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8" r:id="rId1"/>
  </p:sldMasterIdLst>
  <p:sldIdLst>
    <p:sldId id="305" r:id="rId2"/>
    <p:sldId id="257" r:id="rId3"/>
    <p:sldId id="324" r:id="rId4"/>
    <p:sldId id="297" r:id="rId5"/>
    <p:sldId id="283" r:id="rId6"/>
    <p:sldId id="303" r:id="rId7"/>
    <p:sldId id="301" r:id="rId8"/>
    <p:sldId id="285" r:id="rId9"/>
    <p:sldId id="299" r:id="rId10"/>
    <p:sldId id="298" r:id="rId11"/>
    <p:sldId id="326" r:id="rId12"/>
    <p:sldId id="306" r:id="rId13"/>
    <p:sldId id="321" r:id="rId14"/>
    <p:sldId id="307" r:id="rId15"/>
    <p:sldId id="322" r:id="rId16"/>
    <p:sldId id="265" r:id="rId17"/>
    <p:sldId id="327" r:id="rId18"/>
    <p:sldId id="268" r:id="rId19"/>
    <p:sldId id="323" r:id="rId20"/>
    <p:sldId id="293" r:id="rId21"/>
    <p:sldId id="270" r:id="rId22"/>
    <p:sldId id="273" r:id="rId23"/>
    <p:sldId id="271" r:id="rId24"/>
    <p:sldId id="276" r:id="rId25"/>
    <p:sldId id="275" r:id="rId26"/>
    <p:sldId id="296" r:id="rId27"/>
    <p:sldId id="277" r:id="rId28"/>
    <p:sldId id="309" r:id="rId29"/>
    <p:sldId id="313" r:id="rId30"/>
    <p:sldId id="288" r:id="rId31"/>
    <p:sldId id="311" r:id="rId32"/>
    <p:sldId id="289" r:id="rId33"/>
    <p:sldId id="278" r:id="rId34"/>
    <p:sldId id="302" r:id="rId35"/>
    <p:sldId id="328" r:id="rId36"/>
    <p:sldId id="280" r:id="rId37"/>
    <p:sldId id="304" r:id="rId38"/>
    <p:sldId id="32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4660"/>
  </p:normalViewPr>
  <p:slideViewPr>
    <p:cSldViewPr snapToGrid="0">
      <p:cViewPr varScale="1">
        <p:scale>
          <a:sx n="108" d="100"/>
          <a:sy n="108" d="100"/>
        </p:scale>
        <p:origin x="648"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19-03-06T08:35:05.538"/>
    </inkml:context>
    <inkml:brush xml:id="br0">
      <inkml:brushProperty name="width" value="0.05292" units="cm"/>
      <inkml:brushProperty name="height" value="0.05292" units="cm"/>
      <inkml:brushProperty name="color" value="#FF0000"/>
    </inkml:brush>
  </inkml:definitions>
  <inkml:trace contextRef="#ctx0" brushRef="#br0">2099 16916 0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19-02-23T10:50:51.277"/>
    </inkml:context>
    <inkml:brush xml:id="br0">
      <inkml:brushProperty name="width" value="0.05292" units="cm"/>
      <inkml:brushProperty name="height" value="0.05292" units="cm"/>
      <inkml:brushProperty name="color" value="#FF0000"/>
    </inkml:brush>
  </inkml:definitions>
  <inkml:trace contextRef="#ctx0" brushRef="#br0">3563 1799 0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3491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1267277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4053063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63508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978513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61831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2017867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995755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15175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1829164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1164934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2562686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4104096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68026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364976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137235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ja-JP" altLang="en-US"/>
              <a:t>マスター タイトルの書式設定</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AB46996-9E1A-431C-94FF-49FD9EEC9D1E}" type="datetimeFigureOut">
              <a:rPr kumimoji="1" lang="ja-JP" altLang="en-US" smtClean="0"/>
              <a:t>2021/9/6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4191789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AB46996-9E1A-431C-94FF-49FD9EEC9D1E}" type="datetimeFigureOut">
              <a:rPr kumimoji="1" lang="ja-JP" altLang="en-US" smtClean="0"/>
              <a:t>2021/9/6</a:t>
            </a:fld>
            <a:endParaRPr kumimoji="1" lang="ja-JP"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FE54C38-31D8-4D86-9F18-E63F8EB9ABE3}" type="slidenum">
              <a:rPr kumimoji="1" lang="ja-JP" altLang="en-US" smtClean="0"/>
              <a:t>‹#›</a:t>
            </a:fld>
            <a:endParaRPr kumimoji="1" lang="ja-JP" altLang="en-US"/>
          </a:p>
        </p:txBody>
      </p:sp>
    </p:spTree>
    <p:extLst>
      <p:ext uri="{BB962C8B-B14F-4D97-AF65-F5344CB8AC3E}">
        <p14:creationId xmlns:p14="http://schemas.microsoft.com/office/powerpoint/2010/main" val="2164819235"/>
      </p:ext>
    </p:extLst>
  </p:cSld>
  <p:clrMap bg1="dk1" tx1="lt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Lst>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EB4279-66F9-45AF-B1A3-D52A4A144D01}"/>
              </a:ext>
            </a:extLst>
          </p:cNvPr>
          <p:cNvSpPr>
            <a:spLocks noGrp="1"/>
          </p:cNvSpPr>
          <p:nvPr>
            <p:ph type="title"/>
          </p:nvPr>
        </p:nvSpPr>
        <p:spPr>
          <a:xfrm>
            <a:off x="682172" y="291549"/>
            <a:ext cx="10204904" cy="3243744"/>
          </a:xfrm>
        </p:spPr>
        <p:txBody>
          <a:bodyPr>
            <a:noAutofit/>
          </a:bodyPr>
          <a:lstStyle/>
          <a:p>
            <a:r>
              <a:rPr lang="ja-JP" altLang="en-US" sz="4800" dirty="0">
                <a:solidFill>
                  <a:schemeClr val="accent5">
                    <a:lumMod val="60000"/>
                    <a:lumOff val="40000"/>
                  </a:schemeClr>
                </a:solidFill>
              </a:rPr>
              <a:t>第２部</a:t>
            </a:r>
            <a:br>
              <a:rPr lang="en-US" altLang="ja-JP" sz="4800" dirty="0">
                <a:solidFill>
                  <a:schemeClr val="accent5">
                    <a:lumMod val="60000"/>
                    <a:lumOff val="40000"/>
                  </a:schemeClr>
                </a:solidFill>
              </a:rPr>
            </a:br>
            <a:br>
              <a:rPr lang="en-US" altLang="ja-JP" sz="4800" dirty="0"/>
            </a:br>
            <a:r>
              <a:rPr lang="ja-JP" altLang="en-US" sz="4000" dirty="0"/>
              <a:t>「ロータリー財団・</a:t>
            </a:r>
            <a:r>
              <a:rPr lang="en-US" altLang="ja-JP" sz="4000" dirty="0"/>
              <a:t>AKS</a:t>
            </a:r>
            <a:r>
              <a:rPr lang="ja-JP" altLang="en-US" sz="4000" dirty="0" err="1"/>
              <a:t>の入</a:t>
            </a:r>
            <a:r>
              <a:rPr lang="ja-JP" altLang="en-US" sz="4000" dirty="0"/>
              <a:t>会式</a:t>
            </a:r>
            <a:br>
              <a:rPr lang="en-US" altLang="ja-JP" sz="4000" dirty="0"/>
            </a:br>
            <a:r>
              <a:rPr lang="ja-JP" altLang="en-US" sz="4000" dirty="0"/>
              <a:t>に参列して」</a:t>
            </a:r>
            <a:endParaRPr kumimoji="1" lang="ja-JP" altLang="en-US" sz="4000" dirty="0"/>
          </a:p>
        </p:txBody>
      </p:sp>
      <p:sp>
        <p:nvSpPr>
          <p:cNvPr id="5" name="コンテンツ プレースホルダー 4">
            <a:extLst>
              <a:ext uri="{FF2B5EF4-FFF2-40B4-BE49-F238E27FC236}">
                <a16:creationId xmlns:a16="http://schemas.microsoft.com/office/drawing/2014/main" id="{C0B2CCA6-4DB6-482E-9CBB-0ACC04836D98}"/>
              </a:ext>
            </a:extLst>
          </p:cNvPr>
          <p:cNvSpPr>
            <a:spLocks noGrp="1"/>
          </p:cNvSpPr>
          <p:nvPr>
            <p:ph idx="1"/>
          </p:nvPr>
        </p:nvSpPr>
        <p:spPr>
          <a:xfrm>
            <a:off x="1536378" y="4507606"/>
            <a:ext cx="8456612" cy="1996017"/>
          </a:xfrm>
        </p:spPr>
        <p:txBody>
          <a:bodyPr>
            <a:normAutofit/>
          </a:bodyPr>
          <a:lstStyle/>
          <a:p>
            <a:pPr lvl="2"/>
            <a:r>
              <a:rPr lang="ja-JP" altLang="en-US" sz="3200" dirty="0">
                <a:solidFill>
                  <a:schemeClr val="accent5">
                    <a:lumMod val="60000"/>
                    <a:lumOff val="40000"/>
                  </a:schemeClr>
                </a:solidFill>
              </a:rPr>
              <a:t>ロータリー財団委員となる</a:t>
            </a:r>
          </a:p>
        </p:txBody>
      </p:sp>
      <p:pic>
        <p:nvPicPr>
          <p:cNvPr id="4" name="図 3" descr="猫, 立つ, テーブル, ペア が含まれている画像&#10;&#10;自動的に生成された説明">
            <a:extLst>
              <a:ext uri="{FF2B5EF4-FFF2-40B4-BE49-F238E27FC236}">
                <a16:creationId xmlns:a16="http://schemas.microsoft.com/office/drawing/2014/main" id="{FD4FF85F-52A3-4B30-A052-B6B90898F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392484" y="3054982"/>
            <a:ext cx="3785756" cy="2839317"/>
          </a:xfrm>
          <a:prstGeom prst="rect">
            <a:avLst/>
          </a:prstGeom>
        </p:spPr>
      </p:pic>
    </p:spTree>
    <p:extLst>
      <p:ext uri="{BB962C8B-B14F-4D97-AF65-F5344CB8AC3E}">
        <p14:creationId xmlns:p14="http://schemas.microsoft.com/office/powerpoint/2010/main" val="1289378069"/>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4AC451-C85B-4B7D-90BF-E403DCBD66FC}"/>
              </a:ext>
            </a:extLst>
          </p:cNvPr>
          <p:cNvSpPr>
            <a:spLocks noGrp="1"/>
          </p:cNvSpPr>
          <p:nvPr>
            <p:ph type="title"/>
          </p:nvPr>
        </p:nvSpPr>
        <p:spPr>
          <a:xfrm>
            <a:off x="6714067" y="5342218"/>
            <a:ext cx="5881511" cy="1400530"/>
          </a:xfrm>
        </p:spPr>
        <p:txBody>
          <a:bodyPr/>
          <a:lstStyle/>
          <a:p>
            <a:r>
              <a:rPr lang="en-US" altLang="ja-JP" dirty="0"/>
              <a:t>RC</a:t>
            </a:r>
            <a:r>
              <a:rPr lang="ja-JP" altLang="en-US" dirty="0"/>
              <a:t>の創設モニュメント</a:t>
            </a:r>
            <a:endParaRPr kumimoji="1" lang="ja-JP" altLang="en-US" dirty="0"/>
          </a:p>
        </p:txBody>
      </p:sp>
      <p:pic>
        <p:nvPicPr>
          <p:cNvPr id="5" name="コンテンツ プレースホルダー 4">
            <a:extLst>
              <a:ext uri="{FF2B5EF4-FFF2-40B4-BE49-F238E27FC236}">
                <a16:creationId xmlns:a16="http://schemas.microsoft.com/office/drawing/2014/main" id="{09F70EFE-8F57-42B5-B2F3-A2BAB9AD2E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5862" y="219075"/>
            <a:ext cx="5355615" cy="6523673"/>
          </a:xfrm>
        </p:spPr>
      </p:pic>
    </p:spTree>
    <p:extLst>
      <p:ext uri="{BB962C8B-B14F-4D97-AF65-F5344CB8AC3E}">
        <p14:creationId xmlns:p14="http://schemas.microsoft.com/office/powerpoint/2010/main" val="1119486006"/>
      </p:ext>
    </p:extLst>
  </p:cSld>
  <p:clrMapOvr>
    <a:masterClrMapping/>
  </p:clrMapOvr>
  <p:transition spd="slow" advTm="2297">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E3C010-9F34-4E4D-BB02-8B63A126E0FC}"/>
              </a:ext>
            </a:extLst>
          </p:cNvPr>
          <p:cNvSpPr>
            <a:spLocks noGrp="1"/>
          </p:cNvSpPr>
          <p:nvPr>
            <p:ph type="title"/>
          </p:nvPr>
        </p:nvSpPr>
        <p:spPr>
          <a:xfrm>
            <a:off x="684211" y="4487332"/>
            <a:ext cx="9585203" cy="1507067"/>
          </a:xfrm>
        </p:spPr>
        <p:txBody>
          <a:bodyPr>
            <a:noAutofit/>
          </a:bodyPr>
          <a:lstStyle/>
          <a:p>
            <a:r>
              <a:rPr kumimoji="1" lang="ja-JP" altLang="en-US" dirty="0"/>
              <a:t>世界</a:t>
            </a:r>
            <a:r>
              <a:rPr lang="ja-JP" altLang="en-US" dirty="0"/>
              <a:t>６</a:t>
            </a:r>
            <a:r>
              <a:rPr kumimoji="1" lang="ja-JP" altLang="en-US" dirty="0"/>
              <a:t>か国から参列者が約</a:t>
            </a:r>
            <a:r>
              <a:rPr lang="en-US" altLang="ja-JP" dirty="0"/>
              <a:t>200</a:t>
            </a:r>
            <a:r>
              <a:rPr lang="ja-JP" altLang="en-US" dirty="0"/>
              <a:t>名程が参加した</a:t>
            </a:r>
            <a:endParaRPr kumimoji="1" lang="ja-JP" altLang="en-US" dirty="0"/>
          </a:p>
        </p:txBody>
      </p:sp>
      <p:sp>
        <p:nvSpPr>
          <p:cNvPr id="3" name="コンテンツ プレースホルダー 2">
            <a:extLst>
              <a:ext uri="{FF2B5EF4-FFF2-40B4-BE49-F238E27FC236}">
                <a16:creationId xmlns:a16="http://schemas.microsoft.com/office/drawing/2014/main" id="{D0715187-218C-4AB1-B145-014E5C0D1782}"/>
              </a:ext>
            </a:extLst>
          </p:cNvPr>
          <p:cNvSpPr>
            <a:spLocks noGrp="1"/>
          </p:cNvSpPr>
          <p:nvPr>
            <p:ph idx="1"/>
          </p:nvPr>
        </p:nvSpPr>
        <p:spPr>
          <a:xfrm>
            <a:off x="445062" y="0"/>
            <a:ext cx="8534400" cy="3625818"/>
          </a:xfrm>
        </p:spPr>
        <p:txBody>
          <a:bodyPr>
            <a:normAutofit/>
          </a:bodyPr>
          <a:lstStyle/>
          <a:p>
            <a:pPr marL="0" indent="0">
              <a:buNone/>
            </a:pPr>
            <a:r>
              <a:rPr lang="ja-JP" altLang="en-US" sz="5400" dirty="0"/>
              <a:t>入会式の様子</a:t>
            </a:r>
          </a:p>
        </p:txBody>
      </p:sp>
    </p:spTree>
    <p:extLst>
      <p:ext uri="{BB962C8B-B14F-4D97-AF65-F5344CB8AC3E}">
        <p14:creationId xmlns:p14="http://schemas.microsoft.com/office/powerpoint/2010/main" val="2427137118"/>
      </p:ext>
    </p:extLst>
  </p:cSld>
  <p:clrMapOvr>
    <a:masterClrMapping/>
  </p:clrMapOvr>
  <mc:AlternateContent xmlns:mc="http://schemas.openxmlformats.org/markup-compatibility/2006" xmlns:p14="http://schemas.microsoft.com/office/powerpoint/2010/main">
    <mc:Choice Requires="p14">
      <p:transition spd="slow" p14:dur="1500" advTm="2297">
        <p:split orient="vert"/>
      </p:transition>
    </mc:Choice>
    <mc:Fallback xmlns="">
      <p:transition spd="slow" advTm="2297">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2AB365-2F0A-4F85-93E1-D912FF67A358}"/>
              </a:ext>
            </a:extLst>
          </p:cNvPr>
          <p:cNvSpPr>
            <a:spLocks noGrp="1"/>
          </p:cNvSpPr>
          <p:nvPr>
            <p:ph type="title"/>
          </p:nvPr>
        </p:nvSpPr>
        <p:spPr>
          <a:xfrm>
            <a:off x="990535" y="6026125"/>
            <a:ext cx="10080739" cy="708630"/>
          </a:xfrm>
        </p:spPr>
        <p:txBody>
          <a:bodyPr>
            <a:noAutofit/>
          </a:bodyPr>
          <a:lstStyle/>
          <a:p>
            <a:r>
              <a:rPr kumimoji="1" lang="en-US" altLang="ja-JP" sz="3200" dirty="0"/>
              <a:t>RI</a:t>
            </a:r>
            <a:r>
              <a:rPr kumimoji="1" lang="ja-JP" altLang="en-US" sz="3200" dirty="0"/>
              <a:t>会長バリー・ラシン　入会セレモニーの開会挨拶</a:t>
            </a:r>
          </a:p>
        </p:txBody>
      </p:sp>
      <p:pic>
        <p:nvPicPr>
          <p:cNvPr id="5" name="コンテンツ プレースホルダー 4">
            <a:extLst>
              <a:ext uri="{FF2B5EF4-FFF2-40B4-BE49-F238E27FC236}">
                <a16:creationId xmlns:a16="http://schemas.microsoft.com/office/drawing/2014/main" id="{E8DFA8A2-CAC8-44AC-A6A7-283DACE7F3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535" y="235787"/>
            <a:ext cx="8114522" cy="5447561"/>
          </a:xfrm>
        </p:spPr>
      </p:pic>
    </p:spTree>
    <p:extLst>
      <p:ext uri="{BB962C8B-B14F-4D97-AF65-F5344CB8AC3E}">
        <p14:creationId xmlns:p14="http://schemas.microsoft.com/office/powerpoint/2010/main" val="150471432"/>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7C9545-DE49-4B59-8057-6CB25730C195}"/>
              </a:ext>
            </a:extLst>
          </p:cNvPr>
          <p:cNvSpPr>
            <a:spLocks noGrp="1"/>
          </p:cNvSpPr>
          <p:nvPr>
            <p:ph type="title"/>
          </p:nvPr>
        </p:nvSpPr>
        <p:spPr>
          <a:xfrm>
            <a:off x="1819826" y="5769511"/>
            <a:ext cx="9404723" cy="1400530"/>
          </a:xfrm>
        </p:spPr>
        <p:txBody>
          <a:bodyPr/>
          <a:lstStyle/>
          <a:p>
            <a:r>
              <a:rPr kumimoji="1" lang="ja-JP" altLang="en-US" dirty="0"/>
              <a:t>ロン　財団委員長の挨拶</a:t>
            </a:r>
          </a:p>
        </p:txBody>
      </p:sp>
      <p:pic>
        <p:nvPicPr>
          <p:cNvPr id="5" name="コンテンツ プレースホルダー 4">
            <a:extLst>
              <a:ext uri="{FF2B5EF4-FFF2-40B4-BE49-F238E27FC236}">
                <a16:creationId xmlns:a16="http://schemas.microsoft.com/office/drawing/2014/main" id="{D17D4EAC-EA12-4AFC-B362-47C83C8090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1010" y="309490"/>
            <a:ext cx="8623495" cy="5460022"/>
          </a:xfrm>
        </p:spPr>
      </p:pic>
    </p:spTree>
    <p:extLst>
      <p:ext uri="{BB962C8B-B14F-4D97-AF65-F5344CB8AC3E}">
        <p14:creationId xmlns:p14="http://schemas.microsoft.com/office/powerpoint/2010/main" val="3910087121"/>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00DBF1-C088-4263-B9EC-7C87ABD833A4}"/>
              </a:ext>
            </a:extLst>
          </p:cNvPr>
          <p:cNvSpPr>
            <a:spLocks noGrp="1"/>
          </p:cNvSpPr>
          <p:nvPr>
            <p:ph type="title"/>
          </p:nvPr>
        </p:nvSpPr>
        <p:spPr>
          <a:xfrm>
            <a:off x="2086948" y="5710688"/>
            <a:ext cx="9404723" cy="1400530"/>
          </a:xfrm>
        </p:spPr>
        <p:txBody>
          <a:bodyPr/>
          <a:lstStyle/>
          <a:p>
            <a:r>
              <a:rPr kumimoji="1" lang="ja-JP" altLang="en-US" sz="3600" dirty="0"/>
              <a:t>入会式の会場風景（１）</a:t>
            </a:r>
          </a:p>
        </p:txBody>
      </p:sp>
      <p:pic>
        <p:nvPicPr>
          <p:cNvPr id="5" name="コンテンツ プレースホルダー 4">
            <a:extLst>
              <a:ext uri="{FF2B5EF4-FFF2-40B4-BE49-F238E27FC236}">
                <a16:creationId xmlns:a16="http://schemas.microsoft.com/office/drawing/2014/main" id="{B27FED15-96D5-4CBD-9D48-7DE61EDD38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446" y="295421"/>
            <a:ext cx="8822553" cy="5556738"/>
          </a:xfrm>
        </p:spPr>
      </p:pic>
    </p:spTree>
    <p:extLst>
      <p:ext uri="{BB962C8B-B14F-4D97-AF65-F5344CB8AC3E}">
        <p14:creationId xmlns:p14="http://schemas.microsoft.com/office/powerpoint/2010/main" val="2347819683"/>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BF3D72-94EB-4F75-A625-5DAD003097A1}"/>
              </a:ext>
            </a:extLst>
          </p:cNvPr>
          <p:cNvSpPr>
            <a:spLocks noGrp="1"/>
          </p:cNvSpPr>
          <p:nvPr>
            <p:ph type="title"/>
          </p:nvPr>
        </p:nvSpPr>
        <p:spPr>
          <a:xfrm>
            <a:off x="1684337" y="5829299"/>
            <a:ext cx="9364664" cy="605473"/>
          </a:xfrm>
        </p:spPr>
        <p:txBody>
          <a:bodyPr>
            <a:normAutofit fontScale="90000"/>
          </a:bodyPr>
          <a:lstStyle/>
          <a:p>
            <a:r>
              <a:rPr kumimoji="1" lang="ja-JP" altLang="en-US" dirty="0"/>
              <a:t>入会式の会場風景（２）</a:t>
            </a:r>
          </a:p>
        </p:txBody>
      </p:sp>
      <p:pic>
        <p:nvPicPr>
          <p:cNvPr id="5" name="コンテンツ プレースホルダー 4">
            <a:extLst>
              <a:ext uri="{FF2B5EF4-FFF2-40B4-BE49-F238E27FC236}">
                <a16:creationId xmlns:a16="http://schemas.microsoft.com/office/drawing/2014/main" id="{7F8B6AC4-C6B3-4CC6-9FBD-9C0DB3DBDC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5640" y="423228"/>
            <a:ext cx="7443787" cy="5119443"/>
          </a:xfrm>
        </p:spPr>
      </p:pic>
    </p:spTree>
    <p:extLst>
      <p:ext uri="{BB962C8B-B14F-4D97-AF65-F5344CB8AC3E}">
        <p14:creationId xmlns:p14="http://schemas.microsoft.com/office/powerpoint/2010/main" val="4190620019"/>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EA32B8-97CF-4142-A8DA-A44BB746AD72}"/>
              </a:ext>
            </a:extLst>
          </p:cNvPr>
          <p:cNvSpPr>
            <a:spLocks noGrp="1"/>
          </p:cNvSpPr>
          <p:nvPr>
            <p:ph type="title"/>
          </p:nvPr>
        </p:nvSpPr>
        <p:spPr>
          <a:xfrm>
            <a:off x="5943600" y="5088835"/>
            <a:ext cx="5524500" cy="772280"/>
          </a:xfrm>
        </p:spPr>
        <p:txBody>
          <a:bodyPr>
            <a:normAutofit fontScale="90000"/>
          </a:bodyPr>
          <a:lstStyle/>
          <a:p>
            <a:pPr algn="r"/>
            <a:r>
              <a:rPr kumimoji="1" lang="ja-JP" altLang="en-US" sz="3200" dirty="0">
                <a:solidFill>
                  <a:schemeClr val="tx1">
                    <a:lumMod val="85000"/>
                  </a:schemeClr>
                </a:solidFill>
              </a:rPr>
              <a:t>クローデイア・カナデイア夫人（</a:t>
            </a:r>
            <a:r>
              <a:rPr lang="en-US" altLang="ja-JP" sz="3200" dirty="0">
                <a:solidFill>
                  <a:schemeClr val="tx1">
                    <a:lumMod val="85000"/>
                  </a:schemeClr>
                </a:solidFill>
              </a:rPr>
              <a:t>U.S.A</a:t>
            </a:r>
            <a:r>
              <a:rPr lang="ja-JP" altLang="en-US" sz="3200" dirty="0">
                <a:solidFill>
                  <a:schemeClr val="tx1">
                    <a:lumMod val="85000"/>
                  </a:schemeClr>
                </a:solidFill>
              </a:rPr>
              <a:t>）の入会スピーチ</a:t>
            </a:r>
            <a:br>
              <a:rPr lang="en-US" altLang="ja-JP" sz="3200" dirty="0">
                <a:solidFill>
                  <a:schemeClr val="tx1">
                    <a:lumMod val="85000"/>
                  </a:schemeClr>
                </a:solidFill>
              </a:rPr>
            </a:br>
            <a:br>
              <a:rPr lang="en-US" altLang="ja-JP" sz="3200" dirty="0">
                <a:solidFill>
                  <a:schemeClr val="tx1">
                    <a:lumMod val="85000"/>
                  </a:schemeClr>
                </a:solidFill>
              </a:rPr>
            </a:br>
            <a:endParaRPr kumimoji="1" lang="ja-JP" altLang="en-US" sz="3200" dirty="0">
              <a:solidFill>
                <a:schemeClr val="tx1">
                  <a:lumMod val="85000"/>
                </a:schemeClr>
              </a:solidFill>
            </a:endParaRPr>
          </a:p>
        </p:txBody>
      </p:sp>
      <p:pic>
        <p:nvPicPr>
          <p:cNvPr id="5" name="コンテンツ プレースホルダー 4">
            <a:extLst>
              <a:ext uri="{FF2B5EF4-FFF2-40B4-BE49-F238E27FC236}">
                <a16:creationId xmlns:a16="http://schemas.microsoft.com/office/drawing/2014/main" id="{268B15C0-00BE-4E82-8FB5-6D354B31DA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 y="200378"/>
            <a:ext cx="5372100" cy="6457243"/>
          </a:xfrm>
        </p:spPr>
      </p:pic>
    </p:spTree>
    <p:extLst>
      <p:ext uri="{BB962C8B-B14F-4D97-AF65-F5344CB8AC3E}">
        <p14:creationId xmlns:p14="http://schemas.microsoft.com/office/powerpoint/2010/main" val="152759646"/>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2239FF-DF0C-4443-80F9-E0387DA506DA}"/>
              </a:ext>
            </a:extLst>
          </p:cNvPr>
          <p:cNvSpPr>
            <a:spLocks noGrp="1"/>
          </p:cNvSpPr>
          <p:nvPr>
            <p:ph type="title"/>
          </p:nvPr>
        </p:nvSpPr>
        <p:spPr>
          <a:xfrm>
            <a:off x="2320372" y="6235985"/>
            <a:ext cx="8534400" cy="415532"/>
          </a:xfrm>
        </p:spPr>
        <p:txBody>
          <a:bodyPr>
            <a:normAutofit fontScale="90000"/>
          </a:bodyPr>
          <a:lstStyle/>
          <a:p>
            <a:r>
              <a:rPr lang="ja-JP" altLang="en-US" dirty="0"/>
              <a:t>桃園</a:t>
            </a:r>
            <a:r>
              <a:rPr lang="en-US" altLang="ja-JP" dirty="0"/>
              <a:t>RC</a:t>
            </a:r>
            <a:r>
              <a:rPr lang="ja-JP" altLang="en-US" dirty="0"/>
              <a:t>（台湾）の趙（チョウ）氏のスピーチ</a:t>
            </a:r>
            <a:endParaRPr kumimoji="1" lang="ja-JP" altLang="en-US" dirty="0"/>
          </a:p>
        </p:txBody>
      </p:sp>
      <p:pic>
        <p:nvPicPr>
          <p:cNvPr id="5" name="コンテンツ プレースホルダー 4">
            <a:extLst>
              <a:ext uri="{FF2B5EF4-FFF2-40B4-BE49-F238E27FC236}">
                <a16:creationId xmlns:a16="http://schemas.microsoft.com/office/drawing/2014/main" id="{E07A0F07-B890-45FD-B83A-54484EF7F8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950" y="339833"/>
            <a:ext cx="9039225" cy="5486400"/>
          </a:xfrm>
        </p:spPr>
      </p:pic>
    </p:spTree>
    <p:extLst>
      <p:ext uri="{BB962C8B-B14F-4D97-AF65-F5344CB8AC3E}">
        <p14:creationId xmlns:p14="http://schemas.microsoft.com/office/powerpoint/2010/main" val="1136445224"/>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B900DA-50E4-47B1-9B5A-AA9A1D02EC02}"/>
              </a:ext>
            </a:extLst>
          </p:cNvPr>
          <p:cNvSpPr>
            <a:spLocks noGrp="1"/>
          </p:cNvSpPr>
          <p:nvPr>
            <p:ph type="title"/>
          </p:nvPr>
        </p:nvSpPr>
        <p:spPr>
          <a:xfrm>
            <a:off x="1137236" y="5852490"/>
            <a:ext cx="9917528" cy="771939"/>
          </a:xfrm>
        </p:spPr>
        <p:txBody>
          <a:bodyPr>
            <a:noAutofit/>
          </a:bodyPr>
          <a:lstStyle/>
          <a:p>
            <a:r>
              <a:rPr lang="en-US" altLang="ja-JP" dirty="0"/>
              <a:t>RI</a:t>
            </a:r>
            <a:r>
              <a:rPr lang="ja-JP" altLang="en-US" dirty="0"/>
              <a:t>会長と財務管理委員長から表彰状を受ける</a:t>
            </a:r>
            <a:endParaRPr kumimoji="1" lang="en-US" altLang="ja-JP" dirty="0"/>
          </a:p>
        </p:txBody>
      </p:sp>
      <p:pic>
        <p:nvPicPr>
          <p:cNvPr id="5" name="コンテンツ プレースホルダー 4">
            <a:extLst>
              <a:ext uri="{FF2B5EF4-FFF2-40B4-BE49-F238E27FC236}">
                <a16:creationId xmlns:a16="http://schemas.microsoft.com/office/drawing/2014/main" id="{34CCAA8D-040E-4147-AC7E-3D1AA678AC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2135" y="233571"/>
            <a:ext cx="7785256" cy="5252245"/>
          </a:xfrm>
        </p:spPr>
      </p:pic>
    </p:spTree>
    <p:extLst>
      <p:ext uri="{BB962C8B-B14F-4D97-AF65-F5344CB8AC3E}">
        <p14:creationId xmlns:p14="http://schemas.microsoft.com/office/powerpoint/2010/main" val="3845184965"/>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9826C3-D2AA-410F-B24C-5CD53D2C7255}"/>
              </a:ext>
            </a:extLst>
          </p:cNvPr>
          <p:cNvSpPr>
            <a:spLocks noGrp="1"/>
          </p:cNvSpPr>
          <p:nvPr>
            <p:ph type="title"/>
          </p:nvPr>
        </p:nvSpPr>
        <p:spPr>
          <a:xfrm>
            <a:off x="1584138" y="5991225"/>
            <a:ext cx="9404723" cy="955330"/>
          </a:xfrm>
        </p:spPr>
        <p:txBody>
          <a:bodyPr>
            <a:normAutofit fontScale="90000"/>
          </a:bodyPr>
          <a:lstStyle/>
          <a:p>
            <a:r>
              <a:rPr kumimoji="1" lang="en-US" altLang="ja-JP" dirty="0"/>
              <a:t>Becky</a:t>
            </a:r>
            <a:r>
              <a:rPr kumimoji="1" lang="ja-JP" altLang="en-US" dirty="0"/>
              <a:t>さんご夫妻も表彰状を受ける　</a:t>
            </a:r>
            <a:r>
              <a:rPr lang="en-US" altLang="ja-JP" dirty="0" err="1"/>
              <a:t>Texas,USA</a:t>
            </a:r>
            <a:r>
              <a:rPr lang="en-US" altLang="ja-JP" dirty="0"/>
              <a:t>.</a:t>
            </a:r>
            <a:endParaRPr kumimoji="1" lang="ja-JP" altLang="en-US" dirty="0"/>
          </a:p>
        </p:txBody>
      </p:sp>
      <p:pic>
        <p:nvPicPr>
          <p:cNvPr id="5" name="コンテンツ プレースホルダー 4">
            <a:extLst>
              <a:ext uri="{FF2B5EF4-FFF2-40B4-BE49-F238E27FC236}">
                <a16:creationId xmlns:a16="http://schemas.microsoft.com/office/drawing/2014/main" id="{A87DA6DE-A476-4F04-A03D-7292FBA0C3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300" y="685800"/>
            <a:ext cx="5424225" cy="3614738"/>
          </a:xfrm>
        </p:spPr>
      </p:pic>
    </p:spTree>
    <p:extLst>
      <p:ext uri="{BB962C8B-B14F-4D97-AF65-F5344CB8AC3E}">
        <p14:creationId xmlns:p14="http://schemas.microsoft.com/office/powerpoint/2010/main" val="2349441318"/>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735204B-286E-482F-8ACC-DE894E682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541830" y="336946"/>
            <a:ext cx="5825066" cy="5760774"/>
          </a:xfrm>
          <a:prstGeom prst="rect">
            <a:avLst/>
          </a:prstGeom>
        </p:spPr>
      </p:pic>
      <p:sp>
        <p:nvSpPr>
          <p:cNvPr id="2" name="タイトル 1">
            <a:extLst>
              <a:ext uri="{FF2B5EF4-FFF2-40B4-BE49-F238E27FC236}">
                <a16:creationId xmlns:a16="http://schemas.microsoft.com/office/drawing/2014/main" id="{87036E16-6BCF-45A9-8628-B20927FC527F}"/>
              </a:ext>
            </a:extLst>
          </p:cNvPr>
          <p:cNvSpPr>
            <a:spLocks noGrp="1"/>
          </p:cNvSpPr>
          <p:nvPr>
            <p:ph type="title"/>
          </p:nvPr>
        </p:nvSpPr>
        <p:spPr>
          <a:xfrm>
            <a:off x="2393244" y="6129866"/>
            <a:ext cx="10656712" cy="728134"/>
          </a:xfrm>
        </p:spPr>
        <p:txBody>
          <a:bodyPr/>
          <a:lstStyle/>
          <a:p>
            <a:r>
              <a:rPr kumimoji="1" lang="en-US" altLang="ja-JP" sz="3200" dirty="0"/>
              <a:t>C</a:t>
            </a:r>
            <a:r>
              <a:rPr lang="en-US" altLang="ja-JP" sz="3200" dirty="0"/>
              <a:t>hicago</a:t>
            </a:r>
            <a:r>
              <a:rPr kumimoji="1" lang="en-US" altLang="ja-JP" sz="3200" dirty="0"/>
              <a:t>/Evanston , One Rotary Center</a:t>
            </a:r>
            <a:endParaRPr kumimoji="1" lang="ja-JP" altLang="en-US" sz="3200" dirty="0"/>
          </a:p>
        </p:txBody>
      </p:sp>
      <p:pic>
        <p:nvPicPr>
          <p:cNvPr id="5" name="コンテンツ プレースホルダー 4">
            <a:extLst>
              <a:ext uri="{FF2B5EF4-FFF2-40B4-BE49-F238E27FC236}">
                <a16:creationId xmlns:a16="http://schemas.microsoft.com/office/drawing/2014/main" id="{C499958C-E3FA-4763-B9CB-64BC5951DE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28233" y="496583"/>
            <a:ext cx="5723246" cy="5168239"/>
          </a:xfrm>
        </p:spPr>
      </p:pic>
    </p:spTree>
    <p:extLst>
      <p:ext uri="{BB962C8B-B14F-4D97-AF65-F5344CB8AC3E}">
        <p14:creationId xmlns:p14="http://schemas.microsoft.com/office/powerpoint/2010/main" val="1457799099"/>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986285-FE31-4007-9801-D22CEFD72D02}"/>
              </a:ext>
            </a:extLst>
          </p:cNvPr>
          <p:cNvSpPr>
            <a:spLocks noGrp="1"/>
          </p:cNvSpPr>
          <p:nvPr>
            <p:ph type="title"/>
          </p:nvPr>
        </p:nvSpPr>
        <p:spPr>
          <a:xfrm>
            <a:off x="1207171" y="5375661"/>
            <a:ext cx="8556003" cy="1819964"/>
          </a:xfrm>
        </p:spPr>
        <p:txBody>
          <a:bodyPr>
            <a:normAutofit/>
          </a:bodyPr>
          <a:lstStyle/>
          <a:p>
            <a:r>
              <a:rPr kumimoji="1" lang="ja-JP" altLang="en-US" sz="3200" b="1" dirty="0">
                <a:latin typeface="Bahnschrift Condensed" panose="020B0502040204020203" pitchFamily="34" charset="0"/>
                <a:ea typeface="Adobe Ming Std L" panose="02020300000000000000" pitchFamily="18" charset="-128"/>
              </a:rPr>
              <a:t>７分間の</a:t>
            </a:r>
            <a:r>
              <a:rPr kumimoji="1" lang="en-US" altLang="ja-JP" sz="3200" b="1" dirty="0">
                <a:latin typeface="Bahnschrift Condensed" panose="020B0502040204020203" pitchFamily="34" charset="0"/>
                <a:ea typeface="Adobe Ming Std L" panose="02020300000000000000" pitchFamily="18" charset="-128"/>
              </a:rPr>
              <a:t>Speech</a:t>
            </a:r>
            <a:r>
              <a:rPr kumimoji="1" lang="ja-JP" altLang="en-US" sz="3200" b="1" dirty="0">
                <a:latin typeface="Bahnschrift Condensed" panose="020B0502040204020203" pitchFamily="34" charset="0"/>
                <a:ea typeface="Adobe Ming Std L" panose="02020300000000000000" pitchFamily="18" charset="-128"/>
              </a:rPr>
              <a:t>　米谷　龍三</a:t>
            </a:r>
            <a:br>
              <a:rPr kumimoji="1" lang="en-US" altLang="ja-JP" sz="3200" b="1" dirty="0">
                <a:latin typeface="Adobe Garamond Pro" panose="02020502060506020403" pitchFamily="18" charset="0"/>
                <a:ea typeface="Adobe Ming Std L" panose="02020300000000000000" pitchFamily="18" charset="-128"/>
              </a:rPr>
            </a:br>
            <a:endParaRPr kumimoji="1" lang="ja-JP" altLang="en-US" sz="3200" b="1" dirty="0">
              <a:latin typeface="Adobe Garamond Pro" panose="02020502060506020403" pitchFamily="18" charset="0"/>
              <a:ea typeface="Adobe Ming Std L" panose="02020300000000000000" pitchFamily="18" charset="-128"/>
            </a:endParaRPr>
          </a:p>
        </p:txBody>
      </p:sp>
      <p:pic>
        <p:nvPicPr>
          <p:cNvPr id="5" name="コンテンツ プレースホルダー 4">
            <a:extLst>
              <a:ext uri="{FF2B5EF4-FFF2-40B4-BE49-F238E27FC236}">
                <a16:creationId xmlns:a16="http://schemas.microsoft.com/office/drawing/2014/main" id="{D816AB30-4587-48AE-9383-1987A91B7E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3046" y="434008"/>
            <a:ext cx="7389076" cy="4604028"/>
          </a:xfrm>
        </p:spPr>
      </p:pic>
    </p:spTree>
    <p:extLst>
      <p:ext uri="{BB962C8B-B14F-4D97-AF65-F5344CB8AC3E}">
        <p14:creationId xmlns:p14="http://schemas.microsoft.com/office/powerpoint/2010/main" val="401905402"/>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494DBA-0087-4EB4-92A3-D21689FC8485}"/>
              </a:ext>
            </a:extLst>
          </p:cNvPr>
          <p:cNvSpPr>
            <a:spLocks noGrp="1"/>
          </p:cNvSpPr>
          <p:nvPr>
            <p:ph type="title"/>
          </p:nvPr>
        </p:nvSpPr>
        <p:spPr>
          <a:xfrm>
            <a:off x="1974416" y="5467258"/>
            <a:ext cx="8534400" cy="1507067"/>
          </a:xfrm>
        </p:spPr>
        <p:txBody>
          <a:bodyPr>
            <a:normAutofit/>
          </a:bodyPr>
          <a:lstStyle/>
          <a:p>
            <a:r>
              <a:rPr lang="ja-JP" altLang="en-US" sz="2800" dirty="0"/>
              <a:t>スピーチの終了後、</a:t>
            </a:r>
            <a:r>
              <a:rPr lang="en-US" altLang="ja-JP" sz="2800" dirty="0"/>
              <a:t>RI</a:t>
            </a:r>
            <a:r>
              <a:rPr lang="ja-JP" altLang="en-US" sz="2800" dirty="0"/>
              <a:t>会長と管理委員長から感謝状が授与される</a:t>
            </a:r>
            <a:endParaRPr kumimoji="1" lang="ja-JP" altLang="en-US" sz="2800" dirty="0"/>
          </a:p>
        </p:txBody>
      </p:sp>
      <p:pic>
        <p:nvPicPr>
          <p:cNvPr id="5" name="コンテンツ プレースホルダー 4">
            <a:extLst>
              <a:ext uri="{FF2B5EF4-FFF2-40B4-BE49-F238E27FC236}">
                <a16:creationId xmlns:a16="http://schemas.microsoft.com/office/drawing/2014/main" id="{CB865719-8BB9-4F4A-855C-E3F6C0443A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300" y="685800"/>
            <a:ext cx="5424225" cy="3614738"/>
          </a:xfrm>
        </p:spPr>
      </p:pic>
    </p:spTree>
    <p:extLst>
      <p:ext uri="{BB962C8B-B14F-4D97-AF65-F5344CB8AC3E}">
        <p14:creationId xmlns:p14="http://schemas.microsoft.com/office/powerpoint/2010/main" val="3284976146"/>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E94C79-37A4-4127-8231-A36A80F816E3}"/>
              </a:ext>
            </a:extLst>
          </p:cNvPr>
          <p:cNvSpPr>
            <a:spLocks noGrp="1"/>
          </p:cNvSpPr>
          <p:nvPr>
            <p:ph type="title"/>
          </p:nvPr>
        </p:nvSpPr>
        <p:spPr>
          <a:xfrm>
            <a:off x="3061250" y="5380383"/>
            <a:ext cx="8198195" cy="1210364"/>
          </a:xfrm>
        </p:spPr>
        <p:txBody>
          <a:bodyPr>
            <a:normAutofit/>
          </a:bodyPr>
          <a:lstStyle/>
          <a:p>
            <a:r>
              <a:rPr kumimoji="1" lang="ja-JP" altLang="en-US" sz="2400" dirty="0"/>
              <a:t>懇親会のひととき　左から三木明</a:t>
            </a:r>
            <a:r>
              <a:rPr kumimoji="1" lang="en-US" altLang="ja-JP" sz="2400" dirty="0"/>
              <a:t>RI</a:t>
            </a:r>
            <a:r>
              <a:rPr kumimoji="1" lang="ja-JP" altLang="en-US" sz="2400" dirty="0"/>
              <a:t>理事、北清次</a:t>
            </a:r>
            <a:r>
              <a:rPr kumimoji="1" lang="en-US" altLang="ja-JP" sz="2400" dirty="0"/>
              <a:t>TRF</a:t>
            </a:r>
            <a:r>
              <a:rPr kumimoji="1" lang="ja-JP" altLang="en-US" sz="2400" dirty="0"/>
              <a:t>理事、</a:t>
            </a:r>
            <a:br>
              <a:rPr kumimoji="1" lang="en-US" altLang="ja-JP" sz="2400" dirty="0"/>
            </a:br>
            <a:r>
              <a:rPr lang="ja-JP" altLang="en-US" sz="2400" dirty="0"/>
              <a:t>私、妻、北令夫人、</a:t>
            </a:r>
            <a:r>
              <a:rPr kumimoji="1" lang="ja-JP" altLang="en-US" sz="2400" dirty="0"/>
              <a:t>石黒</a:t>
            </a:r>
            <a:r>
              <a:rPr lang="en-US" altLang="ja-JP" sz="2400" dirty="0"/>
              <a:t>RI</a:t>
            </a:r>
            <a:r>
              <a:rPr lang="ja-JP" altLang="en-US" sz="2400" dirty="0"/>
              <a:t>理事</a:t>
            </a:r>
            <a:endParaRPr kumimoji="1" lang="ja-JP" altLang="en-US" sz="2400" dirty="0"/>
          </a:p>
        </p:txBody>
      </p:sp>
      <p:pic>
        <p:nvPicPr>
          <p:cNvPr id="5" name="コンテンツ プレースホルダー 4">
            <a:extLst>
              <a:ext uri="{FF2B5EF4-FFF2-40B4-BE49-F238E27FC236}">
                <a16:creationId xmlns:a16="http://schemas.microsoft.com/office/drawing/2014/main" id="{7A70F82F-39EE-420E-8D42-C85C9B7E1A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0359" y="207817"/>
            <a:ext cx="7610223" cy="5112327"/>
          </a:xfrm>
        </p:spPr>
      </p:pic>
    </p:spTree>
    <p:extLst>
      <p:ext uri="{BB962C8B-B14F-4D97-AF65-F5344CB8AC3E}">
        <p14:creationId xmlns:p14="http://schemas.microsoft.com/office/powerpoint/2010/main" val="1855409687"/>
      </p:ext>
    </p:extLst>
  </p:cSld>
  <p:clrMapOvr>
    <a:masterClrMapping/>
  </p:clrMapOvr>
  <mc:AlternateContent xmlns:mc="http://schemas.openxmlformats.org/markup-compatibility/2006" xmlns:p14="http://schemas.microsoft.com/office/powerpoint/2010/main">
    <mc:Choice Requires="p14">
      <p:transition spd="slow" p14:dur="1500" advTm="2297">
        <p:split orient="vert"/>
      </p:transition>
    </mc:Choice>
    <mc:Fallback xmlns="">
      <p:transition spd="slow" advTm="2297">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9713D9-1E44-4843-B27A-3271E012FD2A}"/>
              </a:ext>
            </a:extLst>
          </p:cNvPr>
          <p:cNvSpPr>
            <a:spLocks noGrp="1"/>
          </p:cNvSpPr>
          <p:nvPr>
            <p:ph type="title"/>
          </p:nvPr>
        </p:nvSpPr>
        <p:spPr>
          <a:xfrm>
            <a:off x="3207026" y="5539409"/>
            <a:ext cx="8158438" cy="998329"/>
          </a:xfrm>
        </p:spPr>
        <p:txBody>
          <a:bodyPr>
            <a:normAutofit fontScale="90000"/>
          </a:bodyPr>
          <a:lstStyle/>
          <a:p>
            <a:r>
              <a:rPr lang="ja-JP" altLang="en-US" sz="2400" dirty="0"/>
              <a:t>記念撮影　左からスリランカの理事、台湾の元ＲＩ会長、</a:t>
            </a:r>
            <a:r>
              <a:rPr lang="en-US" altLang="ja-JP" sz="2400" dirty="0"/>
              <a:t>TRF</a:t>
            </a:r>
            <a:r>
              <a:rPr lang="ja-JP" altLang="en-US" sz="2400" dirty="0"/>
              <a:t>管理委員長、私と妻、</a:t>
            </a:r>
            <a:r>
              <a:rPr lang="en-US" altLang="ja-JP" sz="2400" dirty="0"/>
              <a:t>RI</a:t>
            </a:r>
            <a:r>
              <a:rPr lang="ja-JP" altLang="en-US" sz="2400" dirty="0"/>
              <a:t>会長、</a:t>
            </a:r>
            <a:r>
              <a:rPr lang="en-US" altLang="ja-JP" sz="2400" dirty="0"/>
              <a:t>RI</a:t>
            </a:r>
            <a:r>
              <a:rPr lang="ja-JP" altLang="en-US" sz="2400" dirty="0"/>
              <a:t>会長エレクト</a:t>
            </a:r>
            <a:r>
              <a:rPr lang="en-US" altLang="ja-JP" sz="2400" dirty="0"/>
              <a:t>						</a:t>
            </a:r>
            <a:endParaRPr kumimoji="1" lang="ja-JP" altLang="en-US" sz="2400" dirty="0"/>
          </a:p>
        </p:txBody>
      </p:sp>
      <p:pic>
        <p:nvPicPr>
          <p:cNvPr id="5" name="コンテンツ プレースホルダー 4">
            <a:extLst>
              <a:ext uri="{FF2B5EF4-FFF2-40B4-BE49-F238E27FC236}">
                <a16:creationId xmlns:a16="http://schemas.microsoft.com/office/drawing/2014/main" id="{359401F1-CAC8-4C7D-9B72-D9C05E68FB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300" y="152400"/>
            <a:ext cx="7611282" cy="5140036"/>
          </a:xfrm>
        </p:spPr>
      </p:pic>
    </p:spTree>
    <p:extLst>
      <p:ext uri="{BB962C8B-B14F-4D97-AF65-F5344CB8AC3E}">
        <p14:creationId xmlns:p14="http://schemas.microsoft.com/office/powerpoint/2010/main" val="3702741847"/>
      </p:ext>
    </p:extLst>
  </p:cSld>
  <p:clrMapOvr>
    <a:masterClrMapping/>
  </p:clrMapOvr>
  <mc:AlternateContent xmlns:mc="http://schemas.openxmlformats.org/markup-compatibility/2006" xmlns:p14="http://schemas.microsoft.com/office/powerpoint/2010/main">
    <mc:Choice Requires="p14">
      <p:transition spd="slow" p14:dur="1500" advTm="2297">
        <p:split orient="vert"/>
      </p:transition>
    </mc:Choice>
    <mc:Fallback xmlns="">
      <p:transition spd="slow" advTm="2297">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87F1A2-C12D-458C-9D2F-301D9D9F1B69}"/>
              </a:ext>
            </a:extLst>
          </p:cNvPr>
          <p:cNvSpPr>
            <a:spLocks noGrp="1"/>
          </p:cNvSpPr>
          <p:nvPr>
            <p:ph type="title"/>
          </p:nvPr>
        </p:nvSpPr>
        <p:spPr>
          <a:xfrm>
            <a:off x="0" y="5759383"/>
            <a:ext cx="10902462" cy="930559"/>
          </a:xfrm>
        </p:spPr>
        <p:txBody>
          <a:bodyPr>
            <a:normAutofit fontScale="90000"/>
          </a:bodyPr>
          <a:lstStyle/>
          <a:p>
            <a:pPr algn="r"/>
            <a:br>
              <a:rPr lang="en-US" altLang="ja-JP" dirty="0"/>
            </a:br>
            <a:r>
              <a:rPr lang="ja-JP" altLang="en-US" dirty="0"/>
              <a:t>アーチ・クランフ・ソサイエティの</a:t>
            </a:r>
            <a:r>
              <a:rPr lang="en-US" altLang="ja-JP" dirty="0" err="1"/>
              <a:t>gallaery</a:t>
            </a:r>
            <a:r>
              <a:rPr lang="ja-JP" altLang="en-US" dirty="0"/>
              <a:t>の</a:t>
            </a:r>
            <a:r>
              <a:rPr kumimoji="1" lang="ja-JP" altLang="en-US" dirty="0"/>
              <a:t>全景</a:t>
            </a:r>
            <a:r>
              <a:rPr kumimoji="1" lang="en-US" altLang="ja-JP" dirty="0"/>
              <a:t>	</a:t>
            </a:r>
            <a:endParaRPr kumimoji="1" lang="ja-JP" altLang="en-US" dirty="0"/>
          </a:p>
        </p:txBody>
      </p:sp>
      <p:pic>
        <p:nvPicPr>
          <p:cNvPr id="5" name="コンテンツ プレースホルダー 4">
            <a:extLst>
              <a:ext uri="{FF2B5EF4-FFF2-40B4-BE49-F238E27FC236}">
                <a16:creationId xmlns:a16="http://schemas.microsoft.com/office/drawing/2014/main" id="{673930AC-F0AC-4A28-863E-FBC9E7A505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 y="656610"/>
            <a:ext cx="11057206" cy="4829790"/>
          </a:xfrm>
        </p:spPr>
      </p:pic>
    </p:spTree>
    <p:extLst>
      <p:ext uri="{BB962C8B-B14F-4D97-AF65-F5344CB8AC3E}">
        <p14:creationId xmlns:p14="http://schemas.microsoft.com/office/powerpoint/2010/main" val="1980253249"/>
      </p:ext>
    </p:extLst>
  </p:cSld>
  <p:clrMapOvr>
    <a:masterClrMapping/>
  </p:clrMapOvr>
  <mc:AlternateContent xmlns:mc="http://schemas.openxmlformats.org/markup-compatibility/2006" xmlns:p14="http://schemas.microsoft.com/office/powerpoint/2010/main">
    <mc:Choice Requires="p14">
      <p:transition spd="slow" p14:dur="1500" advTm="2297">
        <p:split orient="vert"/>
      </p:transition>
    </mc:Choice>
    <mc:Fallback xmlns="">
      <p:transition spd="slow" advTm="2297">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6F533E-52DF-4B1E-B997-0AFD98B20B8D}"/>
              </a:ext>
            </a:extLst>
          </p:cNvPr>
          <p:cNvSpPr>
            <a:spLocks noGrp="1"/>
          </p:cNvSpPr>
          <p:nvPr>
            <p:ph type="title"/>
          </p:nvPr>
        </p:nvSpPr>
        <p:spPr>
          <a:xfrm>
            <a:off x="774456" y="5735782"/>
            <a:ext cx="9717089" cy="842474"/>
          </a:xfrm>
        </p:spPr>
        <p:txBody>
          <a:bodyPr>
            <a:normAutofit fontScale="90000"/>
          </a:bodyPr>
          <a:lstStyle/>
          <a:p>
            <a:r>
              <a:rPr kumimoji="1" lang="en-US" altLang="ja-JP" sz="3600" dirty="0"/>
              <a:t>AKS gallery </a:t>
            </a:r>
            <a:r>
              <a:rPr kumimoji="1" lang="ja-JP" altLang="en-US" sz="3600" dirty="0"/>
              <a:t>の入り口（タッチパネル</a:t>
            </a:r>
            <a:r>
              <a:rPr lang="ja-JP" altLang="en-US" dirty="0"/>
              <a:t>で</a:t>
            </a:r>
            <a:r>
              <a:rPr kumimoji="1" lang="ja-JP" altLang="en-US" sz="3600" dirty="0"/>
              <a:t>メンバーの検索が可能）</a:t>
            </a:r>
          </a:p>
        </p:txBody>
      </p:sp>
      <p:pic>
        <p:nvPicPr>
          <p:cNvPr id="5" name="コンテンツ プレースホルダー 4">
            <a:extLst>
              <a:ext uri="{FF2B5EF4-FFF2-40B4-BE49-F238E27FC236}">
                <a16:creationId xmlns:a16="http://schemas.microsoft.com/office/drawing/2014/main" id="{903BCC20-6DE3-41E6-9ABF-82F6D3A2FB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9145" y="124691"/>
            <a:ext cx="7977873" cy="5375564"/>
          </a:xfrm>
        </p:spPr>
      </p:pic>
    </p:spTree>
    <p:extLst>
      <p:ext uri="{BB962C8B-B14F-4D97-AF65-F5344CB8AC3E}">
        <p14:creationId xmlns:p14="http://schemas.microsoft.com/office/powerpoint/2010/main" val="3787999430"/>
      </p:ext>
    </p:extLst>
  </p:cSld>
  <p:clrMapOvr>
    <a:masterClrMapping/>
  </p:clrMapOvr>
  <mc:AlternateContent xmlns:mc="http://schemas.openxmlformats.org/markup-compatibility/2006" xmlns:p14="http://schemas.microsoft.com/office/powerpoint/2010/main">
    <mc:Choice Requires="p14">
      <p:transition spd="slow" p14:dur="1500" advTm="2297">
        <p:split orient="vert"/>
      </p:transition>
    </mc:Choice>
    <mc:Fallback xmlns="">
      <p:transition spd="slow" advTm="2297">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2E1B52-0F40-4649-85D4-4AECFC39A870}"/>
              </a:ext>
            </a:extLst>
          </p:cNvPr>
          <p:cNvSpPr>
            <a:spLocks noGrp="1"/>
          </p:cNvSpPr>
          <p:nvPr>
            <p:ph type="title"/>
          </p:nvPr>
        </p:nvSpPr>
        <p:spPr>
          <a:xfrm>
            <a:off x="152400" y="5454575"/>
            <a:ext cx="11623964" cy="1400530"/>
          </a:xfrm>
        </p:spPr>
        <p:txBody>
          <a:bodyPr>
            <a:normAutofit/>
          </a:bodyPr>
          <a:lstStyle/>
          <a:p>
            <a:r>
              <a:rPr kumimoji="1" lang="ja-JP" altLang="en-US" dirty="0"/>
              <a:t>米国、カナダ、台湾、インド、ペルー、日本６か国全員の参列者たち</a:t>
            </a:r>
          </a:p>
        </p:txBody>
      </p:sp>
      <p:pic>
        <p:nvPicPr>
          <p:cNvPr id="5" name="コンテンツ プレースホルダー 4">
            <a:extLst>
              <a:ext uri="{FF2B5EF4-FFF2-40B4-BE49-F238E27FC236}">
                <a16:creationId xmlns:a16="http://schemas.microsoft.com/office/drawing/2014/main" id="{A0F198E5-5D91-4897-BBDE-4ED43D0E58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6463" y="110837"/>
            <a:ext cx="8775064" cy="5292436"/>
          </a:xfrm>
        </p:spPr>
      </p:pic>
    </p:spTree>
    <p:extLst>
      <p:ext uri="{BB962C8B-B14F-4D97-AF65-F5344CB8AC3E}">
        <p14:creationId xmlns:p14="http://schemas.microsoft.com/office/powerpoint/2010/main" val="53467269"/>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8ECC18-AE7E-4EB2-AF55-4ED4194F439F}"/>
              </a:ext>
            </a:extLst>
          </p:cNvPr>
          <p:cNvSpPr>
            <a:spLocks noGrp="1"/>
          </p:cNvSpPr>
          <p:nvPr>
            <p:ph type="title"/>
          </p:nvPr>
        </p:nvSpPr>
        <p:spPr>
          <a:xfrm>
            <a:off x="545100" y="5983885"/>
            <a:ext cx="9404723" cy="874115"/>
          </a:xfrm>
        </p:spPr>
        <p:txBody>
          <a:bodyPr>
            <a:normAutofit/>
          </a:bodyPr>
          <a:lstStyle/>
          <a:p>
            <a:r>
              <a:rPr lang="ja-JP" altLang="en-US" sz="3200" dirty="0"/>
              <a:t>台湾出身者だけの新メンバー</a:t>
            </a:r>
            <a:r>
              <a:rPr lang="en-US" altLang="ja-JP" sz="3200" dirty="0"/>
              <a:t>8</a:t>
            </a:r>
            <a:r>
              <a:rPr lang="ja-JP" altLang="en-US" sz="3200" dirty="0"/>
              <a:t>名とそのご家族たち</a:t>
            </a:r>
            <a:endParaRPr kumimoji="1" lang="ja-JP" altLang="en-US" sz="3200" dirty="0"/>
          </a:p>
        </p:txBody>
      </p:sp>
      <p:pic>
        <p:nvPicPr>
          <p:cNvPr id="5" name="コンテンツ プレースホルダー 4">
            <a:extLst>
              <a:ext uri="{FF2B5EF4-FFF2-40B4-BE49-F238E27FC236}">
                <a16:creationId xmlns:a16="http://schemas.microsoft.com/office/drawing/2014/main" id="{9B84E1F6-D0E0-46E4-BFB5-6F6A84D1E3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2198" y="140676"/>
            <a:ext cx="8834510" cy="5584873"/>
          </a:xfrm>
        </p:spPr>
      </p:pic>
    </p:spTree>
    <p:extLst>
      <p:ext uri="{BB962C8B-B14F-4D97-AF65-F5344CB8AC3E}">
        <p14:creationId xmlns:p14="http://schemas.microsoft.com/office/powerpoint/2010/main" val="1684633579"/>
      </p:ext>
    </p:extLst>
  </p:cSld>
  <p:clrMapOvr>
    <a:masterClrMapping/>
  </p:clrMapOvr>
  <p:transition spd="slow" advTm="2297">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5A93CE-9DBA-41DF-82FC-7CFB77805321}"/>
              </a:ext>
            </a:extLst>
          </p:cNvPr>
          <p:cNvSpPr>
            <a:spLocks noGrp="1"/>
          </p:cNvSpPr>
          <p:nvPr>
            <p:ph type="title"/>
          </p:nvPr>
        </p:nvSpPr>
        <p:spPr>
          <a:xfrm>
            <a:off x="2790825" y="2333625"/>
            <a:ext cx="8546491" cy="1485901"/>
          </a:xfrm>
        </p:spPr>
        <p:txBody>
          <a:bodyPr>
            <a:normAutofit fontScale="90000"/>
          </a:bodyPr>
          <a:lstStyle/>
          <a:p>
            <a:r>
              <a:rPr kumimoji="1" lang="ja-JP" altLang="en-US" sz="7300" dirty="0">
                <a:solidFill>
                  <a:srgbClr val="FFFF00"/>
                </a:solidFill>
              </a:rPr>
              <a:t>分　科　会</a:t>
            </a:r>
            <a:br>
              <a:rPr kumimoji="1" lang="en-US" altLang="ja-JP" dirty="0"/>
            </a:b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A7E43045-9C78-4984-B79D-1E2038E82C56}"/>
              </a:ext>
            </a:extLst>
          </p:cNvPr>
          <p:cNvSpPr>
            <a:spLocks noGrp="1"/>
          </p:cNvSpPr>
          <p:nvPr>
            <p:ph idx="1"/>
          </p:nvPr>
        </p:nvSpPr>
        <p:spPr>
          <a:xfrm>
            <a:off x="1158571" y="3629024"/>
            <a:ext cx="8946541" cy="2661957"/>
          </a:xfrm>
        </p:spPr>
        <p:txBody>
          <a:bodyPr>
            <a:normAutofit/>
          </a:bodyPr>
          <a:lstStyle/>
          <a:p>
            <a:pPr marL="0" indent="0">
              <a:buNone/>
            </a:pPr>
            <a:endParaRPr kumimoji="1" lang="en-US" altLang="ja-JP" sz="4800" dirty="0"/>
          </a:p>
          <a:p>
            <a:pPr marL="0" indent="0">
              <a:buNone/>
            </a:pPr>
            <a:r>
              <a:rPr kumimoji="1" lang="ja-JP" altLang="en-US" sz="4000" dirty="0">
                <a:solidFill>
                  <a:schemeClr val="tx1"/>
                </a:solidFill>
              </a:rPr>
              <a:t>入会式の終了後、</a:t>
            </a:r>
            <a:r>
              <a:rPr lang="ja-JP" altLang="en-US" sz="4000" dirty="0">
                <a:solidFill>
                  <a:schemeClr val="tx1"/>
                </a:solidFill>
              </a:rPr>
              <a:t>財団の</a:t>
            </a:r>
            <a:r>
              <a:rPr kumimoji="1" lang="ja-JP" altLang="en-US" sz="4000" dirty="0">
                <a:solidFill>
                  <a:schemeClr val="tx1"/>
                </a:solidFill>
              </a:rPr>
              <a:t>現況報告会</a:t>
            </a:r>
            <a:r>
              <a:rPr lang="ja-JP" altLang="en-US" sz="4000" dirty="0">
                <a:solidFill>
                  <a:schemeClr val="tx1"/>
                </a:solidFill>
              </a:rPr>
              <a:t>が行われる</a:t>
            </a:r>
            <a:endParaRPr kumimoji="1" lang="ja-JP" altLang="en-US" sz="4000" dirty="0">
              <a:solidFill>
                <a:schemeClr val="tx1"/>
              </a:solidFill>
            </a:endParaRPr>
          </a:p>
        </p:txBody>
      </p:sp>
    </p:spTree>
    <p:extLst>
      <p:ext uri="{BB962C8B-B14F-4D97-AF65-F5344CB8AC3E}">
        <p14:creationId xmlns:p14="http://schemas.microsoft.com/office/powerpoint/2010/main" val="3587371828"/>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F0E582-AE42-4CF1-86DE-8C8BD4790B4D}"/>
              </a:ext>
            </a:extLst>
          </p:cNvPr>
          <p:cNvSpPr>
            <a:spLocks noGrp="1"/>
          </p:cNvSpPr>
          <p:nvPr>
            <p:ph type="title"/>
          </p:nvPr>
        </p:nvSpPr>
        <p:spPr>
          <a:xfrm>
            <a:off x="1946088" y="5486400"/>
            <a:ext cx="9404723" cy="866775"/>
          </a:xfrm>
        </p:spPr>
        <p:txBody>
          <a:bodyPr>
            <a:normAutofit/>
          </a:bodyPr>
          <a:lstStyle/>
          <a:p>
            <a:r>
              <a:rPr kumimoji="1" lang="ja-JP" altLang="en-US" dirty="0"/>
              <a:t>新会員を前にしてロン委員長の現況報告</a:t>
            </a:r>
          </a:p>
        </p:txBody>
      </p:sp>
      <p:pic>
        <p:nvPicPr>
          <p:cNvPr id="7" name="コンテンツ プレースホルダー 6">
            <a:extLst>
              <a:ext uri="{FF2B5EF4-FFF2-40B4-BE49-F238E27FC236}">
                <a16:creationId xmlns:a16="http://schemas.microsoft.com/office/drawing/2014/main" id="{BA8D9585-A5F8-4C27-822E-7C18B67835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4660" y="112542"/>
            <a:ext cx="9089839" cy="5074260"/>
          </a:xfrm>
        </p:spPr>
      </p:pic>
    </p:spTree>
    <p:extLst>
      <p:ext uri="{BB962C8B-B14F-4D97-AF65-F5344CB8AC3E}">
        <p14:creationId xmlns:p14="http://schemas.microsoft.com/office/powerpoint/2010/main" val="2860686488"/>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2C38A8-F12D-4871-8096-EEE1D92CD1FA}"/>
              </a:ext>
            </a:extLst>
          </p:cNvPr>
          <p:cNvSpPr>
            <a:spLocks noGrp="1"/>
          </p:cNvSpPr>
          <p:nvPr>
            <p:ph type="title"/>
          </p:nvPr>
        </p:nvSpPr>
        <p:spPr>
          <a:xfrm>
            <a:off x="790229" y="889000"/>
            <a:ext cx="8534400" cy="1507067"/>
          </a:xfrm>
        </p:spPr>
        <p:txBody>
          <a:bodyPr>
            <a:normAutofit/>
          </a:bodyPr>
          <a:lstStyle/>
          <a:p>
            <a:r>
              <a:rPr kumimoji="1" lang="ja-JP" altLang="en-US" sz="4800" dirty="0">
                <a:solidFill>
                  <a:schemeClr val="bg1">
                    <a:lumMod val="85000"/>
                    <a:lumOff val="15000"/>
                  </a:schemeClr>
                </a:solidFill>
              </a:rPr>
              <a:t>ロータリー　縁の地を訪ねる</a:t>
            </a:r>
          </a:p>
        </p:txBody>
      </p:sp>
      <p:sp>
        <p:nvSpPr>
          <p:cNvPr id="4" name="コンテンツ プレースホルダー 3">
            <a:extLst>
              <a:ext uri="{FF2B5EF4-FFF2-40B4-BE49-F238E27FC236}">
                <a16:creationId xmlns:a16="http://schemas.microsoft.com/office/drawing/2014/main" id="{5A96411A-71D4-43E3-B72C-9C02EA20E37E}"/>
              </a:ext>
            </a:extLst>
          </p:cNvPr>
          <p:cNvSpPr>
            <a:spLocks noGrp="1"/>
          </p:cNvSpPr>
          <p:nvPr>
            <p:ph idx="1"/>
          </p:nvPr>
        </p:nvSpPr>
        <p:spPr>
          <a:xfrm>
            <a:off x="1418382" y="3093262"/>
            <a:ext cx="8534400" cy="2445762"/>
          </a:xfrm>
        </p:spPr>
        <p:txBody>
          <a:bodyPr>
            <a:normAutofit/>
          </a:bodyPr>
          <a:lstStyle/>
          <a:p>
            <a:pPr marL="0" indent="0">
              <a:buNone/>
            </a:pPr>
            <a:r>
              <a:rPr lang="ja-JP" altLang="en-US" sz="2800" dirty="0">
                <a:solidFill>
                  <a:schemeClr val="bg2">
                    <a:lumMod val="20000"/>
                    <a:lumOff val="80000"/>
                  </a:schemeClr>
                </a:solidFill>
              </a:rPr>
              <a:t>入会式に先立っ参列者がこぞってシカゴにあるロータリーの縁の地区を訪問した</a:t>
            </a:r>
            <a:endParaRPr lang="en-US" altLang="ja-JP" sz="2800" dirty="0">
              <a:solidFill>
                <a:schemeClr val="bg2">
                  <a:lumMod val="20000"/>
                  <a:lumOff val="80000"/>
                </a:schemeClr>
              </a:solidFill>
            </a:endParaRPr>
          </a:p>
        </p:txBody>
      </p:sp>
    </p:spTree>
    <p:extLst>
      <p:ext uri="{BB962C8B-B14F-4D97-AF65-F5344CB8AC3E}">
        <p14:creationId xmlns:p14="http://schemas.microsoft.com/office/powerpoint/2010/main" val="3599212527"/>
      </p:ext>
    </p:extLst>
  </p:cSld>
  <p:clrMapOvr>
    <a:masterClrMapping/>
  </p:clrMapOvr>
  <mc:AlternateContent xmlns:mc="http://schemas.openxmlformats.org/markup-compatibility/2006" xmlns:p14="http://schemas.microsoft.com/office/powerpoint/2010/main">
    <mc:Choice Requires="p14">
      <p:transition spd="slow" p14:dur="1500" advTm="2297">
        <p:split orient="vert"/>
      </p:transition>
    </mc:Choice>
    <mc:Fallback xmlns="">
      <p:transition spd="slow" advTm="2297">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E14B7D-C05F-4C4F-82C4-B466AFD0F186}"/>
              </a:ext>
            </a:extLst>
          </p:cNvPr>
          <p:cNvSpPr>
            <a:spLocks noGrp="1"/>
          </p:cNvSpPr>
          <p:nvPr>
            <p:ph type="title"/>
          </p:nvPr>
        </p:nvSpPr>
        <p:spPr>
          <a:xfrm>
            <a:off x="1786289" y="5768621"/>
            <a:ext cx="9404723" cy="803381"/>
          </a:xfrm>
        </p:spPr>
        <p:txBody>
          <a:bodyPr/>
          <a:lstStyle/>
          <a:p>
            <a:r>
              <a:rPr kumimoji="1" lang="ja-JP" altLang="en-US" dirty="0"/>
              <a:t>過去５年間の</a:t>
            </a:r>
            <a:r>
              <a:rPr lang="ja-JP" altLang="en-US" dirty="0"/>
              <a:t>ロータリアン</a:t>
            </a:r>
            <a:r>
              <a:rPr kumimoji="1" lang="ja-JP" altLang="en-US" dirty="0"/>
              <a:t>の動向</a:t>
            </a:r>
          </a:p>
        </p:txBody>
      </p:sp>
      <p:pic>
        <p:nvPicPr>
          <p:cNvPr id="5" name="コンテンツ プレースホルダー 4">
            <a:extLst>
              <a:ext uri="{FF2B5EF4-FFF2-40B4-BE49-F238E27FC236}">
                <a16:creationId xmlns:a16="http://schemas.microsoft.com/office/drawing/2014/main" id="{863E8E1B-911B-4C54-8C32-71258F8E94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0873" y="110835"/>
            <a:ext cx="9074727" cy="5555673"/>
          </a:xfrm>
        </p:spPr>
      </p:pic>
    </p:spTree>
    <p:extLst>
      <p:ext uri="{BB962C8B-B14F-4D97-AF65-F5344CB8AC3E}">
        <p14:creationId xmlns:p14="http://schemas.microsoft.com/office/powerpoint/2010/main" val="3936169840"/>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93949E-C4D1-4D7A-82AC-6E0793679D38}"/>
              </a:ext>
            </a:extLst>
          </p:cNvPr>
          <p:cNvSpPr>
            <a:spLocks noGrp="1"/>
          </p:cNvSpPr>
          <p:nvPr>
            <p:ph type="title"/>
          </p:nvPr>
        </p:nvSpPr>
        <p:spPr>
          <a:xfrm>
            <a:off x="1641288" y="6081077"/>
            <a:ext cx="9404723" cy="776923"/>
          </a:xfrm>
        </p:spPr>
        <p:txBody>
          <a:bodyPr/>
          <a:lstStyle/>
          <a:p>
            <a:r>
              <a:rPr lang="ja-JP" altLang="en-US" dirty="0"/>
              <a:t>世界のロータリアンの現況</a:t>
            </a:r>
            <a:endParaRPr kumimoji="1" lang="ja-JP" altLang="en-US" dirty="0"/>
          </a:p>
        </p:txBody>
      </p:sp>
      <p:pic>
        <p:nvPicPr>
          <p:cNvPr id="5" name="コンテンツ プレースホルダー 4">
            <a:extLst>
              <a:ext uri="{FF2B5EF4-FFF2-40B4-BE49-F238E27FC236}">
                <a16:creationId xmlns:a16="http://schemas.microsoft.com/office/drawing/2014/main" id="{01927AE5-2DFE-494D-B9C7-9DF2B97E6F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996" y="193964"/>
            <a:ext cx="9880022" cy="5605029"/>
          </a:xfrm>
        </p:spPr>
      </p:pic>
    </p:spTree>
    <p:extLst>
      <p:ext uri="{BB962C8B-B14F-4D97-AF65-F5344CB8AC3E}">
        <p14:creationId xmlns:p14="http://schemas.microsoft.com/office/powerpoint/2010/main" val="1391015406"/>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F3DAD8-DD4C-4025-83AC-453251BBBA3A}"/>
              </a:ext>
            </a:extLst>
          </p:cNvPr>
          <p:cNvSpPr>
            <a:spLocks noGrp="1"/>
          </p:cNvSpPr>
          <p:nvPr>
            <p:ph type="title"/>
          </p:nvPr>
        </p:nvSpPr>
        <p:spPr>
          <a:xfrm>
            <a:off x="1639803" y="5983111"/>
            <a:ext cx="9418657" cy="874889"/>
          </a:xfrm>
        </p:spPr>
        <p:txBody>
          <a:bodyPr>
            <a:normAutofit fontScale="90000"/>
          </a:bodyPr>
          <a:lstStyle/>
          <a:p>
            <a:r>
              <a:rPr kumimoji="1" lang="en-US" altLang="ja-JP" sz="3200" dirty="0"/>
              <a:t>2017-2018</a:t>
            </a:r>
            <a:r>
              <a:rPr kumimoji="1" lang="ja-JP" altLang="en-US" sz="3200" dirty="0"/>
              <a:t>年度　財務内容結果報告　</a:t>
            </a:r>
            <a:br>
              <a:rPr kumimoji="1" lang="en-US" altLang="ja-JP" sz="3200" dirty="0"/>
            </a:br>
            <a:endParaRPr kumimoji="1" lang="ja-JP" altLang="en-US" sz="3200" dirty="0"/>
          </a:p>
        </p:txBody>
      </p:sp>
      <p:pic>
        <p:nvPicPr>
          <p:cNvPr id="5" name="コンテンツ プレースホルダー 4">
            <a:extLst>
              <a:ext uri="{FF2B5EF4-FFF2-40B4-BE49-F238E27FC236}">
                <a16:creationId xmlns:a16="http://schemas.microsoft.com/office/drawing/2014/main" id="{BAFE9250-8F56-4C29-B63B-A9787CCD8E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6583" y="263235"/>
            <a:ext cx="9088582" cy="5361709"/>
          </a:xfrm>
        </p:spPr>
      </p:pic>
    </p:spTree>
    <p:extLst>
      <p:ext uri="{BB962C8B-B14F-4D97-AF65-F5344CB8AC3E}">
        <p14:creationId xmlns:p14="http://schemas.microsoft.com/office/powerpoint/2010/main" val="2387820220"/>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572FA2-4B45-4FA7-BA06-271D0BCCD42D}"/>
              </a:ext>
            </a:extLst>
          </p:cNvPr>
          <p:cNvSpPr>
            <a:spLocks noGrp="1"/>
          </p:cNvSpPr>
          <p:nvPr>
            <p:ph type="title"/>
          </p:nvPr>
        </p:nvSpPr>
        <p:spPr>
          <a:xfrm>
            <a:off x="1147588" y="6433732"/>
            <a:ext cx="9404723" cy="848536"/>
          </a:xfrm>
        </p:spPr>
        <p:txBody>
          <a:bodyPr>
            <a:normAutofit fontScale="90000"/>
          </a:bodyPr>
          <a:lstStyle/>
          <a:p>
            <a:r>
              <a:rPr kumimoji="1" lang="ja-JP" altLang="en-US" dirty="0"/>
              <a:t>晩餐会の会場</a:t>
            </a:r>
            <a:r>
              <a:rPr lang="ja-JP" altLang="en-US" dirty="0"/>
              <a:t>（</a:t>
            </a:r>
            <a:r>
              <a:rPr kumimoji="1" lang="en-US" altLang="ja-JP" dirty="0"/>
              <a:t>1</a:t>
            </a:r>
            <a:r>
              <a:rPr kumimoji="1" lang="ja-JP" altLang="en-US" dirty="0"/>
              <a:t>）　</a:t>
            </a:r>
            <a:r>
              <a:rPr kumimoji="1" lang="en-US" altLang="ja-JP" sz="2800" dirty="0"/>
              <a:t>Michigan Shores  </a:t>
            </a:r>
            <a:r>
              <a:rPr lang="en-US" altLang="ja-JP" sz="2800" dirty="0"/>
              <a:t>RC</a:t>
            </a:r>
            <a:r>
              <a:rPr lang="ja-JP" altLang="en-US" sz="2800" dirty="0"/>
              <a:t>にて</a:t>
            </a:r>
            <a:br>
              <a:rPr lang="en-US" altLang="ja-JP" sz="2800" dirty="0"/>
            </a:br>
            <a:br>
              <a:rPr kumimoji="1" lang="en-US" altLang="ja-JP" dirty="0"/>
            </a:br>
            <a:endParaRPr kumimoji="1" lang="ja-JP" altLang="en-US" dirty="0"/>
          </a:p>
        </p:txBody>
      </p:sp>
      <p:pic>
        <p:nvPicPr>
          <p:cNvPr id="5" name="コンテンツ プレースホルダー 4">
            <a:extLst>
              <a:ext uri="{FF2B5EF4-FFF2-40B4-BE49-F238E27FC236}">
                <a16:creationId xmlns:a16="http://schemas.microsoft.com/office/drawing/2014/main" id="{AB07943C-6B14-4A39-8198-3CDE90EDDC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4685" y="370802"/>
            <a:ext cx="8082140" cy="5265176"/>
          </a:xfrm>
        </p:spPr>
      </p:pic>
    </p:spTree>
    <p:extLst>
      <p:ext uri="{BB962C8B-B14F-4D97-AF65-F5344CB8AC3E}">
        <p14:creationId xmlns:p14="http://schemas.microsoft.com/office/powerpoint/2010/main" val="2203379533"/>
      </p:ext>
    </p:extLst>
  </p:cSld>
  <p:clrMapOvr>
    <a:masterClrMapping/>
  </p:clrMapOvr>
  <p:transition spd="slow" advTm="2297">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A6E51AB-75C5-479E-A050-4CD85A28F655}"/>
              </a:ext>
            </a:extLst>
          </p:cNvPr>
          <p:cNvSpPr>
            <a:spLocks noGrp="1"/>
          </p:cNvSpPr>
          <p:nvPr>
            <p:ph type="title"/>
          </p:nvPr>
        </p:nvSpPr>
        <p:spPr>
          <a:xfrm>
            <a:off x="3917894" y="5696503"/>
            <a:ext cx="8534400" cy="1507067"/>
          </a:xfrm>
        </p:spPr>
        <p:txBody>
          <a:bodyPr>
            <a:normAutofit/>
          </a:bodyPr>
          <a:lstStyle/>
          <a:p>
            <a:r>
              <a:rPr lang="ja-JP" altLang="en-US" sz="2800" dirty="0"/>
              <a:t>晩餐会の会場（２）</a:t>
            </a:r>
          </a:p>
        </p:txBody>
      </p:sp>
      <p:pic>
        <p:nvPicPr>
          <p:cNvPr id="5" name="コンテンツ プレースホルダー 4">
            <a:extLst>
              <a:ext uri="{FF2B5EF4-FFF2-40B4-BE49-F238E27FC236}">
                <a16:creationId xmlns:a16="http://schemas.microsoft.com/office/drawing/2014/main" id="{586264E8-34BF-4166-8153-E1AD8A19CF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3786" y="407963"/>
            <a:ext cx="8054442" cy="5528603"/>
          </a:xfrm>
        </p:spPr>
      </p:pic>
    </p:spTree>
    <p:extLst>
      <p:ext uri="{BB962C8B-B14F-4D97-AF65-F5344CB8AC3E}">
        <p14:creationId xmlns:p14="http://schemas.microsoft.com/office/powerpoint/2010/main" val="1573450725"/>
      </p:ext>
    </p:extLst>
  </p:cSld>
  <p:clrMapOvr>
    <a:masterClrMapping/>
  </p:clrMapOvr>
  <mc:AlternateContent xmlns:mc="http://schemas.openxmlformats.org/markup-compatibility/2006" xmlns:p14="http://schemas.microsoft.com/office/powerpoint/2010/main">
    <mc:Choice Requires="p14">
      <p:transition spd="slow" p14:dur="1500" advTm="2297">
        <p:split orient="vert"/>
      </p:transition>
    </mc:Choice>
    <mc:Fallback xmlns="">
      <p:transition spd="slow" advTm="2297">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342C78-BC1B-4BDC-A4AF-0A4C60DC17B0}"/>
              </a:ext>
            </a:extLst>
          </p:cNvPr>
          <p:cNvSpPr>
            <a:spLocks noGrp="1"/>
          </p:cNvSpPr>
          <p:nvPr>
            <p:ph type="title"/>
          </p:nvPr>
        </p:nvSpPr>
        <p:spPr>
          <a:xfrm>
            <a:off x="2760662" y="6254751"/>
            <a:ext cx="8534400" cy="507999"/>
          </a:xfrm>
        </p:spPr>
        <p:txBody>
          <a:bodyPr>
            <a:normAutofit fontScale="90000"/>
          </a:bodyPr>
          <a:lstStyle/>
          <a:p>
            <a:r>
              <a:rPr kumimoji="1" lang="ja-JP" altLang="en-US" dirty="0"/>
              <a:t>晩餐会の会場にて（３）</a:t>
            </a:r>
          </a:p>
        </p:txBody>
      </p:sp>
      <p:pic>
        <p:nvPicPr>
          <p:cNvPr id="5" name="コンテンツ プレースホルダー 4">
            <a:extLst>
              <a:ext uri="{FF2B5EF4-FFF2-40B4-BE49-F238E27FC236}">
                <a16:creationId xmlns:a16="http://schemas.microsoft.com/office/drawing/2014/main" id="{3068F0C9-8648-4FC1-AC01-6BA8911B8A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300" y="685799"/>
            <a:ext cx="8874177" cy="5011615"/>
          </a:xfrm>
        </p:spPr>
      </p:pic>
    </p:spTree>
    <p:extLst>
      <p:ext uri="{BB962C8B-B14F-4D97-AF65-F5344CB8AC3E}">
        <p14:creationId xmlns:p14="http://schemas.microsoft.com/office/powerpoint/2010/main" val="1676581254"/>
      </p:ext>
    </p:extLst>
  </p:cSld>
  <p:clrMapOvr>
    <a:masterClrMapping/>
  </p:clrMapOvr>
  <mc:AlternateContent xmlns:mc="http://schemas.openxmlformats.org/markup-compatibility/2006" xmlns:p14="http://schemas.microsoft.com/office/powerpoint/2010/main">
    <mc:Choice Requires="p14">
      <p:transition spd="slow" p14:dur="3400" advTm="2297">
        <p14:reveal/>
      </p:transition>
    </mc:Choice>
    <mc:Fallback xmlns="">
      <p:transition spd="slow" advTm="2297">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52024D-3A17-4252-A463-61241CB15A17}"/>
              </a:ext>
            </a:extLst>
          </p:cNvPr>
          <p:cNvSpPr>
            <a:spLocks noGrp="1"/>
          </p:cNvSpPr>
          <p:nvPr>
            <p:ph type="title"/>
          </p:nvPr>
        </p:nvSpPr>
        <p:spPr>
          <a:xfrm>
            <a:off x="3130773" y="6257819"/>
            <a:ext cx="5323910" cy="600181"/>
          </a:xfrm>
        </p:spPr>
        <p:txBody>
          <a:bodyPr>
            <a:normAutofit fontScale="90000"/>
          </a:bodyPr>
          <a:lstStyle/>
          <a:p>
            <a:r>
              <a:rPr kumimoji="1" lang="ja-JP" altLang="en-US" sz="3600" dirty="0"/>
              <a:t>晩餐会の会場にて（４）</a:t>
            </a:r>
          </a:p>
        </p:txBody>
      </p:sp>
      <p:pic>
        <p:nvPicPr>
          <p:cNvPr id="5" name="コンテンツ プレースホルダー 4">
            <a:extLst>
              <a:ext uri="{FF2B5EF4-FFF2-40B4-BE49-F238E27FC236}">
                <a16:creationId xmlns:a16="http://schemas.microsoft.com/office/drawing/2014/main" id="{3E214342-8FD2-46FC-9902-3A4843BF20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532" y="309488"/>
            <a:ext cx="9612190" cy="5729937"/>
          </a:xfrm>
        </p:spPr>
      </p:pic>
    </p:spTree>
    <p:extLst>
      <p:ext uri="{BB962C8B-B14F-4D97-AF65-F5344CB8AC3E}">
        <p14:creationId xmlns:p14="http://schemas.microsoft.com/office/powerpoint/2010/main" val="3278498279"/>
      </p:ext>
    </p:extLst>
  </p:cSld>
  <p:clrMapOvr>
    <a:masterClrMapping/>
  </p:clrMapOvr>
  <mc:AlternateContent xmlns:mc="http://schemas.openxmlformats.org/markup-compatibility/2006" xmlns:p14="http://schemas.microsoft.com/office/powerpoint/2010/main">
    <mc:Choice Requires="p14">
      <p:transition spd="slow" p14:dur="1500" advTm="2297">
        <p:split orient="vert"/>
      </p:transition>
    </mc:Choice>
    <mc:Fallback xmlns="">
      <p:transition spd="slow" advTm="2297">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404EC845-FDB2-465B-9BF0-574889FDEC84}"/>
              </a:ext>
            </a:extLst>
          </p:cNvPr>
          <p:cNvSpPr>
            <a:spLocks noGrp="1"/>
          </p:cNvSpPr>
          <p:nvPr>
            <p:ph type="title"/>
          </p:nvPr>
        </p:nvSpPr>
        <p:spPr>
          <a:xfrm>
            <a:off x="656076" y="393634"/>
            <a:ext cx="10815487" cy="5286730"/>
          </a:xfrm>
        </p:spPr>
        <p:txBody>
          <a:bodyPr>
            <a:normAutofit/>
          </a:bodyPr>
          <a:lstStyle/>
          <a:p>
            <a:r>
              <a:rPr lang="ja-JP" altLang="en-US" dirty="0">
                <a:solidFill>
                  <a:schemeClr val="bg1">
                    <a:lumMod val="75000"/>
                    <a:lumOff val="25000"/>
                  </a:schemeClr>
                </a:solidFill>
              </a:rPr>
              <a:t>　</a:t>
            </a:r>
            <a:r>
              <a:rPr lang="en-US" altLang="ja-JP" dirty="0">
                <a:solidFill>
                  <a:schemeClr val="bg1">
                    <a:lumMod val="75000"/>
                    <a:lumOff val="25000"/>
                  </a:schemeClr>
                </a:solidFill>
              </a:rPr>
              <a:t>2018</a:t>
            </a:r>
            <a:r>
              <a:rPr lang="ja-JP" altLang="en-US" dirty="0">
                <a:solidFill>
                  <a:schemeClr val="bg1">
                    <a:lumMod val="75000"/>
                    <a:lumOff val="25000"/>
                  </a:schemeClr>
                </a:solidFill>
              </a:rPr>
              <a:t>年</a:t>
            </a:r>
            <a:r>
              <a:rPr lang="en-US" altLang="ja-JP" dirty="0">
                <a:solidFill>
                  <a:schemeClr val="bg1">
                    <a:lumMod val="75000"/>
                    <a:lumOff val="25000"/>
                  </a:schemeClr>
                </a:solidFill>
              </a:rPr>
              <a:t>10</a:t>
            </a:r>
            <a:r>
              <a:rPr lang="ja-JP" altLang="en-US" dirty="0">
                <a:solidFill>
                  <a:schemeClr val="bg1">
                    <a:lumMod val="75000"/>
                    <a:lumOff val="25000"/>
                  </a:schemeClr>
                </a:solidFill>
              </a:rPr>
              <a:t>月</a:t>
            </a:r>
            <a:r>
              <a:rPr lang="en-US" altLang="ja-JP" dirty="0">
                <a:solidFill>
                  <a:schemeClr val="bg1">
                    <a:lumMod val="75000"/>
                    <a:lumOff val="25000"/>
                  </a:schemeClr>
                </a:solidFill>
              </a:rPr>
              <a:t>26</a:t>
            </a:r>
            <a:r>
              <a:rPr lang="ja-JP" altLang="en-US" dirty="0">
                <a:solidFill>
                  <a:schemeClr val="bg1">
                    <a:lumMod val="75000"/>
                    <a:lumOff val="25000"/>
                  </a:schemeClr>
                </a:solidFill>
              </a:rPr>
              <a:t>日から</a:t>
            </a:r>
            <a:r>
              <a:rPr lang="en-US" altLang="ja-JP" dirty="0">
                <a:solidFill>
                  <a:schemeClr val="bg1">
                    <a:lumMod val="75000"/>
                    <a:lumOff val="25000"/>
                  </a:schemeClr>
                </a:solidFill>
              </a:rPr>
              <a:t>3</a:t>
            </a:r>
            <a:r>
              <a:rPr lang="ja-JP" altLang="en-US" dirty="0">
                <a:solidFill>
                  <a:schemeClr val="bg1">
                    <a:lumMod val="75000"/>
                    <a:lumOff val="25000"/>
                  </a:schemeClr>
                </a:solidFill>
              </a:rPr>
              <a:t>日間に亘って行われてきた</a:t>
            </a:r>
            <a:r>
              <a:rPr lang="en-US" altLang="ja-JP" dirty="0">
                <a:solidFill>
                  <a:schemeClr val="bg1">
                    <a:lumMod val="75000"/>
                    <a:lumOff val="25000"/>
                  </a:schemeClr>
                </a:solidFill>
              </a:rPr>
              <a:t>AKS</a:t>
            </a:r>
            <a:r>
              <a:rPr lang="ja-JP" altLang="en-US" dirty="0">
                <a:solidFill>
                  <a:schemeClr val="bg1">
                    <a:lumMod val="75000"/>
                    <a:lumOff val="25000"/>
                  </a:schemeClr>
                </a:solidFill>
              </a:rPr>
              <a:t>の入会式は、晩秋漂う美しい町、</a:t>
            </a:r>
            <a:r>
              <a:rPr lang="en-US" altLang="ja-JP" dirty="0" err="1">
                <a:solidFill>
                  <a:schemeClr val="bg1">
                    <a:lumMod val="75000"/>
                    <a:lumOff val="25000"/>
                  </a:schemeClr>
                </a:solidFill>
              </a:rPr>
              <a:t>evanston</a:t>
            </a:r>
            <a:r>
              <a:rPr lang="ja-JP" altLang="en-US" dirty="0">
                <a:solidFill>
                  <a:schemeClr val="bg1">
                    <a:lumMod val="75000"/>
                    <a:lumOff val="25000"/>
                  </a:schemeClr>
                </a:solidFill>
              </a:rPr>
              <a:t>で行われました。</a:t>
            </a:r>
            <a:br>
              <a:rPr lang="en-US" altLang="ja-JP" dirty="0">
                <a:solidFill>
                  <a:schemeClr val="bg1">
                    <a:lumMod val="75000"/>
                    <a:lumOff val="25000"/>
                  </a:schemeClr>
                </a:solidFill>
              </a:rPr>
            </a:br>
            <a:r>
              <a:rPr lang="ja-JP" altLang="en-US" dirty="0">
                <a:solidFill>
                  <a:schemeClr val="bg1">
                    <a:lumMod val="75000"/>
                    <a:lumOff val="25000"/>
                  </a:schemeClr>
                </a:solidFill>
              </a:rPr>
              <a:t>私は、三日間の中で多くの素晴らしいロータリアンと出会う事で貴重な経験をすることができました。</a:t>
            </a:r>
            <a:br>
              <a:rPr lang="en-US" altLang="ja-JP" dirty="0">
                <a:solidFill>
                  <a:schemeClr val="bg1">
                    <a:lumMod val="75000"/>
                    <a:lumOff val="25000"/>
                  </a:schemeClr>
                </a:solidFill>
              </a:rPr>
            </a:br>
            <a:r>
              <a:rPr lang="ja-JP" altLang="en-US" dirty="0">
                <a:solidFill>
                  <a:schemeClr val="bg1">
                    <a:lumMod val="75000"/>
                    <a:lumOff val="25000"/>
                  </a:schemeClr>
                </a:solidFill>
              </a:rPr>
              <a:t>この祝賀行事を運営して頂いたロータリー・センターの皆様に改めてお礼を申し上げます。</a:t>
            </a:r>
            <a:br>
              <a:rPr lang="en-US" altLang="ja-JP" dirty="0">
                <a:solidFill>
                  <a:schemeClr val="bg1">
                    <a:lumMod val="75000"/>
                    <a:lumOff val="25000"/>
                  </a:schemeClr>
                </a:solidFill>
              </a:rPr>
            </a:br>
            <a:br>
              <a:rPr lang="en-US" altLang="ja-JP" dirty="0">
                <a:solidFill>
                  <a:schemeClr val="bg1">
                    <a:lumMod val="75000"/>
                    <a:lumOff val="25000"/>
                  </a:schemeClr>
                </a:solidFill>
              </a:rPr>
            </a:br>
            <a:endParaRPr lang="ja-JP" altLang="en-US" dirty="0">
              <a:solidFill>
                <a:schemeClr val="bg1">
                  <a:lumMod val="75000"/>
                  <a:lumOff val="25000"/>
                </a:schemeClr>
              </a:solidFill>
            </a:endParaRPr>
          </a:p>
        </p:txBody>
      </p:sp>
    </p:spTree>
    <p:extLst>
      <p:ext uri="{BB962C8B-B14F-4D97-AF65-F5344CB8AC3E}">
        <p14:creationId xmlns:p14="http://schemas.microsoft.com/office/powerpoint/2010/main" val="1262014927"/>
      </p:ext>
    </p:extLst>
  </p:cSld>
  <p:clrMapOvr>
    <a:masterClrMapping/>
  </p:clrMapOvr>
  <mc:AlternateContent xmlns:mc="http://schemas.openxmlformats.org/markup-compatibility/2006" xmlns:p14="http://schemas.microsoft.com/office/powerpoint/2010/main">
    <mc:Choice Requires="p14">
      <p:transition spd="slow" p14:dur="1500" advTm="2297">
        <p:split orient="vert"/>
      </p:transition>
    </mc:Choice>
    <mc:Fallback xmlns="">
      <p:transition spd="slow" advTm="2297">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125DB90B-F4C8-4230-AEBE-A71F5756A5E1}"/>
              </a:ext>
            </a:extLst>
          </p:cNvPr>
          <p:cNvSpPr>
            <a:spLocks noGrp="1"/>
          </p:cNvSpPr>
          <p:nvPr>
            <p:ph type="ctrTitle"/>
          </p:nvPr>
        </p:nvSpPr>
        <p:spPr>
          <a:xfrm>
            <a:off x="1626748" y="-953673"/>
            <a:ext cx="6400800" cy="2971801"/>
          </a:xfrm>
        </p:spPr>
        <p:txBody>
          <a:bodyPr/>
          <a:lstStyle/>
          <a:p>
            <a:r>
              <a:rPr lang="ja-JP" altLang="en-US" dirty="0"/>
              <a:t>終わりに</a:t>
            </a:r>
          </a:p>
        </p:txBody>
      </p:sp>
      <p:sp>
        <p:nvSpPr>
          <p:cNvPr id="8" name="字幕 7">
            <a:extLst>
              <a:ext uri="{FF2B5EF4-FFF2-40B4-BE49-F238E27FC236}">
                <a16:creationId xmlns:a16="http://schemas.microsoft.com/office/drawing/2014/main" id="{F89637A8-0D1E-4EE1-8115-C772B40001A3}"/>
              </a:ext>
            </a:extLst>
          </p:cNvPr>
          <p:cNvSpPr>
            <a:spLocks noGrp="1"/>
          </p:cNvSpPr>
          <p:nvPr>
            <p:ph type="subTitle" idx="1"/>
          </p:nvPr>
        </p:nvSpPr>
        <p:spPr>
          <a:xfrm>
            <a:off x="621115" y="2148584"/>
            <a:ext cx="10949769" cy="4449164"/>
          </a:xfrm>
        </p:spPr>
        <p:txBody>
          <a:bodyPr>
            <a:normAutofit/>
          </a:bodyPr>
          <a:lstStyle/>
          <a:p>
            <a:r>
              <a:rPr lang="en-US" altLang="ja-JP" sz="2400" dirty="0">
                <a:solidFill>
                  <a:schemeClr val="bg1">
                    <a:lumMod val="95000"/>
                  </a:schemeClr>
                </a:solidFill>
              </a:rPr>
              <a:t>2015</a:t>
            </a:r>
            <a:r>
              <a:rPr lang="ja-JP" altLang="en-US" sz="2400" dirty="0">
                <a:solidFill>
                  <a:schemeClr val="bg1">
                    <a:lumMod val="95000"/>
                  </a:schemeClr>
                </a:solidFill>
              </a:rPr>
              <a:t>年に北海道で初めて</a:t>
            </a:r>
            <a:r>
              <a:rPr lang="en-US" altLang="ja-JP" sz="2400" dirty="0">
                <a:solidFill>
                  <a:schemeClr val="bg1">
                    <a:lumMod val="95000"/>
                  </a:schemeClr>
                </a:solidFill>
              </a:rPr>
              <a:t>AKS</a:t>
            </a:r>
            <a:r>
              <a:rPr lang="ja-JP" altLang="en-US" sz="2400" dirty="0">
                <a:solidFill>
                  <a:schemeClr val="bg1">
                    <a:lumMod val="95000"/>
                  </a:schemeClr>
                </a:solidFill>
              </a:rPr>
              <a:t>の会員になられた、札幌幌南</a:t>
            </a:r>
            <a:r>
              <a:rPr lang="en-US" altLang="ja-JP" sz="2400" dirty="0">
                <a:solidFill>
                  <a:schemeClr val="bg1">
                    <a:lumMod val="95000"/>
                  </a:schemeClr>
                </a:solidFill>
              </a:rPr>
              <a:t>RC</a:t>
            </a:r>
            <a:r>
              <a:rPr lang="ja-JP" altLang="en-US" sz="2400" dirty="0">
                <a:solidFill>
                  <a:schemeClr val="bg1">
                    <a:lumMod val="95000"/>
                  </a:schemeClr>
                </a:solidFill>
              </a:rPr>
              <a:t>の羽部</a:t>
            </a:r>
            <a:r>
              <a:rPr lang="en-US" altLang="ja-JP" sz="2400" dirty="0">
                <a:solidFill>
                  <a:schemeClr val="bg1">
                    <a:lumMod val="95000"/>
                  </a:schemeClr>
                </a:solidFill>
              </a:rPr>
              <a:t>PG</a:t>
            </a:r>
            <a:r>
              <a:rPr lang="ja-JP" altLang="en-US" sz="2400" dirty="0">
                <a:solidFill>
                  <a:schemeClr val="bg1">
                    <a:lumMod val="95000"/>
                  </a:schemeClr>
                </a:solidFill>
              </a:rPr>
              <a:t>は、</a:t>
            </a:r>
            <a:endParaRPr lang="en-US" altLang="ja-JP" sz="2400" dirty="0">
              <a:solidFill>
                <a:schemeClr val="bg1">
                  <a:lumMod val="95000"/>
                </a:schemeClr>
              </a:solidFill>
            </a:endParaRPr>
          </a:p>
          <a:p>
            <a:r>
              <a:rPr lang="ja-JP" altLang="en-US" sz="2400" dirty="0">
                <a:solidFill>
                  <a:schemeClr val="bg1">
                    <a:lumMod val="95000"/>
                  </a:schemeClr>
                </a:solidFill>
              </a:rPr>
              <a:t>「ロータリー財団を支援する事は、相手を思いやり、貪る事の気持ちを捨て</a:t>
            </a:r>
            <a:endParaRPr lang="en-US" altLang="ja-JP" sz="2400" dirty="0">
              <a:solidFill>
                <a:schemeClr val="bg1">
                  <a:lumMod val="95000"/>
                </a:schemeClr>
              </a:solidFill>
            </a:endParaRPr>
          </a:p>
          <a:p>
            <a:r>
              <a:rPr lang="ja-JP" altLang="en-US" sz="2400" dirty="0">
                <a:solidFill>
                  <a:schemeClr val="bg1">
                    <a:lumMod val="95000"/>
                  </a:schemeClr>
                </a:solidFill>
              </a:rPr>
              <a:t>貧困や飢餓に喘ぐ人々を救う活動に寄与できれば本望と思っております」</a:t>
            </a:r>
            <a:endParaRPr lang="en-US" altLang="ja-JP" sz="2400" dirty="0">
              <a:solidFill>
                <a:schemeClr val="bg1">
                  <a:lumMod val="95000"/>
                </a:schemeClr>
              </a:solidFill>
            </a:endParaRPr>
          </a:p>
          <a:p>
            <a:r>
              <a:rPr lang="ja-JP" altLang="en-US" sz="2400" dirty="0">
                <a:solidFill>
                  <a:schemeClr val="bg1">
                    <a:lumMod val="95000"/>
                  </a:schemeClr>
                </a:solidFill>
              </a:rPr>
              <a:t>と語られました。</a:t>
            </a:r>
            <a:endParaRPr lang="en-US" altLang="ja-JP" sz="2400" dirty="0">
              <a:solidFill>
                <a:schemeClr val="bg1">
                  <a:lumMod val="95000"/>
                </a:schemeClr>
              </a:solidFill>
            </a:endParaRPr>
          </a:p>
          <a:p>
            <a:r>
              <a:rPr lang="ja-JP" altLang="en-US" sz="2400" dirty="0">
                <a:solidFill>
                  <a:schemeClr val="bg1">
                    <a:lumMod val="95000"/>
                  </a:schemeClr>
                </a:solidFill>
              </a:rPr>
              <a:t>　私は、アーチ・</a:t>
            </a:r>
            <a:r>
              <a:rPr lang="en-US" altLang="ja-JP" sz="2400" dirty="0">
                <a:solidFill>
                  <a:schemeClr val="bg1">
                    <a:lumMod val="95000"/>
                  </a:schemeClr>
                </a:solidFill>
              </a:rPr>
              <a:t>C</a:t>
            </a:r>
            <a:r>
              <a:rPr lang="ja-JP" altLang="en-US" sz="2400" dirty="0">
                <a:solidFill>
                  <a:schemeClr val="bg1">
                    <a:lumMod val="95000"/>
                  </a:schemeClr>
                </a:solidFill>
              </a:rPr>
              <a:t>・クランフがかって「世界でよいことをしよう」と掲げたスローガンに対し僅かでも貧困や疾病の撲滅に協力し、これをすることをずっと続けて行きたいと思っております。スライドをご覧になり、もしロータリーに対してご協力頂ける方がいらっしゃれば幸いです。</a:t>
            </a:r>
            <a:endParaRPr lang="en-US" altLang="ja-JP" sz="2400" dirty="0">
              <a:solidFill>
                <a:schemeClr val="bg1">
                  <a:lumMod val="95000"/>
                </a:schemeClr>
              </a:solidFill>
            </a:endParaRPr>
          </a:p>
          <a:p>
            <a:endParaRPr lang="en-US" altLang="ja-JP" sz="2400" dirty="0">
              <a:solidFill>
                <a:schemeClr val="bg1">
                  <a:lumMod val="95000"/>
                </a:schemeClr>
              </a:solidFill>
            </a:endParaRPr>
          </a:p>
          <a:p>
            <a:endParaRPr lang="en-US" altLang="ja-JP" sz="2400" dirty="0">
              <a:solidFill>
                <a:schemeClr val="bg1">
                  <a:lumMod val="95000"/>
                </a:schemeClr>
              </a:solidFill>
            </a:endParaRPr>
          </a:p>
          <a:p>
            <a:endParaRPr lang="en-US" altLang="ja-JP" sz="2400" dirty="0">
              <a:solidFill>
                <a:schemeClr val="bg1">
                  <a:lumMod val="95000"/>
                </a:schemeClr>
              </a:solidFill>
            </a:endParaRPr>
          </a:p>
          <a:p>
            <a:endParaRPr lang="en-US" altLang="ja-JP" sz="2400" dirty="0">
              <a:solidFill>
                <a:schemeClr val="bg1">
                  <a:lumMod val="95000"/>
                </a:schemeClr>
              </a:solidFill>
            </a:endParaRPr>
          </a:p>
        </p:txBody>
      </p:sp>
    </p:spTree>
    <p:extLst>
      <p:ext uri="{BB962C8B-B14F-4D97-AF65-F5344CB8AC3E}">
        <p14:creationId xmlns:p14="http://schemas.microsoft.com/office/powerpoint/2010/main" val="2810021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40B21E-6BC4-4C37-BCFC-3E0024A45B2E}"/>
              </a:ext>
            </a:extLst>
          </p:cNvPr>
          <p:cNvSpPr>
            <a:spLocks noGrp="1"/>
          </p:cNvSpPr>
          <p:nvPr>
            <p:ph type="title"/>
          </p:nvPr>
        </p:nvSpPr>
        <p:spPr>
          <a:xfrm>
            <a:off x="453021" y="4888460"/>
            <a:ext cx="10531254" cy="1582677"/>
          </a:xfrm>
        </p:spPr>
        <p:txBody>
          <a:bodyPr>
            <a:normAutofit/>
          </a:bodyPr>
          <a:lstStyle/>
          <a:p>
            <a:r>
              <a:rPr kumimoji="1" lang="ja-JP" altLang="en-US" sz="2400" dirty="0"/>
              <a:t>創立</a:t>
            </a:r>
            <a:r>
              <a:rPr kumimoji="1" lang="en-US" altLang="ja-JP" sz="2400" dirty="0"/>
              <a:t>100</a:t>
            </a:r>
            <a:r>
              <a:rPr kumimoji="1" lang="ja-JP" altLang="en-US" sz="2400" dirty="0"/>
              <a:t>周年を記念し、</a:t>
            </a:r>
            <a:r>
              <a:rPr kumimoji="1" lang="en-US" altLang="ja-JP" sz="2400" dirty="0"/>
              <a:t>2005</a:t>
            </a:r>
            <a:r>
              <a:rPr kumimoji="1" lang="ja-JP" altLang="en-US" sz="2400" dirty="0"/>
              <a:t>年</a:t>
            </a:r>
            <a:r>
              <a:rPr kumimoji="1" lang="en-US" altLang="ja-JP" sz="2400" dirty="0"/>
              <a:t>2</a:t>
            </a:r>
            <a:r>
              <a:rPr kumimoji="1" lang="ja-JP" altLang="en-US" sz="2400" dirty="0"/>
              <a:t>月</a:t>
            </a:r>
            <a:r>
              <a:rPr kumimoji="1" lang="en-US" altLang="ja-JP" sz="2400" dirty="0"/>
              <a:t>23</a:t>
            </a:r>
            <a:r>
              <a:rPr kumimoji="1" lang="ja-JP" altLang="en-US" sz="2400" dirty="0"/>
              <a:t>日にこのユニテイビル</a:t>
            </a:r>
            <a:br>
              <a:rPr kumimoji="1" lang="en-US" altLang="ja-JP" sz="2400" dirty="0"/>
            </a:br>
            <a:r>
              <a:rPr kumimoji="1" lang="ja-JP" altLang="en-US" sz="2400" dirty="0"/>
              <a:t>に飾られている　当時は</a:t>
            </a:r>
            <a:r>
              <a:rPr kumimoji="1" lang="en-US" altLang="ja-JP" sz="2400" dirty="0"/>
              <a:t>166</a:t>
            </a:r>
            <a:r>
              <a:rPr kumimoji="1" lang="ja-JP" altLang="en-US" sz="2400" dirty="0"/>
              <a:t>の国々、</a:t>
            </a:r>
            <a:r>
              <a:rPr kumimoji="1" lang="en-US" altLang="ja-JP" sz="2400" dirty="0"/>
              <a:t>31,600</a:t>
            </a:r>
            <a:r>
              <a:rPr kumimoji="1" lang="ja-JP" altLang="en-US" sz="2400" dirty="0"/>
              <a:t>のクラブが誕生している</a:t>
            </a:r>
          </a:p>
        </p:txBody>
      </p:sp>
      <p:pic>
        <p:nvPicPr>
          <p:cNvPr id="5" name="コンテンツ プレースホルダー 4">
            <a:extLst>
              <a:ext uri="{FF2B5EF4-FFF2-40B4-BE49-F238E27FC236}">
                <a16:creationId xmlns:a16="http://schemas.microsoft.com/office/drawing/2014/main" id="{BE3F7483-4AF4-469A-8799-3418601957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3734" y="223837"/>
            <a:ext cx="7479479" cy="4991629"/>
          </a:xfrm>
        </p:spPr>
      </p:pic>
    </p:spTree>
    <p:extLst>
      <p:ext uri="{BB962C8B-B14F-4D97-AF65-F5344CB8AC3E}">
        <p14:creationId xmlns:p14="http://schemas.microsoft.com/office/powerpoint/2010/main" val="2213159608"/>
      </p:ext>
    </p:extLst>
  </p:cSld>
  <p:clrMapOvr>
    <a:masterClrMapping/>
  </p:clrMapOvr>
  <mc:AlternateContent xmlns:mc="http://schemas.openxmlformats.org/markup-compatibility/2006" xmlns:p14="http://schemas.microsoft.com/office/powerpoint/2010/main">
    <mc:Choice Requires="p14">
      <p:transition spd="slow" p14:dur="1500" advTm="2297">
        <p:split orient="vert"/>
      </p:transition>
    </mc:Choice>
    <mc:Fallback xmlns="">
      <p:transition spd="slow" advTm="2297">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350BC3-9521-49CC-B323-E9668F1A6E83}"/>
              </a:ext>
            </a:extLst>
          </p:cNvPr>
          <p:cNvSpPr>
            <a:spLocks noGrp="1"/>
          </p:cNvSpPr>
          <p:nvPr>
            <p:ph type="title"/>
          </p:nvPr>
        </p:nvSpPr>
        <p:spPr>
          <a:xfrm>
            <a:off x="1278289" y="5881511"/>
            <a:ext cx="9404723" cy="677334"/>
          </a:xfrm>
        </p:spPr>
        <p:txBody>
          <a:bodyPr>
            <a:normAutofit/>
          </a:bodyPr>
          <a:lstStyle/>
          <a:p>
            <a:r>
              <a:rPr kumimoji="1" lang="ja-JP" altLang="en-US" dirty="0"/>
              <a:t>ポール・ハリス邸（シカゴ郊外）</a:t>
            </a:r>
          </a:p>
        </p:txBody>
      </p:sp>
      <p:pic>
        <p:nvPicPr>
          <p:cNvPr id="5" name="コンテンツ プレースホルダー 4">
            <a:extLst>
              <a:ext uri="{FF2B5EF4-FFF2-40B4-BE49-F238E27FC236}">
                <a16:creationId xmlns:a16="http://schemas.microsoft.com/office/drawing/2014/main" id="{DE3D7AFC-C6B4-4D2C-8A18-0794BA80CD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808" y="428978"/>
            <a:ext cx="8910170" cy="4921955"/>
          </a:xfrm>
        </p:spPr>
      </p:pic>
    </p:spTree>
    <p:extLst>
      <p:ext uri="{BB962C8B-B14F-4D97-AF65-F5344CB8AC3E}">
        <p14:creationId xmlns:p14="http://schemas.microsoft.com/office/powerpoint/2010/main" val="1633352180"/>
      </p:ext>
    </p:extLst>
  </p:cSld>
  <p:clrMapOvr>
    <a:masterClrMapping/>
  </p:clrMapOvr>
  <mc:AlternateContent xmlns:mc="http://schemas.openxmlformats.org/markup-compatibility/2006" xmlns:p14="http://schemas.microsoft.com/office/powerpoint/2010/main">
    <mc:Choice Requires="p14">
      <p:transition spd="slow" p14:dur="1500" advTm="2297">
        <p:split orient="vert"/>
      </p:transition>
    </mc:Choice>
    <mc:Fallback xmlns="">
      <p:transition spd="slow" advTm="2297">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4DC79E-A277-491D-81A3-CA289DCBE1F0}"/>
              </a:ext>
            </a:extLst>
          </p:cNvPr>
          <p:cNvSpPr>
            <a:spLocks noGrp="1"/>
          </p:cNvSpPr>
          <p:nvPr>
            <p:ph type="title"/>
          </p:nvPr>
        </p:nvSpPr>
        <p:spPr>
          <a:xfrm>
            <a:off x="634822" y="5092452"/>
            <a:ext cx="9412289" cy="1400530"/>
          </a:xfrm>
        </p:spPr>
        <p:txBody>
          <a:bodyPr>
            <a:normAutofit/>
          </a:bodyPr>
          <a:lstStyle/>
          <a:p>
            <a:r>
              <a:rPr kumimoji="1" lang="ja-JP" altLang="en-US" dirty="0"/>
              <a:t>現在復元中。思うように寄付が集まらず工事</a:t>
            </a:r>
            <a:br>
              <a:rPr kumimoji="1" lang="en-US" altLang="ja-JP" dirty="0"/>
            </a:br>
            <a:r>
              <a:rPr kumimoji="1" lang="ja-JP" altLang="en-US" dirty="0"/>
              <a:t>は遅々として進まない</a:t>
            </a:r>
          </a:p>
        </p:txBody>
      </p:sp>
      <p:pic>
        <p:nvPicPr>
          <p:cNvPr id="5" name="コンテンツ プレースホルダー 4">
            <a:extLst>
              <a:ext uri="{FF2B5EF4-FFF2-40B4-BE49-F238E27FC236}">
                <a16:creationId xmlns:a16="http://schemas.microsoft.com/office/drawing/2014/main" id="{81B580A4-32B4-48C9-B507-5F827614AE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9563" y="478302"/>
            <a:ext cx="7643421" cy="4173929"/>
          </a:xfrm>
        </p:spPr>
      </p:pic>
    </p:spTree>
    <p:extLst>
      <p:ext uri="{BB962C8B-B14F-4D97-AF65-F5344CB8AC3E}">
        <p14:creationId xmlns:p14="http://schemas.microsoft.com/office/powerpoint/2010/main" val="4274159380"/>
      </p:ext>
    </p:extLst>
  </p:cSld>
  <p:clrMapOvr>
    <a:masterClrMapping/>
  </p:clrMapOvr>
  <mc:AlternateContent xmlns:mc="http://schemas.openxmlformats.org/markup-compatibility/2006" xmlns:p14="http://schemas.microsoft.com/office/powerpoint/2010/main">
    <mc:Choice Requires="p14">
      <p:transition spd="slow" p14:dur="1500" advTm="2297">
        <p:split orient="vert"/>
      </p:transition>
    </mc:Choice>
    <mc:Fallback xmlns="">
      <p:transition spd="slow" advTm="2297">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62ACDA-F970-46A8-8769-2B8BA5B053E6}"/>
              </a:ext>
            </a:extLst>
          </p:cNvPr>
          <p:cNvSpPr>
            <a:spLocks noGrp="1"/>
          </p:cNvSpPr>
          <p:nvPr>
            <p:ph type="title"/>
          </p:nvPr>
        </p:nvSpPr>
        <p:spPr>
          <a:xfrm>
            <a:off x="2686757" y="5813778"/>
            <a:ext cx="8376354" cy="769514"/>
          </a:xfrm>
        </p:spPr>
        <p:txBody>
          <a:bodyPr/>
          <a:lstStyle/>
          <a:p>
            <a:r>
              <a:rPr kumimoji="1" lang="ja-JP" altLang="en-US" dirty="0"/>
              <a:t>ポールハリス邸の近郊の風景</a:t>
            </a:r>
          </a:p>
        </p:txBody>
      </p:sp>
      <p:pic>
        <p:nvPicPr>
          <p:cNvPr id="5" name="コンテンツ プレースホルダー 4">
            <a:extLst>
              <a:ext uri="{FF2B5EF4-FFF2-40B4-BE49-F238E27FC236}">
                <a16:creationId xmlns:a16="http://schemas.microsoft.com/office/drawing/2014/main" id="{EFC65DCC-251C-45F6-AC9C-4C03FF50C7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1" y="685800"/>
            <a:ext cx="8961120" cy="4814668"/>
          </a:xfrm>
        </p:spPr>
      </p:pic>
    </p:spTree>
    <p:extLst>
      <p:ext uri="{BB962C8B-B14F-4D97-AF65-F5344CB8AC3E}">
        <p14:creationId xmlns:p14="http://schemas.microsoft.com/office/powerpoint/2010/main" val="3295831638"/>
      </p:ext>
    </p:extLst>
  </p:cSld>
  <p:clrMapOvr>
    <a:masterClrMapping/>
  </p:clrMapOvr>
  <p:transition spd="slow" advTm="2297">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0AA818-56CC-42D2-9357-8B00530207A3}"/>
              </a:ext>
            </a:extLst>
          </p:cNvPr>
          <p:cNvSpPr>
            <a:spLocks noGrp="1"/>
          </p:cNvSpPr>
          <p:nvPr>
            <p:ph type="title"/>
          </p:nvPr>
        </p:nvSpPr>
        <p:spPr>
          <a:xfrm>
            <a:off x="860600" y="5813779"/>
            <a:ext cx="9468733" cy="936978"/>
          </a:xfrm>
        </p:spPr>
        <p:txBody>
          <a:bodyPr>
            <a:normAutofit fontScale="90000"/>
          </a:bodyPr>
          <a:lstStyle/>
          <a:p>
            <a:r>
              <a:rPr kumimoji="1" lang="ja-JP" altLang="en-US" sz="2800" dirty="0"/>
              <a:t>ポール・ハリスの墓</a:t>
            </a:r>
            <a:br>
              <a:rPr kumimoji="1" lang="en-US" altLang="ja-JP" sz="2800" dirty="0"/>
            </a:br>
            <a:r>
              <a:rPr kumimoji="1" lang="en-US" altLang="ja-JP" sz="2800" dirty="0"/>
              <a:t>1947</a:t>
            </a:r>
            <a:r>
              <a:rPr kumimoji="1" lang="ja-JP" altLang="en-US" sz="2800" dirty="0"/>
              <a:t>年（昭和</a:t>
            </a:r>
            <a:r>
              <a:rPr kumimoji="1" lang="en-US" altLang="ja-JP" sz="2800" dirty="0"/>
              <a:t>22</a:t>
            </a:r>
            <a:r>
              <a:rPr kumimoji="1" lang="ja-JP" altLang="en-US" sz="2800" dirty="0"/>
              <a:t>年</a:t>
            </a:r>
            <a:r>
              <a:rPr kumimoji="1" lang="en-US" altLang="ja-JP" sz="2800" dirty="0"/>
              <a:t>)12</a:t>
            </a:r>
            <a:r>
              <a:rPr kumimoji="1" lang="ja-JP" altLang="en-US" sz="2800" dirty="0"/>
              <a:t>月</a:t>
            </a:r>
            <a:r>
              <a:rPr kumimoji="1" lang="en-US" altLang="ja-JP" sz="2800" dirty="0"/>
              <a:t>27</a:t>
            </a:r>
            <a:r>
              <a:rPr kumimoji="1" lang="ja-JP" altLang="en-US" sz="2800" dirty="0"/>
              <a:t>日</a:t>
            </a:r>
            <a:r>
              <a:rPr kumimoji="1" lang="en-US" altLang="ja-JP" sz="2800" dirty="0"/>
              <a:t>RI</a:t>
            </a:r>
            <a:r>
              <a:rPr kumimoji="1" lang="ja-JP" altLang="en-US" sz="2800" dirty="0"/>
              <a:t>名誉会長ポールハリスが</a:t>
            </a:r>
            <a:br>
              <a:rPr kumimoji="1" lang="en-US" altLang="ja-JP" sz="2800" dirty="0"/>
            </a:br>
            <a:r>
              <a:rPr lang="ja-JP" altLang="en-US" sz="2800" dirty="0"/>
              <a:t>ここに眠る</a:t>
            </a:r>
            <a:endParaRPr kumimoji="1" lang="ja-JP" altLang="en-US" sz="2800" dirty="0"/>
          </a:p>
        </p:txBody>
      </p:sp>
      <p:pic>
        <p:nvPicPr>
          <p:cNvPr id="5" name="コンテンツ プレースホルダー 4">
            <a:extLst>
              <a:ext uri="{FF2B5EF4-FFF2-40B4-BE49-F238E27FC236}">
                <a16:creationId xmlns:a16="http://schemas.microsoft.com/office/drawing/2014/main" id="{760CAE1A-7B34-49E3-AAFF-BAFD78A7AC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8978" y="295422"/>
            <a:ext cx="7891975" cy="4941211"/>
          </a:xfrm>
        </p:spPr>
      </p:pic>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EDDB1C5A-D457-42B7-88C3-F1F88F7B1A0D}"/>
                  </a:ext>
                </a:extLst>
              </p14:cNvPr>
              <p14:cNvContentPartPr/>
              <p14:nvPr/>
            </p14:nvContentPartPr>
            <p14:xfrm>
              <a:off x="755640" y="6089760"/>
              <a:ext cx="360" cy="360"/>
            </p14:xfrm>
          </p:contentPart>
        </mc:Choice>
        <mc:Fallback xmlns="">
          <p:pic>
            <p:nvPicPr>
              <p:cNvPr id="3" name="インク 2">
                <a:extLst>
                  <a:ext uri="{FF2B5EF4-FFF2-40B4-BE49-F238E27FC236}">
                    <a16:creationId xmlns:a16="http://schemas.microsoft.com/office/drawing/2014/main" id="{EDDB1C5A-D457-42B7-88C3-F1F88F7B1A0D}"/>
                  </a:ext>
                </a:extLst>
              </p:cNvPr>
              <p:cNvPicPr/>
              <p:nvPr/>
            </p:nvPicPr>
            <p:blipFill>
              <a:blip r:embed="rId4"/>
              <a:stretch>
                <a:fillRect/>
              </a:stretch>
            </p:blipFill>
            <p:spPr>
              <a:xfrm>
                <a:off x="746280" y="6080400"/>
                <a:ext cx="19080" cy="19080"/>
              </a:xfrm>
              <a:prstGeom prst="rect">
                <a:avLst/>
              </a:prstGeom>
            </p:spPr>
          </p:pic>
        </mc:Fallback>
      </mc:AlternateContent>
      <p:sp>
        <p:nvSpPr>
          <p:cNvPr id="6" name="コンテンツ プレースホルダー 2">
            <a:extLst>
              <a:ext uri="{FF2B5EF4-FFF2-40B4-BE49-F238E27FC236}">
                <a16:creationId xmlns:a16="http://schemas.microsoft.com/office/drawing/2014/main" id="{4F1D0188-C299-4285-85AF-4AE065C72D15}"/>
              </a:ext>
            </a:extLst>
          </p:cNvPr>
          <p:cNvSpPr>
            <a:spLocks noGrp="1"/>
          </p:cNvSpPr>
          <p:nvPr/>
        </p:nvSpPr>
        <p:spPr>
          <a:xfrm>
            <a:off x="1828800" y="1621366"/>
            <a:ext cx="8534400" cy="36152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r>
              <a:rPr kumimoji="1" lang="ja-JP" altLang="en-US" dirty="0"/>
              <a:t>アリス</a:t>
            </a:r>
            <a:endParaRPr kumimoji="1" lang="en-US" altLang="ja-JP" dirty="0"/>
          </a:p>
        </p:txBody>
      </p:sp>
    </p:spTree>
    <p:extLst>
      <p:ext uri="{BB962C8B-B14F-4D97-AF65-F5344CB8AC3E}">
        <p14:creationId xmlns:p14="http://schemas.microsoft.com/office/powerpoint/2010/main" val="2553263277"/>
      </p:ext>
    </p:extLst>
  </p:cSld>
  <p:clrMapOvr>
    <a:masterClrMapping/>
  </p:clrMapOvr>
  <p:transition spd="slow" advTm="2297">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14693A-77A9-4A24-8E56-5BFBE696048D}"/>
              </a:ext>
            </a:extLst>
          </p:cNvPr>
          <p:cNvSpPr>
            <a:spLocks noGrp="1"/>
          </p:cNvSpPr>
          <p:nvPr>
            <p:ph type="title"/>
          </p:nvPr>
        </p:nvSpPr>
        <p:spPr>
          <a:xfrm>
            <a:off x="2341208" y="5749220"/>
            <a:ext cx="9491311" cy="886178"/>
          </a:xfrm>
        </p:spPr>
        <p:txBody>
          <a:bodyPr>
            <a:normAutofit fontScale="90000"/>
          </a:bodyPr>
          <a:lstStyle/>
          <a:p>
            <a:r>
              <a:rPr kumimoji="1" lang="ja-JP" altLang="en-US" sz="2800" dirty="0"/>
              <a:t>メモリアル</a:t>
            </a:r>
            <a:r>
              <a:rPr lang="ja-JP" altLang="en-US" sz="2800" dirty="0"/>
              <a:t>の手前にはクラブ創立者の一人、シルベスター・シールのお墓が見える（</a:t>
            </a:r>
            <a:r>
              <a:rPr lang="en-US" altLang="ja-JP" sz="2800" dirty="0" err="1"/>
              <a:t>ri</a:t>
            </a:r>
            <a:r>
              <a:rPr lang="ja-JP" altLang="en-US" sz="2800" dirty="0"/>
              <a:t>の初代会長でもあった）</a:t>
            </a:r>
            <a:endParaRPr kumimoji="1" lang="ja-JP" altLang="en-US" dirty="0"/>
          </a:p>
        </p:txBody>
      </p:sp>
      <p:pic>
        <p:nvPicPr>
          <p:cNvPr id="5" name="コンテンツ プレースホルダー 4">
            <a:extLst>
              <a:ext uri="{FF2B5EF4-FFF2-40B4-BE49-F238E27FC236}">
                <a16:creationId xmlns:a16="http://schemas.microsoft.com/office/drawing/2014/main" id="{F069C5DF-8D30-482E-A402-E2150C4710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7618" y="222602"/>
            <a:ext cx="9059594" cy="5062674"/>
          </a:xfrm>
        </p:spPr>
      </p:pic>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F81FAFEB-C718-4AFD-8A0B-9335D69FF74A}"/>
                  </a:ext>
                </a:extLst>
              </p14:cNvPr>
              <p14:cNvContentPartPr/>
              <p14:nvPr/>
            </p14:nvContentPartPr>
            <p14:xfrm>
              <a:off x="1282680" y="647640"/>
              <a:ext cx="360" cy="360"/>
            </p14:xfrm>
          </p:contentPart>
        </mc:Choice>
        <mc:Fallback xmlns="">
          <p:pic>
            <p:nvPicPr>
              <p:cNvPr id="3" name="インク 2">
                <a:extLst>
                  <a:ext uri="{FF2B5EF4-FFF2-40B4-BE49-F238E27FC236}">
                    <a16:creationId xmlns:a16="http://schemas.microsoft.com/office/drawing/2014/main" id="{F81FAFEB-C718-4AFD-8A0B-9335D69FF74A}"/>
                  </a:ext>
                </a:extLst>
              </p:cNvPr>
              <p:cNvPicPr/>
              <p:nvPr/>
            </p:nvPicPr>
            <p:blipFill>
              <a:blip r:embed="rId4"/>
              <a:stretch>
                <a:fillRect/>
              </a:stretch>
            </p:blipFill>
            <p:spPr>
              <a:xfrm>
                <a:off x="1273320" y="638280"/>
                <a:ext cx="19080" cy="19080"/>
              </a:xfrm>
              <a:prstGeom prst="rect">
                <a:avLst/>
              </a:prstGeom>
            </p:spPr>
          </p:pic>
        </mc:Fallback>
      </mc:AlternateContent>
    </p:spTree>
    <p:extLst>
      <p:ext uri="{BB962C8B-B14F-4D97-AF65-F5344CB8AC3E}">
        <p14:creationId xmlns:p14="http://schemas.microsoft.com/office/powerpoint/2010/main" val="3676307689"/>
      </p:ext>
    </p:extLst>
  </p:cSld>
  <p:clrMapOvr>
    <a:masterClrMapping/>
  </p:clrMapOvr>
  <p:transition spd="slow" advTm="2297">
    <p:wipe/>
  </p:transition>
</p:sld>
</file>

<file path=ppt/theme/theme1.xml><?xml version="1.0" encoding="utf-8"?>
<a:theme xmlns:a="http://schemas.openxmlformats.org/drawingml/2006/main" name="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1341</TotalTime>
  <Words>669</Words>
  <Application>Microsoft Office PowerPoint</Application>
  <PresentationFormat>ワイド画面</PresentationFormat>
  <Paragraphs>51</Paragraphs>
  <Slides>38</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38</vt:i4>
      </vt:variant>
    </vt:vector>
  </HeadingPairs>
  <TitlesOfParts>
    <vt:vector size="43" baseType="lpstr">
      <vt:lpstr>Adobe Garamond Pro</vt:lpstr>
      <vt:lpstr>Bahnschrift Condensed</vt:lpstr>
      <vt:lpstr>Century Gothic</vt:lpstr>
      <vt:lpstr>Wingdings 3</vt:lpstr>
      <vt:lpstr>スライス</vt:lpstr>
      <vt:lpstr>第２部  「ロータリー財団・AKSの入会式 に参列して」</vt:lpstr>
      <vt:lpstr>Chicago/Evanston , One Rotary Center</vt:lpstr>
      <vt:lpstr>ロータリー　縁の地を訪ねる</vt:lpstr>
      <vt:lpstr>創立100周年を記念し、2005年2月23日にこのユニテイビル に飾られている　当時は166の国々、31,600のクラブが誕生している</vt:lpstr>
      <vt:lpstr>ポール・ハリス邸（シカゴ郊外）</vt:lpstr>
      <vt:lpstr>現在復元中。思うように寄付が集まらず工事 は遅々として進まない</vt:lpstr>
      <vt:lpstr>ポールハリス邸の近郊の風景</vt:lpstr>
      <vt:lpstr>ポール・ハリスの墓 1947年（昭和22年)12月27日RI名誉会長ポールハリスが ここに眠る</vt:lpstr>
      <vt:lpstr>メモリアルの手前にはクラブ創立者の一人、シルベスター・シールのお墓が見える（riの初代会長でもあった）</vt:lpstr>
      <vt:lpstr>RCの創設モニュメント</vt:lpstr>
      <vt:lpstr>世界６か国から参列者が約200名程が参加した</vt:lpstr>
      <vt:lpstr>RI会長バリー・ラシン　入会セレモニーの開会挨拶</vt:lpstr>
      <vt:lpstr>ロン　財団委員長の挨拶</vt:lpstr>
      <vt:lpstr>入会式の会場風景（１）</vt:lpstr>
      <vt:lpstr>入会式の会場風景（２）</vt:lpstr>
      <vt:lpstr>クローデイア・カナデイア夫人（U.S.A）の入会スピーチ  </vt:lpstr>
      <vt:lpstr>桃園RC（台湾）の趙（チョウ）氏のスピーチ</vt:lpstr>
      <vt:lpstr>RI会長と財務管理委員長から表彰状を受ける</vt:lpstr>
      <vt:lpstr>Beckyさんご夫妻も表彰状を受ける　Texas,USA.</vt:lpstr>
      <vt:lpstr>７分間のSpeech　米谷　龍三 </vt:lpstr>
      <vt:lpstr>スピーチの終了後、RI会長と管理委員長から感謝状が授与される</vt:lpstr>
      <vt:lpstr>懇親会のひととき　左から三木明RI理事、北清次TRF理事、 私、妻、北令夫人、石黒RI理事</vt:lpstr>
      <vt:lpstr>記念撮影　左からスリランカの理事、台湾の元ＲＩ会長、TRF管理委員長、私と妻、RI会長、RI会長エレクト      </vt:lpstr>
      <vt:lpstr> アーチ・クランフ・ソサイエティのgallaeryの全景 </vt:lpstr>
      <vt:lpstr>AKS gallery の入り口（タッチパネルでメンバーの検索が可能）</vt:lpstr>
      <vt:lpstr>米国、カナダ、台湾、インド、ペルー、日本６か国全員の参列者たち</vt:lpstr>
      <vt:lpstr>台湾出身者だけの新メンバー8名とそのご家族たち</vt:lpstr>
      <vt:lpstr>分　科　会  </vt:lpstr>
      <vt:lpstr>新会員を前にしてロン委員長の現況報告</vt:lpstr>
      <vt:lpstr>過去５年間のロータリアンの動向</vt:lpstr>
      <vt:lpstr>世界のロータリアンの現況</vt:lpstr>
      <vt:lpstr>2017-2018年度　財務内容結果報告　 </vt:lpstr>
      <vt:lpstr>晩餐会の会場（1）　Michigan Shores  RCにて  </vt:lpstr>
      <vt:lpstr>晩餐会の会場（２）</vt:lpstr>
      <vt:lpstr>晩餐会の会場にて（３）</vt:lpstr>
      <vt:lpstr>晩餐会の会場にて（４）</vt:lpstr>
      <vt:lpstr>　2018年10月26日から3日間に亘って行われてきたAKSの入会式は、晩秋漂う美しい町、evanstonで行われました。 私は、三日間の中で多くの素晴らしいロータリアンと出会う事で貴重な経験をすることができました。 この祝賀行事を運営して頂いたロータリー・センターの皆様に改めてお礼を申し上げます。  </vt:lpstr>
      <vt:lpstr>終わりに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「ロータリー財団・AKSの入会式 に参列して」</dc:title>
  <dc:creator>owner</dc:creator>
  <cp:lastModifiedBy>20</cp:lastModifiedBy>
  <cp:revision>61</cp:revision>
  <dcterms:created xsi:type="dcterms:W3CDTF">2019-03-01T03:19:45Z</dcterms:created>
  <dcterms:modified xsi:type="dcterms:W3CDTF">2021-09-06T06:14:39Z</dcterms:modified>
</cp:coreProperties>
</file>