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598" autoAdjust="0"/>
  </p:normalViewPr>
  <p:slideViewPr>
    <p:cSldViewPr snapToGrid="0">
      <p:cViewPr varScale="1">
        <p:scale>
          <a:sx n="78" d="100"/>
          <a:sy n="78" d="100"/>
        </p:scale>
        <p:origin x="83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589D8F-64B3-CF80-E653-E459FD6D35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AE2732C-3D2C-F1DC-AB0A-3C8C1D84D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A67E6C-9693-B745-6D83-3DB98C819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CD8E4E-CEBD-EEED-798E-6189808AA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6CA423-5D07-1A38-97AE-001D1A07E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3866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CC9629-B36E-2990-6044-5C55F8EF7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313524E-AA96-DAD0-C5BB-8A2C27A5C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23A33A-675F-222D-C881-3728CF60F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874D80-03BF-7CB2-E0C3-7CB434B8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2B17042-8980-65EE-D0CF-63CD3811F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0115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32C89C8-7F04-8A5D-7C9C-AC501FD65A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B648B90-AC7F-2D69-F237-A10CE00BE3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2CEA8C-C255-CBC7-9BC0-F3FE6FD85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523F4-A994-284F-4B01-9E3319169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439223-E24E-66E8-FFD1-12BDC82F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2747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51003C-A0E1-3F5E-F398-13386E53B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F2E62A-6F84-773E-C82C-163CE566B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44830F-9C24-86BB-092C-36D4A5FA5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440A36-12D3-79FA-AE57-D962F9A6F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15054F-43C4-E9FD-D372-6379BA9A7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372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51D5D7-8393-4FB9-4937-DBF2348EE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D1E1335-604A-6E4F-00F8-9C0CEA3B7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966F37-926D-132F-0D00-CC129DA39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E1FEFE-F856-5BAE-EE54-5E7167E46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385C35-7CAC-C541-A590-CE4EC0DBF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279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7C524C-D76E-4107-62D7-C300A91AF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38DE928-3946-AE40-F75E-71C81F62B7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0B1980B-E47C-1414-C35A-69E38AF0AB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B137B36-8EF2-D35D-000F-35C697618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02577D-2CFB-5B12-7A54-1678E4D70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0B8E372-A164-FDE9-B229-CB71609EE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25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509535-FDDE-4243-AA70-E8DA07DBF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006AB0D-3C2A-C0DC-6E0D-5E56895FA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632D1FB-EAB6-5E12-06D5-2EA32A7542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52044D-9CCB-50B6-D756-29B897987D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28A53F4-03C4-B201-75E1-4FDB937931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E5DC53C-19EE-5304-F357-5CAE1FF3B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385107-C82F-7093-4F0C-53EA34240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C5C2786-76A2-2CB5-048E-19505263F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009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A293E1-0968-08B8-E116-61CEFF6BF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AA2A9C-710D-D2B3-BBF2-A20D75F47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716B00E-382C-5248-6A71-0B3FDCB0D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3CC5AD4-1228-B530-0C9A-0A4381243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8801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E58F9C9-98D1-6F06-29BE-5712CB7FD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7B71FC0-8C2E-78D2-85AA-777802D1C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193DD9-D81F-D8CA-91DC-257CD7C1D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970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4590EE-ACBB-52CF-7794-49146688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445715-29FC-DC10-562F-C27B2ECBD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55FA2EC-CD17-97D1-198A-D6954701D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43BF516-3828-10AC-44FD-3B5B6D977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2F1F797-DBF1-19B4-B093-AAE187F65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DD2C51B-E19E-039A-5918-25B26CB43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5940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6DAB33-54A9-161B-7CC2-1F4E40CF1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8A20FC9-8FD0-18A4-EEBE-E4377A7CA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51CFEA-1A9B-AD0E-D4AD-64A7916D9D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EDF8A63-F971-79A9-7C3E-59703A620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D9F2EBC-2A98-E2EE-0BBA-38CFB2573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4306BB-0980-1A4E-8A85-002540710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249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90A4533-3E54-B1DD-9969-6442B787A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4C6508B-14FD-1022-CEE5-015BAAC5B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B69B38-8D63-F6FE-BE97-3B9C9DEC8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1FB12-AD73-41A3-83AE-AF6B53E5EE0C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F8F5AC-557D-398E-AF10-AF42A2FF77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15A302-8153-BAB5-A941-47FA605EB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6D2D0-33CA-4E78-A078-4246C176DF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5301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3B9F171-16FD-0ABF-0FB2-35D4DEB38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267" y="196851"/>
            <a:ext cx="8568265" cy="642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225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726F3A7-EC6E-CD5F-50BD-916981911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371" y="85987"/>
            <a:ext cx="8855979" cy="66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3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660F464-2C55-3DD5-349A-4BEA8A2BA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131" y="199238"/>
            <a:ext cx="8825218" cy="661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80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F92B8BE-B58B-0513-5392-0B880C270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906" y="0"/>
            <a:ext cx="8797798" cy="659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16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512012-2D75-2507-B6A4-B7C391650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333" y="114300"/>
            <a:ext cx="8949267" cy="67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91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A241B66-9B48-CEF3-A6E5-0E04FE378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734" y="107950"/>
            <a:ext cx="9000066" cy="675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36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4BCCE0F-E603-417D-D02D-722D95962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867" y="-266700"/>
            <a:ext cx="9465733" cy="709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425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C1F9CF0-9685-EDEB-9790-54502318E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267" y="-349249"/>
            <a:ext cx="9609666" cy="720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102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ワイド画面</PresentationFormat>
  <Paragraphs>0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義輝 嵯峨</dc:creator>
  <cp:lastModifiedBy>HIGASHI</cp:lastModifiedBy>
  <cp:revision>1</cp:revision>
  <dcterms:created xsi:type="dcterms:W3CDTF">2026-03-04T05:40:50Z</dcterms:created>
  <dcterms:modified xsi:type="dcterms:W3CDTF">2026-03-06T03:12:23Z</dcterms:modified>
</cp:coreProperties>
</file>