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5" r:id="rId2"/>
    <p:sldMasterId id="2147483767" r:id="rId3"/>
  </p:sldMasterIdLst>
  <p:notesMasterIdLst>
    <p:notesMasterId r:id="rId22"/>
  </p:notesMasterIdLst>
  <p:handoutMasterIdLst>
    <p:handoutMasterId r:id="rId23"/>
  </p:handoutMasterIdLst>
  <p:sldIdLst>
    <p:sldId id="141169674" r:id="rId4"/>
    <p:sldId id="141169677" r:id="rId5"/>
    <p:sldId id="996" r:id="rId6"/>
    <p:sldId id="997" r:id="rId7"/>
    <p:sldId id="1008" r:id="rId8"/>
    <p:sldId id="999" r:id="rId9"/>
    <p:sldId id="1014" r:id="rId10"/>
    <p:sldId id="1010" r:id="rId11"/>
    <p:sldId id="1011" r:id="rId12"/>
    <p:sldId id="1012" r:id="rId13"/>
    <p:sldId id="1013" r:id="rId14"/>
    <p:sldId id="1015" r:id="rId15"/>
    <p:sldId id="141169684" r:id="rId16"/>
    <p:sldId id="141169679" r:id="rId17"/>
    <p:sldId id="141169682" r:id="rId18"/>
    <p:sldId id="141169680" r:id="rId19"/>
    <p:sldId id="141169683" r:id="rId20"/>
    <p:sldId id="141169675" r:id="rId21"/>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 id="2" name="DEMURA CHIKAKO" initials="DC" lastIdx="2" clrIdx="1">
    <p:extLst>
      <p:ext uri="{19B8F6BF-5375-455C-9EA6-DF929625EA0E}">
        <p15:presenceInfo xmlns:p15="http://schemas.microsoft.com/office/powerpoint/2012/main" userId="555efbd5c8b996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7600"/>
    <a:srgbClr val="01B4E7"/>
    <a:srgbClr val="D91A5C"/>
    <a:srgbClr val="17458F"/>
    <a:srgbClr val="005DAA"/>
    <a:srgbClr val="005CAB"/>
    <a:srgbClr val="F7A91B"/>
    <a:srgbClr val="00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8" autoAdjust="0"/>
    <p:restoredTop sz="86708" autoAdjust="0"/>
  </p:normalViewPr>
  <p:slideViewPr>
    <p:cSldViewPr snapToGrid="0">
      <p:cViewPr varScale="1">
        <p:scale>
          <a:sx n="63" d="100"/>
          <a:sy n="63" d="100"/>
        </p:scale>
        <p:origin x="1176"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66FF624-EC2E-3A4D-AB1C-0844B95BDE24}"/>
              </a:ext>
            </a:extLst>
          </p:cNvPr>
          <p:cNvSpPr>
            <a:spLocks noGrp="1"/>
          </p:cNvSpPr>
          <p:nvPr>
            <p:ph type="hdr" sz="quarter"/>
          </p:nvPr>
        </p:nvSpPr>
        <p:spPr>
          <a:xfrm>
            <a:off x="0" y="3"/>
            <a:ext cx="2971800" cy="499012"/>
          </a:xfrm>
          <a:prstGeom prst="rect">
            <a:avLst/>
          </a:prstGeom>
        </p:spPr>
        <p:txBody>
          <a:bodyPr vert="horz" lIns="91870" tIns="45935" rIns="91870" bIns="4593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942B7B6-032E-934C-9EBF-7600762A0093}"/>
              </a:ext>
            </a:extLst>
          </p:cNvPr>
          <p:cNvSpPr>
            <a:spLocks noGrp="1"/>
          </p:cNvSpPr>
          <p:nvPr>
            <p:ph type="dt" sz="quarter" idx="1"/>
          </p:nvPr>
        </p:nvSpPr>
        <p:spPr>
          <a:xfrm>
            <a:off x="3884614" y="3"/>
            <a:ext cx="2971800" cy="499012"/>
          </a:xfrm>
          <a:prstGeom prst="rect">
            <a:avLst/>
          </a:prstGeom>
        </p:spPr>
        <p:txBody>
          <a:bodyPr vert="horz" lIns="91870" tIns="45935" rIns="91870" bIns="45935" rtlCol="0"/>
          <a:lstStyle>
            <a:lvl1pPr algn="r">
              <a:defRPr sz="1200"/>
            </a:lvl1pPr>
          </a:lstStyle>
          <a:p>
            <a:fld id="{CE4F0F9B-5213-7940-BB20-F42C59573E16}" type="datetimeFigureOut">
              <a:rPr kumimoji="1" lang="ja-JP" altLang="en-US" smtClean="0"/>
              <a:t>2025/4/13</a:t>
            </a:fld>
            <a:endParaRPr kumimoji="1" lang="ja-JP" altLang="en-US"/>
          </a:p>
        </p:txBody>
      </p:sp>
      <p:sp>
        <p:nvSpPr>
          <p:cNvPr id="4" name="フッター プレースホルダー 3">
            <a:extLst>
              <a:ext uri="{FF2B5EF4-FFF2-40B4-BE49-F238E27FC236}">
                <a16:creationId xmlns:a16="http://schemas.microsoft.com/office/drawing/2014/main" id="{D6BDA0BB-FD53-7545-85CE-FDA1F88BA91D}"/>
              </a:ext>
            </a:extLst>
          </p:cNvPr>
          <p:cNvSpPr>
            <a:spLocks noGrp="1"/>
          </p:cNvSpPr>
          <p:nvPr>
            <p:ph type="ftr" sz="quarter" idx="2"/>
          </p:nvPr>
        </p:nvSpPr>
        <p:spPr>
          <a:xfrm>
            <a:off x="0" y="9446679"/>
            <a:ext cx="2971800" cy="499011"/>
          </a:xfrm>
          <a:prstGeom prst="rect">
            <a:avLst/>
          </a:prstGeom>
        </p:spPr>
        <p:txBody>
          <a:bodyPr vert="horz" lIns="91870" tIns="45935" rIns="91870" bIns="4593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C4C5C79-ADCA-444E-960F-20360C8CBBB4}"/>
              </a:ext>
            </a:extLst>
          </p:cNvPr>
          <p:cNvSpPr>
            <a:spLocks noGrp="1"/>
          </p:cNvSpPr>
          <p:nvPr>
            <p:ph type="sldNum" sz="quarter" idx="3"/>
          </p:nvPr>
        </p:nvSpPr>
        <p:spPr>
          <a:xfrm>
            <a:off x="3884614" y="9446679"/>
            <a:ext cx="2971800" cy="499011"/>
          </a:xfrm>
          <a:prstGeom prst="rect">
            <a:avLst/>
          </a:prstGeom>
        </p:spPr>
        <p:txBody>
          <a:bodyPr vert="horz" lIns="91870" tIns="45935" rIns="91870" bIns="45935" rtlCol="0" anchor="b"/>
          <a:lstStyle>
            <a:lvl1pPr algn="r">
              <a:defRPr sz="1200"/>
            </a:lvl1pPr>
          </a:lstStyle>
          <a:p>
            <a:fld id="{B146E402-0789-2641-A21F-D06A4F13FFFA}" type="slidenum">
              <a:rPr kumimoji="1" lang="ja-JP" altLang="en-US" smtClean="0"/>
              <a:t>‹#›</a:t>
            </a:fld>
            <a:endParaRPr kumimoji="1" lang="ja-JP" altLang="en-US"/>
          </a:p>
        </p:txBody>
      </p:sp>
    </p:spTree>
    <p:extLst>
      <p:ext uri="{BB962C8B-B14F-4D97-AF65-F5344CB8AC3E}">
        <p14:creationId xmlns:p14="http://schemas.microsoft.com/office/powerpoint/2010/main" val="1796770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71800" cy="499012"/>
          </a:xfrm>
          <a:prstGeom prst="rect">
            <a:avLst/>
          </a:prstGeom>
        </p:spPr>
        <p:txBody>
          <a:bodyPr vert="horz" lIns="91870" tIns="45935" rIns="91870" bIns="4593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4" y="3"/>
            <a:ext cx="2971800" cy="499012"/>
          </a:xfrm>
          <a:prstGeom prst="rect">
            <a:avLst/>
          </a:prstGeom>
        </p:spPr>
        <p:txBody>
          <a:bodyPr vert="horz" lIns="91870" tIns="45935" rIns="91870" bIns="45935" rtlCol="0"/>
          <a:lstStyle>
            <a:lvl1pPr algn="r">
              <a:defRPr sz="1200"/>
            </a:lvl1pPr>
          </a:lstStyle>
          <a:p>
            <a:fld id="{311B21E8-F302-46B2-B50D-B1FD627BB998}" type="datetimeFigureOut">
              <a:rPr kumimoji="1" lang="ja-JP" altLang="en-US" smtClean="0"/>
              <a:t>2025/4/13</a:t>
            </a:fld>
            <a:endParaRPr kumimoji="1" lang="ja-JP" altLang="en-US"/>
          </a:p>
        </p:txBody>
      </p:sp>
      <p:sp>
        <p:nvSpPr>
          <p:cNvPr id="4" name="スライド イメージ プレースホルダー 3"/>
          <p:cNvSpPr>
            <a:spLocks noGrp="1" noRot="1" noChangeAspect="1"/>
          </p:cNvSpPr>
          <p:nvPr>
            <p:ph type="sldImg" idx="2"/>
          </p:nvPr>
        </p:nvSpPr>
        <p:spPr>
          <a:xfrm>
            <a:off x="446088" y="1244600"/>
            <a:ext cx="5965825" cy="3355975"/>
          </a:xfrm>
          <a:prstGeom prst="rect">
            <a:avLst/>
          </a:prstGeom>
          <a:noFill/>
          <a:ln w="12700">
            <a:solidFill>
              <a:prstClr val="black"/>
            </a:solidFill>
          </a:ln>
        </p:spPr>
        <p:txBody>
          <a:bodyPr vert="horz" lIns="91870" tIns="45935" rIns="91870" bIns="45935" rtlCol="0" anchor="ctr"/>
          <a:lstStyle/>
          <a:p>
            <a:endParaRPr lang="ja-JP" altLang="en-US"/>
          </a:p>
        </p:txBody>
      </p:sp>
      <p:sp>
        <p:nvSpPr>
          <p:cNvPr id="5" name="ノート プレースホルダー 4"/>
          <p:cNvSpPr>
            <a:spLocks noGrp="1"/>
          </p:cNvSpPr>
          <p:nvPr>
            <p:ph type="body" sz="quarter" idx="3"/>
          </p:nvPr>
        </p:nvSpPr>
        <p:spPr>
          <a:xfrm>
            <a:off x="685801" y="4786362"/>
            <a:ext cx="5486400" cy="3916116"/>
          </a:xfrm>
          <a:prstGeom prst="rect">
            <a:avLst/>
          </a:prstGeom>
        </p:spPr>
        <p:txBody>
          <a:bodyPr vert="horz" lIns="91870" tIns="45935" rIns="91870" bIns="4593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9"/>
            <a:ext cx="2971800" cy="499011"/>
          </a:xfrm>
          <a:prstGeom prst="rect">
            <a:avLst/>
          </a:prstGeom>
        </p:spPr>
        <p:txBody>
          <a:bodyPr vert="horz" lIns="91870" tIns="45935" rIns="91870" bIns="459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4" y="9446679"/>
            <a:ext cx="2971800" cy="499011"/>
          </a:xfrm>
          <a:prstGeom prst="rect">
            <a:avLst/>
          </a:prstGeom>
        </p:spPr>
        <p:txBody>
          <a:bodyPr vert="horz" lIns="91870" tIns="45935" rIns="91870" bIns="45935" rtlCol="0" anchor="b"/>
          <a:lstStyle>
            <a:lvl1pPr algn="r">
              <a:defRPr sz="1200"/>
            </a:lvl1pPr>
          </a:lstStyle>
          <a:p>
            <a:fld id="{7D9CCB4D-9246-40FD-AE72-F6845A6D4D06}" type="slidenum">
              <a:rPr kumimoji="1" lang="ja-JP" altLang="en-US" smtClean="0"/>
              <a:t>‹#›</a:t>
            </a:fld>
            <a:endParaRPr kumimoji="1" lang="ja-JP" altLang="en-US"/>
          </a:p>
        </p:txBody>
      </p:sp>
    </p:spTree>
    <p:extLst>
      <p:ext uri="{BB962C8B-B14F-4D97-AF65-F5344CB8AC3E}">
        <p14:creationId xmlns:p14="http://schemas.microsoft.com/office/powerpoint/2010/main" val="21033470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先ほど、提出期限のお話をしましたが、改めてスケジュールをご説明いたします。</a:t>
            </a:r>
            <a:endParaRPr kumimoji="1" lang="en-US" altLang="ja-JP" dirty="0"/>
          </a:p>
          <a:p>
            <a:endParaRPr kumimoji="1" lang="en-US" altLang="ja-JP" dirty="0"/>
          </a:p>
          <a:p>
            <a:r>
              <a:rPr kumimoji="1" lang="ja-JP" altLang="en-US" dirty="0"/>
              <a:t>ロータリー年度を跨いでのスケジュールとなりますので、ご注意ください。</a:t>
            </a:r>
            <a:endParaRPr kumimoji="1" lang="en-US" altLang="ja-JP" dirty="0"/>
          </a:p>
          <a:p>
            <a:endParaRPr kumimoji="1" lang="en-US" altLang="ja-JP" dirty="0"/>
          </a:p>
          <a:p>
            <a:r>
              <a:rPr kumimoji="1" lang="ja-JP" altLang="en-US" dirty="0"/>
              <a:t>まずは、</a:t>
            </a:r>
            <a:r>
              <a:rPr kumimoji="1" lang="en-US" altLang="ja-JP" dirty="0"/>
              <a:t>4</a:t>
            </a:r>
            <a:r>
              <a:rPr kumimoji="1" lang="ja-JP" altLang="en-US" dirty="0"/>
              <a:t>月</a:t>
            </a:r>
            <a:r>
              <a:rPr kumimoji="1" lang="en-US" altLang="ja-JP" dirty="0"/>
              <a:t>30</a:t>
            </a:r>
            <a:r>
              <a:rPr kumimoji="1" lang="ja-JP" altLang="en-US" dirty="0"/>
              <a:t>日が申請期限です。</a:t>
            </a:r>
            <a:endParaRPr kumimoji="1" lang="en-US" altLang="ja-JP" dirty="0"/>
          </a:p>
          <a:p>
            <a:endParaRPr kumimoji="1" lang="en-US" altLang="ja-JP" dirty="0"/>
          </a:p>
          <a:p>
            <a:r>
              <a:rPr kumimoji="1" lang="ja-JP" altLang="en-US" dirty="0"/>
              <a:t>そして、</a:t>
            </a:r>
            <a:r>
              <a:rPr kumimoji="1" lang="en-US" altLang="ja-JP" dirty="0"/>
              <a:t>5</a:t>
            </a:r>
            <a:r>
              <a:rPr kumimoji="1" lang="ja-JP" altLang="en-US" dirty="0"/>
              <a:t>月末に地区審査会</a:t>
            </a:r>
            <a:endParaRPr kumimoji="1" lang="en-US" altLang="ja-JP" dirty="0"/>
          </a:p>
          <a:p>
            <a:endParaRPr kumimoji="1" lang="en-US" altLang="ja-JP" dirty="0"/>
          </a:p>
          <a:p>
            <a:r>
              <a:rPr kumimoji="1" lang="ja-JP" altLang="en-US" dirty="0"/>
              <a:t>それが完了して、</a:t>
            </a:r>
            <a:r>
              <a:rPr kumimoji="1" lang="en-US" altLang="ja-JP" dirty="0"/>
              <a:t>6</a:t>
            </a:r>
            <a:r>
              <a:rPr kumimoji="1" lang="ja-JP" altLang="en-US" dirty="0"/>
              <a:t>月に財団への申請を行います。</a:t>
            </a:r>
            <a:endParaRPr kumimoji="1" lang="en-US" altLang="ja-JP" dirty="0"/>
          </a:p>
          <a:p>
            <a:endParaRPr kumimoji="1" lang="en-US" altLang="ja-JP" dirty="0"/>
          </a:p>
          <a:p>
            <a:r>
              <a:rPr kumimoji="1" lang="en-US" altLang="ja-JP" dirty="0"/>
              <a:t>8</a:t>
            </a:r>
            <a:r>
              <a:rPr kumimoji="1" lang="ja-JP" altLang="en-US" dirty="0"/>
              <a:t>月に財団からの承認がおり、当委員会へ振り込みが行われます。</a:t>
            </a:r>
            <a:endParaRPr kumimoji="1" lang="en-US" altLang="ja-JP" dirty="0"/>
          </a:p>
          <a:p>
            <a:endParaRPr kumimoji="1" lang="en-US" altLang="ja-JP" dirty="0"/>
          </a:p>
          <a:p>
            <a:r>
              <a:rPr kumimoji="1" lang="ja-JP" altLang="en-US" dirty="0"/>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dirty="0"/>
              <a:t>これら補助金を活用して、申請いただいたいプロジェクトを各クラブが実施し、翌年</a:t>
            </a:r>
            <a:r>
              <a:rPr kumimoji="1" lang="en-US" altLang="ja-JP" dirty="0"/>
              <a:t>6</a:t>
            </a:r>
            <a:r>
              <a:rPr kumimoji="1" lang="ja-JP" altLang="en-US" dirty="0"/>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18698">
              <a:defRPr/>
            </a:pPr>
            <a:fld id="{DB827055-821E-4F6B-AAA9-2685E1493D9C}" type="slidenum">
              <a:rPr kumimoji="0" lang="en-US">
                <a:solidFill>
                  <a:prstClr val="black"/>
                </a:solidFill>
                <a:latin typeface="MS PMincho"/>
                <a:ea typeface="MS PMincho"/>
              </a:rPr>
              <a:pPr defTabSz="918698">
                <a:defRPr/>
              </a:pPr>
              <a:t>2</a:t>
            </a:fld>
            <a:endParaRPr kumimoji="0" lang="en-US" dirty="0">
              <a:solidFill>
                <a:prstClr val="black"/>
              </a:solidFill>
              <a:latin typeface="MS PMincho"/>
              <a:ea typeface="MS PMincho"/>
            </a:endParaRPr>
          </a:p>
        </p:txBody>
      </p:sp>
    </p:spTree>
    <p:extLst>
      <p:ext uri="{BB962C8B-B14F-4D97-AF65-F5344CB8AC3E}">
        <p14:creationId xmlns:p14="http://schemas.microsoft.com/office/powerpoint/2010/main" val="4036250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先ほど、提出期限のお話をしましたが、改めてスケジュールをご説明いたします。</a:t>
            </a:r>
            <a:endParaRPr kumimoji="1" lang="en-US" altLang="ja-JP" dirty="0"/>
          </a:p>
          <a:p>
            <a:endParaRPr kumimoji="1" lang="en-US" altLang="ja-JP" dirty="0"/>
          </a:p>
          <a:p>
            <a:r>
              <a:rPr kumimoji="1" lang="ja-JP" altLang="en-US"/>
              <a:t>ロータリー年度を跨いでのスケジュールとなりますので、ご注意ください。</a:t>
            </a:r>
            <a:endParaRPr kumimoji="1" lang="en-US" altLang="ja-JP" dirty="0"/>
          </a:p>
          <a:p>
            <a:endParaRPr kumimoji="1" lang="en-US" altLang="ja-JP" dirty="0"/>
          </a:p>
          <a:p>
            <a:r>
              <a:rPr kumimoji="1" lang="ja-JP" altLang="en-US"/>
              <a:t>まずは、</a:t>
            </a:r>
            <a:r>
              <a:rPr kumimoji="1" lang="en-US" altLang="ja-JP" dirty="0"/>
              <a:t>4</a:t>
            </a:r>
            <a:r>
              <a:rPr kumimoji="1" lang="ja-JP" altLang="en-US"/>
              <a:t>月</a:t>
            </a:r>
            <a:r>
              <a:rPr kumimoji="1" lang="en-US" altLang="ja-JP" dirty="0"/>
              <a:t>30</a:t>
            </a:r>
            <a:r>
              <a:rPr kumimoji="1" lang="ja-JP" altLang="en-US"/>
              <a:t>日が申請期限です。</a:t>
            </a:r>
            <a:endParaRPr kumimoji="1" lang="en-US" altLang="ja-JP" dirty="0"/>
          </a:p>
          <a:p>
            <a:endParaRPr kumimoji="1" lang="en-US" altLang="ja-JP" dirty="0"/>
          </a:p>
          <a:p>
            <a:r>
              <a:rPr kumimoji="1" lang="ja-JP" altLang="en-US"/>
              <a:t>そして、</a:t>
            </a:r>
            <a:r>
              <a:rPr kumimoji="1" lang="en-US" altLang="ja-JP" dirty="0"/>
              <a:t>5</a:t>
            </a:r>
            <a:r>
              <a:rPr kumimoji="1" lang="ja-JP" altLang="en-US"/>
              <a:t>月末に地区審査会</a:t>
            </a:r>
            <a:endParaRPr kumimoji="1" lang="en-US" altLang="ja-JP" dirty="0"/>
          </a:p>
          <a:p>
            <a:endParaRPr kumimoji="1" lang="en-US" altLang="ja-JP" dirty="0"/>
          </a:p>
          <a:p>
            <a:r>
              <a:rPr kumimoji="1" lang="ja-JP" altLang="en-US"/>
              <a:t>それが完了して、</a:t>
            </a:r>
            <a:r>
              <a:rPr kumimoji="1" lang="en-US" altLang="ja-JP" dirty="0"/>
              <a:t>6</a:t>
            </a:r>
            <a:r>
              <a:rPr kumimoji="1" lang="ja-JP" altLang="en-US"/>
              <a:t>月に財団への申請を行います。</a:t>
            </a:r>
            <a:endParaRPr kumimoji="1" lang="en-US" altLang="ja-JP" dirty="0"/>
          </a:p>
          <a:p>
            <a:endParaRPr kumimoji="1" lang="en-US" altLang="ja-JP" dirty="0"/>
          </a:p>
          <a:p>
            <a:r>
              <a:rPr kumimoji="1" lang="en-US" altLang="ja-JP" dirty="0"/>
              <a:t>8</a:t>
            </a:r>
            <a:r>
              <a:rPr kumimoji="1" lang="ja-JP" altLang="en-US"/>
              <a:t>月に財団からの承認がおり、当委員会へ振り込みが行われます。</a:t>
            </a:r>
            <a:endParaRPr kumimoji="1" lang="en-US" altLang="ja-JP" dirty="0"/>
          </a:p>
          <a:p>
            <a:endParaRPr kumimoji="1" lang="en-US" altLang="ja-JP" dirty="0"/>
          </a:p>
          <a:p>
            <a:r>
              <a:rPr kumimoji="1" lang="ja-JP" altLang="en-US"/>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a:t>これら補助金を活用して、申請いただいたいプロジェクトを各クラブが実施し、翌年</a:t>
            </a:r>
            <a:r>
              <a:rPr kumimoji="1" lang="en-US" altLang="ja-JP" dirty="0"/>
              <a:t>6</a:t>
            </a:r>
            <a:r>
              <a:rPr kumimoji="1" lang="ja-JP" altLang="en-US"/>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18698">
              <a:defRPr/>
            </a:pPr>
            <a:fld id="{DB827055-821E-4F6B-AAA9-2685E1493D9C}" type="slidenum">
              <a:rPr kumimoji="0" lang="en-US">
                <a:solidFill>
                  <a:prstClr val="black"/>
                </a:solidFill>
                <a:latin typeface="MS PMincho"/>
                <a:ea typeface="MS PMincho"/>
              </a:rPr>
              <a:pPr defTabSz="918698">
                <a:defRPr/>
              </a:pPr>
              <a:t>11</a:t>
            </a:fld>
            <a:endParaRPr kumimoji="0" lang="en-US" dirty="0">
              <a:solidFill>
                <a:prstClr val="black"/>
              </a:solidFill>
              <a:latin typeface="MS PMincho"/>
              <a:ea typeface="MS PMincho"/>
            </a:endParaRPr>
          </a:p>
        </p:txBody>
      </p:sp>
    </p:spTree>
    <p:extLst>
      <p:ext uri="{BB962C8B-B14F-4D97-AF65-F5344CB8AC3E}">
        <p14:creationId xmlns:p14="http://schemas.microsoft.com/office/powerpoint/2010/main" val="1794225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先ほど、提出期限のお話をしましたが、改めてスケジュールをご説明いたします。</a:t>
            </a:r>
            <a:endParaRPr kumimoji="1" lang="en-US" altLang="ja-JP" dirty="0"/>
          </a:p>
          <a:p>
            <a:endParaRPr kumimoji="1" lang="en-US" altLang="ja-JP" dirty="0"/>
          </a:p>
          <a:p>
            <a:r>
              <a:rPr kumimoji="1" lang="ja-JP" altLang="en-US"/>
              <a:t>ロータリー年度を跨いでのスケジュールとなりますので、ご注意ください。</a:t>
            </a:r>
            <a:endParaRPr kumimoji="1" lang="en-US" altLang="ja-JP" dirty="0"/>
          </a:p>
          <a:p>
            <a:endParaRPr kumimoji="1" lang="en-US" altLang="ja-JP" dirty="0"/>
          </a:p>
          <a:p>
            <a:r>
              <a:rPr kumimoji="1" lang="ja-JP" altLang="en-US"/>
              <a:t>まずは、</a:t>
            </a:r>
            <a:r>
              <a:rPr kumimoji="1" lang="en-US" altLang="ja-JP" dirty="0"/>
              <a:t>4</a:t>
            </a:r>
            <a:r>
              <a:rPr kumimoji="1" lang="ja-JP" altLang="en-US"/>
              <a:t>月</a:t>
            </a:r>
            <a:r>
              <a:rPr kumimoji="1" lang="en-US" altLang="ja-JP" dirty="0"/>
              <a:t>30</a:t>
            </a:r>
            <a:r>
              <a:rPr kumimoji="1" lang="ja-JP" altLang="en-US"/>
              <a:t>日が申請期限です。</a:t>
            </a:r>
            <a:endParaRPr kumimoji="1" lang="en-US" altLang="ja-JP" dirty="0"/>
          </a:p>
          <a:p>
            <a:endParaRPr kumimoji="1" lang="en-US" altLang="ja-JP" dirty="0"/>
          </a:p>
          <a:p>
            <a:r>
              <a:rPr kumimoji="1" lang="ja-JP" altLang="en-US"/>
              <a:t>そして、</a:t>
            </a:r>
            <a:r>
              <a:rPr kumimoji="1" lang="en-US" altLang="ja-JP" dirty="0"/>
              <a:t>5</a:t>
            </a:r>
            <a:r>
              <a:rPr kumimoji="1" lang="ja-JP" altLang="en-US"/>
              <a:t>月末に地区審査会</a:t>
            </a:r>
            <a:endParaRPr kumimoji="1" lang="en-US" altLang="ja-JP" dirty="0"/>
          </a:p>
          <a:p>
            <a:endParaRPr kumimoji="1" lang="en-US" altLang="ja-JP" dirty="0"/>
          </a:p>
          <a:p>
            <a:r>
              <a:rPr kumimoji="1" lang="ja-JP" altLang="en-US"/>
              <a:t>それが完了して、</a:t>
            </a:r>
            <a:r>
              <a:rPr kumimoji="1" lang="en-US" altLang="ja-JP" dirty="0"/>
              <a:t>6</a:t>
            </a:r>
            <a:r>
              <a:rPr kumimoji="1" lang="ja-JP" altLang="en-US"/>
              <a:t>月に財団への申請を行います。</a:t>
            </a:r>
            <a:endParaRPr kumimoji="1" lang="en-US" altLang="ja-JP" dirty="0"/>
          </a:p>
          <a:p>
            <a:endParaRPr kumimoji="1" lang="en-US" altLang="ja-JP" dirty="0"/>
          </a:p>
          <a:p>
            <a:r>
              <a:rPr kumimoji="1" lang="en-US" altLang="ja-JP" dirty="0"/>
              <a:t>8</a:t>
            </a:r>
            <a:r>
              <a:rPr kumimoji="1" lang="ja-JP" altLang="en-US"/>
              <a:t>月に財団からの承認がおり、当委員会へ振り込みが行われます。</a:t>
            </a:r>
            <a:endParaRPr kumimoji="1" lang="en-US" altLang="ja-JP" dirty="0"/>
          </a:p>
          <a:p>
            <a:endParaRPr kumimoji="1" lang="en-US" altLang="ja-JP" dirty="0"/>
          </a:p>
          <a:p>
            <a:r>
              <a:rPr kumimoji="1" lang="ja-JP" altLang="en-US"/>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a:t>これら補助金を活用して、申請いただいたいプロジェクトを各クラブが実施し、翌年</a:t>
            </a:r>
            <a:r>
              <a:rPr kumimoji="1" lang="en-US" altLang="ja-JP" dirty="0"/>
              <a:t>6</a:t>
            </a:r>
            <a:r>
              <a:rPr kumimoji="1" lang="ja-JP" altLang="en-US"/>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18698">
              <a:defRPr/>
            </a:pPr>
            <a:fld id="{DB827055-821E-4F6B-AAA9-2685E1493D9C}" type="slidenum">
              <a:rPr kumimoji="0" lang="en-US">
                <a:solidFill>
                  <a:prstClr val="black"/>
                </a:solidFill>
                <a:latin typeface="MS PMincho"/>
                <a:ea typeface="MS PMincho"/>
              </a:rPr>
              <a:pPr defTabSz="918698">
                <a:defRPr/>
              </a:pPr>
              <a:t>12</a:t>
            </a:fld>
            <a:endParaRPr kumimoji="0" lang="en-US" dirty="0">
              <a:solidFill>
                <a:prstClr val="black"/>
              </a:solidFill>
              <a:latin typeface="MS PMincho"/>
              <a:ea typeface="MS PMincho"/>
            </a:endParaRPr>
          </a:p>
        </p:txBody>
      </p:sp>
    </p:spTree>
    <p:extLst>
      <p:ext uri="{BB962C8B-B14F-4D97-AF65-F5344CB8AC3E}">
        <p14:creationId xmlns:p14="http://schemas.microsoft.com/office/powerpoint/2010/main" val="12177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D9CCB4D-9246-40FD-AE72-F6845A6D4D06}" type="slidenum">
              <a:rPr kumimoji="1" lang="ja-JP" altLang="en-US" smtClean="0"/>
              <a:t>13</a:t>
            </a:fld>
            <a:endParaRPr kumimoji="1" lang="ja-JP" altLang="en-US"/>
          </a:p>
        </p:txBody>
      </p:sp>
    </p:spTree>
    <p:extLst>
      <p:ext uri="{BB962C8B-B14F-4D97-AF65-F5344CB8AC3E}">
        <p14:creationId xmlns:p14="http://schemas.microsoft.com/office/powerpoint/2010/main" val="2874480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D9CCB4D-9246-40FD-AE72-F6845A6D4D06}" type="slidenum">
              <a:rPr kumimoji="1" lang="ja-JP" altLang="en-US" smtClean="0"/>
              <a:t>14</a:t>
            </a:fld>
            <a:endParaRPr kumimoji="1" lang="ja-JP" altLang="en-US"/>
          </a:p>
        </p:txBody>
      </p:sp>
    </p:spTree>
    <p:extLst>
      <p:ext uri="{BB962C8B-B14F-4D97-AF65-F5344CB8AC3E}">
        <p14:creationId xmlns:p14="http://schemas.microsoft.com/office/powerpoint/2010/main" val="3841482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D9CCB4D-9246-40FD-AE72-F6845A6D4D06}" type="slidenum">
              <a:rPr kumimoji="1" lang="ja-JP" altLang="en-US" smtClean="0"/>
              <a:t>15</a:t>
            </a:fld>
            <a:endParaRPr kumimoji="1" lang="ja-JP" altLang="en-US"/>
          </a:p>
        </p:txBody>
      </p:sp>
    </p:spTree>
    <p:extLst>
      <p:ext uri="{BB962C8B-B14F-4D97-AF65-F5344CB8AC3E}">
        <p14:creationId xmlns:p14="http://schemas.microsoft.com/office/powerpoint/2010/main" val="3965950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D9CCB4D-9246-40FD-AE72-F6845A6D4D06}" type="slidenum">
              <a:rPr kumimoji="1" lang="ja-JP" altLang="en-US" smtClean="0"/>
              <a:t>16</a:t>
            </a:fld>
            <a:endParaRPr kumimoji="1" lang="ja-JP" altLang="en-US"/>
          </a:p>
        </p:txBody>
      </p:sp>
    </p:spTree>
    <p:extLst>
      <p:ext uri="{BB962C8B-B14F-4D97-AF65-F5344CB8AC3E}">
        <p14:creationId xmlns:p14="http://schemas.microsoft.com/office/powerpoint/2010/main" val="3560058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D9CCB4D-9246-40FD-AE72-F6845A6D4D06}" type="slidenum">
              <a:rPr kumimoji="1" lang="ja-JP" altLang="en-US" smtClean="0"/>
              <a:t>17</a:t>
            </a:fld>
            <a:endParaRPr kumimoji="1" lang="ja-JP" altLang="en-US"/>
          </a:p>
        </p:txBody>
      </p:sp>
    </p:spTree>
    <p:extLst>
      <p:ext uri="{BB962C8B-B14F-4D97-AF65-F5344CB8AC3E}">
        <p14:creationId xmlns:p14="http://schemas.microsoft.com/office/powerpoint/2010/main" val="4183936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先ほど、提出期限のお話をしましたが、改めてスケジュールをご説明いたします。</a:t>
            </a:r>
            <a:endParaRPr kumimoji="1" lang="en-US" altLang="ja-JP" dirty="0"/>
          </a:p>
          <a:p>
            <a:endParaRPr kumimoji="1" lang="en-US" altLang="ja-JP" dirty="0"/>
          </a:p>
          <a:p>
            <a:r>
              <a:rPr kumimoji="1" lang="ja-JP" altLang="en-US"/>
              <a:t>ロータリー年度を跨いでのスケジュールとなりますので、ご注意ください。</a:t>
            </a:r>
            <a:endParaRPr kumimoji="1" lang="en-US" altLang="ja-JP" dirty="0"/>
          </a:p>
          <a:p>
            <a:endParaRPr kumimoji="1" lang="en-US" altLang="ja-JP" dirty="0"/>
          </a:p>
          <a:p>
            <a:r>
              <a:rPr kumimoji="1" lang="ja-JP" altLang="en-US"/>
              <a:t>まずは、</a:t>
            </a:r>
            <a:r>
              <a:rPr kumimoji="1" lang="en-US" altLang="ja-JP" dirty="0"/>
              <a:t>4</a:t>
            </a:r>
            <a:r>
              <a:rPr kumimoji="1" lang="ja-JP" altLang="en-US"/>
              <a:t>月</a:t>
            </a:r>
            <a:r>
              <a:rPr kumimoji="1" lang="en-US" altLang="ja-JP" dirty="0"/>
              <a:t>30</a:t>
            </a:r>
            <a:r>
              <a:rPr kumimoji="1" lang="ja-JP" altLang="en-US"/>
              <a:t>日が申請期限です。</a:t>
            </a:r>
            <a:endParaRPr kumimoji="1" lang="en-US" altLang="ja-JP" dirty="0"/>
          </a:p>
          <a:p>
            <a:endParaRPr kumimoji="1" lang="en-US" altLang="ja-JP" dirty="0"/>
          </a:p>
          <a:p>
            <a:r>
              <a:rPr kumimoji="1" lang="ja-JP" altLang="en-US"/>
              <a:t>そして、</a:t>
            </a:r>
            <a:r>
              <a:rPr kumimoji="1" lang="en-US" altLang="ja-JP" dirty="0"/>
              <a:t>5</a:t>
            </a:r>
            <a:r>
              <a:rPr kumimoji="1" lang="ja-JP" altLang="en-US"/>
              <a:t>月末に地区審査会</a:t>
            </a:r>
            <a:endParaRPr kumimoji="1" lang="en-US" altLang="ja-JP" dirty="0"/>
          </a:p>
          <a:p>
            <a:endParaRPr kumimoji="1" lang="en-US" altLang="ja-JP" dirty="0"/>
          </a:p>
          <a:p>
            <a:r>
              <a:rPr kumimoji="1" lang="ja-JP" altLang="en-US"/>
              <a:t>それが完了して、</a:t>
            </a:r>
            <a:r>
              <a:rPr kumimoji="1" lang="en-US" altLang="ja-JP" dirty="0"/>
              <a:t>6</a:t>
            </a:r>
            <a:r>
              <a:rPr kumimoji="1" lang="ja-JP" altLang="en-US"/>
              <a:t>月に財団への申請を行います。</a:t>
            </a:r>
            <a:endParaRPr kumimoji="1" lang="en-US" altLang="ja-JP" dirty="0"/>
          </a:p>
          <a:p>
            <a:endParaRPr kumimoji="1" lang="en-US" altLang="ja-JP" dirty="0"/>
          </a:p>
          <a:p>
            <a:r>
              <a:rPr kumimoji="1" lang="en-US" altLang="ja-JP" dirty="0"/>
              <a:t>8</a:t>
            </a:r>
            <a:r>
              <a:rPr kumimoji="1" lang="ja-JP" altLang="en-US"/>
              <a:t>月に財団からの承認がおり、当委員会へ振り込みが行われます。</a:t>
            </a:r>
            <a:endParaRPr kumimoji="1" lang="en-US" altLang="ja-JP" dirty="0"/>
          </a:p>
          <a:p>
            <a:endParaRPr kumimoji="1" lang="en-US" altLang="ja-JP" dirty="0"/>
          </a:p>
          <a:p>
            <a:r>
              <a:rPr kumimoji="1" lang="ja-JP" altLang="en-US"/>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a:t>これら補助金を活用して、申請いただいたいプロジェクトを各クラブが実施し、翌年</a:t>
            </a:r>
            <a:r>
              <a:rPr kumimoji="1" lang="en-US" altLang="ja-JP" dirty="0"/>
              <a:t>6</a:t>
            </a:r>
            <a:r>
              <a:rPr kumimoji="1" lang="ja-JP" altLang="en-US"/>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18698">
              <a:defRPr/>
            </a:pPr>
            <a:fld id="{DB827055-821E-4F6B-AAA9-2685E1493D9C}" type="slidenum">
              <a:rPr kumimoji="0" lang="en-US">
                <a:solidFill>
                  <a:prstClr val="black"/>
                </a:solidFill>
                <a:latin typeface="MS PMincho"/>
                <a:ea typeface="MS PMincho"/>
              </a:rPr>
              <a:pPr defTabSz="918698">
                <a:defRPr/>
              </a:pPr>
              <a:t>18</a:t>
            </a:fld>
            <a:endParaRPr kumimoji="0" lang="en-US" dirty="0">
              <a:solidFill>
                <a:prstClr val="black"/>
              </a:solidFill>
              <a:latin typeface="MS PMincho"/>
              <a:ea typeface="MS PMincho"/>
            </a:endParaRPr>
          </a:p>
        </p:txBody>
      </p:sp>
    </p:spTree>
    <p:extLst>
      <p:ext uri="{BB962C8B-B14F-4D97-AF65-F5344CB8AC3E}">
        <p14:creationId xmlns:p14="http://schemas.microsoft.com/office/powerpoint/2010/main" val="1282947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698">
              <a:defRPr/>
            </a:pPr>
            <a:r>
              <a:rPr lang="ja-JP" altLang="en-US" dirty="0"/>
              <a:t>まず地区補助金の参加資格です。</a:t>
            </a:r>
            <a:endParaRPr lang="en-US" altLang="ja-JP" dirty="0"/>
          </a:p>
          <a:p>
            <a:pPr defTabSz="918698">
              <a:defRPr/>
            </a:pPr>
            <a:endParaRPr lang="en-US" altLang="ja-JP" dirty="0"/>
          </a:p>
          <a:p>
            <a:pPr defTabSz="918698">
              <a:defRPr/>
            </a:pPr>
            <a:r>
              <a:rPr lang="ja-JP" altLang="en-US" dirty="0"/>
              <a:t>地区補助金は比較的適用の幅が広く利用いただきやすい補助金ではありますが、これから上げる項目を満足する必要があります。</a:t>
            </a:r>
            <a:endParaRPr lang="en-US" altLang="ja-JP" dirty="0"/>
          </a:p>
          <a:p>
            <a:pPr defTabSz="918698">
              <a:defRPr/>
            </a:pPr>
            <a:endParaRPr lang="en-US" altLang="ja-JP" dirty="0"/>
          </a:p>
          <a:p>
            <a:pPr defTabSz="918698">
              <a:defRPr/>
            </a:pPr>
            <a:r>
              <a:rPr lang="ja-JP" altLang="en-US" dirty="0"/>
              <a:t>１、ロータリー財団の使命に関連している事。</a:t>
            </a:r>
            <a:endParaRPr lang="en-US" altLang="ja-JP" dirty="0"/>
          </a:p>
          <a:p>
            <a:pPr defTabSz="918698">
              <a:defRPr/>
            </a:pPr>
            <a:r>
              <a:rPr lang="ja-JP" altLang="en-US" dirty="0"/>
              <a:t>２、ロータリアンが積極的に参加する事。</a:t>
            </a:r>
            <a:endParaRPr lang="en-US" altLang="ja-JP" dirty="0"/>
          </a:p>
          <a:p>
            <a:pPr defTabSz="918698">
              <a:defRPr/>
            </a:pPr>
            <a:r>
              <a:rPr lang="ja-JP" altLang="en-US" dirty="0"/>
              <a:t>３、実施に先立ってロータリー財団により審査され承認されている事。</a:t>
            </a:r>
            <a:endParaRPr lang="en-US" altLang="ja-JP" dirty="0"/>
          </a:p>
          <a:p>
            <a:pPr defTabSz="918698">
              <a:defRPr/>
            </a:pPr>
            <a:r>
              <a:rPr lang="ja-JP" altLang="en-US" dirty="0"/>
              <a:t>４、地区財団管理セミナーに出席している事</a:t>
            </a:r>
            <a:r>
              <a:rPr lang="en-US" altLang="ja-JP" dirty="0"/>
              <a:t>(</a:t>
            </a:r>
            <a:r>
              <a:rPr lang="ja-JP" altLang="en-US" dirty="0"/>
              <a:t>昨年に開催されたセミナーです</a:t>
            </a:r>
            <a:r>
              <a:rPr lang="en-US" altLang="ja-JP" dirty="0"/>
              <a:t>)</a:t>
            </a:r>
          </a:p>
          <a:p>
            <a:pPr defTabSz="918698">
              <a:defRPr/>
            </a:pPr>
            <a:r>
              <a:rPr lang="ja-JP" altLang="en-US" dirty="0"/>
              <a:t>５、ＭＯＵ、覚書に挙げられた要件に従うことに同意し、それをを提出する事。</a:t>
            </a:r>
            <a:endParaRPr lang="en-US" altLang="ja-JP" dirty="0"/>
          </a:p>
          <a:p>
            <a:pPr defTabSz="918698">
              <a:defRPr/>
            </a:pPr>
            <a:endParaRPr lang="en-US" altLang="ja-JP" dirty="0"/>
          </a:p>
          <a:p>
            <a:pPr defTabSz="918698">
              <a:defRPr/>
            </a:pPr>
            <a:r>
              <a:rPr lang="ja-JP" altLang="en-US" dirty="0"/>
              <a:t>これらを満足しなければ地区補助金に参加することができません</a:t>
            </a:r>
            <a:endParaRPr lang="en-US" altLang="ja-JP" dirty="0"/>
          </a:p>
          <a:p>
            <a:pPr defTabSz="918698">
              <a:defRPr/>
            </a:pPr>
            <a:r>
              <a:rPr lang="ja-JP" altLang="en-US" dirty="0"/>
              <a:t>さらに補足として、</a:t>
            </a:r>
            <a:r>
              <a:rPr lang="en-US" altLang="ja-JP" dirty="0"/>
              <a:t>3</a:t>
            </a:r>
            <a:r>
              <a:rPr lang="ja-JP" altLang="en-US" dirty="0"/>
              <a:t>に関連する項目ですが、</a:t>
            </a:r>
            <a:endParaRPr lang="en-US" altLang="ja-JP" dirty="0"/>
          </a:p>
          <a:p>
            <a:pPr defTabSz="918698">
              <a:defRPr/>
            </a:pPr>
            <a:endParaRPr lang="en-US" altLang="ja-JP" dirty="0"/>
          </a:p>
          <a:p>
            <a:pPr defTabSz="918698">
              <a:defRPr/>
            </a:pPr>
            <a:r>
              <a:rPr lang="ja-JP" altLang="en-US" dirty="0"/>
              <a:t>要約すると審査承認され前に進行しているプロジェクトはダメだということ</a:t>
            </a:r>
            <a:endParaRPr lang="en-US" altLang="ja-JP" dirty="0"/>
          </a:p>
          <a:p>
            <a:pPr defTabSz="918698">
              <a:defRPr/>
            </a:pPr>
            <a:r>
              <a:rPr lang="ja-JP" altLang="en-US" dirty="0"/>
              <a:t>承認後の変更は承認が必要であるということにもご注意いただきたいです。</a:t>
            </a:r>
            <a:endParaRPr lang="en-US" altLang="ja-JP" dirty="0"/>
          </a:p>
        </p:txBody>
      </p:sp>
      <p:sp>
        <p:nvSpPr>
          <p:cNvPr id="4" name="スライド番号プレースホルダー 3"/>
          <p:cNvSpPr>
            <a:spLocks noGrp="1"/>
          </p:cNvSpPr>
          <p:nvPr>
            <p:ph type="sldNum" sz="quarter" idx="5"/>
          </p:nvPr>
        </p:nvSpPr>
        <p:spPr/>
        <p:txBody>
          <a:bodyPr/>
          <a:lstStyle/>
          <a:p>
            <a:pPr defTabSz="918698">
              <a:defRPr/>
            </a:pPr>
            <a:fld id="{DB827055-821E-4F6B-AAA9-2685E1493D9C}" type="slidenum">
              <a:rPr kumimoji="0" lang="en-US">
                <a:solidFill>
                  <a:prstClr val="black"/>
                </a:solidFill>
                <a:latin typeface="MS PMincho"/>
                <a:ea typeface="MS PMincho"/>
              </a:rPr>
              <a:pPr defTabSz="918698">
                <a:defRPr/>
              </a:pPr>
              <a:t>3</a:t>
            </a:fld>
            <a:endParaRPr kumimoji="0" lang="en-US" dirty="0">
              <a:solidFill>
                <a:prstClr val="black"/>
              </a:solidFill>
              <a:latin typeface="MS PMincho"/>
              <a:ea typeface="MS PMincho"/>
            </a:endParaRPr>
          </a:p>
        </p:txBody>
      </p:sp>
    </p:spTree>
    <p:extLst>
      <p:ext uri="{BB962C8B-B14F-4D97-AF65-F5344CB8AC3E}">
        <p14:creationId xmlns:p14="http://schemas.microsoft.com/office/powerpoint/2010/main" val="2234286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次に、各クラブへの配分基準についてです。</a:t>
            </a:r>
            <a:endParaRPr kumimoji="1" lang="en-US" altLang="ja-JP" dirty="0"/>
          </a:p>
          <a:p>
            <a:endParaRPr kumimoji="1" lang="en-US" altLang="ja-JP" dirty="0"/>
          </a:p>
          <a:p>
            <a:r>
              <a:rPr kumimoji="1" lang="ja-JP" altLang="en-US"/>
              <a:t>いくつかの規定により、クラブへの配分基準額の上限が設定されます。</a:t>
            </a:r>
            <a:endParaRPr kumimoji="1" lang="en-US" altLang="ja-JP" dirty="0"/>
          </a:p>
          <a:p>
            <a:endParaRPr kumimoji="1" lang="en-US" altLang="ja-JP" dirty="0"/>
          </a:p>
          <a:p>
            <a:pPr defTabSz="918698">
              <a:defRPr/>
            </a:pPr>
            <a:r>
              <a:rPr lang="en-US" altLang="ja-JP"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1</a:t>
            </a:r>
            <a:r>
              <a:rPr lang="ja-JP" altLang="en-US">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クラブ</a:t>
            </a:r>
            <a:r>
              <a:rPr lang="en-US" altLang="ja-JP"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1</a:t>
            </a:r>
            <a:r>
              <a:rPr lang="ja-JP" altLang="en-US">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プロジェクトが前提となりますが、</a:t>
            </a:r>
            <a:endParaRPr lang="en-US" altLang="ja-JP"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defTabSz="918698">
              <a:defRPr/>
            </a:pPr>
            <a:endParaRPr lang="en-US" altLang="ja-JP"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defTabSz="918698">
              <a:defRPr/>
            </a:pPr>
            <a:r>
              <a:rPr lang="en-US" altLang="ja-JP"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3</a:t>
            </a:r>
            <a:r>
              <a:rPr lang="ja-JP" altLang="en-US">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年前の年次寄付金の</a:t>
            </a:r>
            <a:r>
              <a:rPr lang="en-US" altLang="ja-JP"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25</a:t>
            </a:r>
            <a:r>
              <a:rPr lang="ja-JP" altLang="en-US">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％を基準額とし、クラブ一人当たりの寄付実績額に応じ・・・・設定されます。</a:t>
            </a:r>
            <a:endParaRPr lang="en-US" altLang="ja-JP"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defTabSz="918698">
              <a:defRPr/>
            </a:pPr>
            <a:endParaRPr lang="en-US" altLang="ja-JP"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defTabSz="918698">
              <a:defRPr/>
            </a:pPr>
            <a:r>
              <a:rPr lang="ja-JP" altLang="en-US">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さらに、最高額は</a:t>
            </a:r>
            <a:r>
              <a:rPr lang="en-US" altLang="ja-JP"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50</a:t>
            </a:r>
            <a:r>
              <a:rPr lang="ja-JP" altLang="en-US">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万円です。</a:t>
            </a:r>
            <a:endParaRPr lang="en-US" altLang="ja-JP"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defTabSz="918698">
              <a:defRPr/>
            </a:pPr>
            <a:endParaRPr lang="en-US" altLang="ja-JP"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defTabSz="918698">
              <a:defRPr/>
            </a:pPr>
            <a:r>
              <a:rPr lang="ja-JP" altLang="en-US">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また、</a:t>
            </a:r>
            <a:r>
              <a:rPr lang="en-US" altLang="ja-JP"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3</a:t>
            </a:r>
            <a:r>
              <a:rPr lang="ja-JP" altLang="en-US">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年前の・・・・</a:t>
            </a:r>
            <a:endParaRPr lang="en-US" altLang="ja-JP"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defTabSz="918698">
              <a:defRPr/>
            </a:pPr>
            <a:endParaRPr lang="en-US" altLang="ja-JP"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defTabSz="918698">
              <a:defRPr/>
            </a:pPr>
            <a:r>
              <a:rPr lang="ja-JP" altLang="en-US">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ローターアクトクラブは・・・</a:t>
            </a:r>
            <a:endParaRPr lang="en-US" altLang="ja-JP"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defTabSz="918698">
              <a:defRPr/>
            </a:pPr>
            <a:endParaRPr lang="en-US" altLang="ja-JP" dirty="0">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defTabSz="918698">
              <a:defRPr/>
            </a:pPr>
            <a:endParaRPr lang="ja-JP" altLang="en-US">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pPr defTabSz="918698">
              <a:defRPr/>
            </a:pPr>
            <a:endParaRPr lang="ja-JP" altLang="en-US">
              <a:solidFill>
                <a:schemeClr val="dk1"/>
              </a:solidFill>
              <a:latin typeface="Hiragino Kaku Gothic ProN W3" panose="020B0300000000000000" pitchFamily="34" charset="-128"/>
              <a:ea typeface="Hiragino Kaku Gothic ProN W3" panose="020B0300000000000000" pitchFamily="34" charset="-128"/>
              <a:cs typeface="MS PMincho"/>
              <a:sym typeface="MS PMincho"/>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defTabSz="918698">
              <a:defRPr/>
            </a:pPr>
            <a:fld id="{DB827055-821E-4F6B-AAA9-2685E1493D9C}" type="slidenum">
              <a:rPr kumimoji="0" lang="en-US">
                <a:solidFill>
                  <a:prstClr val="black"/>
                </a:solidFill>
                <a:latin typeface="MS PMincho"/>
                <a:ea typeface="MS PMincho"/>
              </a:rPr>
              <a:pPr defTabSz="918698">
                <a:defRPr/>
              </a:pPr>
              <a:t>4</a:t>
            </a:fld>
            <a:endParaRPr kumimoji="0" lang="en-US" dirty="0">
              <a:solidFill>
                <a:prstClr val="black"/>
              </a:solidFill>
              <a:latin typeface="MS PMincho"/>
              <a:ea typeface="MS PMincho"/>
            </a:endParaRPr>
          </a:p>
        </p:txBody>
      </p:sp>
    </p:spTree>
    <p:extLst>
      <p:ext uri="{BB962C8B-B14F-4D97-AF65-F5344CB8AC3E}">
        <p14:creationId xmlns:p14="http://schemas.microsoft.com/office/powerpoint/2010/main" val="234726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先ほど、提出期限のお話をしましたが、改めてスケジュールをご説明いたします。</a:t>
            </a:r>
            <a:endParaRPr kumimoji="1" lang="en-US" altLang="ja-JP" dirty="0"/>
          </a:p>
          <a:p>
            <a:endParaRPr kumimoji="1" lang="en-US" altLang="ja-JP" dirty="0"/>
          </a:p>
          <a:p>
            <a:r>
              <a:rPr kumimoji="1" lang="ja-JP" altLang="en-US" dirty="0"/>
              <a:t>ロータリー年度を跨いでのスケジュールとなりますので、ご注意ください。</a:t>
            </a:r>
            <a:endParaRPr kumimoji="1" lang="en-US" altLang="ja-JP" dirty="0"/>
          </a:p>
          <a:p>
            <a:endParaRPr kumimoji="1" lang="en-US" altLang="ja-JP" dirty="0"/>
          </a:p>
          <a:p>
            <a:r>
              <a:rPr kumimoji="1" lang="ja-JP" altLang="en-US" dirty="0"/>
              <a:t>まずは、</a:t>
            </a:r>
            <a:r>
              <a:rPr kumimoji="1" lang="en-US" altLang="ja-JP" dirty="0"/>
              <a:t>4</a:t>
            </a:r>
            <a:r>
              <a:rPr kumimoji="1" lang="ja-JP" altLang="en-US" dirty="0"/>
              <a:t>月</a:t>
            </a:r>
            <a:r>
              <a:rPr kumimoji="1" lang="en-US" altLang="ja-JP" dirty="0"/>
              <a:t>30</a:t>
            </a:r>
            <a:r>
              <a:rPr kumimoji="1" lang="ja-JP" altLang="en-US" dirty="0"/>
              <a:t>日が申請期限です。</a:t>
            </a:r>
            <a:endParaRPr kumimoji="1" lang="en-US" altLang="ja-JP" dirty="0"/>
          </a:p>
          <a:p>
            <a:endParaRPr kumimoji="1" lang="en-US" altLang="ja-JP" dirty="0"/>
          </a:p>
          <a:p>
            <a:r>
              <a:rPr kumimoji="1" lang="ja-JP" altLang="en-US" dirty="0"/>
              <a:t>そして、</a:t>
            </a:r>
            <a:r>
              <a:rPr kumimoji="1" lang="en-US" altLang="ja-JP" dirty="0"/>
              <a:t>5</a:t>
            </a:r>
            <a:r>
              <a:rPr kumimoji="1" lang="ja-JP" altLang="en-US" dirty="0"/>
              <a:t>月末に地区審査会</a:t>
            </a:r>
            <a:endParaRPr kumimoji="1" lang="en-US" altLang="ja-JP" dirty="0"/>
          </a:p>
          <a:p>
            <a:endParaRPr kumimoji="1" lang="en-US" altLang="ja-JP" dirty="0"/>
          </a:p>
          <a:p>
            <a:r>
              <a:rPr kumimoji="1" lang="ja-JP" altLang="en-US" dirty="0"/>
              <a:t>それが完了して、</a:t>
            </a:r>
            <a:r>
              <a:rPr kumimoji="1" lang="en-US" altLang="ja-JP" dirty="0"/>
              <a:t>6</a:t>
            </a:r>
            <a:r>
              <a:rPr kumimoji="1" lang="ja-JP" altLang="en-US" dirty="0"/>
              <a:t>月に財団への申請を行います。</a:t>
            </a:r>
            <a:endParaRPr kumimoji="1" lang="en-US" altLang="ja-JP" dirty="0"/>
          </a:p>
          <a:p>
            <a:endParaRPr kumimoji="1" lang="en-US" altLang="ja-JP" dirty="0"/>
          </a:p>
          <a:p>
            <a:r>
              <a:rPr kumimoji="1" lang="en-US" altLang="ja-JP" dirty="0"/>
              <a:t>8</a:t>
            </a:r>
            <a:r>
              <a:rPr kumimoji="1" lang="ja-JP" altLang="en-US" dirty="0"/>
              <a:t>月に財団からの承認がおり、当委員会へ振り込みが行われます。</a:t>
            </a:r>
            <a:endParaRPr kumimoji="1" lang="en-US" altLang="ja-JP" dirty="0"/>
          </a:p>
          <a:p>
            <a:endParaRPr kumimoji="1" lang="en-US" altLang="ja-JP" dirty="0"/>
          </a:p>
          <a:p>
            <a:r>
              <a:rPr kumimoji="1" lang="ja-JP" altLang="en-US" dirty="0"/>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dirty="0"/>
              <a:t>これら補助金を活用して、申請いただいたいプロジェクトを各クラブが実施し、翌年</a:t>
            </a:r>
            <a:r>
              <a:rPr kumimoji="1" lang="en-US" altLang="ja-JP" dirty="0"/>
              <a:t>6</a:t>
            </a:r>
            <a:r>
              <a:rPr kumimoji="1" lang="ja-JP" altLang="en-US" dirty="0"/>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18698">
              <a:defRPr/>
            </a:pPr>
            <a:fld id="{DB827055-821E-4F6B-AAA9-2685E1493D9C}" type="slidenum">
              <a:rPr kumimoji="0" lang="en-US">
                <a:solidFill>
                  <a:prstClr val="black"/>
                </a:solidFill>
                <a:latin typeface="MS PMincho"/>
                <a:ea typeface="MS PMincho"/>
              </a:rPr>
              <a:pPr defTabSz="918698">
                <a:defRPr/>
              </a:pPr>
              <a:t>5</a:t>
            </a:fld>
            <a:endParaRPr kumimoji="0" lang="en-US" dirty="0">
              <a:solidFill>
                <a:prstClr val="black"/>
              </a:solidFill>
              <a:latin typeface="MS PMincho"/>
              <a:ea typeface="MS PMincho"/>
            </a:endParaRPr>
          </a:p>
        </p:txBody>
      </p:sp>
    </p:spTree>
    <p:extLst>
      <p:ext uri="{BB962C8B-B14F-4D97-AF65-F5344CB8AC3E}">
        <p14:creationId xmlns:p14="http://schemas.microsoft.com/office/powerpoint/2010/main" val="400158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では、実際に活動いただく上での注意点、また我々からのお願いをここにまとめました。</a:t>
            </a:r>
            <a:endParaRPr kumimoji="1" lang="en-US" altLang="ja-JP" dirty="0"/>
          </a:p>
          <a:p>
            <a:endParaRPr kumimoji="1" lang="en-US" altLang="ja-JP" dirty="0"/>
          </a:p>
          <a:p>
            <a:r>
              <a:rPr kumimoji="1" lang="ja-JP" altLang="en-US" dirty="0"/>
              <a:t>申請期限は、</a:t>
            </a:r>
            <a:r>
              <a:rPr kumimoji="1" lang="en-US" altLang="ja-JP" dirty="0"/>
              <a:t>4</a:t>
            </a:r>
            <a:r>
              <a:rPr kumimoji="1" lang="ja-JP" altLang="en-US" dirty="0"/>
              <a:t>月</a:t>
            </a:r>
            <a:r>
              <a:rPr kumimoji="1" lang="en-US" altLang="ja-JP" dirty="0"/>
              <a:t>30</a:t>
            </a:r>
            <a:r>
              <a:rPr kumimoji="1" lang="ja-JP" altLang="en-US" dirty="0"/>
              <a:t>日です。</a:t>
            </a:r>
            <a:endParaRPr kumimoji="1" lang="en-US" altLang="ja-JP" dirty="0"/>
          </a:p>
          <a:p>
            <a:endParaRPr kumimoji="1" lang="en-US" altLang="ja-JP" dirty="0"/>
          </a:p>
          <a:p>
            <a:r>
              <a:rPr kumimoji="1" lang="ja-JP" altLang="en-US" dirty="0"/>
              <a:t>申請及び補助金を使ったプロジェクトの報告は、メールに添付いただく形で提出をお願いしております。</a:t>
            </a:r>
            <a:endParaRPr kumimoji="1" lang="en-US" altLang="ja-JP" dirty="0"/>
          </a:p>
          <a:p>
            <a:r>
              <a:rPr kumimoji="1" lang="ja-JP" altLang="en-US" dirty="0"/>
              <a:t>専用のメールアドレスがありますので、こちらまで提出いただくようお願いいたします。</a:t>
            </a:r>
            <a:endParaRPr kumimoji="1" lang="en-US" altLang="ja-JP" dirty="0"/>
          </a:p>
          <a:p>
            <a:endParaRPr kumimoji="1" lang="en-US" altLang="ja-JP" dirty="0"/>
          </a:p>
          <a:p>
            <a:r>
              <a:rPr kumimoji="1" lang="ja-JP" altLang="en-US" dirty="0"/>
              <a:t>提出いただいた後は、こちらから受付メールを送信いたします。</a:t>
            </a:r>
            <a:endParaRPr kumimoji="1" lang="en-US" altLang="ja-JP" dirty="0"/>
          </a:p>
          <a:p>
            <a:r>
              <a:rPr kumimoji="1" lang="ja-JP" altLang="en-US" dirty="0"/>
              <a:t>当委員の運営には万全を期しておりますが、なにぶん少ない人員で対応しておりますので、漏れがないとも言い切れません。</a:t>
            </a:r>
            <a:endParaRPr kumimoji="1" lang="en-US" altLang="ja-JP" dirty="0"/>
          </a:p>
          <a:p>
            <a:r>
              <a:rPr kumimoji="1" lang="ja-JP" altLang="en-US" dirty="0"/>
              <a:t>万一、提出後一週間以上経過しても、何もレスピンスがない場合は、当委員会までご連絡ください。</a:t>
            </a:r>
            <a:endParaRPr kumimoji="1" lang="en-US" altLang="ja-JP" dirty="0"/>
          </a:p>
          <a:p>
            <a:endParaRPr kumimoji="1" lang="en-US" altLang="ja-JP" dirty="0"/>
          </a:p>
          <a:p>
            <a:r>
              <a:rPr kumimoji="1" lang="ja-JP" altLang="en-US" dirty="0"/>
              <a:t>補助金を活用したプロジェクトについては、最後に必ず報告書の提出が必要となります。</a:t>
            </a:r>
            <a:endParaRPr kumimoji="1" lang="en-US" altLang="ja-JP" dirty="0"/>
          </a:p>
          <a:p>
            <a:r>
              <a:rPr kumimoji="1" lang="ja-JP" altLang="en-US" dirty="0"/>
              <a:t>この提出がなされないと、新たな補助金の審査が開始されません。これはクラブ単位ではなく、地区としてです。</a:t>
            </a:r>
            <a:endParaRPr kumimoji="1" lang="en-US" altLang="ja-JP" dirty="0"/>
          </a:p>
          <a:p>
            <a:r>
              <a:rPr kumimoji="1" lang="ja-JP" altLang="en-US" dirty="0"/>
              <a:t>したがって、安易な遅れは、補助金を活用しようとするすべてのクラブに影響が出ますので、遅れないようご協力をお願いいたします。</a:t>
            </a:r>
            <a:endParaRPr kumimoji="1" lang="en-US" altLang="ja-JP" dirty="0"/>
          </a:p>
          <a:p>
            <a:r>
              <a:rPr kumimoji="1" lang="ja-JP" altLang="en-US" dirty="0"/>
              <a:t>残念ながら、昨年度は</a:t>
            </a:r>
            <a:r>
              <a:rPr kumimoji="1" lang="en-US" altLang="ja-JP" dirty="0"/>
              <a:t>2</a:t>
            </a:r>
            <a:r>
              <a:rPr kumimoji="1" lang="ja-JP" altLang="en-US" dirty="0"/>
              <a:t>クラブが期限を超えました。</a:t>
            </a:r>
            <a:endParaRPr kumimoji="1" lang="en-US" altLang="ja-JP" dirty="0"/>
          </a:p>
          <a:p>
            <a:endParaRPr kumimoji="1" lang="en-US" altLang="ja-JP" dirty="0"/>
          </a:p>
          <a:p>
            <a:r>
              <a:rPr kumimoji="1" lang="ja-JP" altLang="en-US" dirty="0"/>
              <a:t>最後に、プロジェクトが変更になったり、申請金額が変更になったり、つまり申請した内容に変更があった場合は、プロジェクト実施前に当委員会にご報告をお願いいたします。事後報告はダメです。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18698">
              <a:defRPr/>
            </a:pPr>
            <a:fld id="{DB827055-821E-4F6B-AAA9-2685E1493D9C}" type="slidenum">
              <a:rPr kumimoji="0" lang="en-US">
                <a:solidFill>
                  <a:prstClr val="black"/>
                </a:solidFill>
                <a:latin typeface="MS PMincho"/>
                <a:ea typeface="MS PMincho"/>
              </a:rPr>
              <a:pPr defTabSz="918698">
                <a:defRPr/>
              </a:pPr>
              <a:t>6</a:t>
            </a:fld>
            <a:endParaRPr kumimoji="0" lang="en-US" dirty="0">
              <a:solidFill>
                <a:prstClr val="black"/>
              </a:solidFill>
              <a:latin typeface="MS PMincho"/>
              <a:ea typeface="MS PMincho"/>
            </a:endParaRPr>
          </a:p>
        </p:txBody>
      </p:sp>
    </p:spTree>
    <p:extLst>
      <p:ext uri="{BB962C8B-B14F-4D97-AF65-F5344CB8AC3E}">
        <p14:creationId xmlns:p14="http://schemas.microsoft.com/office/powerpoint/2010/main" val="159451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先ほど、提出期限のお話をしましたが、改めてスケジュールをご説明いたします。</a:t>
            </a:r>
            <a:endParaRPr kumimoji="1" lang="en-US" altLang="ja-JP" dirty="0"/>
          </a:p>
          <a:p>
            <a:endParaRPr kumimoji="1" lang="en-US" altLang="ja-JP" dirty="0"/>
          </a:p>
          <a:p>
            <a:r>
              <a:rPr kumimoji="1" lang="ja-JP" altLang="en-US" dirty="0"/>
              <a:t>ロータリー年度を跨いでのスケジュールとなりますので、ご注意ください。</a:t>
            </a:r>
            <a:endParaRPr kumimoji="1" lang="en-US" altLang="ja-JP" dirty="0"/>
          </a:p>
          <a:p>
            <a:endParaRPr kumimoji="1" lang="en-US" altLang="ja-JP" dirty="0"/>
          </a:p>
          <a:p>
            <a:r>
              <a:rPr kumimoji="1" lang="ja-JP" altLang="en-US" dirty="0"/>
              <a:t>まずは、</a:t>
            </a:r>
            <a:r>
              <a:rPr kumimoji="1" lang="en-US" altLang="ja-JP" dirty="0"/>
              <a:t>4</a:t>
            </a:r>
            <a:r>
              <a:rPr kumimoji="1" lang="ja-JP" altLang="en-US" dirty="0"/>
              <a:t>月</a:t>
            </a:r>
            <a:r>
              <a:rPr kumimoji="1" lang="en-US" altLang="ja-JP" dirty="0"/>
              <a:t>30</a:t>
            </a:r>
            <a:r>
              <a:rPr kumimoji="1" lang="ja-JP" altLang="en-US" dirty="0"/>
              <a:t>日が申請期限です。</a:t>
            </a:r>
            <a:endParaRPr kumimoji="1" lang="en-US" altLang="ja-JP" dirty="0"/>
          </a:p>
          <a:p>
            <a:endParaRPr kumimoji="1" lang="en-US" altLang="ja-JP" dirty="0"/>
          </a:p>
          <a:p>
            <a:r>
              <a:rPr kumimoji="1" lang="ja-JP" altLang="en-US" dirty="0"/>
              <a:t>そして、</a:t>
            </a:r>
            <a:r>
              <a:rPr kumimoji="1" lang="en-US" altLang="ja-JP" dirty="0"/>
              <a:t>5</a:t>
            </a:r>
            <a:r>
              <a:rPr kumimoji="1" lang="ja-JP" altLang="en-US" dirty="0"/>
              <a:t>月末に地区審査会</a:t>
            </a:r>
            <a:endParaRPr kumimoji="1" lang="en-US" altLang="ja-JP" dirty="0"/>
          </a:p>
          <a:p>
            <a:endParaRPr kumimoji="1" lang="en-US" altLang="ja-JP" dirty="0"/>
          </a:p>
          <a:p>
            <a:r>
              <a:rPr kumimoji="1" lang="ja-JP" altLang="en-US" dirty="0"/>
              <a:t>それが完了して、</a:t>
            </a:r>
            <a:r>
              <a:rPr kumimoji="1" lang="en-US" altLang="ja-JP" dirty="0"/>
              <a:t>6</a:t>
            </a:r>
            <a:r>
              <a:rPr kumimoji="1" lang="ja-JP" altLang="en-US" dirty="0"/>
              <a:t>月に財団への申請を行います。</a:t>
            </a:r>
            <a:endParaRPr kumimoji="1" lang="en-US" altLang="ja-JP" dirty="0"/>
          </a:p>
          <a:p>
            <a:endParaRPr kumimoji="1" lang="en-US" altLang="ja-JP" dirty="0"/>
          </a:p>
          <a:p>
            <a:r>
              <a:rPr kumimoji="1" lang="en-US" altLang="ja-JP" dirty="0"/>
              <a:t>8</a:t>
            </a:r>
            <a:r>
              <a:rPr kumimoji="1" lang="ja-JP" altLang="en-US" dirty="0"/>
              <a:t>月に財団からの承認がおり、当委員会へ振り込みが行われます。</a:t>
            </a:r>
            <a:endParaRPr kumimoji="1" lang="en-US" altLang="ja-JP" dirty="0"/>
          </a:p>
          <a:p>
            <a:endParaRPr kumimoji="1" lang="en-US" altLang="ja-JP" dirty="0"/>
          </a:p>
          <a:p>
            <a:r>
              <a:rPr kumimoji="1" lang="ja-JP" altLang="en-US" dirty="0"/>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dirty="0"/>
              <a:t>これら補助金を活用して、申請いただいたいプロジェクトを各クラブが実施し、翌年</a:t>
            </a:r>
            <a:r>
              <a:rPr kumimoji="1" lang="en-US" altLang="ja-JP" dirty="0"/>
              <a:t>6</a:t>
            </a:r>
            <a:r>
              <a:rPr kumimoji="1" lang="ja-JP" altLang="en-US" dirty="0"/>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18698">
              <a:defRPr/>
            </a:pPr>
            <a:fld id="{DB827055-821E-4F6B-AAA9-2685E1493D9C}" type="slidenum">
              <a:rPr kumimoji="0" lang="en-US">
                <a:solidFill>
                  <a:prstClr val="black"/>
                </a:solidFill>
                <a:latin typeface="MS PMincho"/>
                <a:ea typeface="MS PMincho"/>
              </a:rPr>
              <a:pPr defTabSz="918698">
                <a:defRPr/>
              </a:pPr>
              <a:t>7</a:t>
            </a:fld>
            <a:endParaRPr kumimoji="0" lang="en-US" dirty="0">
              <a:solidFill>
                <a:prstClr val="black"/>
              </a:solidFill>
              <a:latin typeface="MS PMincho"/>
              <a:ea typeface="MS PMincho"/>
            </a:endParaRPr>
          </a:p>
        </p:txBody>
      </p:sp>
    </p:spTree>
    <p:extLst>
      <p:ext uri="{BB962C8B-B14F-4D97-AF65-F5344CB8AC3E}">
        <p14:creationId xmlns:p14="http://schemas.microsoft.com/office/powerpoint/2010/main" val="385020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先ほど、提出期限のお話をしましたが、改めてスケジュールをご説明いたします。</a:t>
            </a:r>
            <a:endParaRPr kumimoji="1" lang="en-US" altLang="ja-JP" dirty="0"/>
          </a:p>
          <a:p>
            <a:endParaRPr kumimoji="1" lang="en-US" altLang="ja-JP" dirty="0"/>
          </a:p>
          <a:p>
            <a:r>
              <a:rPr kumimoji="1" lang="ja-JP" altLang="en-US"/>
              <a:t>ロータリー年度を跨いでのスケジュールとなりますので、ご注意ください。</a:t>
            </a:r>
            <a:endParaRPr kumimoji="1" lang="en-US" altLang="ja-JP" dirty="0"/>
          </a:p>
          <a:p>
            <a:endParaRPr kumimoji="1" lang="en-US" altLang="ja-JP" dirty="0"/>
          </a:p>
          <a:p>
            <a:r>
              <a:rPr kumimoji="1" lang="ja-JP" altLang="en-US"/>
              <a:t>まずは、</a:t>
            </a:r>
            <a:r>
              <a:rPr kumimoji="1" lang="en-US" altLang="ja-JP" dirty="0"/>
              <a:t>4</a:t>
            </a:r>
            <a:r>
              <a:rPr kumimoji="1" lang="ja-JP" altLang="en-US"/>
              <a:t>月</a:t>
            </a:r>
            <a:r>
              <a:rPr kumimoji="1" lang="en-US" altLang="ja-JP" dirty="0"/>
              <a:t>30</a:t>
            </a:r>
            <a:r>
              <a:rPr kumimoji="1" lang="ja-JP" altLang="en-US"/>
              <a:t>日が申請期限です。</a:t>
            </a:r>
            <a:endParaRPr kumimoji="1" lang="en-US" altLang="ja-JP" dirty="0"/>
          </a:p>
          <a:p>
            <a:endParaRPr kumimoji="1" lang="en-US" altLang="ja-JP" dirty="0"/>
          </a:p>
          <a:p>
            <a:r>
              <a:rPr kumimoji="1" lang="ja-JP" altLang="en-US"/>
              <a:t>そして、</a:t>
            </a:r>
            <a:r>
              <a:rPr kumimoji="1" lang="en-US" altLang="ja-JP" dirty="0"/>
              <a:t>5</a:t>
            </a:r>
            <a:r>
              <a:rPr kumimoji="1" lang="ja-JP" altLang="en-US"/>
              <a:t>月末に地区審査会</a:t>
            </a:r>
            <a:endParaRPr kumimoji="1" lang="en-US" altLang="ja-JP" dirty="0"/>
          </a:p>
          <a:p>
            <a:endParaRPr kumimoji="1" lang="en-US" altLang="ja-JP" dirty="0"/>
          </a:p>
          <a:p>
            <a:r>
              <a:rPr kumimoji="1" lang="ja-JP" altLang="en-US"/>
              <a:t>それが完了して、</a:t>
            </a:r>
            <a:r>
              <a:rPr kumimoji="1" lang="en-US" altLang="ja-JP" dirty="0"/>
              <a:t>6</a:t>
            </a:r>
            <a:r>
              <a:rPr kumimoji="1" lang="ja-JP" altLang="en-US"/>
              <a:t>月に財団への申請を行います。</a:t>
            </a:r>
            <a:endParaRPr kumimoji="1" lang="en-US" altLang="ja-JP" dirty="0"/>
          </a:p>
          <a:p>
            <a:endParaRPr kumimoji="1" lang="en-US" altLang="ja-JP" dirty="0"/>
          </a:p>
          <a:p>
            <a:r>
              <a:rPr kumimoji="1" lang="en-US" altLang="ja-JP" dirty="0"/>
              <a:t>8</a:t>
            </a:r>
            <a:r>
              <a:rPr kumimoji="1" lang="ja-JP" altLang="en-US"/>
              <a:t>月に財団からの承認がおり、当委員会へ振り込みが行われます。</a:t>
            </a:r>
            <a:endParaRPr kumimoji="1" lang="en-US" altLang="ja-JP" dirty="0"/>
          </a:p>
          <a:p>
            <a:endParaRPr kumimoji="1" lang="en-US" altLang="ja-JP" dirty="0"/>
          </a:p>
          <a:p>
            <a:r>
              <a:rPr kumimoji="1" lang="ja-JP" altLang="en-US"/>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a:t>これら補助金を活用して、申請いただいたいプロジェクトを各クラブが実施し、翌年</a:t>
            </a:r>
            <a:r>
              <a:rPr kumimoji="1" lang="en-US" altLang="ja-JP" dirty="0"/>
              <a:t>6</a:t>
            </a:r>
            <a:r>
              <a:rPr kumimoji="1" lang="ja-JP" altLang="en-US"/>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18698">
              <a:defRPr/>
            </a:pPr>
            <a:fld id="{DB827055-821E-4F6B-AAA9-2685E1493D9C}" type="slidenum">
              <a:rPr kumimoji="0" lang="en-US">
                <a:solidFill>
                  <a:prstClr val="black"/>
                </a:solidFill>
                <a:latin typeface="MS PMincho"/>
                <a:ea typeface="MS PMincho"/>
              </a:rPr>
              <a:pPr defTabSz="918698">
                <a:defRPr/>
              </a:pPr>
              <a:t>8</a:t>
            </a:fld>
            <a:endParaRPr kumimoji="0" lang="en-US" dirty="0">
              <a:solidFill>
                <a:prstClr val="black"/>
              </a:solidFill>
              <a:latin typeface="MS PMincho"/>
              <a:ea typeface="MS PMincho"/>
            </a:endParaRPr>
          </a:p>
        </p:txBody>
      </p:sp>
    </p:spTree>
    <p:extLst>
      <p:ext uri="{BB962C8B-B14F-4D97-AF65-F5344CB8AC3E}">
        <p14:creationId xmlns:p14="http://schemas.microsoft.com/office/powerpoint/2010/main" val="2030718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先ほど、提出期限のお話をしましたが、改めてスケジュールをご説明いたします。</a:t>
            </a:r>
            <a:endParaRPr kumimoji="1" lang="en-US" altLang="ja-JP" dirty="0"/>
          </a:p>
          <a:p>
            <a:endParaRPr kumimoji="1" lang="en-US" altLang="ja-JP" dirty="0"/>
          </a:p>
          <a:p>
            <a:r>
              <a:rPr kumimoji="1" lang="ja-JP" altLang="en-US"/>
              <a:t>ロータリー年度を跨いでのスケジュールとなりますので、ご注意ください。</a:t>
            </a:r>
            <a:endParaRPr kumimoji="1" lang="en-US" altLang="ja-JP" dirty="0"/>
          </a:p>
          <a:p>
            <a:endParaRPr kumimoji="1" lang="en-US" altLang="ja-JP" dirty="0"/>
          </a:p>
          <a:p>
            <a:r>
              <a:rPr kumimoji="1" lang="ja-JP" altLang="en-US"/>
              <a:t>まずは、</a:t>
            </a:r>
            <a:r>
              <a:rPr kumimoji="1" lang="en-US" altLang="ja-JP" dirty="0"/>
              <a:t>4</a:t>
            </a:r>
            <a:r>
              <a:rPr kumimoji="1" lang="ja-JP" altLang="en-US"/>
              <a:t>月</a:t>
            </a:r>
            <a:r>
              <a:rPr kumimoji="1" lang="en-US" altLang="ja-JP" dirty="0"/>
              <a:t>30</a:t>
            </a:r>
            <a:r>
              <a:rPr kumimoji="1" lang="ja-JP" altLang="en-US"/>
              <a:t>日が申請期限です。</a:t>
            </a:r>
            <a:endParaRPr kumimoji="1" lang="en-US" altLang="ja-JP" dirty="0"/>
          </a:p>
          <a:p>
            <a:endParaRPr kumimoji="1" lang="en-US" altLang="ja-JP" dirty="0"/>
          </a:p>
          <a:p>
            <a:r>
              <a:rPr kumimoji="1" lang="ja-JP" altLang="en-US"/>
              <a:t>そして、</a:t>
            </a:r>
            <a:r>
              <a:rPr kumimoji="1" lang="en-US" altLang="ja-JP" dirty="0"/>
              <a:t>5</a:t>
            </a:r>
            <a:r>
              <a:rPr kumimoji="1" lang="ja-JP" altLang="en-US"/>
              <a:t>月末に地区審査会</a:t>
            </a:r>
            <a:endParaRPr kumimoji="1" lang="en-US" altLang="ja-JP" dirty="0"/>
          </a:p>
          <a:p>
            <a:endParaRPr kumimoji="1" lang="en-US" altLang="ja-JP" dirty="0"/>
          </a:p>
          <a:p>
            <a:r>
              <a:rPr kumimoji="1" lang="ja-JP" altLang="en-US"/>
              <a:t>それが完了して、</a:t>
            </a:r>
            <a:r>
              <a:rPr kumimoji="1" lang="en-US" altLang="ja-JP" dirty="0"/>
              <a:t>6</a:t>
            </a:r>
            <a:r>
              <a:rPr kumimoji="1" lang="ja-JP" altLang="en-US"/>
              <a:t>月に財団への申請を行います。</a:t>
            </a:r>
            <a:endParaRPr kumimoji="1" lang="en-US" altLang="ja-JP" dirty="0"/>
          </a:p>
          <a:p>
            <a:endParaRPr kumimoji="1" lang="en-US" altLang="ja-JP" dirty="0"/>
          </a:p>
          <a:p>
            <a:r>
              <a:rPr kumimoji="1" lang="en-US" altLang="ja-JP" dirty="0"/>
              <a:t>8</a:t>
            </a:r>
            <a:r>
              <a:rPr kumimoji="1" lang="ja-JP" altLang="en-US"/>
              <a:t>月に財団からの承認がおり、当委員会へ振り込みが行われます。</a:t>
            </a:r>
            <a:endParaRPr kumimoji="1" lang="en-US" altLang="ja-JP" dirty="0"/>
          </a:p>
          <a:p>
            <a:endParaRPr kumimoji="1" lang="en-US" altLang="ja-JP" dirty="0"/>
          </a:p>
          <a:p>
            <a:r>
              <a:rPr kumimoji="1" lang="ja-JP" altLang="en-US"/>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a:t>これら補助金を活用して、申請いただいたいプロジェクトを各クラブが実施し、翌年</a:t>
            </a:r>
            <a:r>
              <a:rPr kumimoji="1" lang="en-US" altLang="ja-JP" dirty="0"/>
              <a:t>6</a:t>
            </a:r>
            <a:r>
              <a:rPr kumimoji="1" lang="ja-JP" altLang="en-US"/>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18698">
              <a:defRPr/>
            </a:pPr>
            <a:fld id="{DB827055-821E-4F6B-AAA9-2685E1493D9C}" type="slidenum">
              <a:rPr kumimoji="0" lang="en-US">
                <a:solidFill>
                  <a:prstClr val="black"/>
                </a:solidFill>
                <a:latin typeface="MS PMincho"/>
                <a:ea typeface="MS PMincho"/>
              </a:rPr>
              <a:pPr defTabSz="918698">
                <a:defRPr/>
              </a:pPr>
              <a:t>9</a:t>
            </a:fld>
            <a:endParaRPr kumimoji="0" lang="en-US" dirty="0">
              <a:solidFill>
                <a:prstClr val="black"/>
              </a:solidFill>
              <a:latin typeface="MS PMincho"/>
              <a:ea typeface="MS PMincho"/>
            </a:endParaRPr>
          </a:p>
        </p:txBody>
      </p:sp>
    </p:spTree>
    <p:extLst>
      <p:ext uri="{BB962C8B-B14F-4D97-AF65-F5344CB8AC3E}">
        <p14:creationId xmlns:p14="http://schemas.microsoft.com/office/powerpoint/2010/main" val="1809923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先ほど、提出期限のお話をしましたが、改めてスケジュールをご説明いたします。</a:t>
            </a:r>
            <a:endParaRPr kumimoji="1" lang="en-US" altLang="ja-JP" dirty="0"/>
          </a:p>
          <a:p>
            <a:endParaRPr kumimoji="1" lang="en-US" altLang="ja-JP" dirty="0"/>
          </a:p>
          <a:p>
            <a:r>
              <a:rPr kumimoji="1" lang="ja-JP" altLang="en-US" dirty="0"/>
              <a:t>ロータリー年度を跨いでのスケジュールとなりますので、ご注意ください。</a:t>
            </a:r>
            <a:endParaRPr kumimoji="1" lang="en-US" altLang="ja-JP" dirty="0"/>
          </a:p>
          <a:p>
            <a:endParaRPr kumimoji="1" lang="en-US" altLang="ja-JP" dirty="0"/>
          </a:p>
          <a:p>
            <a:r>
              <a:rPr kumimoji="1" lang="ja-JP" altLang="en-US" dirty="0"/>
              <a:t>まずは、</a:t>
            </a:r>
            <a:r>
              <a:rPr kumimoji="1" lang="en-US" altLang="ja-JP" dirty="0"/>
              <a:t>4</a:t>
            </a:r>
            <a:r>
              <a:rPr kumimoji="1" lang="ja-JP" altLang="en-US" dirty="0"/>
              <a:t>月</a:t>
            </a:r>
            <a:r>
              <a:rPr kumimoji="1" lang="en-US" altLang="ja-JP" dirty="0"/>
              <a:t>30</a:t>
            </a:r>
            <a:r>
              <a:rPr kumimoji="1" lang="ja-JP" altLang="en-US" dirty="0"/>
              <a:t>日が申請期限です。</a:t>
            </a:r>
            <a:endParaRPr kumimoji="1" lang="en-US" altLang="ja-JP" dirty="0"/>
          </a:p>
          <a:p>
            <a:endParaRPr kumimoji="1" lang="en-US" altLang="ja-JP" dirty="0"/>
          </a:p>
          <a:p>
            <a:r>
              <a:rPr kumimoji="1" lang="ja-JP" altLang="en-US" dirty="0"/>
              <a:t>そして、</a:t>
            </a:r>
            <a:r>
              <a:rPr kumimoji="1" lang="en-US" altLang="ja-JP" dirty="0"/>
              <a:t>5</a:t>
            </a:r>
            <a:r>
              <a:rPr kumimoji="1" lang="ja-JP" altLang="en-US" dirty="0"/>
              <a:t>月末に地区審査会</a:t>
            </a:r>
            <a:endParaRPr kumimoji="1" lang="en-US" altLang="ja-JP" dirty="0"/>
          </a:p>
          <a:p>
            <a:endParaRPr kumimoji="1" lang="en-US" altLang="ja-JP" dirty="0"/>
          </a:p>
          <a:p>
            <a:r>
              <a:rPr kumimoji="1" lang="ja-JP" altLang="en-US" dirty="0"/>
              <a:t>それが完了して、</a:t>
            </a:r>
            <a:r>
              <a:rPr kumimoji="1" lang="en-US" altLang="ja-JP" dirty="0"/>
              <a:t>6</a:t>
            </a:r>
            <a:r>
              <a:rPr kumimoji="1" lang="ja-JP" altLang="en-US" dirty="0"/>
              <a:t>月に財団への申請を行います。</a:t>
            </a:r>
            <a:endParaRPr kumimoji="1" lang="en-US" altLang="ja-JP" dirty="0"/>
          </a:p>
          <a:p>
            <a:endParaRPr kumimoji="1" lang="en-US" altLang="ja-JP" dirty="0"/>
          </a:p>
          <a:p>
            <a:r>
              <a:rPr kumimoji="1" lang="en-US" altLang="ja-JP" dirty="0"/>
              <a:t>8</a:t>
            </a:r>
            <a:r>
              <a:rPr kumimoji="1" lang="ja-JP" altLang="en-US" dirty="0"/>
              <a:t>月に財団からの承認がおり、当委員会へ振り込みが行われます。</a:t>
            </a:r>
            <a:endParaRPr kumimoji="1" lang="en-US" altLang="ja-JP" dirty="0"/>
          </a:p>
          <a:p>
            <a:endParaRPr kumimoji="1" lang="en-US" altLang="ja-JP" dirty="0"/>
          </a:p>
          <a:p>
            <a:r>
              <a:rPr kumimoji="1" lang="ja-JP" altLang="en-US" dirty="0"/>
              <a:t>その後、速やかに、当委員会から、各クラブへの振り込みが行われます。</a:t>
            </a:r>
            <a:endParaRPr kumimoji="1" lang="en-US" altLang="ja-JP" dirty="0"/>
          </a:p>
          <a:p>
            <a:endParaRPr kumimoji="1" lang="en-US" altLang="ja-JP" dirty="0"/>
          </a:p>
          <a:p>
            <a:endParaRPr kumimoji="1" lang="en-US" altLang="ja-JP" dirty="0"/>
          </a:p>
          <a:p>
            <a:r>
              <a:rPr kumimoji="1" lang="ja-JP" altLang="en-US" dirty="0"/>
              <a:t>これら補助金を活用して、申請いただいたいプロジェクトを各クラブが実施し、翌年</a:t>
            </a:r>
            <a:r>
              <a:rPr kumimoji="1" lang="en-US" altLang="ja-JP" dirty="0"/>
              <a:t>6</a:t>
            </a:r>
            <a:r>
              <a:rPr kumimoji="1" lang="ja-JP" altLang="en-US" dirty="0"/>
              <a:t>月末に報告を完了して、すべてのスケジュールが完了するという流れです。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18698">
              <a:defRPr/>
            </a:pPr>
            <a:fld id="{DB827055-821E-4F6B-AAA9-2685E1493D9C}" type="slidenum">
              <a:rPr kumimoji="0" lang="en-US">
                <a:solidFill>
                  <a:prstClr val="black"/>
                </a:solidFill>
                <a:latin typeface="MS PMincho"/>
                <a:ea typeface="MS PMincho"/>
              </a:rPr>
              <a:pPr defTabSz="918698">
                <a:defRPr/>
              </a:pPr>
              <a:t>10</a:t>
            </a:fld>
            <a:endParaRPr kumimoji="0" lang="en-US" dirty="0">
              <a:solidFill>
                <a:prstClr val="black"/>
              </a:solidFill>
              <a:latin typeface="MS PMincho"/>
              <a:ea typeface="MS PMincho"/>
            </a:endParaRPr>
          </a:p>
        </p:txBody>
      </p:sp>
    </p:spTree>
    <p:extLst>
      <p:ext uri="{BB962C8B-B14F-4D97-AF65-F5344CB8AC3E}">
        <p14:creationId xmlns:p14="http://schemas.microsoft.com/office/powerpoint/2010/main" val="129695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4500"/>
            </a:lvl1pPr>
          </a:lstStyle>
          <a:p>
            <a:r>
              <a:rPr lang="ja-JP" altLang="en-US"/>
              <a:t>マスター タイトルの書式設定</a:t>
            </a:r>
          </a:p>
        </p:txBody>
      </p:sp>
      <p:sp>
        <p:nvSpPr>
          <p:cNvPr id="3" name="字幕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Date Placeholder 3">
            <a:extLst>
              <a:ext uri="{FF2B5EF4-FFF2-40B4-BE49-F238E27FC236}">
                <a16:creationId xmlns:a16="http://schemas.microsoft.com/office/drawing/2014/main" id="{F2FADEAB-D1A6-42B8-ACA5-8239BFDD997E}"/>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380CB0DC-3C18-4EAF-9560-55983170D38A}"/>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F3C32B00-C539-4A6C-A0C0-F8E290855842}"/>
              </a:ext>
            </a:extLst>
          </p:cNvPr>
          <p:cNvSpPr>
            <a:spLocks noGrp="1" noChangeArrowheads="1"/>
          </p:cNvSpPr>
          <p:nvPr>
            <p:ph type="sldNum" sz="quarter" idx="12"/>
          </p:nvPr>
        </p:nvSpPr>
        <p:spPr>
          <a:ln/>
        </p:spPr>
        <p:txBody>
          <a:bodyPr/>
          <a:lstStyle>
            <a:lvl1pPr>
              <a:defRPr/>
            </a:lvl1pPr>
          </a:lstStyle>
          <a:p>
            <a:pPr>
              <a:defRPr/>
            </a:pPr>
            <a:fld id="{C436EAFC-C4F0-4D6B-8428-A636F2453321}"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270292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C257ADBC-E765-4E7B-944D-F5AC07B1D558}"/>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13BF78A6-2733-4BB9-9349-2770D9A46409}"/>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B0515047-59A7-4EB1-8918-55858B44F0B7}"/>
              </a:ext>
            </a:extLst>
          </p:cNvPr>
          <p:cNvSpPr>
            <a:spLocks noGrp="1" noChangeArrowheads="1"/>
          </p:cNvSpPr>
          <p:nvPr>
            <p:ph type="sldNum" sz="quarter" idx="12"/>
          </p:nvPr>
        </p:nvSpPr>
        <p:spPr>
          <a:ln/>
        </p:spPr>
        <p:txBody>
          <a:bodyPr/>
          <a:lstStyle>
            <a:lvl1pPr>
              <a:defRPr/>
            </a:lvl1pPr>
          </a:lstStyle>
          <a:p>
            <a:pPr>
              <a:defRPr/>
            </a:pPr>
            <a:fld id="{7D223369-B9AC-45B1-8FC9-77A7F61B2F0D}"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372287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31251" y="365127"/>
            <a:ext cx="2628900" cy="581501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44551" y="365127"/>
            <a:ext cx="7734300" cy="58150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321B1213-B590-42F3-804C-E49B1EFF0061}"/>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69C71821-E934-4F51-80A7-E487BBADE0DE}"/>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C7A2DD70-0609-4501-B5DE-81B64FB47030}"/>
              </a:ext>
            </a:extLst>
          </p:cNvPr>
          <p:cNvSpPr>
            <a:spLocks noGrp="1" noChangeArrowheads="1"/>
          </p:cNvSpPr>
          <p:nvPr>
            <p:ph type="sldNum" sz="quarter" idx="12"/>
          </p:nvPr>
        </p:nvSpPr>
        <p:spPr>
          <a:ln/>
        </p:spPr>
        <p:txBody>
          <a:bodyPr/>
          <a:lstStyle>
            <a:lvl1pPr>
              <a:defRPr/>
            </a:lvl1pPr>
          </a:lstStyle>
          <a:p>
            <a:pPr>
              <a:defRPr/>
            </a:pPr>
            <a:fld id="{2361D2ED-C8CA-42AD-A06C-729A9AD39EEF}"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719199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844551" y="365127"/>
            <a:ext cx="10515600" cy="1325563"/>
          </a:xfrm>
        </p:spPr>
        <p:txBody>
          <a:bodyPr/>
          <a:lstStyle/>
          <a:p>
            <a:r>
              <a:rPr lang="ja-JP" altLang="en-US"/>
              <a:t>マスター タイトルの書式設定</a:t>
            </a:r>
          </a:p>
        </p:txBody>
      </p:sp>
      <p:sp>
        <p:nvSpPr>
          <p:cNvPr id="3" name="Date Placeholder 3">
            <a:extLst>
              <a:ext uri="{FF2B5EF4-FFF2-40B4-BE49-F238E27FC236}">
                <a16:creationId xmlns:a16="http://schemas.microsoft.com/office/drawing/2014/main" id="{8248FB0C-B6E0-45EA-BA62-6645C2BCA206}"/>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4" name="Footer Placeholder 4">
            <a:extLst>
              <a:ext uri="{FF2B5EF4-FFF2-40B4-BE49-F238E27FC236}">
                <a16:creationId xmlns:a16="http://schemas.microsoft.com/office/drawing/2014/main" id="{93FDFCD5-DE60-4BBC-A272-73F99AFCAA7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5" name="Slide Number Placeholder 5">
            <a:extLst>
              <a:ext uri="{FF2B5EF4-FFF2-40B4-BE49-F238E27FC236}">
                <a16:creationId xmlns:a16="http://schemas.microsoft.com/office/drawing/2014/main" id="{D5807B1C-9798-4663-ADEC-55F5E1BEF133}"/>
              </a:ext>
            </a:extLst>
          </p:cNvPr>
          <p:cNvSpPr>
            <a:spLocks noGrp="1" noChangeArrowheads="1"/>
          </p:cNvSpPr>
          <p:nvPr>
            <p:ph type="sldNum" sz="quarter" idx="12"/>
          </p:nvPr>
        </p:nvSpPr>
        <p:spPr>
          <a:ln/>
        </p:spPr>
        <p:txBody>
          <a:bodyPr/>
          <a:lstStyle>
            <a:lvl1pPr>
              <a:defRPr/>
            </a:lvl1pPr>
          </a:lstStyle>
          <a:p>
            <a:pPr>
              <a:defRPr/>
            </a:pPr>
            <a:fld id="{03163816-3669-45FE-B16B-CAB647F77B17}"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2959127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4500"/>
            </a:lvl1pPr>
          </a:lstStyle>
          <a:p>
            <a:r>
              <a:rPr lang="ja-JP" altLang="en-US"/>
              <a:t>マスター タイトルの書式設定</a:t>
            </a:r>
          </a:p>
        </p:txBody>
      </p:sp>
      <p:sp>
        <p:nvSpPr>
          <p:cNvPr id="3" name="字幕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Date Placeholder 3">
            <a:extLst>
              <a:ext uri="{FF2B5EF4-FFF2-40B4-BE49-F238E27FC236}">
                <a16:creationId xmlns:a16="http://schemas.microsoft.com/office/drawing/2014/main" id="{F2FADEAB-D1A6-42B8-ACA5-8239BFDD997E}"/>
              </a:ext>
            </a:extLst>
          </p:cNvPr>
          <p:cNvSpPr>
            <a:spLocks noGrp="1" noChangeArrowheads="1"/>
          </p:cNvSpPr>
          <p:nvPr>
            <p:ph type="dt" sz="half" idx="10"/>
          </p:nvPr>
        </p:nvSpPr>
        <p:spPr>
          <a:ln/>
        </p:spPr>
        <p:txBody>
          <a:bodyPr/>
          <a:lstStyle>
            <a:lvl1pPr>
              <a:defRPr/>
            </a:lvl1pPr>
          </a:lstStyle>
          <a:p>
            <a:pPr>
              <a:defRPr/>
            </a:pPr>
            <a:fld id="{50612CE6-2050-4BEB-BE60-8143CAE2E196}" type="datetime1">
              <a:rPr lang="ja-JP" altLang="en-US"/>
              <a:pPr>
                <a:defRPr/>
              </a:pPr>
              <a:t>2025/4/13</a:t>
            </a:fld>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380CB0DC-3C18-4EAF-9560-55983170D38A}"/>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F3C32B00-C539-4A6C-A0C0-F8E290855842}"/>
              </a:ext>
            </a:extLst>
          </p:cNvPr>
          <p:cNvSpPr>
            <a:spLocks noGrp="1" noChangeArrowheads="1"/>
          </p:cNvSpPr>
          <p:nvPr>
            <p:ph type="sldNum" sz="quarter" idx="12"/>
          </p:nvPr>
        </p:nvSpPr>
        <p:spPr>
          <a:ln/>
        </p:spPr>
        <p:txBody>
          <a:bodyPr/>
          <a:lstStyle>
            <a:lvl1pPr>
              <a:defRPr/>
            </a:lvl1pPr>
          </a:lstStyle>
          <a:p>
            <a:pPr>
              <a:defRPr/>
            </a:pPr>
            <a:fld id="{C436EAFC-C4F0-4D6B-8428-A636F2453321}"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1204846126"/>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29508F49-C393-4E47-84E2-D09E254BC626}"/>
              </a:ext>
            </a:extLst>
          </p:cNvPr>
          <p:cNvSpPr>
            <a:spLocks noGrp="1" noChangeArrowheads="1"/>
          </p:cNvSpPr>
          <p:nvPr>
            <p:ph type="dt" sz="half" idx="10"/>
          </p:nvPr>
        </p:nvSpPr>
        <p:spPr>
          <a:ln/>
        </p:spPr>
        <p:txBody>
          <a:bodyPr/>
          <a:lstStyle>
            <a:lvl1pPr>
              <a:defRPr/>
            </a:lvl1pPr>
          </a:lstStyle>
          <a:p>
            <a:pPr>
              <a:defRPr/>
            </a:pPr>
            <a:fld id="{9733DEBB-E153-42FF-9FF1-C0F003E30BE4}" type="datetime1">
              <a:rPr lang="ja-JP" altLang="en-US"/>
              <a:pPr>
                <a:defRPr/>
              </a:pPr>
              <a:t>2025/4/13</a:t>
            </a:fld>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71DDECB2-1DAB-48C8-A163-35AE17474733}"/>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E5250D0E-3F6D-428F-9520-C4E806284271}"/>
              </a:ext>
            </a:extLst>
          </p:cNvPr>
          <p:cNvSpPr>
            <a:spLocks noGrp="1" noChangeArrowheads="1"/>
          </p:cNvSpPr>
          <p:nvPr>
            <p:ph type="sldNum" sz="quarter" idx="12"/>
          </p:nvPr>
        </p:nvSpPr>
        <p:spPr>
          <a:ln/>
        </p:spPr>
        <p:txBody>
          <a:bodyPr/>
          <a:lstStyle>
            <a:lvl1pPr>
              <a:defRPr/>
            </a:lvl1pPr>
          </a:lstStyle>
          <a:p>
            <a:pPr>
              <a:defRPr/>
            </a:pPr>
            <a:fld id="{00D90CD4-989B-4289-90E7-D543A2DEEA4E}"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375261241"/>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A427C2E8-464E-4A67-BBC4-4953A8834B9D}"/>
              </a:ext>
            </a:extLst>
          </p:cNvPr>
          <p:cNvSpPr>
            <a:spLocks noGrp="1" noChangeArrowheads="1"/>
          </p:cNvSpPr>
          <p:nvPr>
            <p:ph type="dt" sz="half" idx="10"/>
          </p:nvPr>
        </p:nvSpPr>
        <p:spPr>
          <a:ln/>
        </p:spPr>
        <p:txBody>
          <a:bodyPr/>
          <a:lstStyle>
            <a:lvl1pPr>
              <a:defRPr/>
            </a:lvl1pPr>
          </a:lstStyle>
          <a:p>
            <a:pPr>
              <a:defRPr/>
            </a:pPr>
            <a:fld id="{A5A82142-F425-4EB9-86CE-5CEACBF715A0}" type="datetime1">
              <a:rPr lang="ja-JP" altLang="en-US"/>
              <a:pPr>
                <a:defRPr/>
              </a:pPr>
              <a:t>2025/4/13</a:t>
            </a:fld>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84D30F10-ED96-48B5-B516-085D18F2ACE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A6DEFC01-C1E3-4618-9AC7-307B68DCA596}"/>
              </a:ext>
            </a:extLst>
          </p:cNvPr>
          <p:cNvSpPr>
            <a:spLocks noGrp="1" noChangeArrowheads="1"/>
          </p:cNvSpPr>
          <p:nvPr>
            <p:ph type="sldNum" sz="quarter" idx="12"/>
          </p:nvPr>
        </p:nvSpPr>
        <p:spPr>
          <a:ln/>
        </p:spPr>
        <p:txBody>
          <a:bodyPr/>
          <a:lstStyle>
            <a:lvl1pPr>
              <a:defRPr/>
            </a:lvl1pPr>
          </a:lstStyle>
          <a:p>
            <a:pPr>
              <a:defRPr/>
            </a:pPr>
            <a:fld id="{9220A2E7-1F63-45EE-88E2-48F160C3B5E2}"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3934382421"/>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44551" y="1828800"/>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78551" y="1828800"/>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3">
            <a:extLst>
              <a:ext uri="{FF2B5EF4-FFF2-40B4-BE49-F238E27FC236}">
                <a16:creationId xmlns:a16="http://schemas.microsoft.com/office/drawing/2014/main" id="{6303F70B-D150-4D3D-9A0F-2B8E5BCB827D}"/>
              </a:ext>
            </a:extLst>
          </p:cNvPr>
          <p:cNvSpPr>
            <a:spLocks noGrp="1" noChangeArrowheads="1"/>
          </p:cNvSpPr>
          <p:nvPr>
            <p:ph type="dt" sz="half" idx="10"/>
          </p:nvPr>
        </p:nvSpPr>
        <p:spPr>
          <a:ln/>
        </p:spPr>
        <p:txBody>
          <a:bodyPr/>
          <a:lstStyle>
            <a:lvl1pPr>
              <a:defRPr/>
            </a:lvl1pPr>
          </a:lstStyle>
          <a:p>
            <a:pPr>
              <a:defRPr/>
            </a:pPr>
            <a:fld id="{D1C2EDE4-40E5-45D2-A6EB-E94B99143828}" type="datetime1">
              <a:rPr lang="ja-JP" altLang="en-US"/>
              <a:pPr>
                <a:defRPr/>
              </a:pPr>
              <a:t>2025/4/13</a:t>
            </a:fld>
            <a:endParaRPr lang="en-US" altLang="ja-JP" sz="1350" dirty="0">
              <a:solidFill>
                <a:schemeClr val="tx1"/>
              </a:solidFill>
            </a:endParaRPr>
          </a:p>
        </p:txBody>
      </p:sp>
      <p:sp>
        <p:nvSpPr>
          <p:cNvPr id="6" name="Footer Placeholder 4">
            <a:extLst>
              <a:ext uri="{FF2B5EF4-FFF2-40B4-BE49-F238E27FC236}">
                <a16:creationId xmlns:a16="http://schemas.microsoft.com/office/drawing/2014/main" id="{C020597C-CE72-4C23-AA6B-2B3C498601E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Slide Number Placeholder 5">
            <a:extLst>
              <a:ext uri="{FF2B5EF4-FFF2-40B4-BE49-F238E27FC236}">
                <a16:creationId xmlns:a16="http://schemas.microsoft.com/office/drawing/2014/main" id="{210A2FFF-41E6-45DF-A560-4E6539C80128}"/>
              </a:ext>
            </a:extLst>
          </p:cNvPr>
          <p:cNvSpPr>
            <a:spLocks noGrp="1" noChangeArrowheads="1"/>
          </p:cNvSpPr>
          <p:nvPr>
            <p:ph type="sldNum" sz="quarter" idx="12"/>
          </p:nvPr>
        </p:nvSpPr>
        <p:spPr>
          <a:ln/>
        </p:spPr>
        <p:txBody>
          <a:bodyPr/>
          <a:lstStyle>
            <a:lvl1pPr>
              <a:defRPr/>
            </a:lvl1pPr>
          </a:lstStyle>
          <a:p>
            <a:pPr>
              <a:defRPr/>
            </a:pPr>
            <a:fld id="{F342EF5C-3C9F-47F1-AD78-EC4BF0AD0BCB}"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2824310251"/>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3">
            <a:extLst>
              <a:ext uri="{FF2B5EF4-FFF2-40B4-BE49-F238E27FC236}">
                <a16:creationId xmlns:a16="http://schemas.microsoft.com/office/drawing/2014/main" id="{ED807219-5A9A-48EE-9D0F-A97C579D883A}"/>
              </a:ext>
            </a:extLst>
          </p:cNvPr>
          <p:cNvSpPr>
            <a:spLocks noGrp="1" noChangeArrowheads="1"/>
          </p:cNvSpPr>
          <p:nvPr>
            <p:ph type="dt" sz="half" idx="10"/>
          </p:nvPr>
        </p:nvSpPr>
        <p:spPr>
          <a:ln/>
        </p:spPr>
        <p:txBody>
          <a:bodyPr/>
          <a:lstStyle>
            <a:lvl1pPr>
              <a:defRPr/>
            </a:lvl1pPr>
          </a:lstStyle>
          <a:p>
            <a:pPr>
              <a:defRPr/>
            </a:pPr>
            <a:fld id="{3ABCAC15-6E1D-4ABF-A40B-C3684FEDF5CE}" type="datetime1">
              <a:rPr lang="ja-JP" altLang="en-US"/>
              <a:pPr>
                <a:defRPr/>
              </a:pPr>
              <a:t>2025/4/13</a:t>
            </a:fld>
            <a:endParaRPr lang="en-US" altLang="ja-JP" sz="1350" dirty="0">
              <a:solidFill>
                <a:schemeClr val="tx1"/>
              </a:solidFill>
            </a:endParaRPr>
          </a:p>
        </p:txBody>
      </p:sp>
      <p:sp>
        <p:nvSpPr>
          <p:cNvPr id="8" name="Footer Placeholder 4">
            <a:extLst>
              <a:ext uri="{FF2B5EF4-FFF2-40B4-BE49-F238E27FC236}">
                <a16:creationId xmlns:a16="http://schemas.microsoft.com/office/drawing/2014/main" id="{01EAAB6B-6DE2-4763-8640-E5494DF4312B}"/>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9" name="Slide Number Placeholder 5">
            <a:extLst>
              <a:ext uri="{FF2B5EF4-FFF2-40B4-BE49-F238E27FC236}">
                <a16:creationId xmlns:a16="http://schemas.microsoft.com/office/drawing/2014/main" id="{DCAE0760-44A3-4DD4-895D-C0F8F30F8759}"/>
              </a:ext>
            </a:extLst>
          </p:cNvPr>
          <p:cNvSpPr>
            <a:spLocks noGrp="1" noChangeArrowheads="1"/>
          </p:cNvSpPr>
          <p:nvPr>
            <p:ph type="sldNum" sz="quarter" idx="12"/>
          </p:nvPr>
        </p:nvSpPr>
        <p:spPr>
          <a:ln/>
        </p:spPr>
        <p:txBody>
          <a:bodyPr/>
          <a:lstStyle>
            <a:lvl1pPr>
              <a:defRPr/>
            </a:lvl1pPr>
          </a:lstStyle>
          <a:p>
            <a:pPr>
              <a:defRPr/>
            </a:pPr>
            <a:fld id="{C4302BA8-FDB7-4023-AE08-D6C93DE8B3F9}"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1460801157"/>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3">
            <a:extLst>
              <a:ext uri="{FF2B5EF4-FFF2-40B4-BE49-F238E27FC236}">
                <a16:creationId xmlns:a16="http://schemas.microsoft.com/office/drawing/2014/main" id="{C98A0EBA-36D8-4982-9FC6-E87CA5C18B57}"/>
              </a:ext>
            </a:extLst>
          </p:cNvPr>
          <p:cNvSpPr>
            <a:spLocks noGrp="1" noChangeArrowheads="1"/>
          </p:cNvSpPr>
          <p:nvPr>
            <p:ph type="dt" sz="half" idx="10"/>
          </p:nvPr>
        </p:nvSpPr>
        <p:spPr>
          <a:ln/>
        </p:spPr>
        <p:txBody>
          <a:bodyPr/>
          <a:lstStyle>
            <a:lvl1pPr>
              <a:defRPr/>
            </a:lvl1pPr>
          </a:lstStyle>
          <a:p>
            <a:pPr>
              <a:defRPr/>
            </a:pPr>
            <a:fld id="{97E409E2-DAF6-485C-BBC6-56A2030D719C}" type="datetime1">
              <a:rPr lang="ja-JP" altLang="en-US"/>
              <a:pPr>
                <a:defRPr/>
              </a:pPr>
              <a:t>2025/4/13</a:t>
            </a:fld>
            <a:endParaRPr lang="en-US" altLang="ja-JP" sz="1350" dirty="0">
              <a:solidFill>
                <a:schemeClr val="tx1"/>
              </a:solidFill>
            </a:endParaRPr>
          </a:p>
        </p:txBody>
      </p:sp>
      <p:sp>
        <p:nvSpPr>
          <p:cNvPr id="4" name="Footer Placeholder 4">
            <a:extLst>
              <a:ext uri="{FF2B5EF4-FFF2-40B4-BE49-F238E27FC236}">
                <a16:creationId xmlns:a16="http://schemas.microsoft.com/office/drawing/2014/main" id="{38815CCC-A78F-47C6-BF8F-ED43323CA6B5}"/>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5" name="Slide Number Placeholder 5">
            <a:extLst>
              <a:ext uri="{FF2B5EF4-FFF2-40B4-BE49-F238E27FC236}">
                <a16:creationId xmlns:a16="http://schemas.microsoft.com/office/drawing/2014/main" id="{1762BE29-2A56-484F-8365-C8473045C3CA}"/>
              </a:ext>
            </a:extLst>
          </p:cNvPr>
          <p:cNvSpPr>
            <a:spLocks noGrp="1" noChangeArrowheads="1"/>
          </p:cNvSpPr>
          <p:nvPr>
            <p:ph type="sldNum" sz="quarter" idx="12"/>
          </p:nvPr>
        </p:nvSpPr>
        <p:spPr>
          <a:ln/>
        </p:spPr>
        <p:txBody>
          <a:bodyPr/>
          <a:lstStyle>
            <a:lvl1pPr>
              <a:defRPr/>
            </a:lvl1pPr>
          </a:lstStyle>
          <a:p>
            <a:pPr>
              <a:defRPr/>
            </a:pPr>
            <a:fld id="{67401F0E-F649-42E4-BFC0-FE65EEDC2E3E}"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3235839663"/>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D4F23D0-EA93-4142-92D1-A3EC74D74ECD}"/>
              </a:ext>
            </a:extLst>
          </p:cNvPr>
          <p:cNvSpPr>
            <a:spLocks noGrp="1" noChangeArrowheads="1"/>
          </p:cNvSpPr>
          <p:nvPr>
            <p:ph type="dt" sz="half" idx="10"/>
          </p:nvPr>
        </p:nvSpPr>
        <p:spPr>
          <a:ln/>
        </p:spPr>
        <p:txBody>
          <a:bodyPr/>
          <a:lstStyle>
            <a:lvl1pPr>
              <a:defRPr/>
            </a:lvl1pPr>
          </a:lstStyle>
          <a:p>
            <a:pPr>
              <a:defRPr/>
            </a:pPr>
            <a:fld id="{DC5CFAB1-2E52-4E75-9D27-C685063E8D52}" type="datetime1">
              <a:rPr lang="ja-JP" altLang="en-US"/>
              <a:pPr>
                <a:defRPr/>
              </a:pPr>
              <a:t>2025/4/13</a:t>
            </a:fld>
            <a:endParaRPr lang="en-US" altLang="ja-JP" sz="1350" dirty="0">
              <a:solidFill>
                <a:schemeClr val="tx1"/>
              </a:solidFill>
            </a:endParaRPr>
          </a:p>
        </p:txBody>
      </p:sp>
      <p:sp>
        <p:nvSpPr>
          <p:cNvPr id="3" name="Footer Placeholder 4">
            <a:extLst>
              <a:ext uri="{FF2B5EF4-FFF2-40B4-BE49-F238E27FC236}">
                <a16:creationId xmlns:a16="http://schemas.microsoft.com/office/drawing/2014/main" id="{C3C6269F-CA9B-41B3-9833-6477DE5D9200}"/>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4" name="Slide Number Placeholder 5">
            <a:extLst>
              <a:ext uri="{FF2B5EF4-FFF2-40B4-BE49-F238E27FC236}">
                <a16:creationId xmlns:a16="http://schemas.microsoft.com/office/drawing/2014/main" id="{AC84EAF8-98F4-479C-96A7-2CD3B0C8F3AA}"/>
              </a:ext>
            </a:extLst>
          </p:cNvPr>
          <p:cNvSpPr>
            <a:spLocks noGrp="1" noChangeArrowheads="1"/>
          </p:cNvSpPr>
          <p:nvPr>
            <p:ph type="sldNum" sz="quarter" idx="12"/>
          </p:nvPr>
        </p:nvSpPr>
        <p:spPr>
          <a:ln/>
        </p:spPr>
        <p:txBody>
          <a:bodyPr/>
          <a:lstStyle>
            <a:lvl1pPr>
              <a:defRPr/>
            </a:lvl1pPr>
          </a:lstStyle>
          <a:p>
            <a:pPr>
              <a:defRPr/>
            </a:pPr>
            <a:fld id="{5EA734D8-1DD7-44DF-B053-A6C61E3129DB}"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2393467930"/>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29508F49-C393-4E47-84E2-D09E254BC626}"/>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71DDECB2-1DAB-48C8-A163-35AE17474733}"/>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E5250D0E-3F6D-428F-9520-C4E806284271}"/>
              </a:ext>
            </a:extLst>
          </p:cNvPr>
          <p:cNvSpPr>
            <a:spLocks noGrp="1" noChangeArrowheads="1"/>
          </p:cNvSpPr>
          <p:nvPr>
            <p:ph type="sldNum" sz="quarter" idx="12"/>
          </p:nvPr>
        </p:nvSpPr>
        <p:spPr>
          <a:ln/>
        </p:spPr>
        <p:txBody>
          <a:bodyPr/>
          <a:lstStyle>
            <a:lvl1pPr>
              <a:defRPr/>
            </a:lvl1pPr>
          </a:lstStyle>
          <a:p>
            <a:pPr>
              <a:defRPr/>
            </a:pPr>
            <a:fld id="{00D90CD4-989B-4289-90E7-D543A2DEEA4E}"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2650551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CF7CE990-1FF0-4C8B-87F1-FFDF81565C41}"/>
              </a:ext>
            </a:extLst>
          </p:cNvPr>
          <p:cNvSpPr>
            <a:spLocks noGrp="1" noChangeArrowheads="1"/>
          </p:cNvSpPr>
          <p:nvPr>
            <p:ph type="dt" sz="half" idx="10"/>
          </p:nvPr>
        </p:nvSpPr>
        <p:spPr>
          <a:ln/>
        </p:spPr>
        <p:txBody>
          <a:bodyPr/>
          <a:lstStyle>
            <a:lvl1pPr>
              <a:defRPr/>
            </a:lvl1pPr>
          </a:lstStyle>
          <a:p>
            <a:pPr>
              <a:defRPr/>
            </a:pPr>
            <a:fld id="{211F917F-C9C2-477E-A508-4389745D2B54}" type="datetime1">
              <a:rPr lang="ja-JP" altLang="en-US"/>
              <a:pPr>
                <a:defRPr/>
              </a:pPr>
              <a:t>2025/4/13</a:t>
            </a:fld>
            <a:endParaRPr lang="en-US" altLang="ja-JP" sz="1350" dirty="0">
              <a:solidFill>
                <a:schemeClr val="tx1"/>
              </a:solidFill>
            </a:endParaRPr>
          </a:p>
        </p:txBody>
      </p:sp>
      <p:sp>
        <p:nvSpPr>
          <p:cNvPr id="6" name="Footer Placeholder 4">
            <a:extLst>
              <a:ext uri="{FF2B5EF4-FFF2-40B4-BE49-F238E27FC236}">
                <a16:creationId xmlns:a16="http://schemas.microsoft.com/office/drawing/2014/main" id="{39B0E08B-29D8-4FA4-94E8-8BD21E3A3C2A}"/>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Slide Number Placeholder 5">
            <a:extLst>
              <a:ext uri="{FF2B5EF4-FFF2-40B4-BE49-F238E27FC236}">
                <a16:creationId xmlns:a16="http://schemas.microsoft.com/office/drawing/2014/main" id="{5479AFDC-9E86-4084-9CA0-9F3DC1612A09}"/>
              </a:ext>
            </a:extLst>
          </p:cNvPr>
          <p:cNvSpPr>
            <a:spLocks noGrp="1" noChangeArrowheads="1"/>
          </p:cNvSpPr>
          <p:nvPr>
            <p:ph type="sldNum" sz="quarter" idx="12"/>
          </p:nvPr>
        </p:nvSpPr>
        <p:spPr>
          <a:ln/>
        </p:spPr>
        <p:txBody>
          <a:bodyPr/>
          <a:lstStyle>
            <a:lvl1pPr>
              <a:defRPr/>
            </a:lvl1pPr>
          </a:lstStyle>
          <a:p>
            <a:pPr>
              <a:defRPr/>
            </a:pPr>
            <a:fld id="{74629190-767A-4FC9-BF86-FAC40DDDA865}"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907476753"/>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sym typeface="Calibri" panose="020F0502020204030204" pitchFamily="34" charset="0"/>
            </a:endParaRP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10FA7BBE-E181-4BF8-A78C-6186FE355D78}"/>
              </a:ext>
            </a:extLst>
          </p:cNvPr>
          <p:cNvSpPr>
            <a:spLocks noGrp="1" noChangeArrowheads="1"/>
          </p:cNvSpPr>
          <p:nvPr>
            <p:ph type="dt" sz="half" idx="10"/>
          </p:nvPr>
        </p:nvSpPr>
        <p:spPr>
          <a:ln/>
        </p:spPr>
        <p:txBody>
          <a:bodyPr/>
          <a:lstStyle>
            <a:lvl1pPr>
              <a:defRPr/>
            </a:lvl1pPr>
          </a:lstStyle>
          <a:p>
            <a:pPr>
              <a:defRPr/>
            </a:pPr>
            <a:fld id="{DF7A2BEA-C2DF-40B2-9270-3D131EDCADB3}" type="datetime1">
              <a:rPr lang="ja-JP" altLang="en-US"/>
              <a:pPr>
                <a:defRPr/>
              </a:pPr>
              <a:t>2025/4/13</a:t>
            </a:fld>
            <a:endParaRPr lang="en-US" altLang="ja-JP" sz="1350" dirty="0">
              <a:solidFill>
                <a:schemeClr val="tx1"/>
              </a:solidFill>
            </a:endParaRPr>
          </a:p>
        </p:txBody>
      </p:sp>
      <p:sp>
        <p:nvSpPr>
          <p:cNvPr id="6" name="Footer Placeholder 4">
            <a:extLst>
              <a:ext uri="{FF2B5EF4-FFF2-40B4-BE49-F238E27FC236}">
                <a16:creationId xmlns:a16="http://schemas.microsoft.com/office/drawing/2014/main" id="{67849ABA-E8EC-4CAA-8B72-33358388369A}"/>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Slide Number Placeholder 5">
            <a:extLst>
              <a:ext uri="{FF2B5EF4-FFF2-40B4-BE49-F238E27FC236}">
                <a16:creationId xmlns:a16="http://schemas.microsoft.com/office/drawing/2014/main" id="{6ADD209C-0C77-48C7-A476-563B620D38B4}"/>
              </a:ext>
            </a:extLst>
          </p:cNvPr>
          <p:cNvSpPr>
            <a:spLocks noGrp="1" noChangeArrowheads="1"/>
          </p:cNvSpPr>
          <p:nvPr>
            <p:ph type="sldNum" sz="quarter" idx="12"/>
          </p:nvPr>
        </p:nvSpPr>
        <p:spPr>
          <a:ln/>
        </p:spPr>
        <p:txBody>
          <a:bodyPr/>
          <a:lstStyle>
            <a:lvl1pPr>
              <a:defRPr/>
            </a:lvl1pPr>
          </a:lstStyle>
          <a:p>
            <a:pPr>
              <a:defRPr/>
            </a:pPr>
            <a:fld id="{E181102B-9832-45C0-B10C-8CAD8FBA6B55}"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2579063598"/>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C257ADBC-E765-4E7B-944D-F5AC07B1D558}"/>
              </a:ext>
            </a:extLst>
          </p:cNvPr>
          <p:cNvSpPr>
            <a:spLocks noGrp="1" noChangeArrowheads="1"/>
          </p:cNvSpPr>
          <p:nvPr>
            <p:ph type="dt" sz="half" idx="10"/>
          </p:nvPr>
        </p:nvSpPr>
        <p:spPr>
          <a:ln/>
        </p:spPr>
        <p:txBody>
          <a:bodyPr/>
          <a:lstStyle>
            <a:lvl1pPr>
              <a:defRPr/>
            </a:lvl1pPr>
          </a:lstStyle>
          <a:p>
            <a:pPr>
              <a:defRPr/>
            </a:pPr>
            <a:fld id="{43BBFA8A-40F2-4F1C-B168-8C1449ACCA5B}" type="datetime1">
              <a:rPr lang="ja-JP" altLang="en-US"/>
              <a:pPr>
                <a:defRPr/>
              </a:pPr>
              <a:t>2025/4/13</a:t>
            </a:fld>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13BF78A6-2733-4BB9-9349-2770D9A46409}"/>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B0515047-59A7-4EB1-8918-55858B44F0B7}"/>
              </a:ext>
            </a:extLst>
          </p:cNvPr>
          <p:cNvSpPr>
            <a:spLocks noGrp="1" noChangeArrowheads="1"/>
          </p:cNvSpPr>
          <p:nvPr>
            <p:ph type="sldNum" sz="quarter" idx="12"/>
          </p:nvPr>
        </p:nvSpPr>
        <p:spPr>
          <a:ln/>
        </p:spPr>
        <p:txBody>
          <a:bodyPr/>
          <a:lstStyle>
            <a:lvl1pPr>
              <a:defRPr/>
            </a:lvl1pPr>
          </a:lstStyle>
          <a:p>
            <a:pPr>
              <a:defRPr/>
            </a:pPr>
            <a:fld id="{7D223369-B9AC-45B1-8FC9-77A7F61B2F0D}"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3946042713"/>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31251" y="365127"/>
            <a:ext cx="2628900" cy="581501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44551" y="365127"/>
            <a:ext cx="7734300" cy="58150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321B1213-B590-42F3-804C-E49B1EFF0061}"/>
              </a:ext>
            </a:extLst>
          </p:cNvPr>
          <p:cNvSpPr>
            <a:spLocks noGrp="1" noChangeArrowheads="1"/>
          </p:cNvSpPr>
          <p:nvPr>
            <p:ph type="dt" sz="half" idx="10"/>
          </p:nvPr>
        </p:nvSpPr>
        <p:spPr>
          <a:ln/>
        </p:spPr>
        <p:txBody>
          <a:bodyPr/>
          <a:lstStyle>
            <a:lvl1pPr>
              <a:defRPr/>
            </a:lvl1pPr>
          </a:lstStyle>
          <a:p>
            <a:pPr>
              <a:defRPr/>
            </a:pPr>
            <a:fld id="{55F24E2D-DDB7-4C7E-AF53-E5F9AA64CD50}" type="datetime1">
              <a:rPr lang="ja-JP" altLang="en-US"/>
              <a:pPr>
                <a:defRPr/>
              </a:pPr>
              <a:t>2025/4/13</a:t>
            </a:fld>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69C71821-E934-4F51-80A7-E487BBADE0DE}"/>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C7A2DD70-0609-4501-B5DE-81B64FB47030}"/>
              </a:ext>
            </a:extLst>
          </p:cNvPr>
          <p:cNvSpPr>
            <a:spLocks noGrp="1" noChangeArrowheads="1"/>
          </p:cNvSpPr>
          <p:nvPr>
            <p:ph type="sldNum" sz="quarter" idx="12"/>
          </p:nvPr>
        </p:nvSpPr>
        <p:spPr>
          <a:ln/>
        </p:spPr>
        <p:txBody>
          <a:bodyPr/>
          <a:lstStyle>
            <a:lvl1pPr>
              <a:defRPr/>
            </a:lvl1pPr>
          </a:lstStyle>
          <a:p>
            <a:pPr>
              <a:defRPr/>
            </a:pPr>
            <a:fld id="{2361D2ED-C8CA-42AD-A06C-729A9AD39EEF}"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1700568918"/>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844551" y="365127"/>
            <a:ext cx="10515600" cy="1325563"/>
          </a:xfrm>
        </p:spPr>
        <p:txBody>
          <a:bodyPr/>
          <a:lstStyle/>
          <a:p>
            <a:r>
              <a:rPr lang="ja-JP" altLang="en-US"/>
              <a:t>マスター タイトルの書式設定</a:t>
            </a:r>
          </a:p>
        </p:txBody>
      </p:sp>
      <p:sp>
        <p:nvSpPr>
          <p:cNvPr id="3" name="Date Placeholder 3">
            <a:extLst>
              <a:ext uri="{FF2B5EF4-FFF2-40B4-BE49-F238E27FC236}">
                <a16:creationId xmlns:a16="http://schemas.microsoft.com/office/drawing/2014/main" id="{8248FB0C-B6E0-45EA-BA62-6645C2BCA206}"/>
              </a:ext>
            </a:extLst>
          </p:cNvPr>
          <p:cNvSpPr>
            <a:spLocks noGrp="1" noChangeArrowheads="1"/>
          </p:cNvSpPr>
          <p:nvPr>
            <p:ph type="dt" sz="half" idx="10"/>
          </p:nvPr>
        </p:nvSpPr>
        <p:spPr>
          <a:ln/>
        </p:spPr>
        <p:txBody>
          <a:bodyPr/>
          <a:lstStyle>
            <a:lvl1pPr>
              <a:defRPr/>
            </a:lvl1pPr>
          </a:lstStyle>
          <a:p>
            <a:pPr>
              <a:defRPr/>
            </a:pPr>
            <a:fld id="{96AC6944-28B7-45C3-8CF6-9C6BB4D39395}" type="datetime1">
              <a:rPr lang="ja-JP" altLang="en-US"/>
              <a:pPr>
                <a:defRPr/>
              </a:pPr>
              <a:t>2025/4/13</a:t>
            </a:fld>
            <a:endParaRPr lang="en-US" altLang="ja-JP" sz="1350" dirty="0">
              <a:solidFill>
                <a:schemeClr val="tx1"/>
              </a:solidFill>
            </a:endParaRPr>
          </a:p>
        </p:txBody>
      </p:sp>
      <p:sp>
        <p:nvSpPr>
          <p:cNvPr id="4" name="Footer Placeholder 4">
            <a:extLst>
              <a:ext uri="{FF2B5EF4-FFF2-40B4-BE49-F238E27FC236}">
                <a16:creationId xmlns:a16="http://schemas.microsoft.com/office/drawing/2014/main" id="{93FDFCD5-DE60-4BBC-A272-73F99AFCAA7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5" name="Slide Number Placeholder 5">
            <a:extLst>
              <a:ext uri="{FF2B5EF4-FFF2-40B4-BE49-F238E27FC236}">
                <a16:creationId xmlns:a16="http://schemas.microsoft.com/office/drawing/2014/main" id="{D5807B1C-9798-4663-ADEC-55F5E1BEF133}"/>
              </a:ext>
            </a:extLst>
          </p:cNvPr>
          <p:cNvSpPr>
            <a:spLocks noGrp="1" noChangeArrowheads="1"/>
          </p:cNvSpPr>
          <p:nvPr>
            <p:ph type="sldNum" sz="quarter" idx="12"/>
          </p:nvPr>
        </p:nvSpPr>
        <p:spPr>
          <a:ln/>
        </p:spPr>
        <p:txBody>
          <a:bodyPr/>
          <a:lstStyle>
            <a:lvl1pPr>
              <a:defRPr/>
            </a:lvl1pPr>
          </a:lstStyle>
          <a:p>
            <a:pPr>
              <a:defRPr/>
            </a:pPr>
            <a:fld id="{03163816-3669-45FE-B16B-CAB647F77B17}"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1233990104"/>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S PMincho"/>
                <a:ea typeface="MS PMincho"/>
                <a:cs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MS PGothic" panose="020B0604020202020204" pitchFamily="34" charset="0"/>
                <a:ea typeface="MS PMincho"/>
                <a:cs typeface="MS PGothic"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2227790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S PMincho"/>
                <a:ea typeface="MS PMincho"/>
                <a:cs typeface="MS PMincho"/>
              </a:defRPr>
            </a:lvl1pPr>
          </a:lstStyle>
          <a:p>
            <a:r>
              <a:rPr lang="en-US"/>
              <a:t>Click to edit Master title style</a:t>
            </a:r>
            <a:endParaRPr lang="en-US" dirty="0"/>
          </a:p>
        </p:txBody>
      </p:sp>
    </p:spTree>
    <p:extLst>
      <p:ext uri="{BB962C8B-B14F-4D97-AF65-F5344CB8AC3E}">
        <p14:creationId xmlns:p14="http://schemas.microsoft.com/office/powerpoint/2010/main" val="124684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S PMincho"/>
                <a:ea typeface="MS PMincho"/>
                <a:cs typeface="MS PMincho"/>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2944660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36910902"/>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2835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A427C2E8-464E-4A67-BBC4-4953A8834B9D}"/>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84D30F10-ED96-48B5-B516-085D18F2ACE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A6DEFC01-C1E3-4618-9AC7-307B68DCA596}"/>
              </a:ext>
            </a:extLst>
          </p:cNvPr>
          <p:cNvSpPr>
            <a:spLocks noGrp="1" noChangeArrowheads="1"/>
          </p:cNvSpPr>
          <p:nvPr>
            <p:ph type="sldNum" sz="quarter" idx="12"/>
          </p:nvPr>
        </p:nvSpPr>
        <p:spPr>
          <a:ln/>
        </p:spPr>
        <p:txBody>
          <a:bodyPr/>
          <a:lstStyle>
            <a:lvl1pPr>
              <a:defRPr/>
            </a:lvl1pPr>
          </a:lstStyle>
          <a:p>
            <a:pPr>
              <a:defRPr/>
            </a:pPr>
            <a:fld id="{9220A2E7-1F63-45EE-88E2-48F160C3B5E2}"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1348564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2053331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42285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03051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75036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5683156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345472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55669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346223536"/>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086217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1460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44551" y="1828800"/>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78551" y="1828800"/>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3">
            <a:extLst>
              <a:ext uri="{FF2B5EF4-FFF2-40B4-BE49-F238E27FC236}">
                <a16:creationId xmlns:a16="http://schemas.microsoft.com/office/drawing/2014/main" id="{6303F70B-D150-4D3D-9A0F-2B8E5BCB827D}"/>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6" name="Footer Placeholder 4">
            <a:extLst>
              <a:ext uri="{FF2B5EF4-FFF2-40B4-BE49-F238E27FC236}">
                <a16:creationId xmlns:a16="http://schemas.microsoft.com/office/drawing/2014/main" id="{C020597C-CE72-4C23-AA6B-2B3C498601E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Slide Number Placeholder 5">
            <a:extLst>
              <a:ext uri="{FF2B5EF4-FFF2-40B4-BE49-F238E27FC236}">
                <a16:creationId xmlns:a16="http://schemas.microsoft.com/office/drawing/2014/main" id="{210A2FFF-41E6-45DF-A560-4E6539C80128}"/>
              </a:ext>
            </a:extLst>
          </p:cNvPr>
          <p:cNvSpPr>
            <a:spLocks noGrp="1" noChangeArrowheads="1"/>
          </p:cNvSpPr>
          <p:nvPr>
            <p:ph type="sldNum" sz="quarter" idx="12"/>
          </p:nvPr>
        </p:nvSpPr>
        <p:spPr>
          <a:ln/>
        </p:spPr>
        <p:txBody>
          <a:bodyPr/>
          <a:lstStyle>
            <a:lvl1pPr>
              <a:defRPr/>
            </a:lvl1pPr>
          </a:lstStyle>
          <a:p>
            <a:pPr>
              <a:defRPr/>
            </a:pPr>
            <a:fld id="{F342EF5C-3C9F-47F1-AD78-EC4BF0AD0BCB}"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2676005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641933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16937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821203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S PMincho"/>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7129897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endParaRP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S PMincho"/>
              </a:defRPr>
            </a:lvl1pPr>
            <a:lvl2pPr marL="457200" indent="0">
              <a:buFont typeface="Arial" panose="020B0604020202020204" pitchFamily="34" charset="0"/>
              <a:buNone/>
              <a:defRPr sz="3300">
                <a:solidFill>
                  <a:schemeClr val="bg1"/>
                </a:solidFill>
                <a:latin typeface="MS PMincho"/>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S PMincho"/>
              </a:defRPr>
            </a:lvl1pPr>
            <a:lvl2pPr marL="457200" indent="0">
              <a:buFont typeface="Arial" panose="020B0604020202020204" pitchFamily="34" charset="0"/>
              <a:buNone/>
              <a:defRPr sz="3300">
                <a:solidFill>
                  <a:schemeClr val="bg1"/>
                </a:solidFill>
                <a:latin typeface="MS PMincho"/>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749473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endParaRP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1747651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6784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BCF3FA-7973-4DE6-E0CE-90095C65F2A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32BC93D-BFF3-C296-FE0B-E2B237004C11}"/>
              </a:ext>
            </a:extLst>
          </p:cNvPr>
          <p:cNvSpPr>
            <a:spLocks noGrp="1"/>
          </p:cNvSpPr>
          <p:nvPr>
            <p:ph type="dt" sz="half" idx="10"/>
          </p:nvPr>
        </p:nvSpPr>
        <p:spPr/>
        <p:txBody>
          <a:bodyPr/>
          <a:lstStyle/>
          <a:p>
            <a:endParaRPr lang="en-US" dirty="0"/>
          </a:p>
        </p:txBody>
      </p:sp>
      <p:sp>
        <p:nvSpPr>
          <p:cNvPr id="4" name="フッター プレースホルダー 3">
            <a:extLst>
              <a:ext uri="{FF2B5EF4-FFF2-40B4-BE49-F238E27FC236}">
                <a16:creationId xmlns:a16="http://schemas.microsoft.com/office/drawing/2014/main" id="{FEC8B56C-08FD-D008-35D8-C33B02F3C47F}"/>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7919C62A-17D4-0FE9-33CD-FF9BF9894697}"/>
              </a:ext>
            </a:extLst>
          </p:cNvPr>
          <p:cNvSpPr>
            <a:spLocks noGrp="1"/>
          </p:cNvSpPr>
          <p:nvPr>
            <p:ph type="sldNum" sz="quarter" idx="12"/>
          </p:nvPr>
        </p:nvSpPr>
        <p:spPr/>
        <p:txBody>
          <a:bodyPr/>
          <a:lstStyle/>
          <a:p>
            <a:fld id="{97A94E25-127B-4C48-AF96-44BA7B823777}" type="slidenum">
              <a:rPr lang="en-US" smtClean="0"/>
              <a:t>‹#›</a:t>
            </a:fld>
            <a:endParaRPr lang="en-US" dirty="0"/>
          </a:p>
        </p:txBody>
      </p:sp>
    </p:spTree>
    <p:extLst>
      <p:ext uri="{BB962C8B-B14F-4D97-AF65-F5344CB8AC3E}">
        <p14:creationId xmlns:p14="http://schemas.microsoft.com/office/powerpoint/2010/main" val="1576476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3487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3632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63DFDE1-A600-4926-ABED-E6483A5FA2AD}" type="datetime1">
              <a:rPr kumimoji="1" lang="ja-JP" altLang="en-US" smtClean="0"/>
              <a:t>2025/4/13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9DB014-B2EF-4550-9FEE-498A9A8D430C}" type="slidenum">
              <a:rPr kumimoji="1" lang="ja-JP" altLang="en-US" smtClean="0"/>
              <a:t>‹#›</a:t>
            </a:fld>
            <a:endParaRPr kumimoji="1" lang="ja-JP" altLang="en-US"/>
          </a:p>
        </p:txBody>
      </p:sp>
      <p:sp>
        <p:nvSpPr>
          <p:cNvPr id="8" name="テキスト プレースホルダー 7"/>
          <p:cNvSpPr>
            <a:spLocks noGrp="1"/>
          </p:cNvSpPr>
          <p:nvPr>
            <p:ph type="body" sz="quarter" idx="13"/>
          </p:nvPr>
        </p:nvSpPr>
        <p:spPr>
          <a:xfrm>
            <a:off x="3308351" y="1093788"/>
            <a:ext cx="1219200" cy="9144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500525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3">
            <a:extLst>
              <a:ext uri="{FF2B5EF4-FFF2-40B4-BE49-F238E27FC236}">
                <a16:creationId xmlns:a16="http://schemas.microsoft.com/office/drawing/2014/main" id="{ED807219-5A9A-48EE-9D0F-A97C579D883A}"/>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8" name="Footer Placeholder 4">
            <a:extLst>
              <a:ext uri="{FF2B5EF4-FFF2-40B4-BE49-F238E27FC236}">
                <a16:creationId xmlns:a16="http://schemas.microsoft.com/office/drawing/2014/main" id="{01EAAB6B-6DE2-4763-8640-E5494DF4312B}"/>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9" name="Slide Number Placeholder 5">
            <a:extLst>
              <a:ext uri="{FF2B5EF4-FFF2-40B4-BE49-F238E27FC236}">
                <a16:creationId xmlns:a16="http://schemas.microsoft.com/office/drawing/2014/main" id="{DCAE0760-44A3-4DD4-895D-C0F8F30F8759}"/>
              </a:ext>
            </a:extLst>
          </p:cNvPr>
          <p:cNvSpPr>
            <a:spLocks noGrp="1" noChangeArrowheads="1"/>
          </p:cNvSpPr>
          <p:nvPr>
            <p:ph type="sldNum" sz="quarter" idx="12"/>
          </p:nvPr>
        </p:nvSpPr>
        <p:spPr>
          <a:ln/>
        </p:spPr>
        <p:txBody>
          <a:bodyPr/>
          <a:lstStyle>
            <a:lvl1pPr>
              <a:defRPr/>
            </a:lvl1pPr>
          </a:lstStyle>
          <a:p>
            <a:pPr>
              <a:defRPr/>
            </a:pPr>
            <a:fld id="{C4302BA8-FDB7-4023-AE08-D6C93DE8B3F9}"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23049810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E30F4C4-B199-4370-B9B1-9230B9DF9604}" type="datetime1">
              <a:rPr kumimoji="1" lang="ja-JP" altLang="en-US" smtClean="0"/>
              <a:t>2025/4/13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19DB014-B2EF-4550-9FEE-498A9A8D430C}" type="slidenum">
              <a:rPr kumimoji="1" lang="ja-JP" altLang="en-US" smtClean="0"/>
              <a:t>‹#›</a:t>
            </a:fld>
            <a:endParaRPr kumimoji="1" lang="ja-JP" altLang="en-US"/>
          </a:p>
        </p:txBody>
      </p:sp>
    </p:spTree>
    <p:extLst>
      <p:ext uri="{BB962C8B-B14F-4D97-AF65-F5344CB8AC3E}">
        <p14:creationId xmlns:p14="http://schemas.microsoft.com/office/powerpoint/2010/main" val="334496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3">
            <a:extLst>
              <a:ext uri="{FF2B5EF4-FFF2-40B4-BE49-F238E27FC236}">
                <a16:creationId xmlns:a16="http://schemas.microsoft.com/office/drawing/2014/main" id="{C98A0EBA-36D8-4982-9FC6-E87CA5C18B57}"/>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4" name="Footer Placeholder 4">
            <a:extLst>
              <a:ext uri="{FF2B5EF4-FFF2-40B4-BE49-F238E27FC236}">
                <a16:creationId xmlns:a16="http://schemas.microsoft.com/office/drawing/2014/main" id="{38815CCC-A78F-47C6-BF8F-ED43323CA6B5}"/>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5" name="Slide Number Placeholder 5">
            <a:extLst>
              <a:ext uri="{FF2B5EF4-FFF2-40B4-BE49-F238E27FC236}">
                <a16:creationId xmlns:a16="http://schemas.microsoft.com/office/drawing/2014/main" id="{1762BE29-2A56-484F-8365-C8473045C3CA}"/>
              </a:ext>
            </a:extLst>
          </p:cNvPr>
          <p:cNvSpPr>
            <a:spLocks noGrp="1" noChangeArrowheads="1"/>
          </p:cNvSpPr>
          <p:nvPr>
            <p:ph type="sldNum" sz="quarter" idx="12"/>
          </p:nvPr>
        </p:nvSpPr>
        <p:spPr>
          <a:ln/>
        </p:spPr>
        <p:txBody>
          <a:bodyPr/>
          <a:lstStyle>
            <a:lvl1pPr>
              <a:defRPr/>
            </a:lvl1pPr>
          </a:lstStyle>
          <a:p>
            <a:pPr>
              <a:defRPr/>
            </a:pPr>
            <a:fld id="{67401F0E-F649-42E4-BFC0-FE65EEDC2E3E}"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418068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D4F23D0-EA93-4142-92D1-A3EC74D74ECD}"/>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3" name="Footer Placeholder 4">
            <a:extLst>
              <a:ext uri="{FF2B5EF4-FFF2-40B4-BE49-F238E27FC236}">
                <a16:creationId xmlns:a16="http://schemas.microsoft.com/office/drawing/2014/main" id="{C3C6269F-CA9B-41B3-9833-6477DE5D9200}"/>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4" name="Slide Number Placeholder 5">
            <a:extLst>
              <a:ext uri="{FF2B5EF4-FFF2-40B4-BE49-F238E27FC236}">
                <a16:creationId xmlns:a16="http://schemas.microsoft.com/office/drawing/2014/main" id="{AC84EAF8-98F4-479C-96A7-2CD3B0C8F3AA}"/>
              </a:ext>
            </a:extLst>
          </p:cNvPr>
          <p:cNvSpPr>
            <a:spLocks noGrp="1" noChangeArrowheads="1"/>
          </p:cNvSpPr>
          <p:nvPr>
            <p:ph type="sldNum" sz="quarter" idx="12"/>
          </p:nvPr>
        </p:nvSpPr>
        <p:spPr>
          <a:ln/>
        </p:spPr>
        <p:txBody>
          <a:bodyPr/>
          <a:lstStyle>
            <a:lvl1pPr>
              <a:defRPr/>
            </a:lvl1pPr>
          </a:lstStyle>
          <a:p>
            <a:pPr>
              <a:defRPr/>
            </a:pPr>
            <a:fld id="{5EA734D8-1DD7-44DF-B053-A6C61E3129DB}"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168974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CF7CE990-1FF0-4C8B-87F1-FFDF81565C41}"/>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6" name="Footer Placeholder 4">
            <a:extLst>
              <a:ext uri="{FF2B5EF4-FFF2-40B4-BE49-F238E27FC236}">
                <a16:creationId xmlns:a16="http://schemas.microsoft.com/office/drawing/2014/main" id="{39B0E08B-29D8-4FA4-94E8-8BD21E3A3C2A}"/>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Slide Number Placeholder 5">
            <a:extLst>
              <a:ext uri="{FF2B5EF4-FFF2-40B4-BE49-F238E27FC236}">
                <a16:creationId xmlns:a16="http://schemas.microsoft.com/office/drawing/2014/main" id="{5479AFDC-9E86-4084-9CA0-9F3DC1612A09}"/>
              </a:ext>
            </a:extLst>
          </p:cNvPr>
          <p:cNvSpPr>
            <a:spLocks noGrp="1" noChangeArrowheads="1"/>
          </p:cNvSpPr>
          <p:nvPr>
            <p:ph type="sldNum" sz="quarter" idx="12"/>
          </p:nvPr>
        </p:nvSpPr>
        <p:spPr>
          <a:ln/>
        </p:spPr>
        <p:txBody>
          <a:bodyPr/>
          <a:lstStyle>
            <a:lvl1pPr>
              <a:defRPr/>
            </a:lvl1pPr>
          </a:lstStyle>
          <a:p>
            <a:pPr>
              <a:defRPr/>
            </a:pPr>
            <a:fld id="{74629190-767A-4FC9-BF86-FAC40DDDA865}"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957944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sym typeface="Calibri" panose="020F0502020204030204" pitchFamily="34" charset="0"/>
            </a:endParaRP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10FA7BBE-E181-4BF8-A78C-6186FE355D78}"/>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6" name="Footer Placeholder 4">
            <a:extLst>
              <a:ext uri="{FF2B5EF4-FFF2-40B4-BE49-F238E27FC236}">
                <a16:creationId xmlns:a16="http://schemas.microsoft.com/office/drawing/2014/main" id="{67849ABA-E8EC-4CAA-8B72-33358388369A}"/>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Slide Number Placeholder 5">
            <a:extLst>
              <a:ext uri="{FF2B5EF4-FFF2-40B4-BE49-F238E27FC236}">
                <a16:creationId xmlns:a16="http://schemas.microsoft.com/office/drawing/2014/main" id="{6ADD209C-0C77-48C7-A476-563B620D38B4}"/>
              </a:ext>
            </a:extLst>
          </p:cNvPr>
          <p:cNvSpPr>
            <a:spLocks noGrp="1" noChangeArrowheads="1"/>
          </p:cNvSpPr>
          <p:nvPr>
            <p:ph type="sldNum" sz="quarter" idx="12"/>
          </p:nvPr>
        </p:nvSpPr>
        <p:spPr>
          <a:ln/>
        </p:spPr>
        <p:txBody>
          <a:bodyPr/>
          <a:lstStyle>
            <a:lvl1pPr>
              <a:defRPr/>
            </a:lvl1pPr>
          </a:lstStyle>
          <a:p>
            <a:pPr>
              <a:defRPr/>
            </a:pPr>
            <a:fld id="{E181102B-9832-45C0-B10C-8CAD8FBA6B55}"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310212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ags" Target="../tags/tag1.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F9A1D7F-C4F0-4720-9958-E07B816B738C}"/>
              </a:ext>
            </a:extLst>
          </p:cNvPr>
          <p:cNvSpPr>
            <a:spLocks noGrp="1" noChangeArrowheads="1"/>
          </p:cNvSpPr>
          <p:nvPr>
            <p:ph type="title" idx="4294967295"/>
          </p:nvPr>
        </p:nvSpPr>
        <p:spPr bwMode="auto">
          <a:xfrm>
            <a:off x="844551"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a:sym typeface="Calibri Light" panose="020F0302020204030204" pitchFamily="34" charset="0"/>
              </a:rPr>
              <a:t>マスター タイトルの書式設定</a:t>
            </a:r>
          </a:p>
        </p:txBody>
      </p:sp>
      <p:sp>
        <p:nvSpPr>
          <p:cNvPr id="3075" name="Text Placeholder 2">
            <a:extLst>
              <a:ext uri="{FF2B5EF4-FFF2-40B4-BE49-F238E27FC236}">
                <a16:creationId xmlns:a16="http://schemas.microsoft.com/office/drawing/2014/main" id="{B13AADCF-1EFE-4D03-8CD6-C8418C12B5C8}"/>
              </a:ext>
            </a:extLst>
          </p:cNvPr>
          <p:cNvSpPr>
            <a:spLocks noGrp="1" noChangeArrowheads="1"/>
          </p:cNvSpPr>
          <p:nvPr>
            <p:ph type="body" idx="1"/>
          </p:nvPr>
        </p:nvSpPr>
        <p:spPr bwMode="auto">
          <a:xfrm>
            <a:off x="844551" y="182880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a:sym typeface="Calibri" panose="020F0502020204030204" pitchFamily="34" charset="0"/>
              </a:rPr>
              <a:t>マスター テキストの書式設定</a:t>
            </a:r>
          </a:p>
          <a:p>
            <a:pPr lvl="1"/>
            <a:r>
              <a:rPr lang="zh-CN" altLang="ja-JP">
                <a:sym typeface="Calibri" panose="020F0502020204030204" pitchFamily="34" charset="0"/>
              </a:rPr>
              <a:t>第 </a:t>
            </a:r>
            <a:r>
              <a:rPr lang="ja-JP" altLang="zh-CN">
                <a:sym typeface="Calibri" panose="020F0502020204030204" pitchFamily="34" charset="0"/>
              </a:rPr>
              <a:t>2 </a:t>
            </a:r>
            <a:r>
              <a:rPr lang="zh-CN" altLang="ja-JP">
                <a:sym typeface="Calibri" panose="020F0502020204030204" pitchFamily="34" charset="0"/>
              </a:rPr>
              <a:t>レベル</a:t>
            </a:r>
          </a:p>
          <a:p>
            <a:pPr lvl="2"/>
            <a:r>
              <a:rPr lang="zh-CN" altLang="ja-JP">
                <a:sym typeface="Calibri" panose="020F0502020204030204" pitchFamily="34" charset="0"/>
              </a:rPr>
              <a:t>第 </a:t>
            </a:r>
            <a:r>
              <a:rPr lang="ja-JP" altLang="zh-CN">
                <a:sym typeface="Calibri" panose="020F0502020204030204" pitchFamily="34" charset="0"/>
              </a:rPr>
              <a:t>3 </a:t>
            </a:r>
            <a:r>
              <a:rPr lang="zh-CN" altLang="ja-JP">
                <a:sym typeface="Calibri" panose="020F0502020204030204" pitchFamily="34" charset="0"/>
              </a:rPr>
              <a:t>レベル</a:t>
            </a:r>
          </a:p>
          <a:p>
            <a:pPr lvl="3"/>
            <a:r>
              <a:rPr lang="zh-CN" altLang="ja-JP">
                <a:sym typeface="Calibri" panose="020F0502020204030204" pitchFamily="34" charset="0"/>
              </a:rPr>
              <a:t>第 </a:t>
            </a:r>
            <a:r>
              <a:rPr lang="ja-JP" altLang="zh-CN">
                <a:sym typeface="Calibri" panose="020F0502020204030204" pitchFamily="34" charset="0"/>
              </a:rPr>
              <a:t>4 </a:t>
            </a:r>
            <a:r>
              <a:rPr lang="zh-CN" altLang="ja-JP">
                <a:sym typeface="Calibri" panose="020F0502020204030204" pitchFamily="34" charset="0"/>
              </a:rPr>
              <a:t>レベル</a:t>
            </a:r>
          </a:p>
          <a:p>
            <a:pPr lvl="4"/>
            <a:r>
              <a:rPr lang="zh-CN" altLang="ja-JP">
                <a:sym typeface="Calibri" panose="020F0502020204030204" pitchFamily="34" charset="0"/>
              </a:rPr>
              <a:t>第 </a:t>
            </a:r>
            <a:r>
              <a:rPr lang="ja-JP" altLang="zh-CN">
                <a:sym typeface="Calibri" panose="020F0502020204030204" pitchFamily="34" charset="0"/>
              </a:rPr>
              <a:t>5 </a:t>
            </a:r>
            <a:r>
              <a:rPr lang="zh-CN" altLang="ja-JP">
                <a:sym typeface="Calibri" panose="020F0502020204030204" pitchFamily="34" charset="0"/>
              </a:rPr>
              <a:t>レベル</a:t>
            </a:r>
          </a:p>
        </p:txBody>
      </p:sp>
      <p:sp>
        <p:nvSpPr>
          <p:cNvPr id="3076" name="Date Placeholder 3">
            <a:extLst>
              <a:ext uri="{FF2B5EF4-FFF2-40B4-BE49-F238E27FC236}">
                <a16:creationId xmlns:a16="http://schemas.microsoft.com/office/drawing/2014/main" id="{31E82876-04E8-4E9D-81B6-15C43CEF22BC}"/>
              </a:ext>
            </a:extLst>
          </p:cNvPr>
          <p:cNvSpPr>
            <a:spLocks noGrp="1" noChangeArrowheads="1"/>
          </p:cNvSpPr>
          <p:nvPr>
            <p:ph type="dt" sz="half" idx="2"/>
          </p:nvPr>
        </p:nvSpPr>
        <p:spPr bwMode="auto">
          <a:xfrm>
            <a:off x="838200" y="6356352"/>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825">
                <a:solidFill>
                  <a:srgbClr val="595959"/>
                </a:solidFill>
              </a:defRPr>
            </a:lvl1pPr>
          </a:lstStyle>
          <a:p>
            <a:pPr>
              <a:defRPr/>
            </a:pPr>
            <a:endParaRPr lang="en-US" altLang="ja-JP" sz="1350" dirty="0">
              <a:solidFill>
                <a:schemeClr val="tx1"/>
              </a:solidFill>
            </a:endParaRPr>
          </a:p>
        </p:txBody>
      </p:sp>
      <p:sp>
        <p:nvSpPr>
          <p:cNvPr id="3077" name="Footer Placeholder 4">
            <a:extLst>
              <a:ext uri="{FF2B5EF4-FFF2-40B4-BE49-F238E27FC236}">
                <a16:creationId xmlns:a16="http://schemas.microsoft.com/office/drawing/2014/main" id="{AE4B466A-B6B3-4375-8A18-3DD9826E348E}"/>
              </a:ext>
            </a:extLst>
          </p:cNvPr>
          <p:cNvSpPr>
            <a:spLocks noGrp="1" noChangeArrowheads="1"/>
          </p:cNvSpPr>
          <p:nvPr>
            <p:ph type="ftr" sz="quarter" idx="3"/>
          </p:nvPr>
        </p:nvSpPr>
        <p:spPr bwMode="auto">
          <a:xfrm>
            <a:off x="4038600" y="6356352"/>
            <a:ext cx="41148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825">
                <a:solidFill>
                  <a:srgbClr val="595959"/>
                </a:solidFill>
              </a:defRPr>
            </a:lvl1pPr>
          </a:lstStyle>
          <a:p>
            <a:pPr>
              <a:defRPr/>
            </a:pPr>
            <a:endParaRPr lang="ja-JP" altLang="ja-JP"/>
          </a:p>
        </p:txBody>
      </p:sp>
      <p:sp>
        <p:nvSpPr>
          <p:cNvPr id="3078" name="Slide Number Placeholder 5">
            <a:extLst>
              <a:ext uri="{FF2B5EF4-FFF2-40B4-BE49-F238E27FC236}">
                <a16:creationId xmlns:a16="http://schemas.microsoft.com/office/drawing/2014/main" id="{8CD44CEE-B4EA-4912-9F4D-17FB737C2502}"/>
              </a:ext>
            </a:extLst>
          </p:cNvPr>
          <p:cNvSpPr>
            <a:spLocks noGrp="1" noChangeArrowheads="1"/>
          </p:cNvSpPr>
          <p:nvPr>
            <p:ph type="sldNum" sz="quarter" idx="4"/>
          </p:nvPr>
        </p:nvSpPr>
        <p:spPr bwMode="auto">
          <a:xfrm>
            <a:off x="8616949" y="6356352"/>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825">
                <a:solidFill>
                  <a:srgbClr val="898989"/>
                </a:solidFill>
              </a:defRPr>
            </a:lvl1pPr>
          </a:lstStyle>
          <a:p>
            <a:pPr>
              <a:defRPr/>
            </a:pPr>
            <a:fld id="{7B6B2C67-DD01-4739-AC3E-9A52CB7EDC0F}"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425571014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marL="685800" indent="-685800" algn="l" rtl="0" eaLnBrk="0" fontAlgn="base" hangingPunct="0">
        <a:lnSpc>
          <a:spcPct val="90000"/>
        </a:lnSpc>
        <a:spcBef>
          <a:spcPct val="0"/>
        </a:spcBef>
        <a:spcAft>
          <a:spcPct val="0"/>
        </a:spcAft>
        <a:defRPr sz="3300" kern="1200">
          <a:solidFill>
            <a:schemeClr val="tx1"/>
          </a:solidFill>
          <a:latin typeface="+mj-lt"/>
          <a:ea typeface="+mj-ea"/>
          <a:cs typeface="+mj-cs"/>
          <a:sym typeface="Calibri Light" panose="020F0302020204030204" pitchFamily="34" charset="0"/>
        </a:defRPr>
      </a:lvl1pPr>
      <a:lvl2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2pPr>
      <a:lvl3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3pPr>
      <a:lvl4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4pPr>
      <a:lvl5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5pPr>
      <a:lvl6pPr marL="10287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6pPr>
      <a:lvl7pPr marL="13716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7pPr>
      <a:lvl8pPr marL="17145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8pPr>
      <a:lvl9pPr marL="20574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sym typeface="Calibri" panose="020F0502020204030204" pitchFamily="34" charset="0"/>
        </a:defRPr>
      </a:lvl1pPr>
      <a:lvl2pPr marL="514350" indent="-171450" algn="l" rtl="0" eaLnBrk="0" fontAlgn="base" hangingPunct="0">
        <a:lnSpc>
          <a:spcPct val="90000"/>
        </a:lnSpc>
        <a:spcBef>
          <a:spcPts val="375"/>
        </a:spcBef>
        <a:spcAft>
          <a:spcPct val="0"/>
        </a:spcAft>
        <a:buFont typeface="Wingdings 2" panose="05020102010507070707" pitchFamily="18" charset="2"/>
        <a:buChar char=""/>
        <a:defRPr sz="1800" kern="1200">
          <a:solidFill>
            <a:schemeClr val="tx1"/>
          </a:solidFill>
          <a:latin typeface="+mn-lt"/>
          <a:ea typeface="+mn-ea"/>
          <a:cs typeface="+mn-cs"/>
          <a:sym typeface="Calibri" panose="020F0502020204030204" pitchFamily="34" charset="0"/>
        </a:defRPr>
      </a:lvl2pPr>
      <a:lvl3pPr marL="857250" indent="-171450" algn="l"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sym typeface="Calibri" panose="020F0502020204030204" pitchFamily="34" charset="0"/>
        </a:defRPr>
      </a:lvl3pPr>
      <a:lvl4pPr marL="1200150" indent="-171450" algn="l"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sym typeface="Calibri" panose="020F0502020204030204" pitchFamily="34" charset="0"/>
        </a:defRPr>
      </a:lvl4pPr>
      <a:lvl5pPr marL="1543050" indent="-171450" algn="l"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sym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F9A1D7F-C4F0-4720-9958-E07B816B738C}"/>
              </a:ext>
            </a:extLst>
          </p:cNvPr>
          <p:cNvSpPr>
            <a:spLocks noGrp="1" noChangeArrowheads="1"/>
          </p:cNvSpPr>
          <p:nvPr>
            <p:ph type="title" idx="4294967295"/>
          </p:nvPr>
        </p:nvSpPr>
        <p:spPr bwMode="auto">
          <a:xfrm>
            <a:off x="844551"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a:sym typeface="Calibri Light" panose="020F0302020204030204" pitchFamily="34" charset="0"/>
              </a:rPr>
              <a:t>マスター タイトルの書式設定</a:t>
            </a:r>
          </a:p>
        </p:txBody>
      </p:sp>
      <p:sp>
        <p:nvSpPr>
          <p:cNvPr id="3075" name="Text Placeholder 2">
            <a:extLst>
              <a:ext uri="{FF2B5EF4-FFF2-40B4-BE49-F238E27FC236}">
                <a16:creationId xmlns:a16="http://schemas.microsoft.com/office/drawing/2014/main" id="{B13AADCF-1EFE-4D03-8CD6-C8418C12B5C8}"/>
              </a:ext>
            </a:extLst>
          </p:cNvPr>
          <p:cNvSpPr>
            <a:spLocks noGrp="1" noChangeArrowheads="1"/>
          </p:cNvSpPr>
          <p:nvPr>
            <p:ph type="body" idx="1"/>
          </p:nvPr>
        </p:nvSpPr>
        <p:spPr bwMode="auto">
          <a:xfrm>
            <a:off x="844551" y="182880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a:sym typeface="Calibri" panose="020F0502020204030204" pitchFamily="34" charset="0"/>
              </a:rPr>
              <a:t>マスター テキストの書式設定</a:t>
            </a:r>
          </a:p>
          <a:p>
            <a:pPr lvl="1"/>
            <a:r>
              <a:rPr lang="zh-CN" altLang="ja-JP">
                <a:sym typeface="Calibri" panose="020F0502020204030204" pitchFamily="34" charset="0"/>
              </a:rPr>
              <a:t>第 </a:t>
            </a:r>
            <a:r>
              <a:rPr lang="ja-JP" altLang="zh-CN">
                <a:sym typeface="Calibri" panose="020F0502020204030204" pitchFamily="34" charset="0"/>
              </a:rPr>
              <a:t>2 </a:t>
            </a:r>
            <a:r>
              <a:rPr lang="zh-CN" altLang="ja-JP">
                <a:sym typeface="Calibri" panose="020F0502020204030204" pitchFamily="34" charset="0"/>
              </a:rPr>
              <a:t>レベル</a:t>
            </a:r>
          </a:p>
          <a:p>
            <a:pPr lvl="2"/>
            <a:r>
              <a:rPr lang="zh-CN" altLang="ja-JP">
                <a:sym typeface="Calibri" panose="020F0502020204030204" pitchFamily="34" charset="0"/>
              </a:rPr>
              <a:t>第 </a:t>
            </a:r>
            <a:r>
              <a:rPr lang="ja-JP" altLang="zh-CN">
                <a:sym typeface="Calibri" panose="020F0502020204030204" pitchFamily="34" charset="0"/>
              </a:rPr>
              <a:t>3 </a:t>
            </a:r>
            <a:r>
              <a:rPr lang="zh-CN" altLang="ja-JP">
                <a:sym typeface="Calibri" panose="020F0502020204030204" pitchFamily="34" charset="0"/>
              </a:rPr>
              <a:t>レベル</a:t>
            </a:r>
          </a:p>
          <a:p>
            <a:pPr lvl="3"/>
            <a:r>
              <a:rPr lang="zh-CN" altLang="ja-JP">
                <a:sym typeface="Calibri" panose="020F0502020204030204" pitchFamily="34" charset="0"/>
              </a:rPr>
              <a:t>第 </a:t>
            </a:r>
            <a:r>
              <a:rPr lang="ja-JP" altLang="zh-CN">
                <a:sym typeface="Calibri" panose="020F0502020204030204" pitchFamily="34" charset="0"/>
              </a:rPr>
              <a:t>4 </a:t>
            </a:r>
            <a:r>
              <a:rPr lang="zh-CN" altLang="ja-JP">
                <a:sym typeface="Calibri" panose="020F0502020204030204" pitchFamily="34" charset="0"/>
              </a:rPr>
              <a:t>レベル</a:t>
            </a:r>
          </a:p>
          <a:p>
            <a:pPr lvl="4"/>
            <a:r>
              <a:rPr lang="zh-CN" altLang="ja-JP">
                <a:sym typeface="Calibri" panose="020F0502020204030204" pitchFamily="34" charset="0"/>
              </a:rPr>
              <a:t>第 </a:t>
            </a:r>
            <a:r>
              <a:rPr lang="ja-JP" altLang="zh-CN">
                <a:sym typeface="Calibri" panose="020F0502020204030204" pitchFamily="34" charset="0"/>
              </a:rPr>
              <a:t>5 </a:t>
            </a:r>
            <a:r>
              <a:rPr lang="zh-CN" altLang="ja-JP">
                <a:sym typeface="Calibri" panose="020F0502020204030204" pitchFamily="34" charset="0"/>
              </a:rPr>
              <a:t>レベル</a:t>
            </a:r>
          </a:p>
        </p:txBody>
      </p:sp>
      <p:sp>
        <p:nvSpPr>
          <p:cNvPr id="3076" name="Date Placeholder 3">
            <a:extLst>
              <a:ext uri="{FF2B5EF4-FFF2-40B4-BE49-F238E27FC236}">
                <a16:creationId xmlns:a16="http://schemas.microsoft.com/office/drawing/2014/main" id="{31E82876-04E8-4E9D-81B6-15C43CEF22BC}"/>
              </a:ext>
            </a:extLst>
          </p:cNvPr>
          <p:cNvSpPr>
            <a:spLocks noGrp="1" noChangeArrowheads="1"/>
          </p:cNvSpPr>
          <p:nvPr>
            <p:ph type="dt" sz="half" idx="2"/>
          </p:nvPr>
        </p:nvSpPr>
        <p:spPr bwMode="auto">
          <a:xfrm>
            <a:off x="838200" y="6356352"/>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825">
                <a:solidFill>
                  <a:srgbClr val="595959"/>
                </a:solidFill>
              </a:defRPr>
            </a:lvl1pPr>
          </a:lstStyle>
          <a:p>
            <a:pPr>
              <a:defRPr/>
            </a:pPr>
            <a:fld id="{75421CF3-E262-4D74-A6A2-C24432B77260}" type="datetime1">
              <a:rPr lang="ja-JP" altLang="en-US"/>
              <a:pPr>
                <a:defRPr/>
              </a:pPr>
              <a:t>2025/4/13</a:t>
            </a:fld>
            <a:endParaRPr lang="en-US" altLang="ja-JP" sz="1350" dirty="0">
              <a:solidFill>
                <a:schemeClr val="tx1"/>
              </a:solidFill>
            </a:endParaRPr>
          </a:p>
        </p:txBody>
      </p:sp>
      <p:sp>
        <p:nvSpPr>
          <p:cNvPr id="3077" name="Footer Placeholder 4">
            <a:extLst>
              <a:ext uri="{FF2B5EF4-FFF2-40B4-BE49-F238E27FC236}">
                <a16:creationId xmlns:a16="http://schemas.microsoft.com/office/drawing/2014/main" id="{AE4B466A-B6B3-4375-8A18-3DD9826E348E}"/>
              </a:ext>
            </a:extLst>
          </p:cNvPr>
          <p:cNvSpPr>
            <a:spLocks noGrp="1" noChangeArrowheads="1"/>
          </p:cNvSpPr>
          <p:nvPr>
            <p:ph type="ftr" sz="quarter" idx="3"/>
          </p:nvPr>
        </p:nvSpPr>
        <p:spPr bwMode="auto">
          <a:xfrm>
            <a:off x="4038600" y="6356352"/>
            <a:ext cx="41148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825">
                <a:solidFill>
                  <a:srgbClr val="595959"/>
                </a:solidFill>
              </a:defRPr>
            </a:lvl1pPr>
          </a:lstStyle>
          <a:p>
            <a:pPr>
              <a:defRPr/>
            </a:pPr>
            <a:endParaRPr lang="ja-JP" altLang="ja-JP"/>
          </a:p>
        </p:txBody>
      </p:sp>
      <p:sp>
        <p:nvSpPr>
          <p:cNvPr id="3078" name="Slide Number Placeholder 5">
            <a:extLst>
              <a:ext uri="{FF2B5EF4-FFF2-40B4-BE49-F238E27FC236}">
                <a16:creationId xmlns:a16="http://schemas.microsoft.com/office/drawing/2014/main" id="{8CD44CEE-B4EA-4912-9F4D-17FB737C2502}"/>
              </a:ext>
            </a:extLst>
          </p:cNvPr>
          <p:cNvSpPr>
            <a:spLocks noGrp="1" noChangeArrowheads="1"/>
          </p:cNvSpPr>
          <p:nvPr>
            <p:ph type="sldNum" sz="quarter" idx="4"/>
          </p:nvPr>
        </p:nvSpPr>
        <p:spPr bwMode="auto">
          <a:xfrm>
            <a:off x="8616949" y="6356352"/>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825">
                <a:solidFill>
                  <a:srgbClr val="898989"/>
                </a:solidFill>
              </a:defRPr>
            </a:lvl1pPr>
          </a:lstStyle>
          <a:p>
            <a:pPr>
              <a:defRPr/>
            </a:pPr>
            <a:fld id="{7B6B2C67-DD01-4739-AC3E-9A52CB7EDC0F}"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124075095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hf sldNum="0" hdr="0" ftr="0"/>
  <p:txStyles>
    <p:titleStyle>
      <a:lvl1pPr marL="685800" indent="-685800" algn="l" rtl="0" eaLnBrk="0" fontAlgn="base" hangingPunct="0">
        <a:lnSpc>
          <a:spcPct val="90000"/>
        </a:lnSpc>
        <a:spcBef>
          <a:spcPct val="0"/>
        </a:spcBef>
        <a:spcAft>
          <a:spcPct val="0"/>
        </a:spcAft>
        <a:defRPr sz="3300" kern="1200">
          <a:solidFill>
            <a:schemeClr val="tx1"/>
          </a:solidFill>
          <a:latin typeface="+mj-lt"/>
          <a:ea typeface="+mj-ea"/>
          <a:cs typeface="+mj-cs"/>
          <a:sym typeface="Calibri Light" panose="020F0302020204030204" pitchFamily="34" charset="0"/>
        </a:defRPr>
      </a:lvl1pPr>
      <a:lvl2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2pPr>
      <a:lvl3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3pPr>
      <a:lvl4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4pPr>
      <a:lvl5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5pPr>
      <a:lvl6pPr marL="10287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6pPr>
      <a:lvl7pPr marL="13716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7pPr>
      <a:lvl8pPr marL="17145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8pPr>
      <a:lvl9pPr marL="20574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sym typeface="Calibri" panose="020F0502020204030204" pitchFamily="34" charset="0"/>
        </a:defRPr>
      </a:lvl1pPr>
      <a:lvl2pPr marL="514350" indent="-171450" algn="l" rtl="0" eaLnBrk="0" fontAlgn="base" hangingPunct="0">
        <a:lnSpc>
          <a:spcPct val="90000"/>
        </a:lnSpc>
        <a:spcBef>
          <a:spcPts val="375"/>
        </a:spcBef>
        <a:spcAft>
          <a:spcPct val="0"/>
        </a:spcAft>
        <a:buFont typeface="Wingdings 2" panose="05020102010507070707" pitchFamily="18" charset="2"/>
        <a:buChar char=""/>
        <a:defRPr sz="1800" kern="1200">
          <a:solidFill>
            <a:schemeClr val="tx1"/>
          </a:solidFill>
          <a:latin typeface="+mn-lt"/>
          <a:ea typeface="+mn-ea"/>
          <a:cs typeface="+mn-cs"/>
          <a:sym typeface="Calibri" panose="020F0502020204030204" pitchFamily="34" charset="0"/>
        </a:defRPr>
      </a:lvl2pPr>
      <a:lvl3pPr marL="857250" indent="-171450" algn="l"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sym typeface="Calibri" panose="020F0502020204030204" pitchFamily="34" charset="0"/>
        </a:defRPr>
      </a:lvl3pPr>
      <a:lvl4pPr marL="1200150" indent="-171450" algn="l"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sym typeface="Calibri" panose="020F0502020204030204" pitchFamily="34" charset="0"/>
        </a:defRPr>
      </a:lvl4pPr>
      <a:lvl5pPr marL="1543050" indent="-171450" algn="l"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sym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MS PGothic"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MS PGothic" panose="020B0604020202020204" pitchFamily="34" charset="0"/>
              </a:rPr>
              <a:t> </a:t>
            </a:r>
          </a:p>
          <a:p>
            <a:pPr algn="l">
              <a:spcBef>
                <a:spcPts val="600"/>
              </a:spcBef>
              <a:spcAft>
                <a:spcPts val="600"/>
              </a:spcAft>
            </a:pPr>
            <a:r>
              <a:rPr lang="en-US" b="0" i="0" dirty="0">
                <a:solidFill>
                  <a:srgbClr val="000000"/>
                </a:solidFill>
                <a:effectLst/>
                <a:latin typeface="MS PGothic" panose="020B0604020202020204" pitchFamily="34" charset="0"/>
              </a:rPr>
              <a:t>• revise any of the “how-to” text on the first pages</a:t>
            </a:r>
            <a:endParaRPr lang="en-US" b="0" i="0" dirty="0">
              <a:solidFill>
                <a:srgbClr val="222222"/>
              </a:solidFill>
              <a:effectLst/>
              <a:latin typeface="MS PGothic" panose="020B0604020202020204" pitchFamily="34" charset="0"/>
            </a:endParaRPr>
          </a:p>
          <a:p>
            <a:pPr algn="l">
              <a:spcBef>
                <a:spcPts val="600"/>
              </a:spcBef>
              <a:spcAft>
                <a:spcPts val="600"/>
              </a:spcAft>
            </a:pPr>
            <a:r>
              <a:rPr lang="en-US" b="0" i="0" dirty="0">
                <a:solidFill>
                  <a:srgbClr val="000000"/>
                </a:solidFill>
                <a:effectLst/>
                <a:latin typeface="MS PGothic"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MS PGothic" panose="020B0604020202020204" pitchFamily="34" charset="0"/>
            </a:endParaRPr>
          </a:p>
          <a:p>
            <a:pPr algn="l">
              <a:spcBef>
                <a:spcPts val="600"/>
              </a:spcBef>
              <a:spcAft>
                <a:spcPts val="600"/>
              </a:spcAft>
            </a:pPr>
            <a:r>
              <a:rPr lang="en-US" b="0" i="0" dirty="0">
                <a:solidFill>
                  <a:srgbClr val="000000"/>
                </a:solidFill>
                <a:effectLst/>
                <a:latin typeface="MS PGothic" panose="020B0604020202020204" pitchFamily="34" charset="0"/>
              </a:rPr>
              <a:t>• create text placeholders within each slide</a:t>
            </a:r>
            <a:endParaRPr lang="en-US" b="0" i="0" dirty="0">
              <a:solidFill>
                <a:srgbClr val="222222"/>
              </a:solidFill>
              <a:effectLst/>
              <a:latin typeface="MS PGothic" panose="020B0604020202020204" pitchFamily="34" charset="0"/>
            </a:endParaRPr>
          </a:p>
          <a:p>
            <a:pPr algn="l">
              <a:spcBef>
                <a:spcPts val="600"/>
              </a:spcBef>
              <a:spcAft>
                <a:spcPts val="600"/>
              </a:spcAft>
            </a:pPr>
            <a:r>
              <a:rPr lang="en-US" b="0" i="0" dirty="0">
                <a:solidFill>
                  <a:srgbClr val="000000"/>
                </a:solidFill>
                <a:effectLst/>
                <a:latin typeface="MS PGothic"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MS PGothic" panose="020B0604020202020204" pitchFamily="34" charset="0"/>
            </a:endParaRPr>
          </a:p>
          <a:p>
            <a:pPr algn="l">
              <a:spcBef>
                <a:spcPts val="600"/>
              </a:spcBef>
              <a:spcAft>
                <a:spcPts val="600"/>
              </a:spcAft>
            </a:pPr>
            <a:r>
              <a:rPr lang="en-US" b="0" i="0" dirty="0">
                <a:solidFill>
                  <a:srgbClr val="000000"/>
                </a:solidFill>
                <a:effectLst/>
                <a:latin typeface="MS PGothic"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MS PGothic" panose="020B0604020202020204" pitchFamily="34" charset="0"/>
            </a:endParaRPr>
          </a:p>
          <a:p>
            <a:pPr algn="l">
              <a:spcBef>
                <a:spcPts val="600"/>
              </a:spcBef>
              <a:spcAft>
                <a:spcPts val="600"/>
              </a:spcAft>
            </a:pPr>
            <a:r>
              <a:rPr lang="en-US" b="0" i="0" dirty="0">
                <a:solidFill>
                  <a:srgbClr val="000000"/>
                </a:solidFill>
                <a:effectLst/>
                <a:latin typeface="MS PGothic" panose="020B0604020202020204" pitchFamily="34" charset="0"/>
              </a:rPr>
              <a:t>• need your advice on fonts – I’m thinking we should only use the “free option” fonts? (see attached)</a:t>
            </a:r>
            <a:endParaRPr lang="en-US" b="0" i="0" dirty="0">
              <a:solidFill>
                <a:srgbClr val="222222"/>
              </a:solidFill>
              <a:effectLst/>
              <a:latin typeface="MS PGothic" panose="020B0604020202020204" pitchFamily="34" charset="0"/>
            </a:endParaRPr>
          </a:p>
          <a:p>
            <a:pPr algn="l">
              <a:spcBef>
                <a:spcPts val="600"/>
              </a:spcBef>
              <a:spcAft>
                <a:spcPts val="600"/>
              </a:spcAft>
            </a:pPr>
            <a:r>
              <a:rPr lang="en-US" b="0" i="0" dirty="0">
                <a:solidFill>
                  <a:srgbClr val="222222"/>
                </a:solidFill>
                <a:effectLst/>
                <a:latin typeface="MS PGothic"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5926922" y="6933909"/>
            <a:ext cx="5426878" cy="487518"/>
            <a:chOff x="-348110" y="6933909"/>
            <a:chExt cx="5426878" cy="487518"/>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202251"/>
              <a:chOff x="1316510" y="6885708"/>
              <a:chExt cx="3695367" cy="202251"/>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ja-JP" altLang="en-US" sz="600" b="0" i="0" u="none" baseline="0">
                    <a:latin typeface="Arial" panose="020B0604020202020204" pitchFamily="34" charset="0"/>
                    <a:ea typeface="MS PGothic" panose="020B0600070205080204" pitchFamily="34" charset="-128"/>
                    <a:cs typeface="Arial" panose="020B0604020202020204" pitchFamily="34" charset="0"/>
                  </a:rPr>
                  <a:t>ロイヤルブルー</a:t>
                </a:r>
                <a:br>
                  <a:rPr lang="en-US" sz="600" dirty="0"/>
                </a:br>
                <a:r>
                  <a:rPr lang="en-US" sz="600" dirty="0"/>
                  <a:t>R23,G69,B143</a:t>
                </a:r>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700" b="0" i="0" u="none" baseline="0">
                    <a:latin typeface="Arial" panose="020B0604020202020204" pitchFamily="34" charset="0"/>
                    <a:ea typeface="MS PGothic" panose="020B0600070205080204" pitchFamily="34" charset="-128"/>
                    <a:cs typeface="Arial" panose="020B0604020202020204" pitchFamily="34" charset="0"/>
                  </a:rPr>
                  <a:t>アズール</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700" b="0" i="0" u="none" baseline="0">
                    <a:solidFill>
                      <a:schemeClr val="tx1"/>
                    </a:solidFill>
                    <a:latin typeface="Arial" panose="020B0604020202020204" pitchFamily="34" charset="0"/>
                    <a:ea typeface="MS PGothic" panose="020B0600070205080204" pitchFamily="34" charset="-128"/>
                    <a:cs typeface="Arial" panose="020B0604020202020204" pitchFamily="34" charset="0"/>
                  </a:rPr>
                  <a:t>スカイブルー</a:t>
                </a:r>
                <a:br>
                  <a:rPr lang="en-US" sz="600" dirty="0">
                    <a:solidFill>
                      <a:schemeClr val="tx1"/>
                    </a:solidFill>
                  </a:rPr>
                </a:br>
                <a:r>
                  <a:rPr lang="en-US" sz="600" dirty="0">
                    <a:solidFill>
                      <a:schemeClr val="tx1"/>
                    </a:solidFill>
                  </a:rPr>
                  <a:t>R1,G180,B231</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700" b="0" i="0" u="none" baseline="0">
                    <a:solidFill>
                      <a:schemeClr val="tx1"/>
                    </a:solidFill>
                    <a:latin typeface="Arial" panose="020B0604020202020204" pitchFamily="34" charset="0"/>
                    <a:ea typeface="MS PGothic" panose="020B0600070205080204" pitchFamily="34" charset="-128"/>
                    <a:cs typeface="Arial" panose="020B0604020202020204" pitchFamily="34" charset="0"/>
                  </a:rPr>
                  <a:t>ゴールド</a:t>
                </a:r>
                <a:br>
                  <a:rPr lang="en-US" sz="600" dirty="0">
                    <a:solidFill>
                      <a:schemeClr val="tx1"/>
                    </a:solidFill>
                  </a:rPr>
                </a:br>
                <a:r>
                  <a:rPr lang="en-US" sz="600" dirty="0">
                    <a:solidFill>
                      <a:schemeClr val="tx1"/>
                    </a:solidFill>
                  </a:rPr>
                  <a:t>R247,G168,B27</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348110" y="6933909"/>
              <a:ext cx="1697485" cy="307777"/>
            </a:xfrm>
            <a:prstGeom prst="rect">
              <a:avLst/>
            </a:prstGeom>
            <a:noFill/>
          </p:spPr>
          <p:txBody>
            <a:bodyPr wrap="square" lIns="0" rIns="0" rtlCol="0">
              <a:spAutoFit/>
            </a:bodyPr>
            <a:lstStyle/>
            <a:p>
              <a:pPr algn="r"/>
              <a:r>
                <a:rPr lang="ja-JP" altLang="en-US" sz="700" b="0" i="0" u="none" baseline="0">
                  <a:latin typeface="Arial" panose="020B0604020202020204" pitchFamily="34" charset="0"/>
                  <a:ea typeface="MS PGothic" panose="020B0600070205080204" pitchFamily="34" charset="-128"/>
                  <a:cs typeface="Arial" panose="020B0604020202020204" pitchFamily="34" charset="0"/>
                </a:rPr>
                <a:t>ロータリー・リーダーシップ・</a:t>
              </a:r>
            </a:p>
            <a:p>
              <a:pPr algn="r"/>
              <a:r>
                <a:rPr lang="ja-JP" altLang="en-US" sz="700" b="0" i="0" u="none" baseline="0">
                  <a:latin typeface="Arial" panose="020B0604020202020204" pitchFamily="34" charset="0"/>
                  <a:ea typeface="MS PGothic" panose="020B0600070205080204" pitchFamily="34" charset="-128"/>
                  <a:cs typeface="Arial" panose="020B0604020202020204" pitchFamily="34" charset="0"/>
                </a:rPr>
                <a:t>カラー</a:t>
              </a:r>
              <a:endParaRPr lang="en-US" sz="700" b="1" baseline="0" dirty="0">
                <a:solidFill>
                  <a:schemeClr val="tx1"/>
                </a:solidFill>
              </a:endParaRP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894996" y="7221372"/>
              <a:ext cx="448841" cy="200055"/>
            </a:xfrm>
            <a:prstGeom prst="rect">
              <a:avLst/>
            </a:prstGeom>
            <a:noFill/>
          </p:spPr>
          <p:txBody>
            <a:bodyPr wrap="none" lIns="0" rIns="0" rtlCol="0">
              <a:spAutoFit/>
            </a:bodyPr>
            <a:lstStyle>
              <a:defPPr>
                <a:defRPr lang="en-US"/>
              </a:defPPr>
              <a:lvl1pPr algn="r">
                <a:defRPr sz="800" b="1"/>
              </a:lvl1pPr>
            </a:lstStyle>
            <a:p>
              <a:pPr algn="r"/>
              <a:r>
                <a:rPr lang="ja-JP" altLang="en-US" sz="700" b="0" i="0" u="none" baseline="0">
                  <a:latin typeface="Arial" panose="020B0604020202020204" pitchFamily="34" charset="0"/>
                  <a:ea typeface="MS PGothic" panose="020B0600070205080204" pitchFamily="34" charset="-128"/>
                  <a:cs typeface="Arial" panose="020B0604020202020204" pitchFamily="34" charset="0"/>
                </a:rPr>
                <a:t>第二基本色</a:t>
              </a:r>
            </a:p>
          </p:txBody>
        </p:sp>
      </p:grpSp>
      <p:sp>
        <p:nvSpPr>
          <p:cNvPr id="28" name="Rectangle 27">
            <a:extLst>
              <a:ext uri="{FF2B5EF4-FFF2-40B4-BE49-F238E27FC236}">
                <a16:creationId xmlns:a16="http://schemas.microsoft.com/office/drawing/2014/main" id="{3350382F-00B0-CA43-A0F7-644A8D699293}"/>
              </a:ext>
            </a:extLst>
          </p:cNvPr>
          <p:cNvSpPr/>
          <p:nvPr userDrawn="1"/>
        </p:nvSpPr>
        <p:spPr>
          <a:xfrm>
            <a:off x="9526543" y="7213528"/>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29" name="Rectangle 28">
            <a:extLst>
              <a:ext uri="{FF2B5EF4-FFF2-40B4-BE49-F238E27FC236}">
                <a16:creationId xmlns:a16="http://schemas.microsoft.com/office/drawing/2014/main" id="{9DBF9526-5EAB-5F46-806E-1011D8E6B2D8}"/>
              </a:ext>
            </a:extLst>
          </p:cNvPr>
          <p:cNvSpPr/>
          <p:nvPr userDrawn="1"/>
        </p:nvSpPr>
        <p:spPr>
          <a:xfrm>
            <a:off x="10460598" y="7213528"/>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30" name="Rectangle 29">
            <a:extLst>
              <a:ext uri="{FF2B5EF4-FFF2-40B4-BE49-F238E27FC236}">
                <a16:creationId xmlns:a16="http://schemas.microsoft.com/office/drawing/2014/main" id="{AF208F66-38FD-9F4E-90C2-878C56D19B25}"/>
              </a:ext>
            </a:extLst>
          </p:cNvPr>
          <p:cNvSpPr/>
          <p:nvPr userDrawn="1"/>
        </p:nvSpPr>
        <p:spPr>
          <a:xfrm>
            <a:off x="7658433" y="7213528"/>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31" name="Rectangle 30">
            <a:extLst>
              <a:ext uri="{FF2B5EF4-FFF2-40B4-BE49-F238E27FC236}">
                <a16:creationId xmlns:a16="http://schemas.microsoft.com/office/drawing/2014/main" id="{F67EA936-2F51-5D46-909D-D708A3959C64}"/>
              </a:ext>
            </a:extLst>
          </p:cNvPr>
          <p:cNvSpPr/>
          <p:nvPr userDrawn="1"/>
        </p:nvSpPr>
        <p:spPr>
          <a:xfrm>
            <a:off x="8592488" y="7213528"/>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spTree>
    <p:custDataLst>
      <p:tags r:id="rId28"/>
    </p:custDataLst>
    <p:extLst>
      <p:ext uri="{BB962C8B-B14F-4D97-AF65-F5344CB8AC3E}">
        <p14:creationId xmlns:p14="http://schemas.microsoft.com/office/powerpoint/2010/main" val="391900392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Lst>
  <p:hf hdr="0" ftr="0" dt="0"/>
  <p:txStyles>
    <p:titleStyle>
      <a:lvl1pPr algn="l" defTabSz="914400" rtl="0" eaLnBrk="1" latinLnBrk="0" hangingPunct="1">
        <a:lnSpc>
          <a:spcPct val="90000"/>
        </a:lnSpc>
        <a:spcBef>
          <a:spcPct val="0"/>
        </a:spcBef>
        <a:buNone/>
        <a:defRPr sz="4400" b="1" kern="1200">
          <a:solidFill>
            <a:schemeClr val="tx1"/>
          </a:solidFill>
          <a:latin typeface="MS PMincho"/>
          <a:ea typeface="MS PMincho"/>
          <a:cs typeface="MS PMincho"/>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p:bodyStyle>
    <p:otherStyle>
      <a:defPPr>
        <a:defRPr lang="en-US"/>
      </a:defPPr>
      <a:lvl1pPr marL="0" algn="l" defTabSz="914400" rtl="0" eaLnBrk="1" latinLnBrk="0" hangingPunct="1">
        <a:defRPr sz="1800" kern="1200">
          <a:solidFill>
            <a:schemeClr val="tx1"/>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6.xml"/><Relationship Id="rId1" Type="http://schemas.openxmlformats.org/officeDocument/2006/relationships/tags" Target="../tags/tag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6.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6.xml"/><Relationship Id="rId1" Type="http://schemas.openxmlformats.org/officeDocument/2006/relationships/tags" Target="../tags/tag1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6.xml"/><Relationship Id="rId1" Type="http://schemas.openxmlformats.org/officeDocument/2006/relationships/tags" Target="../tags/tag13.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6.xml"/><Relationship Id="rId1" Type="http://schemas.openxmlformats.org/officeDocument/2006/relationships/tags" Target="../tags/tag14.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slideLayout" Target="../slideLayouts/slideLayout46.xml"/><Relationship Id="rId1" Type="http://schemas.openxmlformats.org/officeDocument/2006/relationships/tags" Target="../tags/tag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jp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6.xml"/><Relationship Id="rId1" Type="http://schemas.openxmlformats.org/officeDocument/2006/relationships/tags" Target="../tags/tag5.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6.xml"/><Relationship Id="rId1" Type="http://schemas.openxmlformats.org/officeDocument/2006/relationships/tags" Target="../tags/tag7.xml"/><Relationship Id="rId5" Type="http://schemas.openxmlformats.org/officeDocument/2006/relationships/image" Target="../media/image6.jpg"/><Relationship Id="rId4" Type="http://schemas.openxmlformats.org/officeDocument/2006/relationships/hyperlink" Target="mailto:hojokin2510@gmail.co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6.xml"/><Relationship Id="rId1" Type="http://schemas.openxmlformats.org/officeDocument/2006/relationships/tags" Target="../tags/tag8.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6.xml"/><Relationship Id="rId1" Type="http://schemas.openxmlformats.org/officeDocument/2006/relationships/tags" Target="../tags/tag9.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lvl="0" algn="l" rtl="0"/>
            <a:r>
              <a:rPr lang="ja" sz="3600" b="1" i="0" u="none" baseline="0">
                <a:solidFill>
                  <a:srgbClr val="DA1A5A"/>
                </a:solidFill>
              </a:rPr>
              <a:t>タイトルページのオプション</a:t>
            </a:r>
            <a:endParaRPr lang="ja" sz="3600" b="1" dirty="0">
              <a:solidFill>
                <a:srgbClr val="DA1A5A"/>
              </a:solidFill>
              <a:latin typeface="MS PGothic" panose="020B0604020202020204" pitchFamily="34" charset="0"/>
              <a:ea typeface="MS PGothic" charset="0"/>
              <a:cs typeface="MS PGothic"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1" y="2810932"/>
            <a:ext cx="12191999" cy="2853062"/>
          </a:xfrm>
          <a:prstGeom prst="rect">
            <a:avLst/>
          </a:prstGeom>
          <a:solidFill>
            <a:srgbClr val="01B4E7"/>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gn="ctr" rtl="0">
              <a:buNone/>
            </a:pPr>
            <a:endParaRPr lang="en-US" altLang="ja-JP" sz="3200" b="1" i="0" u="none" baseline="0" dirty="0">
              <a:solidFill>
                <a:schemeClr val="bg1"/>
              </a:solidFill>
              <a:latin typeface="ＭＳ Ｐゴシック" panose="020B0600070205080204" pitchFamily="50" charset="-128"/>
              <a:ea typeface="ＭＳ Ｐゴシック" panose="020B0600070205080204" pitchFamily="50" charset="-128"/>
              <a:cs typeface="MS PGothic" panose="020B0604020202020204" pitchFamily="34" charset="0"/>
            </a:endParaRPr>
          </a:p>
          <a:p>
            <a:pPr marL="0" indent="0" algn="ctr" rtl="0">
              <a:buNone/>
            </a:pPr>
            <a:r>
              <a:rPr lang="en-US" altLang="ja-JP" sz="3600" b="1" i="0" u="none" baseline="0" dirty="0">
                <a:solidFill>
                  <a:schemeClr val="bg1"/>
                </a:solidFill>
                <a:latin typeface="ＭＳ Ｐゴシック" panose="020B0600070205080204" pitchFamily="50" charset="-128"/>
                <a:ea typeface="ＭＳ Ｐゴシック" panose="020B0600070205080204" pitchFamily="50" charset="-128"/>
                <a:cs typeface="MS PGothic" panose="020B0604020202020204" pitchFamily="34" charset="0"/>
              </a:rPr>
              <a:t>『</a:t>
            </a:r>
            <a:r>
              <a:rPr lang="ja-JP" altLang="en-US" sz="3600" b="1" i="0" u="none" baseline="0" dirty="0">
                <a:solidFill>
                  <a:schemeClr val="bg1"/>
                </a:solidFill>
                <a:latin typeface="ＭＳ Ｐゴシック" panose="020B0600070205080204" pitchFamily="50" charset="-128"/>
                <a:ea typeface="ＭＳ Ｐゴシック" panose="020B0600070205080204" pitchFamily="50" charset="-128"/>
                <a:cs typeface="MS PGothic" panose="020B0604020202020204" pitchFamily="34" charset="0"/>
              </a:rPr>
              <a:t>世界でよいことをしよう</a:t>
            </a:r>
            <a:r>
              <a:rPr lang="en-US" altLang="ja-JP" sz="3600" b="1" i="0" u="none" baseline="0" dirty="0">
                <a:solidFill>
                  <a:schemeClr val="bg1"/>
                </a:solidFill>
                <a:latin typeface="ＭＳ Ｐゴシック" panose="020B0600070205080204" pitchFamily="50" charset="-128"/>
                <a:ea typeface="ＭＳ Ｐゴシック" panose="020B0600070205080204" pitchFamily="50" charset="-128"/>
                <a:cs typeface="MS PGothic" panose="020B0604020202020204" pitchFamily="34" charset="0"/>
              </a:rPr>
              <a:t>』</a:t>
            </a:r>
          </a:p>
          <a:p>
            <a:pPr marL="0" indent="0" algn="ctr" rtl="0">
              <a:buNone/>
            </a:pPr>
            <a:endParaRPr lang="en-US" altLang="ja-JP" sz="1600" b="1" dirty="0">
              <a:solidFill>
                <a:schemeClr val="bg1"/>
              </a:solidFill>
              <a:latin typeface="ＭＳ Ｐゴシック" panose="020B0600070205080204" pitchFamily="50" charset="-128"/>
              <a:ea typeface="ＭＳ Ｐゴシック" panose="020B0600070205080204" pitchFamily="50" charset="-128"/>
              <a:cs typeface="MS PGothic" panose="020B0604020202020204" pitchFamily="34" charset="0"/>
            </a:endParaRPr>
          </a:p>
          <a:p>
            <a:pPr marL="0" indent="0" algn="ctr" rtl="0">
              <a:buNone/>
            </a:pPr>
            <a:r>
              <a:rPr lang="ja-JP" altLang="en-US" sz="3600" b="1" i="0" u="none" baseline="0">
                <a:solidFill>
                  <a:srgbClr val="FF0000"/>
                </a:solidFill>
                <a:latin typeface="ＭＳ Ｐゴシック" panose="020B0600070205080204" pitchFamily="50" charset="-128"/>
                <a:ea typeface="ＭＳ Ｐゴシック" panose="020B0600070205080204" pitchFamily="50" charset="-128"/>
                <a:cs typeface="MS PGothic" panose="020B0604020202020204" pitchFamily="34" charset="0"/>
              </a:rPr>
              <a:t>各クラブの地区補助</a:t>
            </a:r>
            <a:r>
              <a:rPr lang="ja-JP" altLang="en-US" sz="3600" b="1" i="0" u="none" baseline="0" dirty="0">
                <a:solidFill>
                  <a:srgbClr val="FF0000"/>
                </a:solidFill>
                <a:latin typeface="ＭＳ Ｐゴシック" panose="020B0600070205080204" pitchFamily="50" charset="-128"/>
                <a:ea typeface="ＭＳ Ｐゴシック" panose="020B0600070205080204" pitchFamily="50" charset="-128"/>
                <a:cs typeface="MS PGothic" panose="020B0604020202020204" pitchFamily="34" charset="0"/>
              </a:rPr>
              <a:t>金について</a:t>
            </a:r>
            <a:endParaRPr lang="en-US" altLang="ja-JP" sz="3600" b="1" i="0" u="none" baseline="0" dirty="0">
              <a:solidFill>
                <a:srgbClr val="FF0000"/>
              </a:solidFill>
              <a:latin typeface="ＭＳ Ｐゴシック" panose="020B0600070205080204" pitchFamily="50" charset="-128"/>
              <a:ea typeface="ＭＳ Ｐゴシック" panose="020B0600070205080204" pitchFamily="50" charset="-128"/>
              <a:cs typeface="MS PGothic" panose="020B0604020202020204" pitchFamily="34" charset="0"/>
            </a:endParaRPr>
          </a:p>
          <a:p>
            <a:pPr marL="0" indent="0" algn="ctr" rtl="0">
              <a:buNone/>
            </a:pPr>
            <a:r>
              <a:rPr lang="ja-JP" altLang="en-US" sz="4800" b="1" i="0" u="none" baseline="0" dirty="0">
                <a:solidFill>
                  <a:schemeClr val="bg1"/>
                </a:solidFill>
                <a:latin typeface="ＭＳ Ｐゴシック" panose="020B0600070205080204" pitchFamily="50" charset="-128"/>
                <a:ea typeface="ＭＳ Ｐゴシック" panose="020B0600070205080204" pitchFamily="50" charset="-128"/>
                <a:cs typeface="MS PGothic" panose="020B0604020202020204" pitchFamily="34" charset="0"/>
              </a:rPr>
              <a:t> </a:t>
            </a:r>
            <a:endParaRPr lang="ja" sz="4800" b="1" i="0" u="none" baseline="0" dirty="0">
              <a:solidFill>
                <a:schemeClr val="bg1"/>
              </a:solidFill>
              <a:latin typeface="BIZ UDPゴシック" panose="020B0400000000000000" pitchFamily="50" charset="-128"/>
              <a:ea typeface="BIZ UDPゴシック" panose="020B0400000000000000" pitchFamily="50" charset="-128"/>
              <a:cs typeface="MS PGothic" panose="020B0604020202020204" pitchFamily="34" charset="0"/>
            </a:endParaRPr>
          </a:p>
        </p:txBody>
      </p:sp>
      <p:sp>
        <p:nvSpPr>
          <p:cNvPr id="15" name="Subtitle 14">
            <a:extLst>
              <a:ext uri="{FF2B5EF4-FFF2-40B4-BE49-F238E27FC236}">
                <a16:creationId xmlns:a16="http://schemas.microsoft.com/office/drawing/2014/main" id="{77D0ABE6-BA44-4063-8E45-8876CFFD0C6E}"/>
              </a:ext>
            </a:extLst>
          </p:cNvPr>
          <p:cNvSpPr txBox="1">
            <a:spLocks/>
          </p:cNvSpPr>
          <p:nvPr/>
        </p:nvSpPr>
        <p:spPr>
          <a:xfrm>
            <a:off x="6241302" y="5983339"/>
            <a:ext cx="5659683" cy="448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buNone/>
            </a:pPr>
            <a:r>
              <a:rPr lang="ja-JP" altLang="en-US" sz="2000" u="none" baseline="0" dirty="0">
                <a:latin typeface="Yu Gothic Medium" panose="020B0400000000000000" pitchFamily="34" charset="-128"/>
                <a:ea typeface="Yu Gothic Medium" panose="020B0400000000000000" pitchFamily="34" charset="-128"/>
              </a:rPr>
              <a:t>ロータリー財団委員会</a:t>
            </a:r>
            <a:r>
              <a:rPr lang="ja-JP" altLang="en-US" sz="2000" dirty="0">
                <a:latin typeface="Yu Gothic Medium" panose="020B0400000000000000" pitchFamily="34" charset="-128"/>
                <a:ea typeface="Yu Gothic Medium" panose="020B0400000000000000" pitchFamily="34" charset="-128"/>
              </a:rPr>
              <a:t>　副委員長　松原　重俊</a:t>
            </a:r>
            <a:endParaRPr lang="ja-JP" altLang="en-US" sz="2000" u="none" baseline="0" dirty="0">
              <a:latin typeface="Yu Gothic Medium" panose="020B0400000000000000" pitchFamily="34" charset="-128"/>
              <a:ea typeface="Yu Gothic Medium" panose="020B0400000000000000" pitchFamily="34" charset="-128"/>
            </a:endParaRPr>
          </a:p>
        </p:txBody>
      </p:sp>
      <p:pic>
        <p:nvPicPr>
          <p:cNvPr id="6" name="Picture 8" descr="よいことのために手を取りあおう：2025-26年度会長メッセージ（ソーシャルメディア用画像）（正方形、白、アズール色文字）">
            <a:extLst>
              <a:ext uri="{FF2B5EF4-FFF2-40B4-BE49-F238E27FC236}">
                <a16:creationId xmlns:a16="http://schemas.microsoft.com/office/drawing/2014/main" id="{5C0BDE7F-59BF-AA9E-1725-0E3DA1216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070" y="650357"/>
            <a:ext cx="1850384" cy="1850384"/>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8676DCCB-BFE3-8317-C68D-F86DF706B4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88" y="-94383"/>
            <a:ext cx="5715012" cy="2853063"/>
          </a:xfrm>
          <a:prstGeom prst="rect">
            <a:avLst/>
          </a:prstGeom>
        </p:spPr>
      </p:pic>
      <p:cxnSp>
        <p:nvCxnSpPr>
          <p:cNvPr id="8" name="直線コネクタ 7">
            <a:extLst>
              <a:ext uri="{FF2B5EF4-FFF2-40B4-BE49-F238E27FC236}">
                <a16:creationId xmlns:a16="http://schemas.microsoft.com/office/drawing/2014/main" id="{8A537A25-E2AC-4C6F-F753-5AFF5BCBEB93}"/>
              </a:ext>
            </a:extLst>
          </p:cNvPr>
          <p:cNvCxnSpPr/>
          <p:nvPr/>
        </p:nvCxnSpPr>
        <p:spPr>
          <a:xfrm>
            <a:off x="6096000" y="741005"/>
            <a:ext cx="0" cy="1557719"/>
          </a:xfrm>
          <a:prstGeom prst="line">
            <a:avLst/>
          </a:prstGeom>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214627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Hiragino Kaku Gothic ProN W6" panose="020B0300000000000000" pitchFamily="34" charset="-128"/>
                <a:ea typeface="Hiragino Kaku Gothic ProN W6" panose="020B0300000000000000" pitchFamily="34" charset="-128"/>
                <a:cs typeface="MS PMincho"/>
                <a:sym typeface="MS PMincho"/>
              </a:rPr>
              <a:t>申請書の記載について</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graphicFrame>
        <p:nvGraphicFramePr>
          <p:cNvPr id="3" name="表 2">
            <a:extLst>
              <a:ext uri="{FF2B5EF4-FFF2-40B4-BE49-F238E27FC236}">
                <a16:creationId xmlns:a16="http://schemas.microsoft.com/office/drawing/2014/main" id="{DA30D1D1-3001-90DB-07C7-5722203E0F0A}"/>
              </a:ext>
            </a:extLst>
          </p:cNvPr>
          <p:cNvGraphicFramePr>
            <a:graphicFrameLocks noGrp="1"/>
          </p:cNvGraphicFramePr>
          <p:nvPr>
            <p:extLst>
              <p:ext uri="{D42A27DB-BD31-4B8C-83A1-F6EECF244321}">
                <p14:modId xmlns:p14="http://schemas.microsoft.com/office/powerpoint/2010/main" val="310513911"/>
              </p:ext>
            </p:extLst>
          </p:nvPr>
        </p:nvGraphicFramePr>
        <p:xfrm>
          <a:off x="1707411" y="1176710"/>
          <a:ext cx="8266322" cy="3315141"/>
        </p:xfrm>
        <a:graphic>
          <a:graphicData uri="http://schemas.openxmlformats.org/drawingml/2006/table">
            <a:tbl>
              <a:tblPr firstRow="1" firstCol="1" bandRow="1">
                <a:tableStyleId>{5C22544A-7EE6-4342-B048-85BDC9FD1C3A}</a:tableStyleId>
              </a:tblPr>
              <a:tblGrid>
                <a:gridCol w="4810645">
                  <a:extLst>
                    <a:ext uri="{9D8B030D-6E8A-4147-A177-3AD203B41FA5}">
                      <a16:colId xmlns:a16="http://schemas.microsoft.com/office/drawing/2014/main" val="3825214446"/>
                    </a:ext>
                  </a:extLst>
                </a:gridCol>
                <a:gridCol w="913453">
                  <a:extLst>
                    <a:ext uri="{9D8B030D-6E8A-4147-A177-3AD203B41FA5}">
                      <a16:colId xmlns:a16="http://schemas.microsoft.com/office/drawing/2014/main" val="1365742777"/>
                    </a:ext>
                  </a:extLst>
                </a:gridCol>
                <a:gridCol w="1989940">
                  <a:extLst>
                    <a:ext uri="{9D8B030D-6E8A-4147-A177-3AD203B41FA5}">
                      <a16:colId xmlns:a16="http://schemas.microsoft.com/office/drawing/2014/main" val="1131903161"/>
                    </a:ext>
                  </a:extLst>
                </a:gridCol>
                <a:gridCol w="552284">
                  <a:extLst>
                    <a:ext uri="{9D8B030D-6E8A-4147-A177-3AD203B41FA5}">
                      <a16:colId xmlns:a16="http://schemas.microsoft.com/office/drawing/2014/main" val="1481951186"/>
                    </a:ext>
                  </a:extLst>
                </a:gridCol>
              </a:tblGrid>
              <a:tr h="368349">
                <a:tc gridSpan="4">
                  <a:txBody>
                    <a:bodyPr/>
                    <a:lstStyle/>
                    <a:p>
                      <a:pPr algn="just">
                        <a:lnSpc>
                          <a:spcPts val="1500"/>
                        </a:lnSpc>
                      </a:pPr>
                      <a:r>
                        <a:rPr lang="ja-JP" sz="1400" b="0" i="0" kern="100">
                          <a:effectLst/>
                          <a:latin typeface="Hiragino Kaku Gothic ProN W3" panose="020B0300000000000000" pitchFamily="34" charset="-128"/>
                          <a:ea typeface="Hiragino Kaku Gothic ProN W3" panose="020B0300000000000000" pitchFamily="34" charset="-128"/>
                        </a:rPr>
                        <a:t>プロジェクトの予算（見積書のコピー添付要）</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47918567"/>
                  </a:ext>
                </a:extLst>
              </a:tr>
              <a:tr h="368349">
                <a:tc>
                  <a:txBody>
                    <a:bodyPr/>
                    <a:lstStyle/>
                    <a:p>
                      <a:pPr algn="ctr">
                        <a:lnSpc>
                          <a:spcPts val="1500"/>
                        </a:lnSpc>
                      </a:pPr>
                      <a:r>
                        <a:rPr lang="ja-JP" sz="1400" b="0" i="0" kern="0" spc="525">
                          <a:effectLst/>
                          <a:latin typeface="Hiragino Kaku Gothic ProN W3" panose="020B0300000000000000" pitchFamily="34" charset="-128"/>
                          <a:ea typeface="Hiragino Kaku Gothic ProN W3" panose="020B0300000000000000" pitchFamily="34" charset="-128"/>
                        </a:rPr>
                        <a:t>支出項目</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ctr">
                        <a:lnSpc>
                          <a:spcPts val="1500"/>
                        </a:lnSpc>
                      </a:pPr>
                      <a:r>
                        <a:rPr lang="ja-JP" sz="1400" b="0" i="0" kern="0" spc="525">
                          <a:effectLst/>
                          <a:latin typeface="Hiragino Kaku Gothic ProN W3" panose="020B0300000000000000" pitchFamily="34" charset="-128"/>
                          <a:ea typeface="Hiragino Kaku Gothic ProN W3" panose="020B0300000000000000" pitchFamily="34" charset="-128"/>
                        </a:rPr>
                        <a:t>通貨</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gridSpan="2">
                  <a:txBody>
                    <a:bodyPr/>
                    <a:lstStyle/>
                    <a:p>
                      <a:pPr algn="ctr">
                        <a:lnSpc>
                          <a:spcPts val="1500"/>
                        </a:lnSpc>
                      </a:pPr>
                      <a:r>
                        <a:rPr lang="ja-JP" sz="1400" b="0" i="0" kern="0" spc="1050">
                          <a:effectLst/>
                          <a:latin typeface="Hiragino Kaku Gothic ProN W3" panose="020B0300000000000000" pitchFamily="34" charset="-128"/>
                          <a:ea typeface="Hiragino Kaku Gothic ProN W3" panose="020B0300000000000000" pitchFamily="34" charset="-128"/>
                        </a:rPr>
                        <a:t>金額</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204584903"/>
                  </a:ext>
                </a:extLst>
              </a:tr>
              <a:tr h="368349">
                <a:tc>
                  <a:txBody>
                    <a:bodyPr/>
                    <a:lstStyle/>
                    <a:p>
                      <a:pPr algn="just">
                        <a:lnSpc>
                          <a:spcPts val="1500"/>
                        </a:lnSpc>
                      </a:pPr>
                      <a:r>
                        <a:rPr lang="ja-JP" altLang="en-US" sz="1400" b="0" i="0" kern="100">
                          <a:solidFill>
                            <a:schemeClr val="bg1"/>
                          </a:solidFill>
                          <a:effectLst/>
                          <a:latin typeface="Hiragino Kaku Gothic ProN W3" panose="020B0300000000000000" pitchFamily="34" charset="-128"/>
                          <a:ea typeface="Hiragino Kaku Gothic ProN W3" panose="020B0300000000000000" pitchFamily="34" charset="-128"/>
                        </a:rPr>
                        <a:t>〇〇費</a:t>
                      </a:r>
                      <a:endParaRPr lang="ja-JP" sz="1400" b="0" i="0" kern="100">
                        <a:solidFill>
                          <a:schemeClr val="bg1"/>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ctr">
                        <a:lnSpc>
                          <a:spcPts val="1500"/>
                        </a:lnSpc>
                      </a:pPr>
                      <a:r>
                        <a:rPr lang="en-US" sz="1400" b="0" i="0" kern="100" dirty="0">
                          <a:solidFill>
                            <a:srgbClr val="D91A5C"/>
                          </a:solidFill>
                          <a:effectLst/>
                          <a:latin typeface="Hiragino Kaku Gothic ProN W3" panose="020B0300000000000000" pitchFamily="34" charset="-128"/>
                          <a:ea typeface="Hiragino Kaku Gothic ProN W3" panose="020B0300000000000000" pitchFamily="34" charset="-128"/>
                        </a:rPr>
                        <a:t> </a:t>
                      </a:r>
                      <a:r>
                        <a:rPr lang="en-US" sz="1400" b="0" i="0" kern="100" dirty="0" err="1">
                          <a:solidFill>
                            <a:srgbClr val="D91A5C"/>
                          </a:solidFill>
                          <a:effectLst/>
                          <a:latin typeface="Hiragino Kaku Gothic ProN W3" panose="020B0300000000000000" pitchFamily="34" charset="-128"/>
                          <a:ea typeface="Hiragino Kaku Gothic ProN W3" panose="020B0300000000000000" pitchFamily="34" charset="-128"/>
                        </a:rPr>
                        <a:t>円</a:t>
                      </a:r>
                      <a:endParaRPr 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r">
                        <a:lnSpc>
                          <a:spcPts val="1500"/>
                        </a:lnSpc>
                      </a:pPr>
                      <a:r>
                        <a:rPr lang="en-US" sz="1400" b="0" i="0" kern="100" dirty="0" err="1">
                          <a:solidFill>
                            <a:srgbClr val="D91A5C"/>
                          </a:solidFill>
                          <a:effectLst/>
                          <a:latin typeface="Hiragino Kaku Gothic ProN W3" panose="020B0300000000000000" pitchFamily="34" charset="-128"/>
                          <a:ea typeface="Hiragino Kaku Gothic ProN W3" panose="020B0300000000000000" pitchFamily="34" charset="-128"/>
                        </a:rPr>
                        <a:t>〇〇,〇〇</a:t>
                      </a:r>
                      <a:r>
                        <a:rPr lang="en-US" altLang="ja-JP" sz="1400" b="0" i="0" kern="100" dirty="0" err="1">
                          <a:solidFill>
                            <a:srgbClr val="D91A5C"/>
                          </a:solidFill>
                          <a:effectLst/>
                          <a:latin typeface="Hiragino Kaku Gothic ProN W3" panose="020B0300000000000000" pitchFamily="34" charset="-128"/>
                          <a:ea typeface="Hiragino Kaku Gothic ProN W3" panose="020B0300000000000000" pitchFamily="34" charset="-128"/>
                        </a:rPr>
                        <a:t>〇</a:t>
                      </a:r>
                      <a:endParaRPr 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r>
                        <a:rPr lang="en-US" sz="1400" b="0" i="0" kern="10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04481216"/>
                  </a:ext>
                </a:extLst>
              </a:tr>
              <a:tr h="368349">
                <a:tc>
                  <a:txBody>
                    <a:bodyPr/>
                    <a:lstStyle/>
                    <a:p>
                      <a:pPr algn="just">
                        <a:lnSpc>
                          <a:spcPts val="1500"/>
                        </a:lnSpc>
                      </a:pPr>
                      <a:r>
                        <a:rPr lang="ja-JP" altLang="en-US" sz="1400" b="0" i="0" kern="100">
                          <a:solidFill>
                            <a:schemeClr val="bg1"/>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rPr>
                        <a:t>〇〇購入</a:t>
                      </a:r>
                      <a:endParaRPr lang="ja-JP" sz="1400" b="0" i="0" kern="100">
                        <a:solidFill>
                          <a:schemeClr val="bg1"/>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ctr">
                        <a:lnSpc>
                          <a:spcPts val="1500"/>
                        </a:lnSpc>
                      </a:pPr>
                      <a:r>
                        <a:rPr lang="en-US" sz="1400" b="0" i="0" kern="100" dirty="0">
                          <a:solidFill>
                            <a:srgbClr val="D91A5C"/>
                          </a:solidFill>
                          <a:effectLst/>
                          <a:latin typeface="Hiragino Kaku Gothic ProN W3" panose="020B0300000000000000" pitchFamily="34" charset="-128"/>
                          <a:ea typeface="Hiragino Kaku Gothic ProN W3" panose="020B0300000000000000" pitchFamily="34" charset="-128"/>
                        </a:rPr>
                        <a:t> </a:t>
                      </a:r>
                      <a:r>
                        <a:rPr lang="en-US" altLang="ja-JP" sz="1400" b="0" i="0" kern="100" dirty="0" err="1">
                          <a:solidFill>
                            <a:srgbClr val="D91A5C"/>
                          </a:solidFill>
                          <a:effectLst/>
                          <a:latin typeface="Hiragino Kaku Gothic ProN W3" panose="020B0300000000000000" pitchFamily="34" charset="-128"/>
                          <a:ea typeface="Hiragino Kaku Gothic ProN W3" panose="020B0300000000000000" pitchFamily="34" charset="-128"/>
                        </a:rPr>
                        <a:t>円</a:t>
                      </a:r>
                      <a:endParaRPr 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r">
                        <a:lnSpc>
                          <a:spcPts val="1500"/>
                        </a:lnSpc>
                      </a:pPr>
                      <a:r>
                        <a:rPr lang="en-US" altLang="ja-JP" sz="1400" b="0" i="0" kern="100" dirty="0" err="1">
                          <a:solidFill>
                            <a:srgbClr val="D91A5C"/>
                          </a:solidFill>
                          <a:effectLst/>
                          <a:latin typeface="Hiragino Kaku Gothic ProN W3" panose="020B0300000000000000" pitchFamily="34" charset="-128"/>
                          <a:ea typeface="Hiragino Kaku Gothic ProN W3" panose="020B0300000000000000" pitchFamily="34" charset="-128"/>
                        </a:rPr>
                        <a:t>〇,〇〇〇</a:t>
                      </a:r>
                      <a:endParaRPr 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r>
                        <a:rPr lang="en-US" sz="1400" b="0" i="0" kern="100" dirty="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52804084"/>
                  </a:ext>
                </a:extLst>
              </a:tr>
              <a:tr h="368349">
                <a:tc>
                  <a:txBody>
                    <a:bodyPr/>
                    <a:lstStyle/>
                    <a:p>
                      <a:pPr algn="just">
                        <a:lnSpc>
                          <a:spcPts val="1500"/>
                        </a:lnSpc>
                      </a:pP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ctr">
                        <a:lnSpc>
                          <a:spcPts val="1500"/>
                        </a:lnSpc>
                      </a:pPr>
                      <a:r>
                        <a:rPr lang="en-US" sz="1400" b="0" i="0" kern="100" dirty="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r">
                        <a:lnSpc>
                          <a:spcPts val="1500"/>
                        </a:lnSpc>
                      </a:pP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r>
                        <a:rPr lang="en-US" sz="1400" b="0" i="0" kern="10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63243729"/>
                  </a:ext>
                </a:extLst>
              </a:tr>
              <a:tr h="368349">
                <a:tc>
                  <a:txBody>
                    <a:bodyPr/>
                    <a:lstStyle/>
                    <a:p>
                      <a:pPr algn="just">
                        <a:lnSpc>
                          <a:spcPts val="1500"/>
                        </a:lnSpc>
                      </a:pP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ctr">
                        <a:lnSpc>
                          <a:spcPts val="1500"/>
                        </a:lnSpc>
                      </a:pPr>
                      <a:r>
                        <a:rPr lang="en-US" sz="1400" b="0" i="0" kern="100" dirty="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r">
                        <a:lnSpc>
                          <a:spcPts val="1500"/>
                        </a:lnSpc>
                      </a:pP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r>
                        <a:rPr lang="en-US" sz="1400" b="0" i="0" kern="10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97310106"/>
                  </a:ext>
                </a:extLst>
              </a:tr>
              <a:tr h="368349">
                <a:tc>
                  <a:txBody>
                    <a:bodyPr/>
                    <a:lstStyle/>
                    <a:p>
                      <a:pPr algn="just">
                        <a:lnSpc>
                          <a:spcPts val="1500"/>
                        </a:lnSpc>
                      </a:pP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ctr">
                        <a:lnSpc>
                          <a:spcPts val="1500"/>
                        </a:lnSpc>
                      </a:pPr>
                      <a:r>
                        <a:rPr lang="en-US" sz="1400" b="0" i="0" kern="100" dirty="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r">
                        <a:lnSpc>
                          <a:spcPts val="1500"/>
                        </a:lnSpc>
                      </a:pP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r>
                        <a:rPr lang="en-US" sz="1400" b="0" i="0" kern="100" dirty="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02815422"/>
                  </a:ext>
                </a:extLst>
              </a:tr>
              <a:tr h="368349">
                <a:tc>
                  <a:txBody>
                    <a:bodyPr/>
                    <a:lstStyle/>
                    <a:p>
                      <a:pPr algn="ctr">
                        <a:lnSpc>
                          <a:spcPts val="1500"/>
                        </a:lnSpc>
                      </a:pPr>
                      <a:r>
                        <a:rPr lang="en-US" sz="1400" b="0" i="0" kern="100" dirty="0">
                          <a:effectLst/>
                          <a:latin typeface="Hiragino Kaku Gothic ProN W3" panose="020B0300000000000000" pitchFamily="34" charset="-128"/>
                          <a:ea typeface="Hiragino Kaku Gothic ProN W3" panose="020B0300000000000000" pitchFamily="34" charset="-128"/>
                        </a:rPr>
                        <a:t> </a:t>
                      </a:r>
                      <a:r>
                        <a:rPr lang="ja-JP" altLang="en-US" sz="1400" b="0" i="0" kern="0" spc="1050">
                          <a:effectLst/>
                          <a:latin typeface="Hiragino Kaku Gothic ProN W3" panose="020B0300000000000000" pitchFamily="34" charset="-128"/>
                          <a:ea typeface="Hiragino Kaku Gothic ProN W3" panose="020B0300000000000000" pitchFamily="34" charset="-128"/>
                        </a:rPr>
                        <a:t>合計</a:t>
                      </a:r>
                      <a:endParaRPr lang="ja-JP" altLang="en-US"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ctr">
                        <a:lnSpc>
                          <a:spcPts val="1500"/>
                        </a:lnSpc>
                      </a:pPr>
                      <a:r>
                        <a:rPr lang="en-US" sz="1400" b="0" i="0" kern="100" dirty="0">
                          <a:effectLst/>
                          <a:latin typeface="Hiragino Kaku Gothic ProN W3" panose="020B0300000000000000" pitchFamily="34" charset="-128"/>
                          <a:ea typeface="Hiragino Kaku Gothic ProN W3" panose="020B0300000000000000" pitchFamily="34" charset="-128"/>
                        </a:rPr>
                        <a:t> </a:t>
                      </a:r>
                      <a:r>
                        <a:rPr lang="en-US" altLang="ja-JP" sz="1400" b="0" i="0" kern="100" dirty="0" err="1">
                          <a:solidFill>
                            <a:srgbClr val="D91A5C"/>
                          </a:solidFill>
                          <a:effectLst/>
                          <a:latin typeface="Hiragino Kaku Gothic ProN W3" panose="020B0300000000000000" pitchFamily="34" charset="-128"/>
                          <a:ea typeface="Hiragino Kaku Gothic ProN W3" panose="020B0300000000000000" pitchFamily="34" charset="-128"/>
                        </a:rPr>
                        <a:t>円</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r">
                        <a:lnSpc>
                          <a:spcPts val="1500"/>
                        </a:lnSpc>
                      </a:pPr>
                      <a:r>
                        <a:rPr lang="en-US" altLang="ja-JP" sz="1400" b="0" i="0" kern="100" dirty="0" err="1">
                          <a:solidFill>
                            <a:srgbClr val="D91A5C"/>
                          </a:solidFill>
                          <a:effectLst/>
                          <a:latin typeface="Hiragino Kaku Gothic ProN W3" panose="020B0300000000000000" pitchFamily="34" charset="-128"/>
                          <a:ea typeface="Hiragino Kaku Gothic ProN W3" panose="020B0300000000000000" pitchFamily="34" charset="-128"/>
                        </a:rPr>
                        <a:t>〇〇,〇〇〇</a:t>
                      </a:r>
                      <a:endParaRPr lang="ja-JP" alt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r>
                        <a:rPr lang="en-US" sz="1400" b="0" i="0" kern="100" dirty="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43110359"/>
                  </a:ext>
                </a:extLst>
              </a:tr>
              <a:tr h="368349">
                <a:tc>
                  <a:txBody>
                    <a:bodyPr/>
                    <a:lstStyle/>
                    <a:p>
                      <a:pPr algn="ctr">
                        <a:lnSpc>
                          <a:spcPts val="1500"/>
                        </a:lnSpc>
                      </a:pPr>
                      <a:r>
                        <a:rPr lang="ja-JP" altLang="en-US"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rPr>
                        <a:t>希望申請額</a:t>
                      </a:r>
                    </a:p>
                  </a:txBody>
                  <a:tcPr marL="68580" marR="68580" marT="0" marB="0" anchor="ctr">
                    <a:solidFill>
                      <a:srgbClr val="FF7600"/>
                    </a:solidFill>
                  </a:tcPr>
                </a:tc>
                <a:tc>
                  <a:txBody>
                    <a:bodyPr/>
                    <a:lstStyle/>
                    <a:p>
                      <a:pPr algn="ctr">
                        <a:lnSpc>
                          <a:spcPts val="1500"/>
                        </a:lnSpc>
                      </a:pPr>
                      <a:r>
                        <a:rPr lang="en-US" sz="1400" b="0" i="0" kern="100" dirty="0">
                          <a:effectLst/>
                          <a:latin typeface="Hiragino Kaku Gothic ProN W3" panose="020B0300000000000000" pitchFamily="34" charset="-128"/>
                          <a:ea typeface="Hiragino Kaku Gothic ProN W3" panose="020B0300000000000000" pitchFamily="34" charset="-128"/>
                        </a:rPr>
                        <a:t> </a:t>
                      </a:r>
                      <a:r>
                        <a:rPr lang="en-US" altLang="ja-JP" sz="1400" b="0" i="0" kern="100" dirty="0" err="1">
                          <a:solidFill>
                            <a:srgbClr val="D91A5C"/>
                          </a:solidFill>
                          <a:effectLst/>
                          <a:latin typeface="Hiragino Kaku Gothic ProN W3" panose="020B0300000000000000" pitchFamily="34" charset="-128"/>
                          <a:ea typeface="Hiragino Kaku Gothic ProN W3" panose="020B0300000000000000" pitchFamily="34" charset="-128"/>
                        </a:rPr>
                        <a:t>円</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r">
                        <a:lnSpc>
                          <a:spcPts val="1500"/>
                        </a:lnSpc>
                      </a:pPr>
                      <a:r>
                        <a:rPr lang="en-US" altLang="ja-JP" sz="1400" b="0" i="0" kern="100" dirty="0" err="1">
                          <a:solidFill>
                            <a:srgbClr val="D91A5C"/>
                          </a:solidFill>
                          <a:effectLst/>
                          <a:latin typeface="Hiragino Kaku Gothic ProN W3" panose="020B0300000000000000" pitchFamily="34" charset="-128"/>
                          <a:ea typeface="Hiragino Kaku Gothic ProN W3" panose="020B0300000000000000" pitchFamily="34" charset="-128"/>
                        </a:rPr>
                        <a:t>〇〇,〇〇〇</a:t>
                      </a:r>
                      <a:endParaRPr lang="ja-JP" alt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08166078"/>
                  </a:ext>
                </a:extLst>
              </a:tr>
            </a:tbl>
          </a:graphicData>
        </a:graphic>
      </p:graphicFrame>
      <p:sp>
        <p:nvSpPr>
          <p:cNvPr id="4" name="テキスト ボックス 3">
            <a:extLst>
              <a:ext uri="{FF2B5EF4-FFF2-40B4-BE49-F238E27FC236}">
                <a16:creationId xmlns:a16="http://schemas.microsoft.com/office/drawing/2014/main" id="{2FEA728A-91CB-8991-44D9-0D3F45924E69}"/>
              </a:ext>
            </a:extLst>
          </p:cNvPr>
          <p:cNvSpPr txBox="1"/>
          <p:nvPr/>
        </p:nvSpPr>
        <p:spPr>
          <a:xfrm>
            <a:off x="1283972" y="4681844"/>
            <a:ext cx="9735639" cy="1508105"/>
          </a:xfrm>
          <a:prstGeom prst="rect">
            <a:avLst/>
          </a:prstGeom>
          <a:noFill/>
        </p:spPr>
        <p:txBody>
          <a:bodyPr wrap="square">
            <a:spAutoFit/>
          </a:bodyPr>
          <a:lstStyle/>
          <a:p>
            <a:pPr>
              <a:spcBef>
                <a:spcPts val="600"/>
              </a:spcBef>
              <a:spcAft>
                <a:spcPts val="600"/>
              </a:spcAft>
            </a:pPr>
            <a:r>
              <a:rPr lang="ja-JP" altLang="en-US" sz="2400" b="1" u="sng" dirty="0">
                <a:solidFill>
                  <a:srgbClr val="FF7600"/>
                </a:solidFill>
                <a:effectLst/>
                <a:latin typeface="Yu Gothic" panose="020B0400000000000000" pitchFamily="34" charset="-128"/>
                <a:ea typeface="Yu Gothic" panose="020B0400000000000000" pitchFamily="34" charset="-128"/>
              </a:rPr>
              <a:t>見積の添付</a:t>
            </a:r>
            <a:r>
              <a:rPr lang="ja-JP" altLang="en-US" sz="2400" b="1" dirty="0">
                <a:solidFill>
                  <a:srgbClr val="FF7600"/>
                </a:solidFill>
                <a:effectLst/>
                <a:latin typeface="Yu Gothic" panose="020B0400000000000000" pitchFamily="34" charset="-128"/>
                <a:ea typeface="Yu Gothic" panose="020B0400000000000000" pitchFamily="34" charset="-128"/>
              </a:rPr>
              <a:t>を忘れずにお願いします（何もないのは認められません）。</a:t>
            </a:r>
            <a:endParaRPr lang="en-US" altLang="ja-JP" sz="2400" b="1" dirty="0">
              <a:solidFill>
                <a:srgbClr val="FF7600"/>
              </a:solidFill>
              <a:effectLst/>
              <a:latin typeface="Yu Gothic" panose="020B0400000000000000" pitchFamily="34" charset="-128"/>
              <a:ea typeface="Yu Gothic" panose="020B0400000000000000" pitchFamily="34" charset="-128"/>
            </a:endParaRPr>
          </a:p>
          <a:p>
            <a:pPr>
              <a:spcBef>
                <a:spcPts val="600"/>
              </a:spcBef>
              <a:spcAft>
                <a:spcPts val="600"/>
              </a:spcAft>
            </a:pPr>
            <a:r>
              <a:rPr lang="ja-JP" altLang="en-US" sz="2400" b="1" dirty="0">
                <a:solidFill>
                  <a:srgbClr val="FF7600"/>
                </a:solidFill>
                <a:latin typeface="Yu Gothic" panose="020B0400000000000000" pitchFamily="34" charset="-128"/>
                <a:ea typeface="Yu Gothic" panose="020B0400000000000000" pitchFamily="34" charset="-128"/>
              </a:rPr>
              <a:t>見積もりが取りづらいものについては、当委員会までご相談ください。</a:t>
            </a:r>
            <a:endParaRPr lang="en-US" altLang="ja-JP" sz="2400" b="1" dirty="0">
              <a:solidFill>
                <a:srgbClr val="FF7600"/>
              </a:solidFill>
              <a:latin typeface="Yu Gothic" panose="020B0400000000000000" pitchFamily="34" charset="-128"/>
              <a:ea typeface="Yu Gothic" panose="020B0400000000000000" pitchFamily="34" charset="-128"/>
            </a:endParaRPr>
          </a:p>
          <a:p>
            <a:pPr>
              <a:spcBef>
                <a:spcPts val="600"/>
              </a:spcBef>
              <a:spcAft>
                <a:spcPts val="600"/>
              </a:spcAft>
            </a:pPr>
            <a:r>
              <a:rPr lang="ja-JP" altLang="en-US" sz="2400" b="1" dirty="0">
                <a:solidFill>
                  <a:srgbClr val="FF7600"/>
                </a:solidFill>
                <a:latin typeface="Yu Gothic" panose="020B0400000000000000" pitchFamily="34" charset="-128"/>
                <a:ea typeface="Yu Gothic" panose="020B0400000000000000" pitchFamily="34" charset="-128"/>
              </a:rPr>
              <a:t>クラブの申請上限額を知りたい場合は、お問合せください。</a:t>
            </a:r>
            <a:endParaRPr lang="en-US" altLang="ja-JP" sz="2400" b="1" dirty="0">
              <a:solidFill>
                <a:srgbClr val="FF7600"/>
              </a:solidFill>
              <a:effectLst/>
              <a:latin typeface="Yu Gothic" panose="020B0400000000000000" pitchFamily="34" charset="-128"/>
              <a:ea typeface="Yu Gothic" panose="020B0400000000000000" pitchFamily="34" charset="-128"/>
            </a:endParaRPr>
          </a:p>
        </p:txBody>
      </p:sp>
    </p:spTree>
    <p:custDataLst>
      <p:tags r:id="rId1"/>
    </p:custDataLst>
    <p:extLst>
      <p:ext uri="{BB962C8B-B14F-4D97-AF65-F5344CB8AC3E}">
        <p14:creationId xmlns:p14="http://schemas.microsoft.com/office/powerpoint/2010/main" val="392840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615C3F6D-5288-EC03-2173-103E318E2247}"/>
              </a:ext>
            </a:extLst>
          </p:cNvPr>
          <p:cNvGrpSpPr/>
          <p:nvPr/>
        </p:nvGrpSpPr>
        <p:grpSpPr>
          <a:xfrm>
            <a:off x="7964723" y="2837686"/>
            <a:ext cx="2784688" cy="1169777"/>
            <a:chOff x="7964723" y="2837686"/>
            <a:chExt cx="2784688" cy="1169777"/>
          </a:xfrm>
        </p:grpSpPr>
        <p:sp>
          <p:nvSpPr>
            <p:cNvPr id="8" name="ホームベース 4">
              <a:extLst>
                <a:ext uri="{FF2B5EF4-FFF2-40B4-BE49-F238E27FC236}">
                  <a16:creationId xmlns:a16="http://schemas.microsoft.com/office/drawing/2014/main" id="{07D9941D-6F5B-75A5-3DAE-EC93D6EADB0F}"/>
                </a:ext>
              </a:extLst>
            </p:cNvPr>
            <p:cNvSpPr/>
            <p:nvPr/>
          </p:nvSpPr>
          <p:spPr>
            <a:xfrm>
              <a:off x="7964723" y="2837686"/>
              <a:ext cx="2700000" cy="1169777"/>
            </a:xfrm>
            <a:prstGeom prst="homePlate">
              <a:avLst/>
            </a:prstGeom>
            <a:solidFill>
              <a:schemeClr val="tx1">
                <a:lumMod val="65000"/>
                <a:lumOff val="3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u="none" strike="noStrike" kern="120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endParaRPr>
            </a:p>
          </p:txBody>
        </p:sp>
        <p:sp>
          <p:nvSpPr>
            <p:cNvPr id="24" name="テキスト ボックス 23">
              <a:extLst>
                <a:ext uri="{FF2B5EF4-FFF2-40B4-BE49-F238E27FC236}">
                  <a16:creationId xmlns:a16="http://schemas.microsoft.com/office/drawing/2014/main" id="{3BEA8A10-FED5-0286-6467-5152E0A76F82}"/>
                </a:ext>
              </a:extLst>
            </p:cNvPr>
            <p:cNvSpPr txBox="1"/>
            <p:nvPr/>
          </p:nvSpPr>
          <p:spPr>
            <a:xfrm>
              <a:off x="8947685" y="3123021"/>
              <a:ext cx="1801726" cy="6360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ja-JP" altLang="en-US" sz="1600" b="1" u="none" strike="noStrike" kern="1200" cap="none" spc="30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クラブ</a:t>
              </a:r>
              <a:endParaRPr kumimoji="0" lang="en-US" altLang="ja-JP" sz="16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ja-JP" altLang="en-US" sz="1600" b="1" u="none" strike="noStrike" kern="1200" cap="none" spc="30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へ振込</a:t>
              </a:r>
              <a:endParaRPr kumimoji="0" lang="ja-JP" altLang="en-US" sz="16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grpSp>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申請額と支給額について</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15" name="Google Shape;557;p48">
            <a:extLst>
              <a:ext uri="{FF2B5EF4-FFF2-40B4-BE49-F238E27FC236}">
                <a16:creationId xmlns:a16="http://schemas.microsoft.com/office/drawing/2014/main" id="{9D86E504-AFFD-B5A4-F75E-5A0735242FE1}"/>
              </a:ext>
            </a:extLst>
          </p:cNvPr>
          <p:cNvSpPr txBox="1"/>
          <p:nvPr/>
        </p:nvSpPr>
        <p:spPr>
          <a:xfrm>
            <a:off x="5122995" y="3250032"/>
            <a:ext cx="1620000" cy="540000"/>
          </a:xfrm>
          <a:prstGeom prst="rect">
            <a:avLst/>
          </a:prstGeom>
          <a:noFill/>
          <a:ln>
            <a:noFill/>
          </a:ln>
        </p:spPr>
        <p:txBody>
          <a:bodyPr spcFirstLastPara="1" wrap="square" lIns="36000" tIns="36000" rIns="36000" bIns="36000" anchor="ctr" anchorCtr="0">
            <a:normAutofit/>
          </a:bodyPr>
          <a:lstStyle/>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endParaRPr kumimoji="0" lang="ja-JP" altLang="en-US" sz="2000" b="1" i="0" u="none" strike="noStrike" kern="1200" cap="none" spc="300" normalizeH="0" baseline="0" noProof="0" dirty="0">
              <a:ln>
                <a:noFill/>
              </a:ln>
              <a:solidFill>
                <a:srgbClr val="FFFFFF"/>
              </a:solidFill>
              <a:effectLst/>
              <a:uLnTx/>
              <a:uFillTx/>
              <a:latin typeface="游ゴシック" panose="020F0502020204030204"/>
              <a:ea typeface="Yu Gothic" panose="020B0400000000000000" pitchFamily="34" charset="-128"/>
              <a:cs typeface="Arial"/>
              <a:sym typeface="Arial"/>
            </a:endParaRPr>
          </a:p>
        </p:txBody>
      </p:sp>
      <p:sp>
        <p:nvSpPr>
          <p:cNvPr id="17" name="テキスト ボックス 16">
            <a:extLst>
              <a:ext uri="{FF2B5EF4-FFF2-40B4-BE49-F238E27FC236}">
                <a16:creationId xmlns:a16="http://schemas.microsoft.com/office/drawing/2014/main" id="{6E88F4EB-49B6-789C-2536-76A0326B8E23}"/>
              </a:ext>
            </a:extLst>
          </p:cNvPr>
          <p:cNvSpPr txBox="1"/>
          <p:nvPr/>
        </p:nvSpPr>
        <p:spPr>
          <a:xfrm>
            <a:off x="273133" y="4170389"/>
            <a:ext cx="1840568" cy="773289"/>
          </a:xfrm>
          <a:prstGeom prst="rect">
            <a:avLst/>
          </a:prstGeom>
          <a:noFill/>
        </p:spPr>
        <p:txBody>
          <a:bodyPr wrap="none" rtlCol="0">
            <a:spAutoFit/>
          </a:bodyPr>
          <a:lstStyle/>
          <a:p>
            <a:pPr>
              <a:lnSpc>
                <a:spcPct val="150000"/>
              </a:lnSpc>
            </a:pPr>
            <a:r>
              <a:rPr kumimoji="1" lang="ja-JP" altLang="en-US" sz="1600">
                <a:solidFill>
                  <a:schemeClr val="tx1">
                    <a:lumMod val="75000"/>
                    <a:lumOff val="25000"/>
                  </a:schemeClr>
                </a:solidFill>
              </a:rPr>
              <a:t>予算　　　</a:t>
            </a:r>
            <a:r>
              <a:rPr kumimoji="1" lang="en-US" altLang="ja-JP" sz="1600" dirty="0">
                <a:solidFill>
                  <a:schemeClr val="tx1">
                    <a:lumMod val="75000"/>
                    <a:lumOff val="25000"/>
                  </a:schemeClr>
                </a:solidFill>
              </a:rPr>
              <a:t>¥100,000</a:t>
            </a:r>
          </a:p>
          <a:p>
            <a:pPr>
              <a:lnSpc>
                <a:spcPct val="150000"/>
              </a:lnSpc>
            </a:pPr>
            <a:r>
              <a:rPr lang="ja-JP" altLang="en-US" sz="1600">
                <a:solidFill>
                  <a:schemeClr val="tx1">
                    <a:lumMod val="75000"/>
                    <a:lumOff val="25000"/>
                  </a:schemeClr>
                </a:solidFill>
              </a:rPr>
              <a:t>希望額　</a:t>
            </a:r>
            <a:r>
              <a:rPr kumimoji="1" lang="ja-JP" altLang="en-US" sz="1600">
                <a:solidFill>
                  <a:schemeClr val="tx1">
                    <a:lumMod val="75000"/>
                    <a:lumOff val="25000"/>
                  </a:schemeClr>
                </a:solidFill>
              </a:rPr>
              <a:t> </a:t>
            </a:r>
            <a:r>
              <a:rPr kumimoji="1" lang="en-US" altLang="ja-JP" sz="1600" dirty="0">
                <a:solidFill>
                  <a:schemeClr val="tx1">
                    <a:lumMod val="75000"/>
                    <a:lumOff val="25000"/>
                  </a:schemeClr>
                </a:solidFill>
              </a:rPr>
              <a:t>¥100,000</a:t>
            </a:r>
            <a:endParaRPr kumimoji="1" lang="ja-JP" altLang="en-US" sz="1600" dirty="0">
              <a:solidFill>
                <a:schemeClr val="tx1">
                  <a:lumMod val="75000"/>
                  <a:lumOff val="25000"/>
                </a:schemeClr>
              </a:solidFill>
            </a:endParaRPr>
          </a:p>
        </p:txBody>
      </p:sp>
      <p:grpSp>
        <p:nvGrpSpPr>
          <p:cNvPr id="36" name="グループ化 35">
            <a:extLst>
              <a:ext uri="{FF2B5EF4-FFF2-40B4-BE49-F238E27FC236}">
                <a16:creationId xmlns:a16="http://schemas.microsoft.com/office/drawing/2014/main" id="{D8A63AA7-0130-B925-EC55-7F4FE78A3F32}"/>
              </a:ext>
            </a:extLst>
          </p:cNvPr>
          <p:cNvGrpSpPr/>
          <p:nvPr/>
        </p:nvGrpSpPr>
        <p:grpSpPr>
          <a:xfrm>
            <a:off x="2403628" y="1224697"/>
            <a:ext cx="2404536" cy="1595765"/>
            <a:chOff x="2403628" y="1224697"/>
            <a:chExt cx="2404536" cy="1595765"/>
          </a:xfrm>
        </p:grpSpPr>
        <p:sp>
          <p:nvSpPr>
            <p:cNvPr id="18" name="フリーフォーム: 図形 21">
              <a:extLst>
                <a:ext uri="{FF2B5EF4-FFF2-40B4-BE49-F238E27FC236}">
                  <a16:creationId xmlns:a16="http://schemas.microsoft.com/office/drawing/2014/main" id="{E44C3DB6-70E9-A787-6791-EB4DE2F4EDD1}"/>
                </a:ext>
              </a:extLst>
            </p:cNvPr>
            <p:cNvSpPr/>
            <p:nvPr/>
          </p:nvSpPr>
          <p:spPr>
            <a:xfrm rot="10800000">
              <a:off x="2516362" y="1290395"/>
              <a:ext cx="2235398" cy="1530067"/>
            </a:xfrm>
            <a:custGeom>
              <a:avLst/>
              <a:gdLst>
                <a:gd name="connsiteX0" fmla="*/ 2180883 w 2235398"/>
                <a:gd name="connsiteY0" fmla="*/ 1335768 h 1335768"/>
                <a:gd name="connsiteX1" fmla="*/ 54515 w 2235398"/>
                <a:gd name="connsiteY1" fmla="*/ 1335768 h 1335768"/>
                <a:gd name="connsiteX2" fmla="*/ 0 w 2235398"/>
                <a:gd name="connsiteY2" fmla="*/ 1281253 h 1335768"/>
                <a:gd name="connsiteX3" fmla="*/ 0 w 2235398"/>
                <a:gd name="connsiteY3" fmla="*/ 299990 h 1335768"/>
                <a:gd name="connsiteX4" fmla="*/ 54515 w 2235398"/>
                <a:gd name="connsiteY4" fmla="*/ 245475 h 1335768"/>
                <a:gd name="connsiteX5" fmla="*/ 932988 w 2235398"/>
                <a:gd name="connsiteY5" fmla="*/ 245475 h 1335768"/>
                <a:gd name="connsiteX6" fmla="*/ 1117699 w 2235398"/>
                <a:gd name="connsiteY6" fmla="*/ 0 h 1335768"/>
                <a:gd name="connsiteX7" fmla="*/ 1302410 w 2235398"/>
                <a:gd name="connsiteY7" fmla="*/ 245475 h 1335768"/>
                <a:gd name="connsiteX8" fmla="*/ 2180883 w 2235398"/>
                <a:gd name="connsiteY8" fmla="*/ 245475 h 1335768"/>
                <a:gd name="connsiteX9" fmla="*/ 2235398 w 2235398"/>
                <a:gd name="connsiteY9" fmla="*/ 299990 h 1335768"/>
                <a:gd name="connsiteX10" fmla="*/ 2235398 w 2235398"/>
                <a:gd name="connsiteY10" fmla="*/ 1281253 h 1335768"/>
                <a:gd name="connsiteX11" fmla="*/ 2180883 w 2235398"/>
                <a:gd name="connsiteY11" fmla="*/ 1335768 h 133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5398" h="1335768">
                  <a:moveTo>
                    <a:pt x="2180883" y="1335768"/>
                  </a:moveTo>
                  <a:lnTo>
                    <a:pt x="54515" y="1335768"/>
                  </a:lnTo>
                  <a:cubicBezTo>
                    <a:pt x="24407" y="1335768"/>
                    <a:pt x="0" y="1311361"/>
                    <a:pt x="0" y="1281253"/>
                  </a:cubicBezTo>
                  <a:lnTo>
                    <a:pt x="0" y="299990"/>
                  </a:lnTo>
                  <a:cubicBezTo>
                    <a:pt x="0" y="269882"/>
                    <a:pt x="24407" y="245475"/>
                    <a:pt x="54515" y="245475"/>
                  </a:cubicBezTo>
                  <a:lnTo>
                    <a:pt x="932988" y="245475"/>
                  </a:lnTo>
                  <a:lnTo>
                    <a:pt x="1117699" y="0"/>
                  </a:lnTo>
                  <a:lnTo>
                    <a:pt x="1302410" y="245475"/>
                  </a:lnTo>
                  <a:lnTo>
                    <a:pt x="2180883" y="245475"/>
                  </a:lnTo>
                  <a:cubicBezTo>
                    <a:pt x="2210991" y="245475"/>
                    <a:pt x="2235398" y="269882"/>
                    <a:pt x="2235398" y="299990"/>
                  </a:cubicBezTo>
                  <a:lnTo>
                    <a:pt x="2235398" y="1281253"/>
                  </a:lnTo>
                  <a:cubicBezTo>
                    <a:pt x="2235398" y="1311361"/>
                    <a:pt x="2210991" y="1335768"/>
                    <a:pt x="2180883" y="1335768"/>
                  </a:cubicBezTo>
                  <a:close/>
                </a:path>
              </a:pathLst>
            </a:custGeom>
            <a:solidFill>
              <a:srgbClr val="FF76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latin typeface="Yu Gothic" panose="020B0400000000000000" pitchFamily="34" charset="-128"/>
                <a:ea typeface="Yu Gothic" panose="020B0400000000000000" pitchFamily="34" charset="-128"/>
              </a:endParaRPr>
            </a:p>
          </p:txBody>
        </p:sp>
        <p:sp>
          <p:nvSpPr>
            <p:cNvPr id="19" name="テキスト ボックス 18">
              <a:extLst>
                <a:ext uri="{FF2B5EF4-FFF2-40B4-BE49-F238E27FC236}">
                  <a16:creationId xmlns:a16="http://schemas.microsoft.com/office/drawing/2014/main" id="{8D4D8538-F153-8121-8296-26685FA05904}"/>
                </a:ext>
              </a:extLst>
            </p:cNvPr>
            <p:cNvSpPr txBox="1"/>
            <p:nvPr/>
          </p:nvSpPr>
          <p:spPr>
            <a:xfrm>
              <a:off x="2403628" y="1224697"/>
              <a:ext cx="2404536" cy="1298817"/>
            </a:xfrm>
            <a:prstGeom prst="rect">
              <a:avLst/>
            </a:prstGeom>
            <a:noFill/>
          </p:spPr>
          <p:txBody>
            <a:bodyPr wrap="square">
              <a:spAutoFit/>
            </a:bodyPr>
            <a:lstStyle/>
            <a:p>
              <a:pPr algn="ctr">
                <a:lnSpc>
                  <a:spcPct val="150000"/>
                </a:lnSpc>
              </a:pPr>
              <a:r>
                <a:rPr kumimoji="1" lang="ja-JP" altLang="en-US" sz="1800" b="1">
                  <a:solidFill>
                    <a:schemeClr val="bg1"/>
                  </a:solidFill>
                  <a:latin typeface="Yu Gothic" panose="020B0400000000000000" pitchFamily="34" charset="-128"/>
                  <a:ea typeface="Yu Gothic" panose="020B0400000000000000" pitchFamily="34" charset="-128"/>
                </a:rPr>
                <a:t>上限額</a:t>
              </a:r>
              <a:endParaRPr kumimoji="1" lang="en-US" altLang="ja-JP" sz="1800" b="1" dirty="0">
                <a:solidFill>
                  <a:schemeClr val="bg1"/>
                </a:solidFill>
                <a:latin typeface="Yu Gothic" panose="020B0400000000000000" pitchFamily="34" charset="-128"/>
                <a:ea typeface="Yu Gothic" panose="020B0400000000000000" pitchFamily="34" charset="-128"/>
              </a:endParaRPr>
            </a:p>
            <a:p>
              <a:pPr algn="ctr">
                <a:lnSpc>
                  <a:spcPct val="150000"/>
                </a:lnSpc>
              </a:pPr>
              <a:r>
                <a:rPr kumimoji="1" lang="ja-JP" altLang="en-US" sz="1800" b="1">
                  <a:solidFill>
                    <a:schemeClr val="bg1"/>
                  </a:solidFill>
                  <a:latin typeface="Yu Gothic" panose="020B0400000000000000" pitchFamily="34" charset="-128"/>
                  <a:ea typeface="Yu Gothic" panose="020B0400000000000000" pitchFamily="34" charset="-128"/>
                </a:rPr>
                <a:t>クラブ会員数</a:t>
              </a:r>
              <a:endParaRPr kumimoji="1" lang="en-US" altLang="ja-JP" sz="1800" b="1" dirty="0">
                <a:solidFill>
                  <a:schemeClr val="bg1"/>
                </a:solidFill>
                <a:latin typeface="Yu Gothic" panose="020B0400000000000000" pitchFamily="34" charset="-128"/>
                <a:ea typeface="Yu Gothic" panose="020B0400000000000000" pitchFamily="34" charset="-128"/>
              </a:endParaRPr>
            </a:p>
            <a:p>
              <a:pPr algn="ctr">
                <a:lnSpc>
                  <a:spcPct val="150000"/>
                </a:lnSpc>
              </a:pPr>
              <a:r>
                <a:rPr lang="en-US" altLang="ja-JP" b="1" dirty="0">
                  <a:solidFill>
                    <a:schemeClr val="bg1"/>
                  </a:solidFill>
                  <a:latin typeface="Yu Gothic" panose="020B0400000000000000" pitchFamily="34" charset="-128"/>
                  <a:ea typeface="Yu Gothic" panose="020B0400000000000000" pitchFamily="34" charset="-128"/>
                </a:rPr>
                <a:t>3</a:t>
              </a:r>
              <a:r>
                <a:rPr lang="ja-JP" altLang="en-US" b="1">
                  <a:solidFill>
                    <a:schemeClr val="bg1"/>
                  </a:solidFill>
                  <a:latin typeface="Yu Gothic" panose="020B0400000000000000" pitchFamily="34" charset="-128"/>
                  <a:ea typeface="Yu Gothic" panose="020B0400000000000000" pitchFamily="34" charset="-128"/>
                </a:rPr>
                <a:t>年前の寄付額</a:t>
              </a:r>
              <a:endParaRPr kumimoji="1" lang="en-US" altLang="ja-JP" sz="1800" b="1" dirty="0">
                <a:solidFill>
                  <a:schemeClr val="bg1"/>
                </a:solidFill>
                <a:latin typeface="Yu Gothic" panose="020B0400000000000000" pitchFamily="34" charset="-128"/>
                <a:ea typeface="Yu Gothic" panose="020B0400000000000000" pitchFamily="34" charset="-128"/>
              </a:endParaRPr>
            </a:p>
          </p:txBody>
        </p:sp>
      </p:grpSp>
      <p:grpSp>
        <p:nvGrpSpPr>
          <p:cNvPr id="32" name="グループ化 31">
            <a:extLst>
              <a:ext uri="{FF2B5EF4-FFF2-40B4-BE49-F238E27FC236}">
                <a16:creationId xmlns:a16="http://schemas.microsoft.com/office/drawing/2014/main" id="{7C38EFFB-06AE-42AE-EB4A-9C0D1E480A10}"/>
              </a:ext>
            </a:extLst>
          </p:cNvPr>
          <p:cNvGrpSpPr/>
          <p:nvPr/>
        </p:nvGrpSpPr>
        <p:grpSpPr>
          <a:xfrm>
            <a:off x="6664618" y="2853437"/>
            <a:ext cx="2700000" cy="1169777"/>
            <a:chOff x="6664618" y="2853437"/>
            <a:chExt cx="2700000" cy="1169777"/>
          </a:xfrm>
        </p:grpSpPr>
        <p:sp>
          <p:nvSpPr>
            <p:cNvPr id="10" name="ホームベース 4">
              <a:extLst>
                <a:ext uri="{FF2B5EF4-FFF2-40B4-BE49-F238E27FC236}">
                  <a16:creationId xmlns:a16="http://schemas.microsoft.com/office/drawing/2014/main" id="{A505FFF8-B854-DC95-BAE8-5AEE93555AFA}"/>
                </a:ext>
              </a:extLst>
            </p:cNvPr>
            <p:cNvSpPr/>
            <p:nvPr/>
          </p:nvSpPr>
          <p:spPr>
            <a:xfrm>
              <a:off x="6664618" y="2853437"/>
              <a:ext cx="2700000" cy="1169777"/>
            </a:xfrm>
            <a:prstGeom prst="homePlate">
              <a:avLst/>
            </a:prstGeom>
            <a:solidFill>
              <a:schemeClr val="tx1">
                <a:lumMod val="65000"/>
                <a:lumOff val="3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u="none" strike="noStrike" kern="120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endParaRPr>
            </a:p>
          </p:txBody>
        </p:sp>
        <p:sp>
          <p:nvSpPr>
            <p:cNvPr id="20" name="テキスト ボックス 19">
              <a:extLst>
                <a:ext uri="{FF2B5EF4-FFF2-40B4-BE49-F238E27FC236}">
                  <a16:creationId xmlns:a16="http://schemas.microsoft.com/office/drawing/2014/main" id="{69ABCEC5-54D3-0F44-CC37-FD63034C245C}"/>
                </a:ext>
              </a:extLst>
            </p:cNvPr>
            <p:cNvSpPr txBox="1"/>
            <p:nvPr/>
          </p:nvSpPr>
          <p:spPr>
            <a:xfrm>
              <a:off x="7145959" y="3001099"/>
              <a:ext cx="1801726" cy="88229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ja-JP" altLang="en-US" sz="1600" b="1" u="none" strike="noStrike" kern="1200" cap="none" spc="30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支給時の為替レートで</a:t>
              </a:r>
              <a:endParaRPr kumimoji="0" lang="en-US" altLang="ja-JP" sz="16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ja-JP" altLang="en-US" sz="1600" b="1" spc="300">
                  <a:solidFill>
                    <a:srgbClr val="FFFFFF"/>
                  </a:solidFill>
                  <a:latin typeface="Yu Gothic" panose="020B0400000000000000" pitchFamily="34" charset="-128"/>
                  <a:ea typeface="Yu Gothic" panose="020B0400000000000000" pitchFamily="34" charset="-128"/>
                  <a:cs typeface="Arial"/>
                  <a:sym typeface="Arial"/>
                </a:rPr>
                <a:t>委員会に入金</a:t>
              </a:r>
              <a:endParaRPr kumimoji="0" lang="ja-JP" altLang="en-US" sz="16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grpSp>
      <p:grpSp>
        <p:nvGrpSpPr>
          <p:cNvPr id="31" name="グループ化 30">
            <a:extLst>
              <a:ext uri="{FF2B5EF4-FFF2-40B4-BE49-F238E27FC236}">
                <a16:creationId xmlns:a16="http://schemas.microsoft.com/office/drawing/2014/main" id="{F9FB87C4-72FC-7D02-A262-70A56F30B3E9}"/>
              </a:ext>
            </a:extLst>
          </p:cNvPr>
          <p:cNvGrpSpPr/>
          <p:nvPr/>
        </p:nvGrpSpPr>
        <p:grpSpPr>
          <a:xfrm>
            <a:off x="4534123" y="2852946"/>
            <a:ext cx="2700000" cy="1186019"/>
            <a:chOff x="4534123" y="2852946"/>
            <a:chExt cx="2700000" cy="1186019"/>
          </a:xfrm>
        </p:grpSpPr>
        <p:sp>
          <p:nvSpPr>
            <p:cNvPr id="11" name="ホームベース 6">
              <a:extLst>
                <a:ext uri="{FF2B5EF4-FFF2-40B4-BE49-F238E27FC236}">
                  <a16:creationId xmlns:a16="http://schemas.microsoft.com/office/drawing/2014/main" id="{87CAA9A2-EAAA-73D7-4B59-75FBF845E9CA}"/>
                </a:ext>
              </a:extLst>
            </p:cNvPr>
            <p:cNvSpPr/>
            <p:nvPr/>
          </p:nvSpPr>
          <p:spPr>
            <a:xfrm>
              <a:off x="4534123" y="2852946"/>
              <a:ext cx="2700000" cy="1169777"/>
            </a:xfrm>
            <a:prstGeom prst="homePlate">
              <a:avLst/>
            </a:prstGeom>
            <a:solidFill>
              <a:schemeClr val="tx1">
                <a:lumMod val="65000"/>
                <a:lumOff val="3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u="none" strike="noStrike" kern="120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endParaRPr>
            </a:p>
          </p:txBody>
        </p:sp>
        <p:sp>
          <p:nvSpPr>
            <p:cNvPr id="23" name="Google Shape;557;p48">
              <a:extLst>
                <a:ext uri="{FF2B5EF4-FFF2-40B4-BE49-F238E27FC236}">
                  <a16:creationId xmlns:a16="http://schemas.microsoft.com/office/drawing/2014/main" id="{EFBE01E2-DCB8-88AE-54E0-A2D0D0963BA1}"/>
                </a:ext>
              </a:extLst>
            </p:cNvPr>
            <p:cNvSpPr txBox="1"/>
            <p:nvPr/>
          </p:nvSpPr>
          <p:spPr>
            <a:xfrm>
              <a:off x="5142362" y="3001099"/>
              <a:ext cx="1620000" cy="1037866"/>
            </a:xfrm>
            <a:prstGeom prst="rect">
              <a:avLst/>
            </a:prstGeom>
            <a:noFill/>
            <a:ln>
              <a:noFill/>
            </a:ln>
          </p:spPr>
          <p:txBody>
            <a:bodyPr spcFirstLastPara="1" wrap="square" lIns="36000" tIns="36000" rIns="36000" bIns="36000" anchor="ctr" anchorCtr="0">
              <a:normAutofit lnSpcReduction="10000"/>
            </a:bodyPr>
            <a:lstStyle/>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ja-JP" altLang="en-US" sz="2000" b="1" u="none" strike="noStrike" kern="1200" cap="none" spc="30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財団から</a:t>
              </a:r>
              <a:endParaRPr kumimoji="0" lang="en-US" altLang="ja-JP" sz="20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en-US" altLang="ja-JP" sz="2000" b="1" spc="300" dirty="0">
                  <a:solidFill>
                    <a:srgbClr val="FFFFFF"/>
                  </a:solidFill>
                  <a:latin typeface="Yu Gothic" panose="020B0400000000000000" pitchFamily="34" charset="-128"/>
                  <a:ea typeface="Yu Gothic" panose="020B0400000000000000" pitchFamily="34" charset="-128"/>
                  <a:cs typeface="Arial"/>
                  <a:sym typeface="Arial"/>
                </a:rPr>
                <a:t>US</a:t>
              </a:r>
              <a:r>
                <a:rPr kumimoji="0" lang="ja-JP" altLang="en-US" sz="2000" b="1" spc="300">
                  <a:solidFill>
                    <a:srgbClr val="FFFFFF"/>
                  </a:solidFill>
                  <a:latin typeface="Yu Gothic" panose="020B0400000000000000" pitchFamily="34" charset="-128"/>
                  <a:ea typeface="Yu Gothic" panose="020B0400000000000000" pitchFamily="34" charset="-128"/>
                  <a:cs typeface="Arial"/>
                  <a:sym typeface="Arial"/>
                </a:rPr>
                <a:t>ドルで支給</a:t>
              </a:r>
              <a:endParaRPr kumimoji="0" lang="ja-JP" altLang="en-US" sz="20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grpSp>
      <p:sp>
        <p:nvSpPr>
          <p:cNvPr id="25" name="テキスト ボックス 24">
            <a:extLst>
              <a:ext uri="{FF2B5EF4-FFF2-40B4-BE49-F238E27FC236}">
                <a16:creationId xmlns:a16="http://schemas.microsoft.com/office/drawing/2014/main" id="{3651DD90-BD2C-6691-3387-498467C2D22A}"/>
              </a:ext>
            </a:extLst>
          </p:cNvPr>
          <p:cNvSpPr txBox="1"/>
          <p:nvPr/>
        </p:nvSpPr>
        <p:spPr>
          <a:xfrm>
            <a:off x="2383460" y="3994872"/>
            <a:ext cx="2287806" cy="773289"/>
          </a:xfrm>
          <a:prstGeom prst="rect">
            <a:avLst/>
          </a:prstGeom>
          <a:noFill/>
        </p:spPr>
        <p:txBody>
          <a:bodyPr wrap="none" rtlCol="0">
            <a:spAutoFit/>
          </a:bodyPr>
          <a:lstStyle/>
          <a:p>
            <a:pPr algn="ctr">
              <a:lnSpc>
                <a:spcPct val="150000"/>
              </a:lnSpc>
            </a:pPr>
            <a:r>
              <a:rPr lang="ja-JP" altLang="en-US" sz="1600">
                <a:solidFill>
                  <a:schemeClr val="tx1">
                    <a:lumMod val="75000"/>
                    <a:lumOff val="25000"/>
                  </a:schemeClr>
                </a:solidFill>
              </a:rPr>
              <a:t>希望額　</a:t>
            </a:r>
            <a:r>
              <a:rPr kumimoji="1" lang="ja-JP" altLang="en-US" sz="1600">
                <a:solidFill>
                  <a:schemeClr val="tx1">
                    <a:lumMod val="75000"/>
                    <a:lumOff val="25000"/>
                  </a:schemeClr>
                </a:solidFill>
              </a:rPr>
              <a:t> </a:t>
            </a:r>
            <a:r>
              <a:rPr kumimoji="1" lang="en-US" altLang="ja-JP" sz="1600" dirty="0">
                <a:solidFill>
                  <a:schemeClr val="tx1">
                    <a:lumMod val="75000"/>
                    <a:lumOff val="25000"/>
                  </a:schemeClr>
                </a:solidFill>
              </a:rPr>
              <a:t>US</a:t>
            </a:r>
            <a:r>
              <a:rPr kumimoji="1" lang="ja-JP" altLang="en-US" sz="1600">
                <a:solidFill>
                  <a:schemeClr val="tx1">
                    <a:lumMod val="75000"/>
                    <a:lumOff val="25000"/>
                  </a:schemeClr>
                </a:solidFill>
              </a:rPr>
              <a:t>＄</a:t>
            </a:r>
            <a:r>
              <a:rPr kumimoji="1" lang="en-US" altLang="ja-JP" sz="1600" dirty="0">
                <a:solidFill>
                  <a:schemeClr val="tx1">
                    <a:lumMod val="75000"/>
                    <a:lumOff val="25000"/>
                  </a:schemeClr>
                </a:solidFill>
              </a:rPr>
              <a:t>667</a:t>
            </a:r>
          </a:p>
          <a:p>
            <a:pPr algn="ctr">
              <a:lnSpc>
                <a:spcPct val="150000"/>
              </a:lnSpc>
            </a:pPr>
            <a:r>
              <a:rPr lang="ja-JP" altLang="en-US" sz="1600">
                <a:solidFill>
                  <a:schemeClr val="tx1">
                    <a:lumMod val="75000"/>
                    <a:lumOff val="25000"/>
                  </a:schemeClr>
                </a:solidFill>
              </a:rPr>
              <a:t>（</a:t>
            </a:r>
            <a:r>
              <a:rPr lang="en-US" altLang="ja-JP" sz="1600" dirty="0">
                <a:solidFill>
                  <a:schemeClr val="tx1">
                    <a:lumMod val="75000"/>
                    <a:lumOff val="25000"/>
                  </a:schemeClr>
                </a:solidFill>
              </a:rPr>
              <a:t>US</a:t>
            </a:r>
            <a:r>
              <a:rPr lang="ja-JP" altLang="en-US" sz="1600">
                <a:solidFill>
                  <a:schemeClr val="tx1">
                    <a:lumMod val="75000"/>
                    <a:lumOff val="25000"/>
                  </a:schemeClr>
                </a:solidFill>
              </a:rPr>
              <a:t>＄</a:t>
            </a:r>
            <a:r>
              <a:rPr lang="en-US" altLang="ja-JP" sz="1600" dirty="0">
                <a:solidFill>
                  <a:schemeClr val="tx1">
                    <a:lumMod val="75000"/>
                    <a:lumOff val="25000"/>
                  </a:schemeClr>
                </a:solidFill>
              </a:rPr>
              <a:t>1</a:t>
            </a:r>
            <a:r>
              <a:rPr lang="ja-JP" altLang="en-US" sz="1600">
                <a:solidFill>
                  <a:schemeClr val="tx1">
                    <a:lumMod val="75000"/>
                    <a:lumOff val="25000"/>
                  </a:schemeClr>
                </a:solidFill>
              </a:rPr>
              <a:t> ＝</a:t>
            </a:r>
            <a:r>
              <a:rPr lang="en-US" altLang="ja-JP" sz="1600" dirty="0">
                <a:solidFill>
                  <a:schemeClr val="tx1">
                    <a:lumMod val="75000"/>
                    <a:lumOff val="25000"/>
                  </a:schemeClr>
                </a:solidFill>
              </a:rPr>
              <a:t>150</a:t>
            </a:r>
            <a:r>
              <a:rPr lang="ja-JP" altLang="en-US" sz="1600">
                <a:solidFill>
                  <a:schemeClr val="tx1">
                    <a:lumMod val="75000"/>
                    <a:lumOff val="25000"/>
                  </a:schemeClr>
                </a:solidFill>
              </a:rPr>
              <a:t>円と仮定）</a:t>
            </a:r>
            <a:endParaRPr kumimoji="1" lang="en-US" altLang="ja-JP" sz="1600" dirty="0">
              <a:solidFill>
                <a:schemeClr val="tx1">
                  <a:lumMod val="75000"/>
                  <a:lumOff val="25000"/>
                </a:schemeClr>
              </a:solidFill>
            </a:endParaRPr>
          </a:p>
        </p:txBody>
      </p:sp>
      <p:sp>
        <p:nvSpPr>
          <p:cNvPr id="26" name="テキスト ボックス 25">
            <a:extLst>
              <a:ext uri="{FF2B5EF4-FFF2-40B4-BE49-F238E27FC236}">
                <a16:creationId xmlns:a16="http://schemas.microsoft.com/office/drawing/2014/main" id="{7F9463C3-3AA2-7E1D-F21B-936067D7A253}"/>
              </a:ext>
            </a:extLst>
          </p:cNvPr>
          <p:cNvSpPr txBox="1"/>
          <p:nvPr/>
        </p:nvSpPr>
        <p:spPr>
          <a:xfrm>
            <a:off x="5212003" y="4170385"/>
            <a:ext cx="1344240" cy="442878"/>
          </a:xfrm>
          <a:prstGeom prst="rect">
            <a:avLst/>
          </a:prstGeom>
          <a:noFill/>
        </p:spPr>
        <p:txBody>
          <a:bodyPr wrap="square">
            <a:spAutoFit/>
          </a:bodyPr>
          <a:lstStyle/>
          <a:p>
            <a:pPr>
              <a:lnSpc>
                <a:spcPct val="150000"/>
              </a:lnSpc>
            </a:pPr>
            <a:r>
              <a:rPr lang="en-US" altLang="ja-JP" sz="1800" dirty="0">
                <a:solidFill>
                  <a:schemeClr val="tx1">
                    <a:lumMod val="75000"/>
                    <a:lumOff val="25000"/>
                  </a:schemeClr>
                </a:solidFill>
              </a:rPr>
              <a:t>US</a:t>
            </a:r>
            <a:r>
              <a:rPr lang="ja-JP" altLang="en-US" sz="1800">
                <a:solidFill>
                  <a:schemeClr val="tx1">
                    <a:lumMod val="75000"/>
                    <a:lumOff val="25000"/>
                  </a:schemeClr>
                </a:solidFill>
              </a:rPr>
              <a:t>＄</a:t>
            </a:r>
            <a:r>
              <a:rPr lang="en-US" altLang="ja-JP" sz="1800" dirty="0">
                <a:solidFill>
                  <a:schemeClr val="tx1">
                    <a:lumMod val="75000"/>
                    <a:lumOff val="25000"/>
                  </a:schemeClr>
                </a:solidFill>
              </a:rPr>
              <a:t>550</a:t>
            </a:r>
            <a:endParaRPr kumimoji="1" lang="ja-JP" altLang="en-US" sz="1800" dirty="0">
              <a:solidFill>
                <a:schemeClr val="tx1">
                  <a:lumMod val="75000"/>
                  <a:lumOff val="25000"/>
                </a:schemeClr>
              </a:solidFill>
            </a:endParaRPr>
          </a:p>
        </p:txBody>
      </p:sp>
      <p:sp>
        <p:nvSpPr>
          <p:cNvPr id="27" name="テキスト ボックス 26">
            <a:extLst>
              <a:ext uri="{FF2B5EF4-FFF2-40B4-BE49-F238E27FC236}">
                <a16:creationId xmlns:a16="http://schemas.microsoft.com/office/drawing/2014/main" id="{5B9D2E64-2DCB-E741-22E4-D4FF41560162}"/>
              </a:ext>
            </a:extLst>
          </p:cNvPr>
          <p:cNvSpPr txBox="1"/>
          <p:nvPr/>
        </p:nvSpPr>
        <p:spPr>
          <a:xfrm>
            <a:off x="7393047" y="3994872"/>
            <a:ext cx="2621623" cy="773289"/>
          </a:xfrm>
          <a:prstGeom prst="rect">
            <a:avLst/>
          </a:prstGeom>
          <a:noFill/>
        </p:spPr>
        <p:txBody>
          <a:bodyPr wrap="square">
            <a:spAutoFit/>
          </a:bodyPr>
          <a:lstStyle/>
          <a:p>
            <a:pPr algn="ctr">
              <a:lnSpc>
                <a:spcPct val="150000"/>
              </a:lnSpc>
            </a:pPr>
            <a:r>
              <a:rPr lang="en-US" altLang="ja-JP" sz="1600" dirty="0">
                <a:solidFill>
                  <a:schemeClr val="tx1">
                    <a:lumMod val="75000"/>
                    <a:lumOff val="25000"/>
                  </a:schemeClr>
                </a:solidFill>
              </a:rPr>
              <a:t>¥77,000</a:t>
            </a:r>
          </a:p>
          <a:p>
            <a:pPr algn="ctr">
              <a:lnSpc>
                <a:spcPct val="150000"/>
              </a:lnSpc>
            </a:pPr>
            <a:r>
              <a:rPr lang="ja-JP" altLang="en-US" sz="1600">
                <a:solidFill>
                  <a:schemeClr val="tx1">
                    <a:lumMod val="75000"/>
                    <a:lumOff val="25000"/>
                  </a:schemeClr>
                </a:solidFill>
              </a:rPr>
              <a:t>（</a:t>
            </a:r>
            <a:r>
              <a:rPr lang="en-US" altLang="ja-JP" sz="1600" dirty="0">
                <a:solidFill>
                  <a:schemeClr val="tx1">
                    <a:lumMod val="75000"/>
                    <a:lumOff val="25000"/>
                  </a:schemeClr>
                </a:solidFill>
              </a:rPr>
              <a:t>US</a:t>
            </a:r>
            <a:r>
              <a:rPr lang="ja-JP" altLang="en-US" sz="1600">
                <a:solidFill>
                  <a:schemeClr val="tx1">
                    <a:lumMod val="75000"/>
                    <a:lumOff val="25000"/>
                  </a:schemeClr>
                </a:solidFill>
              </a:rPr>
              <a:t>＄</a:t>
            </a:r>
            <a:r>
              <a:rPr lang="en-US" altLang="ja-JP" sz="1600" dirty="0">
                <a:solidFill>
                  <a:schemeClr val="tx1">
                    <a:lumMod val="75000"/>
                    <a:lumOff val="25000"/>
                  </a:schemeClr>
                </a:solidFill>
              </a:rPr>
              <a:t>1</a:t>
            </a:r>
            <a:r>
              <a:rPr lang="ja-JP" altLang="en-US" sz="1600">
                <a:solidFill>
                  <a:schemeClr val="tx1">
                    <a:lumMod val="75000"/>
                    <a:lumOff val="25000"/>
                  </a:schemeClr>
                </a:solidFill>
              </a:rPr>
              <a:t> ＝</a:t>
            </a:r>
            <a:r>
              <a:rPr lang="en-US" altLang="ja-JP" sz="1600" dirty="0">
                <a:solidFill>
                  <a:schemeClr val="tx1">
                    <a:lumMod val="75000"/>
                    <a:lumOff val="25000"/>
                  </a:schemeClr>
                </a:solidFill>
              </a:rPr>
              <a:t>140</a:t>
            </a:r>
            <a:r>
              <a:rPr lang="ja-JP" altLang="en-US" sz="1600">
                <a:solidFill>
                  <a:schemeClr val="tx1">
                    <a:lumMod val="75000"/>
                    <a:lumOff val="25000"/>
                  </a:schemeClr>
                </a:solidFill>
              </a:rPr>
              <a:t>円と仮定）</a:t>
            </a:r>
            <a:endParaRPr kumimoji="1" lang="ja-JP" altLang="en-US" sz="1800" dirty="0">
              <a:solidFill>
                <a:schemeClr val="tx1">
                  <a:lumMod val="75000"/>
                  <a:lumOff val="25000"/>
                </a:schemeClr>
              </a:solidFill>
            </a:endParaRPr>
          </a:p>
        </p:txBody>
      </p:sp>
      <p:sp>
        <p:nvSpPr>
          <p:cNvPr id="28" name="テキスト ボックス 27">
            <a:extLst>
              <a:ext uri="{FF2B5EF4-FFF2-40B4-BE49-F238E27FC236}">
                <a16:creationId xmlns:a16="http://schemas.microsoft.com/office/drawing/2014/main" id="{FEA7C642-763C-81BF-93FB-8F7FA8B2935C}"/>
              </a:ext>
            </a:extLst>
          </p:cNvPr>
          <p:cNvSpPr txBox="1"/>
          <p:nvPr/>
        </p:nvSpPr>
        <p:spPr>
          <a:xfrm>
            <a:off x="4941024" y="5106926"/>
            <a:ext cx="6312389" cy="1087477"/>
          </a:xfrm>
          <a:prstGeom prst="rect">
            <a:avLst/>
          </a:prstGeom>
          <a:noFill/>
        </p:spPr>
        <p:txBody>
          <a:bodyPr wrap="square">
            <a:spAutoFit/>
          </a:bodyPr>
          <a:lstStyle/>
          <a:p>
            <a:pPr>
              <a:spcBef>
                <a:spcPts val="1000"/>
              </a:spcBef>
              <a:spcAft>
                <a:spcPts val="1000"/>
              </a:spcAft>
            </a:pPr>
            <a:r>
              <a:rPr lang="ja-JP" altLang="en-US" sz="2400" b="1" dirty="0">
                <a:solidFill>
                  <a:srgbClr val="FF7600"/>
                </a:solidFill>
                <a:effectLst/>
                <a:latin typeface="Yu Gothic" panose="020B0400000000000000" pitchFamily="34" charset="-128"/>
                <a:ea typeface="Yu Gothic" panose="020B0400000000000000" pitchFamily="34" charset="-128"/>
              </a:rPr>
              <a:t>クラブの条件により上限額があります。</a:t>
            </a:r>
            <a:endParaRPr lang="en-US" altLang="ja-JP" sz="2400" b="1" dirty="0">
              <a:solidFill>
                <a:srgbClr val="FF7600"/>
              </a:solidFill>
              <a:effectLst/>
              <a:latin typeface="Yu Gothic" panose="020B0400000000000000" pitchFamily="34" charset="-128"/>
              <a:ea typeface="Yu Gothic" panose="020B0400000000000000" pitchFamily="34" charset="-128"/>
            </a:endParaRPr>
          </a:p>
          <a:p>
            <a:pPr>
              <a:spcBef>
                <a:spcPts val="1000"/>
              </a:spcBef>
              <a:spcAft>
                <a:spcPts val="1000"/>
              </a:spcAft>
            </a:pPr>
            <a:r>
              <a:rPr lang="ja-JP" altLang="en-US" sz="2400" b="1" u="sng" dirty="0">
                <a:solidFill>
                  <a:srgbClr val="FF7600"/>
                </a:solidFill>
                <a:effectLst/>
                <a:latin typeface="Yu Gothic" panose="020B0400000000000000" pitchFamily="34" charset="-128"/>
                <a:ea typeface="Yu Gothic" panose="020B0400000000000000" pitchFamily="34" charset="-128"/>
              </a:rPr>
              <a:t>為替レートによって、支給額が増減します。</a:t>
            </a:r>
            <a:endParaRPr lang="en-US" altLang="ja-JP" sz="2400" b="1" u="sng" dirty="0">
              <a:solidFill>
                <a:srgbClr val="FF7600"/>
              </a:solidFill>
              <a:effectLst/>
              <a:latin typeface="Yu Gothic" panose="020B0400000000000000" pitchFamily="34" charset="-128"/>
              <a:ea typeface="Yu Gothic" panose="020B0400000000000000" pitchFamily="34" charset="-128"/>
            </a:endParaRPr>
          </a:p>
        </p:txBody>
      </p:sp>
      <p:grpSp>
        <p:nvGrpSpPr>
          <p:cNvPr id="30" name="グループ化 29">
            <a:extLst>
              <a:ext uri="{FF2B5EF4-FFF2-40B4-BE49-F238E27FC236}">
                <a16:creationId xmlns:a16="http://schemas.microsoft.com/office/drawing/2014/main" id="{A806E599-D19C-0DC7-928C-EECD27595F18}"/>
              </a:ext>
            </a:extLst>
          </p:cNvPr>
          <p:cNvGrpSpPr/>
          <p:nvPr/>
        </p:nvGrpSpPr>
        <p:grpSpPr>
          <a:xfrm>
            <a:off x="2403628" y="2852946"/>
            <a:ext cx="2700000" cy="1251975"/>
            <a:chOff x="2403628" y="2852946"/>
            <a:chExt cx="2700000" cy="1251975"/>
          </a:xfrm>
        </p:grpSpPr>
        <p:sp>
          <p:nvSpPr>
            <p:cNvPr id="13" name="ホームベース 7">
              <a:extLst>
                <a:ext uri="{FF2B5EF4-FFF2-40B4-BE49-F238E27FC236}">
                  <a16:creationId xmlns:a16="http://schemas.microsoft.com/office/drawing/2014/main" id="{E362C281-BC70-B414-A3FD-672A9DB0F108}"/>
                </a:ext>
              </a:extLst>
            </p:cNvPr>
            <p:cNvSpPr/>
            <p:nvPr/>
          </p:nvSpPr>
          <p:spPr>
            <a:xfrm>
              <a:off x="2403628" y="2852946"/>
              <a:ext cx="2700000" cy="1169777"/>
            </a:xfrm>
            <a:prstGeom prst="homePlate">
              <a:avLst/>
            </a:prstGeom>
            <a:solidFill>
              <a:srgbClr val="005DAA"/>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u="none" strike="noStrike" kern="120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endParaRPr>
            </a:p>
          </p:txBody>
        </p:sp>
        <p:sp>
          <p:nvSpPr>
            <p:cNvPr id="16" name="Google Shape;557;p48">
              <a:extLst>
                <a:ext uri="{FF2B5EF4-FFF2-40B4-BE49-F238E27FC236}">
                  <a16:creationId xmlns:a16="http://schemas.microsoft.com/office/drawing/2014/main" id="{005B2396-E64A-3005-3F93-89C8EFF9B7A0}"/>
                </a:ext>
              </a:extLst>
            </p:cNvPr>
            <p:cNvSpPr txBox="1"/>
            <p:nvPr/>
          </p:nvSpPr>
          <p:spPr>
            <a:xfrm>
              <a:off x="3011867" y="3067055"/>
              <a:ext cx="1620000" cy="1037866"/>
            </a:xfrm>
            <a:prstGeom prst="rect">
              <a:avLst/>
            </a:prstGeom>
            <a:noFill/>
            <a:ln>
              <a:noFill/>
            </a:ln>
          </p:spPr>
          <p:txBody>
            <a:bodyPr spcFirstLastPara="1" wrap="square" lIns="36000" tIns="36000" rIns="36000" bIns="36000" anchor="ctr" anchorCtr="0">
              <a:normAutofit fontScale="70000" lnSpcReduction="20000"/>
            </a:bodyPr>
            <a:lstStyle/>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ja-JP" altLang="en-US" sz="2000" b="1" u="none" strike="noStrike" kern="1200" cap="none" spc="30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当委員会で</a:t>
              </a:r>
              <a:endParaRPr kumimoji="0" lang="en-US" altLang="ja-JP" sz="20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ja-JP" altLang="en-US" sz="2000" b="1" spc="300">
                  <a:solidFill>
                    <a:srgbClr val="FFFFFF"/>
                  </a:solidFill>
                  <a:latin typeface="Yu Gothic" panose="020B0400000000000000" pitchFamily="34" charset="-128"/>
                  <a:ea typeface="Yu Gothic" panose="020B0400000000000000" pitchFamily="34" charset="-128"/>
                  <a:cs typeface="Arial"/>
                  <a:sym typeface="Arial"/>
                </a:rPr>
                <a:t>クラブの上限額から、申請する補助金額を</a:t>
              </a:r>
              <a:r>
                <a:rPr kumimoji="0" lang="en-US" altLang="ja-JP" sz="2000" b="1" spc="300" dirty="0">
                  <a:solidFill>
                    <a:srgbClr val="FFFFFF"/>
                  </a:solidFill>
                  <a:latin typeface="Yu Gothic" panose="020B0400000000000000" pitchFamily="34" charset="-128"/>
                  <a:ea typeface="Yu Gothic" panose="020B0400000000000000" pitchFamily="34" charset="-128"/>
                  <a:cs typeface="Arial"/>
                  <a:sym typeface="Arial"/>
                </a:rPr>
                <a:t>US</a:t>
              </a:r>
              <a:r>
                <a:rPr kumimoji="0" lang="ja-JP" altLang="en-US" sz="2000" b="1" spc="300">
                  <a:solidFill>
                    <a:srgbClr val="FFFFFF"/>
                  </a:solidFill>
                  <a:latin typeface="Yu Gothic" panose="020B0400000000000000" pitchFamily="34" charset="-128"/>
                  <a:ea typeface="Yu Gothic" panose="020B0400000000000000" pitchFamily="34" charset="-128"/>
                  <a:cs typeface="Arial"/>
                  <a:sym typeface="Arial"/>
                </a:rPr>
                <a:t>ドルで決定</a:t>
              </a:r>
              <a:endParaRPr kumimoji="0" lang="en-US" altLang="ja-JP" sz="2000" b="1" spc="300" dirty="0">
                <a:solidFill>
                  <a:srgbClr val="FFFFFF"/>
                </a:solidFill>
                <a:latin typeface="Yu Gothic" panose="020B0400000000000000" pitchFamily="34" charset="-128"/>
                <a:ea typeface="Yu Gothic" panose="020B0400000000000000" pitchFamily="34" charset="-128"/>
                <a:cs typeface="Arial"/>
                <a:sym typeface="Arial"/>
              </a:endParaRPr>
            </a:p>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endParaRPr kumimoji="0" lang="ja-JP" altLang="en-US" sz="20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grpSp>
      <p:grpSp>
        <p:nvGrpSpPr>
          <p:cNvPr id="29" name="グループ化 28">
            <a:extLst>
              <a:ext uri="{FF2B5EF4-FFF2-40B4-BE49-F238E27FC236}">
                <a16:creationId xmlns:a16="http://schemas.microsoft.com/office/drawing/2014/main" id="{B137A870-EF63-D993-8970-9F617890FB78}"/>
              </a:ext>
            </a:extLst>
          </p:cNvPr>
          <p:cNvGrpSpPr/>
          <p:nvPr/>
        </p:nvGrpSpPr>
        <p:grpSpPr>
          <a:xfrm>
            <a:off x="273133" y="2852946"/>
            <a:ext cx="2700000" cy="1169777"/>
            <a:chOff x="273133" y="2852946"/>
            <a:chExt cx="2700000" cy="1169777"/>
          </a:xfrm>
        </p:grpSpPr>
        <p:sp>
          <p:nvSpPr>
            <p:cNvPr id="14" name="ホームベース 8">
              <a:extLst>
                <a:ext uri="{FF2B5EF4-FFF2-40B4-BE49-F238E27FC236}">
                  <a16:creationId xmlns:a16="http://schemas.microsoft.com/office/drawing/2014/main" id="{391B3ECF-A041-D450-8B78-CBD07A146CD4}"/>
                </a:ext>
              </a:extLst>
            </p:cNvPr>
            <p:cNvSpPr/>
            <p:nvPr/>
          </p:nvSpPr>
          <p:spPr>
            <a:xfrm>
              <a:off x="273133" y="2852946"/>
              <a:ext cx="2700000" cy="1169777"/>
            </a:xfrm>
            <a:prstGeom prst="homePlate">
              <a:avLst/>
            </a:prstGeom>
            <a:solidFill>
              <a:schemeClr val="tx1">
                <a:lumMod val="65000"/>
                <a:lumOff val="3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u="none" strike="noStrike" kern="120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endParaRPr>
            </a:p>
          </p:txBody>
        </p:sp>
        <p:sp>
          <p:nvSpPr>
            <p:cNvPr id="21" name="テキスト ボックス 20">
              <a:extLst>
                <a:ext uri="{FF2B5EF4-FFF2-40B4-BE49-F238E27FC236}">
                  <a16:creationId xmlns:a16="http://schemas.microsoft.com/office/drawing/2014/main" id="{9424BC96-D959-AEEF-E348-C1574054C388}"/>
                </a:ext>
              </a:extLst>
            </p:cNvPr>
            <p:cNvSpPr txBox="1"/>
            <p:nvPr/>
          </p:nvSpPr>
          <p:spPr>
            <a:xfrm>
              <a:off x="438622" y="3083295"/>
              <a:ext cx="1954381" cy="75918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ja-JP" altLang="en-US" sz="2000" b="1" u="none" strike="noStrike" kern="1200" cap="none" spc="30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クラブから</a:t>
              </a:r>
              <a:endParaRPr kumimoji="0" lang="en-US" altLang="ja-JP" sz="20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a:p>
              <a:pPr marL="0" marR="0" lvl="0" indent="0" algn="ctr" defTabSz="457200" rtl="0" eaLnBrk="1" fontAlgn="auto" latinLnBrk="0" hangingPunct="1">
                <a:lnSpc>
                  <a:spcPct val="100000"/>
                </a:lnSpc>
                <a:spcBef>
                  <a:spcPts val="0"/>
                </a:spcBef>
                <a:spcAft>
                  <a:spcPts val="400"/>
                </a:spcAft>
                <a:buClr>
                  <a:srgbClr val="FFFFFF"/>
                </a:buClr>
                <a:buSzPts val="1400"/>
                <a:buFontTx/>
                <a:buNone/>
                <a:tabLst/>
                <a:defRPr/>
              </a:pPr>
              <a:r>
                <a:rPr kumimoji="0" lang="ja-JP" altLang="en-US" sz="2000" b="1" u="none" strike="noStrike" kern="1200" cap="none" spc="30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Arial"/>
                  <a:sym typeface="Arial"/>
                </a:rPr>
                <a:t>日本円で申請</a:t>
              </a:r>
              <a:endParaRPr kumimoji="0" lang="en-US" altLang="ja-JP" sz="2000" b="1" u="none" strike="noStrike" kern="1200" cap="none" spc="300" normalizeH="0" baseline="0" noProof="0" dirty="0">
                <a:ln>
                  <a:noFill/>
                </a:ln>
                <a:solidFill>
                  <a:srgbClr val="FFFFFF"/>
                </a:solidFill>
                <a:effectLst/>
                <a:uLnTx/>
                <a:uFillTx/>
                <a:latin typeface="Yu Gothic" panose="020B0400000000000000" pitchFamily="34" charset="-128"/>
                <a:ea typeface="Yu Gothic" panose="020B0400000000000000" pitchFamily="34" charset="-128"/>
                <a:cs typeface="Arial"/>
                <a:sym typeface="Arial"/>
              </a:endParaRPr>
            </a:p>
          </p:txBody>
        </p:sp>
      </p:grpSp>
      <p:sp>
        <p:nvSpPr>
          <p:cNvPr id="35" name="テキスト ボックス 34">
            <a:extLst>
              <a:ext uri="{FF2B5EF4-FFF2-40B4-BE49-F238E27FC236}">
                <a16:creationId xmlns:a16="http://schemas.microsoft.com/office/drawing/2014/main" id="{156A77DD-8C33-2D42-C92B-812329355E7D}"/>
              </a:ext>
            </a:extLst>
          </p:cNvPr>
          <p:cNvSpPr txBox="1"/>
          <p:nvPr/>
        </p:nvSpPr>
        <p:spPr>
          <a:xfrm>
            <a:off x="458343" y="4780717"/>
            <a:ext cx="6138040" cy="1273875"/>
          </a:xfrm>
          <a:prstGeom prst="rect">
            <a:avLst/>
          </a:prstGeom>
          <a:noFill/>
        </p:spPr>
        <p:txBody>
          <a:bodyPr wrap="square">
            <a:spAutoFit/>
          </a:bodyPr>
          <a:lstStyle/>
          <a:p>
            <a:pPr algn="ctr">
              <a:lnSpc>
                <a:spcPct val="150000"/>
              </a:lnSpc>
            </a:pPr>
            <a:r>
              <a:rPr lang="ja-JP" altLang="en-US" sz="1800">
                <a:solidFill>
                  <a:schemeClr val="tx1">
                    <a:lumMod val="75000"/>
                    <a:lumOff val="25000"/>
                  </a:schemeClr>
                </a:solidFill>
              </a:rPr>
              <a:t>クラブ上限額　</a:t>
            </a:r>
            <a:r>
              <a:rPr lang="en-US" altLang="ja-JP" sz="1800" dirty="0">
                <a:solidFill>
                  <a:schemeClr val="tx1">
                    <a:lumMod val="75000"/>
                    <a:lumOff val="25000"/>
                  </a:schemeClr>
                </a:solidFill>
              </a:rPr>
              <a:t>US</a:t>
            </a:r>
            <a:r>
              <a:rPr kumimoji="1" lang="ja-JP" altLang="en-US" sz="1800">
                <a:solidFill>
                  <a:schemeClr val="tx1">
                    <a:lumMod val="75000"/>
                    <a:lumOff val="25000"/>
                  </a:schemeClr>
                </a:solidFill>
              </a:rPr>
              <a:t>＄</a:t>
            </a:r>
            <a:r>
              <a:rPr lang="en-US" altLang="ja-JP" sz="1800" dirty="0">
                <a:solidFill>
                  <a:schemeClr val="tx1">
                    <a:lumMod val="75000"/>
                    <a:lumOff val="25000"/>
                  </a:schemeClr>
                </a:solidFill>
              </a:rPr>
              <a:t>550</a:t>
            </a:r>
          </a:p>
          <a:p>
            <a:pPr algn="ctr">
              <a:lnSpc>
                <a:spcPct val="150000"/>
              </a:lnSpc>
            </a:pPr>
            <a:r>
              <a:rPr kumimoji="1" lang="ja-JP" altLang="en-US" sz="1800">
                <a:solidFill>
                  <a:schemeClr val="tx1">
                    <a:lumMod val="75000"/>
                    <a:lumOff val="25000"/>
                  </a:schemeClr>
                </a:solidFill>
              </a:rPr>
              <a:t>↓</a:t>
            </a:r>
            <a:endParaRPr kumimoji="1" lang="en-US" altLang="ja-JP" sz="1800" dirty="0">
              <a:solidFill>
                <a:schemeClr val="tx1">
                  <a:lumMod val="75000"/>
                  <a:lumOff val="25000"/>
                </a:schemeClr>
              </a:solidFill>
            </a:endParaRPr>
          </a:p>
          <a:p>
            <a:pPr algn="ctr">
              <a:lnSpc>
                <a:spcPct val="150000"/>
              </a:lnSpc>
            </a:pPr>
            <a:r>
              <a:rPr lang="ja-JP" altLang="en-US" sz="1800">
                <a:solidFill>
                  <a:schemeClr val="tx1">
                    <a:lumMod val="75000"/>
                    <a:lumOff val="25000"/>
                  </a:schemeClr>
                </a:solidFill>
              </a:rPr>
              <a:t>決定申請額　</a:t>
            </a:r>
            <a:r>
              <a:rPr lang="en-US" altLang="ja-JP" sz="1800" dirty="0">
                <a:solidFill>
                  <a:schemeClr val="tx1">
                    <a:lumMod val="75000"/>
                    <a:lumOff val="25000"/>
                  </a:schemeClr>
                </a:solidFill>
              </a:rPr>
              <a:t>US</a:t>
            </a:r>
            <a:r>
              <a:rPr lang="ja-JP" altLang="en-US" sz="1800">
                <a:solidFill>
                  <a:schemeClr val="tx1">
                    <a:lumMod val="75000"/>
                    <a:lumOff val="25000"/>
                  </a:schemeClr>
                </a:solidFill>
              </a:rPr>
              <a:t>＄</a:t>
            </a:r>
            <a:r>
              <a:rPr lang="en-US" altLang="ja-JP" sz="1800" dirty="0">
                <a:solidFill>
                  <a:schemeClr val="tx1">
                    <a:lumMod val="75000"/>
                    <a:lumOff val="25000"/>
                  </a:schemeClr>
                </a:solidFill>
              </a:rPr>
              <a:t>550</a:t>
            </a:r>
            <a:endParaRPr kumimoji="1" lang="ja-JP" altLang="en-US" sz="1800" dirty="0">
              <a:solidFill>
                <a:schemeClr val="tx1">
                  <a:lumMod val="75000"/>
                  <a:lumOff val="25000"/>
                </a:schemeClr>
              </a:solidFill>
            </a:endParaRPr>
          </a:p>
        </p:txBody>
      </p:sp>
      <p:sp>
        <p:nvSpPr>
          <p:cNvPr id="37" name="Subtitle 14">
            <a:extLst>
              <a:ext uri="{FF2B5EF4-FFF2-40B4-BE49-F238E27FC236}">
                <a16:creationId xmlns:a16="http://schemas.microsoft.com/office/drawing/2014/main" id="{E0388D25-3474-0766-0B2C-7AC1674E900F}"/>
              </a:ext>
            </a:extLst>
          </p:cNvPr>
          <p:cNvSpPr txBox="1">
            <a:spLocks/>
          </p:cNvSpPr>
          <p:nvPr/>
        </p:nvSpPr>
        <p:spPr>
          <a:xfrm>
            <a:off x="101823" y="6466923"/>
            <a:ext cx="2651887" cy="287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buNone/>
            </a:pP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r>
              <a:rPr lang="ja-JP" altLang="en-US" sz="1400" b="1" dirty="0">
                <a:solidFill>
                  <a:srgbClr val="F7A81B"/>
                </a:solidFill>
                <a:latin typeface="HGPｺﾞｼｯｸM" panose="020B0600000000000000" pitchFamily="50" charset="-128"/>
                <a:ea typeface="HGPｺﾞｼｯｸM" panose="020B0600000000000000" pitchFamily="50" charset="-128"/>
              </a:rPr>
              <a:t>世界でよいことをしよう</a:t>
            </a: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endParaRPr lang="ja" sz="1400" b="1" i="0" u="none" baseline="0" dirty="0">
              <a:solidFill>
                <a:srgbClr val="F7A81B"/>
              </a:solidFill>
              <a:latin typeface="HGPｺﾞｼｯｸM" panose="020B0600000000000000" pitchFamily="50" charset="-128"/>
              <a:ea typeface="HGPｺﾞｼｯｸM" panose="020B0600000000000000" pitchFamily="50" charset="-128"/>
            </a:endParaRPr>
          </a:p>
        </p:txBody>
      </p:sp>
      <p:pic>
        <p:nvPicPr>
          <p:cNvPr id="38" name="図 37">
            <a:extLst>
              <a:ext uri="{FF2B5EF4-FFF2-40B4-BE49-F238E27FC236}">
                <a16:creationId xmlns:a16="http://schemas.microsoft.com/office/drawing/2014/main" id="{7F1D8445-987C-E183-F4B9-E0C4F16A5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6263" y="6187862"/>
            <a:ext cx="2197608" cy="566928"/>
          </a:xfrm>
          <a:prstGeom prst="rect">
            <a:avLst/>
          </a:prstGeom>
        </p:spPr>
      </p:pic>
    </p:spTree>
    <p:custDataLst>
      <p:tags r:id="rId1"/>
    </p:custDataLst>
    <p:extLst>
      <p:ext uri="{BB962C8B-B14F-4D97-AF65-F5344CB8AC3E}">
        <p14:creationId xmlns:p14="http://schemas.microsoft.com/office/powerpoint/2010/main" val="310603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300" fill="hold"/>
                                        <p:tgtEl>
                                          <p:spTgt spid="29"/>
                                        </p:tgtEl>
                                        <p:attrNameLst>
                                          <p:attrName>ppt_x</p:attrName>
                                        </p:attrNameLst>
                                      </p:cBhvr>
                                      <p:tavLst>
                                        <p:tav tm="0">
                                          <p:val>
                                            <p:strVal val="0-#ppt_w/2"/>
                                          </p:val>
                                        </p:tav>
                                        <p:tav tm="100000">
                                          <p:val>
                                            <p:strVal val="#ppt_x"/>
                                          </p:val>
                                        </p:tav>
                                      </p:tavLst>
                                    </p:anim>
                                    <p:anim calcmode="lin" valueType="num">
                                      <p:cBhvr additive="base">
                                        <p:cTn id="8" dur="3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300" fill="hold"/>
                                        <p:tgtEl>
                                          <p:spTgt spid="30"/>
                                        </p:tgtEl>
                                        <p:attrNameLst>
                                          <p:attrName>ppt_x</p:attrName>
                                        </p:attrNameLst>
                                      </p:cBhvr>
                                      <p:tavLst>
                                        <p:tav tm="0">
                                          <p:val>
                                            <p:strVal val="0-#ppt_w/2"/>
                                          </p:val>
                                        </p:tav>
                                        <p:tav tm="100000">
                                          <p:val>
                                            <p:strVal val="#ppt_x"/>
                                          </p:val>
                                        </p:tav>
                                      </p:tavLst>
                                    </p:anim>
                                    <p:anim calcmode="lin" valueType="num">
                                      <p:cBhvr additive="base">
                                        <p:cTn id="14" dur="3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300" fill="hold"/>
                                        <p:tgtEl>
                                          <p:spTgt spid="31"/>
                                        </p:tgtEl>
                                        <p:attrNameLst>
                                          <p:attrName>ppt_x</p:attrName>
                                        </p:attrNameLst>
                                      </p:cBhvr>
                                      <p:tavLst>
                                        <p:tav tm="0">
                                          <p:val>
                                            <p:strVal val="0-#ppt_w/2"/>
                                          </p:val>
                                        </p:tav>
                                        <p:tav tm="100000">
                                          <p:val>
                                            <p:strVal val="#ppt_x"/>
                                          </p:val>
                                        </p:tav>
                                      </p:tavLst>
                                    </p:anim>
                                    <p:anim calcmode="lin" valueType="num">
                                      <p:cBhvr additive="base">
                                        <p:cTn id="20" dur="3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300" fill="hold"/>
                                        <p:tgtEl>
                                          <p:spTgt spid="32"/>
                                        </p:tgtEl>
                                        <p:attrNameLst>
                                          <p:attrName>ppt_x</p:attrName>
                                        </p:attrNameLst>
                                      </p:cBhvr>
                                      <p:tavLst>
                                        <p:tav tm="0">
                                          <p:val>
                                            <p:strVal val="0-#ppt_w/2"/>
                                          </p:val>
                                        </p:tav>
                                        <p:tav tm="100000">
                                          <p:val>
                                            <p:strVal val="#ppt_x"/>
                                          </p:val>
                                        </p:tav>
                                      </p:tavLst>
                                    </p:anim>
                                    <p:anim calcmode="lin" valueType="num">
                                      <p:cBhvr additive="base">
                                        <p:cTn id="26" dur="3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300" fill="hold"/>
                                        <p:tgtEl>
                                          <p:spTgt spid="33"/>
                                        </p:tgtEl>
                                        <p:attrNameLst>
                                          <p:attrName>ppt_x</p:attrName>
                                        </p:attrNameLst>
                                      </p:cBhvr>
                                      <p:tavLst>
                                        <p:tav tm="0">
                                          <p:val>
                                            <p:strVal val="0-#ppt_w/2"/>
                                          </p:val>
                                        </p:tav>
                                        <p:tav tm="100000">
                                          <p:val>
                                            <p:strVal val="#ppt_x"/>
                                          </p:val>
                                        </p:tav>
                                      </p:tavLst>
                                    </p:anim>
                                    <p:anim calcmode="lin" valueType="num">
                                      <p:cBhvr additive="base">
                                        <p:cTn id="32" dur="3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ssolv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dissolve">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dissolv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dissolv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dissolve">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26" grpId="0"/>
      <p:bldP spid="27" grpId="0"/>
      <p:bldP spid="28"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a:latin typeface="Yu Gothic" panose="020B0400000000000000" pitchFamily="34" charset="-128"/>
                <a:ea typeface="Yu Gothic" panose="020B0400000000000000" pitchFamily="34" charset="-128"/>
                <a:cs typeface="MS PMincho"/>
                <a:sym typeface="MS PMincho"/>
              </a:rPr>
              <a:t>申請における不備・指摘事項の例</a:t>
            </a:r>
            <a:endPar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endParaRP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grpSp>
        <p:nvGrpSpPr>
          <p:cNvPr id="32" name="グループ化 31">
            <a:extLst>
              <a:ext uri="{FF2B5EF4-FFF2-40B4-BE49-F238E27FC236}">
                <a16:creationId xmlns:a16="http://schemas.microsoft.com/office/drawing/2014/main" id="{253929F0-3C11-AA27-1C34-510A47CA256E}"/>
              </a:ext>
            </a:extLst>
          </p:cNvPr>
          <p:cNvGrpSpPr/>
          <p:nvPr/>
        </p:nvGrpSpPr>
        <p:grpSpPr>
          <a:xfrm>
            <a:off x="1751682" y="1360827"/>
            <a:ext cx="6348039" cy="1569660"/>
            <a:chOff x="1751682" y="1360827"/>
            <a:chExt cx="6348039" cy="1569660"/>
          </a:xfrm>
        </p:grpSpPr>
        <p:sp>
          <p:nvSpPr>
            <p:cNvPr id="3" name="テキスト ボックス 2">
              <a:extLst>
                <a:ext uri="{FF2B5EF4-FFF2-40B4-BE49-F238E27FC236}">
                  <a16:creationId xmlns:a16="http://schemas.microsoft.com/office/drawing/2014/main" id="{4C30160E-CFEC-EA23-8340-06DCF8CF319E}"/>
                </a:ext>
              </a:extLst>
            </p:cNvPr>
            <p:cNvSpPr txBox="1"/>
            <p:nvPr/>
          </p:nvSpPr>
          <p:spPr>
            <a:xfrm>
              <a:off x="1751682" y="1360827"/>
              <a:ext cx="1463862" cy="1569660"/>
            </a:xfrm>
            <a:prstGeom prst="rect">
              <a:avLst/>
            </a:prstGeom>
            <a:noFill/>
          </p:spPr>
          <p:txBody>
            <a:bodyPr wrap="none" rtlCol="0">
              <a:spAutoFit/>
            </a:bodyPr>
            <a:lstStyle/>
            <a:p>
              <a:r>
                <a:rPr kumimoji="1" lang="en-US" altLang="ja-JP" sz="9600" b="1" dirty="0"/>
                <a:t>0</a:t>
              </a:r>
              <a:r>
                <a:rPr kumimoji="1" lang="en-US" altLang="ja-JP" sz="9600" b="1" dirty="0">
                  <a:solidFill>
                    <a:srgbClr val="FF7600"/>
                  </a:solidFill>
                </a:rPr>
                <a:t>1</a:t>
              </a:r>
              <a:endParaRPr kumimoji="1" lang="ja-JP" altLang="en-US" sz="9600" b="1" dirty="0">
                <a:solidFill>
                  <a:srgbClr val="FF7600"/>
                </a:solidFill>
              </a:endParaRPr>
            </a:p>
          </p:txBody>
        </p:sp>
        <p:sp>
          <p:nvSpPr>
            <p:cNvPr id="29" name="テキスト ボックス 28">
              <a:extLst>
                <a:ext uri="{FF2B5EF4-FFF2-40B4-BE49-F238E27FC236}">
                  <a16:creationId xmlns:a16="http://schemas.microsoft.com/office/drawing/2014/main" id="{CE0DE918-6C17-D043-992D-CEC093B13B68}"/>
                </a:ext>
              </a:extLst>
            </p:cNvPr>
            <p:cNvSpPr txBox="1"/>
            <p:nvPr/>
          </p:nvSpPr>
          <p:spPr>
            <a:xfrm>
              <a:off x="3617404" y="1745373"/>
              <a:ext cx="4482317" cy="646331"/>
            </a:xfrm>
            <a:prstGeom prst="rect">
              <a:avLst/>
            </a:prstGeom>
            <a:noFill/>
          </p:spPr>
          <p:txBody>
            <a:bodyPr wrap="none" rtlCol="0">
              <a:spAutoFit/>
            </a:bodyPr>
            <a:lstStyle/>
            <a:p>
              <a:r>
                <a:rPr kumimoji="1" lang="ja-JP" altLang="en-US" sz="3600" b="1" spc="300"/>
                <a:t>書類が不足している</a:t>
              </a:r>
              <a:endParaRPr kumimoji="1" lang="ja-JP" altLang="en-US" sz="3600" b="1" spc="300" dirty="0"/>
            </a:p>
          </p:txBody>
        </p:sp>
      </p:grpSp>
      <p:grpSp>
        <p:nvGrpSpPr>
          <p:cNvPr id="33" name="グループ化 32">
            <a:extLst>
              <a:ext uri="{FF2B5EF4-FFF2-40B4-BE49-F238E27FC236}">
                <a16:creationId xmlns:a16="http://schemas.microsoft.com/office/drawing/2014/main" id="{1462AF84-7665-0673-D01D-1817AD1F0916}"/>
              </a:ext>
            </a:extLst>
          </p:cNvPr>
          <p:cNvGrpSpPr/>
          <p:nvPr/>
        </p:nvGrpSpPr>
        <p:grpSpPr>
          <a:xfrm>
            <a:off x="1751682" y="3054550"/>
            <a:ext cx="7609602" cy="1569660"/>
            <a:chOff x="1751682" y="3054550"/>
            <a:chExt cx="7609602" cy="1569660"/>
          </a:xfrm>
        </p:grpSpPr>
        <p:sp>
          <p:nvSpPr>
            <p:cNvPr id="4" name="テキスト ボックス 3">
              <a:extLst>
                <a:ext uri="{FF2B5EF4-FFF2-40B4-BE49-F238E27FC236}">
                  <a16:creationId xmlns:a16="http://schemas.microsoft.com/office/drawing/2014/main" id="{4736BC54-695B-C7EC-542D-A57D1BB440CC}"/>
                </a:ext>
              </a:extLst>
            </p:cNvPr>
            <p:cNvSpPr txBox="1"/>
            <p:nvPr/>
          </p:nvSpPr>
          <p:spPr>
            <a:xfrm>
              <a:off x="1751682" y="3054550"/>
              <a:ext cx="1463862" cy="1569660"/>
            </a:xfrm>
            <a:prstGeom prst="rect">
              <a:avLst/>
            </a:prstGeom>
            <a:noFill/>
          </p:spPr>
          <p:txBody>
            <a:bodyPr wrap="none" rtlCol="0">
              <a:spAutoFit/>
            </a:bodyPr>
            <a:lstStyle/>
            <a:p>
              <a:r>
                <a:rPr kumimoji="1" lang="en-US" altLang="ja-JP" sz="9600" b="1" dirty="0">
                  <a:solidFill>
                    <a:srgbClr val="FF7600"/>
                  </a:solidFill>
                </a:rPr>
                <a:t>0</a:t>
              </a:r>
              <a:r>
                <a:rPr kumimoji="1" lang="en-US" altLang="ja-JP" sz="9600" b="1" dirty="0"/>
                <a:t>2</a:t>
              </a:r>
              <a:endParaRPr kumimoji="1" lang="ja-JP" altLang="en-US" sz="9600" b="1" dirty="0"/>
            </a:p>
          </p:txBody>
        </p:sp>
        <p:sp>
          <p:nvSpPr>
            <p:cNvPr id="30" name="テキスト ボックス 29">
              <a:extLst>
                <a:ext uri="{FF2B5EF4-FFF2-40B4-BE49-F238E27FC236}">
                  <a16:creationId xmlns:a16="http://schemas.microsoft.com/office/drawing/2014/main" id="{84878A8E-C8C6-9EED-C0FC-780DF99DCA01}"/>
                </a:ext>
              </a:extLst>
            </p:cNvPr>
            <p:cNvSpPr txBox="1"/>
            <p:nvPr/>
          </p:nvSpPr>
          <p:spPr>
            <a:xfrm>
              <a:off x="3617404" y="3516214"/>
              <a:ext cx="5743880" cy="646331"/>
            </a:xfrm>
            <a:prstGeom prst="rect">
              <a:avLst/>
            </a:prstGeom>
            <a:noFill/>
          </p:spPr>
          <p:txBody>
            <a:bodyPr wrap="none" rtlCol="0">
              <a:spAutoFit/>
            </a:bodyPr>
            <a:lstStyle/>
            <a:p>
              <a:r>
                <a:rPr kumimoji="1" lang="ja-JP" altLang="en-US" sz="3600" b="1" spc="300"/>
                <a:t>申請書の記載内容が不足</a:t>
              </a:r>
              <a:endParaRPr kumimoji="1" lang="ja-JP" altLang="en-US" sz="3600" b="1" spc="300" dirty="0"/>
            </a:p>
          </p:txBody>
        </p:sp>
      </p:grpSp>
      <p:grpSp>
        <p:nvGrpSpPr>
          <p:cNvPr id="34" name="グループ化 33">
            <a:extLst>
              <a:ext uri="{FF2B5EF4-FFF2-40B4-BE49-F238E27FC236}">
                <a16:creationId xmlns:a16="http://schemas.microsoft.com/office/drawing/2014/main" id="{0F16C5E4-1FF0-CC0C-78D1-039E8CC3D94E}"/>
              </a:ext>
            </a:extLst>
          </p:cNvPr>
          <p:cNvGrpSpPr/>
          <p:nvPr/>
        </p:nvGrpSpPr>
        <p:grpSpPr>
          <a:xfrm>
            <a:off x="1751682" y="4745398"/>
            <a:ext cx="10002886" cy="1569660"/>
            <a:chOff x="1751682" y="4745398"/>
            <a:chExt cx="10002886" cy="1569660"/>
          </a:xfrm>
        </p:grpSpPr>
        <p:sp>
          <p:nvSpPr>
            <p:cNvPr id="22" name="テキスト ボックス 21">
              <a:extLst>
                <a:ext uri="{FF2B5EF4-FFF2-40B4-BE49-F238E27FC236}">
                  <a16:creationId xmlns:a16="http://schemas.microsoft.com/office/drawing/2014/main" id="{18F8CC3E-9131-C128-AC7D-8C150620D773}"/>
                </a:ext>
              </a:extLst>
            </p:cNvPr>
            <p:cNvSpPr txBox="1"/>
            <p:nvPr/>
          </p:nvSpPr>
          <p:spPr>
            <a:xfrm>
              <a:off x="1751682" y="4745398"/>
              <a:ext cx="1463862" cy="1569660"/>
            </a:xfrm>
            <a:prstGeom prst="rect">
              <a:avLst/>
            </a:prstGeom>
            <a:noFill/>
          </p:spPr>
          <p:txBody>
            <a:bodyPr wrap="none" rtlCol="0">
              <a:spAutoFit/>
            </a:bodyPr>
            <a:lstStyle/>
            <a:p>
              <a:r>
                <a:rPr kumimoji="1" lang="en-US" altLang="ja-JP" sz="9600" b="1" dirty="0"/>
                <a:t>0</a:t>
              </a:r>
              <a:r>
                <a:rPr kumimoji="1" lang="en-US" altLang="ja-JP" sz="9600" b="1" dirty="0">
                  <a:solidFill>
                    <a:srgbClr val="FF7600"/>
                  </a:solidFill>
                </a:rPr>
                <a:t>3</a:t>
              </a:r>
              <a:endParaRPr kumimoji="1" lang="ja-JP" altLang="en-US" sz="9600" b="1" dirty="0">
                <a:solidFill>
                  <a:srgbClr val="FF7600"/>
                </a:solidFill>
              </a:endParaRPr>
            </a:p>
          </p:txBody>
        </p:sp>
        <p:sp>
          <p:nvSpPr>
            <p:cNvPr id="31" name="テキスト ボックス 30">
              <a:extLst>
                <a:ext uri="{FF2B5EF4-FFF2-40B4-BE49-F238E27FC236}">
                  <a16:creationId xmlns:a16="http://schemas.microsoft.com/office/drawing/2014/main" id="{B7417199-D47D-071F-D14C-76376F4C0BE6}"/>
                </a:ext>
              </a:extLst>
            </p:cNvPr>
            <p:cNvSpPr txBox="1"/>
            <p:nvPr/>
          </p:nvSpPr>
          <p:spPr>
            <a:xfrm>
              <a:off x="3617404" y="5140960"/>
              <a:ext cx="8137164" cy="646331"/>
            </a:xfrm>
            <a:prstGeom prst="rect">
              <a:avLst/>
            </a:prstGeom>
            <a:noFill/>
          </p:spPr>
          <p:txBody>
            <a:bodyPr wrap="none" rtlCol="0">
              <a:spAutoFit/>
            </a:bodyPr>
            <a:lstStyle/>
            <a:p>
              <a:r>
                <a:rPr kumimoji="1" lang="ja-JP" altLang="en-US" sz="3600" b="1" spc="300"/>
                <a:t>プロジェクト（資金用途）が適合しない</a:t>
              </a:r>
              <a:endParaRPr kumimoji="1" lang="ja-JP" altLang="en-US" sz="3600" b="1" spc="300" dirty="0"/>
            </a:p>
          </p:txBody>
        </p:sp>
      </p:grpSp>
      <p:sp>
        <p:nvSpPr>
          <p:cNvPr id="35" name="テキスト ボックス 34">
            <a:extLst>
              <a:ext uri="{FF2B5EF4-FFF2-40B4-BE49-F238E27FC236}">
                <a16:creationId xmlns:a16="http://schemas.microsoft.com/office/drawing/2014/main" id="{FABAC427-65B2-1370-3B10-9EF1A8A2F7D9}"/>
              </a:ext>
            </a:extLst>
          </p:cNvPr>
          <p:cNvSpPr txBox="1"/>
          <p:nvPr/>
        </p:nvSpPr>
        <p:spPr>
          <a:xfrm>
            <a:off x="1491847" y="3051675"/>
            <a:ext cx="9775242" cy="1200329"/>
          </a:xfrm>
          <a:prstGeom prst="rect">
            <a:avLst/>
          </a:prstGeom>
          <a:noFill/>
        </p:spPr>
        <p:txBody>
          <a:bodyPr wrap="square" rtlCol="0">
            <a:spAutoFit/>
          </a:bodyPr>
          <a:lstStyle/>
          <a:p>
            <a:r>
              <a:rPr lang="ja-JP" altLang="en-US" sz="3600" b="1" dirty="0">
                <a:effectLst/>
                <a:latin typeface="Yu Gothic" panose="020B0400000000000000" pitchFamily="34" charset="-128"/>
                <a:ea typeface="Yu Gothic" panose="020B0400000000000000" pitchFamily="34" charset="-128"/>
              </a:rPr>
              <a:t>ロータリー財団 地区補助金 授与と受諾の条件</a:t>
            </a:r>
          </a:p>
          <a:p>
            <a:endParaRPr kumimoji="1" lang="ja-JP" altLang="en-US" sz="3600" b="1" spc="300" dirty="0">
              <a:latin typeface="Yu Gothic" panose="020B0400000000000000" pitchFamily="34" charset="-128"/>
              <a:ea typeface="Yu Gothic" panose="020B0400000000000000" pitchFamily="34" charset="-128"/>
            </a:endParaRPr>
          </a:p>
        </p:txBody>
      </p:sp>
      <p:sp>
        <p:nvSpPr>
          <p:cNvPr id="36" name="テキスト ボックス 35">
            <a:extLst>
              <a:ext uri="{FF2B5EF4-FFF2-40B4-BE49-F238E27FC236}">
                <a16:creationId xmlns:a16="http://schemas.microsoft.com/office/drawing/2014/main" id="{3DC82641-B7FD-0D79-6906-9017104EABF0}"/>
              </a:ext>
            </a:extLst>
          </p:cNvPr>
          <p:cNvSpPr txBox="1"/>
          <p:nvPr/>
        </p:nvSpPr>
        <p:spPr>
          <a:xfrm>
            <a:off x="1491847" y="3892325"/>
            <a:ext cx="9775242" cy="1754326"/>
          </a:xfrm>
          <a:prstGeom prst="rect">
            <a:avLst/>
          </a:prstGeom>
          <a:noFill/>
        </p:spPr>
        <p:txBody>
          <a:bodyPr wrap="square" rtlCol="0">
            <a:spAutoFit/>
          </a:bodyPr>
          <a:lstStyle/>
          <a:p>
            <a:r>
              <a:rPr lang="ja-JP" altLang="en-US" sz="3600" b="1">
                <a:effectLst/>
                <a:latin typeface="Yu Gothic" panose="020B0400000000000000" pitchFamily="34" charset="-128"/>
                <a:ea typeface="Yu Gothic" panose="020B0400000000000000" pitchFamily="34" charset="-128"/>
              </a:rPr>
              <a:t>今年多かった指摘事項</a:t>
            </a:r>
            <a:endParaRPr lang="en-US" altLang="ja-JP" sz="3600" b="1" dirty="0">
              <a:effectLst/>
              <a:latin typeface="Yu Gothic" panose="020B0400000000000000" pitchFamily="34" charset="-128"/>
              <a:ea typeface="Yu Gothic" panose="020B0400000000000000" pitchFamily="34" charset="-128"/>
            </a:endParaRPr>
          </a:p>
          <a:p>
            <a:r>
              <a:rPr kumimoji="1" lang="ja-JP" altLang="en-US" sz="3600" b="1" spc="300">
                <a:latin typeface="Yu Gothic" panose="020B0400000000000000" pitchFamily="34" charset="-128"/>
                <a:ea typeface="Yu Gothic" panose="020B0400000000000000" pitchFamily="34" charset="-128"/>
              </a:rPr>
              <a:t>〇〇のイベント、プロジェクトを通じ・・</a:t>
            </a:r>
            <a:endParaRPr kumimoji="1" lang="en-US" altLang="ja-JP" sz="3600" b="1" spc="300" dirty="0">
              <a:latin typeface="Yu Gothic" panose="020B0400000000000000" pitchFamily="34" charset="-128"/>
              <a:ea typeface="Yu Gothic" panose="020B0400000000000000" pitchFamily="34" charset="-128"/>
            </a:endParaRPr>
          </a:p>
          <a:p>
            <a:endParaRPr kumimoji="1" lang="en-US" altLang="ja-JP" sz="3600" b="1" spc="300" dirty="0">
              <a:latin typeface="Yu Gothic" panose="020B0400000000000000" pitchFamily="34" charset="-128"/>
              <a:ea typeface="Yu Gothic" panose="020B0400000000000000" pitchFamily="34" charset="-128"/>
            </a:endParaRPr>
          </a:p>
        </p:txBody>
      </p:sp>
      <p:sp>
        <p:nvSpPr>
          <p:cNvPr id="38" name="テキスト ボックス 37">
            <a:extLst>
              <a:ext uri="{FF2B5EF4-FFF2-40B4-BE49-F238E27FC236}">
                <a16:creationId xmlns:a16="http://schemas.microsoft.com/office/drawing/2014/main" id="{FB6E3180-3E54-C40B-6F3B-6A263B849237}"/>
              </a:ext>
            </a:extLst>
          </p:cNvPr>
          <p:cNvSpPr txBox="1"/>
          <p:nvPr/>
        </p:nvSpPr>
        <p:spPr>
          <a:xfrm>
            <a:off x="2890656" y="5148233"/>
            <a:ext cx="7809497" cy="1077218"/>
          </a:xfrm>
          <a:prstGeom prst="rect">
            <a:avLst/>
          </a:prstGeom>
          <a:noFill/>
        </p:spPr>
        <p:txBody>
          <a:bodyPr wrap="square">
            <a:spAutoFit/>
          </a:bodyPr>
          <a:lstStyle/>
          <a:p>
            <a:r>
              <a:rPr kumimoji="1" lang="ja-JP" altLang="en-US" sz="3200" b="1" spc="300">
                <a:solidFill>
                  <a:srgbClr val="FF7600"/>
                </a:solidFill>
                <a:latin typeface="Yu Gothic" panose="020B0400000000000000" pitchFamily="34" charset="-128"/>
                <a:ea typeface="Yu Gothic" panose="020B0400000000000000" pitchFamily="34" charset="-128"/>
              </a:rPr>
              <a:t>・ロータリー活動の周知を行う</a:t>
            </a:r>
            <a:endParaRPr kumimoji="1" lang="en-US" altLang="ja-JP" sz="3200" b="1" spc="300" dirty="0">
              <a:solidFill>
                <a:srgbClr val="FF7600"/>
              </a:solidFill>
              <a:latin typeface="Yu Gothic" panose="020B0400000000000000" pitchFamily="34" charset="-128"/>
              <a:ea typeface="Yu Gothic" panose="020B0400000000000000" pitchFamily="34" charset="-128"/>
            </a:endParaRPr>
          </a:p>
          <a:p>
            <a:r>
              <a:rPr lang="ja-JP" altLang="en-US" sz="3200" b="1" spc="300">
                <a:solidFill>
                  <a:srgbClr val="FF7600"/>
                </a:solidFill>
                <a:latin typeface="Yu Gothic" panose="020B0400000000000000" pitchFamily="34" charset="-128"/>
                <a:ea typeface="Yu Gothic" panose="020B0400000000000000" pitchFamily="34" charset="-128"/>
              </a:rPr>
              <a:t>・クラブの周知を行う</a:t>
            </a:r>
            <a:endParaRPr kumimoji="1" lang="ja-JP" altLang="en-US" sz="3200" b="1" spc="300" dirty="0">
              <a:solidFill>
                <a:srgbClr val="FF7600"/>
              </a:solidFill>
              <a:latin typeface="Yu Gothic" panose="020B0400000000000000" pitchFamily="34" charset="-128"/>
              <a:ea typeface="Yu Gothic" panose="020B0400000000000000" pitchFamily="34" charset="-128"/>
            </a:endParaRPr>
          </a:p>
        </p:txBody>
      </p:sp>
      <p:sp>
        <p:nvSpPr>
          <p:cNvPr id="40" name="乗算記号 39">
            <a:extLst>
              <a:ext uri="{FF2B5EF4-FFF2-40B4-BE49-F238E27FC236}">
                <a16:creationId xmlns:a16="http://schemas.microsoft.com/office/drawing/2014/main" id="{C17D0329-9CB4-F991-BE61-8D8FB69C590A}"/>
              </a:ext>
            </a:extLst>
          </p:cNvPr>
          <p:cNvSpPr/>
          <p:nvPr/>
        </p:nvSpPr>
        <p:spPr>
          <a:xfrm>
            <a:off x="4626631" y="4455982"/>
            <a:ext cx="3163614" cy="2543504"/>
          </a:xfrm>
          <a:prstGeom prst="mathMultiply">
            <a:avLst/>
          </a:prstGeom>
          <a:solidFill>
            <a:srgbClr val="D91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Subtitle 14">
            <a:extLst>
              <a:ext uri="{FF2B5EF4-FFF2-40B4-BE49-F238E27FC236}">
                <a16:creationId xmlns:a16="http://schemas.microsoft.com/office/drawing/2014/main" id="{F4099BE9-8E0A-7DAA-0CBF-F66A2FE7449A}"/>
              </a:ext>
            </a:extLst>
          </p:cNvPr>
          <p:cNvSpPr txBox="1">
            <a:spLocks/>
          </p:cNvSpPr>
          <p:nvPr/>
        </p:nvSpPr>
        <p:spPr>
          <a:xfrm>
            <a:off x="101823" y="6466923"/>
            <a:ext cx="2651887" cy="287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buNone/>
            </a:pP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r>
              <a:rPr lang="ja-JP" altLang="en-US" sz="1400" b="1" dirty="0">
                <a:solidFill>
                  <a:srgbClr val="F7A81B"/>
                </a:solidFill>
                <a:latin typeface="HGPｺﾞｼｯｸM" panose="020B0600000000000000" pitchFamily="50" charset="-128"/>
                <a:ea typeface="HGPｺﾞｼｯｸM" panose="020B0600000000000000" pitchFamily="50" charset="-128"/>
              </a:rPr>
              <a:t>世界でよいことをしよう</a:t>
            </a: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endParaRPr lang="ja" sz="1400" b="1" i="0" u="none" baseline="0" dirty="0">
              <a:solidFill>
                <a:srgbClr val="F7A81B"/>
              </a:solidFill>
              <a:latin typeface="HGPｺﾞｼｯｸM" panose="020B0600000000000000" pitchFamily="50" charset="-128"/>
              <a:ea typeface="HGPｺﾞｼｯｸM" panose="020B0600000000000000" pitchFamily="50" charset="-128"/>
            </a:endParaRPr>
          </a:p>
        </p:txBody>
      </p:sp>
      <p:pic>
        <p:nvPicPr>
          <p:cNvPr id="42" name="図 41">
            <a:extLst>
              <a:ext uri="{FF2B5EF4-FFF2-40B4-BE49-F238E27FC236}">
                <a16:creationId xmlns:a16="http://schemas.microsoft.com/office/drawing/2014/main" id="{4CA2664F-C38F-5022-AC26-8182A2E78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6263" y="6187862"/>
            <a:ext cx="2197608" cy="566928"/>
          </a:xfrm>
          <a:prstGeom prst="rect">
            <a:avLst/>
          </a:prstGeom>
        </p:spPr>
      </p:pic>
    </p:spTree>
    <p:custDataLst>
      <p:tags r:id="rId1"/>
    </p:custDataLst>
    <p:extLst>
      <p:ext uri="{BB962C8B-B14F-4D97-AF65-F5344CB8AC3E}">
        <p14:creationId xmlns:p14="http://schemas.microsoft.com/office/powerpoint/2010/main" val="154046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33"/>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2"/>
                                        </p:tgtEl>
                                        <p:attrNameLst>
                                          <p:attrName>style.visibility</p:attrName>
                                        </p:attrNameLst>
                                      </p:cBhvr>
                                      <p:to>
                                        <p:strVal val="hidden"/>
                                      </p:to>
                                    </p:set>
                                  </p:childTnLst>
                                </p:cTn>
                              </p:par>
                              <p:par>
                                <p:cTn id="24" presetID="42" presetClass="path" presetSubtype="0" accel="50000" decel="50000" fill="hold" nodeType="withEffect">
                                  <p:stCondLst>
                                    <p:cond delay="0"/>
                                  </p:stCondLst>
                                  <p:childTnLst>
                                    <p:animMotion origin="layout" path="M 3.95833E-6 0 L 0.00052 -0.49051 " pathEditMode="relative" rAng="0" ptsTypes="AA">
                                      <p:cBhvr>
                                        <p:cTn id="25" dur="2000" fill="hold"/>
                                        <p:tgtEl>
                                          <p:spTgt spid="34"/>
                                        </p:tgtEl>
                                        <p:attrNameLst>
                                          <p:attrName>ppt_x</p:attrName>
                                          <p:attrName>ppt_y</p:attrName>
                                        </p:attrNameLst>
                                      </p:cBhvr>
                                      <p:rCtr x="26" y="-24537"/>
                                    </p:animMotion>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dissolv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dissolve">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dissolv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dissolve">
                                      <p:cBhvr>
                                        <p:cTn id="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8" grpId="0"/>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03BC2F6-E73C-431F-7E91-D541C413EEE6}"/>
              </a:ext>
            </a:extLst>
          </p:cNvPr>
          <p:cNvPicPr>
            <a:picLocks noChangeAspect="1"/>
          </p:cNvPicPr>
          <p:nvPr/>
        </p:nvPicPr>
        <p:blipFill>
          <a:blip r:embed="rId3">
            <a:extLst>
              <a:ext uri="{28A0092B-C50C-407E-A947-70E740481C1C}">
                <a14:useLocalDpi xmlns:a14="http://schemas.microsoft.com/office/drawing/2010/main" val="0"/>
              </a:ext>
            </a:extLst>
          </a:blip>
          <a:srcRect l="41533" t="24477" r="50000" b="17460"/>
          <a:stretch/>
        </p:blipFill>
        <p:spPr>
          <a:xfrm rot="5400000">
            <a:off x="5629396" y="-1526984"/>
            <a:ext cx="1190095" cy="11540890"/>
          </a:xfrm>
          <a:prstGeom prst="rect">
            <a:avLst/>
          </a:prstGeom>
        </p:spPr>
      </p:pic>
      <p:pic>
        <p:nvPicPr>
          <p:cNvPr id="5" name="図 4">
            <a:extLst>
              <a:ext uri="{FF2B5EF4-FFF2-40B4-BE49-F238E27FC236}">
                <a16:creationId xmlns:a16="http://schemas.microsoft.com/office/drawing/2014/main" id="{90B11A40-7A5D-F8C9-E3AA-A94DDC2C547E}"/>
              </a:ext>
            </a:extLst>
          </p:cNvPr>
          <p:cNvPicPr>
            <a:picLocks noChangeAspect="1"/>
          </p:cNvPicPr>
          <p:nvPr/>
        </p:nvPicPr>
        <p:blipFill>
          <a:blip r:embed="rId4">
            <a:extLst>
              <a:ext uri="{28A0092B-C50C-407E-A947-70E740481C1C}">
                <a14:useLocalDpi xmlns:a14="http://schemas.microsoft.com/office/drawing/2010/main" val="0"/>
              </a:ext>
            </a:extLst>
          </a:blip>
          <a:srcRect l="25392" t="22835" r="67586" b="19235"/>
          <a:stretch/>
        </p:blipFill>
        <p:spPr>
          <a:xfrm rot="16200000">
            <a:off x="5724205" y="-3185406"/>
            <a:ext cx="982899" cy="11466219"/>
          </a:xfrm>
          <a:prstGeom prst="rect">
            <a:avLst/>
          </a:prstGeom>
        </p:spPr>
      </p:pic>
      <p:sp>
        <p:nvSpPr>
          <p:cNvPr id="6" name="Rectangle 8">
            <a:extLst>
              <a:ext uri="{FF2B5EF4-FFF2-40B4-BE49-F238E27FC236}">
                <a16:creationId xmlns:a16="http://schemas.microsoft.com/office/drawing/2014/main" id="{922D0496-457C-BD12-9AD4-273A4097D653}"/>
              </a:ext>
            </a:extLst>
          </p:cNvPr>
          <p:cNvSpPr/>
          <p:nvPr/>
        </p:nvSpPr>
        <p:spPr>
          <a:xfrm>
            <a:off x="0" y="-2270"/>
            <a:ext cx="12192000" cy="1097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a:latin typeface="Yu Gothic" panose="020B0400000000000000" pitchFamily="34" charset="-128"/>
                <a:ea typeface="Yu Gothic" panose="020B0400000000000000" pitchFamily="34" charset="-128"/>
                <a:cs typeface="MS PMincho"/>
                <a:sym typeface="MS PMincho"/>
              </a:rPr>
              <a:t>申請における不備・指摘事項の例</a:t>
            </a:r>
            <a:endPar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endParaRPr>
          </a:p>
        </p:txBody>
      </p:sp>
    </p:spTree>
    <p:extLst>
      <p:ext uri="{BB962C8B-B14F-4D97-AF65-F5344CB8AC3E}">
        <p14:creationId xmlns:p14="http://schemas.microsoft.com/office/powerpoint/2010/main" val="2085981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89E5498-BA50-58A9-9542-EFEF4BE89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070" y="792694"/>
            <a:ext cx="4394072" cy="6213715"/>
          </a:xfrm>
          <a:prstGeom prst="rect">
            <a:avLst/>
          </a:prstGeom>
        </p:spPr>
      </p:pic>
      <p:pic>
        <p:nvPicPr>
          <p:cNvPr id="8" name="図 7">
            <a:extLst>
              <a:ext uri="{FF2B5EF4-FFF2-40B4-BE49-F238E27FC236}">
                <a16:creationId xmlns:a16="http://schemas.microsoft.com/office/drawing/2014/main" id="{BDBD1AF9-AA97-F632-04C5-96CB55353400}"/>
              </a:ext>
            </a:extLst>
          </p:cNvPr>
          <p:cNvPicPr>
            <a:picLocks noChangeAspect="1"/>
          </p:cNvPicPr>
          <p:nvPr/>
        </p:nvPicPr>
        <p:blipFill>
          <a:blip r:embed="rId3">
            <a:extLst>
              <a:ext uri="{28A0092B-C50C-407E-A947-70E740481C1C}">
                <a14:useLocalDpi xmlns:a14="http://schemas.microsoft.com/office/drawing/2010/main" val="0"/>
              </a:ext>
            </a:extLst>
          </a:blip>
          <a:srcRect l="2942" t="33250" r="5058" b="30787"/>
          <a:stretch/>
        </p:blipFill>
        <p:spPr>
          <a:xfrm>
            <a:off x="823437" y="1094966"/>
            <a:ext cx="10431822" cy="5766293"/>
          </a:xfrm>
          <a:prstGeom prst="rect">
            <a:avLst/>
          </a:prstGeom>
        </p:spPr>
      </p:pic>
      <p:sp>
        <p:nvSpPr>
          <p:cNvPr id="2" name="Rectangle 8">
            <a:extLst>
              <a:ext uri="{FF2B5EF4-FFF2-40B4-BE49-F238E27FC236}">
                <a16:creationId xmlns:a16="http://schemas.microsoft.com/office/drawing/2014/main" id="{7033DBBE-EDFB-97FE-C9B4-312A80AC2DE0}"/>
              </a:ext>
            </a:extLst>
          </p:cNvPr>
          <p:cNvSpPr/>
          <p:nvPr/>
        </p:nvSpPr>
        <p:spPr>
          <a:xfrm>
            <a:off x="0" y="-2270"/>
            <a:ext cx="12192000" cy="1097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a:latin typeface="Yu Gothic" panose="020B0400000000000000" pitchFamily="34" charset="-128"/>
                <a:ea typeface="Yu Gothic" panose="020B0400000000000000" pitchFamily="34" charset="-128"/>
                <a:cs typeface="MS PMincho"/>
                <a:sym typeface="MS PMincho"/>
              </a:rPr>
              <a:t>申請における不備・指摘事項の例</a:t>
            </a:r>
            <a:endPar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endParaRPr>
          </a:p>
        </p:txBody>
      </p:sp>
    </p:spTree>
    <p:extLst>
      <p:ext uri="{BB962C8B-B14F-4D97-AF65-F5344CB8AC3E}">
        <p14:creationId xmlns:p14="http://schemas.microsoft.com/office/powerpoint/2010/main" val="334827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BA5C644-FA79-1E21-B86D-3A5DF51C16F6}"/>
              </a:ext>
            </a:extLst>
          </p:cNvPr>
          <p:cNvPicPr>
            <a:picLocks noChangeAspect="1"/>
          </p:cNvPicPr>
          <p:nvPr/>
        </p:nvPicPr>
        <p:blipFill>
          <a:blip r:embed="rId3">
            <a:extLst>
              <a:ext uri="{28A0092B-C50C-407E-A947-70E740481C1C}">
                <a14:useLocalDpi xmlns:a14="http://schemas.microsoft.com/office/drawing/2010/main" val="0"/>
              </a:ext>
            </a:extLst>
          </a:blip>
          <a:srcRect l="11983" t="6158" r="37991" b="21501"/>
          <a:stretch/>
        </p:blipFill>
        <p:spPr>
          <a:xfrm rot="5400000">
            <a:off x="3304462" y="-1962558"/>
            <a:ext cx="5764998" cy="11788478"/>
          </a:xfrm>
          <a:prstGeom prst="rect">
            <a:avLst/>
          </a:prstGeom>
        </p:spPr>
      </p:pic>
      <p:sp>
        <p:nvSpPr>
          <p:cNvPr id="5" name="Rectangle 8">
            <a:extLst>
              <a:ext uri="{FF2B5EF4-FFF2-40B4-BE49-F238E27FC236}">
                <a16:creationId xmlns:a16="http://schemas.microsoft.com/office/drawing/2014/main" id="{EC8B0277-7495-2131-AA58-2125D278784E}"/>
              </a:ext>
            </a:extLst>
          </p:cNvPr>
          <p:cNvSpPr/>
          <p:nvPr/>
        </p:nvSpPr>
        <p:spPr>
          <a:xfrm>
            <a:off x="0" y="-2270"/>
            <a:ext cx="12192000" cy="1097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a:latin typeface="Yu Gothic" panose="020B0400000000000000" pitchFamily="34" charset="-128"/>
                <a:ea typeface="Yu Gothic" panose="020B0400000000000000" pitchFamily="34" charset="-128"/>
                <a:cs typeface="MS PMincho"/>
                <a:sym typeface="MS PMincho"/>
              </a:rPr>
              <a:t>申請における不備・指摘事項の例</a:t>
            </a:r>
            <a:endPar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endParaRPr>
          </a:p>
        </p:txBody>
      </p:sp>
    </p:spTree>
    <p:extLst>
      <p:ext uri="{BB962C8B-B14F-4D97-AF65-F5344CB8AC3E}">
        <p14:creationId xmlns:p14="http://schemas.microsoft.com/office/powerpoint/2010/main" val="999393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C609FD6-DC7D-1675-89D9-B6FAF3AB19A0}"/>
              </a:ext>
            </a:extLst>
          </p:cNvPr>
          <p:cNvPicPr>
            <a:picLocks noChangeAspect="1"/>
          </p:cNvPicPr>
          <p:nvPr/>
        </p:nvPicPr>
        <p:blipFill>
          <a:blip r:embed="rId3">
            <a:extLst>
              <a:ext uri="{28A0092B-C50C-407E-A947-70E740481C1C}">
                <a14:useLocalDpi xmlns:a14="http://schemas.microsoft.com/office/drawing/2010/main" val="0"/>
              </a:ext>
            </a:extLst>
          </a:blip>
          <a:srcRect l="14730" t="8036" r="30885" b="5733"/>
          <a:stretch/>
        </p:blipFill>
        <p:spPr>
          <a:xfrm rot="5400000">
            <a:off x="3456189" y="-2076988"/>
            <a:ext cx="5279623" cy="11837764"/>
          </a:xfrm>
          <a:prstGeom prst="rect">
            <a:avLst/>
          </a:prstGeom>
        </p:spPr>
      </p:pic>
      <p:sp>
        <p:nvSpPr>
          <p:cNvPr id="5" name="Rectangle 8">
            <a:extLst>
              <a:ext uri="{FF2B5EF4-FFF2-40B4-BE49-F238E27FC236}">
                <a16:creationId xmlns:a16="http://schemas.microsoft.com/office/drawing/2014/main" id="{91C96C05-C3EE-4C7A-3539-EB4DCBF02400}"/>
              </a:ext>
            </a:extLst>
          </p:cNvPr>
          <p:cNvSpPr/>
          <p:nvPr/>
        </p:nvSpPr>
        <p:spPr>
          <a:xfrm>
            <a:off x="0" y="-2270"/>
            <a:ext cx="12192000" cy="1097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a:latin typeface="Yu Gothic" panose="020B0400000000000000" pitchFamily="34" charset="-128"/>
                <a:ea typeface="Yu Gothic" panose="020B0400000000000000" pitchFamily="34" charset="-128"/>
                <a:cs typeface="MS PMincho"/>
                <a:sym typeface="MS PMincho"/>
              </a:rPr>
              <a:t>申請における不備・指摘事項の例</a:t>
            </a:r>
            <a:endPar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endParaRPr>
          </a:p>
        </p:txBody>
      </p:sp>
    </p:spTree>
    <p:extLst>
      <p:ext uri="{BB962C8B-B14F-4D97-AF65-F5344CB8AC3E}">
        <p14:creationId xmlns:p14="http://schemas.microsoft.com/office/powerpoint/2010/main" val="1427322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FF54E09-8A57-92FA-091E-C20E8EDA1B6E}"/>
              </a:ext>
            </a:extLst>
          </p:cNvPr>
          <p:cNvPicPr>
            <a:picLocks noChangeAspect="1"/>
          </p:cNvPicPr>
          <p:nvPr/>
        </p:nvPicPr>
        <p:blipFill>
          <a:blip r:embed="rId3">
            <a:extLst>
              <a:ext uri="{28A0092B-C50C-407E-A947-70E740481C1C}">
                <a14:useLocalDpi xmlns:a14="http://schemas.microsoft.com/office/drawing/2010/main" val="0"/>
              </a:ext>
            </a:extLst>
          </a:blip>
          <a:srcRect l="11888" t="8102" r="50781" b="6136"/>
          <a:stretch/>
        </p:blipFill>
        <p:spPr>
          <a:xfrm rot="5400000">
            <a:off x="4251121" y="-1889281"/>
            <a:ext cx="3689758" cy="11987045"/>
          </a:xfrm>
          <a:prstGeom prst="rect">
            <a:avLst/>
          </a:prstGeom>
        </p:spPr>
      </p:pic>
      <p:pic>
        <p:nvPicPr>
          <p:cNvPr id="5" name="図 4">
            <a:extLst>
              <a:ext uri="{FF2B5EF4-FFF2-40B4-BE49-F238E27FC236}">
                <a16:creationId xmlns:a16="http://schemas.microsoft.com/office/drawing/2014/main" id="{A1D7D703-2565-3412-1247-A5E43E26A80F}"/>
              </a:ext>
            </a:extLst>
          </p:cNvPr>
          <p:cNvPicPr>
            <a:picLocks noChangeAspect="1"/>
          </p:cNvPicPr>
          <p:nvPr/>
        </p:nvPicPr>
        <p:blipFill>
          <a:blip r:embed="rId4">
            <a:extLst>
              <a:ext uri="{28A0092B-C50C-407E-A947-70E740481C1C}">
                <a14:useLocalDpi xmlns:a14="http://schemas.microsoft.com/office/drawing/2010/main" val="0"/>
              </a:ext>
            </a:extLst>
          </a:blip>
          <a:srcRect l="14920" t="8102" r="74753" b="22351"/>
          <a:stretch/>
        </p:blipFill>
        <p:spPr>
          <a:xfrm rot="5400000">
            <a:off x="6716150" y="-3125750"/>
            <a:ext cx="1008935" cy="9608094"/>
          </a:xfrm>
          <a:prstGeom prst="rect">
            <a:avLst/>
          </a:prstGeom>
        </p:spPr>
      </p:pic>
      <p:sp>
        <p:nvSpPr>
          <p:cNvPr id="6" name="Rectangle 8">
            <a:extLst>
              <a:ext uri="{FF2B5EF4-FFF2-40B4-BE49-F238E27FC236}">
                <a16:creationId xmlns:a16="http://schemas.microsoft.com/office/drawing/2014/main" id="{D368D5E8-011F-DF8D-60DB-17365546F55E}"/>
              </a:ext>
            </a:extLst>
          </p:cNvPr>
          <p:cNvSpPr/>
          <p:nvPr/>
        </p:nvSpPr>
        <p:spPr>
          <a:xfrm>
            <a:off x="0" y="-2270"/>
            <a:ext cx="12192000" cy="1097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a:latin typeface="Yu Gothic" panose="020B0400000000000000" pitchFamily="34" charset="-128"/>
                <a:ea typeface="Yu Gothic" panose="020B0400000000000000" pitchFamily="34" charset="-128"/>
                <a:cs typeface="MS PMincho"/>
                <a:sym typeface="MS PMincho"/>
              </a:rPr>
              <a:t>申請における不備・指摘事項の例</a:t>
            </a:r>
            <a:endPar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endParaRPr>
          </a:p>
        </p:txBody>
      </p:sp>
    </p:spTree>
    <p:extLst>
      <p:ext uri="{BB962C8B-B14F-4D97-AF65-F5344CB8AC3E}">
        <p14:creationId xmlns:p14="http://schemas.microsoft.com/office/powerpoint/2010/main" val="1465354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最後に</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57" name="Subtitle 14">
            <a:extLst>
              <a:ext uri="{FF2B5EF4-FFF2-40B4-BE49-F238E27FC236}">
                <a16:creationId xmlns:a16="http://schemas.microsoft.com/office/drawing/2014/main" id="{E9330825-A0DB-193C-7B26-EB730E7B8093}"/>
              </a:ext>
            </a:extLst>
          </p:cNvPr>
          <p:cNvSpPr txBox="1">
            <a:spLocks/>
          </p:cNvSpPr>
          <p:nvPr/>
        </p:nvSpPr>
        <p:spPr>
          <a:xfrm>
            <a:off x="101823" y="6466923"/>
            <a:ext cx="2651887" cy="287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buNone/>
            </a:pP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r>
              <a:rPr lang="ja-JP" altLang="en-US" sz="1400" b="1" dirty="0">
                <a:solidFill>
                  <a:srgbClr val="F7A81B"/>
                </a:solidFill>
                <a:latin typeface="HGPｺﾞｼｯｸM" panose="020B0600000000000000" pitchFamily="50" charset="-128"/>
                <a:ea typeface="HGPｺﾞｼｯｸM" panose="020B0600000000000000" pitchFamily="50" charset="-128"/>
              </a:rPr>
              <a:t>世界でよいことをしよう</a:t>
            </a: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endParaRPr lang="ja" sz="1400" b="1" i="0" u="none" baseline="0" dirty="0">
              <a:solidFill>
                <a:srgbClr val="F7A81B"/>
              </a:solidFill>
              <a:latin typeface="HGPｺﾞｼｯｸM" panose="020B0600000000000000" pitchFamily="50" charset="-128"/>
              <a:ea typeface="HGPｺﾞｼｯｸM" panose="020B0600000000000000" pitchFamily="50" charset="-128"/>
            </a:endParaRPr>
          </a:p>
        </p:txBody>
      </p:sp>
      <p:pic>
        <p:nvPicPr>
          <p:cNvPr id="58" name="図 57">
            <a:extLst>
              <a:ext uri="{FF2B5EF4-FFF2-40B4-BE49-F238E27FC236}">
                <a16:creationId xmlns:a16="http://schemas.microsoft.com/office/drawing/2014/main" id="{E4B00875-32D4-A0DB-9365-39FD14ED9A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6263" y="6187862"/>
            <a:ext cx="2197608" cy="566928"/>
          </a:xfrm>
          <a:prstGeom prst="rect">
            <a:avLst/>
          </a:prstGeom>
        </p:spPr>
      </p:pic>
      <p:sp>
        <p:nvSpPr>
          <p:cNvPr id="2" name="テキスト ボックス 1">
            <a:extLst>
              <a:ext uri="{FF2B5EF4-FFF2-40B4-BE49-F238E27FC236}">
                <a16:creationId xmlns:a16="http://schemas.microsoft.com/office/drawing/2014/main" id="{B7555373-27CA-1E53-6500-86C438830458}"/>
              </a:ext>
            </a:extLst>
          </p:cNvPr>
          <p:cNvSpPr txBox="1"/>
          <p:nvPr/>
        </p:nvSpPr>
        <p:spPr>
          <a:xfrm>
            <a:off x="2107168" y="1909081"/>
            <a:ext cx="7809497" cy="3464666"/>
          </a:xfrm>
          <a:prstGeom prst="rect">
            <a:avLst/>
          </a:prstGeom>
          <a:noFill/>
        </p:spPr>
        <p:txBody>
          <a:bodyPr wrap="square">
            <a:spAutoFit/>
          </a:bodyPr>
          <a:lstStyle/>
          <a:p>
            <a:pPr>
              <a:lnSpc>
                <a:spcPct val="150000"/>
              </a:lnSpc>
            </a:pPr>
            <a:r>
              <a:rPr lang="ja-JP" altLang="en-US" sz="3200" b="1" spc="300">
                <a:solidFill>
                  <a:srgbClr val="FF7600"/>
                </a:solidFill>
                <a:latin typeface="Yu Gothic" panose="020B0400000000000000" pitchFamily="34" charset="-128"/>
                <a:ea typeface="Yu Gothic" panose="020B0400000000000000" pitchFamily="34" charset="-128"/>
              </a:rPr>
              <a:t>地区補助金の活用に関するご相談や</a:t>
            </a:r>
            <a:r>
              <a:rPr kumimoji="1" lang="ja-JP" altLang="en-US" sz="3200" b="1" spc="300">
                <a:solidFill>
                  <a:srgbClr val="FF7600"/>
                </a:solidFill>
                <a:latin typeface="Yu Gothic" panose="020B0400000000000000" pitchFamily="34" charset="-128"/>
                <a:ea typeface="Yu Gothic" panose="020B0400000000000000" pitchFamily="34" charset="-128"/>
              </a:rPr>
              <a:t>クラブでの卓話の依頼など、当委員会までお気軽にご相談ください。</a:t>
            </a:r>
            <a:endParaRPr kumimoji="1" lang="en-US" altLang="ja-JP" sz="3200" b="1" spc="300" dirty="0">
              <a:solidFill>
                <a:srgbClr val="FF7600"/>
              </a:solidFill>
              <a:latin typeface="Yu Gothic" panose="020B0400000000000000" pitchFamily="34" charset="-128"/>
              <a:ea typeface="Yu Gothic" panose="020B0400000000000000" pitchFamily="34" charset="-128"/>
            </a:endParaRPr>
          </a:p>
          <a:p>
            <a:pPr>
              <a:lnSpc>
                <a:spcPct val="150000"/>
              </a:lnSpc>
            </a:pPr>
            <a:endParaRPr lang="en-US" altLang="ja-JP" sz="3200" b="1" spc="300" dirty="0">
              <a:solidFill>
                <a:srgbClr val="FF7600"/>
              </a:solidFill>
              <a:latin typeface="Yu Gothic" panose="020B0400000000000000" pitchFamily="34" charset="-128"/>
              <a:ea typeface="Yu Gothic" panose="020B0400000000000000" pitchFamily="34" charset="-128"/>
            </a:endParaRPr>
          </a:p>
          <a:p>
            <a:pPr algn="r">
              <a:lnSpc>
                <a:spcPct val="150000"/>
              </a:lnSpc>
            </a:pPr>
            <a:r>
              <a:rPr kumimoji="1" lang="ja-JP" altLang="en-US" sz="2000" b="1" spc="300">
                <a:solidFill>
                  <a:srgbClr val="FF7600"/>
                </a:solidFill>
                <a:latin typeface="Yu Gothic" panose="020B0400000000000000" pitchFamily="34" charset="-128"/>
                <a:ea typeface="Yu Gothic" panose="020B0400000000000000" pitchFamily="34" charset="-128"/>
              </a:rPr>
              <a:t>地区財団補助金委員会</a:t>
            </a:r>
            <a:endParaRPr kumimoji="1" lang="ja-JP" altLang="en-US" sz="2000" b="1" spc="300" dirty="0">
              <a:solidFill>
                <a:srgbClr val="FF7600"/>
              </a:solidFill>
              <a:latin typeface="Yu Gothic" panose="020B0400000000000000" pitchFamily="34" charset="-128"/>
              <a:ea typeface="Yu Gothic" panose="020B0400000000000000" pitchFamily="34" charset="-128"/>
            </a:endParaRPr>
          </a:p>
        </p:txBody>
      </p:sp>
    </p:spTree>
    <p:custDataLst>
      <p:tags r:id="rId1"/>
    </p:custDataLst>
    <p:extLst>
      <p:ext uri="{BB962C8B-B14F-4D97-AF65-F5344CB8AC3E}">
        <p14:creationId xmlns:p14="http://schemas.microsoft.com/office/powerpoint/2010/main" val="6066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補助金の活用例</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57" name="Subtitle 14">
            <a:extLst>
              <a:ext uri="{FF2B5EF4-FFF2-40B4-BE49-F238E27FC236}">
                <a16:creationId xmlns:a16="http://schemas.microsoft.com/office/drawing/2014/main" id="{E9330825-A0DB-193C-7B26-EB730E7B8093}"/>
              </a:ext>
            </a:extLst>
          </p:cNvPr>
          <p:cNvSpPr txBox="1">
            <a:spLocks/>
          </p:cNvSpPr>
          <p:nvPr/>
        </p:nvSpPr>
        <p:spPr>
          <a:xfrm>
            <a:off x="101823" y="6466923"/>
            <a:ext cx="2651887" cy="287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buNone/>
            </a:pP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r>
              <a:rPr lang="ja-JP" altLang="en-US" sz="1400" b="1" dirty="0">
                <a:solidFill>
                  <a:srgbClr val="F7A81B"/>
                </a:solidFill>
                <a:latin typeface="HGPｺﾞｼｯｸM" panose="020B0600000000000000" pitchFamily="50" charset="-128"/>
                <a:ea typeface="HGPｺﾞｼｯｸM" panose="020B0600000000000000" pitchFamily="50" charset="-128"/>
              </a:rPr>
              <a:t>世界でよいことをしよう</a:t>
            </a: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endParaRPr lang="ja" sz="1400" b="1" i="0" u="none" baseline="0" dirty="0">
              <a:solidFill>
                <a:srgbClr val="F7A81B"/>
              </a:solidFill>
              <a:latin typeface="HGPｺﾞｼｯｸM" panose="020B0600000000000000" pitchFamily="50" charset="-128"/>
              <a:ea typeface="HGPｺﾞｼｯｸM" panose="020B0600000000000000" pitchFamily="50" charset="-128"/>
            </a:endParaRPr>
          </a:p>
        </p:txBody>
      </p:sp>
      <p:pic>
        <p:nvPicPr>
          <p:cNvPr id="58" name="図 57">
            <a:extLst>
              <a:ext uri="{FF2B5EF4-FFF2-40B4-BE49-F238E27FC236}">
                <a16:creationId xmlns:a16="http://schemas.microsoft.com/office/drawing/2014/main" id="{E4B00875-32D4-A0DB-9365-39FD14ED9A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6263" y="6187862"/>
            <a:ext cx="2197608" cy="566928"/>
          </a:xfrm>
          <a:prstGeom prst="rect">
            <a:avLst/>
          </a:prstGeom>
        </p:spPr>
      </p:pic>
      <p:grpSp>
        <p:nvGrpSpPr>
          <p:cNvPr id="35" name="グループ化 34">
            <a:extLst>
              <a:ext uri="{FF2B5EF4-FFF2-40B4-BE49-F238E27FC236}">
                <a16:creationId xmlns:a16="http://schemas.microsoft.com/office/drawing/2014/main" id="{1478B8E9-AB5C-1DE2-F63A-CBB709C834F9}"/>
              </a:ext>
            </a:extLst>
          </p:cNvPr>
          <p:cNvGrpSpPr/>
          <p:nvPr/>
        </p:nvGrpSpPr>
        <p:grpSpPr>
          <a:xfrm>
            <a:off x="1202868" y="2018191"/>
            <a:ext cx="4659076" cy="1363874"/>
            <a:chOff x="1298557" y="1970090"/>
            <a:chExt cx="4659076" cy="1363874"/>
          </a:xfrm>
        </p:grpSpPr>
        <p:sp>
          <p:nvSpPr>
            <p:cNvPr id="2" name="円/楕円 10">
              <a:extLst>
                <a:ext uri="{FF2B5EF4-FFF2-40B4-BE49-F238E27FC236}">
                  <a16:creationId xmlns:a16="http://schemas.microsoft.com/office/drawing/2014/main" id="{46D0A6E7-D711-D45E-15FA-C31CBA44C5BF}"/>
                </a:ext>
              </a:extLst>
            </p:cNvPr>
            <p:cNvSpPr/>
            <p:nvPr/>
          </p:nvSpPr>
          <p:spPr>
            <a:xfrm>
              <a:off x="1298557" y="1970090"/>
              <a:ext cx="1363874" cy="1363874"/>
            </a:xfrm>
            <a:prstGeom prst="ellipse">
              <a:avLst/>
            </a:prstGeom>
            <a:solidFill>
              <a:srgbClr val="1CAB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タイトル 1">
              <a:extLst>
                <a:ext uri="{FF2B5EF4-FFF2-40B4-BE49-F238E27FC236}">
                  <a16:creationId xmlns:a16="http://schemas.microsoft.com/office/drawing/2014/main" id="{CEE08BC6-4247-4D9B-3011-B5EB9B208746}"/>
                </a:ext>
              </a:extLst>
            </p:cNvPr>
            <p:cNvSpPr txBox="1">
              <a:spLocks/>
            </p:cNvSpPr>
            <p:nvPr/>
          </p:nvSpPr>
          <p:spPr>
            <a:xfrm>
              <a:off x="2753710" y="2365505"/>
              <a:ext cx="3062881" cy="9684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E7E6E6">
                      <a:lumMod val="25000"/>
                    </a:srgbClr>
                  </a:solidFill>
                  <a:effectLst/>
                  <a:uLnTx/>
                  <a:uFillTx/>
                  <a:latin typeface="游ゴシック" panose="020B0400000000000000" pitchFamily="50" charset="-128"/>
                  <a:ea typeface="游ゴシック" panose="020B0400000000000000" pitchFamily="50" charset="-128"/>
                  <a:cs typeface="+mj-cs"/>
                </a:rPr>
                <a:t>地域の環境改善・保全に関する取り組みなど</a:t>
              </a:r>
              <a:endParaRPr kumimoji="1" lang="ja-JP" altLang="en-US" sz="2000" b="0" i="0" u="none" strike="noStrike" kern="1200" cap="none" spc="0" normalizeH="0" baseline="0" noProof="0" dirty="0">
                <a:ln>
                  <a:noFill/>
                </a:ln>
                <a:solidFill>
                  <a:srgbClr val="E7E6E6">
                    <a:lumMod val="25000"/>
                  </a:srgbClr>
                </a:solidFill>
                <a:effectLst/>
                <a:uLnTx/>
                <a:uFillTx/>
                <a:latin typeface="游ゴシック" panose="020B0400000000000000" pitchFamily="50" charset="-128"/>
                <a:ea typeface="游ゴシック" panose="020B0400000000000000" pitchFamily="50" charset="-128"/>
                <a:cs typeface="+mj-cs"/>
              </a:endParaRPr>
            </a:p>
          </p:txBody>
        </p:sp>
        <p:sp>
          <p:nvSpPr>
            <p:cNvPr id="4" name="タイトル 1">
              <a:extLst>
                <a:ext uri="{FF2B5EF4-FFF2-40B4-BE49-F238E27FC236}">
                  <a16:creationId xmlns:a16="http://schemas.microsoft.com/office/drawing/2014/main" id="{67276D91-64C2-D316-EBAD-1B0386D4BB91}"/>
                </a:ext>
              </a:extLst>
            </p:cNvPr>
            <p:cNvSpPr txBox="1">
              <a:spLocks/>
            </p:cNvSpPr>
            <p:nvPr/>
          </p:nvSpPr>
          <p:spPr>
            <a:xfrm>
              <a:off x="2753710" y="2018191"/>
              <a:ext cx="3203923" cy="4266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環境への取り組み</a:t>
              </a:r>
              <a:endPar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endParaRPr>
            </a:p>
          </p:txBody>
        </p:sp>
        <p:pic>
          <p:nvPicPr>
            <p:cNvPr id="21" name="グラフィックス 20" descr="持続可能性 単色塗りつぶし">
              <a:extLst>
                <a:ext uri="{FF2B5EF4-FFF2-40B4-BE49-F238E27FC236}">
                  <a16:creationId xmlns:a16="http://schemas.microsoft.com/office/drawing/2014/main" id="{F67D7D2F-EFBA-E240-9C3E-8D51B1488C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3603" y="2194826"/>
              <a:ext cx="914400" cy="914400"/>
            </a:xfrm>
            <a:prstGeom prst="rect">
              <a:avLst/>
            </a:prstGeom>
          </p:spPr>
        </p:pic>
      </p:grpSp>
      <p:grpSp>
        <p:nvGrpSpPr>
          <p:cNvPr id="36" name="グループ化 35">
            <a:extLst>
              <a:ext uri="{FF2B5EF4-FFF2-40B4-BE49-F238E27FC236}">
                <a16:creationId xmlns:a16="http://schemas.microsoft.com/office/drawing/2014/main" id="{9BD40D60-2964-C286-330E-67D95B319A0C}"/>
              </a:ext>
            </a:extLst>
          </p:cNvPr>
          <p:cNvGrpSpPr/>
          <p:nvPr/>
        </p:nvGrpSpPr>
        <p:grpSpPr>
          <a:xfrm>
            <a:off x="6454447" y="1970090"/>
            <a:ext cx="4659076" cy="1363874"/>
            <a:chOff x="6454447" y="1970090"/>
            <a:chExt cx="4659076" cy="1363874"/>
          </a:xfrm>
        </p:grpSpPr>
        <p:sp>
          <p:nvSpPr>
            <p:cNvPr id="7" name="円/楕円 32">
              <a:extLst>
                <a:ext uri="{FF2B5EF4-FFF2-40B4-BE49-F238E27FC236}">
                  <a16:creationId xmlns:a16="http://schemas.microsoft.com/office/drawing/2014/main" id="{3EE389F8-35C7-9BAB-E53B-48FD48405D41}"/>
                </a:ext>
              </a:extLst>
            </p:cNvPr>
            <p:cNvSpPr/>
            <p:nvPr/>
          </p:nvSpPr>
          <p:spPr>
            <a:xfrm>
              <a:off x="6454447" y="1970090"/>
              <a:ext cx="1363874" cy="1363874"/>
            </a:xfrm>
            <a:prstGeom prst="ellipse">
              <a:avLst/>
            </a:prstGeom>
            <a:solidFill>
              <a:srgbClr val="1CAB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8" name="タイトル 1">
              <a:extLst>
                <a:ext uri="{FF2B5EF4-FFF2-40B4-BE49-F238E27FC236}">
                  <a16:creationId xmlns:a16="http://schemas.microsoft.com/office/drawing/2014/main" id="{A1C2F41B-07DF-94A8-9B06-A1835BE27D16}"/>
                </a:ext>
              </a:extLst>
            </p:cNvPr>
            <p:cNvSpPr txBox="1">
              <a:spLocks/>
            </p:cNvSpPr>
            <p:nvPr/>
          </p:nvSpPr>
          <p:spPr>
            <a:xfrm>
              <a:off x="7909600" y="2018191"/>
              <a:ext cx="3203923" cy="4266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教育に関する取組</a:t>
              </a:r>
              <a:endPar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endParaRPr>
            </a:p>
          </p:txBody>
        </p:sp>
        <p:sp>
          <p:nvSpPr>
            <p:cNvPr id="17" name="タイトル 1">
              <a:extLst>
                <a:ext uri="{FF2B5EF4-FFF2-40B4-BE49-F238E27FC236}">
                  <a16:creationId xmlns:a16="http://schemas.microsoft.com/office/drawing/2014/main" id="{7E8D8E20-60C5-A1DC-3BF5-321A0BC24473}"/>
                </a:ext>
              </a:extLst>
            </p:cNvPr>
            <p:cNvSpPr txBox="1">
              <a:spLocks/>
            </p:cNvSpPr>
            <p:nvPr/>
          </p:nvSpPr>
          <p:spPr>
            <a:xfrm>
              <a:off x="7927321" y="2365505"/>
              <a:ext cx="3062881" cy="9684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E7E6E6">
                      <a:lumMod val="25000"/>
                    </a:srgbClr>
                  </a:solidFill>
                  <a:effectLst/>
                  <a:uLnTx/>
                  <a:uFillTx/>
                  <a:latin typeface="游ゴシック" panose="020B0400000000000000" pitchFamily="50" charset="-128"/>
                  <a:ea typeface="游ゴシック" panose="020B0400000000000000" pitchFamily="50" charset="-128"/>
                  <a:cs typeface="+mj-cs"/>
                </a:rPr>
                <a:t>学びや体験を得られる機会提供など</a:t>
              </a:r>
              <a:endParaRPr kumimoji="1" lang="ja-JP" altLang="en-US" sz="2000" b="0" i="0" u="none" strike="noStrike" kern="1200" cap="none" spc="0" normalizeH="0" baseline="0" noProof="0" dirty="0">
                <a:ln>
                  <a:noFill/>
                </a:ln>
                <a:solidFill>
                  <a:srgbClr val="E7E6E6">
                    <a:lumMod val="25000"/>
                  </a:srgbClr>
                </a:solidFill>
                <a:effectLst/>
                <a:uLnTx/>
                <a:uFillTx/>
                <a:latin typeface="游ゴシック" panose="020B0400000000000000" pitchFamily="50" charset="-128"/>
                <a:ea typeface="游ゴシック" panose="020B0400000000000000" pitchFamily="50" charset="-128"/>
                <a:cs typeface="+mj-cs"/>
              </a:endParaRPr>
            </a:p>
          </p:txBody>
        </p:sp>
        <p:pic>
          <p:nvPicPr>
            <p:cNvPr id="28" name="グラフィックス 27" descr="教室 単色塗りつぶし">
              <a:extLst>
                <a:ext uri="{FF2B5EF4-FFF2-40B4-BE49-F238E27FC236}">
                  <a16:creationId xmlns:a16="http://schemas.microsoft.com/office/drawing/2014/main" id="{C16DFBC8-D8D4-4BD3-322E-1DEEAD0E5E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79184" y="2231539"/>
              <a:ext cx="914400" cy="914400"/>
            </a:xfrm>
            <a:prstGeom prst="rect">
              <a:avLst/>
            </a:prstGeom>
          </p:spPr>
        </p:pic>
      </p:grpSp>
      <p:grpSp>
        <p:nvGrpSpPr>
          <p:cNvPr id="37" name="グループ化 36">
            <a:extLst>
              <a:ext uri="{FF2B5EF4-FFF2-40B4-BE49-F238E27FC236}">
                <a16:creationId xmlns:a16="http://schemas.microsoft.com/office/drawing/2014/main" id="{9017C864-C1FD-508B-C469-E9BD95D9E11E}"/>
              </a:ext>
            </a:extLst>
          </p:cNvPr>
          <p:cNvGrpSpPr/>
          <p:nvPr/>
        </p:nvGrpSpPr>
        <p:grpSpPr>
          <a:xfrm>
            <a:off x="1202868" y="3978631"/>
            <a:ext cx="4659076" cy="1363874"/>
            <a:chOff x="1298557" y="3930530"/>
            <a:chExt cx="4659076" cy="1363874"/>
          </a:xfrm>
        </p:grpSpPr>
        <p:sp>
          <p:nvSpPr>
            <p:cNvPr id="5" name="円/楕円 29">
              <a:extLst>
                <a:ext uri="{FF2B5EF4-FFF2-40B4-BE49-F238E27FC236}">
                  <a16:creationId xmlns:a16="http://schemas.microsoft.com/office/drawing/2014/main" id="{4D7386C1-C0EC-D8A3-E3CD-EFCC7CB4F7FF}"/>
                </a:ext>
              </a:extLst>
            </p:cNvPr>
            <p:cNvSpPr/>
            <p:nvPr/>
          </p:nvSpPr>
          <p:spPr>
            <a:xfrm>
              <a:off x="1298557" y="3930530"/>
              <a:ext cx="1363874" cy="1363874"/>
            </a:xfrm>
            <a:prstGeom prst="ellipse">
              <a:avLst/>
            </a:prstGeom>
            <a:solidFill>
              <a:srgbClr val="1CAB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 name="タイトル 1">
              <a:extLst>
                <a:ext uri="{FF2B5EF4-FFF2-40B4-BE49-F238E27FC236}">
                  <a16:creationId xmlns:a16="http://schemas.microsoft.com/office/drawing/2014/main" id="{B14EA1BC-25B8-2360-F7D8-E58C397F5E7D}"/>
                </a:ext>
              </a:extLst>
            </p:cNvPr>
            <p:cNvSpPr txBox="1">
              <a:spLocks/>
            </p:cNvSpPr>
            <p:nvPr/>
          </p:nvSpPr>
          <p:spPr>
            <a:xfrm>
              <a:off x="2753710" y="3978631"/>
              <a:ext cx="3203923" cy="42669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地域活性化への取り組み（</a:t>
              </a:r>
              <a: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rPr>
                <a:t>1</a:t>
              </a:r>
              <a:r>
                <a:rPr kumimoji="1" lang="ja-JP" altLang="en-US" sz="2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a:t>
              </a:r>
              <a:endPar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endParaRPr>
            </a:p>
          </p:txBody>
        </p:sp>
        <p:sp>
          <p:nvSpPr>
            <p:cNvPr id="19" name="タイトル 1">
              <a:extLst>
                <a:ext uri="{FF2B5EF4-FFF2-40B4-BE49-F238E27FC236}">
                  <a16:creationId xmlns:a16="http://schemas.microsoft.com/office/drawing/2014/main" id="{7867A6D4-E969-EA41-886C-EA89DF85C158}"/>
                </a:ext>
              </a:extLst>
            </p:cNvPr>
            <p:cNvSpPr txBox="1">
              <a:spLocks/>
            </p:cNvSpPr>
            <p:nvPr/>
          </p:nvSpPr>
          <p:spPr>
            <a:xfrm>
              <a:off x="2753709" y="4316578"/>
              <a:ext cx="3062881" cy="9684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E7E6E6">
                      <a:lumMod val="25000"/>
                    </a:srgbClr>
                  </a:solidFill>
                  <a:effectLst/>
                  <a:uLnTx/>
                  <a:uFillTx/>
                  <a:latin typeface="游ゴシック" panose="020B0400000000000000" pitchFamily="50" charset="-128"/>
                  <a:ea typeface="游ゴシック" panose="020B0400000000000000" pitchFamily="50" charset="-128"/>
                  <a:cs typeface="+mj-cs"/>
                </a:rPr>
                <a:t>地域のイベント開催や運営支援など</a:t>
              </a:r>
              <a:endParaRPr kumimoji="1" lang="en-US" altLang="ja-JP" sz="2000" b="0" i="0" u="none" strike="noStrike" kern="1200" cap="none" spc="0" normalizeH="0" baseline="0" noProof="0" dirty="0">
                <a:ln>
                  <a:noFill/>
                </a:ln>
                <a:solidFill>
                  <a:srgbClr val="E7E6E6">
                    <a:lumMod val="25000"/>
                  </a:srgbClr>
                </a:solidFill>
                <a:effectLst/>
                <a:uLnTx/>
                <a:uFillTx/>
                <a:latin typeface="游ゴシック" panose="020B0400000000000000" pitchFamily="50" charset="-128"/>
                <a:ea typeface="游ゴシック" panose="020B0400000000000000" pitchFamily="50" charset="-128"/>
                <a:cs typeface="+mj-cs"/>
              </a:endParaRPr>
            </a:p>
          </p:txBody>
        </p:sp>
        <p:pic>
          <p:nvPicPr>
            <p:cNvPr id="30" name="グラフィックス 29" descr="ダンス 単色塗りつぶし">
              <a:extLst>
                <a:ext uri="{FF2B5EF4-FFF2-40B4-BE49-F238E27FC236}">
                  <a16:creationId xmlns:a16="http://schemas.microsoft.com/office/drawing/2014/main" id="{32EB2EDB-F84D-80B2-E904-2ECF6DC830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13603" y="4202601"/>
              <a:ext cx="914400" cy="914400"/>
            </a:xfrm>
            <a:prstGeom prst="rect">
              <a:avLst/>
            </a:prstGeom>
          </p:spPr>
        </p:pic>
      </p:grpSp>
      <p:grpSp>
        <p:nvGrpSpPr>
          <p:cNvPr id="38" name="グループ化 37">
            <a:extLst>
              <a:ext uri="{FF2B5EF4-FFF2-40B4-BE49-F238E27FC236}">
                <a16:creationId xmlns:a16="http://schemas.microsoft.com/office/drawing/2014/main" id="{7A408535-7029-DEE4-7406-8A7694959ED9}"/>
              </a:ext>
            </a:extLst>
          </p:cNvPr>
          <p:cNvGrpSpPr/>
          <p:nvPr/>
        </p:nvGrpSpPr>
        <p:grpSpPr>
          <a:xfrm>
            <a:off x="6358758" y="3978631"/>
            <a:ext cx="4750355" cy="1363874"/>
            <a:chOff x="6454447" y="3930530"/>
            <a:chExt cx="4750355" cy="1363874"/>
          </a:xfrm>
        </p:grpSpPr>
        <p:sp>
          <p:nvSpPr>
            <p:cNvPr id="10" name="円/楕円 35">
              <a:extLst>
                <a:ext uri="{FF2B5EF4-FFF2-40B4-BE49-F238E27FC236}">
                  <a16:creationId xmlns:a16="http://schemas.microsoft.com/office/drawing/2014/main" id="{84AA2C5A-DF7F-729D-199D-92D661E679C1}"/>
                </a:ext>
              </a:extLst>
            </p:cNvPr>
            <p:cNvSpPr/>
            <p:nvPr/>
          </p:nvSpPr>
          <p:spPr>
            <a:xfrm>
              <a:off x="6454447" y="3930530"/>
              <a:ext cx="1363874" cy="1363874"/>
            </a:xfrm>
            <a:prstGeom prst="ellipse">
              <a:avLst/>
            </a:prstGeom>
            <a:solidFill>
              <a:srgbClr val="1CAB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 name="タイトル 1">
              <a:extLst>
                <a:ext uri="{FF2B5EF4-FFF2-40B4-BE49-F238E27FC236}">
                  <a16:creationId xmlns:a16="http://schemas.microsoft.com/office/drawing/2014/main" id="{8F9CD010-5386-1078-C5A6-DF92FE9EB222}"/>
                </a:ext>
              </a:extLst>
            </p:cNvPr>
            <p:cNvSpPr txBox="1">
              <a:spLocks/>
            </p:cNvSpPr>
            <p:nvPr/>
          </p:nvSpPr>
          <p:spPr>
            <a:xfrm>
              <a:off x="7909600" y="3978631"/>
              <a:ext cx="3203923" cy="42669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地域活性化への取り組み（</a:t>
              </a:r>
              <a: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rPr>
                <a:t>2</a:t>
              </a:r>
              <a:r>
                <a:rPr kumimoji="1" lang="ja-JP" altLang="en-US" sz="2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a:t>
              </a:r>
              <a:endPar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j-cs"/>
              </a:endParaRPr>
            </a:p>
          </p:txBody>
        </p:sp>
        <p:sp>
          <p:nvSpPr>
            <p:cNvPr id="18" name="タイトル 1">
              <a:extLst>
                <a:ext uri="{FF2B5EF4-FFF2-40B4-BE49-F238E27FC236}">
                  <a16:creationId xmlns:a16="http://schemas.microsoft.com/office/drawing/2014/main" id="{912EA04C-AD5F-8778-6A99-55D4109F75D1}"/>
                </a:ext>
              </a:extLst>
            </p:cNvPr>
            <p:cNvSpPr txBox="1">
              <a:spLocks/>
            </p:cNvSpPr>
            <p:nvPr/>
          </p:nvSpPr>
          <p:spPr>
            <a:xfrm>
              <a:off x="7927321" y="4316578"/>
              <a:ext cx="3277481" cy="977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E7E6E6">
                      <a:lumMod val="25000"/>
                    </a:srgbClr>
                  </a:solidFill>
                  <a:effectLst/>
                  <a:uLnTx/>
                  <a:uFillTx/>
                  <a:latin typeface="游ゴシック" panose="020B0400000000000000" pitchFamily="50" charset="-128"/>
                  <a:ea typeface="游ゴシック" panose="020B0400000000000000" pitchFamily="50" charset="-128"/>
                  <a:cs typeface="+mj-cs"/>
                </a:rPr>
                <a:t>地域にある様々な施設への物品寄贈や補修、改修支援</a:t>
              </a:r>
              <a:endParaRPr kumimoji="1" lang="ja-JP" altLang="en-US" sz="2000" b="0" i="0" u="none" strike="noStrike" kern="1200" cap="none" spc="0" normalizeH="0" baseline="0" noProof="0" dirty="0">
                <a:ln>
                  <a:noFill/>
                </a:ln>
                <a:solidFill>
                  <a:srgbClr val="E7E6E6">
                    <a:lumMod val="25000"/>
                  </a:srgbClr>
                </a:solidFill>
                <a:effectLst/>
                <a:uLnTx/>
                <a:uFillTx/>
                <a:latin typeface="游ゴシック" panose="020B0400000000000000" pitchFamily="50" charset="-128"/>
                <a:ea typeface="游ゴシック" panose="020B0400000000000000" pitchFamily="50" charset="-128"/>
                <a:cs typeface="+mj-cs"/>
              </a:endParaRPr>
            </a:p>
          </p:txBody>
        </p:sp>
        <p:pic>
          <p:nvPicPr>
            <p:cNvPr id="34" name="グラフィックス 33" descr="プレゼント 単色塗りつぶし">
              <a:extLst>
                <a:ext uri="{FF2B5EF4-FFF2-40B4-BE49-F238E27FC236}">
                  <a16:creationId xmlns:a16="http://schemas.microsoft.com/office/drawing/2014/main" id="{DE3C46CA-0076-7333-ED4A-CD7D6CA18C8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79184" y="4155267"/>
              <a:ext cx="914400" cy="914400"/>
            </a:xfrm>
            <a:prstGeom prst="rect">
              <a:avLst/>
            </a:prstGeom>
          </p:spPr>
        </p:pic>
      </p:grpSp>
    </p:spTree>
    <p:custDataLst>
      <p:tags r:id="rId1"/>
    </p:custDataLst>
    <p:extLst>
      <p:ext uri="{BB962C8B-B14F-4D97-AF65-F5344CB8AC3E}">
        <p14:creationId xmlns:p14="http://schemas.microsoft.com/office/powerpoint/2010/main" val="250267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dissolv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地区補助金の参加資格</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grpSp>
        <p:nvGrpSpPr>
          <p:cNvPr id="36" name="グループ化 35">
            <a:extLst>
              <a:ext uri="{FF2B5EF4-FFF2-40B4-BE49-F238E27FC236}">
                <a16:creationId xmlns:a16="http://schemas.microsoft.com/office/drawing/2014/main" id="{42A189CF-71A5-9EB5-D6C3-3D22AF590503}"/>
              </a:ext>
            </a:extLst>
          </p:cNvPr>
          <p:cNvGrpSpPr/>
          <p:nvPr/>
        </p:nvGrpSpPr>
        <p:grpSpPr>
          <a:xfrm>
            <a:off x="1366242" y="1344227"/>
            <a:ext cx="9120312" cy="775925"/>
            <a:chOff x="1366242" y="1344227"/>
            <a:chExt cx="9120312" cy="775925"/>
          </a:xfrm>
        </p:grpSpPr>
        <p:sp>
          <p:nvSpPr>
            <p:cNvPr id="15" name="フリーフォーム 14">
              <a:extLst>
                <a:ext uri="{FF2B5EF4-FFF2-40B4-BE49-F238E27FC236}">
                  <a16:creationId xmlns:a16="http://schemas.microsoft.com/office/drawing/2014/main" id="{BF1EB41D-A36D-89E7-6BE9-96CA5C62A9F8}"/>
                </a:ext>
              </a:extLst>
            </p:cNvPr>
            <p:cNvSpPr/>
            <p:nvPr/>
          </p:nvSpPr>
          <p:spPr>
            <a:xfrm>
              <a:off x="1471059" y="1344303"/>
              <a:ext cx="9015495" cy="747787"/>
            </a:xfrm>
            <a:custGeom>
              <a:avLst/>
              <a:gdLst>
                <a:gd name="connsiteX0" fmla="*/ 0 w 9015495"/>
                <a:gd name="connsiteY0" fmla="*/ 0 h 747785"/>
                <a:gd name="connsiteX1" fmla="*/ 8641603 w 9015495"/>
                <a:gd name="connsiteY1" fmla="*/ 0 h 747785"/>
                <a:gd name="connsiteX2" fmla="*/ 9015495 w 9015495"/>
                <a:gd name="connsiteY2" fmla="*/ 373893 h 747785"/>
                <a:gd name="connsiteX3" fmla="*/ 8641603 w 9015495"/>
                <a:gd name="connsiteY3" fmla="*/ 747785 h 747785"/>
                <a:gd name="connsiteX4" fmla="*/ 0 w 9015495"/>
                <a:gd name="connsiteY4" fmla="*/ 747785 h 747785"/>
                <a:gd name="connsiteX5" fmla="*/ 0 w 9015495"/>
                <a:gd name="connsiteY5" fmla="*/ 0 h 74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5495" h="747785">
                  <a:moveTo>
                    <a:pt x="9015495" y="747784"/>
                  </a:moveTo>
                  <a:lnTo>
                    <a:pt x="373892" y="747784"/>
                  </a:lnTo>
                  <a:lnTo>
                    <a:pt x="0" y="373892"/>
                  </a:lnTo>
                  <a:lnTo>
                    <a:pt x="373892" y="1"/>
                  </a:lnTo>
                  <a:lnTo>
                    <a:pt x="9015495" y="1"/>
                  </a:lnTo>
                  <a:lnTo>
                    <a:pt x="9015495" y="747784"/>
                  </a:lnTo>
                  <a:close/>
                </a:path>
              </a:pathLst>
            </a:custGeom>
            <a:solidFill>
              <a:srgbClr val="01B4E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6699" tIns="68581" rIns="128016"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a:latin typeface="Yu Gothic Medium" panose="020B0400000000000000" pitchFamily="34" charset="-128"/>
                  <a:ea typeface="Yu Gothic Medium" panose="020B0400000000000000" pitchFamily="34" charset="-128"/>
                </a:rPr>
                <a:t>ロータリー財団の使命に関連していること</a:t>
              </a:r>
              <a:endParaRPr lang="ja-JP" altLang="en-US" sz="1800" kern="1200">
                <a:latin typeface="Yu Gothic Medium" panose="020B0400000000000000" pitchFamily="34" charset="-128"/>
                <a:ea typeface="Yu Gothic Medium" panose="020B0400000000000000" pitchFamily="34" charset="-128"/>
              </a:endParaRPr>
            </a:p>
          </p:txBody>
        </p:sp>
        <p:sp>
          <p:nvSpPr>
            <p:cNvPr id="17" name="角丸四角形 16">
              <a:extLst>
                <a:ext uri="{FF2B5EF4-FFF2-40B4-BE49-F238E27FC236}">
                  <a16:creationId xmlns:a16="http://schemas.microsoft.com/office/drawing/2014/main" id="{EC88D181-5F7A-E23C-77DC-A28C319CFCBA}"/>
                </a:ext>
              </a:extLst>
            </p:cNvPr>
            <p:cNvSpPr/>
            <p:nvPr/>
          </p:nvSpPr>
          <p:spPr>
            <a:xfrm>
              <a:off x="1366242" y="1344227"/>
              <a:ext cx="747785" cy="747785"/>
            </a:xfrm>
            <a:prstGeom prst="roundRect">
              <a:avLst/>
            </a:prstGeom>
            <a:solidFill>
              <a:srgbClr val="005CAB"/>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4" name="テキスト ボックス 3">
              <a:extLst>
                <a:ext uri="{FF2B5EF4-FFF2-40B4-BE49-F238E27FC236}">
                  <a16:creationId xmlns:a16="http://schemas.microsoft.com/office/drawing/2014/main" id="{F119BCAD-B661-230A-D2B8-A191C09055D9}"/>
                </a:ext>
              </a:extLst>
            </p:cNvPr>
            <p:cNvSpPr txBox="1"/>
            <p:nvPr/>
          </p:nvSpPr>
          <p:spPr>
            <a:xfrm>
              <a:off x="1462828" y="1412266"/>
              <a:ext cx="958468" cy="707886"/>
            </a:xfrm>
            <a:prstGeom prst="rect">
              <a:avLst/>
            </a:prstGeom>
            <a:noFill/>
          </p:spPr>
          <p:txBody>
            <a:bodyPr wrap="square" rtlCol="0">
              <a:spAutoFit/>
            </a:bodyPr>
            <a:lstStyle/>
            <a:p>
              <a:r>
                <a:rPr kumimoji="1" lang="en-US" altLang="ja-JP" sz="4000" dirty="0">
                  <a:solidFill>
                    <a:schemeClr val="bg1"/>
                  </a:solidFill>
                  <a:latin typeface="Hiragino Kaku Gothic Std W8" panose="020B0800000000000000" pitchFamily="34" charset="-128"/>
                  <a:ea typeface="Hiragino Kaku Gothic Std W8" panose="020B0800000000000000" pitchFamily="34" charset="-128"/>
                </a:rPr>
                <a:t>1</a:t>
              </a:r>
            </a:p>
          </p:txBody>
        </p:sp>
      </p:grpSp>
      <p:grpSp>
        <p:nvGrpSpPr>
          <p:cNvPr id="35" name="グループ化 34">
            <a:extLst>
              <a:ext uri="{FF2B5EF4-FFF2-40B4-BE49-F238E27FC236}">
                <a16:creationId xmlns:a16="http://schemas.microsoft.com/office/drawing/2014/main" id="{EBA035FA-7227-F4DE-71AD-7604AF460082}"/>
              </a:ext>
            </a:extLst>
          </p:cNvPr>
          <p:cNvGrpSpPr/>
          <p:nvPr/>
        </p:nvGrpSpPr>
        <p:grpSpPr>
          <a:xfrm>
            <a:off x="1366242" y="2299643"/>
            <a:ext cx="9120312" cy="777656"/>
            <a:chOff x="1366242" y="2299643"/>
            <a:chExt cx="9120312" cy="777656"/>
          </a:xfrm>
        </p:grpSpPr>
        <p:sp>
          <p:nvSpPr>
            <p:cNvPr id="18" name="フリーフォーム 17">
              <a:extLst>
                <a:ext uri="{FF2B5EF4-FFF2-40B4-BE49-F238E27FC236}">
                  <a16:creationId xmlns:a16="http://schemas.microsoft.com/office/drawing/2014/main" id="{1CD26350-EB4E-1B6C-FE9F-AC4408D09313}"/>
                </a:ext>
              </a:extLst>
            </p:cNvPr>
            <p:cNvSpPr/>
            <p:nvPr/>
          </p:nvSpPr>
          <p:spPr>
            <a:xfrm>
              <a:off x="1471059" y="2315308"/>
              <a:ext cx="9015495" cy="747787"/>
            </a:xfrm>
            <a:custGeom>
              <a:avLst/>
              <a:gdLst>
                <a:gd name="connsiteX0" fmla="*/ 0 w 9015495"/>
                <a:gd name="connsiteY0" fmla="*/ 0 h 747785"/>
                <a:gd name="connsiteX1" fmla="*/ 8641603 w 9015495"/>
                <a:gd name="connsiteY1" fmla="*/ 0 h 747785"/>
                <a:gd name="connsiteX2" fmla="*/ 9015495 w 9015495"/>
                <a:gd name="connsiteY2" fmla="*/ 373893 h 747785"/>
                <a:gd name="connsiteX3" fmla="*/ 8641603 w 9015495"/>
                <a:gd name="connsiteY3" fmla="*/ 747785 h 747785"/>
                <a:gd name="connsiteX4" fmla="*/ 0 w 9015495"/>
                <a:gd name="connsiteY4" fmla="*/ 747785 h 747785"/>
                <a:gd name="connsiteX5" fmla="*/ 0 w 9015495"/>
                <a:gd name="connsiteY5" fmla="*/ 0 h 74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5495" h="747785">
                  <a:moveTo>
                    <a:pt x="9015495" y="747784"/>
                  </a:moveTo>
                  <a:lnTo>
                    <a:pt x="373892" y="747784"/>
                  </a:lnTo>
                  <a:lnTo>
                    <a:pt x="0" y="373892"/>
                  </a:lnTo>
                  <a:lnTo>
                    <a:pt x="373892" y="1"/>
                  </a:lnTo>
                  <a:lnTo>
                    <a:pt x="9015495" y="1"/>
                  </a:lnTo>
                  <a:lnTo>
                    <a:pt x="9015495" y="747784"/>
                  </a:lnTo>
                  <a:close/>
                </a:path>
              </a:pathLst>
            </a:custGeom>
            <a:solidFill>
              <a:srgbClr val="01B4E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6699" tIns="68581" rIns="128016" bIns="68581"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a:latin typeface="Yu Gothic Medium" panose="020B0400000000000000" pitchFamily="34" charset="-128"/>
                  <a:ea typeface="Yu Gothic Medium" panose="020B0400000000000000" pitchFamily="34" charset="-128"/>
                </a:rPr>
                <a:t>ロータリアンが積極的に参加すること</a:t>
              </a:r>
              <a:endParaRPr lang="ja-JP" altLang="en-US" sz="1800" kern="1200">
                <a:latin typeface="Yu Gothic Medium" panose="020B0400000000000000" pitchFamily="34" charset="-128"/>
                <a:ea typeface="Yu Gothic Medium" panose="020B0400000000000000" pitchFamily="34" charset="-128"/>
              </a:endParaRPr>
            </a:p>
          </p:txBody>
        </p:sp>
        <p:sp>
          <p:nvSpPr>
            <p:cNvPr id="19" name="角丸四角形 18">
              <a:extLst>
                <a:ext uri="{FF2B5EF4-FFF2-40B4-BE49-F238E27FC236}">
                  <a16:creationId xmlns:a16="http://schemas.microsoft.com/office/drawing/2014/main" id="{EB22610E-72CF-EF35-78AD-E6E24ED11ACE}"/>
                </a:ext>
              </a:extLst>
            </p:cNvPr>
            <p:cNvSpPr/>
            <p:nvPr/>
          </p:nvSpPr>
          <p:spPr>
            <a:xfrm>
              <a:off x="1366242" y="2299643"/>
              <a:ext cx="747785" cy="747785"/>
            </a:xfrm>
            <a:prstGeom prst="roundRect">
              <a:avLst/>
            </a:prstGeom>
            <a:solidFill>
              <a:srgbClr val="005CAB"/>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8" name="テキスト ボックス 7">
              <a:extLst>
                <a:ext uri="{FF2B5EF4-FFF2-40B4-BE49-F238E27FC236}">
                  <a16:creationId xmlns:a16="http://schemas.microsoft.com/office/drawing/2014/main" id="{F4233AA4-A96E-F143-D4FE-85DA650E0130}"/>
                </a:ext>
              </a:extLst>
            </p:cNvPr>
            <p:cNvSpPr txBox="1"/>
            <p:nvPr/>
          </p:nvSpPr>
          <p:spPr>
            <a:xfrm>
              <a:off x="1462828" y="2369413"/>
              <a:ext cx="958468" cy="707886"/>
            </a:xfrm>
            <a:prstGeom prst="rect">
              <a:avLst/>
            </a:prstGeom>
            <a:noFill/>
          </p:spPr>
          <p:txBody>
            <a:bodyPr wrap="square" rtlCol="0">
              <a:spAutoFit/>
            </a:bodyPr>
            <a:lstStyle/>
            <a:p>
              <a:r>
                <a:rPr lang="en-US" altLang="ja-JP" sz="4000" dirty="0">
                  <a:solidFill>
                    <a:schemeClr val="bg1"/>
                  </a:solidFill>
                  <a:latin typeface="Hiragino Kaku Gothic Std W8" panose="020B0800000000000000" pitchFamily="34" charset="-128"/>
                  <a:ea typeface="Hiragino Kaku Gothic Std W8" panose="020B0800000000000000" pitchFamily="34" charset="-128"/>
                </a:rPr>
                <a:t>2</a:t>
              </a:r>
              <a:endParaRPr kumimoji="1" lang="en-US" altLang="ja-JP" sz="4000" dirty="0">
                <a:solidFill>
                  <a:schemeClr val="bg1"/>
                </a:solidFill>
                <a:latin typeface="Hiragino Kaku Gothic Std W8" panose="020B0800000000000000" pitchFamily="34" charset="-128"/>
                <a:ea typeface="Hiragino Kaku Gothic Std W8" panose="020B0800000000000000" pitchFamily="34" charset="-128"/>
              </a:endParaRPr>
            </a:p>
          </p:txBody>
        </p:sp>
      </p:grpSp>
      <p:grpSp>
        <p:nvGrpSpPr>
          <p:cNvPr id="34" name="グループ化 33">
            <a:extLst>
              <a:ext uri="{FF2B5EF4-FFF2-40B4-BE49-F238E27FC236}">
                <a16:creationId xmlns:a16="http://schemas.microsoft.com/office/drawing/2014/main" id="{C338042F-AB12-59CD-0448-62F1AD8D84CD}"/>
              </a:ext>
            </a:extLst>
          </p:cNvPr>
          <p:cNvGrpSpPr/>
          <p:nvPr/>
        </p:nvGrpSpPr>
        <p:grpSpPr>
          <a:xfrm>
            <a:off x="1366242" y="3270649"/>
            <a:ext cx="9120312" cy="778824"/>
            <a:chOff x="1366242" y="3270649"/>
            <a:chExt cx="9120312" cy="778824"/>
          </a:xfrm>
        </p:grpSpPr>
        <p:sp>
          <p:nvSpPr>
            <p:cNvPr id="20" name="フリーフォーム 19">
              <a:extLst>
                <a:ext uri="{FF2B5EF4-FFF2-40B4-BE49-F238E27FC236}">
                  <a16:creationId xmlns:a16="http://schemas.microsoft.com/office/drawing/2014/main" id="{830B0549-A116-0568-0F0D-644D26EFCBB2}"/>
                </a:ext>
              </a:extLst>
            </p:cNvPr>
            <p:cNvSpPr/>
            <p:nvPr/>
          </p:nvSpPr>
          <p:spPr>
            <a:xfrm>
              <a:off x="1471059" y="3286314"/>
              <a:ext cx="9015495" cy="747787"/>
            </a:xfrm>
            <a:custGeom>
              <a:avLst/>
              <a:gdLst>
                <a:gd name="connsiteX0" fmla="*/ 0 w 9015495"/>
                <a:gd name="connsiteY0" fmla="*/ 0 h 747785"/>
                <a:gd name="connsiteX1" fmla="*/ 8641603 w 9015495"/>
                <a:gd name="connsiteY1" fmla="*/ 0 h 747785"/>
                <a:gd name="connsiteX2" fmla="*/ 9015495 w 9015495"/>
                <a:gd name="connsiteY2" fmla="*/ 373893 h 747785"/>
                <a:gd name="connsiteX3" fmla="*/ 8641603 w 9015495"/>
                <a:gd name="connsiteY3" fmla="*/ 747785 h 747785"/>
                <a:gd name="connsiteX4" fmla="*/ 0 w 9015495"/>
                <a:gd name="connsiteY4" fmla="*/ 747785 h 747785"/>
                <a:gd name="connsiteX5" fmla="*/ 0 w 9015495"/>
                <a:gd name="connsiteY5" fmla="*/ 0 h 74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5495" h="747785">
                  <a:moveTo>
                    <a:pt x="9015495" y="747784"/>
                  </a:moveTo>
                  <a:lnTo>
                    <a:pt x="373892" y="747784"/>
                  </a:lnTo>
                  <a:lnTo>
                    <a:pt x="0" y="373892"/>
                  </a:lnTo>
                  <a:lnTo>
                    <a:pt x="373892" y="1"/>
                  </a:lnTo>
                  <a:lnTo>
                    <a:pt x="9015495" y="1"/>
                  </a:lnTo>
                  <a:lnTo>
                    <a:pt x="9015495" y="747784"/>
                  </a:lnTo>
                  <a:close/>
                </a:path>
              </a:pathLst>
            </a:custGeom>
            <a:solidFill>
              <a:srgbClr val="01B4E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6699" tIns="68581" rIns="128016" bIns="68581"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a:latin typeface="Yu Gothic Medium" panose="020B0400000000000000" pitchFamily="34" charset="-128"/>
                  <a:ea typeface="Yu Gothic Medium" panose="020B0400000000000000" pitchFamily="34" charset="-128"/>
                </a:rPr>
                <a:t>実施に先立ってロータリー財団により審査され、承認されていること</a:t>
              </a:r>
              <a:endParaRPr lang="ja-JP" altLang="en-US" sz="1800" kern="1200">
                <a:latin typeface="Yu Gothic Medium" panose="020B0400000000000000" pitchFamily="34" charset="-128"/>
                <a:ea typeface="Yu Gothic Medium" panose="020B0400000000000000" pitchFamily="34" charset="-128"/>
              </a:endParaRPr>
            </a:p>
          </p:txBody>
        </p:sp>
        <p:sp>
          <p:nvSpPr>
            <p:cNvPr id="21" name="角丸四角形 20">
              <a:extLst>
                <a:ext uri="{FF2B5EF4-FFF2-40B4-BE49-F238E27FC236}">
                  <a16:creationId xmlns:a16="http://schemas.microsoft.com/office/drawing/2014/main" id="{F4A4A545-8AAF-6B75-6901-CD0557D7DEC6}"/>
                </a:ext>
              </a:extLst>
            </p:cNvPr>
            <p:cNvSpPr/>
            <p:nvPr/>
          </p:nvSpPr>
          <p:spPr>
            <a:xfrm>
              <a:off x="1366242" y="3270649"/>
              <a:ext cx="747785" cy="747785"/>
            </a:xfrm>
            <a:prstGeom prst="roundRect">
              <a:avLst/>
            </a:prstGeom>
            <a:solidFill>
              <a:srgbClr val="005CAB"/>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10" name="テキスト ボックス 9">
              <a:extLst>
                <a:ext uri="{FF2B5EF4-FFF2-40B4-BE49-F238E27FC236}">
                  <a16:creationId xmlns:a16="http://schemas.microsoft.com/office/drawing/2014/main" id="{7CB38A0F-D854-E2FA-41C9-162DFD52B9F2}"/>
                </a:ext>
              </a:extLst>
            </p:cNvPr>
            <p:cNvSpPr txBox="1"/>
            <p:nvPr/>
          </p:nvSpPr>
          <p:spPr>
            <a:xfrm>
              <a:off x="1462828" y="3341587"/>
              <a:ext cx="958468" cy="707886"/>
            </a:xfrm>
            <a:prstGeom prst="rect">
              <a:avLst/>
            </a:prstGeom>
            <a:noFill/>
          </p:spPr>
          <p:txBody>
            <a:bodyPr wrap="square" rtlCol="0">
              <a:spAutoFit/>
            </a:bodyPr>
            <a:lstStyle/>
            <a:p>
              <a:r>
                <a:rPr kumimoji="1" lang="en-US" altLang="ja-JP" sz="4000" dirty="0">
                  <a:solidFill>
                    <a:schemeClr val="bg1"/>
                  </a:solidFill>
                  <a:latin typeface="Hiragino Kaku Gothic Std W8" panose="020B0800000000000000" pitchFamily="34" charset="-128"/>
                  <a:ea typeface="Hiragino Kaku Gothic Std W8" panose="020B0800000000000000" pitchFamily="34" charset="-128"/>
                </a:rPr>
                <a:t>3</a:t>
              </a:r>
            </a:p>
          </p:txBody>
        </p:sp>
      </p:grpSp>
      <p:grpSp>
        <p:nvGrpSpPr>
          <p:cNvPr id="33" name="グループ化 32">
            <a:extLst>
              <a:ext uri="{FF2B5EF4-FFF2-40B4-BE49-F238E27FC236}">
                <a16:creationId xmlns:a16="http://schemas.microsoft.com/office/drawing/2014/main" id="{111BBFEC-2311-8A44-5220-C747690618CC}"/>
              </a:ext>
            </a:extLst>
          </p:cNvPr>
          <p:cNvGrpSpPr/>
          <p:nvPr/>
        </p:nvGrpSpPr>
        <p:grpSpPr>
          <a:xfrm>
            <a:off x="1366242" y="4241654"/>
            <a:ext cx="9120312" cy="776698"/>
            <a:chOff x="1366242" y="4241654"/>
            <a:chExt cx="9120312" cy="776698"/>
          </a:xfrm>
        </p:grpSpPr>
        <p:sp>
          <p:nvSpPr>
            <p:cNvPr id="22" name="フリーフォーム 21">
              <a:extLst>
                <a:ext uri="{FF2B5EF4-FFF2-40B4-BE49-F238E27FC236}">
                  <a16:creationId xmlns:a16="http://schemas.microsoft.com/office/drawing/2014/main" id="{40ABB0E8-E34C-F78A-A771-BF04587609B4}"/>
                </a:ext>
              </a:extLst>
            </p:cNvPr>
            <p:cNvSpPr/>
            <p:nvPr/>
          </p:nvSpPr>
          <p:spPr>
            <a:xfrm>
              <a:off x="1471059" y="4257319"/>
              <a:ext cx="9015495" cy="747787"/>
            </a:xfrm>
            <a:custGeom>
              <a:avLst/>
              <a:gdLst>
                <a:gd name="connsiteX0" fmla="*/ 0 w 9015495"/>
                <a:gd name="connsiteY0" fmla="*/ 0 h 747785"/>
                <a:gd name="connsiteX1" fmla="*/ 8641603 w 9015495"/>
                <a:gd name="connsiteY1" fmla="*/ 0 h 747785"/>
                <a:gd name="connsiteX2" fmla="*/ 9015495 w 9015495"/>
                <a:gd name="connsiteY2" fmla="*/ 373893 h 747785"/>
                <a:gd name="connsiteX3" fmla="*/ 8641603 w 9015495"/>
                <a:gd name="connsiteY3" fmla="*/ 747785 h 747785"/>
                <a:gd name="connsiteX4" fmla="*/ 0 w 9015495"/>
                <a:gd name="connsiteY4" fmla="*/ 747785 h 747785"/>
                <a:gd name="connsiteX5" fmla="*/ 0 w 9015495"/>
                <a:gd name="connsiteY5" fmla="*/ 0 h 74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5495" h="747785">
                  <a:moveTo>
                    <a:pt x="9015495" y="747784"/>
                  </a:moveTo>
                  <a:lnTo>
                    <a:pt x="373892" y="747784"/>
                  </a:lnTo>
                  <a:lnTo>
                    <a:pt x="0" y="373892"/>
                  </a:lnTo>
                  <a:lnTo>
                    <a:pt x="373892" y="1"/>
                  </a:lnTo>
                  <a:lnTo>
                    <a:pt x="9015495" y="1"/>
                  </a:lnTo>
                  <a:lnTo>
                    <a:pt x="9015495" y="747784"/>
                  </a:lnTo>
                  <a:close/>
                </a:path>
              </a:pathLst>
            </a:custGeom>
            <a:solidFill>
              <a:srgbClr val="01B4E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6699" tIns="68581" rIns="128016" bIns="68581"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a:latin typeface="Yu Gothic Medium" panose="020B0400000000000000" pitchFamily="34" charset="-128"/>
                  <a:ea typeface="Yu Gothic Medium" panose="020B0400000000000000" pitchFamily="34" charset="-128"/>
                </a:rPr>
                <a:t>地区財団管理セミナーに出席していること</a:t>
              </a:r>
              <a:endParaRPr lang="ja-JP" altLang="en-US" sz="1800" kern="1200">
                <a:latin typeface="Yu Gothic Medium" panose="020B0400000000000000" pitchFamily="34" charset="-128"/>
                <a:ea typeface="Yu Gothic Medium" panose="020B0400000000000000" pitchFamily="34" charset="-128"/>
              </a:endParaRPr>
            </a:p>
          </p:txBody>
        </p:sp>
        <p:sp>
          <p:nvSpPr>
            <p:cNvPr id="23" name="角丸四角形 22">
              <a:extLst>
                <a:ext uri="{FF2B5EF4-FFF2-40B4-BE49-F238E27FC236}">
                  <a16:creationId xmlns:a16="http://schemas.microsoft.com/office/drawing/2014/main" id="{A067775D-2B69-8E07-4C8E-614416C9E9CF}"/>
                </a:ext>
              </a:extLst>
            </p:cNvPr>
            <p:cNvSpPr/>
            <p:nvPr/>
          </p:nvSpPr>
          <p:spPr>
            <a:xfrm>
              <a:off x="1366242" y="4241654"/>
              <a:ext cx="747785" cy="747785"/>
            </a:xfrm>
            <a:prstGeom prst="roundRect">
              <a:avLst/>
            </a:prstGeom>
            <a:solidFill>
              <a:srgbClr val="005CAB"/>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11" name="テキスト ボックス 10">
              <a:extLst>
                <a:ext uri="{FF2B5EF4-FFF2-40B4-BE49-F238E27FC236}">
                  <a16:creationId xmlns:a16="http://schemas.microsoft.com/office/drawing/2014/main" id="{8CAC1892-D836-46DD-CFD1-7A64C36CC1E2}"/>
                </a:ext>
              </a:extLst>
            </p:cNvPr>
            <p:cNvSpPr txBox="1"/>
            <p:nvPr/>
          </p:nvSpPr>
          <p:spPr>
            <a:xfrm>
              <a:off x="1462828" y="4310466"/>
              <a:ext cx="958468" cy="707886"/>
            </a:xfrm>
            <a:prstGeom prst="rect">
              <a:avLst/>
            </a:prstGeom>
            <a:noFill/>
          </p:spPr>
          <p:txBody>
            <a:bodyPr wrap="square" rtlCol="0">
              <a:spAutoFit/>
            </a:bodyPr>
            <a:lstStyle/>
            <a:p>
              <a:r>
                <a:rPr lang="en-US" altLang="ja-JP" sz="4000" dirty="0">
                  <a:solidFill>
                    <a:schemeClr val="bg1"/>
                  </a:solidFill>
                  <a:latin typeface="Hiragino Kaku Gothic Std W8" panose="020B0800000000000000" pitchFamily="34" charset="-128"/>
                  <a:ea typeface="Hiragino Kaku Gothic Std W8" panose="020B0800000000000000" pitchFamily="34" charset="-128"/>
                </a:rPr>
                <a:t>4</a:t>
              </a:r>
              <a:endParaRPr kumimoji="1" lang="en-US" altLang="ja-JP" sz="4000" dirty="0">
                <a:solidFill>
                  <a:schemeClr val="bg1"/>
                </a:solidFill>
                <a:latin typeface="Hiragino Kaku Gothic Std W8" panose="020B0800000000000000" pitchFamily="34" charset="-128"/>
                <a:ea typeface="Hiragino Kaku Gothic Std W8" panose="020B0800000000000000" pitchFamily="34" charset="-128"/>
              </a:endParaRPr>
            </a:p>
          </p:txBody>
        </p:sp>
      </p:grpSp>
      <p:grpSp>
        <p:nvGrpSpPr>
          <p:cNvPr id="32" name="グループ化 31">
            <a:extLst>
              <a:ext uri="{FF2B5EF4-FFF2-40B4-BE49-F238E27FC236}">
                <a16:creationId xmlns:a16="http://schemas.microsoft.com/office/drawing/2014/main" id="{8071FF49-CC22-2101-3045-46B9FCA32663}"/>
              </a:ext>
            </a:extLst>
          </p:cNvPr>
          <p:cNvGrpSpPr/>
          <p:nvPr/>
        </p:nvGrpSpPr>
        <p:grpSpPr>
          <a:xfrm>
            <a:off x="1366242" y="5212659"/>
            <a:ext cx="9120312" cy="778583"/>
            <a:chOff x="1366242" y="5212659"/>
            <a:chExt cx="9120312" cy="778583"/>
          </a:xfrm>
        </p:grpSpPr>
        <p:sp>
          <p:nvSpPr>
            <p:cNvPr id="30" name="フリーフォーム 29">
              <a:extLst>
                <a:ext uri="{FF2B5EF4-FFF2-40B4-BE49-F238E27FC236}">
                  <a16:creationId xmlns:a16="http://schemas.microsoft.com/office/drawing/2014/main" id="{E29954F3-694D-4585-E8A7-1D4C694C67A5}"/>
                </a:ext>
              </a:extLst>
            </p:cNvPr>
            <p:cNvSpPr/>
            <p:nvPr/>
          </p:nvSpPr>
          <p:spPr>
            <a:xfrm>
              <a:off x="1471059" y="5228324"/>
              <a:ext cx="9015495" cy="747786"/>
            </a:xfrm>
            <a:custGeom>
              <a:avLst/>
              <a:gdLst>
                <a:gd name="connsiteX0" fmla="*/ 0 w 9015495"/>
                <a:gd name="connsiteY0" fmla="*/ 0 h 747785"/>
                <a:gd name="connsiteX1" fmla="*/ 8641603 w 9015495"/>
                <a:gd name="connsiteY1" fmla="*/ 0 h 747785"/>
                <a:gd name="connsiteX2" fmla="*/ 9015495 w 9015495"/>
                <a:gd name="connsiteY2" fmla="*/ 373893 h 747785"/>
                <a:gd name="connsiteX3" fmla="*/ 8641603 w 9015495"/>
                <a:gd name="connsiteY3" fmla="*/ 747785 h 747785"/>
                <a:gd name="connsiteX4" fmla="*/ 0 w 9015495"/>
                <a:gd name="connsiteY4" fmla="*/ 747785 h 747785"/>
                <a:gd name="connsiteX5" fmla="*/ 0 w 9015495"/>
                <a:gd name="connsiteY5" fmla="*/ 0 h 74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5495" h="747785">
                  <a:moveTo>
                    <a:pt x="9015495" y="747784"/>
                  </a:moveTo>
                  <a:lnTo>
                    <a:pt x="373892" y="747784"/>
                  </a:lnTo>
                  <a:lnTo>
                    <a:pt x="0" y="373892"/>
                  </a:lnTo>
                  <a:lnTo>
                    <a:pt x="373892" y="1"/>
                  </a:lnTo>
                  <a:lnTo>
                    <a:pt x="9015495" y="1"/>
                  </a:lnTo>
                  <a:lnTo>
                    <a:pt x="9015495" y="747784"/>
                  </a:lnTo>
                  <a:close/>
                </a:path>
              </a:pathLst>
            </a:custGeom>
            <a:solidFill>
              <a:srgbClr val="01B4E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6699" tIns="68581" rIns="128016" bIns="68580" numCol="1" spcCol="1270" anchor="ctr" anchorCtr="0">
              <a:noAutofit/>
            </a:bodyPr>
            <a:lstStyle/>
            <a:p>
              <a:pPr marL="0" lvl="0" indent="0" algn="ctr" defTabSz="800100">
                <a:lnSpc>
                  <a:spcPct val="90000"/>
                </a:lnSpc>
                <a:spcBef>
                  <a:spcPct val="0"/>
                </a:spcBef>
                <a:spcAft>
                  <a:spcPct val="35000"/>
                </a:spcAft>
                <a:buNone/>
              </a:pPr>
              <a:r>
                <a:rPr kumimoji="1" lang="ja-JP" sz="1800" kern="1200">
                  <a:latin typeface="Yu Gothic Medium" panose="020B0400000000000000" pitchFamily="34" charset="-128"/>
                  <a:ea typeface="Yu Gothic Medium" panose="020B0400000000000000" pitchFamily="34" charset="-128"/>
                </a:rPr>
                <a:t>「覚書（</a:t>
              </a:r>
              <a:r>
                <a:rPr kumimoji="1" lang="en-US" sz="1800" kern="1200" dirty="0">
                  <a:latin typeface="Yu Gothic Medium" panose="020B0400000000000000" pitchFamily="34" charset="-128"/>
                  <a:ea typeface="Yu Gothic Medium" panose="020B0400000000000000" pitchFamily="34" charset="-128"/>
                </a:rPr>
                <a:t>MOU</a:t>
              </a:r>
              <a:r>
                <a:rPr kumimoji="1" lang="ja-JP" sz="1800" kern="1200">
                  <a:latin typeface="Yu Gothic Medium" panose="020B0400000000000000" pitchFamily="34" charset="-128"/>
                  <a:ea typeface="Yu Gothic Medium" panose="020B0400000000000000" pitchFamily="34" charset="-128"/>
                </a:rPr>
                <a:t>）」に挙げられた諸要件に従うことに同意し、提出すること</a:t>
              </a:r>
              <a:endParaRPr lang="ja-JP" sz="1800" kern="1200">
                <a:latin typeface="Yu Gothic Medium" panose="020B0400000000000000" pitchFamily="34" charset="-128"/>
                <a:ea typeface="Yu Gothic Medium" panose="020B0400000000000000" pitchFamily="34" charset="-128"/>
              </a:endParaRPr>
            </a:p>
          </p:txBody>
        </p:sp>
        <p:sp>
          <p:nvSpPr>
            <p:cNvPr id="31" name="角丸四角形 30">
              <a:extLst>
                <a:ext uri="{FF2B5EF4-FFF2-40B4-BE49-F238E27FC236}">
                  <a16:creationId xmlns:a16="http://schemas.microsoft.com/office/drawing/2014/main" id="{B84C84A8-B89D-CCF3-AF93-668F70FB6914}"/>
                </a:ext>
              </a:extLst>
            </p:cNvPr>
            <p:cNvSpPr/>
            <p:nvPr/>
          </p:nvSpPr>
          <p:spPr>
            <a:xfrm>
              <a:off x="1366242" y="5212659"/>
              <a:ext cx="747785" cy="747785"/>
            </a:xfrm>
            <a:prstGeom prst="roundRect">
              <a:avLst/>
            </a:prstGeom>
            <a:solidFill>
              <a:srgbClr val="005CAB"/>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13" name="テキスト ボックス 12">
              <a:extLst>
                <a:ext uri="{FF2B5EF4-FFF2-40B4-BE49-F238E27FC236}">
                  <a16:creationId xmlns:a16="http://schemas.microsoft.com/office/drawing/2014/main" id="{D2C33BCD-E3A6-43EB-CF68-0E2247549875}"/>
                </a:ext>
              </a:extLst>
            </p:cNvPr>
            <p:cNvSpPr txBox="1"/>
            <p:nvPr/>
          </p:nvSpPr>
          <p:spPr>
            <a:xfrm>
              <a:off x="1462828" y="5283356"/>
              <a:ext cx="958468" cy="707886"/>
            </a:xfrm>
            <a:prstGeom prst="rect">
              <a:avLst/>
            </a:prstGeom>
            <a:noFill/>
          </p:spPr>
          <p:txBody>
            <a:bodyPr wrap="square" rtlCol="0">
              <a:spAutoFit/>
            </a:bodyPr>
            <a:lstStyle/>
            <a:p>
              <a:r>
                <a:rPr lang="en-US" altLang="ja-JP" sz="4000" dirty="0">
                  <a:solidFill>
                    <a:schemeClr val="bg1"/>
                  </a:solidFill>
                  <a:latin typeface="Hiragino Kaku Gothic Std W8" panose="020B0800000000000000" pitchFamily="34" charset="-128"/>
                  <a:ea typeface="Hiragino Kaku Gothic Std W8" panose="020B0800000000000000" pitchFamily="34" charset="-128"/>
                </a:rPr>
                <a:t>5</a:t>
              </a:r>
              <a:endParaRPr kumimoji="1" lang="en-US" altLang="ja-JP" sz="4000" dirty="0">
                <a:solidFill>
                  <a:schemeClr val="bg1"/>
                </a:solidFill>
                <a:latin typeface="Hiragino Kaku Gothic Std W8" panose="020B0800000000000000" pitchFamily="34" charset="-128"/>
                <a:ea typeface="Hiragino Kaku Gothic Std W8" panose="020B0800000000000000" pitchFamily="34" charset="-128"/>
              </a:endParaRPr>
            </a:p>
          </p:txBody>
        </p:sp>
      </p:grpSp>
      <p:sp>
        <p:nvSpPr>
          <p:cNvPr id="3" name="Google Shape;201;g208847de0cf_0_83">
            <a:extLst>
              <a:ext uri="{FF2B5EF4-FFF2-40B4-BE49-F238E27FC236}">
                <a16:creationId xmlns:a16="http://schemas.microsoft.com/office/drawing/2014/main" id="{E01084E3-5F75-55B2-439C-D50420714616}"/>
              </a:ext>
            </a:extLst>
          </p:cNvPr>
          <p:cNvSpPr txBox="1"/>
          <p:nvPr/>
        </p:nvSpPr>
        <p:spPr>
          <a:xfrm>
            <a:off x="2122257" y="4023936"/>
            <a:ext cx="9383030" cy="1620926"/>
          </a:xfrm>
          <a:prstGeom prst="rect">
            <a:avLst/>
          </a:prstGeom>
          <a:noFill/>
          <a:ln>
            <a:noFill/>
          </a:ln>
        </p:spPr>
        <p:txBody>
          <a:bodyPr spcFirstLastPara="1" wrap="square" lIns="91425" tIns="91425" rIns="91425" bIns="91425" anchor="t" anchorCtr="0">
            <a:spAutoFit/>
          </a:bodyPr>
          <a:lstStyle/>
          <a:p>
            <a:pPr>
              <a:spcBef>
                <a:spcPts val="1000"/>
              </a:spcBef>
              <a:spcAft>
                <a:spcPts val="1000"/>
              </a:spcAft>
            </a:pPr>
            <a:r>
              <a:rPr lang="ja-JP" altLang="en-US" sz="2000" b="1">
                <a:solidFill>
                  <a:srgbClr val="282726"/>
                </a:solidFill>
                <a:latin typeface="Yu Gothic" panose="020B0400000000000000" pitchFamily="34" charset="-128"/>
                <a:ea typeface="Yu Gothic" panose="020B0400000000000000" pitchFamily="34" charset="-128"/>
              </a:rPr>
              <a:t>申請後プロジェクト内容の変更も可能。</a:t>
            </a:r>
            <a:endParaRPr lang="en-US" altLang="ja-JP" sz="2000" b="1" dirty="0">
              <a:solidFill>
                <a:srgbClr val="282726"/>
              </a:solidFill>
              <a:latin typeface="Yu Gothic" panose="020B0400000000000000" pitchFamily="34" charset="-128"/>
              <a:ea typeface="Yu Gothic" panose="020B0400000000000000" pitchFamily="34" charset="-128"/>
            </a:endParaRPr>
          </a:p>
          <a:p>
            <a:pPr>
              <a:spcBef>
                <a:spcPts val="1000"/>
              </a:spcBef>
              <a:spcAft>
                <a:spcPts val="1000"/>
              </a:spcAft>
            </a:pPr>
            <a:r>
              <a:rPr lang="ja-JP" altLang="en-US" sz="2000" b="1">
                <a:solidFill>
                  <a:srgbClr val="282726"/>
                </a:solidFill>
                <a:effectLst/>
                <a:latin typeface="Yu Gothic" panose="020B0400000000000000" pitchFamily="34" charset="-128"/>
                <a:ea typeface="Yu Gothic" panose="020B0400000000000000" pitchFamily="34" charset="-128"/>
              </a:rPr>
              <a:t>補助金が承認された後にプロジェクト計画に変更を加える場合は、その変更について事前にロータリー財団の承認を得る</a:t>
            </a:r>
            <a:r>
              <a:rPr lang="ja-JP" altLang="en-US" sz="2000" b="1">
                <a:solidFill>
                  <a:srgbClr val="282726"/>
                </a:solidFill>
                <a:latin typeface="Yu Gothic" panose="020B0400000000000000" pitchFamily="34" charset="-128"/>
                <a:ea typeface="Yu Gothic" panose="020B0400000000000000" pitchFamily="34" charset="-128"/>
              </a:rPr>
              <a:t>必要がある。</a:t>
            </a:r>
            <a:endParaRPr lang="ja-JP" altLang="en-US" sz="2000" b="1">
              <a:solidFill>
                <a:srgbClr val="282726"/>
              </a:solidFill>
              <a:effectLst/>
              <a:latin typeface="Yu Gothic" panose="020B0400000000000000" pitchFamily="34" charset="-128"/>
              <a:ea typeface="Yu Gothic" panose="020B0400000000000000" pitchFamily="34" charset="-128"/>
            </a:endParaRPr>
          </a:p>
        </p:txBody>
      </p:sp>
    </p:spTree>
    <p:custDataLst>
      <p:tags r:id="rId1"/>
    </p:custDataLst>
    <p:extLst>
      <p:ext uri="{BB962C8B-B14F-4D97-AF65-F5344CB8AC3E}">
        <p14:creationId xmlns:p14="http://schemas.microsoft.com/office/powerpoint/2010/main" val="199026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36"/>
                                        </p:tgtEl>
                                      </p:cBhvr>
                                    </p:animEffect>
                                    <p:set>
                                      <p:cBhvr>
                                        <p:cTn id="32" dur="1" fill="hold">
                                          <p:stCondLst>
                                            <p:cond delay="499"/>
                                          </p:stCondLst>
                                        </p:cTn>
                                        <p:tgtEl>
                                          <p:spTgt spid="36"/>
                                        </p:tgtEl>
                                        <p:attrNameLst>
                                          <p:attrName>style.visibility</p:attrName>
                                        </p:attrNameLst>
                                      </p:cBhvr>
                                      <p:to>
                                        <p:strVal val="hidden"/>
                                      </p:to>
                                    </p:set>
                                  </p:childTnLst>
                                </p:cTn>
                              </p:par>
                              <p:par>
                                <p:cTn id="33" presetID="9" presetClass="exit" presetSubtype="0" fill="hold" nodeType="withEffect">
                                  <p:stCondLst>
                                    <p:cond delay="0"/>
                                  </p:stCondLst>
                                  <p:childTnLst>
                                    <p:animEffect transition="out" filter="dissolve">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dissolv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Hiragino Kaku Gothic ProN W6" panose="020B0300000000000000" pitchFamily="34" charset="-128"/>
                <a:ea typeface="Hiragino Kaku Gothic ProN W6" panose="020B0300000000000000" pitchFamily="34" charset="-128"/>
                <a:cs typeface="MS PMincho"/>
                <a:sym typeface="MS PMincho"/>
              </a:rPr>
              <a:t>クラブへ</a:t>
            </a:r>
            <a:r>
              <a:rPr lang="en-US" altLang="ja-JP" sz="4000" b="1" u="none" strike="noStrike" cap="none" dirty="0" err="1">
                <a:solidFill>
                  <a:schemeClr val="lt1"/>
                </a:solidFill>
                <a:latin typeface="Hiragino Kaku Gothic ProN W6" panose="020B0300000000000000" pitchFamily="34" charset="-128"/>
                <a:ea typeface="Hiragino Kaku Gothic ProN W6" panose="020B0300000000000000" pitchFamily="34" charset="-128"/>
                <a:cs typeface="MS PMincho"/>
                <a:sym typeface="MS PMincho"/>
              </a:rPr>
              <a:t>の配分基準</a:t>
            </a:r>
            <a:endParaRPr lang="ja-JP" altLang="en-US" sz="4000" b="1" u="none" strike="noStrike" cap="none">
              <a:solidFill>
                <a:schemeClr val="lt1"/>
              </a:solidFill>
              <a:latin typeface="Hiragino Kaku Gothic ProN W6" panose="020B0300000000000000" pitchFamily="34" charset="-128"/>
              <a:ea typeface="Hiragino Kaku Gothic ProN W6" panose="020B0300000000000000" pitchFamily="34" charset="-128"/>
              <a:cs typeface="MS PMincho"/>
              <a:sym typeface="MS PMincho"/>
            </a:endParaRP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3" name="Google Shape;201;g208847de0cf_0_83">
            <a:extLst>
              <a:ext uri="{FF2B5EF4-FFF2-40B4-BE49-F238E27FC236}">
                <a16:creationId xmlns:a16="http://schemas.microsoft.com/office/drawing/2014/main" id="{36AE8AF7-96B7-4DCA-555E-D0DA45538360}"/>
              </a:ext>
            </a:extLst>
          </p:cNvPr>
          <p:cNvSpPr txBox="1"/>
          <p:nvPr/>
        </p:nvSpPr>
        <p:spPr>
          <a:xfrm>
            <a:off x="131700" y="1298944"/>
            <a:ext cx="5995662" cy="4555063"/>
          </a:xfrm>
          <a:prstGeom prst="rect">
            <a:avLst/>
          </a:prstGeom>
          <a:noFill/>
          <a:ln>
            <a:noFill/>
          </a:ln>
        </p:spPr>
        <p:txBody>
          <a:bodyPr spcFirstLastPara="1" wrap="square" lIns="91425" tIns="91425" rIns="91425" bIns="91425" anchor="t" anchorCtr="0">
            <a:spAutoFit/>
          </a:bodyPr>
          <a:lstStyle/>
          <a:p>
            <a:pPr marL="514350" marR="0" lvl="0" indent="-514350" algn="l" rtl="0">
              <a:lnSpc>
                <a:spcPct val="115000"/>
              </a:lnSpc>
              <a:spcBef>
                <a:spcPts val="1200"/>
              </a:spcBef>
              <a:spcAft>
                <a:spcPts val="1200"/>
              </a:spcAft>
              <a:buClr>
                <a:srgbClr val="000000"/>
              </a:buClr>
              <a:buSzPts val="2300"/>
              <a:buFont typeface="+mj-lt"/>
              <a:buAutoNum type="arabicPeriod"/>
            </a:pPr>
            <a:r>
              <a:rPr lang="en-US"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rPr>
              <a:t>1クラブ</a:t>
            </a:r>
            <a:r>
              <a:rPr lang="en-US" sz="2000" dirty="0">
                <a:solidFill>
                  <a:schemeClr val="dk1"/>
                </a:solidFill>
                <a:latin typeface="Yu Gothic Medium" panose="020B0400000000000000" pitchFamily="34" charset="-128"/>
                <a:ea typeface="Yu Gothic Medium" panose="020B0400000000000000" pitchFamily="34" charset="-128"/>
                <a:cs typeface="MS PMincho"/>
                <a:sym typeface="MS PMincho"/>
              </a:rPr>
              <a:t>1</a:t>
            </a:r>
            <a:r>
              <a:rPr lang="en-US"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rPr>
              <a:t>プロジェクト</a:t>
            </a:r>
            <a:endParaRPr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endParaRPr>
          </a:p>
          <a:p>
            <a:pPr marL="514350" marR="0" lvl="0" indent="-514350" algn="l" rtl="0">
              <a:lnSpc>
                <a:spcPct val="115000"/>
              </a:lnSpc>
              <a:spcBef>
                <a:spcPts val="1200"/>
              </a:spcBef>
              <a:spcAft>
                <a:spcPts val="1200"/>
              </a:spcAft>
              <a:buClr>
                <a:srgbClr val="000000"/>
              </a:buClr>
              <a:buSzPts val="2300"/>
              <a:buFont typeface="+mj-lt"/>
              <a:buAutoNum type="arabicPeriod"/>
            </a:pPr>
            <a:r>
              <a:rPr lang="en-US"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rPr>
              <a:t>3年前の年次寄付金の25％を基準額とし、右図の様に補助金額の上限額を設定</a:t>
            </a:r>
            <a:endParaRPr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endParaRPr>
          </a:p>
          <a:p>
            <a:pPr marL="514350" marR="0" lvl="0" indent="-514350" algn="l" rtl="0">
              <a:lnSpc>
                <a:spcPct val="115000"/>
              </a:lnSpc>
              <a:spcBef>
                <a:spcPts val="1200"/>
              </a:spcBef>
              <a:spcAft>
                <a:spcPts val="1200"/>
              </a:spcAft>
              <a:buClr>
                <a:srgbClr val="000000"/>
              </a:buClr>
              <a:buSzPts val="2300"/>
              <a:buFont typeface="+mj-lt"/>
              <a:buAutoNum type="arabicPeriod"/>
            </a:pPr>
            <a:r>
              <a:rPr lang="en-US"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rPr>
              <a:t>最高額は</a:t>
            </a:r>
            <a:r>
              <a:rPr lang="en-US" sz="2000" u="none" strike="noStrike" cap="none" dirty="0">
                <a:solidFill>
                  <a:srgbClr val="F7A91B"/>
                </a:solidFill>
                <a:latin typeface="Yu Gothic Medium" panose="020B0400000000000000" pitchFamily="34" charset="-128"/>
                <a:ea typeface="Yu Gothic Medium" panose="020B0400000000000000" pitchFamily="34" charset="-128"/>
                <a:cs typeface="MS PMincho"/>
                <a:sym typeface="MS PMincho"/>
              </a:rPr>
              <a:t>50万円</a:t>
            </a:r>
            <a:endParaRPr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endParaRPr>
          </a:p>
          <a:p>
            <a:pPr marL="514350" marR="0" lvl="0" indent="-514350" algn="l" rtl="0">
              <a:lnSpc>
                <a:spcPct val="115000"/>
              </a:lnSpc>
              <a:spcBef>
                <a:spcPts val="1200"/>
              </a:spcBef>
              <a:spcAft>
                <a:spcPts val="1200"/>
              </a:spcAft>
              <a:buClr>
                <a:srgbClr val="000000"/>
              </a:buClr>
              <a:buSzPts val="2300"/>
              <a:buFont typeface="+mj-lt"/>
              <a:buAutoNum type="arabicPeriod"/>
            </a:pPr>
            <a:r>
              <a:rPr lang="en-US"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rPr>
              <a:t>3年前の期末（対象年度の6月30日）会員数が19人以下のクラブの</a:t>
            </a:r>
            <a:r>
              <a:rPr lang="en-US" sz="2000" u="none" strike="noStrike" cap="none" dirty="0">
                <a:solidFill>
                  <a:srgbClr val="F7A91B"/>
                </a:solidFill>
                <a:latin typeface="Yu Gothic Medium" panose="020B0400000000000000" pitchFamily="34" charset="-128"/>
                <a:ea typeface="Yu Gothic Medium" panose="020B0400000000000000" pitchFamily="34" charset="-128"/>
                <a:cs typeface="MS PMincho"/>
                <a:sym typeface="MS PMincho"/>
              </a:rPr>
              <a:t>基準額を500ドル</a:t>
            </a:r>
            <a:r>
              <a:rPr lang="en-US"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rPr>
              <a:t>とする</a:t>
            </a:r>
            <a:endParaRPr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endParaRPr>
          </a:p>
          <a:p>
            <a:pPr marL="514350" marR="0" lvl="0" indent="-514350" algn="l" rtl="0">
              <a:lnSpc>
                <a:spcPct val="115000"/>
              </a:lnSpc>
              <a:spcBef>
                <a:spcPts val="1200"/>
              </a:spcBef>
              <a:spcAft>
                <a:spcPts val="1200"/>
              </a:spcAft>
              <a:buClr>
                <a:srgbClr val="000000"/>
              </a:buClr>
              <a:buSzPts val="2300"/>
              <a:buFont typeface="+mj-lt"/>
              <a:buAutoNum type="arabicPeriod"/>
            </a:pPr>
            <a:r>
              <a:rPr lang="ja-JP" altLang="en-US" sz="2000" u="none" strike="noStrike" cap="none">
                <a:solidFill>
                  <a:schemeClr val="dk1"/>
                </a:solidFill>
                <a:latin typeface="Yu Gothic Medium" panose="020B0400000000000000" pitchFamily="34" charset="-128"/>
                <a:ea typeface="Yu Gothic Medium" panose="020B0400000000000000" pitchFamily="34" charset="-128"/>
                <a:cs typeface="MS PMincho"/>
                <a:sym typeface="MS PMincho"/>
              </a:rPr>
              <a:t>ローターアクトクラブの</a:t>
            </a:r>
            <a:r>
              <a:rPr lang="ja-JP" altLang="en-US" sz="2000" u="none" strike="noStrike" cap="none">
                <a:solidFill>
                  <a:srgbClr val="F7A91B"/>
                </a:solidFill>
                <a:latin typeface="Yu Gothic Medium" panose="020B0400000000000000" pitchFamily="34" charset="-128"/>
                <a:ea typeface="Yu Gothic Medium" panose="020B0400000000000000" pitchFamily="34" charset="-128"/>
                <a:cs typeface="MS PMincho"/>
                <a:sym typeface="MS PMincho"/>
              </a:rPr>
              <a:t>補助金上限額は、</a:t>
            </a:r>
            <a:r>
              <a:rPr lang="en-US" altLang="ja-JP" sz="2000" u="none" strike="noStrike" cap="none" dirty="0">
                <a:solidFill>
                  <a:srgbClr val="F7A91B"/>
                </a:solidFill>
                <a:latin typeface="Yu Gothic Medium" panose="020B0400000000000000" pitchFamily="34" charset="-128"/>
                <a:ea typeface="Yu Gothic Medium" panose="020B0400000000000000" pitchFamily="34" charset="-128"/>
                <a:cs typeface="MS PMincho"/>
                <a:sym typeface="MS PMincho"/>
              </a:rPr>
              <a:t>300</a:t>
            </a:r>
            <a:r>
              <a:rPr lang="ja-JP" altLang="en-US" sz="2000" u="none" strike="noStrike" cap="none">
                <a:solidFill>
                  <a:srgbClr val="F7A91B"/>
                </a:solidFill>
                <a:latin typeface="Yu Gothic Medium" panose="020B0400000000000000" pitchFamily="34" charset="-128"/>
                <a:ea typeface="Yu Gothic Medium" panose="020B0400000000000000" pitchFamily="34" charset="-128"/>
                <a:cs typeface="MS PMincho"/>
                <a:sym typeface="MS PMincho"/>
              </a:rPr>
              <a:t>ドル</a:t>
            </a:r>
            <a:r>
              <a:rPr lang="ja-JP" altLang="en-US" sz="2000" u="none" strike="noStrike" cap="none">
                <a:solidFill>
                  <a:schemeClr val="dk1"/>
                </a:solidFill>
                <a:latin typeface="Yu Gothic Medium" panose="020B0400000000000000" pitchFamily="34" charset="-128"/>
                <a:ea typeface="Yu Gothic Medium" panose="020B0400000000000000" pitchFamily="34" charset="-128"/>
                <a:cs typeface="MS PMincho"/>
                <a:sym typeface="MS PMincho"/>
              </a:rPr>
              <a:t>とする</a:t>
            </a:r>
            <a:endParaRPr lang="ja-JP" altLang="en-US" sz="2000" u="none" strike="noStrike" cap="none" dirty="0">
              <a:solidFill>
                <a:schemeClr val="dk1"/>
              </a:solidFill>
              <a:latin typeface="Yu Gothic Medium" panose="020B0400000000000000" pitchFamily="34" charset="-128"/>
              <a:ea typeface="Yu Gothic Medium" panose="020B0400000000000000" pitchFamily="34" charset="-128"/>
              <a:cs typeface="MS PMincho"/>
              <a:sym typeface="MS PMincho"/>
            </a:endParaRPr>
          </a:p>
        </p:txBody>
      </p:sp>
      <p:sp>
        <p:nvSpPr>
          <p:cNvPr id="45" name="フリーフォーム 44">
            <a:extLst>
              <a:ext uri="{FF2B5EF4-FFF2-40B4-BE49-F238E27FC236}">
                <a16:creationId xmlns:a16="http://schemas.microsoft.com/office/drawing/2014/main" id="{21D60E52-2158-A977-9F18-AFF88ABBACD9}"/>
              </a:ext>
            </a:extLst>
          </p:cNvPr>
          <p:cNvSpPr/>
          <p:nvPr/>
        </p:nvSpPr>
        <p:spPr>
          <a:xfrm>
            <a:off x="7740006" y="2009348"/>
            <a:ext cx="3649542" cy="680621"/>
          </a:xfrm>
          <a:custGeom>
            <a:avLst/>
            <a:gdLst>
              <a:gd name="connsiteX0" fmla="*/ 0 w 5236800"/>
              <a:gd name="connsiteY0" fmla="*/ 0 h 1001855"/>
              <a:gd name="connsiteX1" fmla="*/ 5236800 w 5236800"/>
              <a:gd name="connsiteY1" fmla="*/ 0 h 1001855"/>
              <a:gd name="connsiteX2" fmla="*/ 5236800 w 5236800"/>
              <a:gd name="connsiteY2" fmla="*/ 1001855 h 1001855"/>
              <a:gd name="connsiteX3" fmla="*/ 0 w 5236800"/>
              <a:gd name="connsiteY3" fmla="*/ 1001855 h 1001855"/>
              <a:gd name="connsiteX4" fmla="*/ 0 w 5236800"/>
              <a:gd name="connsiteY4" fmla="*/ 0 h 100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6800" h="1001855">
                <a:moveTo>
                  <a:pt x="0" y="0"/>
                </a:moveTo>
                <a:lnTo>
                  <a:pt x="5236800" y="0"/>
                </a:lnTo>
                <a:lnTo>
                  <a:pt x="5236800" y="1001855"/>
                </a:lnTo>
                <a:lnTo>
                  <a:pt x="0" y="1001855"/>
                </a:lnTo>
                <a:lnTo>
                  <a:pt x="0" y="0"/>
                </a:lnTo>
                <a:close/>
              </a:path>
            </a:pathLst>
          </a:custGeom>
          <a:solidFill>
            <a:srgbClr val="F7A91B"/>
          </a:solidFill>
          <a:ln>
            <a:noFill/>
          </a:ln>
          <a:effectLst>
            <a:outerShdw blurRad="63500" sx="102000" sy="102000" algn="ctr" rotWithShape="0">
              <a:prstClr val="black">
                <a:alpha val="40000"/>
              </a:prstClr>
            </a:outerShdw>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78590" tIns="140970" rIns="140970" bIns="140970" numCol="1" spcCol="1270" anchor="ctr" anchorCtr="0">
            <a:noAutofit/>
          </a:bodyPr>
          <a:lstStyle/>
          <a:p>
            <a:pPr marL="0" lvl="0" indent="0" algn="l" defTabSz="1644650">
              <a:lnSpc>
                <a:spcPct val="90000"/>
              </a:lnSpc>
              <a:spcBef>
                <a:spcPct val="0"/>
              </a:spcBef>
              <a:spcAft>
                <a:spcPct val="35000"/>
              </a:spcAft>
              <a:buNone/>
            </a:pPr>
            <a:r>
              <a:rPr kumimoji="1" lang="ja-JP" altLang="en-US" sz="2400" b="0" i="0" kern="1200">
                <a:solidFill>
                  <a:schemeClr val="bg1"/>
                </a:solidFill>
                <a:latin typeface="Hiragino Kaku Gothic ProN W3" panose="020B0300000000000000" pitchFamily="34" charset="-128"/>
                <a:ea typeface="Hiragino Kaku Gothic ProN W3" panose="020B0300000000000000" pitchFamily="34" charset="-128"/>
              </a:rPr>
              <a:t>　　基準額</a:t>
            </a:r>
            <a:r>
              <a:rPr kumimoji="1" lang="en-US" altLang="ja-JP" sz="2400" b="0" i="0" kern="1200" dirty="0">
                <a:solidFill>
                  <a:schemeClr val="bg1"/>
                </a:solidFill>
                <a:latin typeface="Hiragino Kaku Gothic ProN W3" panose="020B0300000000000000" pitchFamily="34" charset="-128"/>
                <a:ea typeface="Hiragino Kaku Gothic ProN W3" panose="020B0300000000000000" pitchFamily="34" charset="-128"/>
              </a:rPr>
              <a:t>×80</a:t>
            </a:r>
            <a:r>
              <a:rPr kumimoji="1" lang="ja-JP" altLang="en-US" sz="2400" b="0" i="0" kern="1200">
                <a:solidFill>
                  <a:schemeClr val="bg1"/>
                </a:solidFill>
                <a:latin typeface="Hiragino Kaku Gothic ProN W3" panose="020B0300000000000000" pitchFamily="34" charset="-128"/>
                <a:ea typeface="Hiragino Kaku Gothic ProN W3" panose="020B0300000000000000" pitchFamily="34" charset="-128"/>
              </a:rPr>
              <a:t>％</a:t>
            </a:r>
          </a:p>
        </p:txBody>
      </p:sp>
      <p:sp>
        <p:nvSpPr>
          <p:cNvPr id="46" name="正方形/長方形 45">
            <a:extLst>
              <a:ext uri="{FF2B5EF4-FFF2-40B4-BE49-F238E27FC236}">
                <a16:creationId xmlns:a16="http://schemas.microsoft.com/office/drawing/2014/main" id="{668EF81D-AB3D-418B-6550-410E1EB2F430}"/>
              </a:ext>
            </a:extLst>
          </p:cNvPr>
          <p:cNvSpPr/>
          <p:nvPr/>
        </p:nvSpPr>
        <p:spPr>
          <a:xfrm>
            <a:off x="6576914" y="1899704"/>
            <a:ext cx="1639762" cy="714651"/>
          </a:xfrm>
          <a:prstGeom prst="rect">
            <a:avLst/>
          </a:prstGeom>
          <a:solidFill>
            <a:srgbClr val="005CAB"/>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47" name="テキスト ボックス 46">
            <a:extLst>
              <a:ext uri="{FF2B5EF4-FFF2-40B4-BE49-F238E27FC236}">
                <a16:creationId xmlns:a16="http://schemas.microsoft.com/office/drawing/2014/main" id="{E516456A-D249-AA25-3E06-ACA12702DC58}"/>
              </a:ext>
            </a:extLst>
          </p:cNvPr>
          <p:cNvSpPr txBox="1"/>
          <p:nvPr/>
        </p:nvSpPr>
        <p:spPr>
          <a:xfrm>
            <a:off x="6714236" y="2127740"/>
            <a:ext cx="1727615" cy="240346"/>
          </a:xfrm>
          <a:prstGeom prst="rect">
            <a:avLst/>
          </a:prstGeom>
          <a:noFill/>
        </p:spPr>
        <p:txBody>
          <a:bodyPr wrap="square" rtlCol="0">
            <a:spAutoFit/>
          </a:bodyPr>
          <a:lstStyle/>
          <a:p>
            <a:r>
              <a:rPr kumimoji="1" lang="en-US" altLang="ja-JP" sz="1400" dirty="0">
                <a:solidFill>
                  <a:schemeClr val="bg1">
                    <a:lumMod val="95000"/>
                  </a:schemeClr>
                </a:solidFill>
                <a:latin typeface="Hiragino Kaku Gothic Std W8" panose="020B0800000000000000" pitchFamily="34" charset="-128"/>
                <a:ea typeface="Hiragino Kaku Gothic Std W8" panose="020B0800000000000000" pitchFamily="34" charset="-128"/>
              </a:rPr>
              <a:t>100</a:t>
            </a:r>
            <a:r>
              <a:rPr kumimoji="1" lang="ja-JP" altLang="en-US" sz="1400">
                <a:solidFill>
                  <a:schemeClr val="bg1">
                    <a:lumMod val="95000"/>
                  </a:schemeClr>
                </a:solidFill>
                <a:latin typeface="Hiragino Kaku Gothic Std W8" panose="020B0800000000000000" pitchFamily="34" charset="-128"/>
                <a:ea typeface="Hiragino Kaku Gothic Std W8" panose="020B0800000000000000" pitchFamily="34" charset="-128"/>
              </a:rPr>
              <a:t>ドル未満</a:t>
            </a:r>
          </a:p>
        </p:txBody>
      </p:sp>
      <p:sp>
        <p:nvSpPr>
          <p:cNvPr id="42" name="フリーフォーム 41">
            <a:extLst>
              <a:ext uri="{FF2B5EF4-FFF2-40B4-BE49-F238E27FC236}">
                <a16:creationId xmlns:a16="http://schemas.microsoft.com/office/drawing/2014/main" id="{8226147D-D893-8CA8-5121-4E3D932471BE}"/>
              </a:ext>
            </a:extLst>
          </p:cNvPr>
          <p:cNvSpPr/>
          <p:nvPr/>
        </p:nvSpPr>
        <p:spPr>
          <a:xfrm>
            <a:off x="7740006" y="2996103"/>
            <a:ext cx="3649542" cy="680621"/>
          </a:xfrm>
          <a:custGeom>
            <a:avLst/>
            <a:gdLst>
              <a:gd name="connsiteX0" fmla="*/ 0 w 5236800"/>
              <a:gd name="connsiteY0" fmla="*/ 0 h 1001855"/>
              <a:gd name="connsiteX1" fmla="*/ 5236800 w 5236800"/>
              <a:gd name="connsiteY1" fmla="*/ 0 h 1001855"/>
              <a:gd name="connsiteX2" fmla="*/ 5236800 w 5236800"/>
              <a:gd name="connsiteY2" fmla="*/ 1001855 h 1001855"/>
              <a:gd name="connsiteX3" fmla="*/ 0 w 5236800"/>
              <a:gd name="connsiteY3" fmla="*/ 1001855 h 1001855"/>
              <a:gd name="connsiteX4" fmla="*/ 0 w 5236800"/>
              <a:gd name="connsiteY4" fmla="*/ 0 h 100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6800" h="1001855">
                <a:moveTo>
                  <a:pt x="0" y="0"/>
                </a:moveTo>
                <a:lnTo>
                  <a:pt x="5236800" y="0"/>
                </a:lnTo>
                <a:lnTo>
                  <a:pt x="5236800" y="1001855"/>
                </a:lnTo>
                <a:lnTo>
                  <a:pt x="0" y="1001855"/>
                </a:lnTo>
                <a:lnTo>
                  <a:pt x="0" y="0"/>
                </a:lnTo>
                <a:close/>
              </a:path>
            </a:pathLst>
          </a:custGeom>
          <a:solidFill>
            <a:srgbClr val="F7A91B"/>
          </a:solidFill>
          <a:ln>
            <a:noFill/>
          </a:ln>
          <a:effectLst>
            <a:outerShdw blurRad="63500" sx="102000" sy="102000" algn="ctr" rotWithShape="0">
              <a:prstClr val="black">
                <a:alpha val="40000"/>
              </a:prstClr>
            </a:outerShdw>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78590" tIns="140970" rIns="140970" bIns="140970" numCol="1" spcCol="1270" anchor="ctr" anchorCtr="0">
            <a:noAutofit/>
          </a:bodyPr>
          <a:lstStyle/>
          <a:p>
            <a:pPr marL="0" lvl="0" indent="0" algn="l" defTabSz="1644650">
              <a:lnSpc>
                <a:spcPct val="90000"/>
              </a:lnSpc>
              <a:spcBef>
                <a:spcPct val="0"/>
              </a:spcBef>
              <a:spcAft>
                <a:spcPct val="35000"/>
              </a:spcAft>
              <a:buNone/>
            </a:pPr>
            <a:r>
              <a:rPr kumimoji="1" lang="ja-JP" altLang="en-US" sz="2400" b="0" i="0" kern="1200">
                <a:solidFill>
                  <a:schemeClr val="bg1"/>
                </a:solidFill>
                <a:latin typeface="Hiragino Kaku Gothic ProN W3" panose="020B0300000000000000" pitchFamily="34" charset="-128"/>
                <a:ea typeface="Hiragino Kaku Gothic ProN W3" panose="020B0300000000000000" pitchFamily="34" charset="-128"/>
              </a:rPr>
              <a:t>　　基準額</a:t>
            </a:r>
            <a:r>
              <a:rPr kumimoji="1" lang="en-US" altLang="ja-JP" sz="2400" b="0" i="0" kern="1200" dirty="0">
                <a:solidFill>
                  <a:schemeClr val="bg1"/>
                </a:solidFill>
                <a:latin typeface="Hiragino Kaku Gothic ProN W3" panose="020B0300000000000000" pitchFamily="34" charset="-128"/>
                <a:ea typeface="Hiragino Kaku Gothic ProN W3" panose="020B0300000000000000" pitchFamily="34" charset="-128"/>
              </a:rPr>
              <a:t>×90</a:t>
            </a:r>
            <a:r>
              <a:rPr kumimoji="1" lang="ja-JP" altLang="en-US" sz="2400" b="0" i="0" kern="1200">
                <a:solidFill>
                  <a:schemeClr val="bg1"/>
                </a:solidFill>
                <a:latin typeface="Hiragino Kaku Gothic ProN W3" panose="020B0300000000000000" pitchFamily="34" charset="-128"/>
                <a:ea typeface="Hiragino Kaku Gothic ProN W3" panose="020B0300000000000000" pitchFamily="34" charset="-128"/>
              </a:rPr>
              <a:t>％</a:t>
            </a:r>
          </a:p>
        </p:txBody>
      </p:sp>
      <p:sp>
        <p:nvSpPr>
          <p:cNvPr id="43" name="正方形/長方形 42">
            <a:extLst>
              <a:ext uri="{FF2B5EF4-FFF2-40B4-BE49-F238E27FC236}">
                <a16:creationId xmlns:a16="http://schemas.microsoft.com/office/drawing/2014/main" id="{899FD763-EB6F-5F5F-8F35-4ACF87D2CE3A}"/>
              </a:ext>
            </a:extLst>
          </p:cNvPr>
          <p:cNvSpPr/>
          <p:nvPr/>
        </p:nvSpPr>
        <p:spPr>
          <a:xfrm>
            <a:off x="6576914" y="2886459"/>
            <a:ext cx="1639762" cy="714651"/>
          </a:xfrm>
          <a:prstGeom prst="rect">
            <a:avLst/>
          </a:prstGeom>
          <a:solidFill>
            <a:srgbClr val="005CAB"/>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44" name="テキスト ボックス 43">
            <a:extLst>
              <a:ext uri="{FF2B5EF4-FFF2-40B4-BE49-F238E27FC236}">
                <a16:creationId xmlns:a16="http://schemas.microsoft.com/office/drawing/2014/main" id="{18104068-23F7-C07E-F122-B7CAE926767A}"/>
              </a:ext>
            </a:extLst>
          </p:cNvPr>
          <p:cNvSpPr txBox="1"/>
          <p:nvPr/>
        </p:nvSpPr>
        <p:spPr>
          <a:xfrm>
            <a:off x="6714236" y="3024262"/>
            <a:ext cx="1727615" cy="408587"/>
          </a:xfrm>
          <a:prstGeom prst="rect">
            <a:avLst/>
          </a:prstGeom>
          <a:noFill/>
        </p:spPr>
        <p:txBody>
          <a:bodyPr wrap="square" rtlCol="0">
            <a:spAutoFit/>
          </a:bodyPr>
          <a:lstStyle/>
          <a:p>
            <a:r>
              <a:rPr kumimoji="1" lang="en-US" altLang="ja-JP" sz="1400" dirty="0">
                <a:solidFill>
                  <a:schemeClr val="bg1">
                    <a:lumMod val="95000"/>
                  </a:schemeClr>
                </a:solidFill>
                <a:latin typeface="Hiragino Kaku Gothic Std W8" panose="020B0800000000000000" pitchFamily="34" charset="-128"/>
                <a:ea typeface="Hiragino Kaku Gothic Std W8" panose="020B0800000000000000" pitchFamily="34" charset="-128"/>
              </a:rPr>
              <a:t>100</a:t>
            </a:r>
            <a:r>
              <a:rPr kumimoji="1" lang="ja-JP" altLang="en-US" sz="1400">
                <a:solidFill>
                  <a:schemeClr val="bg1">
                    <a:lumMod val="95000"/>
                  </a:schemeClr>
                </a:solidFill>
                <a:latin typeface="Hiragino Kaku Gothic Std W8" panose="020B0800000000000000" pitchFamily="34" charset="-128"/>
                <a:ea typeface="Hiragino Kaku Gothic Std W8" panose="020B0800000000000000" pitchFamily="34" charset="-128"/>
              </a:rPr>
              <a:t>ドル以上</a:t>
            </a:r>
            <a:endParaRPr kumimoji="1" lang="en-US" altLang="ja-JP" sz="1400" dirty="0">
              <a:solidFill>
                <a:schemeClr val="bg1">
                  <a:lumMod val="95000"/>
                </a:schemeClr>
              </a:solidFill>
              <a:latin typeface="Hiragino Kaku Gothic Std W8" panose="020B0800000000000000" pitchFamily="34" charset="-128"/>
              <a:ea typeface="Hiragino Kaku Gothic Std W8" panose="020B0800000000000000" pitchFamily="34" charset="-128"/>
            </a:endParaRPr>
          </a:p>
          <a:p>
            <a:r>
              <a:rPr lang="en-US" altLang="ja-JP" sz="1400" dirty="0">
                <a:solidFill>
                  <a:schemeClr val="bg1">
                    <a:lumMod val="95000"/>
                  </a:schemeClr>
                </a:solidFill>
                <a:latin typeface="Hiragino Kaku Gothic Std W8" panose="020B0800000000000000" pitchFamily="34" charset="-128"/>
                <a:ea typeface="Hiragino Kaku Gothic Std W8" panose="020B0800000000000000" pitchFamily="34" charset="-128"/>
              </a:rPr>
              <a:t>150</a:t>
            </a:r>
            <a:r>
              <a:rPr lang="ja-JP" altLang="en-US" sz="1400">
                <a:solidFill>
                  <a:schemeClr val="bg1">
                    <a:lumMod val="95000"/>
                  </a:schemeClr>
                </a:solidFill>
                <a:latin typeface="Hiragino Kaku Gothic Std W8" panose="020B0800000000000000" pitchFamily="34" charset="-128"/>
                <a:ea typeface="Hiragino Kaku Gothic Std W8" panose="020B0800000000000000" pitchFamily="34" charset="-128"/>
              </a:rPr>
              <a:t>ドル未満</a:t>
            </a:r>
            <a:endParaRPr kumimoji="1" lang="ja-JP" altLang="en-US" sz="1400">
              <a:solidFill>
                <a:schemeClr val="bg1">
                  <a:lumMod val="95000"/>
                </a:schemeClr>
              </a:solidFill>
              <a:latin typeface="Hiragino Kaku Gothic Std W8" panose="020B0800000000000000" pitchFamily="34" charset="-128"/>
              <a:ea typeface="Hiragino Kaku Gothic Std W8" panose="020B0800000000000000" pitchFamily="34" charset="-128"/>
            </a:endParaRPr>
          </a:p>
        </p:txBody>
      </p:sp>
      <p:sp>
        <p:nvSpPr>
          <p:cNvPr id="39" name="フリーフォーム 38">
            <a:extLst>
              <a:ext uri="{FF2B5EF4-FFF2-40B4-BE49-F238E27FC236}">
                <a16:creationId xmlns:a16="http://schemas.microsoft.com/office/drawing/2014/main" id="{4BC84543-DA0E-20CB-BE35-21E6ABBADE63}"/>
              </a:ext>
            </a:extLst>
          </p:cNvPr>
          <p:cNvSpPr/>
          <p:nvPr/>
        </p:nvSpPr>
        <p:spPr>
          <a:xfrm>
            <a:off x="7740006" y="3949039"/>
            <a:ext cx="3649541" cy="680621"/>
          </a:xfrm>
          <a:custGeom>
            <a:avLst/>
            <a:gdLst>
              <a:gd name="connsiteX0" fmla="*/ 0 w 5236800"/>
              <a:gd name="connsiteY0" fmla="*/ 0 h 1001855"/>
              <a:gd name="connsiteX1" fmla="*/ 5236800 w 5236800"/>
              <a:gd name="connsiteY1" fmla="*/ 0 h 1001855"/>
              <a:gd name="connsiteX2" fmla="*/ 5236800 w 5236800"/>
              <a:gd name="connsiteY2" fmla="*/ 1001855 h 1001855"/>
              <a:gd name="connsiteX3" fmla="*/ 0 w 5236800"/>
              <a:gd name="connsiteY3" fmla="*/ 1001855 h 1001855"/>
              <a:gd name="connsiteX4" fmla="*/ 0 w 5236800"/>
              <a:gd name="connsiteY4" fmla="*/ 0 h 100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6800" h="1001855">
                <a:moveTo>
                  <a:pt x="0" y="0"/>
                </a:moveTo>
                <a:lnTo>
                  <a:pt x="5236800" y="0"/>
                </a:lnTo>
                <a:lnTo>
                  <a:pt x="5236800" y="1001855"/>
                </a:lnTo>
                <a:lnTo>
                  <a:pt x="0" y="1001855"/>
                </a:lnTo>
                <a:lnTo>
                  <a:pt x="0" y="0"/>
                </a:lnTo>
                <a:close/>
              </a:path>
            </a:pathLst>
          </a:custGeom>
          <a:solidFill>
            <a:srgbClr val="F7A91B"/>
          </a:solidFill>
          <a:ln>
            <a:noFill/>
          </a:ln>
          <a:effectLst>
            <a:outerShdw blurRad="63500" sx="102000" sy="102000" algn="ctr" rotWithShape="0">
              <a:prstClr val="black">
                <a:alpha val="40000"/>
              </a:prstClr>
            </a:outerShdw>
          </a:effectLst>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78590" tIns="140970" rIns="140970" bIns="140970" numCol="1" spcCol="1270" anchor="ctr" anchorCtr="0">
            <a:noAutofit/>
          </a:bodyPr>
          <a:lstStyle/>
          <a:p>
            <a:pPr marL="0" lvl="0" indent="0" algn="l" defTabSz="1644650">
              <a:lnSpc>
                <a:spcPct val="90000"/>
              </a:lnSpc>
              <a:spcBef>
                <a:spcPct val="0"/>
              </a:spcBef>
              <a:spcAft>
                <a:spcPct val="35000"/>
              </a:spcAft>
              <a:buNone/>
            </a:pPr>
            <a:r>
              <a:rPr kumimoji="1" lang="ja-JP" altLang="en-US" sz="2400" b="0" i="0" kern="1200">
                <a:solidFill>
                  <a:schemeClr val="bg1"/>
                </a:solidFill>
                <a:latin typeface="Hiragino Kaku Gothic ProN W3" panose="020B0300000000000000" pitchFamily="34" charset="-128"/>
                <a:ea typeface="Hiragino Kaku Gothic ProN W3" panose="020B0300000000000000" pitchFamily="34" charset="-128"/>
              </a:rPr>
              <a:t>　　基準額</a:t>
            </a:r>
            <a:r>
              <a:rPr kumimoji="1" lang="en-US" altLang="ja-JP" sz="2400" b="0" i="0" kern="1200" dirty="0">
                <a:solidFill>
                  <a:schemeClr val="bg1"/>
                </a:solidFill>
                <a:latin typeface="Hiragino Kaku Gothic ProN W3" panose="020B0300000000000000" pitchFamily="34" charset="-128"/>
                <a:ea typeface="Hiragino Kaku Gothic ProN W3" panose="020B0300000000000000" pitchFamily="34" charset="-128"/>
              </a:rPr>
              <a:t>×100</a:t>
            </a:r>
            <a:r>
              <a:rPr kumimoji="1" lang="ja-JP" altLang="en-US" sz="2400" b="0" i="0" kern="1200">
                <a:solidFill>
                  <a:schemeClr val="bg1"/>
                </a:solidFill>
                <a:latin typeface="Hiragino Kaku Gothic ProN W3" panose="020B0300000000000000" pitchFamily="34" charset="-128"/>
                <a:ea typeface="Hiragino Kaku Gothic ProN W3" panose="020B0300000000000000" pitchFamily="34" charset="-128"/>
              </a:rPr>
              <a:t>％</a:t>
            </a:r>
          </a:p>
        </p:txBody>
      </p:sp>
      <p:sp>
        <p:nvSpPr>
          <p:cNvPr id="40" name="正方形/長方形 39">
            <a:extLst>
              <a:ext uri="{FF2B5EF4-FFF2-40B4-BE49-F238E27FC236}">
                <a16:creationId xmlns:a16="http://schemas.microsoft.com/office/drawing/2014/main" id="{190914AC-80B9-5259-2723-5F0BA5CECEEA}"/>
              </a:ext>
            </a:extLst>
          </p:cNvPr>
          <p:cNvSpPr/>
          <p:nvPr/>
        </p:nvSpPr>
        <p:spPr>
          <a:xfrm>
            <a:off x="6576914" y="3839395"/>
            <a:ext cx="1639762" cy="714651"/>
          </a:xfrm>
          <a:prstGeom prst="rect">
            <a:avLst/>
          </a:prstGeom>
          <a:solidFill>
            <a:srgbClr val="005CAB"/>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41" name="テキスト ボックス 40">
            <a:extLst>
              <a:ext uri="{FF2B5EF4-FFF2-40B4-BE49-F238E27FC236}">
                <a16:creationId xmlns:a16="http://schemas.microsoft.com/office/drawing/2014/main" id="{6B0E6839-590E-87F3-3960-333F14AC680E}"/>
              </a:ext>
            </a:extLst>
          </p:cNvPr>
          <p:cNvSpPr txBox="1"/>
          <p:nvPr/>
        </p:nvSpPr>
        <p:spPr>
          <a:xfrm>
            <a:off x="6714236" y="4078448"/>
            <a:ext cx="1727615" cy="240346"/>
          </a:xfrm>
          <a:prstGeom prst="rect">
            <a:avLst/>
          </a:prstGeom>
          <a:noFill/>
        </p:spPr>
        <p:txBody>
          <a:bodyPr wrap="square" rtlCol="0">
            <a:spAutoFit/>
          </a:bodyPr>
          <a:lstStyle/>
          <a:p>
            <a:r>
              <a:rPr kumimoji="1" lang="en-US" altLang="ja-JP" sz="1400" dirty="0">
                <a:solidFill>
                  <a:schemeClr val="bg1">
                    <a:lumMod val="95000"/>
                  </a:schemeClr>
                </a:solidFill>
                <a:latin typeface="Hiragino Kaku Gothic Std W8" panose="020B0800000000000000" pitchFamily="34" charset="-128"/>
                <a:ea typeface="Hiragino Kaku Gothic Std W8" panose="020B0800000000000000" pitchFamily="34" charset="-128"/>
              </a:rPr>
              <a:t>150</a:t>
            </a:r>
            <a:r>
              <a:rPr kumimoji="1" lang="ja-JP" altLang="en-US" sz="1400">
                <a:solidFill>
                  <a:schemeClr val="bg1">
                    <a:lumMod val="95000"/>
                  </a:schemeClr>
                </a:solidFill>
                <a:latin typeface="Hiragino Kaku Gothic Std W8" panose="020B0800000000000000" pitchFamily="34" charset="-128"/>
                <a:ea typeface="Hiragino Kaku Gothic Std W8" panose="020B0800000000000000" pitchFamily="34" charset="-128"/>
              </a:rPr>
              <a:t>ドル以上</a:t>
            </a:r>
          </a:p>
        </p:txBody>
      </p:sp>
      <p:sp>
        <p:nvSpPr>
          <p:cNvPr id="37" name="テキスト ボックス 36">
            <a:extLst>
              <a:ext uri="{FF2B5EF4-FFF2-40B4-BE49-F238E27FC236}">
                <a16:creationId xmlns:a16="http://schemas.microsoft.com/office/drawing/2014/main" id="{FB2F2FCC-59A6-B7D6-48F7-3EBFC578CFE5}"/>
              </a:ext>
            </a:extLst>
          </p:cNvPr>
          <p:cNvSpPr txBox="1"/>
          <p:nvPr/>
        </p:nvSpPr>
        <p:spPr>
          <a:xfrm>
            <a:off x="6548324" y="1251616"/>
            <a:ext cx="2059437" cy="307777"/>
          </a:xfrm>
          <a:prstGeom prst="rect">
            <a:avLst/>
          </a:prstGeom>
          <a:noFill/>
        </p:spPr>
        <p:txBody>
          <a:bodyPr wrap="square" rtlCol="0">
            <a:spAutoFit/>
          </a:bodyPr>
          <a:lstStyle/>
          <a:p>
            <a:r>
              <a:rPr kumimoji="1" lang="en-US" altLang="ja-JP" sz="1400" dirty="0">
                <a:latin typeface="Hiragino Kaku Gothic ProN W3" panose="020B0300000000000000" pitchFamily="34" charset="-128"/>
                <a:ea typeface="Hiragino Kaku Gothic ProN W3" panose="020B0300000000000000" pitchFamily="34" charset="-128"/>
              </a:rPr>
              <a:t>3</a:t>
            </a:r>
            <a:r>
              <a:rPr kumimoji="1" lang="ja-JP" altLang="en-US" sz="1400">
                <a:latin typeface="Hiragino Kaku Gothic ProN W3" panose="020B0300000000000000" pitchFamily="34" charset="-128"/>
                <a:ea typeface="Hiragino Kaku Gothic ProN W3" panose="020B0300000000000000" pitchFamily="34" charset="-128"/>
              </a:rPr>
              <a:t>年前の寄付実績</a:t>
            </a:r>
          </a:p>
        </p:txBody>
      </p:sp>
      <p:sp>
        <p:nvSpPr>
          <p:cNvPr id="38" name="テキスト ボックス 37">
            <a:extLst>
              <a:ext uri="{FF2B5EF4-FFF2-40B4-BE49-F238E27FC236}">
                <a16:creationId xmlns:a16="http://schemas.microsoft.com/office/drawing/2014/main" id="{F3B1732F-2668-A8A2-02E2-C12D70BC362A}"/>
              </a:ext>
            </a:extLst>
          </p:cNvPr>
          <p:cNvSpPr txBox="1"/>
          <p:nvPr/>
        </p:nvSpPr>
        <p:spPr>
          <a:xfrm>
            <a:off x="10063086" y="1684085"/>
            <a:ext cx="1972003" cy="307777"/>
          </a:xfrm>
          <a:prstGeom prst="rect">
            <a:avLst/>
          </a:prstGeom>
          <a:noFill/>
        </p:spPr>
        <p:txBody>
          <a:bodyPr wrap="square" rtlCol="0">
            <a:spAutoFit/>
          </a:bodyPr>
          <a:lstStyle/>
          <a:p>
            <a:r>
              <a:rPr kumimoji="1" lang="ja-JP" altLang="en-US" sz="1400">
                <a:latin typeface="Hiragino Kaku Gothic ProN W3" panose="020B0300000000000000" pitchFamily="34" charset="-128"/>
                <a:ea typeface="Hiragino Kaku Gothic ProN W3" panose="020B0300000000000000" pitchFamily="34" charset="-128"/>
              </a:rPr>
              <a:t>補助金額の上限</a:t>
            </a:r>
          </a:p>
        </p:txBody>
      </p:sp>
      <p:sp>
        <p:nvSpPr>
          <p:cNvPr id="48" name="テキスト ボックス 47">
            <a:extLst>
              <a:ext uri="{FF2B5EF4-FFF2-40B4-BE49-F238E27FC236}">
                <a16:creationId xmlns:a16="http://schemas.microsoft.com/office/drawing/2014/main" id="{8D09CA71-DE34-DA95-BD7C-A4490992D2BF}"/>
              </a:ext>
            </a:extLst>
          </p:cNvPr>
          <p:cNvSpPr txBox="1"/>
          <p:nvPr/>
        </p:nvSpPr>
        <p:spPr>
          <a:xfrm>
            <a:off x="6548324" y="1493268"/>
            <a:ext cx="5346063" cy="307777"/>
          </a:xfrm>
          <a:prstGeom prst="rect">
            <a:avLst/>
          </a:prstGeom>
          <a:noFill/>
        </p:spPr>
        <p:txBody>
          <a:bodyPr wrap="square" rtlCol="0">
            <a:spAutoFit/>
          </a:bodyPr>
          <a:lstStyle/>
          <a:p>
            <a:r>
              <a:rPr lang="en-US" altLang="ja-JP" sz="1400" dirty="0">
                <a:latin typeface="Hiragino Kaku Gothic ProN W3" panose="020B0300000000000000" pitchFamily="34" charset="-128"/>
                <a:ea typeface="Hiragino Kaku Gothic ProN W3" panose="020B0300000000000000" pitchFamily="34" charset="-128"/>
              </a:rPr>
              <a:t>※ </a:t>
            </a:r>
            <a:r>
              <a:rPr lang="en-US" altLang="ja-JP" sz="1400" u="none" strike="noStrike" cap="none" dirty="0" err="1">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年次寄付金</a:t>
            </a:r>
            <a:r>
              <a:rPr lang="ja-JP" altLang="en-US" sz="1400" u="none" strike="noStrike" cap="none">
                <a:solidFill>
                  <a:schemeClr val="dk1"/>
                </a:solidFill>
                <a:latin typeface="Hiragino Kaku Gothic ProN W3" panose="020B0300000000000000" pitchFamily="34" charset="-128"/>
                <a:ea typeface="Hiragino Kaku Gothic ProN W3" panose="020B0300000000000000" pitchFamily="34" charset="-128"/>
                <a:cs typeface="MS PMincho"/>
                <a:sym typeface="MS PMincho"/>
              </a:rPr>
              <a:t>の一人当たりの金額</a:t>
            </a:r>
            <a:endParaRPr kumimoji="1" lang="ja-JP" altLang="en-US" sz="1400">
              <a:latin typeface="Hiragino Kaku Gothic ProN W3" panose="020B0300000000000000" pitchFamily="34" charset="-128"/>
              <a:ea typeface="Hiragino Kaku Gothic ProN W3" panose="020B0300000000000000" pitchFamily="34" charset="-128"/>
            </a:endParaRPr>
          </a:p>
        </p:txBody>
      </p:sp>
      <p:sp>
        <p:nvSpPr>
          <p:cNvPr id="4" name="Subtitle 14">
            <a:extLst>
              <a:ext uri="{FF2B5EF4-FFF2-40B4-BE49-F238E27FC236}">
                <a16:creationId xmlns:a16="http://schemas.microsoft.com/office/drawing/2014/main" id="{03958108-CA7A-8D04-1936-56EBEE69924E}"/>
              </a:ext>
            </a:extLst>
          </p:cNvPr>
          <p:cNvSpPr txBox="1">
            <a:spLocks/>
          </p:cNvSpPr>
          <p:nvPr/>
        </p:nvSpPr>
        <p:spPr>
          <a:xfrm>
            <a:off x="101823" y="6466923"/>
            <a:ext cx="2651887" cy="287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buNone/>
            </a:pP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r>
              <a:rPr lang="ja-JP" altLang="en-US" sz="1400" b="1" dirty="0">
                <a:solidFill>
                  <a:srgbClr val="F7A81B"/>
                </a:solidFill>
                <a:latin typeface="HGPｺﾞｼｯｸM" panose="020B0600000000000000" pitchFamily="50" charset="-128"/>
                <a:ea typeface="HGPｺﾞｼｯｸM" panose="020B0600000000000000" pitchFamily="50" charset="-128"/>
              </a:rPr>
              <a:t>世界でよいことをしよう</a:t>
            </a: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endParaRPr lang="ja" sz="1400" b="1" i="0" u="none" baseline="0" dirty="0">
              <a:solidFill>
                <a:srgbClr val="F7A81B"/>
              </a:solidFill>
              <a:latin typeface="HGPｺﾞｼｯｸM" panose="020B0600000000000000" pitchFamily="50" charset="-128"/>
              <a:ea typeface="HGPｺﾞｼｯｸM" panose="020B0600000000000000" pitchFamily="50" charset="-128"/>
            </a:endParaRPr>
          </a:p>
        </p:txBody>
      </p:sp>
      <p:pic>
        <p:nvPicPr>
          <p:cNvPr id="8" name="図 7">
            <a:extLst>
              <a:ext uri="{FF2B5EF4-FFF2-40B4-BE49-F238E27FC236}">
                <a16:creationId xmlns:a16="http://schemas.microsoft.com/office/drawing/2014/main" id="{133CCEA0-EB65-8C43-6C97-5E301A342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6263" y="6187862"/>
            <a:ext cx="2197608" cy="566928"/>
          </a:xfrm>
          <a:prstGeom prst="rect">
            <a:avLst/>
          </a:prstGeom>
        </p:spPr>
      </p:pic>
      <p:sp>
        <p:nvSpPr>
          <p:cNvPr id="10" name="Google Shape;201;g208847de0cf_0_83">
            <a:extLst>
              <a:ext uri="{FF2B5EF4-FFF2-40B4-BE49-F238E27FC236}">
                <a16:creationId xmlns:a16="http://schemas.microsoft.com/office/drawing/2014/main" id="{47709C9F-F176-C275-D159-89C05AD85683}"/>
              </a:ext>
            </a:extLst>
          </p:cNvPr>
          <p:cNvSpPr txBox="1"/>
          <p:nvPr/>
        </p:nvSpPr>
        <p:spPr>
          <a:xfrm>
            <a:off x="1117246" y="1454632"/>
            <a:ext cx="4073250" cy="1569630"/>
          </a:xfrm>
          <a:prstGeom prst="rect">
            <a:avLst/>
          </a:prstGeom>
          <a:solidFill>
            <a:srgbClr val="01B4E7"/>
          </a:solidFill>
          <a:ln>
            <a:noFill/>
          </a:ln>
        </p:spPr>
        <p:txBody>
          <a:bodyPr spcFirstLastPara="1" wrap="square" lIns="91425" tIns="91425" rIns="91425" bIns="91425" anchor="t" anchorCtr="0">
            <a:spAutoFit/>
          </a:bodyPr>
          <a:lstStyle/>
          <a:p>
            <a:pPr marR="0" lvl="0" algn="l" rtl="0">
              <a:spcBef>
                <a:spcPts val="600"/>
              </a:spcBef>
              <a:spcAft>
                <a:spcPts val="600"/>
              </a:spcAft>
              <a:buClr>
                <a:srgbClr val="000000"/>
              </a:buClr>
              <a:buSzPts val="2300"/>
            </a:pPr>
            <a:r>
              <a:rPr lang="ja-JP" altLang="en-US" sz="2000" u="none" strike="noStrike" cap="none">
                <a:solidFill>
                  <a:schemeClr val="bg1"/>
                </a:solidFill>
                <a:latin typeface="Yu Gothic Medium" panose="020B0400000000000000" pitchFamily="34" charset="-128"/>
                <a:ea typeface="Yu Gothic Medium" panose="020B0400000000000000" pitchFamily="34" charset="-128"/>
                <a:cs typeface="MS PMincho"/>
                <a:sym typeface="MS PMincho"/>
              </a:rPr>
              <a:t>上限額の計算例</a:t>
            </a:r>
            <a:endParaRPr lang="en-US" altLang="ja-JP" sz="2000" u="none" strike="noStrike" cap="none" dirty="0">
              <a:solidFill>
                <a:schemeClr val="bg1"/>
              </a:solidFill>
              <a:latin typeface="Yu Gothic Medium" panose="020B0400000000000000" pitchFamily="34" charset="-128"/>
              <a:ea typeface="Yu Gothic Medium" panose="020B0400000000000000" pitchFamily="34" charset="-128"/>
              <a:cs typeface="MS PMincho"/>
              <a:sym typeface="MS PMincho"/>
            </a:endParaRPr>
          </a:p>
          <a:p>
            <a:pPr marR="0" lvl="0" algn="l" rtl="0">
              <a:spcBef>
                <a:spcPts val="600"/>
              </a:spcBef>
              <a:spcAft>
                <a:spcPts val="600"/>
              </a:spcAft>
              <a:buClr>
                <a:srgbClr val="000000"/>
              </a:buClr>
              <a:buSzPts val="2300"/>
            </a:pPr>
            <a:r>
              <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rPr>
              <a:t>3</a:t>
            </a:r>
            <a:r>
              <a:rPr lang="ja-JP" altLang="en-US" sz="2000">
                <a:solidFill>
                  <a:schemeClr val="bg1"/>
                </a:solidFill>
                <a:latin typeface="Yu Gothic Medium" panose="020B0400000000000000" pitchFamily="34" charset="-128"/>
                <a:ea typeface="Yu Gothic Medium" panose="020B0400000000000000" pitchFamily="34" charset="-128"/>
                <a:cs typeface="MS PMincho"/>
                <a:sym typeface="MS PMincho"/>
              </a:rPr>
              <a:t>年前の寄付金：</a:t>
            </a:r>
            <a:r>
              <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rPr>
              <a:t>5,000</a:t>
            </a:r>
            <a:r>
              <a:rPr lang="ja-JP" altLang="en-US" sz="2000">
                <a:solidFill>
                  <a:schemeClr val="bg1"/>
                </a:solidFill>
                <a:latin typeface="Yu Gothic Medium" panose="020B0400000000000000" pitchFamily="34" charset="-128"/>
                <a:ea typeface="Yu Gothic Medium" panose="020B0400000000000000" pitchFamily="34" charset="-128"/>
                <a:cs typeface="MS PMincho"/>
                <a:sym typeface="MS PMincho"/>
              </a:rPr>
              <a:t> </a:t>
            </a:r>
            <a:r>
              <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rPr>
              <a:t>$</a:t>
            </a:r>
          </a:p>
          <a:p>
            <a:pPr marR="0" lvl="0" algn="l" rtl="0">
              <a:spcBef>
                <a:spcPts val="600"/>
              </a:spcBef>
              <a:spcAft>
                <a:spcPts val="600"/>
              </a:spcAft>
              <a:buClr>
                <a:srgbClr val="000000"/>
              </a:buClr>
              <a:buSzPts val="2300"/>
            </a:pPr>
            <a:r>
              <a:rPr lang="ja-JP" altLang="en-US" sz="2000">
                <a:solidFill>
                  <a:schemeClr val="bg1"/>
                </a:solidFill>
                <a:latin typeface="Yu Gothic Medium" panose="020B0400000000000000" pitchFamily="34" charset="-128"/>
                <a:ea typeface="Yu Gothic Medium" panose="020B0400000000000000" pitchFamily="34" charset="-128"/>
                <a:cs typeface="MS PMincho"/>
                <a:sym typeface="MS PMincho"/>
              </a:rPr>
              <a:t>クラブ構成人数：</a:t>
            </a:r>
            <a:r>
              <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rPr>
              <a:t>25</a:t>
            </a:r>
            <a:r>
              <a:rPr lang="ja-JP" altLang="en-US" sz="2000">
                <a:solidFill>
                  <a:schemeClr val="bg1"/>
                </a:solidFill>
                <a:latin typeface="Yu Gothic Medium" panose="020B0400000000000000" pitchFamily="34" charset="-128"/>
                <a:ea typeface="Yu Gothic Medium" panose="020B0400000000000000" pitchFamily="34" charset="-128"/>
                <a:cs typeface="MS PMincho"/>
                <a:sym typeface="MS PMincho"/>
              </a:rPr>
              <a:t>名</a:t>
            </a:r>
            <a:endPar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endParaRPr>
          </a:p>
        </p:txBody>
      </p:sp>
      <p:grpSp>
        <p:nvGrpSpPr>
          <p:cNvPr id="17" name="グループ化 16">
            <a:extLst>
              <a:ext uri="{FF2B5EF4-FFF2-40B4-BE49-F238E27FC236}">
                <a16:creationId xmlns:a16="http://schemas.microsoft.com/office/drawing/2014/main" id="{1A3E845B-E1A8-D903-63B0-70018AD241FF}"/>
              </a:ext>
            </a:extLst>
          </p:cNvPr>
          <p:cNvGrpSpPr/>
          <p:nvPr/>
        </p:nvGrpSpPr>
        <p:grpSpPr>
          <a:xfrm>
            <a:off x="1117246" y="4580906"/>
            <a:ext cx="4073250" cy="1631911"/>
            <a:chOff x="2928799" y="10431212"/>
            <a:chExt cx="4073250" cy="1631911"/>
          </a:xfrm>
        </p:grpSpPr>
        <p:sp>
          <p:nvSpPr>
            <p:cNvPr id="13" name="Google Shape;201;g208847de0cf_0_83">
              <a:extLst>
                <a:ext uri="{FF2B5EF4-FFF2-40B4-BE49-F238E27FC236}">
                  <a16:creationId xmlns:a16="http://schemas.microsoft.com/office/drawing/2014/main" id="{5024CA3E-AEFC-3785-BB03-435596445255}"/>
                </a:ext>
              </a:extLst>
            </p:cNvPr>
            <p:cNvSpPr txBox="1"/>
            <p:nvPr/>
          </p:nvSpPr>
          <p:spPr>
            <a:xfrm>
              <a:off x="2928799" y="10708936"/>
              <a:ext cx="4073250" cy="1354187"/>
            </a:xfrm>
            <a:prstGeom prst="rect">
              <a:avLst/>
            </a:prstGeom>
            <a:solidFill>
              <a:srgbClr val="17458F"/>
            </a:solidFill>
            <a:ln>
              <a:noFill/>
            </a:ln>
          </p:spPr>
          <p:txBody>
            <a:bodyPr spcFirstLastPara="1" wrap="square" lIns="91425" tIns="91425" rIns="91425" bIns="91425" anchor="t" anchorCtr="0">
              <a:spAutoFit/>
            </a:bodyPr>
            <a:lstStyle/>
            <a:p>
              <a:pPr marR="0" lvl="0" algn="ctr" rtl="0">
                <a:spcBef>
                  <a:spcPts val="600"/>
                </a:spcBef>
                <a:spcAft>
                  <a:spcPts val="600"/>
                </a:spcAft>
                <a:buClr>
                  <a:srgbClr val="000000"/>
                </a:buClr>
                <a:buSzPts val="2300"/>
              </a:pPr>
              <a:r>
                <a:rPr lang="ja-JP" altLang="en-US" sz="2800" u="none" strike="noStrike" cap="none">
                  <a:solidFill>
                    <a:schemeClr val="bg1"/>
                  </a:solidFill>
                  <a:latin typeface="Yu Gothic Medium" panose="020B0400000000000000" pitchFamily="34" charset="-128"/>
                  <a:ea typeface="Yu Gothic Medium" panose="020B0400000000000000" pitchFamily="34" charset="-128"/>
                  <a:cs typeface="MS PMincho"/>
                  <a:sym typeface="MS PMincho"/>
                </a:rPr>
                <a:t>補助金上限額</a:t>
              </a:r>
              <a:endParaRPr lang="en-US" altLang="ja-JP" sz="2800" u="none" strike="noStrike" cap="none" dirty="0">
                <a:solidFill>
                  <a:schemeClr val="bg1"/>
                </a:solidFill>
                <a:latin typeface="Yu Gothic Medium" panose="020B0400000000000000" pitchFamily="34" charset="-128"/>
                <a:ea typeface="Yu Gothic Medium" panose="020B0400000000000000" pitchFamily="34" charset="-128"/>
                <a:cs typeface="MS PMincho"/>
                <a:sym typeface="MS PMincho"/>
              </a:endParaRPr>
            </a:p>
            <a:p>
              <a:pPr marR="0" lvl="0" algn="ctr" rtl="0">
                <a:spcBef>
                  <a:spcPts val="600"/>
                </a:spcBef>
                <a:spcAft>
                  <a:spcPts val="600"/>
                </a:spcAft>
                <a:buClr>
                  <a:srgbClr val="000000"/>
                </a:buClr>
                <a:buSzPts val="2300"/>
              </a:pPr>
              <a:r>
                <a:rPr lang="en-US" altLang="ja-JP" sz="2800" dirty="0">
                  <a:solidFill>
                    <a:schemeClr val="bg1"/>
                  </a:solidFill>
                  <a:latin typeface="Yu Gothic Medium" panose="020B0400000000000000" pitchFamily="34" charset="-128"/>
                  <a:ea typeface="Yu Gothic Medium" panose="020B0400000000000000" pitchFamily="34" charset="-128"/>
                  <a:cs typeface="MS PMincho"/>
                  <a:sym typeface="MS PMincho"/>
                </a:rPr>
                <a:t>1250$</a:t>
              </a:r>
            </a:p>
          </p:txBody>
        </p:sp>
        <p:sp>
          <p:nvSpPr>
            <p:cNvPr id="14" name="三角形 13">
              <a:extLst>
                <a:ext uri="{FF2B5EF4-FFF2-40B4-BE49-F238E27FC236}">
                  <a16:creationId xmlns:a16="http://schemas.microsoft.com/office/drawing/2014/main" id="{721839A9-7AC7-50FC-D552-B90FEA31B508}"/>
                </a:ext>
              </a:extLst>
            </p:cNvPr>
            <p:cNvSpPr/>
            <p:nvPr/>
          </p:nvSpPr>
          <p:spPr>
            <a:xfrm rot="10800000">
              <a:off x="4726480" y="10431212"/>
              <a:ext cx="477888" cy="199709"/>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31B390B2-63B1-D6F1-235B-D3DB77E11FA5}"/>
              </a:ext>
            </a:extLst>
          </p:cNvPr>
          <p:cNvGrpSpPr/>
          <p:nvPr/>
        </p:nvGrpSpPr>
        <p:grpSpPr>
          <a:xfrm>
            <a:off x="1092906" y="3114132"/>
            <a:ext cx="4073250" cy="1385688"/>
            <a:chOff x="2928799" y="8967510"/>
            <a:chExt cx="4073250" cy="1385688"/>
          </a:xfrm>
        </p:grpSpPr>
        <p:sp>
          <p:nvSpPr>
            <p:cNvPr id="11" name="Google Shape;201;g208847de0cf_0_83">
              <a:extLst>
                <a:ext uri="{FF2B5EF4-FFF2-40B4-BE49-F238E27FC236}">
                  <a16:creationId xmlns:a16="http://schemas.microsoft.com/office/drawing/2014/main" id="{810C0C96-FE66-D87D-0B9A-6703B7B46F57}"/>
                </a:ext>
              </a:extLst>
            </p:cNvPr>
            <p:cNvSpPr txBox="1"/>
            <p:nvPr/>
          </p:nvSpPr>
          <p:spPr>
            <a:xfrm>
              <a:off x="2928799" y="9245233"/>
              <a:ext cx="4073250" cy="1107965"/>
            </a:xfrm>
            <a:prstGeom prst="rect">
              <a:avLst/>
            </a:prstGeom>
            <a:solidFill>
              <a:srgbClr val="005CAB"/>
            </a:solidFill>
            <a:ln>
              <a:noFill/>
            </a:ln>
          </p:spPr>
          <p:txBody>
            <a:bodyPr spcFirstLastPara="1" wrap="square" lIns="91425" tIns="91425" rIns="91425" bIns="91425" anchor="t" anchorCtr="0">
              <a:spAutoFit/>
            </a:bodyPr>
            <a:lstStyle/>
            <a:p>
              <a:pPr marR="0" lvl="0" algn="l" rtl="0">
                <a:spcBef>
                  <a:spcPts val="600"/>
                </a:spcBef>
                <a:spcAft>
                  <a:spcPts val="600"/>
                </a:spcAft>
                <a:buClr>
                  <a:srgbClr val="000000"/>
                </a:buClr>
                <a:buSzPts val="2300"/>
              </a:pPr>
              <a:r>
                <a:rPr lang="ja-JP" altLang="en-US" sz="2000" u="none" strike="noStrike" cap="none">
                  <a:solidFill>
                    <a:schemeClr val="bg1"/>
                  </a:solidFill>
                  <a:latin typeface="Yu Gothic Medium" panose="020B0400000000000000" pitchFamily="34" charset="-128"/>
                  <a:ea typeface="Yu Gothic Medium" panose="020B0400000000000000" pitchFamily="34" charset="-128"/>
                  <a:cs typeface="MS PMincho"/>
                  <a:sym typeface="MS PMincho"/>
                </a:rPr>
                <a:t>基準額：</a:t>
              </a:r>
              <a:r>
                <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rPr>
                <a:t>1,25</a:t>
              </a:r>
              <a:r>
                <a:rPr lang="en-US" altLang="ja-JP" sz="2000" u="none" strike="noStrike" cap="none" dirty="0">
                  <a:solidFill>
                    <a:schemeClr val="bg1"/>
                  </a:solidFill>
                  <a:latin typeface="Yu Gothic Medium" panose="020B0400000000000000" pitchFamily="34" charset="-128"/>
                  <a:ea typeface="Yu Gothic Medium" panose="020B0400000000000000" pitchFamily="34" charset="-128"/>
                  <a:cs typeface="MS PMincho"/>
                  <a:sym typeface="MS PMincho"/>
                </a:rPr>
                <a:t>0</a:t>
              </a:r>
              <a:r>
                <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rPr>
                <a:t>$</a:t>
              </a:r>
              <a:r>
                <a:rPr lang="ja-JP" altLang="en-US" sz="2000">
                  <a:solidFill>
                    <a:schemeClr val="bg1"/>
                  </a:solidFill>
                  <a:latin typeface="Yu Gothic Medium" panose="020B0400000000000000" pitchFamily="34" charset="-128"/>
                  <a:ea typeface="Yu Gothic Medium" panose="020B0400000000000000" pitchFamily="34" charset="-128"/>
                  <a:cs typeface="MS PMincho"/>
                  <a:sym typeface="MS PMincho"/>
                </a:rPr>
                <a:t>（寄付金の</a:t>
              </a:r>
              <a:r>
                <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rPr>
                <a:t>25</a:t>
              </a:r>
              <a:r>
                <a:rPr lang="ja-JP" altLang="en-US" sz="2000">
                  <a:solidFill>
                    <a:schemeClr val="bg1"/>
                  </a:solidFill>
                  <a:latin typeface="Yu Gothic Medium" panose="020B0400000000000000" pitchFamily="34" charset="-128"/>
                  <a:ea typeface="Yu Gothic Medium" panose="020B0400000000000000" pitchFamily="34" charset="-128"/>
                  <a:cs typeface="MS PMincho"/>
                  <a:sym typeface="MS PMincho"/>
                </a:rPr>
                <a:t>％）</a:t>
              </a:r>
              <a:endParaRPr lang="en-US" altLang="ja-JP" sz="2000" u="none" strike="noStrike" cap="none" dirty="0">
                <a:solidFill>
                  <a:schemeClr val="bg1"/>
                </a:solidFill>
                <a:latin typeface="Yu Gothic Medium" panose="020B0400000000000000" pitchFamily="34" charset="-128"/>
                <a:ea typeface="Yu Gothic Medium" panose="020B0400000000000000" pitchFamily="34" charset="-128"/>
                <a:cs typeface="MS PMincho"/>
                <a:sym typeface="MS PMincho"/>
              </a:endParaRPr>
            </a:p>
            <a:p>
              <a:pPr marR="0" lvl="0" algn="l" rtl="0">
                <a:spcBef>
                  <a:spcPts val="600"/>
                </a:spcBef>
                <a:spcAft>
                  <a:spcPts val="600"/>
                </a:spcAft>
                <a:buClr>
                  <a:srgbClr val="000000"/>
                </a:buClr>
                <a:buSzPts val="2300"/>
              </a:pPr>
              <a:r>
                <a:rPr lang="ja-JP" altLang="en-US" sz="2000">
                  <a:solidFill>
                    <a:schemeClr val="bg1"/>
                  </a:solidFill>
                  <a:latin typeface="Yu Gothic Medium" panose="020B0400000000000000" pitchFamily="34" charset="-128"/>
                  <a:ea typeface="Yu Gothic Medium" panose="020B0400000000000000" pitchFamily="34" charset="-128"/>
                  <a:cs typeface="MS PMincho"/>
                  <a:sym typeface="MS PMincho"/>
                </a:rPr>
                <a:t>寄付実績：</a:t>
              </a:r>
              <a:r>
                <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rPr>
                <a:t>200$/</a:t>
              </a:r>
              <a:r>
                <a:rPr lang="ja-JP" altLang="en-US" sz="2000">
                  <a:solidFill>
                    <a:schemeClr val="bg1"/>
                  </a:solidFill>
                  <a:latin typeface="Yu Gothic Medium" panose="020B0400000000000000" pitchFamily="34" charset="-128"/>
                  <a:ea typeface="Yu Gothic Medium" panose="020B0400000000000000" pitchFamily="34" charset="-128"/>
                  <a:cs typeface="MS PMincho"/>
                  <a:sym typeface="MS PMincho"/>
                </a:rPr>
                <a:t>人　</a:t>
              </a:r>
              <a:endParaRPr lang="en-US" altLang="ja-JP" sz="2000" dirty="0">
                <a:solidFill>
                  <a:schemeClr val="bg1"/>
                </a:solidFill>
                <a:latin typeface="Yu Gothic Medium" panose="020B0400000000000000" pitchFamily="34" charset="-128"/>
                <a:ea typeface="Yu Gothic Medium" panose="020B0400000000000000" pitchFamily="34" charset="-128"/>
                <a:cs typeface="MS PMincho"/>
                <a:sym typeface="MS PMincho"/>
              </a:endParaRPr>
            </a:p>
          </p:txBody>
        </p:sp>
        <p:sp>
          <p:nvSpPr>
            <p:cNvPr id="15" name="三角形 14">
              <a:extLst>
                <a:ext uri="{FF2B5EF4-FFF2-40B4-BE49-F238E27FC236}">
                  <a16:creationId xmlns:a16="http://schemas.microsoft.com/office/drawing/2014/main" id="{893E602B-7220-8E48-FF4A-76BFC76B78C5}"/>
                </a:ext>
              </a:extLst>
            </p:cNvPr>
            <p:cNvSpPr/>
            <p:nvPr/>
          </p:nvSpPr>
          <p:spPr>
            <a:xfrm rot="10800000">
              <a:off x="4726480" y="8967510"/>
              <a:ext cx="477888" cy="199709"/>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角丸四角形 17">
            <a:extLst>
              <a:ext uri="{FF2B5EF4-FFF2-40B4-BE49-F238E27FC236}">
                <a16:creationId xmlns:a16="http://schemas.microsoft.com/office/drawing/2014/main" id="{40D15B5A-9835-A2A5-D24B-94D4FC21FD69}"/>
              </a:ext>
            </a:extLst>
          </p:cNvPr>
          <p:cNvSpPr/>
          <p:nvPr/>
        </p:nvSpPr>
        <p:spPr>
          <a:xfrm>
            <a:off x="6262841" y="3676724"/>
            <a:ext cx="5346063" cy="1198608"/>
          </a:xfrm>
          <a:prstGeom prst="roundRect">
            <a:avLst/>
          </a:prstGeom>
          <a:noFill/>
          <a:ln w="76200">
            <a:solidFill>
              <a:srgbClr val="D91A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69716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hidden"/>
                                      </p:to>
                                    </p:set>
                                  </p:childTnLst>
                                </p:cTn>
                              </p:par>
                              <p:par>
                                <p:cTn id="22" presetID="22" presetClass="entr" presetSubtype="1" fill="hold" grpId="2"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 grpId="0" animBg="1"/>
      <p:bldP spid="42" grpId="0" animBg="1"/>
      <p:bldP spid="39" grpId="0" animBg="1"/>
      <p:bldP spid="10" grpId="2"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804315"/>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地区補助金の年間スケジュール</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cxnSp>
        <p:nvCxnSpPr>
          <p:cNvPr id="3" name="直線矢印コネクタ 2">
            <a:extLst>
              <a:ext uri="{FF2B5EF4-FFF2-40B4-BE49-F238E27FC236}">
                <a16:creationId xmlns:a16="http://schemas.microsoft.com/office/drawing/2014/main" id="{AB768DA1-EA59-0F39-898B-1F72609DE0C3}"/>
              </a:ext>
            </a:extLst>
          </p:cNvPr>
          <p:cNvCxnSpPr>
            <a:cxnSpLocks/>
          </p:cNvCxnSpPr>
          <p:nvPr/>
        </p:nvCxnSpPr>
        <p:spPr>
          <a:xfrm>
            <a:off x="2632204" y="1791550"/>
            <a:ext cx="0" cy="4173982"/>
          </a:xfrm>
          <a:prstGeom prst="straightConnector1">
            <a:avLst/>
          </a:prstGeom>
          <a:ln w="101600">
            <a:solidFill>
              <a:schemeClr val="bg1">
                <a:lumMod val="7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46" name="グループ化 45">
            <a:extLst>
              <a:ext uri="{FF2B5EF4-FFF2-40B4-BE49-F238E27FC236}">
                <a16:creationId xmlns:a16="http://schemas.microsoft.com/office/drawing/2014/main" id="{E50FCDAC-E347-C5FC-18D6-53E09F2AFF31}"/>
              </a:ext>
            </a:extLst>
          </p:cNvPr>
          <p:cNvGrpSpPr/>
          <p:nvPr/>
        </p:nvGrpSpPr>
        <p:grpSpPr>
          <a:xfrm>
            <a:off x="1593113" y="1029569"/>
            <a:ext cx="9959538" cy="761980"/>
            <a:chOff x="1593113" y="1029569"/>
            <a:chExt cx="9959538" cy="761980"/>
          </a:xfrm>
        </p:grpSpPr>
        <p:sp>
          <p:nvSpPr>
            <p:cNvPr id="21" name="四角形: 角を丸くする 53">
              <a:extLst>
                <a:ext uri="{FF2B5EF4-FFF2-40B4-BE49-F238E27FC236}">
                  <a16:creationId xmlns:a16="http://schemas.microsoft.com/office/drawing/2014/main" id="{8115ECBD-D3BC-9D90-1BE9-FF19361B8F22}"/>
                </a:ext>
              </a:extLst>
            </p:cNvPr>
            <p:cNvSpPr/>
            <p:nvPr/>
          </p:nvSpPr>
          <p:spPr>
            <a:xfrm rot="10800000">
              <a:off x="1593113" y="1029569"/>
              <a:ext cx="9959538" cy="761980"/>
            </a:xfrm>
            <a:prstGeom prst="roundRect">
              <a:avLst>
                <a:gd name="adj" fmla="val 500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4" name="四角形: 角を丸くする 54">
              <a:extLst>
                <a:ext uri="{FF2B5EF4-FFF2-40B4-BE49-F238E27FC236}">
                  <a16:creationId xmlns:a16="http://schemas.microsoft.com/office/drawing/2014/main" id="{558D10C0-DDC6-A568-BAF2-E1C6743B0F43}"/>
                </a:ext>
              </a:extLst>
            </p:cNvPr>
            <p:cNvSpPr/>
            <p:nvPr/>
          </p:nvSpPr>
          <p:spPr>
            <a:xfrm>
              <a:off x="1747861" y="1134262"/>
              <a:ext cx="1957610" cy="552593"/>
            </a:xfrm>
            <a:prstGeom prst="roundRect">
              <a:avLst>
                <a:gd name="adj" fmla="val 50000"/>
              </a:avLst>
            </a:prstGeom>
            <a:solidFill>
              <a:schemeClr val="bg1"/>
            </a:solidFill>
            <a:ln>
              <a:solidFill>
                <a:srgbClr val="F192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3A447"/>
                  </a:solidFill>
                  <a:effectLst/>
                  <a:uLnTx/>
                  <a:uFillTx/>
                  <a:latin typeface="游ゴシック" panose="020F0502020204030204"/>
                  <a:ea typeface="游ゴシック" panose="020B0400000000000000" pitchFamily="50" charset="-128"/>
                  <a:cs typeface="+mn-cs"/>
                </a:rPr>
                <a:t>4</a:t>
              </a:r>
              <a:r>
                <a:rPr kumimoji="1" lang="ja-JP" altLang="en-US" sz="1800" b="1" i="0" u="none" strike="noStrike" kern="1200" cap="none" spc="0" normalizeH="0" baseline="0" noProof="0">
                  <a:ln>
                    <a:noFill/>
                  </a:ln>
                  <a:solidFill>
                    <a:srgbClr val="F3A447"/>
                  </a:solidFill>
                  <a:effectLst/>
                  <a:uLnTx/>
                  <a:uFillTx/>
                  <a:latin typeface="游ゴシック" panose="020F0502020204030204"/>
                  <a:ea typeface="游ゴシック" panose="020B0400000000000000" pitchFamily="50" charset="-128"/>
                  <a:cs typeface="+mn-cs"/>
                </a:rPr>
                <a:t>月末</a:t>
              </a:r>
              <a:endParaRPr kumimoji="1" lang="ja-JP" altLang="en-US" sz="1800" b="1" i="0" u="none" strike="noStrike" kern="1200" cap="none" spc="0" normalizeH="0" baseline="0" noProof="0" dirty="0">
                <a:ln>
                  <a:noFill/>
                </a:ln>
                <a:solidFill>
                  <a:srgbClr val="F3A447"/>
                </a:solidFill>
                <a:effectLst/>
                <a:uLnTx/>
                <a:uFillTx/>
                <a:latin typeface="游ゴシック" panose="020F0502020204030204"/>
                <a:ea typeface="游ゴシック" panose="020B0400000000000000" pitchFamily="50" charset="-128"/>
                <a:cs typeface="+mn-cs"/>
              </a:endParaRPr>
            </a:p>
          </p:txBody>
        </p:sp>
      </p:grpSp>
      <p:grpSp>
        <p:nvGrpSpPr>
          <p:cNvPr id="47" name="グループ化 46">
            <a:extLst>
              <a:ext uri="{FF2B5EF4-FFF2-40B4-BE49-F238E27FC236}">
                <a16:creationId xmlns:a16="http://schemas.microsoft.com/office/drawing/2014/main" id="{8D8ACE7F-2B41-7DFD-DEE1-CA0300C32895}"/>
              </a:ext>
            </a:extLst>
          </p:cNvPr>
          <p:cNvGrpSpPr/>
          <p:nvPr/>
        </p:nvGrpSpPr>
        <p:grpSpPr>
          <a:xfrm>
            <a:off x="1593113" y="2019066"/>
            <a:ext cx="9959538" cy="761980"/>
            <a:chOff x="1593113" y="2019066"/>
            <a:chExt cx="9959538" cy="761980"/>
          </a:xfrm>
        </p:grpSpPr>
        <p:sp>
          <p:nvSpPr>
            <p:cNvPr id="25" name="四角形: 角を丸くする 55">
              <a:extLst>
                <a:ext uri="{FF2B5EF4-FFF2-40B4-BE49-F238E27FC236}">
                  <a16:creationId xmlns:a16="http://schemas.microsoft.com/office/drawing/2014/main" id="{F9229597-FFE5-23FB-C186-28EC5F88C7B7}"/>
                </a:ext>
              </a:extLst>
            </p:cNvPr>
            <p:cNvSpPr/>
            <p:nvPr/>
          </p:nvSpPr>
          <p:spPr>
            <a:xfrm rot="10800000">
              <a:off x="1593113" y="2019066"/>
              <a:ext cx="9959538" cy="761980"/>
            </a:xfrm>
            <a:prstGeom prst="roundRect">
              <a:avLst>
                <a:gd name="adj" fmla="val 500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 name="四角形: 角を丸くする 56">
              <a:extLst>
                <a:ext uri="{FF2B5EF4-FFF2-40B4-BE49-F238E27FC236}">
                  <a16:creationId xmlns:a16="http://schemas.microsoft.com/office/drawing/2014/main" id="{1649BD57-1E12-D936-71F0-B43D046A2292}"/>
                </a:ext>
              </a:extLst>
            </p:cNvPr>
            <p:cNvSpPr/>
            <p:nvPr/>
          </p:nvSpPr>
          <p:spPr>
            <a:xfrm>
              <a:off x="1747861" y="2123759"/>
              <a:ext cx="1957610" cy="552593"/>
            </a:xfrm>
            <a:prstGeom prst="roundRect">
              <a:avLst>
                <a:gd name="adj" fmla="val 50000"/>
              </a:avLst>
            </a:prstGeom>
            <a:solidFill>
              <a:schemeClr val="bg1"/>
            </a:solidFill>
            <a:ln>
              <a:solidFill>
                <a:srgbClr val="F192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3A447"/>
                  </a:solidFill>
                  <a:effectLst/>
                  <a:uLnTx/>
                  <a:uFillTx/>
                  <a:latin typeface="游ゴシック" panose="020F0502020204030204"/>
                  <a:ea typeface="游ゴシック" panose="020B0400000000000000" pitchFamily="50" charset="-128"/>
                  <a:cs typeface="+mn-cs"/>
                </a:rPr>
                <a:t>5</a:t>
              </a:r>
              <a:r>
                <a:rPr kumimoji="1" lang="ja-JP" altLang="en-US" sz="1800" b="1" i="0" u="none" strike="noStrike" kern="1200" cap="none" spc="0" normalizeH="0" baseline="0" noProof="0">
                  <a:ln>
                    <a:noFill/>
                  </a:ln>
                  <a:solidFill>
                    <a:srgbClr val="F3A447"/>
                  </a:solidFill>
                  <a:effectLst/>
                  <a:uLnTx/>
                  <a:uFillTx/>
                  <a:latin typeface="游ゴシック" panose="020F0502020204030204"/>
                  <a:ea typeface="游ゴシック" panose="020B0400000000000000" pitchFamily="50" charset="-128"/>
                  <a:cs typeface="+mn-cs"/>
                </a:rPr>
                <a:t>月末</a:t>
              </a:r>
              <a:endParaRPr kumimoji="1" lang="ja-JP" altLang="en-US" sz="1800" b="1" i="0" u="none" strike="noStrike" kern="1200" cap="none" spc="0" normalizeH="0" baseline="0" noProof="0" dirty="0">
                <a:ln>
                  <a:noFill/>
                </a:ln>
                <a:solidFill>
                  <a:srgbClr val="F3A447"/>
                </a:solidFill>
                <a:effectLst/>
                <a:uLnTx/>
                <a:uFillTx/>
                <a:latin typeface="游ゴシック" panose="020F0502020204030204"/>
                <a:ea typeface="游ゴシック" panose="020B0400000000000000" pitchFamily="50" charset="-128"/>
                <a:cs typeface="+mn-cs"/>
              </a:endParaRPr>
            </a:p>
          </p:txBody>
        </p:sp>
      </p:grpSp>
      <p:grpSp>
        <p:nvGrpSpPr>
          <p:cNvPr id="48" name="グループ化 47">
            <a:extLst>
              <a:ext uri="{FF2B5EF4-FFF2-40B4-BE49-F238E27FC236}">
                <a16:creationId xmlns:a16="http://schemas.microsoft.com/office/drawing/2014/main" id="{D25EC9F4-2E7C-593A-3055-2A007CACBA22}"/>
              </a:ext>
            </a:extLst>
          </p:cNvPr>
          <p:cNvGrpSpPr/>
          <p:nvPr/>
        </p:nvGrpSpPr>
        <p:grpSpPr>
          <a:xfrm>
            <a:off x="1593113" y="3008563"/>
            <a:ext cx="9959538" cy="761980"/>
            <a:chOff x="1593113" y="3008563"/>
            <a:chExt cx="9959538" cy="761980"/>
          </a:xfrm>
        </p:grpSpPr>
        <p:sp>
          <p:nvSpPr>
            <p:cNvPr id="27" name="四角形: 角を丸くする 57">
              <a:extLst>
                <a:ext uri="{FF2B5EF4-FFF2-40B4-BE49-F238E27FC236}">
                  <a16:creationId xmlns:a16="http://schemas.microsoft.com/office/drawing/2014/main" id="{82565912-B0DE-5001-1CE4-4E80137FCD38}"/>
                </a:ext>
              </a:extLst>
            </p:cNvPr>
            <p:cNvSpPr/>
            <p:nvPr/>
          </p:nvSpPr>
          <p:spPr>
            <a:xfrm rot="10800000">
              <a:off x="1593113" y="3008563"/>
              <a:ext cx="9959538" cy="761980"/>
            </a:xfrm>
            <a:prstGeom prst="roundRect">
              <a:avLst>
                <a:gd name="adj" fmla="val 500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四角形: 角を丸くする 58">
              <a:extLst>
                <a:ext uri="{FF2B5EF4-FFF2-40B4-BE49-F238E27FC236}">
                  <a16:creationId xmlns:a16="http://schemas.microsoft.com/office/drawing/2014/main" id="{EE5AADDA-89B5-207B-BC40-E33408DCB672}"/>
                </a:ext>
              </a:extLst>
            </p:cNvPr>
            <p:cNvSpPr/>
            <p:nvPr/>
          </p:nvSpPr>
          <p:spPr>
            <a:xfrm>
              <a:off x="1747861" y="3113256"/>
              <a:ext cx="1957610" cy="552593"/>
            </a:xfrm>
            <a:prstGeom prst="roundRect">
              <a:avLst>
                <a:gd name="adj" fmla="val 50000"/>
              </a:avLst>
            </a:prstGeom>
            <a:solidFill>
              <a:schemeClr val="bg1"/>
            </a:solidFill>
            <a:ln>
              <a:solidFill>
                <a:srgbClr val="F192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3A447"/>
                  </a:solidFill>
                  <a:effectLst/>
                  <a:uLnTx/>
                  <a:uFillTx/>
                  <a:latin typeface="游ゴシック" panose="020F0502020204030204"/>
                  <a:ea typeface="游ゴシック" panose="020B0400000000000000" pitchFamily="50" charset="-128"/>
                  <a:cs typeface="+mn-cs"/>
                </a:rPr>
                <a:t>6</a:t>
              </a:r>
              <a:r>
                <a:rPr kumimoji="1" lang="ja-JP" altLang="en-US" sz="1800" b="1" i="0" u="none" strike="noStrike" kern="1200" cap="none" spc="0" normalizeH="0" baseline="0" noProof="0">
                  <a:ln>
                    <a:noFill/>
                  </a:ln>
                  <a:solidFill>
                    <a:srgbClr val="F3A447"/>
                  </a:solidFill>
                  <a:effectLst/>
                  <a:uLnTx/>
                  <a:uFillTx/>
                  <a:latin typeface="游ゴシック" panose="020F0502020204030204"/>
                  <a:ea typeface="游ゴシック" panose="020B0400000000000000" pitchFamily="50" charset="-128"/>
                  <a:cs typeface="+mn-cs"/>
                </a:rPr>
                <a:t>月</a:t>
              </a:r>
              <a:endParaRPr kumimoji="1" lang="ja-JP" altLang="en-US" sz="1800" b="1" i="0" u="none" strike="noStrike" kern="1200" cap="none" spc="0" normalizeH="0" baseline="0" noProof="0" dirty="0">
                <a:ln>
                  <a:noFill/>
                </a:ln>
                <a:solidFill>
                  <a:srgbClr val="F3A447"/>
                </a:solidFill>
                <a:effectLst/>
                <a:uLnTx/>
                <a:uFillTx/>
                <a:latin typeface="游ゴシック" panose="020F0502020204030204"/>
                <a:ea typeface="游ゴシック" panose="020B0400000000000000" pitchFamily="50" charset="-128"/>
                <a:cs typeface="+mn-cs"/>
              </a:endParaRPr>
            </a:p>
          </p:txBody>
        </p:sp>
      </p:grpSp>
      <p:grpSp>
        <p:nvGrpSpPr>
          <p:cNvPr id="49" name="グループ化 48">
            <a:extLst>
              <a:ext uri="{FF2B5EF4-FFF2-40B4-BE49-F238E27FC236}">
                <a16:creationId xmlns:a16="http://schemas.microsoft.com/office/drawing/2014/main" id="{6A5AFDE9-BAF9-606A-27FC-EE76D2694D8E}"/>
              </a:ext>
            </a:extLst>
          </p:cNvPr>
          <p:cNvGrpSpPr/>
          <p:nvPr/>
        </p:nvGrpSpPr>
        <p:grpSpPr>
          <a:xfrm>
            <a:off x="1593113" y="3973617"/>
            <a:ext cx="9959538" cy="761980"/>
            <a:chOff x="1593113" y="3973617"/>
            <a:chExt cx="9959538" cy="761980"/>
          </a:xfrm>
        </p:grpSpPr>
        <p:sp>
          <p:nvSpPr>
            <p:cNvPr id="29" name="四角形: 角を丸くする 59">
              <a:extLst>
                <a:ext uri="{FF2B5EF4-FFF2-40B4-BE49-F238E27FC236}">
                  <a16:creationId xmlns:a16="http://schemas.microsoft.com/office/drawing/2014/main" id="{88788A82-6065-A572-F2FC-133F52046D39}"/>
                </a:ext>
              </a:extLst>
            </p:cNvPr>
            <p:cNvSpPr/>
            <p:nvPr/>
          </p:nvSpPr>
          <p:spPr>
            <a:xfrm rot="10800000">
              <a:off x="1593113" y="3973617"/>
              <a:ext cx="9959538" cy="761980"/>
            </a:xfrm>
            <a:prstGeom prst="roundRect">
              <a:avLst>
                <a:gd name="adj" fmla="val 500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四角形: 角を丸くする 60">
              <a:extLst>
                <a:ext uri="{FF2B5EF4-FFF2-40B4-BE49-F238E27FC236}">
                  <a16:creationId xmlns:a16="http://schemas.microsoft.com/office/drawing/2014/main" id="{32C7D0C6-CE5E-4A30-32FE-E40E1E2D00EF}"/>
                </a:ext>
              </a:extLst>
            </p:cNvPr>
            <p:cNvSpPr/>
            <p:nvPr/>
          </p:nvSpPr>
          <p:spPr>
            <a:xfrm>
              <a:off x="1747861" y="4078310"/>
              <a:ext cx="1957610" cy="552593"/>
            </a:xfrm>
            <a:prstGeom prst="roundRect">
              <a:avLst>
                <a:gd name="adj" fmla="val 50000"/>
              </a:avLst>
            </a:prstGeom>
            <a:solidFill>
              <a:schemeClr val="bg1"/>
            </a:solidFill>
            <a:ln>
              <a:solidFill>
                <a:srgbClr val="F192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b="1" dirty="0">
                  <a:solidFill>
                    <a:srgbClr val="F3A447"/>
                  </a:solidFill>
                  <a:latin typeface="游ゴシック" panose="020F0502020204030204"/>
                  <a:ea typeface="游ゴシック" panose="020B0400000000000000" pitchFamily="50" charset="-128"/>
                </a:rPr>
                <a:t>8</a:t>
              </a:r>
              <a:r>
                <a:rPr lang="ja-JP" altLang="en-US" b="1">
                  <a:solidFill>
                    <a:srgbClr val="F3A447"/>
                  </a:solidFill>
                  <a:latin typeface="游ゴシック" panose="020F0502020204030204"/>
                  <a:ea typeface="游ゴシック" panose="020B0400000000000000" pitchFamily="50" charset="-128"/>
                </a:rPr>
                <a:t>月</a:t>
              </a:r>
              <a:endParaRPr kumimoji="1" lang="ja-JP" altLang="en-US" sz="1800" b="1" i="0" u="none" strike="noStrike" kern="1200" cap="none" spc="0" normalizeH="0" baseline="0" noProof="0" dirty="0">
                <a:ln>
                  <a:noFill/>
                </a:ln>
                <a:solidFill>
                  <a:srgbClr val="F3A447"/>
                </a:solidFill>
                <a:effectLst/>
                <a:uLnTx/>
                <a:uFillTx/>
                <a:latin typeface="游ゴシック" panose="020F0502020204030204"/>
                <a:ea typeface="游ゴシック" panose="020B0400000000000000" pitchFamily="50" charset="-128"/>
                <a:cs typeface="+mn-cs"/>
              </a:endParaRPr>
            </a:p>
          </p:txBody>
        </p:sp>
      </p:grpSp>
      <p:grpSp>
        <p:nvGrpSpPr>
          <p:cNvPr id="50" name="グループ化 49">
            <a:extLst>
              <a:ext uri="{FF2B5EF4-FFF2-40B4-BE49-F238E27FC236}">
                <a16:creationId xmlns:a16="http://schemas.microsoft.com/office/drawing/2014/main" id="{6132196D-6D22-5D0B-6799-0B8B484EE767}"/>
              </a:ext>
            </a:extLst>
          </p:cNvPr>
          <p:cNvGrpSpPr/>
          <p:nvPr/>
        </p:nvGrpSpPr>
        <p:grpSpPr>
          <a:xfrm>
            <a:off x="1593113" y="4938672"/>
            <a:ext cx="9959538" cy="761980"/>
            <a:chOff x="1593113" y="4938672"/>
            <a:chExt cx="9959538" cy="761980"/>
          </a:xfrm>
        </p:grpSpPr>
        <p:sp>
          <p:nvSpPr>
            <p:cNvPr id="31" name="四角形: 角を丸くする 61">
              <a:extLst>
                <a:ext uri="{FF2B5EF4-FFF2-40B4-BE49-F238E27FC236}">
                  <a16:creationId xmlns:a16="http://schemas.microsoft.com/office/drawing/2014/main" id="{686BE41A-37EE-CEEC-711D-F33F861A9B0E}"/>
                </a:ext>
              </a:extLst>
            </p:cNvPr>
            <p:cNvSpPr/>
            <p:nvPr/>
          </p:nvSpPr>
          <p:spPr>
            <a:xfrm rot="10800000">
              <a:off x="1593113" y="4938672"/>
              <a:ext cx="9959538" cy="761980"/>
            </a:xfrm>
            <a:prstGeom prst="roundRect">
              <a:avLst>
                <a:gd name="adj" fmla="val 500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四角形: 角を丸くする 62">
              <a:extLst>
                <a:ext uri="{FF2B5EF4-FFF2-40B4-BE49-F238E27FC236}">
                  <a16:creationId xmlns:a16="http://schemas.microsoft.com/office/drawing/2014/main" id="{DE4D265A-3906-90BC-294F-82FF720EEBD5}"/>
                </a:ext>
              </a:extLst>
            </p:cNvPr>
            <p:cNvSpPr/>
            <p:nvPr/>
          </p:nvSpPr>
          <p:spPr>
            <a:xfrm>
              <a:off x="1747861" y="5043365"/>
              <a:ext cx="1957610" cy="552593"/>
            </a:xfrm>
            <a:prstGeom prst="roundRect">
              <a:avLst>
                <a:gd name="adj" fmla="val 50000"/>
              </a:avLst>
            </a:prstGeom>
            <a:solidFill>
              <a:schemeClr val="bg1"/>
            </a:solidFill>
            <a:ln>
              <a:solidFill>
                <a:srgbClr val="F192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sng" strike="noStrike" kern="1200" cap="none" spc="0" normalizeH="0" baseline="0" noProof="0" dirty="0">
                  <a:ln>
                    <a:noFill/>
                  </a:ln>
                  <a:solidFill>
                    <a:srgbClr val="F3A447"/>
                  </a:solidFill>
                  <a:effectLst/>
                  <a:uLnTx/>
                  <a:uFillTx/>
                  <a:latin typeface="游ゴシック" panose="020F0502020204030204"/>
                  <a:ea typeface="游ゴシック" panose="020B0400000000000000" pitchFamily="50" charset="-128"/>
                  <a:cs typeface="+mn-cs"/>
                </a:rPr>
                <a:t>8</a:t>
              </a:r>
              <a:r>
                <a:rPr kumimoji="1" lang="ja-JP" altLang="en-US" sz="1800" b="1" i="0" u="sng" strike="noStrike" kern="1200" cap="none" spc="0" normalizeH="0" baseline="0" noProof="0" dirty="0">
                  <a:ln>
                    <a:noFill/>
                  </a:ln>
                  <a:solidFill>
                    <a:srgbClr val="F3A447"/>
                  </a:solidFill>
                  <a:effectLst/>
                  <a:uLnTx/>
                  <a:uFillTx/>
                  <a:latin typeface="游ゴシック" panose="020F0502020204030204"/>
                  <a:ea typeface="游ゴシック" panose="020B0400000000000000" pitchFamily="50" charset="-128"/>
                  <a:cs typeface="+mn-cs"/>
                </a:rPr>
                <a:t>月</a:t>
              </a:r>
            </a:p>
          </p:txBody>
        </p:sp>
      </p:grpSp>
      <p:sp>
        <p:nvSpPr>
          <p:cNvPr id="33" name="テキスト ボックス 32">
            <a:extLst>
              <a:ext uri="{FF2B5EF4-FFF2-40B4-BE49-F238E27FC236}">
                <a16:creationId xmlns:a16="http://schemas.microsoft.com/office/drawing/2014/main" id="{BA25DC4A-50DC-E170-760B-B458449BCF52}"/>
              </a:ext>
            </a:extLst>
          </p:cNvPr>
          <p:cNvSpPr txBox="1"/>
          <p:nvPr/>
        </p:nvSpPr>
        <p:spPr>
          <a:xfrm>
            <a:off x="3944299" y="1207078"/>
            <a:ext cx="7190730" cy="40594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b="1" i="0" u="none" strike="noStrike" kern="1200" cap="none" spc="0" normalizeH="0" baseline="0" noProof="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各クラブからの補助金申請締め切り</a:t>
            </a:r>
            <a:endParaRPr kumimoji="1" lang="ja-JP" altLang="en-US"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C45E402B-1F06-24DF-9EFF-74C73820F4FC}"/>
              </a:ext>
            </a:extLst>
          </p:cNvPr>
          <p:cNvSpPr txBox="1"/>
          <p:nvPr/>
        </p:nvSpPr>
        <p:spPr>
          <a:xfrm>
            <a:off x="3944299" y="2197082"/>
            <a:ext cx="7190730" cy="40594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b="1" i="0" u="none" strike="noStrike" kern="1200" cap="none" spc="0" normalizeH="0" baseline="0" noProof="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申請内容の取りまとめと地区審査会の実施</a:t>
            </a:r>
            <a:endParaRPr kumimoji="1" lang="ja-JP" altLang="en-US"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F7A6D5E8-2A17-EF78-3BCE-C56EF1DFA506}"/>
              </a:ext>
            </a:extLst>
          </p:cNvPr>
          <p:cNvSpPr txBox="1"/>
          <p:nvPr/>
        </p:nvSpPr>
        <p:spPr>
          <a:xfrm>
            <a:off x="3944299" y="3178026"/>
            <a:ext cx="7190730" cy="40594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b="1" i="0" u="none" strike="noStrike" kern="1200" cap="none" spc="0" normalizeH="0" baseline="0" noProof="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ロータリー財団への申請</a:t>
            </a:r>
            <a:endParaRPr kumimoji="1" lang="ja-JP" altLang="en-US"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F254F4A1-B7FF-1E5C-B8A2-9BCDA43818B3}"/>
              </a:ext>
            </a:extLst>
          </p:cNvPr>
          <p:cNvSpPr txBox="1"/>
          <p:nvPr/>
        </p:nvSpPr>
        <p:spPr>
          <a:xfrm>
            <a:off x="3944299" y="4164423"/>
            <a:ext cx="7190730" cy="40594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b="1" i="0" u="none" strike="noStrike" kern="1200" cap="none" spc="0" normalizeH="0" baseline="0" noProof="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ロータリー財団による承認と振込</a:t>
            </a:r>
            <a:endParaRPr kumimoji="1" lang="ja-JP" altLang="en-US"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095CCD9B-CC37-746E-65A7-953A60CF3CA6}"/>
              </a:ext>
            </a:extLst>
          </p:cNvPr>
          <p:cNvSpPr txBox="1"/>
          <p:nvPr/>
        </p:nvSpPr>
        <p:spPr>
          <a:xfrm>
            <a:off x="3944299" y="5116688"/>
            <a:ext cx="7190730" cy="40594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b="1" i="0" u="sng"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各クラブへの振込</a:t>
            </a:r>
          </a:p>
        </p:txBody>
      </p:sp>
      <p:grpSp>
        <p:nvGrpSpPr>
          <p:cNvPr id="51" name="グループ化 50">
            <a:extLst>
              <a:ext uri="{FF2B5EF4-FFF2-40B4-BE49-F238E27FC236}">
                <a16:creationId xmlns:a16="http://schemas.microsoft.com/office/drawing/2014/main" id="{58C7B6A4-0F43-7845-E855-A873A65B919E}"/>
              </a:ext>
            </a:extLst>
          </p:cNvPr>
          <p:cNvGrpSpPr/>
          <p:nvPr/>
        </p:nvGrpSpPr>
        <p:grpSpPr>
          <a:xfrm>
            <a:off x="1593113" y="5903727"/>
            <a:ext cx="9959538" cy="761980"/>
            <a:chOff x="1593113" y="5903727"/>
            <a:chExt cx="9959538" cy="761980"/>
          </a:xfrm>
        </p:grpSpPr>
        <p:sp>
          <p:nvSpPr>
            <p:cNvPr id="40" name="四角形: 角を丸くする 61">
              <a:extLst>
                <a:ext uri="{FF2B5EF4-FFF2-40B4-BE49-F238E27FC236}">
                  <a16:creationId xmlns:a16="http://schemas.microsoft.com/office/drawing/2014/main" id="{756AC165-6766-E68D-FBEB-1D643837B896}"/>
                </a:ext>
              </a:extLst>
            </p:cNvPr>
            <p:cNvSpPr/>
            <p:nvPr/>
          </p:nvSpPr>
          <p:spPr>
            <a:xfrm rot="10800000">
              <a:off x="1593113" y="5903727"/>
              <a:ext cx="9959538" cy="761980"/>
            </a:xfrm>
            <a:prstGeom prst="roundRect">
              <a:avLst>
                <a:gd name="adj" fmla="val 500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四角形: 角を丸くする 62">
              <a:extLst>
                <a:ext uri="{FF2B5EF4-FFF2-40B4-BE49-F238E27FC236}">
                  <a16:creationId xmlns:a16="http://schemas.microsoft.com/office/drawing/2014/main" id="{2C70F3B5-10F1-60EA-572B-944C4F5489A4}"/>
                </a:ext>
              </a:extLst>
            </p:cNvPr>
            <p:cNvSpPr/>
            <p:nvPr/>
          </p:nvSpPr>
          <p:spPr>
            <a:xfrm>
              <a:off x="1747861" y="6008420"/>
              <a:ext cx="1957610" cy="552593"/>
            </a:xfrm>
            <a:prstGeom prst="roundRect">
              <a:avLst>
                <a:gd name="adj" fmla="val 50000"/>
              </a:avLst>
            </a:prstGeom>
            <a:solidFill>
              <a:schemeClr val="bg1"/>
            </a:solidFill>
            <a:ln>
              <a:solidFill>
                <a:srgbClr val="F192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F3A447"/>
                  </a:solidFill>
                  <a:effectLst/>
                  <a:uLnTx/>
                  <a:uFillTx/>
                  <a:latin typeface="游ゴシック" panose="020F0502020204030204"/>
                  <a:ea typeface="游ゴシック" panose="020B0400000000000000" pitchFamily="50" charset="-128"/>
                  <a:cs typeface="+mn-cs"/>
                </a:rPr>
                <a:t>翌年</a:t>
              </a:r>
              <a:r>
                <a:rPr kumimoji="1" lang="en-US" altLang="ja-JP" sz="1800" b="1" i="0" u="none" strike="noStrike" kern="1200" cap="none" spc="0" normalizeH="0" baseline="0" noProof="0" dirty="0">
                  <a:ln>
                    <a:noFill/>
                  </a:ln>
                  <a:solidFill>
                    <a:srgbClr val="F3A447"/>
                  </a:solidFill>
                  <a:effectLst/>
                  <a:uLnTx/>
                  <a:uFillTx/>
                  <a:latin typeface="游ゴシック" panose="020F0502020204030204"/>
                  <a:ea typeface="游ゴシック" panose="020B0400000000000000" pitchFamily="50" charset="-128"/>
                  <a:cs typeface="+mn-cs"/>
                </a:rPr>
                <a:t>6</a:t>
              </a:r>
              <a:r>
                <a:rPr kumimoji="1" lang="ja-JP" altLang="en-US" sz="1800" b="1" i="0" u="none" strike="noStrike" kern="1200" cap="none" spc="0" normalizeH="0" baseline="0" noProof="0">
                  <a:ln>
                    <a:noFill/>
                  </a:ln>
                  <a:solidFill>
                    <a:srgbClr val="F3A447"/>
                  </a:solidFill>
                  <a:effectLst/>
                  <a:uLnTx/>
                  <a:uFillTx/>
                  <a:latin typeface="游ゴシック" panose="020F0502020204030204"/>
                  <a:ea typeface="游ゴシック" panose="020B0400000000000000" pitchFamily="50" charset="-128"/>
                  <a:cs typeface="+mn-cs"/>
                </a:rPr>
                <a:t>月末</a:t>
              </a:r>
              <a:endParaRPr kumimoji="1" lang="ja-JP" altLang="en-US" sz="1800" b="1" i="0" u="none" strike="noStrike" kern="1200" cap="none" spc="0" normalizeH="0" baseline="0" noProof="0" dirty="0">
                <a:ln>
                  <a:noFill/>
                </a:ln>
                <a:solidFill>
                  <a:srgbClr val="F3A447"/>
                </a:solidFill>
                <a:effectLst/>
                <a:uLnTx/>
                <a:uFillTx/>
                <a:latin typeface="游ゴシック" panose="020F0502020204030204"/>
                <a:ea typeface="游ゴシック" panose="020B0400000000000000" pitchFamily="50" charset="-128"/>
                <a:cs typeface="+mn-cs"/>
              </a:endParaRPr>
            </a:p>
          </p:txBody>
        </p:sp>
      </p:grpSp>
      <p:sp>
        <p:nvSpPr>
          <p:cNvPr id="42" name="テキスト ボックス 41">
            <a:extLst>
              <a:ext uri="{FF2B5EF4-FFF2-40B4-BE49-F238E27FC236}">
                <a16:creationId xmlns:a16="http://schemas.microsoft.com/office/drawing/2014/main" id="{1E69F850-6569-BEE8-6CF0-62F540C7E071}"/>
              </a:ext>
            </a:extLst>
          </p:cNvPr>
          <p:cNvSpPr txBox="1"/>
          <p:nvPr/>
        </p:nvSpPr>
        <p:spPr>
          <a:xfrm>
            <a:off x="3944299" y="6081743"/>
            <a:ext cx="7190730" cy="40594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b="1" i="0" u="none" strike="noStrike" kern="1200" cap="none" spc="0" normalizeH="0" baseline="0" noProof="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地区補助金報告書の提出</a:t>
            </a:r>
            <a:endParaRPr kumimoji="1" lang="ja-JP" altLang="en-US"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21590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dissolv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dissolv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ssolv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dissolve">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Hiragino Kaku Gothic ProN W6" panose="020B0300000000000000" pitchFamily="34" charset="-128"/>
                <a:ea typeface="Hiragino Kaku Gothic ProN W6" panose="020B0300000000000000" pitchFamily="34" charset="-128"/>
                <a:cs typeface="MS PMincho"/>
                <a:sym typeface="MS PMincho"/>
              </a:rPr>
              <a:t>地区補助金活用の注意点</a:t>
            </a:r>
          </a:p>
        </p:txBody>
      </p:sp>
      <p:sp>
        <p:nvSpPr>
          <p:cNvPr id="3" name="Google Shape;201;g208847de0cf_0_83">
            <a:extLst>
              <a:ext uri="{FF2B5EF4-FFF2-40B4-BE49-F238E27FC236}">
                <a16:creationId xmlns:a16="http://schemas.microsoft.com/office/drawing/2014/main" id="{36AE8AF7-96B7-4DCA-555E-D0DA45538360}"/>
              </a:ext>
            </a:extLst>
          </p:cNvPr>
          <p:cNvSpPr txBox="1"/>
          <p:nvPr/>
        </p:nvSpPr>
        <p:spPr>
          <a:xfrm>
            <a:off x="131699" y="1298944"/>
            <a:ext cx="12060301" cy="4924395"/>
          </a:xfrm>
          <a:prstGeom prst="rect">
            <a:avLst/>
          </a:prstGeom>
          <a:noFill/>
          <a:ln>
            <a:noFill/>
          </a:ln>
        </p:spPr>
        <p:txBody>
          <a:bodyPr spcFirstLastPara="1" wrap="square" lIns="91425" tIns="91425" rIns="91425" bIns="91425" anchor="t" anchorCtr="0">
            <a:spAutoFit/>
          </a:bodyPr>
          <a:lstStyle/>
          <a:p>
            <a:pPr marL="457200" indent="-457200">
              <a:spcBef>
                <a:spcPts val="1000"/>
              </a:spcBef>
              <a:spcAft>
                <a:spcPts val="1000"/>
              </a:spcAft>
              <a:buFont typeface="+mj-ea"/>
              <a:buAutoNum type="circleNumDbPlain"/>
            </a:pPr>
            <a:r>
              <a:rPr lang="ja-JP" altLang="en-US" sz="2000" dirty="0">
                <a:solidFill>
                  <a:srgbClr val="282726"/>
                </a:solidFill>
                <a:effectLst/>
                <a:latin typeface="Yu Gothic Medium" panose="020B0400000000000000" pitchFamily="34" charset="-128"/>
                <a:ea typeface="Yu Gothic Medium" panose="020B0400000000000000" pitchFamily="34" charset="-128"/>
              </a:rPr>
              <a:t>次年度地区補助金の申請期限は、</a:t>
            </a:r>
            <a:r>
              <a:rPr lang="en-US" altLang="ja-JP" sz="2000" dirty="0">
                <a:solidFill>
                  <a:srgbClr val="F7A91B"/>
                </a:solidFill>
                <a:effectLst/>
                <a:latin typeface="Yu Gothic Medium" panose="020B0400000000000000" pitchFamily="34" charset="-128"/>
                <a:ea typeface="Yu Gothic Medium" panose="020B0400000000000000" pitchFamily="34" charset="-128"/>
              </a:rPr>
              <a:t>2025</a:t>
            </a:r>
            <a:r>
              <a:rPr lang="ja-JP" altLang="en-US" sz="2000" dirty="0">
                <a:solidFill>
                  <a:srgbClr val="F7A91B"/>
                </a:solidFill>
                <a:effectLst/>
                <a:latin typeface="Yu Gothic Medium" panose="020B0400000000000000" pitchFamily="34" charset="-128"/>
                <a:ea typeface="Yu Gothic Medium" panose="020B0400000000000000" pitchFamily="34" charset="-128"/>
              </a:rPr>
              <a:t>年</a:t>
            </a:r>
            <a:r>
              <a:rPr lang="en-US" altLang="ja-JP" sz="2000" dirty="0">
                <a:solidFill>
                  <a:srgbClr val="F7A91B"/>
                </a:solidFill>
                <a:effectLst/>
                <a:latin typeface="Yu Gothic Medium" panose="020B0400000000000000" pitchFamily="34" charset="-128"/>
                <a:ea typeface="Yu Gothic Medium" panose="020B0400000000000000" pitchFamily="34" charset="-128"/>
              </a:rPr>
              <a:t>4</a:t>
            </a:r>
            <a:r>
              <a:rPr lang="ja-JP" altLang="en-US" sz="2000" dirty="0">
                <a:solidFill>
                  <a:srgbClr val="F7A91B"/>
                </a:solidFill>
                <a:effectLst/>
                <a:latin typeface="Yu Gothic Medium" panose="020B0400000000000000" pitchFamily="34" charset="-128"/>
                <a:ea typeface="Yu Gothic Medium" panose="020B0400000000000000" pitchFamily="34" charset="-128"/>
              </a:rPr>
              <a:t>月</a:t>
            </a:r>
            <a:r>
              <a:rPr lang="en-US" altLang="ja-JP" sz="2000" dirty="0">
                <a:solidFill>
                  <a:srgbClr val="F7A91B"/>
                </a:solidFill>
                <a:effectLst/>
                <a:latin typeface="Yu Gothic Medium" panose="020B0400000000000000" pitchFamily="34" charset="-128"/>
                <a:ea typeface="Yu Gothic Medium" panose="020B0400000000000000" pitchFamily="34" charset="-128"/>
              </a:rPr>
              <a:t>30 </a:t>
            </a:r>
            <a:r>
              <a:rPr lang="ja-JP" altLang="en-US" sz="2000" dirty="0">
                <a:solidFill>
                  <a:srgbClr val="F7A91B"/>
                </a:solidFill>
                <a:effectLst/>
                <a:latin typeface="Yu Gothic Medium" panose="020B0400000000000000" pitchFamily="34" charset="-128"/>
                <a:ea typeface="Yu Gothic Medium" panose="020B0400000000000000" pitchFamily="34" charset="-128"/>
              </a:rPr>
              <a:t>日です。</a:t>
            </a:r>
          </a:p>
          <a:p>
            <a:pPr marL="457200" indent="-457200">
              <a:spcBef>
                <a:spcPts val="1000"/>
              </a:spcBef>
              <a:spcAft>
                <a:spcPts val="1000"/>
              </a:spcAft>
              <a:buFont typeface="+mj-ea"/>
              <a:buAutoNum type="circleNumDbPlain"/>
            </a:pPr>
            <a:r>
              <a:rPr lang="ja-JP" altLang="en-US" sz="2000" dirty="0">
                <a:solidFill>
                  <a:srgbClr val="282726"/>
                </a:solidFill>
                <a:effectLst/>
                <a:latin typeface="Yu Gothic Medium" panose="020B0400000000000000" pitchFamily="34" charset="-128"/>
                <a:ea typeface="Yu Gothic Medium" panose="020B0400000000000000" pitchFamily="34" charset="-128"/>
              </a:rPr>
              <a:t>申請書および報告書の提出先（財団補助金委員会専用メールアドレス）</a:t>
            </a:r>
          </a:p>
          <a:p>
            <a:pPr algn="ctr">
              <a:spcBef>
                <a:spcPts val="1000"/>
              </a:spcBef>
              <a:spcAft>
                <a:spcPts val="1000"/>
              </a:spcAft>
            </a:pPr>
            <a:r>
              <a:rPr lang="en-US" altLang="ja-JP" sz="2800" b="1" dirty="0">
                <a:solidFill>
                  <a:srgbClr val="FF7600"/>
                </a:solidFill>
                <a:effectLst/>
                <a:latin typeface="Yu Gothic" panose="020B0400000000000000" pitchFamily="34" charset="-128"/>
                <a:ea typeface="Yu Gothic" panose="020B0400000000000000" pitchFamily="34" charset="-128"/>
                <a:hlinkClick r:id="rId4">
                  <a:extLst>
                    <a:ext uri="{A12FA001-AC4F-418D-AE19-62706E023703}">
                      <ahyp:hlinkClr xmlns:ahyp="http://schemas.microsoft.com/office/drawing/2018/hyperlinkcolor" val="tx"/>
                    </a:ext>
                  </a:extLst>
                </a:hlinkClick>
              </a:rPr>
              <a:t>hojokin2510@gmail.com</a:t>
            </a:r>
            <a:r>
              <a:rPr lang="ja-JP" altLang="en-US" sz="2800" b="1" dirty="0">
                <a:solidFill>
                  <a:srgbClr val="FF7600"/>
                </a:solidFill>
                <a:effectLst/>
                <a:latin typeface="Yu Gothic" panose="020B0400000000000000" pitchFamily="34" charset="-128"/>
                <a:ea typeface="Yu Gothic" panose="020B0400000000000000" pitchFamily="34" charset="-128"/>
              </a:rPr>
              <a:t>（</a:t>
            </a:r>
            <a:r>
              <a:rPr lang="ja-JP" altLang="en-US" sz="2800" b="1" dirty="0">
                <a:solidFill>
                  <a:srgbClr val="FF7600"/>
                </a:solidFill>
                <a:latin typeface="Yu Gothic" panose="020B0400000000000000" pitchFamily="34" charset="-128"/>
                <a:ea typeface="Yu Gothic" panose="020B0400000000000000" pitchFamily="34" charset="-128"/>
              </a:rPr>
              <a:t>原則メールでの提出</a:t>
            </a:r>
            <a:r>
              <a:rPr lang="ja-JP" altLang="en-US" sz="2800" b="1" dirty="0">
                <a:solidFill>
                  <a:srgbClr val="FF7600"/>
                </a:solidFill>
                <a:effectLst/>
                <a:latin typeface="Yu Gothic" panose="020B0400000000000000" pitchFamily="34" charset="-128"/>
                <a:ea typeface="Yu Gothic" panose="020B0400000000000000" pitchFamily="34" charset="-128"/>
              </a:rPr>
              <a:t>）</a:t>
            </a:r>
            <a:endParaRPr lang="en-US" altLang="ja-JP" sz="2800" b="1" dirty="0">
              <a:solidFill>
                <a:srgbClr val="FF7600"/>
              </a:solidFill>
              <a:effectLst/>
              <a:latin typeface="Yu Gothic" panose="020B0400000000000000" pitchFamily="34" charset="-128"/>
              <a:ea typeface="Yu Gothic" panose="020B0400000000000000" pitchFamily="34" charset="-128"/>
            </a:endParaRPr>
          </a:p>
          <a:p>
            <a:pPr marL="457200" indent="-457200">
              <a:spcBef>
                <a:spcPts val="1000"/>
              </a:spcBef>
              <a:spcAft>
                <a:spcPts val="1000"/>
              </a:spcAft>
              <a:buFont typeface="+mj-ea"/>
              <a:buAutoNum type="circleNumDbPlain" startAt="3"/>
            </a:pPr>
            <a:r>
              <a:rPr lang="ja-JP" altLang="en-US" sz="2000" dirty="0">
                <a:solidFill>
                  <a:srgbClr val="282726"/>
                </a:solidFill>
                <a:effectLst/>
                <a:latin typeface="Yu Gothic Medium" panose="020B0400000000000000" pitchFamily="34" charset="-128"/>
                <a:ea typeface="Yu Gothic Medium" panose="020B0400000000000000" pitchFamily="34" charset="-128"/>
              </a:rPr>
              <a:t>地区補助金申請書が当委員会に到着しましたら、申請書受付メールを送信致します。万が一、</a:t>
            </a:r>
            <a:r>
              <a:rPr lang="ja-JP" altLang="en-US" sz="2000" u="sng" dirty="0">
                <a:solidFill>
                  <a:srgbClr val="282726"/>
                </a:solidFill>
                <a:effectLst/>
                <a:latin typeface="Yu Gothic Medium" panose="020B0400000000000000" pitchFamily="34" charset="-128"/>
                <a:ea typeface="Yu Gothic Medium" panose="020B0400000000000000" pitchFamily="34" charset="-128"/>
              </a:rPr>
              <a:t>送信後</a:t>
            </a:r>
            <a:r>
              <a:rPr lang="en-US" altLang="ja-JP" sz="2000" u="sng" dirty="0">
                <a:solidFill>
                  <a:srgbClr val="282726"/>
                </a:solidFill>
                <a:effectLst/>
                <a:latin typeface="Yu Gothic Medium" panose="020B0400000000000000" pitchFamily="34" charset="-128"/>
                <a:ea typeface="Yu Gothic Medium" panose="020B0400000000000000" pitchFamily="34" charset="-128"/>
              </a:rPr>
              <a:t>1</a:t>
            </a:r>
            <a:r>
              <a:rPr lang="ja-JP" altLang="en-US" sz="2000" u="sng" dirty="0">
                <a:solidFill>
                  <a:srgbClr val="282726"/>
                </a:solidFill>
                <a:effectLst/>
                <a:latin typeface="Yu Gothic Medium" panose="020B0400000000000000" pitchFamily="34" charset="-128"/>
                <a:ea typeface="Yu Gothic Medium" panose="020B0400000000000000" pitchFamily="34" charset="-128"/>
              </a:rPr>
              <a:t>週間以上経過しても受付メールが無い場合は、当委員会にご連絡</a:t>
            </a:r>
            <a:r>
              <a:rPr lang="ja-JP" altLang="en-US" sz="2000" dirty="0">
                <a:solidFill>
                  <a:srgbClr val="282726"/>
                </a:solidFill>
                <a:effectLst/>
                <a:latin typeface="Yu Gothic Medium" panose="020B0400000000000000" pitchFamily="34" charset="-128"/>
                <a:ea typeface="Yu Gothic Medium" panose="020B0400000000000000" pitchFamily="34" charset="-128"/>
              </a:rPr>
              <a:t>下さい。</a:t>
            </a:r>
          </a:p>
          <a:p>
            <a:pPr marL="457200" indent="-457200">
              <a:spcBef>
                <a:spcPts val="1000"/>
              </a:spcBef>
              <a:spcAft>
                <a:spcPts val="1000"/>
              </a:spcAft>
              <a:buFont typeface="+mj-ea"/>
              <a:buAutoNum type="circleNumDbPlain" startAt="3"/>
            </a:pPr>
            <a:r>
              <a:rPr lang="ja-JP" altLang="en-US" sz="2000" dirty="0">
                <a:solidFill>
                  <a:srgbClr val="282726"/>
                </a:solidFill>
                <a:effectLst/>
                <a:latin typeface="Yu Gothic Medium" panose="020B0400000000000000" pitchFamily="34" charset="-128"/>
                <a:ea typeface="Yu Gothic Medium" panose="020B0400000000000000" pitchFamily="34" charset="-128"/>
              </a:rPr>
              <a:t>地区補助金報告書については、地区ホームページに掲載させていただいております。昨年度報告締切日</a:t>
            </a:r>
            <a:r>
              <a:rPr lang="en-US" altLang="ja-JP" sz="2000" dirty="0">
                <a:solidFill>
                  <a:srgbClr val="282726"/>
                </a:solidFill>
                <a:effectLst/>
                <a:latin typeface="Yu Gothic Medium" panose="020B0400000000000000" pitchFamily="34" charset="-128"/>
                <a:ea typeface="Yu Gothic Medium" panose="020B0400000000000000" pitchFamily="34" charset="-128"/>
              </a:rPr>
              <a:t>6 </a:t>
            </a:r>
            <a:r>
              <a:rPr lang="ja-JP" altLang="en-US" sz="2000" dirty="0">
                <a:solidFill>
                  <a:srgbClr val="282726"/>
                </a:solidFill>
                <a:effectLst/>
                <a:latin typeface="Yu Gothic Medium" panose="020B0400000000000000" pitchFamily="34" charset="-128"/>
                <a:ea typeface="Yu Gothic Medium" panose="020B0400000000000000" pitchFamily="34" charset="-128"/>
              </a:rPr>
              <a:t>月</a:t>
            </a:r>
            <a:r>
              <a:rPr lang="en-US" altLang="ja-JP" sz="2000" dirty="0">
                <a:solidFill>
                  <a:srgbClr val="282726"/>
                </a:solidFill>
                <a:effectLst/>
                <a:latin typeface="Yu Gothic Medium" panose="020B0400000000000000" pitchFamily="34" charset="-128"/>
                <a:ea typeface="Yu Gothic Medium" panose="020B0400000000000000" pitchFamily="34" charset="-128"/>
              </a:rPr>
              <a:t>30 </a:t>
            </a:r>
            <a:r>
              <a:rPr lang="ja-JP" altLang="en-US" sz="2000" dirty="0">
                <a:solidFill>
                  <a:srgbClr val="282726"/>
                </a:solidFill>
                <a:effectLst/>
                <a:latin typeface="Yu Gothic Medium" panose="020B0400000000000000" pitchFamily="34" charset="-128"/>
                <a:ea typeface="Yu Gothic Medium" panose="020B0400000000000000" pitchFamily="34" charset="-128"/>
              </a:rPr>
              <a:t>日を過ぎたクラブは数クラブありました。全クラブの報告が完了しなければ新たな補助金の審査が開始されません。他のクラブに迷惑が掛かりますのでお気を付けくださ</a:t>
            </a:r>
            <a:r>
              <a:rPr lang="ja-JP" altLang="en-US" sz="2000" dirty="0">
                <a:solidFill>
                  <a:srgbClr val="282726"/>
                </a:solidFill>
                <a:latin typeface="Yu Gothic Medium" panose="020B0400000000000000" pitchFamily="34" charset="-128"/>
                <a:ea typeface="Yu Gothic Medium" panose="020B0400000000000000" pitchFamily="34" charset="-128"/>
              </a:rPr>
              <a:t>い</a:t>
            </a:r>
            <a:r>
              <a:rPr lang="ja-JP" altLang="en-US" sz="2000" dirty="0">
                <a:solidFill>
                  <a:srgbClr val="282726"/>
                </a:solidFill>
                <a:effectLst/>
                <a:latin typeface="Yu Gothic Medium" panose="020B0400000000000000" pitchFamily="34" charset="-128"/>
                <a:ea typeface="Yu Gothic Medium" panose="020B0400000000000000" pitchFamily="34" charset="-128"/>
              </a:rPr>
              <a:t>。</a:t>
            </a:r>
          </a:p>
          <a:p>
            <a:pPr marL="457200" indent="-457200">
              <a:spcBef>
                <a:spcPts val="1000"/>
              </a:spcBef>
              <a:spcAft>
                <a:spcPts val="1000"/>
              </a:spcAft>
              <a:buFont typeface="+mj-ea"/>
              <a:buAutoNum type="circleNumDbPlain" startAt="3"/>
            </a:pPr>
            <a:r>
              <a:rPr lang="ja-JP" altLang="en-US" sz="2000" dirty="0">
                <a:solidFill>
                  <a:srgbClr val="282726"/>
                </a:solidFill>
                <a:effectLst/>
                <a:latin typeface="Yu Gothic Medium" panose="020B0400000000000000" pitchFamily="34" charset="-128"/>
                <a:ea typeface="Yu Gothic Medium" panose="020B0400000000000000" pitchFamily="34" charset="-128"/>
              </a:rPr>
              <a:t>プロジェクト内容が変更になったり、申請金額が変更になりましたら、</a:t>
            </a:r>
            <a:r>
              <a:rPr lang="ja-JP" altLang="en-US" sz="2000" dirty="0">
                <a:solidFill>
                  <a:srgbClr val="F7A91B"/>
                </a:solidFill>
                <a:effectLst/>
                <a:latin typeface="Yu Gothic Medium" panose="020B0400000000000000" pitchFamily="34" charset="-128"/>
                <a:ea typeface="Yu Gothic Medium" panose="020B0400000000000000" pitchFamily="34" charset="-128"/>
              </a:rPr>
              <a:t>プロジェクト実施前</a:t>
            </a:r>
            <a:r>
              <a:rPr lang="ja-JP" altLang="en-US" sz="2000" dirty="0">
                <a:solidFill>
                  <a:srgbClr val="282726"/>
                </a:solidFill>
                <a:effectLst/>
                <a:latin typeface="Yu Gothic Medium" panose="020B0400000000000000" pitchFamily="34" charset="-128"/>
                <a:ea typeface="Yu Gothic Medium" panose="020B0400000000000000" pitchFamily="34" charset="-128"/>
              </a:rPr>
              <a:t>に当委員会へご連絡下さい。</a:t>
            </a:r>
          </a:p>
        </p:txBody>
      </p:sp>
      <p:sp>
        <p:nvSpPr>
          <p:cNvPr id="4" name="Subtitle 14">
            <a:extLst>
              <a:ext uri="{FF2B5EF4-FFF2-40B4-BE49-F238E27FC236}">
                <a16:creationId xmlns:a16="http://schemas.microsoft.com/office/drawing/2014/main" id="{4CAD7157-B544-F8E2-4FED-BD853621B4D9}"/>
              </a:ext>
            </a:extLst>
          </p:cNvPr>
          <p:cNvSpPr txBox="1">
            <a:spLocks/>
          </p:cNvSpPr>
          <p:nvPr/>
        </p:nvSpPr>
        <p:spPr>
          <a:xfrm>
            <a:off x="101823" y="6466923"/>
            <a:ext cx="2651887" cy="287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buNone/>
            </a:pP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r>
              <a:rPr lang="ja-JP" altLang="en-US" sz="1400" b="1" dirty="0">
                <a:solidFill>
                  <a:srgbClr val="F7A81B"/>
                </a:solidFill>
                <a:latin typeface="HGPｺﾞｼｯｸM" panose="020B0600000000000000" pitchFamily="50" charset="-128"/>
                <a:ea typeface="HGPｺﾞｼｯｸM" panose="020B0600000000000000" pitchFamily="50" charset="-128"/>
              </a:rPr>
              <a:t>世界でよいことをしよう</a:t>
            </a: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endParaRPr lang="ja" sz="1400" b="1" i="0" u="none" baseline="0" dirty="0">
              <a:solidFill>
                <a:srgbClr val="F7A81B"/>
              </a:solidFill>
              <a:latin typeface="HGPｺﾞｼｯｸM" panose="020B0600000000000000" pitchFamily="50" charset="-128"/>
              <a:ea typeface="HGPｺﾞｼｯｸM" panose="020B0600000000000000" pitchFamily="50" charset="-128"/>
            </a:endParaRPr>
          </a:p>
        </p:txBody>
      </p:sp>
      <p:pic>
        <p:nvPicPr>
          <p:cNvPr id="8" name="図 7">
            <a:extLst>
              <a:ext uri="{FF2B5EF4-FFF2-40B4-BE49-F238E27FC236}">
                <a16:creationId xmlns:a16="http://schemas.microsoft.com/office/drawing/2014/main" id="{9C5E1C3D-2EA0-5B94-73F5-970815BECC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6263" y="6187862"/>
            <a:ext cx="2197608" cy="566928"/>
          </a:xfrm>
          <a:prstGeom prst="rect">
            <a:avLst/>
          </a:prstGeom>
        </p:spPr>
      </p:pic>
    </p:spTree>
    <p:custDataLst>
      <p:tags r:id="rId1"/>
    </p:custDataLst>
    <p:extLst>
      <p:ext uri="{BB962C8B-B14F-4D97-AF65-F5344CB8AC3E}">
        <p14:creationId xmlns:p14="http://schemas.microsoft.com/office/powerpoint/2010/main" val="292526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2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申請書方法について</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grpSp>
        <p:nvGrpSpPr>
          <p:cNvPr id="18" name="グループ化 17">
            <a:extLst>
              <a:ext uri="{FF2B5EF4-FFF2-40B4-BE49-F238E27FC236}">
                <a16:creationId xmlns:a16="http://schemas.microsoft.com/office/drawing/2014/main" id="{14F8F4A7-E8B5-2B73-7E98-7646BC2DE4AD}"/>
              </a:ext>
            </a:extLst>
          </p:cNvPr>
          <p:cNvGrpSpPr/>
          <p:nvPr/>
        </p:nvGrpSpPr>
        <p:grpSpPr>
          <a:xfrm>
            <a:off x="1840058" y="1954927"/>
            <a:ext cx="2225510" cy="778476"/>
            <a:chOff x="1840058" y="1218302"/>
            <a:chExt cx="2225510" cy="778476"/>
          </a:xfrm>
        </p:grpSpPr>
        <p:sp>
          <p:nvSpPr>
            <p:cNvPr id="4" name="フローチャート: 結合子 3">
              <a:extLst>
                <a:ext uri="{FF2B5EF4-FFF2-40B4-BE49-F238E27FC236}">
                  <a16:creationId xmlns:a16="http://schemas.microsoft.com/office/drawing/2014/main" id="{345E1487-841B-1406-8CD3-15EB928F1FEC}"/>
                </a:ext>
              </a:extLst>
            </p:cNvPr>
            <p:cNvSpPr/>
            <p:nvPr/>
          </p:nvSpPr>
          <p:spPr>
            <a:xfrm>
              <a:off x="1840058" y="1218302"/>
              <a:ext cx="778476" cy="778476"/>
            </a:xfrm>
            <a:prstGeom prst="flowChartConnector">
              <a:avLst/>
            </a:prstGeom>
            <a:solidFill>
              <a:srgbClr val="005CA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2400" b="1" dirty="0"/>
                <a:t>01</a:t>
              </a:r>
              <a:endParaRPr kumimoji="1" lang="ja-JP" altLang="en-US" sz="2400" b="1" dirty="0"/>
            </a:p>
          </p:txBody>
        </p:sp>
        <p:sp>
          <p:nvSpPr>
            <p:cNvPr id="13" name="テキスト ボックス 12">
              <a:extLst>
                <a:ext uri="{FF2B5EF4-FFF2-40B4-BE49-F238E27FC236}">
                  <a16:creationId xmlns:a16="http://schemas.microsoft.com/office/drawing/2014/main" id="{3859E8B0-FEDB-7078-3B2F-B7E478D8A208}"/>
                </a:ext>
              </a:extLst>
            </p:cNvPr>
            <p:cNvSpPr txBox="1"/>
            <p:nvPr/>
          </p:nvSpPr>
          <p:spPr>
            <a:xfrm>
              <a:off x="2766815" y="1376737"/>
              <a:ext cx="1298753" cy="523220"/>
            </a:xfrm>
            <a:prstGeom prst="rect">
              <a:avLst/>
            </a:prstGeom>
            <a:noFill/>
          </p:spPr>
          <p:txBody>
            <a:bodyPr wrap="none" rtlCol="0">
              <a:spAutoFit/>
            </a:bodyPr>
            <a:lstStyle/>
            <a:p>
              <a:r>
                <a:rPr kumimoji="1" lang="ja-JP" altLang="en-US" sz="2800" b="1">
                  <a:solidFill>
                    <a:schemeClr val="tx1">
                      <a:lumMod val="75000"/>
                      <a:lumOff val="25000"/>
                    </a:schemeClr>
                  </a:solidFill>
                </a:rPr>
                <a:t>申請書</a:t>
              </a:r>
              <a:endParaRPr kumimoji="1" lang="ja-JP" altLang="en-US" sz="2800" b="1" dirty="0">
                <a:solidFill>
                  <a:schemeClr val="tx1">
                    <a:lumMod val="75000"/>
                    <a:lumOff val="25000"/>
                  </a:schemeClr>
                </a:solidFill>
              </a:endParaRPr>
            </a:p>
          </p:txBody>
        </p:sp>
      </p:grpSp>
      <p:grpSp>
        <p:nvGrpSpPr>
          <p:cNvPr id="19" name="グループ化 18">
            <a:extLst>
              <a:ext uri="{FF2B5EF4-FFF2-40B4-BE49-F238E27FC236}">
                <a16:creationId xmlns:a16="http://schemas.microsoft.com/office/drawing/2014/main" id="{C45E1634-D9F5-524A-BF6F-22BDCE9621D1}"/>
              </a:ext>
            </a:extLst>
          </p:cNvPr>
          <p:cNvGrpSpPr/>
          <p:nvPr/>
        </p:nvGrpSpPr>
        <p:grpSpPr>
          <a:xfrm>
            <a:off x="1840058" y="2979514"/>
            <a:ext cx="9466046" cy="778476"/>
            <a:chOff x="1840058" y="2435550"/>
            <a:chExt cx="9466046" cy="778476"/>
          </a:xfrm>
        </p:grpSpPr>
        <p:sp>
          <p:nvSpPr>
            <p:cNvPr id="8" name="フローチャート: 結合子 7">
              <a:extLst>
                <a:ext uri="{FF2B5EF4-FFF2-40B4-BE49-F238E27FC236}">
                  <a16:creationId xmlns:a16="http://schemas.microsoft.com/office/drawing/2014/main" id="{0594E592-F6F9-1905-9EC9-C718F241CE41}"/>
                </a:ext>
              </a:extLst>
            </p:cNvPr>
            <p:cNvSpPr/>
            <p:nvPr/>
          </p:nvSpPr>
          <p:spPr>
            <a:xfrm>
              <a:off x="1840058" y="2435550"/>
              <a:ext cx="778476" cy="778476"/>
            </a:xfrm>
            <a:prstGeom prst="flowChartConnector">
              <a:avLst/>
            </a:prstGeom>
            <a:solidFill>
              <a:srgbClr val="005CA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2400" b="1" dirty="0"/>
                <a:t>02</a:t>
              </a:r>
              <a:endParaRPr kumimoji="1" lang="ja-JP" altLang="en-US" sz="2400" b="1" dirty="0"/>
            </a:p>
          </p:txBody>
        </p:sp>
        <p:sp>
          <p:nvSpPr>
            <p:cNvPr id="14" name="テキスト ボックス 13">
              <a:extLst>
                <a:ext uri="{FF2B5EF4-FFF2-40B4-BE49-F238E27FC236}">
                  <a16:creationId xmlns:a16="http://schemas.microsoft.com/office/drawing/2014/main" id="{8083787E-A930-09D8-3E38-B4C1D1F2C9BB}"/>
                </a:ext>
              </a:extLst>
            </p:cNvPr>
            <p:cNvSpPr txBox="1"/>
            <p:nvPr/>
          </p:nvSpPr>
          <p:spPr>
            <a:xfrm>
              <a:off x="2827501" y="2604403"/>
              <a:ext cx="8478603" cy="523220"/>
            </a:xfrm>
            <a:prstGeom prst="rect">
              <a:avLst/>
            </a:prstGeom>
            <a:noFill/>
          </p:spPr>
          <p:txBody>
            <a:bodyPr wrap="none" rtlCol="0">
              <a:spAutoFit/>
            </a:bodyPr>
            <a:lstStyle/>
            <a:p>
              <a:r>
                <a:rPr kumimoji="1" lang="en-US" altLang="ja-JP" sz="2800" b="1" dirty="0">
                  <a:solidFill>
                    <a:schemeClr val="tx1">
                      <a:lumMod val="75000"/>
                      <a:lumOff val="25000"/>
                    </a:schemeClr>
                  </a:solidFill>
                </a:rPr>
                <a:t>MOU</a:t>
              </a:r>
              <a:r>
                <a:rPr kumimoji="1" lang="ja-JP" altLang="en-US" sz="2800" b="1" dirty="0">
                  <a:solidFill>
                    <a:schemeClr val="tx1">
                      <a:lumMod val="75000"/>
                      <a:lumOff val="25000"/>
                    </a:schemeClr>
                  </a:solidFill>
                </a:rPr>
                <a:t>（申請時年度の会長・会長エレクトの署名が必要）</a:t>
              </a:r>
            </a:p>
          </p:txBody>
        </p:sp>
      </p:grpSp>
      <p:grpSp>
        <p:nvGrpSpPr>
          <p:cNvPr id="20" name="グループ化 19">
            <a:extLst>
              <a:ext uri="{FF2B5EF4-FFF2-40B4-BE49-F238E27FC236}">
                <a16:creationId xmlns:a16="http://schemas.microsoft.com/office/drawing/2014/main" id="{EA72A2CC-E6B7-2C4B-60A3-96BC0DED6314}"/>
              </a:ext>
            </a:extLst>
          </p:cNvPr>
          <p:cNvGrpSpPr/>
          <p:nvPr/>
        </p:nvGrpSpPr>
        <p:grpSpPr>
          <a:xfrm>
            <a:off x="1840058" y="3971506"/>
            <a:ext cx="8980565" cy="778476"/>
            <a:chOff x="1840058" y="3731514"/>
            <a:chExt cx="8980565" cy="778476"/>
          </a:xfrm>
        </p:grpSpPr>
        <p:sp>
          <p:nvSpPr>
            <p:cNvPr id="10" name="フローチャート: 結合子 9">
              <a:extLst>
                <a:ext uri="{FF2B5EF4-FFF2-40B4-BE49-F238E27FC236}">
                  <a16:creationId xmlns:a16="http://schemas.microsoft.com/office/drawing/2014/main" id="{3D5D5030-5DD6-FCA8-2D7F-A41F1EE7058C}"/>
                </a:ext>
              </a:extLst>
            </p:cNvPr>
            <p:cNvSpPr/>
            <p:nvPr/>
          </p:nvSpPr>
          <p:spPr>
            <a:xfrm>
              <a:off x="1840058" y="3731514"/>
              <a:ext cx="778476" cy="778476"/>
            </a:xfrm>
            <a:prstGeom prst="flowChartConnector">
              <a:avLst/>
            </a:prstGeom>
            <a:solidFill>
              <a:srgbClr val="005CA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2400" b="1" dirty="0"/>
                <a:t>03</a:t>
              </a:r>
              <a:endParaRPr lang="ja-JP" altLang="en-US" sz="2400" b="1" dirty="0"/>
            </a:p>
          </p:txBody>
        </p:sp>
        <p:sp>
          <p:nvSpPr>
            <p:cNvPr id="15" name="テキスト ボックス 14">
              <a:extLst>
                <a:ext uri="{FF2B5EF4-FFF2-40B4-BE49-F238E27FC236}">
                  <a16:creationId xmlns:a16="http://schemas.microsoft.com/office/drawing/2014/main" id="{92DE7E48-10F8-8368-9CB9-A9963A7D74CB}"/>
                </a:ext>
              </a:extLst>
            </p:cNvPr>
            <p:cNvSpPr txBox="1"/>
            <p:nvPr/>
          </p:nvSpPr>
          <p:spPr>
            <a:xfrm>
              <a:off x="2766815" y="3889949"/>
              <a:ext cx="8053808" cy="523220"/>
            </a:xfrm>
            <a:prstGeom prst="rect">
              <a:avLst/>
            </a:prstGeom>
            <a:noFill/>
          </p:spPr>
          <p:txBody>
            <a:bodyPr wrap="none" rtlCol="0">
              <a:spAutoFit/>
            </a:bodyPr>
            <a:lstStyle/>
            <a:p>
              <a:r>
                <a:rPr kumimoji="1" lang="ja-JP" altLang="en-US" sz="2800" b="1" dirty="0">
                  <a:solidFill>
                    <a:schemeClr val="tx1">
                      <a:lumMod val="75000"/>
                      <a:lumOff val="25000"/>
                    </a:schemeClr>
                  </a:solidFill>
                </a:rPr>
                <a:t>地区補助金専用口座通帳コピー＜表紙とその裏＞ </a:t>
              </a:r>
            </a:p>
          </p:txBody>
        </p:sp>
      </p:grpSp>
      <p:grpSp>
        <p:nvGrpSpPr>
          <p:cNvPr id="21" name="グループ化 20">
            <a:extLst>
              <a:ext uri="{FF2B5EF4-FFF2-40B4-BE49-F238E27FC236}">
                <a16:creationId xmlns:a16="http://schemas.microsoft.com/office/drawing/2014/main" id="{D707F2FB-A741-33B8-9AC2-20438FC9D5CE}"/>
              </a:ext>
            </a:extLst>
          </p:cNvPr>
          <p:cNvGrpSpPr/>
          <p:nvPr/>
        </p:nvGrpSpPr>
        <p:grpSpPr>
          <a:xfrm>
            <a:off x="1840058" y="4948762"/>
            <a:ext cx="2207877" cy="778476"/>
            <a:chOff x="1840058" y="4948762"/>
            <a:chExt cx="2207877" cy="778476"/>
          </a:xfrm>
        </p:grpSpPr>
        <p:sp>
          <p:nvSpPr>
            <p:cNvPr id="11" name="フローチャート: 結合子 10">
              <a:extLst>
                <a:ext uri="{FF2B5EF4-FFF2-40B4-BE49-F238E27FC236}">
                  <a16:creationId xmlns:a16="http://schemas.microsoft.com/office/drawing/2014/main" id="{C3E89D58-0589-49D2-9613-7AD21D2EB67C}"/>
                </a:ext>
              </a:extLst>
            </p:cNvPr>
            <p:cNvSpPr/>
            <p:nvPr/>
          </p:nvSpPr>
          <p:spPr>
            <a:xfrm>
              <a:off x="1840058" y="4948762"/>
              <a:ext cx="778476" cy="778476"/>
            </a:xfrm>
            <a:prstGeom prst="flowChartConnector">
              <a:avLst/>
            </a:prstGeom>
            <a:solidFill>
              <a:srgbClr val="005CA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2400" b="1" dirty="0"/>
                <a:t>04</a:t>
              </a:r>
              <a:endParaRPr lang="ja-JP" altLang="en-US" sz="2400" b="1" dirty="0"/>
            </a:p>
          </p:txBody>
        </p:sp>
        <p:sp>
          <p:nvSpPr>
            <p:cNvPr id="16" name="テキスト ボックス 15">
              <a:extLst>
                <a:ext uri="{FF2B5EF4-FFF2-40B4-BE49-F238E27FC236}">
                  <a16:creationId xmlns:a16="http://schemas.microsoft.com/office/drawing/2014/main" id="{B1319A91-C591-E450-4206-860F94C52476}"/>
                </a:ext>
              </a:extLst>
            </p:cNvPr>
            <p:cNvSpPr txBox="1"/>
            <p:nvPr/>
          </p:nvSpPr>
          <p:spPr>
            <a:xfrm>
              <a:off x="2766815" y="5107197"/>
              <a:ext cx="1281120" cy="523220"/>
            </a:xfrm>
            <a:prstGeom prst="rect">
              <a:avLst/>
            </a:prstGeom>
            <a:noFill/>
          </p:spPr>
          <p:txBody>
            <a:bodyPr wrap="none" rtlCol="0">
              <a:spAutoFit/>
            </a:bodyPr>
            <a:lstStyle/>
            <a:p>
              <a:r>
                <a:rPr kumimoji="1" lang="ja-JP" altLang="en-US" sz="2800" b="1">
                  <a:solidFill>
                    <a:schemeClr val="tx1">
                      <a:lumMod val="75000"/>
                      <a:lumOff val="25000"/>
                    </a:schemeClr>
                  </a:solidFill>
                </a:rPr>
                <a:t>見積書</a:t>
              </a:r>
              <a:endParaRPr kumimoji="1" lang="ja-JP" altLang="en-US" sz="2800" b="1" dirty="0">
                <a:solidFill>
                  <a:schemeClr val="tx1">
                    <a:lumMod val="75000"/>
                    <a:lumOff val="25000"/>
                  </a:schemeClr>
                </a:solidFill>
              </a:endParaRPr>
            </a:p>
          </p:txBody>
        </p:sp>
      </p:grpSp>
      <p:sp>
        <p:nvSpPr>
          <p:cNvPr id="17" name="テキスト ボックス 16">
            <a:extLst>
              <a:ext uri="{FF2B5EF4-FFF2-40B4-BE49-F238E27FC236}">
                <a16:creationId xmlns:a16="http://schemas.microsoft.com/office/drawing/2014/main" id="{CD079755-9DF1-EA4B-54C0-3E23C2726DF3}"/>
              </a:ext>
            </a:extLst>
          </p:cNvPr>
          <p:cNvSpPr txBox="1"/>
          <p:nvPr/>
        </p:nvSpPr>
        <p:spPr>
          <a:xfrm>
            <a:off x="3857726" y="5695419"/>
            <a:ext cx="4823501" cy="984885"/>
          </a:xfrm>
          <a:prstGeom prst="rect">
            <a:avLst/>
          </a:prstGeom>
          <a:noFill/>
        </p:spPr>
        <p:txBody>
          <a:bodyPr wrap="square">
            <a:spAutoFit/>
          </a:bodyPr>
          <a:lstStyle/>
          <a:p>
            <a:pPr>
              <a:spcBef>
                <a:spcPts val="600"/>
              </a:spcBef>
              <a:spcAft>
                <a:spcPts val="600"/>
              </a:spcAft>
            </a:pPr>
            <a:r>
              <a:rPr lang="ja-JP" altLang="en-US" sz="2400" b="1">
                <a:solidFill>
                  <a:srgbClr val="FF7600"/>
                </a:solidFill>
                <a:effectLst/>
                <a:latin typeface="Yu Gothic" panose="020B0400000000000000" pitchFamily="34" charset="-128"/>
                <a:ea typeface="Yu Gothic" panose="020B0400000000000000" pitchFamily="34" charset="-128"/>
              </a:rPr>
              <a:t>申請書と</a:t>
            </a:r>
            <a:r>
              <a:rPr lang="en-US" altLang="ja-JP" sz="2400" b="1" dirty="0">
                <a:solidFill>
                  <a:srgbClr val="FF7600"/>
                </a:solidFill>
                <a:effectLst/>
                <a:latin typeface="Yu Gothic" panose="020B0400000000000000" pitchFamily="34" charset="-128"/>
                <a:ea typeface="Yu Gothic" panose="020B0400000000000000" pitchFamily="34" charset="-128"/>
              </a:rPr>
              <a:t>MOU</a:t>
            </a:r>
            <a:r>
              <a:rPr lang="ja-JP" altLang="en-US" sz="2400" b="1">
                <a:solidFill>
                  <a:srgbClr val="FF7600"/>
                </a:solidFill>
                <a:effectLst/>
                <a:latin typeface="Yu Gothic" panose="020B0400000000000000" pitchFamily="34" charset="-128"/>
                <a:ea typeface="Yu Gothic" panose="020B0400000000000000" pitchFamily="34" charset="-128"/>
              </a:rPr>
              <a:t>はメールで配信</a:t>
            </a:r>
            <a:endParaRPr lang="en-US" altLang="ja-JP" sz="2400" b="1" dirty="0">
              <a:solidFill>
                <a:srgbClr val="FF7600"/>
              </a:solidFill>
              <a:effectLst/>
              <a:latin typeface="Yu Gothic" panose="020B0400000000000000" pitchFamily="34" charset="-128"/>
              <a:ea typeface="Yu Gothic" panose="020B0400000000000000" pitchFamily="34" charset="-128"/>
            </a:endParaRPr>
          </a:p>
          <a:p>
            <a:pPr>
              <a:spcBef>
                <a:spcPts val="600"/>
              </a:spcBef>
              <a:spcAft>
                <a:spcPts val="600"/>
              </a:spcAft>
            </a:pPr>
            <a:r>
              <a:rPr lang="ja-JP" altLang="en-US" sz="2400" b="1">
                <a:solidFill>
                  <a:srgbClr val="FF7600"/>
                </a:solidFill>
                <a:effectLst/>
                <a:latin typeface="Yu Gothic" panose="020B0400000000000000" pitchFamily="34" charset="-128"/>
                <a:ea typeface="Yu Gothic" panose="020B0400000000000000" pitchFamily="34" charset="-128"/>
              </a:rPr>
              <a:t>および地区</a:t>
            </a:r>
            <a:r>
              <a:rPr lang="en-US" altLang="ja-JP" sz="2400" b="1" dirty="0">
                <a:solidFill>
                  <a:srgbClr val="FF7600"/>
                </a:solidFill>
                <a:effectLst/>
                <a:latin typeface="Yu Gothic" panose="020B0400000000000000" pitchFamily="34" charset="-128"/>
                <a:ea typeface="Yu Gothic" panose="020B0400000000000000" pitchFamily="34" charset="-128"/>
              </a:rPr>
              <a:t>HP</a:t>
            </a:r>
            <a:r>
              <a:rPr lang="ja-JP" altLang="en-US" sz="2400" b="1">
                <a:solidFill>
                  <a:srgbClr val="FF7600"/>
                </a:solidFill>
                <a:effectLst/>
                <a:latin typeface="Yu Gothic" panose="020B0400000000000000" pitchFamily="34" charset="-128"/>
                <a:ea typeface="Yu Gothic" panose="020B0400000000000000" pitchFamily="34" charset="-128"/>
              </a:rPr>
              <a:t>から入手できます。</a:t>
            </a:r>
            <a:endParaRPr lang="en-US" altLang="ja-JP" sz="2400" b="1" dirty="0">
              <a:solidFill>
                <a:srgbClr val="FF7600"/>
              </a:solidFill>
              <a:effectLst/>
              <a:latin typeface="Yu Gothic" panose="020B0400000000000000" pitchFamily="34" charset="-128"/>
              <a:ea typeface="Yu Gothic" panose="020B0400000000000000" pitchFamily="34" charset="-128"/>
            </a:endParaRPr>
          </a:p>
        </p:txBody>
      </p:sp>
      <p:sp>
        <p:nvSpPr>
          <p:cNvPr id="23" name="テキスト ボックス 22">
            <a:extLst>
              <a:ext uri="{FF2B5EF4-FFF2-40B4-BE49-F238E27FC236}">
                <a16:creationId xmlns:a16="http://schemas.microsoft.com/office/drawing/2014/main" id="{0AE392C3-44FC-7D25-3A93-2F5032F716C6}"/>
              </a:ext>
            </a:extLst>
          </p:cNvPr>
          <p:cNvSpPr txBox="1"/>
          <p:nvPr/>
        </p:nvSpPr>
        <p:spPr>
          <a:xfrm>
            <a:off x="1840058" y="1279746"/>
            <a:ext cx="9735639" cy="461665"/>
          </a:xfrm>
          <a:prstGeom prst="rect">
            <a:avLst/>
          </a:prstGeom>
          <a:noFill/>
        </p:spPr>
        <p:txBody>
          <a:bodyPr wrap="square">
            <a:spAutoFit/>
          </a:bodyPr>
          <a:lstStyle/>
          <a:p>
            <a:pPr>
              <a:spcBef>
                <a:spcPts val="600"/>
              </a:spcBef>
              <a:spcAft>
                <a:spcPts val="600"/>
              </a:spcAft>
            </a:pPr>
            <a:r>
              <a:rPr lang="ja-JP" altLang="en-US" sz="2400" b="1">
                <a:solidFill>
                  <a:srgbClr val="FF7600"/>
                </a:solidFill>
                <a:effectLst/>
                <a:latin typeface="Yu Gothic" panose="020B0400000000000000" pitchFamily="34" charset="-128"/>
                <a:ea typeface="Yu Gothic" panose="020B0400000000000000" pitchFamily="34" charset="-128"/>
              </a:rPr>
              <a:t>以下の書類をセットにして、メールで提出してください。</a:t>
            </a:r>
            <a:endParaRPr lang="en-US" altLang="ja-JP" sz="2400" b="1" dirty="0">
              <a:solidFill>
                <a:srgbClr val="FF7600"/>
              </a:solidFill>
              <a:effectLst/>
              <a:latin typeface="Yu Gothic" panose="020B0400000000000000" pitchFamily="34" charset="-128"/>
              <a:ea typeface="Yu Gothic" panose="020B0400000000000000" pitchFamily="34" charset="-128"/>
            </a:endParaRPr>
          </a:p>
        </p:txBody>
      </p:sp>
      <p:sp>
        <p:nvSpPr>
          <p:cNvPr id="24" name="Subtitle 14">
            <a:extLst>
              <a:ext uri="{FF2B5EF4-FFF2-40B4-BE49-F238E27FC236}">
                <a16:creationId xmlns:a16="http://schemas.microsoft.com/office/drawing/2014/main" id="{B1F2B1B1-7E0B-D7BA-0A52-09B4588557A9}"/>
              </a:ext>
            </a:extLst>
          </p:cNvPr>
          <p:cNvSpPr txBox="1">
            <a:spLocks/>
          </p:cNvSpPr>
          <p:nvPr/>
        </p:nvSpPr>
        <p:spPr>
          <a:xfrm>
            <a:off x="101823" y="6466923"/>
            <a:ext cx="2651887" cy="287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buNone/>
            </a:pP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r>
              <a:rPr lang="ja-JP" altLang="en-US" sz="1400" b="1" dirty="0">
                <a:solidFill>
                  <a:srgbClr val="F7A81B"/>
                </a:solidFill>
                <a:latin typeface="HGPｺﾞｼｯｸM" panose="020B0600000000000000" pitchFamily="50" charset="-128"/>
                <a:ea typeface="HGPｺﾞｼｯｸM" panose="020B0600000000000000" pitchFamily="50" charset="-128"/>
              </a:rPr>
              <a:t>世界でよいことをしよう</a:t>
            </a: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endParaRPr lang="ja" sz="1400" b="1" i="0" u="none" baseline="0" dirty="0">
              <a:solidFill>
                <a:srgbClr val="F7A81B"/>
              </a:solidFill>
              <a:latin typeface="HGPｺﾞｼｯｸM" panose="020B0600000000000000" pitchFamily="50" charset="-128"/>
              <a:ea typeface="HGPｺﾞｼｯｸM" panose="020B0600000000000000" pitchFamily="50" charset="-128"/>
            </a:endParaRPr>
          </a:p>
        </p:txBody>
      </p:sp>
      <p:pic>
        <p:nvPicPr>
          <p:cNvPr id="25" name="図 24">
            <a:extLst>
              <a:ext uri="{FF2B5EF4-FFF2-40B4-BE49-F238E27FC236}">
                <a16:creationId xmlns:a16="http://schemas.microsoft.com/office/drawing/2014/main" id="{A7C1437A-1955-7210-EC54-902AEB9882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6263" y="6187862"/>
            <a:ext cx="2197608" cy="566928"/>
          </a:xfrm>
          <a:prstGeom prst="rect">
            <a:avLst/>
          </a:prstGeom>
        </p:spPr>
      </p:pic>
      <p:sp>
        <p:nvSpPr>
          <p:cNvPr id="2" name="四角形: 角を丸くする 1">
            <a:extLst>
              <a:ext uri="{FF2B5EF4-FFF2-40B4-BE49-F238E27FC236}">
                <a16:creationId xmlns:a16="http://schemas.microsoft.com/office/drawing/2014/main" id="{F7F23A1E-B635-6827-C56B-45D392D51133}"/>
              </a:ext>
            </a:extLst>
          </p:cNvPr>
          <p:cNvSpPr/>
          <p:nvPr/>
        </p:nvSpPr>
        <p:spPr>
          <a:xfrm flipH="1" flipV="1">
            <a:off x="5928913" y="3237365"/>
            <a:ext cx="3812434" cy="413547"/>
          </a:xfrm>
          <a:prstGeom prst="roundRect">
            <a:avLst/>
          </a:prstGeom>
          <a:solidFill>
            <a:schemeClr val="accent4">
              <a:alpha val="28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30155413-F697-BE8C-177C-E7DA1274228D}"/>
              </a:ext>
            </a:extLst>
          </p:cNvPr>
          <p:cNvSpPr/>
          <p:nvPr/>
        </p:nvSpPr>
        <p:spPr>
          <a:xfrm flipH="1" flipV="1">
            <a:off x="7763263" y="4172867"/>
            <a:ext cx="2648950" cy="413547"/>
          </a:xfrm>
          <a:prstGeom prst="roundRect">
            <a:avLst/>
          </a:prstGeom>
          <a:solidFill>
            <a:schemeClr val="accent4">
              <a:alpha val="24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48208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Yu Gothic" panose="020B0400000000000000" pitchFamily="34" charset="-128"/>
                <a:ea typeface="Yu Gothic" panose="020B0400000000000000" pitchFamily="34" charset="-128"/>
                <a:cs typeface="MS PMincho"/>
                <a:sym typeface="MS PMincho"/>
              </a:rPr>
              <a:t>申請書の記載について</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22" name="テキスト ボックス 21">
            <a:extLst>
              <a:ext uri="{FF2B5EF4-FFF2-40B4-BE49-F238E27FC236}">
                <a16:creationId xmlns:a16="http://schemas.microsoft.com/office/drawing/2014/main" id="{11C8E135-6EAC-C985-2B2C-78355C800880}"/>
              </a:ext>
            </a:extLst>
          </p:cNvPr>
          <p:cNvSpPr txBox="1"/>
          <p:nvPr/>
        </p:nvSpPr>
        <p:spPr>
          <a:xfrm>
            <a:off x="1394146" y="4302100"/>
            <a:ext cx="9735639" cy="1456809"/>
          </a:xfrm>
          <a:prstGeom prst="rect">
            <a:avLst/>
          </a:prstGeom>
          <a:noFill/>
        </p:spPr>
        <p:txBody>
          <a:bodyPr wrap="square">
            <a:spAutoFit/>
          </a:bodyPr>
          <a:lstStyle/>
          <a:p>
            <a:pPr>
              <a:spcBef>
                <a:spcPts val="1000"/>
              </a:spcBef>
              <a:spcAft>
                <a:spcPts val="1000"/>
              </a:spcAft>
            </a:pPr>
            <a:r>
              <a:rPr lang="ja-JP" altLang="en-US" sz="2400" b="1" dirty="0">
                <a:solidFill>
                  <a:srgbClr val="FF7600"/>
                </a:solidFill>
                <a:effectLst/>
                <a:latin typeface="Yu Gothic" panose="020B0400000000000000" pitchFamily="34" charset="-128"/>
                <a:ea typeface="Yu Gothic" panose="020B0400000000000000" pitchFamily="34" charset="-128"/>
              </a:rPr>
              <a:t>申請後、こちらから</a:t>
            </a:r>
            <a:r>
              <a:rPr lang="ja-JP" altLang="en-US" sz="2400" b="1" u="sng" dirty="0">
                <a:solidFill>
                  <a:srgbClr val="FF7600"/>
                </a:solidFill>
                <a:effectLst/>
                <a:latin typeface="Yu Gothic" panose="020B0400000000000000" pitchFamily="34" charset="-128"/>
                <a:ea typeface="Yu Gothic" panose="020B0400000000000000" pitchFamily="34" charset="-128"/>
              </a:rPr>
              <a:t>確実に連絡の取れる連絡先の記入</a:t>
            </a:r>
            <a:r>
              <a:rPr lang="ja-JP" altLang="en-US" sz="2400" b="1" dirty="0">
                <a:solidFill>
                  <a:srgbClr val="FF7600"/>
                </a:solidFill>
                <a:effectLst/>
                <a:latin typeface="Yu Gothic" panose="020B0400000000000000" pitchFamily="34" charset="-128"/>
                <a:ea typeface="Yu Gothic" panose="020B0400000000000000" pitchFamily="34" charset="-128"/>
              </a:rPr>
              <a:t>をお願いします</a:t>
            </a:r>
            <a:endParaRPr lang="en-US" altLang="ja-JP" sz="2400" b="1" dirty="0">
              <a:solidFill>
                <a:srgbClr val="FF7600"/>
              </a:solidFill>
              <a:effectLst/>
              <a:latin typeface="Yu Gothic" panose="020B0400000000000000" pitchFamily="34" charset="-128"/>
              <a:ea typeface="Yu Gothic" panose="020B0400000000000000" pitchFamily="34" charset="-128"/>
            </a:endParaRPr>
          </a:p>
          <a:p>
            <a:pPr>
              <a:spcBef>
                <a:spcPts val="1000"/>
              </a:spcBef>
              <a:spcAft>
                <a:spcPts val="1000"/>
              </a:spcAft>
            </a:pPr>
            <a:r>
              <a:rPr lang="ja-JP" altLang="en-US" sz="2400" b="1" dirty="0">
                <a:solidFill>
                  <a:srgbClr val="FF7600"/>
                </a:solidFill>
                <a:latin typeface="Yu Gothic" panose="020B0400000000000000" pitchFamily="34" charset="-128"/>
                <a:ea typeface="Yu Gothic" panose="020B0400000000000000" pitchFamily="34" charset="-128"/>
              </a:rPr>
              <a:t>基本的にはメールで連絡しますので、特にメールアドレスの記載漏れにご注意ください</a:t>
            </a:r>
            <a:endParaRPr lang="en-US" altLang="ja-JP" sz="2400" b="1" dirty="0">
              <a:solidFill>
                <a:srgbClr val="FF7600"/>
              </a:solidFill>
              <a:latin typeface="Yu Gothic" panose="020B0400000000000000" pitchFamily="34" charset="-128"/>
              <a:ea typeface="Yu Gothic" panose="020B0400000000000000" pitchFamily="34" charset="-128"/>
            </a:endParaRPr>
          </a:p>
        </p:txBody>
      </p:sp>
      <p:graphicFrame>
        <p:nvGraphicFramePr>
          <p:cNvPr id="3" name="表 2">
            <a:extLst>
              <a:ext uri="{FF2B5EF4-FFF2-40B4-BE49-F238E27FC236}">
                <a16:creationId xmlns:a16="http://schemas.microsoft.com/office/drawing/2014/main" id="{9D29A92A-B49A-4D62-BA8E-FDA5F1031263}"/>
              </a:ext>
            </a:extLst>
          </p:cNvPr>
          <p:cNvGraphicFramePr>
            <a:graphicFrameLocks noGrp="1"/>
          </p:cNvGraphicFramePr>
          <p:nvPr>
            <p:extLst>
              <p:ext uri="{D42A27DB-BD31-4B8C-83A1-F6EECF244321}">
                <p14:modId xmlns:p14="http://schemas.microsoft.com/office/powerpoint/2010/main" val="2309960776"/>
              </p:ext>
            </p:extLst>
          </p:nvPr>
        </p:nvGraphicFramePr>
        <p:xfrm>
          <a:off x="437181" y="1952742"/>
          <a:ext cx="11317638" cy="2064649"/>
        </p:xfrm>
        <a:graphic>
          <a:graphicData uri="http://schemas.openxmlformats.org/drawingml/2006/table">
            <a:tbl>
              <a:tblPr firstRow="1" firstCol="1" bandRow="1">
                <a:tableStyleId>{5C22544A-7EE6-4342-B048-85BDC9FD1C3A}</a:tableStyleId>
              </a:tblPr>
              <a:tblGrid>
                <a:gridCol w="2419056">
                  <a:extLst>
                    <a:ext uri="{9D8B030D-6E8A-4147-A177-3AD203B41FA5}">
                      <a16:colId xmlns:a16="http://schemas.microsoft.com/office/drawing/2014/main" val="3169314907"/>
                    </a:ext>
                  </a:extLst>
                </a:gridCol>
                <a:gridCol w="4259066">
                  <a:extLst>
                    <a:ext uri="{9D8B030D-6E8A-4147-A177-3AD203B41FA5}">
                      <a16:colId xmlns:a16="http://schemas.microsoft.com/office/drawing/2014/main" val="2823364572"/>
                    </a:ext>
                  </a:extLst>
                </a:gridCol>
                <a:gridCol w="4639516">
                  <a:extLst>
                    <a:ext uri="{9D8B030D-6E8A-4147-A177-3AD203B41FA5}">
                      <a16:colId xmlns:a16="http://schemas.microsoft.com/office/drawing/2014/main" val="2574582514"/>
                    </a:ext>
                  </a:extLst>
                </a:gridCol>
              </a:tblGrid>
              <a:tr h="515212">
                <a:tc gridSpan="3">
                  <a:txBody>
                    <a:bodyPr/>
                    <a:lstStyle/>
                    <a:p>
                      <a:pPr algn="just">
                        <a:lnSpc>
                          <a:spcPts val="1500"/>
                        </a:lnSpc>
                      </a:pPr>
                      <a:r>
                        <a:rPr lang="ja-JP" sz="1800" b="0" i="0" kern="100">
                          <a:effectLst/>
                          <a:latin typeface="Hiragino Kaku Gothic Pro W3" panose="020B0300000000000000" pitchFamily="34" charset="-128"/>
                          <a:ea typeface="Hiragino Kaku Gothic Pro W3" panose="020B0300000000000000" pitchFamily="34" charset="-128"/>
                        </a:rPr>
                        <a:t>申請クラブ情報</a:t>
                      </a:r>
                      <a:endParaRPr lang="ja-JP" sz="1800" b="0" i="0" kern="100">
                        <a:effectLst/>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txBody>
                  <a:tcPr marL="153944" marR="153944" marT="76972" marB="76972"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18291496"/>
                  </a:ext>
                </a:extLst>
              </a:tr>
              <a:tr h="519013">
                <a:tc>
                  <a:txBody>
                    <a:bodyPr/>
                    <a:lstStyle/>
                    <a:p>
                      <a:pPr algn="dist">
                        <a:lnSpc>
                          <a:spcPts val="1500"/>
                        </a:lnSpc>
                      </a:pPr>
                      <a:r>
                        <a:rPr lang="ja-JP" sz="1800" b="0" i="0" kern="100">
                          <a:effectLst/>
                          <a:latin typeface="Hiragino Kaku Gothic Pro W3" panose="020B0300000000000000" pitchFamily="34" charset="-128"/>
                          <a:ea typeface="Hiragino Kaku Gothic Pro W3" panose="020B0300000000000000" pitchFamily="34" charset="-128"/>
                        </a:rPr>
                        <a:t>クラブ名</a:t>
                      </a:r>
                      <a:endParaRPr lang="ja-JP" sz="1800" b="0" i="0" kern="100">
                        <a:effectLst/>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txBody>
                  <a:tcPr marL="115458" marR="115458" marT="0" marB="0" anchor="ctr"/>
                </a:tc>
                <a:tc gridSpan="2">
                  <a:txBody>
                    <a:bodyPr/>
                    <a:lstStyle/>
                    <a:p>
                      <a:pPr algn="l">
                        <a:lnSpc>
                          <a:spcPts val="1500"/>
                        </a:lnSpc>
                      </a:pPr>
                      <a:r>
                        <a:rPr lang="ja-JP" altLang="en-US" sz="1800" b="0" i="0" kern="100">
                          <a:solidFill>
                            <a:srgbClr val="D91A5C"/>
                          </a:solidFill>
                          <a:effectLst/>
                          <a:latin typeface="Hiragino Kaku Gothic Pro W3" panose="020B0300000000000000" pitchFamily="34" charset="-128"/>
                          <a:ea typeface="Hiragino Kaku Gothic Pro W3" panose="020B0300000000000000" pitchFamily="34" charset="-128"/>
                          <a:cs typeface="Times New Roman" panose="02020603050405020304" pitchFamily="18" charset="0"/>
                        </a:rPr>
                        <a:t>クラブ名</a:t>
                      </a:r>
                      <a:endParaRPr lang="ja-JP" sz="1800" b="0" i="0" kern="100">
                        <a:solidFill>
                          <a:srgbClr val="D91A5C"/>
                        </a:solidFill>
                        <a:effectLst/>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txBody>
                  <a:tcPr marL="153944" marR="153944" marT="76972" marB="76972" anchor="ctr"/>
                </a:tc>
                <a:tc hMerge="1">
                  <a:txBody>
                    <a:bodyPr/>
                    <a:lstStyle/>
                    <a:p>
                      <a:endParaRPr kumimoji="1" lang="ja-JP" altLang="en-US"/>
                    </a:p>
                  </a:txBody>
                  <a:tcPr/>
                </a:tc>
                <a:extLst>
                  <a:ext uri="{0D108BD9-81ED-4DB2-BD59-A6C34878D82A}">
                    <a16:rowId xmlns:a16="http://schemas.microsoft.com/office/drawing/2014/main" val="16284736"/>
                  </a:ext>
                </a:extLst>
              </a:tr>
              <a:tr h="515212">
                <a:tc>
                  <a:txBody>
                    <a:bodyPr/>
                    <a:lstStyle/>
                    <a:p>
                      <a:pPr algn="dist">
                        <a:lnSpc>
                          <a:spcPts val="1500"/>
                        </a:lnSpc>
                      </a:pPr>
                      <a:r>
                        <a:rPr lang="ja-JP" sz="1800" b="0" i="0" kern="100">
                          <a:effectLst/>
                          <a:latin typeface="Hiragino Kaku Gothic Pro W3" panose="020B0300000000000000" pitchFamily="34" charset="-128"/>
                          <a:ea typeface="Hiragino Kaku Gothic Pro W3" panose="020B0300000000000000" pitchFamily="34" charset="-128"/>
                        </a:rPr>
                        <a:t>担当者名</a:t>
                      </a:r>
                      <a:r>
                        <a:rPr lang="en-US" sz="1800" b="0" i="0" kern="100" dirty="0">
                          <a:effectLst/>
                          <a:latin typeface="Hiragino Kaku Gothic Pro W3" panose="020B0300000000000000" pitchFamily="34" charset="-128"/>
                          <a:ea typeface="Hiragino Kaku Gothic Pro W3" panose="020B0300000000000000" pitchFamily="34" charset="-128"/>
                        </a:rPr>
                        <a:t>/</a:t>
                      </a:r>
                      <a:r>
                        <a:rPr lang="ja-JP" sz="1800" b="0" i="0" kern="100">
                          <a:effectLst/>
                          <a:latin typeface="Hiragino Kaku Gothic Pro W3" panose="020B0300000000000000" pitchFamily="34" charset="-128"/>
                          <a:ea typeface="Hiragino Kaku Gothic Pro W3" panose="020B0300000000000000" pitchFamily="34" charset="-128"/>
                        </a:rPr>
                        <a:t>役職</a:t>
                      </a:r>
                      <a:endParaRPr lang="ja-JP" sz="1800" b="0" i="0" kern="100">
                        <a:effectLst/>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txBody>
                  <a:tcPr marL="115458" marR="115458" marT="0" marB="0" anchor="ctr"/>
                </a:tc>
                <a:tc>
                  <a:txBody>
                    <a:bodyPr/>
                    <a:lstStyle/>
                    <a:p>
                      <a:pPr algn="just">
                        <a:lnSpc>
                          <a:spcPts val="1500"/>
                        </a:lnSpc>
                      </a:pPr>
                      <a:r>
                        <a:rPr lang="ja-JP" altLang="en-US" sz="1800" b="0" i="0" kern="100">
                          <a:solidFill>
                            <a:srgbClr val="D91A5C"/>
                          </a:solidFill>
                          <a:effectLst/>
                          <a:latin typeface="Hiragino Kaku Gothic Pro W3" panose="020B0300000000000000" pitchFamily="34" charset="-128"/>
                          <a:ea typeface="Hiragino Kaku Gothic Pro W3" panose="020B0300000000000000" pitchFamily="34" charset="-128"/>
                        </a:rPr>
                        <a:t>窓口となる方のお名前</a:t>
                      </a:r>
                      <a:endParaRPr lang="ja-JP" sz="1800" b="0" i="0" kern="100">
                        <a:solidFill>
                          <a:srgbClr val="D91A5C"/>
                        </a:solidFill>
                        <a:effectLst/>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txBody>
                  <a:tcPr marL="115458" marR="115458" marT="0" marB="0" anchor="ctr"/>
                </a:tc>
                <a:tc>
                  <a:txBody>
                    <a:bodyPr/>
                    <a:lstStyle/>
                    <a:p>
                      <a:pPr algn="just">
                        <a:lnSpc>
                          <a:spcPts val="1500"/>
                        </a:lnSpc>
                      </a:pPr>
                      <a:r>
                        <a:rPr lang="ja-JP" sz="1800" b="0" i="0" kern="100">
                          <a:effectLst/>
                          <a:latin typeface="Hiragino Kaku Gothic Pro W3" panose="020B0300000000000000" pitchFamily="34" charset="-128"/>
                          <a:ea typeface="Hiragino Kaku Gothic Pro W3" panose="020B0300000000000000" pitchFamily="34" charset="-128"/>
                        </a:rPr>
                        <a:t>（役職）</a:t>
                      </a:r>
                      <a:endParaRPr lang="ja-JP" sz="1800" b="0" i="0" kern="100">
                        <a:effectLst/>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txBody>
                  <a:tcPr marL="153944" marR="153944" marT="76972" marB="76972" anchor="ctr"/>
                </a:tc>
                <a:extLst>
                  <a:ext uri="{0D108BD9-81ED-4DB2-BD59-A6C34878D82A}">
                    <a16:rowId xmlns:a16="http://schemas.microsoft.com/office/drawing/2014/main" val="1487980965"/>
                  </a:ext>
                </a:extLst>
              </a:tr>
              <a:tr h="515212">
                <a:tc>
                  <a:txBody>
                    <a:bodyPr/>
                    <a:lstStyle/>
                    <a:p>
                      <a:pPr algn="dist">
                        <a:lnSpc>
                          <a:spcPts val="1500"/>
                        </a:lnSpc>
                      </a:pPr>
                      <a:r>
                        <a:rPr lang="ja-JP" sz="1800" b="0" i="0" kern="100">
                          <a:effectLst/>
                          <a:latin typeface="Hiragino Kaku Gothic Pro W3" panose="020B0300000000000000" pitchFamily="34" charset="-128"/>
                          <a:ea typeface="Hiragino Kaku Gothic Pro W3" panose="020B0300000000000000" pitchFamily="34" charset="-128"/>
                        </a:rPr>
                        <a:t>連絡先</a:t>
                      </a:r>
                      <a:endParaRPr lang="ja-JP" sz="1800" b="0" i="0" kern="100">
                        <a:effectLst/>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txBody>
                  <a:tcPr marL="115458" marR="115458" marT="0" marB="0" anchor="ctr"/>
                </a:tc>
                <a:tc>
                  <a:txBody>
                    <a:bodyPr/>
                    <a:lstStyle/>
                    <a:p>
                      <a:pPr algn="just">
                        <a:lnSpc>
                          <a:spcPts val="1500"/>
                        </a:lnSpc>
                      </a:pPr>
                      <a:r>
                        <a:rPr lang="ja-JP" sz="1800" b="0" i="0" kern="100">
                          <a:effectLst/>
                          <a:latin typeface="Hiragino Kaku Gothic Pro W3" panose="020B0300000000000000" pitchFamily="34" charset="-128"/>
                          <a:ea typeface="Hiragino Kaku Gothic Pro W3" panose="020B0300000000000000" pitchFamily="34" charset="-128"/>
                        </a:rPr>
                        <a:t>電話：</a:t>
                      </a:r>
                      <a:r>
                        <a:rPr lang="ja-JP" altLang="en-US" sz="1800" b="0" i="0" kern="100">
                          <a:solidFill>
                            <a:srgbClr val="D91A5C"/>
                          </a:solidFill>
                          <a:effectLst/>
                          <a:latin typeface="Hiragino Kaku Gothic Pro W3" panose="020B0300000000000000" pitchFamily="34" charset="-128"/>
                          <a:ea typeface="Hiragino Kaku Gothic Pro W3" panose="020B0300000000000000" pitchFamily="34" charset="-128"/>
                        </a:rPr>
                        <a:t>連絡の取れる電話番号</a:t>
                      </a:r>
                      <a:endParaRPr lang="ja-JP" sz="1800" b="0" i="0" kern="100">
                        <a:solidFill>
                          <a:srgbClr val="D91A5C"/>
                        </a:solidFill>
                        <a:effectLst/>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txBody>
                  <a:tcPr marL="115458" marR="115458" marT="0" marB="0" anchor="ctr"/>
                </a:tc>
                <a:tc>
                  <a:txBody>
                    <a:bodyPr/>
                    <a:lstStyle/>
                    <a:p>
                      <a:pPr algn="just">
                        <a:lnSpc>
                          <a:spcPts val="1500"/>
                        </a:lnSpc>
                      </a:pPr>
                      <a:r>
                        <a:rPr lang="ja-JP" sz="1800" b="0" i="0" kern="100">
                          <a:effectLst/>
                          <a:latin typeface="Hiragino Kaku Gothic Pro W3" panose="020B0300000000000000" pitchFamily="34" charset="-128"/>
                          <a:ea typeface="Hiragino Kaku Gothic Pro W3" panose="020B0300000000000000" pitchFamily="34" charset="-128"/>
                        </a:rPr>
                        <a:t>メール：</a:t>
                      </a:r>
                      <a:r>
                        <a:rPr lang="ja-JP" altLang="en-US" sz="1800" b="0" i="0" kern="100">
                          <a:solidFill>
                            <a:srgbClr val="D91A5C"/>
                          </a:solidFill>
                          <a:effectLst/>
                          <a:latin typeface="Hiragino Kaku Gothic Pro W3" panose="020B0300000000000000" pitchFamily="34" charset="-128"/>
                          <a:ea typeface="Hiragino Kaku Gothic Pro W3" panose="020B0300000000000000" pitchFamily="34" charset="-128"/>
                        </a:rPr>
                        <a:t>連絡の取れるアドレス</a:t>
                      </a:r>
                      <a:endParaRPr lang="ja-JP" sz="1800" b="0" i="0" kern="100">
                        <a:solidFill>
                          <a:srgbClr val="D91A5C"/>
                        </a:solidFill>
                        <a:effectLst/>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txBody>
                  <a:tcPr marL="153944" marR="153944" marT="76972" marB="76972" anchor="ctr"/>
                </a:tc>
                <a:extLst>
                  <a:ext uri="{0D108BD9-81ED-4DB2-BD59-A6C34878D82A}">
                    <a16:rowId xmlns:a16="http://schemas.microsoft.com/office/drawing/2014/main" val="335871802"/>
                  </a:ext>
                </a:extLst>
              </a:tr>
            </a:tbl>
          </a:graphicData>
        </a:graphic>
      </p:graphicFrame>
      <p:sp>
        <p:nvSpPr>
          <p:cNvPr id="21" name="Subtitle 14">
            <a:extLst>
              <a:ext uri="{FF2B5EF4-FFF2-40B4-BE49-F238E27FC236}">
                <a16:creationId xmlns:a16="http://schemas.microsoft.com/office/drawing/2014/main" id="{D3D298AF-1A81-E7EB-0837-4E2BDC6EC531}"/>
              </a:ext>
            </a:extLst>
          </p:cNvPr>
          <p:cNvSpPr txBox="1">
            <a:spLocks/>
          </p:cNvSpPr>
          <p:nvPr/>
        </p:nvSpPr>
        <p:spPr>
          <a:xfrm>
            <a:off x="101823" y="6466923"/>
            <a:ext cx="2651887" cy="287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buNone/>
            </a:pP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r>
              <a:rPr lang="ja-JP" altLang="en-US" sz="1400" b="1" dirty="0">
                <a:solidFill>
                  <a:srgbClr val="F7A81B"/>
                </a:solidFill>
                <a:latin typeface="HGPｺﾞｼｯｸM" panose="020B0600000000000000" pitchFamily="50" charset="-128"/>
                <a:ea typeface="HGPｺﾞｼｯｸM" panose="020B0600000000000000" pitchFamily="50" charset="-128"/>
              </a:rPr>
              <a:t>世界でよいことをしよう</a:t>
            </a:r>
            <a:r>
              <a:rPr lang="en-US" altLang="ja-JP" sz="1400" b="1" i="0" u="none" baseline="0" dirty="0">
                <a:solidFill>
                  <a:srgbClr val="F7A81B"/>
                </a:solidFill>
                <a:latin typeface="HGPｺﾞｼｯｸM" panose="020B0600000000000000" pitchFamily="50" charset="-128"/>
                <a:ea typeface="HGPｺﾞｼｯｸM" panose="020B0600000000000000" pitchFamily="50" charset="-128"/>
              </a:rPr>
              <a:t>』</a:t>
            </a:r>
            <a:endParaRPr lang="ja" sz="1400" b="1" i="0" u="none" baseline="0" dirty="0">
              <a:solidFill>
                <a:srgbClr val="F7A81B"/>
              </a:solidFill>
              <a:latin typeface="HGPｺﾞｼｯｸM" panose="020B0600000000000000" pitchFamily="50" charset="-128"/>
              <a:ea typeface="HGPｺﾞｼｯｸM" panose="020B0600000000000000" pitchFamily="50" charset="-128"/>
            </a:endParaRPr>
          </a:p>
        </p:txBody>
      </p:sp>
      <p:pic>
        <p:nvPicPr>
          <p:cNvPr id="24" name="図 23">
            <a:extLst>
              <a:ext uri="{FF2B5EF4-FFF2-40B4-BE49-F238E27FC236}">
                <a16:creationId xmlns:a16="http://schemas.microsoft.com/office/drawing/2014/main" id="{5DBE109F-70E1-4C59-D52E-F1C90DAB6C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6263" y="6187862"/>
            <a:ext cx="2197608" cy="566928"/>
          </a:xfrm>
          <a:prstGeom prst="rect">
            <a:avLst/>
          </a:prstGeom>
        </p:spPr>
      </p:pic>
    </p:spTree>
    <p:custDataLst>
      <p:tags r:id="rId1"/>
    </p:custDataLst>
    <p:extLst>
      <p:ext uri="{BB962C8B-B14F-4D97-AF65-F5344CB8AC3E}">
        <p14:creationId xmlns:p14="http://schemas.microsoft.com/office/powerpoint/2010/main" val="167146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4200"/>
              <a:buFont typeface="Arial"/>
              <a:buNone/>
            </a:pPr>
            <a:r>
              <a:rPr lang="ja-JP" altLang="en-US" sz="4000" b="1" u="none" strike="noStrike" cap="none">
                <a:solidFill>
                  <a:schemeClr val="lt1"/>
                </a:solidFill>
                <a:latin typeface="Hiragino Kaku Gothic ProN W6" panose="020B0300000000000000" pitchFamily="34" charset="-128"/>
                <a:ea typeface="Hiragino Kaku Gothic ProN W6" panose="020B0300000000000000" pitchFamily="34" charset="-128"/>
                <a:cs typeface="MS PMincho"/>
                <a:sym typeface="MS PMincho"/>
              </a:rPr>
              <a:t>申請書の記載について</a:t>
            </a: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dirty="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22" name="テキスト ボックス 21">
            <a:extLst>
              <a:ext uri="{FF2B5EF4-FFF2-40B4-BE49-F238E27FC236}">
                <a16:creationId xmlns:a16="http://schemas.microsoft.com/office/drawing/2014/main" id="{11C8E135-6EAC-C985-2B2C-78355C800880}"/>
              </a:ext>
            </a:extLst>
          </p:cNvPr>
          <p:cNvSpPr txBox="1"/>
          <p:nvPr/>
        </p:nvSpPr>
        <p:spPr>
          <a:xfrm>
            <a:off x="1819255" y="5681994"/>
            <a:ext cx="9735639" cy="461665"/>
          </a:xfrm>
          <a:prstGeom prst="rect">
            <a:avLst/>
          </a:prstGeom>
          <a:noFill/>
        </p:spPr>
        <p:txBody>
          <a:bodyPr wrap="square">
            <a:spAutoFit/>
          </a:bodyPr>
          <a:lstStyle/>
          <a:p>
            <a:pPr>
              <a:spcBef>
                <a:spcPts val="1000"/>
              </a:spcBef>
              <a:spcAft>
                <a:spcPts val="1000"/>
              </a:spcAft>
            </a:pPr>
            <a:r>
              <a:rPr lang="ja-JP" altLang="en-US" sz="2400" b="1">
                <a:solidFill>
                  <a:srgbClr val="FF7600"/>
                </a:solidFill>
                <a:effectLst/>
                <a:latin typeface="Yu Gothic" panose="020B0400000000000000" pitchFamily="34" charset="-128"/>
                <a:ea typeface="Yu Gothic" panose="020B0400000000000000" pitchFamily="34" charset="-128"/>
              </a:rPr>
              <a:t>ここの記載が中途半端なほど、申請が承認されづらくなります。</a:t>
            </a:r>
            <a:endParaRPr lang="en-US" altLang="ja-JP" sz="2400" b="1" dirty="0">
              <a:solidFill>
                <a:srgbClr val="FF7600"/>
              </a:solidFill>
              <a:latin typeface="Yu Gothic" panose="020B0400000000000000" pitchFamily="34" charset="-128"/>
              <a:ea typeface="Yu Gothic" panose="020B0400000000000000" pitchFamily="34" charset="-128"/>
            </a:endParaRPr>
          </a:p>
        </p:txBody>
      </p:sp>
      <p:graphicFrame>
        <p:nvGraphicFramePr>
          <p:cNvPr id="8" name="表 7">
            <a:extLst>
              <a:ext uri="{FF2B5EF4-FFF2-40B4-BE49-F238E27FC236}">
                <a16:creationId xmlns:a16="http://schemas.microsoft.com/office/drawing/2014/main" id="{0255D661-7E29-2EB4-01CC-3CEB20F79F2D}"/>
              </a:ext>
            </a:extLst>
          </p:cNvPr>
          <p:cNvGraphicFramePr>
            <a:graphicFrameLocks noGrp="1"/>
          </p:cNvGraphicFramePr>
          <p:nvPr>
            <p:extLst>
              <p:ext uri="{D42A27DB-BD31-4B8C-83A1-F6EECF244321}">
                <p14:modId xmlns:p14="http://schemas.microsoft.com/office/powerpoint/2010/main" val="1553637261"/>
              </p:ext>
            </p:extLst>
          </p:nvPr>
        </p:nvGraphicFramePr>
        <p:xfrm>
          <a:off x="1334875" y="1209510"/>
          <a:ext cx="9522249" cy="4298740"/>
        </p:xfrm>
        <a:graphic>
          <a:graphicData uri="http://schemas.openxmlformats.org/drawingml/2006/table">
            <a:tbl>
              <a:tblPr firstRow="1" firstCol="1" bandRow="1">
                <a:tableStyleId>{5C22544A-7EE6-4342-B048-85BDC9FD1C3A}</a:tableStyleId>
              </a:tblPr>
              <a:tblGrid>
                <a:gridCol w="1959180">
                  <a:extLst>
                    <a:ext uri="{9D8B030D-6E8A-4147-A177-3AD203B41FA5}">
                      <a16:colId xmlns:a16="http://schemas.microsoft.com/office/drawing/2014/main" val="1290786866"/>
                    </a:ext>
                  </a:extLst>
                </a:gridCol>
                <a:gridCol w="436383">
                  <a:extLst>
                    <a:ext uri="{9D8B030D-6E8A-4147-A177-3AD203B41FA5}">
                      <a16:colId xmlns:a16="http://schemas.microsoft.com/office/drawing/2014/main" val="448782766"/>
                    </a:ext>
                  </a:extLst>
                </a:gridCol>
                <a:gridCol w="7126686">
                  <a:extLst>
                    <a:ext uri="{9D8B030D-6E8A-4147-A177-3AD203B41FA5}">
                      <a16:colId xmlns:a16="http://schemas.microsoft.com/office/drawing/2014/main" val="12060975"/>
                    </a:ext>
                  </a:extLst>
                </a:gridCol>
              </a:tblGrid>
              <a:tr h="366381">
                <a:tc gridSpan="3">
                  <a:txBody>
                    <a:bodyPr/>
                    <a:lstStyle/>
                    <a:p>
                      <a:pPr algn="just">
                        <a:lnSpc>
                          <a:spcPts val="1500"/>
                        </a:lnSpc>
                      </a:pPr>
                      <a:r>
                        <a:rPr lang="ja-JP" sz="1600" b="0" i="0" kern="100">
                          <a:effectLst/>
                          <a:latin typeface="Hiragino Kaku Gothic ProN W3" panose="020B0300000000000000" pitchFamily="34" charset="-128"/>
                          <a:ea typeface="Hiragino Kaku Gothic ProN W3" panose="020B0300000000000000" pitchFamily="34" charset="-128"/>
                        </a:rPr>
                        <a:t>プロジェクト情報</a:t>
                      </a:r>
                      <a:endParaRPr lang="ja-JP" sz="16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08706957"/>
                  </a:ext>
                </a:extLst>
              </a:tr>
              <a:tr h="366381">
                <a:tc>
                  <a:txBody>
                    <a:bodyPr/>
                    <a:lstStyle/>
                    <a:p>
                      <a:pPr algn="dist">
                        <a:lnSpc>
                          <a:spcPts val="1500"/>
                        </a:lnSpc>
                      </a:pPr>
                      <a:r>
                        <a:rPr lang="ja-JP" sz="1050" b="0" i="0" kern="100">
                          <a:effectLst/>
                          <a:latin typeface="Hiragino Kaku Gothic ProN W3" panose="020B0300000000000000" pitchFamily="34" charset="-128"/>
                          <a:ea typeface="Hiragino Kaku Gothic ProN W3" panose="020B0300000000000000" pitchFamily="34" charset="-128"/>
                        </a:rPr>
                        <a:t>プロジェクト名</a:t>
                      </a:r>
                      <a:endParaRPr lang="ja-JP" sz="105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gridSpan="2">
                  <a:txBody>
                    <a:bodyPr/>
                    <a:lstStyle/>
                    <a:p>
                      <a:pPr algn="just">
                        <a:lnSpc>
                          <a:spcPts val="1500"/>
                        </a:lnSpc>
                      </a:pPr>
                      <a:r>
                        <a:rPr lang="ja-JP" altLang="en-US" sz="1400" b="1" i="0" kern="100">
                          <a:solidFill>
                            <a:srgbClr val="D91A5C"/>
                          </a:solidFill>
                          <a:effectLst/>
                          <a:latin typeface="Hiragino Kaku Gothic ProN W3" panose="020B0300000000000000" pitchFamily="34" charset="-128"/>
                          <a:ea typeface="Hiragino Kaku Gothic ProN W3" panose="020B0300000000000000" pitchFamily="34" charset="-128"/>
                        </a:rPr>
                        <a:t>プロジェクトの概要を示した名称</a:t>
                      </a:r>
                      <a:endParaRPr lang="ja-JP" sz="1400" b="1"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1706174308"/>
                  </a:ext>
                </a:extLst>
              </a:tr>
              <a:tr h="1259165">
                <a:tc>
                  <a:txBody>
                    <a:bodyPr/>
                    <a:lstStyle/>
                    <a:p>
                      <a:pPr algn="dist">
                        <a:lnSpc>
                          <a:spcPts val="1500"/>
                        </a:lnSpc>
                      </a:pPr>
                      <a:r>
                        <a:rPr lang="ja-JP" sz="1050" b="0" i="0" kern="100">
                          <a:effectLst/>
                          <a:latin typeface="Hiragino Kaku Gothic ProN W3" panose="020B0300000000000000" pitchFamily="34" charset="-128"/>
                          <a:ea typeface="Hiragino Kaku Gothic ProN W3" panose="020B0300000000000000" pitchFamily="34" charset="-128"/>
                        </a:rPr>
                        <a:t>プロジェクト概要</a:t>
                      </a:r>
                      <a:endParaRPr lang="ja-JP" sz="105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gridSpan="2">
                  <a:txBody>
                    <a:bodyPr/>
                    <a:lstStyle/>
                    <a:p>
                      <a:pPr algn="just">
                        <a:lnSpc>
                          <a:spcPts val="1500"/>
                        </a:lnSpc>
                      </a:pPr>
                      <a:endParaRPr lang="en-US" sz="1400" b="0" i="0" kern="100" dirty="0">
                        <a:solidFill>
                          <a:srgbClr val="D91A5C"/>
                        </a:solidFill>
                        <a:effectLst/>
                        <a:latin typeface="Hiragino Kaku Gothic ProN W3" panose="020B0300000000000000" pitchFamily="34" charset="-128"/>
                        <a:ea typeface="Hiragino Kaku Gothic ProN W3" panose="020B0300000000000000" pitchFamily="34" charset="-128"/>
                      </a:endParaRPr>
                    </a:p>
                    <a:p>
                      <a:pPr algn="just">
                        <a:lnSpc>
                          <a:spcPts val="1500"/>
                        </a:lnSpc>
                      </a:pPr>
                      <a:r>
                        <a:rPr lang="en-US" sz="1400" b="1" i="0" kern="100" dirty="0" err="1">
                          <a:solidFill>
                            <a:srgbClr val="D91A5C"/>
                          </a:solidFill>
                          <a:effectLst/>
                          <a:latin typeface="Hiragino Kaku Gothic ProN W3" panose="020B0300000000000000" pitchFamily="34" charset="-128"/>
                          <a:ea typeface="Hiragino Kaku Gothic ProN W3" panose="020B0300000000000000" pitchFamily="34" charset="-128"/>
                        </a:rPr>
                        <a:t>プロジェクトの概要を具体的に記載してください</a:t>
                      </a:r>
                      <a:endParaRPr lang="en-US" sz="1400" b="1" i="0" kern="100" dirty="0">
                        <a:solidFill>
                          <a:srgbClr val="D91A5C"/>
                        </a:solidFill>
                        <a:effectLst/>
                        <a:latin typeface="Hiragino Kaku Gothic ProN W3" panose="020B0300000000000000" pitchFamily="34" charset="-128"/>
                        <a:ea typeface="Hiragino Kaku Gothic ProN W3" panose="020B0300000000000000" pitchFamily="34" charset="-128"/>
                      </a:endParaRPr>
                    </a:p>
                    <a:p>
                      <a:pPr algn="just">
                        <a:lnSpc>
                          <a:spcPts val="1500"/>
                        </a:lnSpc>
                      </a:pPr>
                      <a:endParaRPr lang="en-US" altLang="ja-JP" sz="1400" b="0" i="0" kern="100" dirty="0">
                        <a:solidFill>
                          <a:srgbClr val="D91A5C"/>
                        </a:solidFill>
                        <a:effectLst/>
                        <a:latin typeface="Hiragino Kaku Gothic ProN W3" panose="020B0300000000000000" pitchFamily="34" charset="-128"/>
                        <a:ea typeface="Hiragino Kaku Gothic ProN W3" panose="020B0300000000000000" pitchFamily="34" charset="-128"/>
                      </a:endParaRPr>
                    </a:p>
                    <a:p>
                      <a:pPr marL="171450" indent="-171450" algn="just">
                        <a:lnSpc>
                          <a:spcPts val="1500"/>
                        </a:lnSpc>
                        <a:buFont typeface="Arial" panose="020B0604020202020204" pitchFamily="34" charset="0"/>
                        <a:buChar char="•"/>
                      </a:pPr>
                      <a:r>
                        <a:rPr lang="ja-JP" altLang="en-US" sz="1400" b="0" i="0" kern="100" dirty="0">
                          <a:solidFill>
                            <a:srgbClr val="D91A5C"/>
                          </a:solidFill>
                          <a:effectLst/>
                          <a:latin typeface="Hiragino Kaku Gothic ProN W3" panose="020B0300000000000000" pitchFamily="34" charset="-128"/>
                          <a:ea typeface="Hiragino Kaku Gothic ProN W3" panose="020B0300000000000000" pitchFamily="34" charset="-128"/>
                        </a:rPr>
                        <a:t>プロジェクトの目的や意義</a:t>
                      </a:r>
                      <a:endParaRPr lang="en-US" altLang="ja-JP" sz="1400" b="0" i="0" kern="100" dirty="0">
                        <a:solidFill>
                          <a:srgbClr val="D91A5C"/>
                        </a:solidFill>
                        <a:effectLst/>
                        <a:latin typeface="Hiragino Kaku Gothic ProN W3" panose="020B0300000000000000" pitchFamily="34" charset="-128"/>
                        <a:ea typeface="Hiragino Kaku Gothic ProN W3" panose="020B0300000000000000" pitchFamily="34" charset="-128"/>
                      </a:endParaRPr>
                    </a:p>
                    <a:p>
                      <a:pPr marL="171450" indent="-171450" algn="just">
                        <a:lnSpc>
                          <a:spcPts val="1500"/>
                        </a:lnSpc>
                        <a:buFont typeface="Arial" panose="020B0604020202020204" pitchFamily="34" charset="0"/>
                        <a:buChar char="•"/>
                      </a:pPr>
                      <a:r>
                        <a:rPr lang="ja-JP" altLang="en-US" sz="1400" b="0" i="0" kern="100" dirty="0">
                          <a:solidFill>
                            <a:srgbClr val="D91A5C"/>
                          </a:solidFill>
                          <a:effectLst/>
                          <a:latin typeface="Hiragino Kaku Gothic ProN W3" panose="020B0300000000000000" pitchFamily="34" charset="-128"/>
                          <a:ea typeface="Hiragino Kaku Gothic ProN W3" panose="020B0300000000000000" pitchFamily="34" charset="-128"/>
                        </a:rPr>
                        <a:t>プロジェクトの内容（実施内容、場所など）</a:t>
                      </a:r>
                      <a:endParaRPr lang="en-US" altLang="ja-JP" sz="1400" b="0" i="0" kern="100" dirty="0">
                        <a:solidFill>
                          <a:srgbClr val="D91A5C"/>
                        </a:solidFill>
                        <a:effectLst/>
                        <a:latin typeface="Hiragino Kaku Gothic ProN W3" panose="020B0300000000000000" pitchFamily="34" charset="-128"/>
                        <a:ea typeface="Hiragino Kaku Gothic ProN W3" panose="020B0300000000000000" pitchFamily="34" charset="-128"/>
                      </a:endParaRPr>
                    </a:p>
                    <a:p>
                      <a:pPr marL="171450" marR="0" lvl="0" indent="-171450" algn="just"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lang="ja-JP" altLang="en-US" sz="1400" b="0" i="0" kern="100" dirty="0">
                          <a:solidFill>
                            <a:srgbClr val="D91A5C"/>
                          </a:solidFill>
                          <a:effectLst/>
                          <a:latin typeface="Hiragino Kaku Gothic ProN W3" panose="020B0300000000000000" pitchFamily="34" charset="-128"/>
                          <a:ea typeface="Hiragino Kaku Gothic ProN W3" panose="020B0300000000000000" pitchFamily="34" charset="-128"/>
                        </a:rPr>
                        <a:t>クラブとしてどのように活動するのか、どのように関わるのか、何を提供するのか</a:t>
                      </a:r>
                      <a:endParaRPr lang="en-US" altLang="ja-JP" sz="1400" b="0" i="0" kern="100" dirty="0">
                        <a:solidFill>
                          <a:srgbClr val="D91A5C"/>
                        </a:solidFill>
                        <a:effectLst/>
                        <a:latin typeface="Hiragino Kaku Gothic ProN W3" panose="020B0300000000000000" pitchFamily="34" charset="-128"/>
                        <a:ea typeface="Hiragino Kaku Gothic ProN W3" panose="020B0300000000000000" pitchFamily="34" charset="-128"/>
                      </a:endParaRPr>
                    </a:p>
                    <a:p>
                      <a:pPr algn="just">
                        <a:lnSpc>
                          <a:spcPts val="1500"/>
                        </a:lnSpc>
                      </a:pPr>
                      <a:endParaRPr lang="ja-JP" sz="1400" b="0" i="0" kern="100" dirty="0">
                        <a:solidFill>
                          <a:srgbClr val="D91A5C"/>
                        </a:solidFill>
                        <a:effectLst/>
                        <a:latin typeface="Hiragino Kaku Gothic ProN W3" panose="020B0300000000000000" pitchFamily="34" charset="-128"/>
                        <a:ea typeface="Hiragino Kaku Gothic ProN W3" panose="020B0300000000000000" pitchFamily="34" charset="-128"/>
                      </a:endParaRPr>
                    </a:p>
                    <a:p>
                      <a:pPr algn="just">
                        <a:lnSpc>
                          <a:spcPts val="1500"/>
                        </a:lnSpc>
                      </a:pPr>
                      <a:r>
                        <a:rPr lang="en-US" sz="1400" b="0" i="0" kern="100" dirty="0">
                          <a:solidFill>
                            <a:srgbClr val="D91A5C"/>
                          </a:solidFill>
                          <a:effectLst/>
                          <a:latin typeface="Hiragino Kaku Gothic ProN W3" panose="020B0300000000000000" pitchFamily="34" charset="-128"/>
                          <a:ea typeface="Hiragino Kaku Gothic ProN W3" panose="020B0300000000000000" pitchFamily="34" charset="-128"/>
                        </a:rPr>
                        <a:t> </a:t>
                      </a:r>
                      <a:endParaRPr lang="ja-JP" sz="1400" b="0" i="0" kern="100" dirty="0">
                        <a:solidFill>
                          <a:srgbClr val="D91A5C"/>
                        </a:solidFill>
                        <a:effectLst/>
                        <a:latin typeface="Hiragino Kaku Gothic ProN W3" panose="020B0300000000000000" pitchFamily="34" charset="-128"/>
                        <a:ea typeface="Hiragino Kaku Gothic ProN W3" panose="020B0300000000000000" pitchFamily="34" charset="-128"/>
                      </a:endParaRPr>
                    </a:p>
                    <a:p>
                      <a:pPr algn="just">
                        <a:lnSpc>
                          <a:spcPts val="1500"/>
                        </a:lnSpc>
                      </a:pPr>
                      <a:endParaRPr lang="ja-JP" sz="1400" b="0" i="0" kern="100" dirty="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2671513413"/>
                  </a:ext>
                </a:extLst>
              </a:tr>
              <a:tr h="366381">
                <a:tc>
                  <a:txBody>
                    <a:bodyPr/>
                    <a:lstStyle/>
                    <a:p>
                      <a:pPr algn="dist">
                        <a:lnSpc>
                          <a:spcPts val="1500"/>
                        </a:lnSpc>
                      </a:pPr>
                      <a:r>
                        <a:rPr lang="ja-JP" sz="1050" b="0" i="0" kern="100">
                          <a:effectLst/>
                          <a:latin typeface="Hiragino Kaku Gothic ProN W3" panose="020B0300000000000000" pitchFamily="34" charset="-128"/>
                          <a:ea typeface="Hiragino Kaku Gothic ProN W3" panose="020B0300000000000000" pitchFamily="34" charset="-128"/>
                        </a:rPr>
                        <a:t>実施期間</a:t>
                      </a:r>
                      <a:endParaRPr lang="ja-JP" sz="105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gridSpan="2">
                  <a:txBody>
                    <a:bodyPr/>
                    <a:lstStyle/>
                    <a:p>
                      <a:pPr algn="just">
                        <a:lnSpc>
                          <a:spcPts val="1500"/>
                        </a:lnSpc>
                      </a:pPr>
                      <a:r>
                        <a:rPr lang="ja-JP" altLang="en-US"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rPr>
                        <a:t>実施する期間</a:t>
                      </a:r>
                      <a:endParaRPr 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1594671479"/>
                  </a:ext>
                </a:extLst>
              </a:tr>
              <a:tr h="366381">
                <a:tc>
                  <a:txBody>
                    <a:bodyPr/>
                    <a:lstStyle/>
                    <a:p>
                      <a:pPr algn="dist">
                        <a:lnSpc>
                          <a:spcPts val="1500"/>
                        </a:lnSpc>
                      </a:pPr>
                      <a:r>
                        <a:rPr lang="ja-JP" sz="1050" b="0" i="0" kern="100">
                          <a:effectLst/>
                          <a:latin typeface="Hiragino Kaku Gothic ProN W3" panose="020B0300000000000000" pitchFamily="34" charset="-128"/>
                          <a:ea typeface="Hiragino Kaku Gothic ProN W3" panose="020B0300000000000000" pitchFamily="34" charset="-128"/>
                        </a:rPr>
                        <a:t>受益者</a:t>
                      </a:r>
                      <a:endParaRPr lang="ja-JP" sz="105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gridSpan="2">
                  <a:txBody>
                    <a:bodyPr/>
                    <a:lstStyle/>
                    <a:p>
                      <a:pPr algn="just">
                        <a:lnSpc>
                          <a:spcPts val="1500"/>
                        </a:lnSpc>
                      </a:pPr>
                      <a:r>
                        <a:rPr lang="ja-JP" altLang="en-US" sz="1400" b="0" i="0" kern="100">
                          <a:solidFill>
                            <a:srgbClr val="D91A5C"/>
                          </a:solidFill>
                          <a:effectLst/>
                          <a:latin typeface="Hiragino Kaku Gothic ProN W3" panose="020B0300000000000000" pitchFamily="34" charset="-128"/>
                          <a:ea typeface="Hiragino Kaku Gothic ProN W3" panose="020B0300000000000000" pitchFamily="34" charset="-128"/>
                        </a:rPr>
                        <a:t>この補助金活動による受益者</a:t>
                      </a:r>
                      <a:endParaRPr 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4093973783"/>
                  </a:ext>
                </a:extLst>
              </a:tr>
              <a:tr h="366381">
                <a:tc rowSpan="3">
                  <a:txBody>
                    <a:bodyPr/>
                    <a:lstStyle/>
                    <a:p>
                      <a:pPr algn="dist">
                        <a:lnSpc>
                          <a:spcPts val="1500"/>
                        </a:lnSpc>
                      </a:pPr>
                      <a:r>
                        <a:rPr lang="ja-JP" sz="1050" b="0" i="0" kern="100">
                          <a:effectLst/>
                          <a:latin typeface="Hiragino Kaku Gothic ProN W3" panose="020B0300000000000000" pitchFamily="34" charset="-128"/>
                          <a:ea typeface="Hiragino Kaku Gothic ProN W3" panose="020B0300000000000000" pitchFamily="34" charset="-128"/>
                        </a:rPr>
                        <a:t>会員の積極的な活動</a:t>
                      </a:r>
                    </a:p>
                    <a:p>
                      <a:pPr algn="dist">
                        <a:lnSpc>
                          <a:spcPts val="1500"/>
                        </a:lnSpc>
                      </a:pPr>
                      <a:r>
                        <a:rPr lang="en-US" sz="1050" b="0" i="0" kern="100">
                          <a:effectLst/>
                          <a:latin typeface="Hiragino Kaku Gothic ProN W3" panose="020B0300000000000000" pitchFamily="34" charset="-128"/>
                          <a:ea typeface="Hiragino Kaku Gothic ProN W3" panose="020B0300000000000000" pitchFamily="34" charset="-128"/>
                        </a:rPr>
                        <a:t>(</a:t>
                      </a:r>
                      <a:r>
                        <a:rPr lang="ja-JP" sz="1050" b="0" i="0" kern="100">
                          <a:effectLst/>
                          <a:latin typeface="Hiragino Kaku Gothic ProN W3" panose="020B0300000000000000" pitchFamily="34" charset="-128"/>
                          <a:ea typeface="Hiragino Kaku Gothic ProN W3" panose="020B0300000000000000" pitchFamily="34" charset="-128"/>
                        </a:rPr>
                        <a:t>資金援助以外</a:t>
                      </a:r>
                      <a:r>
                        <a:rPr lang="en-US" sz="1050" b="0" i="0" kern="100">
                          <a:effectLst/>
                          <a:latin typeface="Hiragino Kaku Gothic ProN W3" panose="020B0300000000000000" pitchFamily="34" charset="-128"/>
                          <a:ea typeface="Hiragino Kaku Gothic ProN W3" panose="020B0300000000000000" pitchFamily="34" charset="-128"/>
                        </a:rPr>
                        <a:t>)</a:t>
                      </a:r>
                      <a:endParaRPr lang="ja-JP" sz="105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r>
                        <a:rPr lang="en-US" sz="1400" b="0" i="0" kern="100">
                          <a:effectLst/>
                          <a:latin typeface="Hiragino Kaku Gothic ProN W3" panose="020B0300000000000000" pitchFamily="34" charset="-128"/>
                          <a:ea typeface="Hiragino Kaku Gothic ProN W3" panose="020B0300000000000000" pitchFamily="34" charset="-128"/>
                        </a:rPr>
                        <a:t>1</a:t>
                      </a:r>
                      <a:r>
                        <a:rPr lang="ja-JP" sz="1400" b="0" i="0" kern="100">
                          <a:effectLst/>
                          <a:latin typeface="Hiragino Kaku Gothic ProN W3" panose="020B0300000000000000" pitchFamily="34" charset="-128"/>
                          <a:ea typeface="Hiragino Kaku Gothic ProN W3" panose="020B0300000000000000" pitchFamily="34" charset="-128"/>
                        </a:rPr>
                        <a:t>　</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35802407"/>
                  </a:ext>
                </a:extLst>
              </a:tr>
              <a:tr h="366381">
                <a:tc vMerge="1">
                  <a:txBody>
                    <a:bodyPr/>
                    <a:lstStyle/>
                    <a:p>
                      <a:endParaRPr kumimoji="1" lang="ja-JP" altLang="en-US"/>
                    </a:p>
                  </a:txBody>
                  <a:tcPr/>
                </a:tc>
                <a:tc>
                  <a:txBody>
                    <a:bodyPr/>
                    <a:lstStyle/>
                    <a:p>
                      <a:pPr algn="just">
                        <a:lnSpc>
                          <a:spcPts val="1500"/>
                        </a:lnSpc>
                      </a:pPr>
                      <a:r>
                        <a:rPr lang="en-US" sz="1400" b="0" i="0" kern="100">
                          <a:effectLst/>
                          <a:latin typeface="Hiragino Kaku Gothic ProN W3" panose="020B0300000000000000" pitchFamily="34" charset="-128"/>
                          <a:ea typeface="Hiragino Kaku Gothic ProN W3" panose="020B0300000000000000" pitchFamily="34" charset="-128"/>
                        </a:rPr>
                        <a:t>2</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r>
                        <a:rPr lang="ja-JP" altLang="en-US"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rPr>
                        <a:t>プロジェクトにおいて会員がどのような活動を行うのか</a:t>
                      </a:r>
                      <a:endParaRPr lang="en-US" altLang="ja-JP" sz="1400" b="0" i="0" kern="100" dirty="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p>
                      <a:pPr algn="just">
                        <a:lnSpc>
                          <a:spcPts val="1500"/>
                        </a:lnSpc>
                      </a:pPr>
                      <a:r>
                        <a:rPr lang="ja-JP" altLang="en-US"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rPr>
                        <a:t>（プロジェクト概要を補足する内容）</a:t>
                      </a:r>
                      <a:endParaRPr lang="ja-JP" sz="1400" b="0" i="0" kern="100">
                        <a:solidFill>
                          <a:srgbClr val="D91A5C"/>
                        </a:solidFill>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54083025"/>
                  </a:ext>
                </a:extLst>
              </a:tr>
              <a:tr h="366381">
                <a:tc vMerge="1">
                  <a:txBody>
                    <a:bodyPr/>
                    <a:lstStyle/>
                    <a:p>
                      <a:endParaRPr kumimoji="1" lang="ja-JP" altLang="en-US"/>
                    </a:p>
                  </a:txBody>
                  <a:tcPr/>
                </a:tc>
                <a:tc>
                  <a:txBody>
                    <a:bodyPr/>
                    <a:lstStyle/>
                    <a:p>
                      <a:pPr algn="just">
                        <a:lnSpc>
                          <a:spcPts val="1500"/>
                        </a:lnSpc>
                      </a:pPr>
                      <a:r>
                        <a:rPr lang="en-US" sz="1400" b="0" i="0" kern="100">
                          <a:effectLst/>
                          <a:latin typeface="Hiragino Kaku Gothic ProN W3" panose="020B0300000000000000" pitchFamily="34" charset="-128"/>
                          <a:ea typeface="Hiragino Kaku Gothic ProN W3" panose="020B0300000000000000" pitchFamily="34" charset="-128"/>
                        </a:rPr>
                        <a:t>3</a:t>
                      </a:r>
                      <a:endParaRPr lang="ja-JP" sz="1400" b="0" i="0" kern="10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tc>
                  <a:txBody>
                    <a:bodyPr/>
                    <a:lstStyle/>
                    <a:p>
                      <a:pPr algn="just">
                        <a:lnSpc>
                          <a:spcPts val="1500"/>
                        </a:lnSpc>
                      </a:pPr>
                      <a:endParaRPr lang="ja-JP" sz="1400" b="0" i="0" kern="100" dirty="0">
                        <a:effectLst/>
                        <a:latin typeface="Hiragino Kaku Gothic ProN W3" panose="020B0300000000000000" pitchFamily="34" charset="-128"/>
                        <a:ea typeface="Hiragino Kaku Gothic ProN W3" panose="020B03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63881119"/>
                  </a:ext>
                </a:extLst>
              </a:tr>
            </a:tbl>
          </a:graphicData>
        </a:graphic>
      </p:graphicFrame>
    </p:spTree>
    <p:custDataLst>
      <p:tags r:id="rId1"/>
    </p:custDataLst>
    <p:extLst>
      <p:ext uri="{BB962C8B-B14F-4D97-AF65-F5344CB8AC3E}">
        <p14:creationId xmlns:p14="http://schemas.microsoft.com/office/powerpoint/2010/main" val="326810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HDOfficeLightV0">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HDOfficeLightV0">
      <a:majorFont>
        <a:latin typeface="Calibri Light"/>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ja-JP"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ja-JP"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HDOfficeLightV0">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HDOfficeLightV0">
      <a:majorFont>
        <a:latin typeface="Calibri Light"/>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ja-JP"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ja-JP"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MS PGothic" panose="020B0604020202020204"/>
        <a:ea typeface="MS PMincho"/>
        <a:cs typeface="MS PMincho"/>
        <a:font script="Jpan" typeface="MS PMincho"/>
        <a:font script="Hang" typeface="MS PMincho"/>
        <a:font script="Hans" typeface="MS PMincho"/>
        <a:font script="Hant" typeface="MS PMincho"/>
        <a:font script="Arab" typeface="MS PGothic"/>
        <a:font script="Hebr" typeface="MS PGothic"/>
        <a:font script="Thai" typeface="MS PMincho"/>
        <a:font script="Ethi" typeface="MS PMincho"/>
        <a:font script="Beng" typeface="MS PMincho"/>
        <a:font script="Gujr" typeface="MS PMincho"/>
        <a:font script="Khmr" typeface="MS PMincho"/>
        <a:font script="Knda" typeface="MS PMincho"/>
        <a:font script="Guru" typeface="MS PMincho"/>
        <a:font script="Cans" typeface="MS PMincho"/>
        <a:font script="Cher" typeface="MS PMincho"/>
        <a:font script="Yiii" typeface="MS PMincho"/>
        <a:font script="Tibt" typeface="MS PMincho"/>
        <a:font script="Thaa" typeface="MS PMincho"/>
        <a:font script="Deva" typeface="MS PMincho"/>
        <a:font script="Telu" typeface="MS PMincho"/>
        <a:font script="Taml" typeface="MS PMincho"/>
        <a:font script="Syrc" typeface="MS PMincho"/>
        <a:font script="Orya" typeface="MS PMincho"/>
        <a:font script="Mlym" typeface="MS PMincho"/>
        <a:font script="Laoo" typeface="MS PMincho"/>
        <a:font script="Sinh" typeface="MS PMincho"/>
        <a:font script="Mong" typeface="MS PMincho"/>
        <a:font script="Viet" typeface="MS PGothic"/>
        <a:font script="Uigh" typeface="MS PMincho"/>
        <a:font script="Geor" typeface="MS PMincho"/>
      </a:majorFont>
      <a:minorFont>
        <a:latin typeface="MS PGothic" panose="020B0604020202020204"/>
        <a:ea typeface="MS PMincho"/>
        <a:cs typeface="MS PMincho"/>
        <a:font script="Jpan" typeface="MS PMincho"/>
        <a:font script="Hang" typeface="MS PMincho"/>
        <a:font script="Hans" typeface="MS PMincho"/>
        <a:font script="Hant" typeface="MS PMincho"/>
        <a:font script="Arab" typeface="MS PGothic"/>
        <a:font script="Hebr" typeface="MS PGothic"/>
        <a:font script="Thai" typeface="MS PMincho"/>
        <a:font script="Ethi" typeface="MS PMincho"/>
        <a:font script="Beng" typeface="MS PMincho"/>
        <a:font script="Gujr" typeface="MS PMincho"/>
        <a:font script="Khmr" typeface="MS PMincho"/>
        <a:font script="Knda" typeface="MS PMincho"/>
        <a:font script="Guru" typeface="MS PMincho"/>
        <a:font script="Cans" typeface="MS PMincho"/>
        <a:font script="Cher" typeface="MS PMincho"/>
        <a:font script="Yiii" typeface="MS PMincho"/>
        <a:font script="Tibt" typeface="MS PMincho"/>
        <a:font script="Thaa" typeface="MS PMincho"/>
        <a:font script="Deva" typeface="MS PMincho"/>
        <a:font script="Telu" typeface="MS PMincho"/>
        <a:font script="Taml" typeface="MS PMincho"/>
        <a:font script="Syrc" typeface="MS PMincho"/>
        <a:font script="Orya" typeface="MS PMincho"/>
        <a:font script="Mlym" typeface="MS PMincho"/>
        <a:font script="Laoo" typeface="MS PMincho"/>
        <a:font script="Sinh" typeface="MS PMincho"/>
        <a:font script="Mong" typeface="MS PMincho"/>
        <a:font script="Viet" typeface="MS PGothic"/>
        <a:font script="Uigh" typeface="MS PMincho"/>
        <a:font script="Geor" typeface="MS PMinch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35387</TotalTime>
  <Words>3046</Words>
  <Application>Microsoft Office PowerPoint</Application>
  <PresentationFormat>ワイド画面</PresentationFormat>
  <Paragraphs>424</Paragraphs>
  <Slides>18</Slides>
  <Notes>17</Notes>
  <HiddenSlides>0</HiddenSlides>
  <MMClips>0</MMClips>
  <ScaleCrop>false</ScaleCrop>
  <HeadingPairs>
    <vt:vector size="6" baseType="variant">
      <vt:variant>
        <vt:lpstr>使用されているフォント</vt:lpstr>
      </vt:variant>
      <vt:variant>
        <vt:i4>18</vt:i4>
      </vt:variant>
      <vt:variant>
        <vt:lpstr>テーマ</vt:lpstr>
      </vt:variant>
      <vt:variant>
        <vt:i4>3</vt:i4>
      </vt:variant>
      <vt:variant>
        <vt:lpstr>スライド タイトル</vt:lpstr>
      </vt:variant>
      <vt:variant>
        <vt:i4>18</vt:i4>
      </vt:variant>
    </vt:vector>
  </HeadingPairs>
  <TitlesOfParts>
    <vt:vector size="39" baseType="lpstr">
      <vt:lpstr>BIZ UDPゴシック</vt:lpstr>
      <vt:lpstr>HGPｺﾞｼｯｸM</vt:lpstr>
      <vt:lpstr>Hiragino Kaku Gothic Pro W3</vt:lpstr>
      <vt:lpstr>Hiragino Kaku Gothic ProN W3</vt:lpstr>
      <vt:lpstr>Hiragino Kaku Gothic ProN W6</vt:lpstr>
      <vt:lpstr>Hiragino Kaku Gothic Std W8</vt:lpstr>
      <vt:lpstr>MS PGothic</vt:lpstr>
      <vt:lpstr>MS PGothic</vt:lpstr>
      <vt:lpstr>MS PMincho</vt:lpstr>
      <vt:lpstr>游ゴシック</vt:lpstr>
      <vt:lpstr>游ゴシック</vt:lpstr>
      <vt:lpstr>Yu Gothic Medium</vt:lpstr>
      <vt:lpstr>Arial</vt:lpstr>
      <vt:lpstr>Arial Narrow</vt:lpstr>
      <vt:lpstr>Calibri</vt:lpstr>
      <vt:lpstr>Calibri Light</vt:lpstr>
      <vt:lpstr>Georgia</vt:lpstr>
      <vt:lpstr>Wingdings 2</vt:lpstr>
      <vt:lpstr>2_HDOfficeLightV0</vt:lpstr>
      <vt:lpstr>3_HDOfficeLightV0</vt:lpstr>
      <vt:lpstr>3_Office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for your heart…</dc:title>
  <dc:creator>user</dc:creator>
  <cp:lastModifiedBy>bambyu bambyu</cp:lastModifiedBy>
  <cp:revision>206</cp:revision>
  <cp:lastPrinted>2025-04-12T04:26:18Z</cp:lastPrinted>
  <dcterms:created xsi:type="dcterms:W3CDTF">2021-03-30T02:09:12Z</dcterms:created>
  <dcterms:modified xsi:type="dcterms:W3CDTF">2025-04-13T00:31:17Z</dcterms:modified>
</cp:coreProperties>
</file>