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974" r:id="rId3"/>
    <p:sldId id="1506" r:id="rId4"/>
    <p:sldId id="1508" r:id="rId5"/>
    <p:sldId id="1510" r:id="rId6"/>
    <p:sldId id="1026" r:id="rId7"/>
    <p:sldId id="151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5899" autoAdjust="0"/>
  </p:normalViewPr>
  <p:slideViewPr>
    <p:cSldViewPr snapToGrid="0">
      <p:cViewPr varScale="1">
        <p:scale>
          <a:sx n="48" d="100"/>
          <a:sy n="48" d="100"/>
        </p:scale>
        <p:origin x="16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E1D7B-DA9D-4E46-8B0B-5C929FA270A0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2FE3-045E-4E86-8663-6AF392BEA1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4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1273-ECC4-4472-926A-0FA47C9CED6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6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506A7-8ADC-0047-8E4B-7A5EA008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80D2C2-8AC3-E75C-4F6B-7FA36C57B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F696AA-727C-D1FB-AE8F-A814386F9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F1B41B-DFB3-C1C8-DC1C-F03D958FA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1273-ECC4-4472-926A-0FA47C9CED6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EAC72-96F1-AFB9-C863-33AB6456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4EDEFE-FF0D-B329-90EE-A95034E74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79CDF2-DAC0-63A8-E27C-79E598E3B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E3E86-0A70-AB07-3106-1DA0A947E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1273-ECC4-4472-926A-0FA47C9CED6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65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8F3A-E4C3-CA16-C3BA-823A668A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1F4D367-7735-90C8-2DE7-53DD6985B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A92EAF-AFE3-D785-4692-DDA39367F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8F119E-AB43-B991-82E7-9A2347D33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1273-ECC4-4472-926A-0FA47C9CED6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2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FA35-2B2D-455D-E640-6AE8431C1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81AA8-D649-AC95-F9D2-10B1A2F8D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A396CA-DC26-A5AA-3A4D-420AE22E3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664DC3-CAE1-7EAB-FBDE-ADCE81951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1273-ECC4-4472-926A-0FA47C9CED6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872589-062D-FEE1-2181-18CA25AD3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D3621-8D00-AB88-B4B3-7DDE730E5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BA4439-6FB8-152A-C08E-6FE04580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3BDD8D-B0D3-F1DD-7DBF-B66038F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C2A13-78D5-93AA-58FE-5D2BEAA0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8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02305-4651-0D82-14BB-E878B6C2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D3BE09-82B8-F069-9DE7-3F4020F0C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48B259-10A9-191F-6421-788143A5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A326CB-60C3-2389-6BCA-25C6FA02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93A4D3-6405-2658-5B65-8B0D410D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90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968A66-3321-E78F-E547-7A72C584F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8547A4-CED9-7DFC-2522-C6F57CF43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A928A3-FE3C-BFC6-47A7-AC432F6F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10EF48-5D6A-411A-FDBE-C88B85A8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6923C-4538-D7C9-2EA9-B0C9C2BF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01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99032-0124-4EDD-88C4-040403C2F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228E-B43B-4117-AEC8-ED095E87C11A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D2D6C-3186-4515-A5DA-D54DF959E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CCA0E-9214-420F-BFF6-D3D6FEB46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42E6B-01FA-4D6F-8930-B35D41D7E9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167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81C87B-1AB9-4AFD-AE1D-8E85CDAE9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05BB-1801-44A3-AB0D-1BE8984661EC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3DE085-0B5D-40EA-94C9-0459EB70F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B1E86-0DBE-430E-A894-6AF68898A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4C8FD-FA66-4CC0-B48D-921EBE9ACBB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41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0E66F7-C654-4DCA-993F-0DA71C9D3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E220-2054-4292-A4C0-C5703FDD0E71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6FD6CB-D61E-422B-8FE1-92B1092A4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F9ED7-133C-48A8-BAF8-1B46AA7E4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A2CAD-B359-45D4-B060-18D5994CB9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671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D6C3BB-08D4-4660-8C9D-D5A2FD412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D683-CF56-4867-BB16-39A6D61391D8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0F3E-3A70-4182-A5DA-D77381C5A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5DE660-29F1-4A90-8217-1FD13D0A6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2F5D1-4EAF-4402-8698-E7078B7846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849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C72047-7A67-412D-A3CD-CEA06B188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FD69-4CAA-4CE0-9A67-5707BE27230F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344B65-E128-448D-91AF-18C4CA217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05C634-E382-4788-BCA6-57E68E2A1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81208-F8FC-4BA8-9E2B-2D52517D7A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744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14F25-33FA-4513-8289-6734649F5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C3DA-7C33-4ECD-8658-1BED226357F9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4A4EE2-C5B7-48ED-8E4A-B1DF03FCA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AC48D5-0A36-4D1C-BF92-B622BDB0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EEAAB-8C76-49B3-AAB4-B68CE6E3E5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614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B61263-55DC-4D03-B316-EA288BAB6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A6E14-7F6B-4012-8169-29618BFC6749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29B18F-500F-464D-AD68-629615890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04F9D3-AEFB-46A1-9074-679DF0427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D1220-8FF5-49AC-ABA1-D9DB4910C9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659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9FB1B-4136-40F0-AF7D-E28B87314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8C8C-237C-48F8-B37E-908467C09554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64570-FB86-4689-B9EA-DE884A274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327B7-1451-4FDC-BFF6-96A189B35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8F91A-611A-4CF9-AE3C-04A1598123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876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8E8B9-3EBC-072F-9DEA-EFADA071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C73C1-0BD4-88FB-7C3B-AFB1315A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FC0B65-1389-2630-AF62-B78AD2CA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58CA24-7789-1C53-2511-871071C6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235CF3-DABF-C707-42DA-907D1510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79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96A9B-48BB-4FA2-BA91-FA2E96062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D296-6DB0-498F-A7A2-F76D49649EED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96E5D-0FD6-4762-B6FE-EEC2297B7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7B6DB-E029-43CE-8718-D08902A17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C04DC-D44F-4950-A373-0C8CFFEE78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1913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9FC02-E985-400C-BD4B-C66CEC7F4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69D3-29B4-4EBE-BAF8-B6413EC81351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BE4E21-C7AA-432B-8804-9C97B1C74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2B4935-98BD-40E1-A37F-A8F979FFD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35DA-936F-4C64-88B7-DD61894F26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02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861821-8A00-4C49-A920-F870EEED6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303B-02C1-42DD-9C36-3FB606DBBE5C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BA7AB-7C51-4092-973B-33C30FAA2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7EECA-5BAC-4560-B6C0-3100CCC7D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44CDD-FE07-4E24-8037-7DD27FEEB6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203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_back2_notext">
            <a:extLst>
              <a:ext uri="{FF2B5EF4-FFF2-40B4-BE49-F238E27FC236}">
                <a16:creationId xmlns:a16="http://schemas.microsoft.com/office/drawing/2014/main" id="{3C067DB7-E372-4FE7-9850-7AF7EF318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67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2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6D30A-D0DB-28B1-B78B-BF8A6660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AEFD5E-E11C-17B3-C6DA-2F53DCEB2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FA4B60-643D-725B-EBB7-479D3F21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CC4898-8D61-75AA-7413-01E8C958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CC90AC-5CE5-3FBD-2BD7-1B23AD53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3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AC68A-6CE6-96A2-BC58-BF73CAC7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58718C-6FF8-04B2-F5B4-F785B45DE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CC1589-446B-F265-0F55-1335A4185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C4BEC1-8147-4B9F-BE82-1AE6E612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1CDC22-BBB4-D20A-8479-6E9A55A8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A9ABE8-4F5C-1E8C-6A96-E9BCA353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4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3153-36A5-9F0B-DC7F-79EB0256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DF40D9-E50C-986A-2C0F-6C17D4251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51A793-38F4-23E1-E369-01FC68AFE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DC6969-6DD1-A8B7-8521-E0917CC41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908E816-A0C8-479D-CFA3-B5D44FE5F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F15FF6-124B-E6F7-B061-6A440F6E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B65038-7E56-F139-1886-E41234FD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043FC1-E870-AE60-031C-CD0EAA50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42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D869D-78CB-62E9-B123-007F194D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CACCFC-F2B8-332D-4A7F-D9310DFA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08BBAF-E12F-12E2-FAA8-B281D82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0530F3-0E04-F27C-0CAA-35949D72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65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5AFDD66-4DE8-F6D7-E317-D1BB86E7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B7D954-8FE6-FB10-0BA6-5F31CFB4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019894-09A1-A068-3411-615FBE89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99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0FE38-9A9A-A6BA-116C-250F8DEF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E18DF-ED86-C711-B5FC-2609355A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67C4F7-4CCB-B0E1-8CAC-45548694D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C6D556-DF33-22D1-8533-88B0397D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B1E228-DE58-213B-7765-6074E4D2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5AC9BE-0E26-F0AF-5D4F-14813C80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82D70-2032-0BF2-2292-27E724F7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0A178AF-89DF-7508-EDCC-A789EFED5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21A45F-7166-5D3E-EFDC-E76613C5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338FD8-A55C-E721-4E9D-409F5529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C768D4-B67F-A68D-17D0-42280DCA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053E9A-38F6-A0C4-A317-3CF4B071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8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4637683-F9AA-7F92-D1BE-310DD003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38A5F7-5454-F3C7-70E6-D24C3796E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4325F7-19D0-FBC6-0DD8-D99148643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52E1-689D-4E10-8C74-F9553761AC03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76EF2-1D29-B208-9C51-9F8071955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13F659-4C9C-A18E-BF1F-482321D5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35249-E5FA-417F-B9A9-BC2B36721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8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87D32A-8545-458E-B9F9-A64B6EEE4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71EDAD-3BE6-44A5-8A06-3608EDE5F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6A9847-D1ED-46CB-B0CB-0CD657F0DC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B25A3277-F7B5-4D35-B078-B8B6D86D6CD2}" type="datetime1">
              <a:rPr lang="en-US" altLang="ja-JP"/>
              <a:pPr>
                <a:defRPr/>
              </a:pPr>
              <a:t>4/12/2025</a:t>
            </a:fld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886D3E-DA25-4B91-871C-E0FAFF33EF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6FF097-7E25-4B0F-BAE5-FB3CD6F253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B88ED23-81C5-4E3F-9424-5D96BA8CDB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48165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IFO-Hpd3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0A947A-63FC-4BEC-A9AE-200EA3D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86" y="653143"/>
            <a:ext cx="11136923" cy="5943599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　 </a:t>
            </a:r>
            <a:endParaRPr kumimoji="1" lang="en-US" altLang="ja-JP" sz="6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j-cs"/>
              </a:rPr>
              <a:t>　　　　　　　</a:t>
            </a:r>
            <a:endParaRPr kumimoji="1" lang="en-US" altLang="ja-JP" sz="6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游明朝 Demibold" panose="02020600000000000000" pitchFamily="18" charset="-128"/>
              <a:ea typeface="游明朝 Demibold" panose="02020600000000000000" pitchFamily="18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  <a:cs typeface="+mj-cs"/>
              </a:rPr>
              <a:t> 　　　</a:t>
            </a:r>
            <a:endParaRPr kumimoji="1" lang="ja-JP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j-cs"/>
              </a:rPr>
              <a:t>　 　　　　 </a:t>
            </a:r>
            <a:r>
              <a:rPr kumimoji="1" lang="en-US" altLang="ja-JP" sz="5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R</a:t>
            </a:r>
            <a:r>
              <a:rPr kumimoji="1" lang="ja-JP" altLang="en-US" sz="5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游明朝 Demibold" panose="02020600000000000000" pitchFamily="18" charset="-128"/>
                <a:cs typeface="+mj-cs"/>
              </a:rPr>
              <a:t> </a:t>
            </a:r>
            <a:r>
              <a:rPr kumimoji="1" lang="en-US" altLang="ja-JP" sz="5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L I</a:t>
            </a:r>
            <a:endParaRPr kumimoji="1" lang="en-US" altLang="ja-JP" sz="2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  <a:cs typeface="+mj-cs"/>
              </a:rPr>
              <a:t>　　  </a:t>
            </a:r>
            <a:r>
              <a:rPr kumimoji="1" lang="ja-JP" altLang="en-US" sz="10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  <a:cs typeface="+mj-cs"/>
              </a:rPr>
              <a:t>ロータリー・リーダーシップ研究会　</a:t>
            </a:r>
            <a:endParaRPr kumimoji="1" lang="en-US" altLang="ja-JP" sz="10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rPr>
              <a:t>　　           </a:t>
            </a:r>
            <a:r>
              <a:rPr kumimoji="1" lang="en-US" altLang="ja-JP" sz="8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RLI</a:t>
            </a:r>
            <a:r>
              <a:rPr kumimoji="1" lang="ja-JP" altLang="en-US" sz="8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委員会　委員長　平川香織</a:t>
            </a:r>
            <a:r>
              <a:rPr kumimoji="1" lang="ja-JP" altLang="en-US" sz="10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 　　　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</a:b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sp>
        <p:nvSpPr>
          <p:cNvPr id="7172" name="字幕 2">
            <a:extLst>
              <a:ext uri="{FF2B5EF4-FFF2-40B4-BE49-F238E27FC236}">
                <a16:creationId xmlns:a16="http://schemas.microsoft.com/office/drawing/2014/main" id="{5923906A-51B5-47F0-8ABB-226C6E5A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530" y="5360033"/>
            <a:ext cx="6637338" cy="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618AE4-4CF3-43C3-877B-6DB9E7BF7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482" y="4500126"/>
            <a:ext cx="2910414" cy="3670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84051-18A9-CAE7-E59D-6DE2E51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0D6329-544E-0E7D-C82D-76F0BC08B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https://youtu.be/mTIFO-Hpd3k</a:t>
            </a:r>
            <a:endParaRPr kumimoji="1" lang="ja-JP" altLang="en-US" dirty="0"/>
          </a:p>
        </p:txBody>
      </p:sp>
      <p:pic>
        <p:nvPicPr>
          <p:cNvPr id="4" name="オンライン メディア 3" title="ロータリークラブ　RLI（ロータリー・リーダーシップ・インスティテュート）のご紹介（国際ロータリー第2620地区RLI委員会）">
            <a:hlinkClick r:id="" action="ppaction://media"/>
            <a:extLst>
              <a:ext uri="{FF2B5EF4-FFF2-40B4-BE49-F238E27FC236}">
                <a16:creationId xmlns:a16="http://schemas.microsoft.com/office/drawing/2014/main" id="{9FE95C47-08F5-E7E0-2ACB-6E11E7390B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3127" y="0"/>
            <a:ext cx="12275127" cy="69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616B0-08A0-746B-4F34-6B84719C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F5404-FD8E-FB65-E382-FCD5AE3DF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31" y="-332508"/>
            <a:ext cx="11652738" cy="6857999"/>
          </a:xfrm>
          <a:noFill/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Ｒ Ｌ Ｉ は、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一人の優れたリーダーを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育てるのではなく、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b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lang="ja-JP" altLang="en-US" sz="6600" b="1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一人ひとり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のリーダーシップを</a:t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育むこと！</a:t>
            </a:r>
            <a:r>
              <a:rPr lang="ja-JP" altLang="en-US" sz="6600" b="1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008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CC3CA-FE3B-808A-4D43-476B33B0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76D6AE-6F39-B06A-4A82-36AD17A8A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31" y="1"/>
            <a:ext cx="11652738" cy="6857999"/>
          </a:xfrm>
          <a:noFill/>
        </p:spPr>
        <p:txBody>
          <a:bodyPr rtlCol="0" anchor="ctr">
            <a:normAutofit/>
          </a:bodyPr>
          <a:lstStyle/>
          <a:p>
            <a:pPr>
              <a:defRPr/>
            </a:pP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</a:br>
            <a:r>
              <a:rPr lang="ja-JP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ロータリーの枠組みを理解</a:t>
            </a:r>
            <a:br>
              <a:rPr lang="en-US" altLang="ja-JP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多くのロータリアンとの交流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</a:br>
            <a:endParaRPr lang="ja-JP" altLang="en-US" sz="66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9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31D44-024D-09E2-AAFC-8FB27035F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175F55-941C-647C-44AD-0C65662B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31" y="249383"/>
            <a:ext cx="11652738" cy="6857999"/>
          </a:xfrm>
          <a:noFill/>
        </p:spPr>
        <p:txBody>
          <a:bodyPr rtlCol="0" anchor="ctr">
            <a:normAutofit fontScale="90000"/>
          </a:bodyPr>
          <a:lstStyle/>
          <a:p>
            <a:pPr algn="l"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　　　　　　　　「第７期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RLI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セミナー」 開催日程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　　</a:t>
            </a:r>
            <a:br>
              <a:rPr kumimoji="1" lang="en-US" altLang="ja-JP" sz="5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  <a:cs typeface="+mj-cs"/>
              </a:rPr>
            </a:br>
            <a:br>
              <a:rPr lang="en-US" altLang="ja-JP" sz="53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53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 　　  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パート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Ⅰ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 　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2025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年 </a:t>
            </a:r>
            <a:r>
              <a:rPr lang="en-US" altLang="ja-JP" sz="4400" dirty="0">
                <a:solidFill>
                  <a:srgbClr val="FFFF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10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月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19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日（日）</a:t>
            </a:r>
            <a:b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                        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      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 札幌・リアル開催</a:t>
            </a:r>
            <a:b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 　パート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Ⅱ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 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2026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年   </a:t>
            </a:r>
            <a:r>
              <a:rPr lang="en-US" altLang="ja-JP" sz="4400" dirty="0">
                <a:solidFill>
                  <a:srgbClr val="FFFF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3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月  </a:t>
            </a:r>
            <a:r>
              <a:rPr lang="en-US" altLang="ja-JP" sz="4400" dirty="0">
                <a:solidFill>
                  <a:srgbClr val="FFFF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日（日）</a:t>
            </a:r>
            <a:b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　　　　　　 　　　　　　　　　 　オンライン開催</a:t>
            </a:r>
            <a:b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　 パート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Ⅲ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 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2026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年   </a:t>
            </a:r>
            <a:r>
              <a:rPr lang="en-US" altLang="ja-JP" sz="4400" dirty="0">
                <a:solidFill>
                  <a:srgbClr val="FFFF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4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月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26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日（日）</a:t>
            </a:r>
            <a:b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　　　 　　　　　　　　　　　　　 オンライン開催</a:t>
            </a:r>
            <a:b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 　卒後コース　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2026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年   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5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月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10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日（日）</a:t>
            </a:r>
            <a:b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　　　　　　　　  　　　　　　　　　　　札幌・リアル開催</a:t>
            </a:r>
            <a:br>
              <a:rPr lang="en-US" altLang="ja-JP" sz="44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48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</a:p>
        </p:txBody>
      </p:sp>
      <p:pic>
        <p:nvPicPr>
          <p:cNvPr id="4" name="Picture 4" descr="会議のイラスト（男女） | かわいいフリー素材集 いらすとや">
            <a:extLst>
              <a:ext uri="{FF2B5EF4-FFF2-40B4-BE49-F238E27FC236}">
                <a16:creationId xmlns:a16="http://schemas.microsoft.com/office/drawing/2014/main" id="{7DB71144-2D49-0FFB-B65C-70A37C6D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249383"/>
            <a:ext cx="2348345" cy="23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7BEDE-6273-3CB4-0ECC-EC4E3C37B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0F7795-8366-3BE5-718A-4C8E1989A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2" y="-1350818"/>
            <a:ext cx="11652738" cy="6857999"/>
          </a:xfrm>
          <a:noFill/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多くのファシリテーターの皆さんと</a:t>
            </a:r>
            <a:b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お待ちいたしております！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</a:br>
            <a:endParaRPr lang="ja-JP" altLang="en-US" sz="66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3" name="Picture 2" descr="個別「意義あり」の写真、画像 - 神絵 - glacial's fotolife">
            <a:extLst>
              <a:ext uri="{FF2B5EF4-FFF2-40B4-BE49-F238E27FC236}">
                <a16:creationId xmlns:a16="http://schemas.microsoft.com/office/drawing/2014/main" id="{A2C922A4-4842-BB0C-81BB-D193576C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8" y="2606916"/>
            <a:ext cx="4384964" cy="38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170</Words>
  <Application>Microsoft Office PowerPoint</Application>
  <PresentationFormat>ワイド画面</PresentationFormat>
  <Paragraphs>20</Paragraphs>
  <Slides>6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9" baseType="lpstr">
      <vt:lpstr>BIZ UDPゴシック</vt:lpstr>
      <vt:lpstr>BIZ UDP明朝 Medium</vt:lpstr>
      <vt:lpstr>HGPｺﾞｼｯｸE</vt:lpstr>
      <vt:lpstr>HGP創英角ｺﾞｼｯｸUB</vt:lpstr>
      <vt:lpstr>游ゴシック</vt:lpstr>
      <vt:lpstr>游ゴシック Light</vt:lpstr>
      <vt:lpstr>游明朝</vt:lpstr>
      <vt:lpstr>游明朝 Demibold</vt:lpstr>
      <vt:lpstr>Arial</vt:lpstr>
      <vt:lpstr>Segoe UI Black</vt:lpstr>
      <vt:lpstr>Times New Roman</vt:lpstr>
      <vt:lpstr>Office テーマ</vt:lpstr>
      <vt:lpstr>標準デザイン</vt:lpstr>
      <vt:lpstr>PowerPoint プレゼンテーション</vt:lpstr>
      <vt:lpstr>PowerPoint プレゼンテーション</vt:lpstr>
      <vt:lpstr>Ｒ Ｌ Ｉ は、 一人の優れたリーダーを 育てるのではなく、  一人ひとりのリーダーシップを 育むこと！　</vt:lpstr>
      <vt:lpstr> ロータリーの枠組みを理解  多くのロータリアンとの交流 </vt:lpstr>
      <vt:lpstr>　　　　　　　　「第７期RLIセミナー」 開催日程　　  　　 　　  パートⅠ　 　2025年 10月19日（日）                           　　        　 　 札幌・リアル開催 　　　　　 　パートⅡ　　 2026年   3月  1日（日） 　　　　　　　　　　　 　　　　　　　　　 　オンライン開催 　　　　　　 パートⅢ　　 2026年   4月26日（日） 　　　　　　　　 　　　　　　　　　　　　　 オンライン開催 　　　　　 　卒後コース　2026年   5月10日（日） 　　　　　　　　　　  　　　　　　　　　　　札幌・リアル開催 　　</vt:lpstr>
      <vt:lpstr>多くのファシリテーターの皆さんと お待ちいたしております！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敬悟 福井</dc:creator>
  <cp:lastModifiedBy>カオリ ヒラカワ</cp:lastModifiedBy>
  <cp:revision>4</cp:revision>
  <dcterms:created xsi:type="dcterms:W3CDTF">2025-02-06T07:39:36Z</dcterms:created>
  <dcterms:modified xsi:type="dcterms:W3CDTF">2025-04-12T14:55:44Z</dcterms:modified>
</cp:coreProperties>
</file>