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5" r:id="rId2"/>
    <p:sldMasterId id="2147483767" r:id="rId3"/>
  </p:sldMasterIdLst>
  <p:notesMasterIdLst>
    <p:notesMasterId r:id="rId10"/>
  </p:notesMasterIdLst>
  <p:handoutMasterIdLst>
    <p:handoutMasterId r:id="rId11"/>
  </p:handoutMasterIdLst>
  <p:sldIdLst>
    <p:sldId id="330" r:id="rId4"/>
    <p:sldId id="998" r:id="rId5"/>
    <p:sldId id="1002" r:id="rId6"/>
    <p:sldId id="1003" r:id="rId7"/>
    <p:sldId id="1004" r:id="rId8"/>
    <p:sldId id="1005"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57E28F8-43E5-40A8-AF72-12D9E80A5CEF}">
          <p14:sldIdLst>
            <p14:sldId id="330"/>
          </p14:sldIdLst>
        </p14:section>
        <p14:section name="タイトルなしのセクション" id="{8EB81217-2328-49C5-943D-C2F54D1D076D}">
          <p14:sldIdLst>
            <p14:sldId id="998"/>
            <p14:sldId id="1002"/>
            <p14:sldId id="1003"/>
            <p14:sldId id="1004"/>
          </p14:sldIdLst>
        </p14:section>
        <p14:section name="タイトルなしのセクション" id="{AEFDE2BD-1FCF-4FBE-8648-846565DA64A4}">
          <p14:sldIdLst>
            <p14:sldId id="1005"/>
          </p14:sldIdLst>
        </p14:section>
        <p14:section name="タイトルなしのセクション" id="{8AAFC0F5-FAFE-4958-91D9-141E207A714C}">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DEMURA CHIKAKO" initials="DC" lastIdx="2" clrIdx="1">
    <p:extLst>
      <p:ext uri="{19B8F6BF-5375-455C-9EA6-DF929625EA0E}">
        <p15:presenceInfo xmlns:p15="http://schemas.microsoft.com/office/powerpoint/2012/main" userId="555efbd5c8b996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CC"/>
    <a:srgbClr val="003399"/>
    <a:srgbClr val="000066"/>
    <a:srgbClr val="0000FF"/>
    <a:srgbClr val="FFFF66"/>
    <a:srgbClr val="33CCFF"/>
    <a:srgbClr val="66FFFF"/>
    <a:srgbClr val="66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2603A-F12F-2E63-A53B-15598B73F036}" v="30" dt="2025-03-26T05:49:52.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雅之 佐々木" userId="35881d9f98980583" providerId="Windows Live" clId="Web-{15C2603A-F12F-2E63-A53B-15598B73F036}"/>
    <pc:docChg chg="delSld modSld modSection">
      <pc:chgData name="雅之 佐々木" userId="35881d9f98980583" providerId="Windows Live" clId="Web-{15C2603A-F12F-2E63-A53B-15598B73F036}" dt="2025-03-26T05:49:52.905" v="23"/>
      <pc:docMkLst>
        <pc:docMk/>
      </pc:docMkLst>
      <pc:sldChg chg="delSp modSp">
        <pc:chgData name="雅之 佐々木" userId="35881d9f98980583" providerId="Windows Live" clId="Web-{15C2603A-F12F-2E63-A53B-15598B73F036}" dt="2025-03-26T05:49:52.905" v="23"/>
        <pc:sldMkLst>
          <pc:docMk/>
          <pc:sldMk cId="374541780" sldId="330"/>
        </pc:sldMkLst>
        <pc:spChg chg="del mod">
          <ac:chgData name="雅之 佐々木" userId="35881d9f98980583" providerId="Windows Live" clId="Web-{15C2603A-F12F-2E63-A53B-15598B73F036}" dt="2025-03-26T05:49:52.905" v="23"/>
          <ac:spMkLst>
            <pc:docMk/>
            <pc:sldMk cId="374541780" sldId="330"/>
            <ac:spMk id="5" creationId="{D77ABC1D-9A29-628C-518E-09AC8164B1C7}"/>
          </ac:spMkLst>
        </pc:spChg>
        <pc:spChg chg="mod">
          <ac:chgData name="雅之 佐々木" userId="35881d9f98980583" providerId="Windows Live" clId="Web-{15C2603A-F12F-2E63-A53B-15598B73F036}" dt="2025-03-26T05:48:41.543" v="15" actId="20577"/>
          <ac:spMkLst>
            <pc:docMk/>
            <pc:sldMk cId="374541780" sldId="330"/>
            <ac:spMk id="11" creationId="{568A6A20-78A7-024E-A441-EEAEDC7E8666}"/>
          </ac:spMkLst>
        </pc:spChg>
        <pc:spChg chg="del mod">
          <ac:chgData name="雅之 佐々木" userId="35881d9f98980583" providerId="Windows Live" clId="Web-{15C2603A-F12F-2E63-A53B-15598B73F036}" dt="2025-03-26T05:46:15.211" v="10"/>
          <ac:spMkLst>
            <pc:docMk/>
            <pc:sldMk cId="374541780" sldId="330"/>
            <ac:spMk id="13" creationId="{002C0903-D219-114B-950B-117984639F4E}"/>
          </ac:spMkLst>
        </pc:spChg>
        <pc:picChg chg="del">
          <ac:chgData name="雅之 佐々木" userId="35881d9f98980583" providerId="Windows Live" clId="Web-{15C2603A-F12F-2E63-A53B-15598B73F036}" dt="2025-03-26T05:46:03.429" v="0"/>
          <ac:picMkLst>
            <pc:docMk/>
            <pc:sldMk cId="374541780" sldId="330"/>
            <ac:picMk id="6" creationId="{1627EF41-4C46-EDE0-F038-746539C5B188}"/>
          </ac:picMkLst>
        </pc:picChg>
        <pc:picChg chg="del">
          <ac:chgData name="雅之 佐々木" userId="35881d9f98980583" providerId="Windows Live" clId="Web-{15C2603A-F12F-2E63-A53B-15598B73F036}" dt="2025-03-26T05:49:40.045" v="17"/>
          <ac:picMkLst>
            <pc:docMk/>
            <pc:sldMk cId="374541780" sldId="330"/>
            <ac:picMk id="16" creationId="{8BE965D9-F974-6E33-FD35-294DE951BB04}"/>
          </ac:picMkLst>
        </pc:picChg>
      </pc:sldChg>
      <pc:sldChg chg="del">
        <pc:chgData name="雅之 佐々木" userId="35881d9f98980583" providerId="Windows Live" clId="Web-{15C2603A-F12F-2E63-A53B-15598B73F036}" dt="2025-03-26T05:49:17.810" v="16"/>
        <pc:sldMkLst>
          <pc:docMk/>
          <pc:sldMk cId="4099685568" sldId="1006"/>
        </pc:sldMkLst>
      </pc:sldChg>
    </pc:docChg>
  </pc:docChgLst>
  <pc:docChgLst>
    <pc:chgData name="雅之 佐々木" userId="35881d9f98980583" providerId="LiveId" clId="{F3004A5E-912D-4F4E-B80B-3DCEC7BFF335}"/>
    <pc:docChg chg="undo custSel addSld delSld modSld addSection modSection modNotesMaster modHandout">
      <pc:chgData name="雅之 佐々木" userId="35881d9f98980583" providerId="LiveId" clId="{F3004A5E-912D-4F4E-B80B-3DCEC7BFF335}" dt="2024-03-23T06:14:36.611" v="845"/>
      <pc:docMkLst>
        <pc:docMk/>
      </pc:docMkLst>
      <pc:sldChg chg="addSp delSp modSp mod setBg setClrOvrMap">
        <pc:chgData name="雅之 佐々木" userId="35881d9f98980583" providerId="LiveId" clId="{F3004A5E-912D-4F4E-B80B-3DCEC7BFF335}" dt="2024-03-17T04:51:26.044" v="823" actId="26606"/>
        <pc:sldMkLst>
          <pc:docMk/>
          <pc:sldMk cId="490660528" sldId="998"/>
        </pc:sldMkLst>
        <pc:spChg chg="mod">
          <ac:chgData name="雅之 佐々木" userId="35881d9f98980583" providerId="LiveId" clId="{F3004A5E-912D-4F4E-B80B-3DCEC7BFF335}" dt="2024-03-17T04:51:26.044" v="823" actId="26606"/>
          <ac:spMkLst>
            <pc:docMk/>
            <pc:sldMk cId="490660528" sldId="998"/>
            <ac:spMk id="2" creationId="{2F4199BA-057B-DE29-2062-7595B25A3C82}"/>
          </ac:spMkLst>
        </pc:spChg>
        <pc:spChg chg="add del mod">
          <ac:chgData name="雅之 佐々木" userId="35881d9f98980583" providerId="LiveId" clId="{F3004A5E-912D-4F4E-B80B-3DCEC7BFF335}" dt="2024-03-17T04:51:26.044" v="823" actId="26606"/>
          <ac:spMkLst>
            <pc:docMk/>
            <pc:sldMk cId="490660528" sldId="998"/>
            <ac:spMk id="3" creationId="{9DCE4815-506C-8C92-83EF-D8F0F6E51408}"/>
          </ac:spMkLst>
        </pc:spChg>
        <pc:spChg chg="mod">
          <ac:chgData name="雅之 佐々木" userId="35881d9f98980583" providerId="LiveId" clId="{F3004A5E-912D-4F4E-B80B-3DCEC7BFF335}" dt="2024-03-17T04:51:26.044" v="823" actId="26606"/>
          <ac:spMkLst>
            <pc:docMk/>
            <pc:sldMk cId="490660528" sldId="998"/>
            <ac:spMk id="4" creationId="{9A227ED6-EA73-B2BA-A89A-1994791649B2}"/>
          </ac:spMkLst>
        </pc:spChg>
        <pc:spChg chg="add del">
          <ac:chgData name="雅之 佐々木" userId="35881d9f98980583" providerId="LiveId" clId="{F3004A5E-912D-4F4E-B80B-3DCEC7BFF335}" dt="2024-03-17T04:51:20.809" v="818" actId="26606"/>
          <ac:spMkLst>
            <pc:docMk/>
            <pc:sldMk cId="490660528" sldId="998"/>
            <ac:spMk id="9" creationId="{907EF6B7-1338-4443-8C46-6A318D952DFD}"/>
          </ac:spMkLst>
        </pc:spChg>
        <pc:spChg chg="add del">
          <ac:chgData name="雅之 佐々木" userId="35881d9f98980583" providerId="LiveId" clId="{F3004A5E-912D-4F4E-B80B-3DCEC7BFF335}" dt="2024-03-17T04:50:57.730" v="812" actId="26606"/>
          <ac:spMkLst>
            <pc:docMk/>
            <pc:sldMk cId="490660528" sldId="998"/>
            <ac:spMk id="10" creationId="{C0763A76-9F1C-4FC5-82B7-DD475DA461B2}"/>
          </ac:spMkLst>
        </pc:spChg>
        <pc:spChg chg="add del">
          <ac:chgData name="雅之 佐々木" userId="35881d9f98980583" providerId="LiveId" clId="{F3004A5E-912D-4F4E-B80B-3DCEC7BFF335}" dt="2024-03-17T04:51:20.809" v="818" actId="26606"/>
          <ac:spMkLst>
            <pc:docMk/>
            <pc:sldMk cId="490660528" sldId="998"/>
            <ac:spMk id="11" creationId="{DAAE4CDD-124C-4DCF-9584-B6033B545DD5}"/>
          </ac:spMkLst>
        </pc:spChg>
        <pc:spChg chg="add del">
          <ac:chgData name="雅之 佐々木" userId="35881d9f98980583" providerId="LiveId" clId="{F3004A5E-912D-4F4E-B80B-3DCEC7BFF335}" dt="2024-03-17T04:50:57.730" v="812" actId="26606"/>
          <ac:spMkLst>
            <pc:docMk/>
            <pc:sldMk cId="490660528" sldId="998"/>
            <ac:spMk id="12" creationId="{E81BF4F6-F2CF-4984-9D14-D6966D92F99F}"/>
          </ac:spMkLst>
        </pc:spChg>
        <pc:spChg chg="add del">
          <ac:chgData name="雅之 佐々木" userId="35881d9f98980583" providerId="LiveId" clId="{F3004A5E-912D-4F4E-B80B-3DCEC7BFF335}" dt="2024-03-17T04:51:20.809" v="818" actId="26606"/>
          <ac:spMkLst>
            <pc:docMk/>
            <pc:sldMk cId="490660528" sldId="998"/>
            <ac:spMk id="13" creationId="{081E4A58-353D-44AE-B2FC-2A74E2E400F7}"/>
          </ac:spMkLst>
        </pc:spChg>
        <pc:spChg chg="add del">
          <ac:chgData name="雅之 佐々木" userId="35881d9f98980583" providerId="LiveId" clId="{F3004A5E-912D-4F4E-B80B-3DCEC7BFF335}" dt="2024-03-17T04:51:11.478" v="816" actId="26606"/>
          <ac:spMkLst>
            <pc:docMk/>
            <pc:sldMk cId="490660528" sldId="998"/>
            <ac:spMk id="18" creationId="{BACC6370-2D7E-4714-9D71-7542949D7D5D}"/>
          </ac:spMkLst>
        </pc:spChg>
        <pc:spChg chg="add del">
          <ac:chgData name="雅之 佐々木" userId="35881d9f98980583" providerId="LiveId" clId="{F3004A5E-912D-4F4E-B80B-3DCEC7BFF335}" dt="2024-03-17T04:51:11.478" v="816" actId="26606"/>
          <ac:spMkLst>
            <pc:docMk/>
            <pc:sldMk cId="490660528" sldId="998"/>
            <ac:spMk id="19" creationId="{F68B3F68-107C-434F-AA38-110D5EA91B85}"/>
          </ac:spMkLst>
        </pc:spChg>
        <pc:spChg chg="add del">
          <ac:chgData name="雅之 佐々木" userId="35881d9f98980583" providerId="LiveId" clId="{F3004A5E-912D-4F4E-B80B-3DCEC7BFF335}" dt="2024-03-17T04:51:11.478" v="816" actId="26606"/>
          <ac:spMkLst>
            <pc:docMk/>
            <pc:sldMk cId="490660528" sldId="998"/>
            <ac:spMk id="20" creationId="{AAD0DBB9-1A4B-4391-81D4-CB19F9AB918A}"/>
          </ac:spMkLst>
        </pc:spChg>
        <pc:spChg chg="add del">
          <ac:chgData name="雅之 佐々木" userId="35881d9f98980583" providerId="LiveId" clId="{F3004A5E-912D-4F4E-B80B-3DCEC7BFF335}" dt="2024-03-17T04:51:11.478" v="816" actId="26606"/>
          <ac:spMkLst>
            <pc:docMk/>
            <pc:sldMk cId="490660528" sldId="998"/>
            <ac:spMk id="21" creationId="{063BBA22-50EA-4C4D-BE05-F1CE4E63AA56}"/>
          </ac:spMkLst>
        </pc:spChg>
        <pc:spChg chg="add del">
          <ac:chgData name="雅之 佐々木" userId="35881d9f98980583" providerId="LiveId" clId="{F3004A5E-912D-4F4E-B80B-3DCEC7BFF335}" dt="2024-03-17T04:51:20.809" v="818" actId="26606"/>
          <ac:spMkLst>
            <pc:docMk/>
            <pc:sldMk cId="490660528" sldId="998"/>
            <ac:spMk id="24" creationId="{9DCE4815-506C-8C92-83EF-D8F0F6E51408}"/>
          </ac:spMkLst>
        </pc:spChg>
        <pc:spChg chg="add del">
          <ac:chgData name="雅之 佐々木" userId="35881d9f98980583" providerId="LiveId" clId="{F3004A5E-912D-4F4E-B80B-3DCEC7BFF335}" dt="2024-03-17T04:51:26.033" v="822" actId="26606"/>
          <ac:spMkLst>
            <pc:docMk/>
            <pc:sldMk cId="490660528" sldId="998"/>
            <ac:spMk id="28" creationId="{9228552E-C8B1-4A80-8448-0787CE0FC704}"/>
          </ac:spMkLst>
        </pc:spChg>
        <pc:spChg chg="add">
          <ac:chgData name="雅之 佐々木" userId="35881d9f98980583" providerId="LiveId" clId="{F3004A5E-912D-4F4E-B80B-3DCEC7BFF335}" dt="2024-03-17T04:51:26.044" v="823" actId="26606"/>
          <ac:spMkLst>
            <pc:docMk/>
            <pc:sldMk cId="490660528" sldId="998"/>
            <ac:spMk id="31" creationId="{907EF6B7-1338-4443-8C46-6A318D952DFD}"/>
          </ac:spMkLst>
        </pc:spChg>
        <pc:spChg chg="add">
          <ac:chgData name="雅之 佐々木" userId="35881d9f98980583" providerId="LiveId" clId="{F3004A5E-912D-4F4E-B80B-3DCEC7BFF335}" dt="2024-03-17T04:51:26.044" v="823" actId="26606"/>
          <ac:spMkLst>
            <pc:docMk/>
            <pc:sldMk cId="490660528" sldId="998"/>
            <ac:spMk id="32" creationId="{DAAE4CDD-124C-4DCF-9584-B6033B545DD5}"/>
          </ac:spMkLst>
        </pc:spChg>
        <pc:spChg chg="add">
          <ac:chgData name="雅之 佐々木" userId="35881d9f98980583" providerId="LiveId" clId="{F3004A5E-912D-4F4E-B80B-3DCEC7BFF335}" dt="2024-03-17T04:51:26.044" v="823" actId="26606"/>
          <ac:spMkLst>
            <pc:docMk/>
            <pc:sldMk cId="490660528" sldId="998"/>
            <ac:spMk id="33" creationId="{081E4A58-353D-44AE-B2FC-2A74E2E400F7}"/>
          </ac:spMkLst>
        </pc:spChg>
        <pc:spChg chg="add">
          <ac:chgData name="雅之 佐々木" userId="35881d9f98980583" providerId="LiveId" clId="{F3004A5E-912D-4F4E-B80B-3DCEC7BFF335}" dt="2024-03-17T04:51:26.044" v="823" actId="26606"/>
          <ac:spMkLst>
            <pc:docMk/>
            <pc:sldMk cId="490660528" sldId="998"/>
            <ac:spMk id="34" creationId="{9DCE4815-506C-8C92-83EF-D8F0F6E51408}"/>
          </ac:spMkLst>
        </pc:spChg>
        <pc:grpChg chg="add del">
          <ac:chgData name="雅之 佐々木" userId="35881d9f98980583" providerId="LiveId" clId="{F3004A5E-912D-4F4E-B80B-3DCEC7BFF335}" dt="2024-03-17T04:51:04.770" v="814" actId="26606"/>
          <ac:grpSpMkLst>
            <pc:docMk/>
            <pc:sldMk cId="490660528" sldId="998"/>
            <ac:grpSpMk id="15" creationId="{5EFBDE31-BB3E-6CFC-23CD-B5976DA38438}"/>
          </ac:grpSpMkLst>
        </pc:grpChg>
        <pc:graphicFrameChg chg="add del">
          <ac:chgData name="雅之 佐々木" userId="35881d9f98980583" providerId="LiveId" clId="{F3004A5E-912D-4F4E-B80B-3DCEC7BFF335}" dt="2024-03-17T04:51:11.478" v="816" actId="26606"/>
          <ac:graphicFrameMkLst>
            <pc:docMk/>
            <pc:sldMk cId="490660528" sldId="998"/>
            <ac:graphicFrameMk id="22" creationId="{D9E2F6A6-1084-AD16-8608-40E27BD5A062}"/>
          </ac:graphicFrameMkLst>
        </pc:graphicFrameChg>
        <pc:graphicFrameChg chg="add del">
          <ac:chgData name="雅之 佐々木" userId="35881d9f98980583" providerId="LiveId" clId="{F3004A5E-912D-4F4E-B80B-3DCEC7BFF335}" dt="2024-03-17T04:51:24.189" v="820" actId="26606"/>
          <ac:graphicFrameMkLst>
            <pc:docMk/>
            <pc:sldMk cId="490660528" sldId="998"/>
            <ac:graphicFrameMk id="26" creationId="{A1CB0FD3-FBEF-7303-78A1-2E8F611BE45B}"/>
          </ac:graphicFrameMkLst>
        </pc:graphicFrameChg>
        <pc:graphicFrameChg chg="add del">
          <ac:chgData name="雅之 佐々木" userId="35881d9f98980583" providerId="LiveId" clId="{F3004A5E-912D-4F4E-B80B-3DCEC7BFF335}" dt="2024-03-17T04:51:26.033" v="822" actId="26606"/>
          <ac:graphicFrameMkLst>
            <pc:docMk/>
            <pc:sldMk cId="490660528" sldId="998"/>
            <ac:graphicFrameMk id="29" creationId="{E47731FA-957D-7365-77C9-37C3ED3630B1}"/>
          </ac:graphicFrameMkLst>
        </pc:graphicFrameChg>
        <pc:picChg chg="add del">
          <ac:chgData name="雅之 佐々木" userId="35881d9f98980583" providerId="LiveId" clId="{F3004A5E-912D-4F4E-B80B-3DCEC7BFF335}" dt="2024-03-17T04:50:57.730" v="812" actId="26606"/>
          <ac:picMkLst>
            <pc:docMk/>
            <pc:sldMk cId="490660528" sldId="998"/>
            <ac:picMk id="6" creationId="{B9A1AF2C-3043-93F4-04C5-18F18836F342}"/>
          </ac:picMkLst>
        </pc:picChg>
        <pc:picChg chg="add del">
          <ac:chgData name="雅之 佐々木" userId="35881d9f98980583" providerId="LiveId" clId="{F3004A5E-912D-4F4E-B80B-3DCEC7BFF335}" dt="2024-03-17T04:51:26.033" v="822" actId="26606"/>
          <ac:picMkLst>
            <pc:docMk/>
            <pc:sldMk cId="490660528" sldId="998"/>
            <ac:picMk id="7" creationId="{F2382CC3-18BF-38B6-375E-61358691E850}"/>
          </ac:picMkLst>
        </pc:picChg>
        <pc:picChg chg="add del">
          <ac:chgData name="雅之 佐々木" userId="35881d9f98980583" providerId="LiveId" clId="{F3004A5E-912D-4F4E-B80B-3DCEC7BFF335}" dt="2024-03-17T04:51:04.770" v="814" actId="26606"/>
          <ac:picMkLst>
            <pc:docMk/>
            <pc:sldMk cId="490660528" sldId="998"/>
            <ac:picMk id="14" creationId="{F68EA2C4-570E-0CD1-1345-DD5598BC5E98}"/>
          </ac:picMkLst>
        </pc:picChg>
      </pc:sldChg>
      <pc:sldChg chg="modSp del">
        <pc:chgData name="雅之 佐々木" userId="35881d9f98980583" providerId="LiveId" clId="{F3004A5E-912D-4F4E-B80B-3DCEC7BFF335}" dt="2024-03-18T01:12:01.946" v="831" actId="2696"/>
        <pc:sldMkLst>
          <pc:docMk/>
          <pc:sldMk cId="3802789634" sldId="1000"/>
        </pc:sldMkLst>
        <pc:graphicFrameChg chg="mod">
          <ac:chgData name="雅之 佐々木" userId="35881d9f98980583" providerId="LiveId" clId="{F3004A5E-912D-4F4E-B80B-3DCEC7BFF335}" dt="2024-03-17T04:53:24.540" v="830"/>
          <ac:graphicFrameMkLst>
            <pc:docMk/>
            <pc:sldMk cId="3802789634" sldId="1000"/>
            <ac:graphicFrameMk id="3" creationId="{403A5728-20F9-1AED-D650-C38284F37D08}"/>
          </ac:graphicFrameMkLst>
        </pc:graphicFrameChg>
      </pc:sldChg>
      <pc:sldChg chg="del">
        <pc:chgData name="雅之 佐々木" userId="35881d9f98980583" providerId="LiveId" clId="{F3004A5E-912D-4F4E-B80B-3DCEC7BFF335}" dt="2024-03-17T04:27:46.096" v="620" actId="2696"/>
        <pc:sldMkLst>
          <pc:docMk/>
          <pc:sldMk cId="2700219411" sldId="1001"/>
        </pc:sldMkLst>
      </pc:sldChg>
      <pc:sldChg chg="addSp modSp mod setBg">
        <pc:chgData name="雅之 佐々木" userId="35881d9f98980583" providerId="LiveId" clId="{F3004A5E-912D-4F4E-B80B-3DCEC7BFF335}" dt="2024-03-17T04:51:46.171" v="824" actId="26606"/>
        <pc:sldMkLst>
          <pc:docMk/>
          <pc:sldMk cId="3550797816" sldId="1002"/>
        </pc:sldMkLst>
        <pc:spChg chg="mod">
          <ac:chgData name="雅之 佐々木" userId="35881d9f98980583" providerId="LiveId" clId="{F3004A5E-912D-4F4E-B80B-3DCEC7BFF335}" dt="2024-03-17T04:51:46.171" v="824" actId="26606"/>
          <ac:spMkLst>
            <pc:docMk/>
            <pc:sldMk cId="3550797816" sldId="1002"/>
            <ac:spMk id="2" creationId="{2F4199BA-057B-DE29-2062-7595B25A3C82}"/>
          </ac:spMkLst>
        </pc:spChg>
        <pc:spChg chg="mod">
          <ac:chgData name="雅之 佐々木" userId="35881d9f98980583" providerId="LiveId" clId="{F3004A5E-912D-4F4E-B80B-3DCEC7BFF335}" dt="2024-03-17T04:51:46.171" v="824" actId="26606"/>
          <ac:spMkLst>
            <pc:docMk/>
            <pc:sldMk cId="3550797816" sldId="1002"/>
            <ac:spMk id="3" creationId="{9DCE4815-506C-8C92-83EF-D8F0F6E51408}"/>
          </ac:spMkLst>
        </pc:spChg>
        <pc:spChg chg="mod">
          <ac:chgData name="雅之 佐々木" userId="35881d9f98980583" providerId="LiveId" clId="{F3004A5E-912D-4F4E-B80B-3DCEC7BFF335}" dt="2024-03-17T04:51:46.171" v="824" actId="26606"/>
          <ac:spMkLst>
            <pc:docMk/>
            <pc:sldMk cId="3550797816" sldId="1002"/>
            <ac:spMk id="4" creationId="{9A227ED6-EA73-B2BA-A89A-1994791649B2}"/>
          </ac:spMkLst>
        </pc:spChg>
        <pc:spChg chg="add">
          <ac:chgData name="雅之 佐々木" userId="35881d9f98980583" providerId="LiveId" clId="{F3004A5E-912D-4F4E-B80B-3DCEC7BFF335}" dt="2024-03-17T04:51:46.171" v="824" actId="26606"/>
          <ac:spMkLst>
            <pc:docMk/>
            <pc:sldMk cId="3550797816" sldId="1002"/>
            <ac:spMk id="9" creationId="{907EF6B7-1338-4443-8C46-6A318D952DFD}"/>
          </ac:spMkLst>
        </pc:spChg>
        <pc:spChg chg="add">
          <ac:chgData name="雅之 佐々木" userId="35881d9f98980583" providerId="LiveId" clId="{F3004A5E-912D-4F4E-B80B-3DCEC7BFF335}" dt="2024-03-17T04:51:46.171" v="824" actId="26606"/>
          <ac:spMkLst>
            <pc:docMk/>
            <pc:sldMk cId="3550797816" sldId="1002"/>
            <ac:spMk id="11" creationId="{DAAE4CDD-124C-4DCF-9584-B6033B545DD5}"/>
          </ac:spMkLst>
        </pc:spChg>
        <pc:spChg chg="add">
          <ac:chgData name="雅之 佐々木" userId="35881d9f98980583" providerId="LiveId" clId="{F3004A5E-912D-4F4E-B80B-3DCEC7BFF335}" dt="2024-03-17T04:51:46.171" v="824" actId="26606"/>
          <ac:spMkLst>
            <pc:docMk/>
            <pc:sldMk cId="3550797816" sldId="1002"/>
            <ac:spMk id="13" creationId="{081E4A58-353D-44AE-B2FC-2A74E2E400F7}"/>
          </ac:spMkLst>
        </pc:spChg>
      </pc:sldChg>
      <pc:sldChg chg="addSp modSp mod setBg">
        <pc:chgData name="雅之 佐々木" userId="35881d9f98980583" providerId="LiveId" clId="{F3004A5E-912D-4F4E-B80B-3DCEC7BFF335}" dt="2024-03-17T04:51:55.326" v="825" actId="26606"/>
        <pc:sldMkLst>
          <pc:docMk/>
          <pc:sldMk cId="1337207785" sldId="1003"/>
        </pc:sldMkLst>
        <pc:spChg chg="mod">
          <ac:chgData name="雅之 佐々木" userId="35881d9f98980583" providerId="LiveId" clId="{F3004A5E-912D-4F4E-B80B-3DCEC7BFF335}" dt="2024-03-17T04:51:55.326" v="825" actId="26606"/>
          <ac:spMkLst>
            <pc:docMk/>
            <pc:sldMk cId="1337207785" sldId="1003"/>
            <ac:spMk id="2" creationId="{2F4199BA-057B-DE29-2062-7595B25A3C82}"/>
          </ac:spMkLst>
        </pc:spChg>
        <pc:spChg chg="mod">
          <ac:chgData name="雅之 佐々木" userId="35881d9f98980583" providerId="LiveId" clId="{F3004A5E-912D-4F4E-B80B-3DCEC7BFF335}" dt="2024-03-17T04:51:55.326" v="825" actId="26606"/>
          <ac:spMkLst>
            <pc:docMk/>
            <pc:sldMk cId="1337207785" sldId="1003"/>
            <ac:spMk id="3" creationId="{9DCE4815-506C-8C92-83EF-D8F0F6E51408}"/>
          </ac:spMkLst>
        </pc:spChg>
        <pc:spChg chg="mod">
          <ac:chgData name="雅之 佐々木" userId="35881d9f98980583" providerId="LiveId" clId="{F3004A5E-912D-4F4E-B80B-3DCEC7BFF335}" dt="2024-03-17T04:51:55.326" v="825" actId="26606"/>
          <ac:spMkLst>
            <pc:docMk/>
            <pc:sldMk cId="1337207785" sldId="1003"/>
            <ac:spMk id="4" creationId="{9A227ED6-EA73-B2BA-A89A-1994791649B2}"/>
          </ac:spMkLst>
        </pc:spChg>
        <pc:spChg chg="add">
          <ac:chgData name="雅之 佐々木" userId="35881d9f98980583" providerId="LiveId" clId="{F3004A5E-912D-4F4E-B80B-3DCEC7BFF335}" dt="2024-03-17T04:51:55.326" v="825" actId="26606"/>
          <ac:spMkLst>
            <pc:docMk/>
            <pc:sldMk cId="1337207785" sldId="1003"/>
            <ac:spMk id="9" creationId="{907EF6B7-1338-4443-8C46-6A318D952DFD}"/>
          </ac:spMkLst>
        </pc:spChg>
        <pc:spChg chg="add">
          <ac:chgData name="雅之 佐々木" userId="35881d9f98980583" providerId="LiveId" clId="{F3004A5E-912D-4F4E-B80B-3DCEC7BFF335}" dt="2024-03-17T04:51:55.326" v="825" actId="26606"/>
          <ac:spMkLst>
            <pc:docMk/>
            <pc:sldMk cId="1337207785" sldId="1003"/>
            <ac:spMk id="11" creationId="{DAAE4CDD-124C-4DCF-9584-B6033B545DD5}"/>
          </ac:spMkLst>
        </pc:spChg>
        <pc:spChg chg="add">
          <ac:chgData name="雅之 佐々木" userId="35881d9f98980583" providerId="LiveId" clId="{F3004A5E-912D-4F4E-B80B-3DCEC7BFF335}" dt="2024-03-17T04:51:55.326" v="825" actId="26606"/>
          <ac:spMkLst>
            <pc:docMk/>
            <pc:sldMk cId="1337207785" sldId="1003"/>
            <ac:spMk id="13" creationId="{081E4A58-353D-44AE-B2FC-2A74E2E400F7}"/>
          </ac:spMkLst>
        </pc:spChg>
      </pc:sldChg>
      <pc:sldChg chg="addSp delSp modSp add mod setBg">
        <pc:chgData name="雅之 佐々木" userId="35881d9f98980583" providerId="LiveId" clId="{F3004A5E-912D-4F4E-B80B-3DCEC7BFF335}" dt="2024-03-17T04:50:22.504" v="810" actId="26606"/>
        <pc:sldMkLst>
          <pc:docMk/>
          <pc:sldMk cId="1204640340" sldId="1004"/>
        </pc:sldMkLst>
        <pc:spChg chg="mod ord">
          <ac:chgData name="雅之 佐々木" userId="35881d9f98980583" providerId="LiveId" clId="{F3004A5E-912D-4F4E-B80B-3DCEC7BFF335}" dt="2024-03-17T04:50:22.504" v="810" actId="26606"/>
          <ac:spMkLst>
            <pc:docMk/>
            <pc:sldMk cId="1204640340" sldId="1004"/>
            <ac:spMk id="2" creationId="{2F4199BA-057B-DE29-2062-7595B25A3C82}"/>
          </ac:spMkLst>
        </pc:spChg>
        <pc:spChg chg="add del mod">
          <ac:chgData name="雅之 佐々木" userId="35881d9f98980583" providerId="LiveId" clId="{F3004A5E-912D-4F4E-B80B-3DCEC7BFF335}" dt="2024-03-17T04:49:38.101" v="801" actId="26606"/>
          <ac:spMkLst>
            <pc:docMk/>
            <pc:sldMk cId="1204640340" sldId="1004"/>
            <ac:spMk id="3" creationId="{9DCE4815-506C-8C92-83EF-D8F0F6E51408}"/>
          </ac:spMkLst>
        </pc:spChg>
        <pc:spChg chg="mod ord">
          <ac:chgData name="雅之 佐々木" userId="35881d9f98980583" providerId="LiveId" clId="{F3004A5E-912D-4F4E-B80B-3DCEC7BFF335}" dt="2024-03-17T04:50:22.504" v="810" actId="26606"/>
          <ac:spMkLst>
            <pc:docMk/>
            <pc:sldMk cId="1204640340" sldId="1004"/>
            <ac:spMk id="4" creationId="{9A227ED6-EA73-B2BA-A89A-1994791649B2}"/>
          </ac:spMkLst>
        </pc:spChg>
        <pc:spChg chg="add del">
          <ac:chgData name="雅之 佐々木" userId="35881d9f98980583" providerId="LiveId" clId="{F3004A5E-912D-4F4E-B80B-3DCEC7BFF335}" dt="2024-03-17T04:48:53.020" v="788" actId="26606"/>
          <ac:spMkLst>
            <pc:docMk/>
            <pc:sldMk cId="1204640340" sldId="1004"/>
            <ac:spMk id="11" creationId="{3346177D-ADC4-4968-B747-5CFCD390B5B9}"/>
          </ac:spMkLst>
        </pc:spChg>
        <pc:spChg chg="add del">
          <ac:chgData name="雅之 佐々木" userId="35881d9f98980583" providerId="LiveId" clId="{F3004A5E-912D-4F4E-B80B-3DCEC7BFF335}" dt="2024-03-17T04:48:53.020" v="788" actId="26606"/>
          <ac:spMkLst>
            <pc:docMk/>
            <pc:sldMk cId="1204640340" sldId="1004"/>
            <ac:spMk id="13" creationId="{0844A943-BF79-4FEA-ABB1-3BD54D236606}"/>
          </ac:spMkLst>
        </pc:spChg>
        <pc:spChg chg="add del">
          <ac:chgData name="雅之 佐々木" userId="35881d9f98980583" providerId="LiveId" clId="{F3004A5E-912D-4F4E-B80B-3DCEC7BFF335}" dt="2024-03-17T04:49:26.138" v="796" actId="26606"/>
          <ac:spMkLst>
            <pc:docMk/>
            <pc:sldMk cId="1204640340" sldId="1004"/>
            <ac:spMk id="14" creationId="{C3420C89-0B09-4632-A4AF-3971D08BF7A8}"/>
          </ac:spMkLst>
        </pc:spChg>
        <pc:spChg chg="add del">
          <ac:chgData name="雅之 佐々木" userId="35881d9f98980583" providerId="LiveId" clId="{F3004A5E-912D-4F4E-B80B-3DCEC7BFF335}" dt="2024-03-17T04:48:53.020" v="788" actId="26606"/>
          <ac:spMkLst>
            <pc:docMk/>
            <pc:sldMk cId="1204640340" sldId="1004"/>
            <ac:spMk id="15" creationId="{6437CC72-F4A8-4DC3-AFAB-D22C482C8100}"/>
          </ac:spMkLst>
        </pc:spChg>
        <pc:spChg chg="add del">
          <ac:chgData name="雅之 佐々木" userId="35881d9f98980583" providerId="LiveId" clId="{F3004A5E-912D-4F4E-B80B-3DCEC7BFF335}" dt="2024-03-17T04:49:26.138" v="796" actId="26606"/>
          <ac:spMkLst>
            <pc:docMk/>
            <pc:sldMk cId="1204640340" sldId="1004"/>
            <ac:spMk id="18" creationId="{4E5CBA61-BF74-40B4-A3A8-366BBA626CCF}"/>
          </ac:spMkLst>
        </pc:spChg>
        <pc:spChg chg="add del">
          <ac:chgData name="雅之 佐々木" userId="35881d9f98980583" providerId="LiveId" clId="{F3004A5E-912D-4F4E-B80B-3DCEC7BFF335}" dt="2024-03-17T04:49:26.138" v="796" actId="26606"/>
          <ac:spMkLst>
            <pc:docMk/>
            <pc:sldMk cId="1204640340" sldId="1004"/>
            <ac:spMk id="28" creationId="{9DCE4815-506C-8C92-83EF-D8F0F6E51408}"/>
          </ac:spMkLst>
        </pc:spChg>
        <pc:spChg chg="add del">
          <ac:chgData name="雅之 佐々木" userId="35881d9f98980583" providerId="LiveId" clId="{F3004A5E-912D-4F4E-B80B-3DCEC7BFF335}" dt="2024-03-17T04:49:31.484" v="798" actId="26606"/>
          <ac:spMkLst>
            <pc:docMk/>
            <pc:sldMk cId="1204640340" sldId="1004"/>
            <ac:spMk id="30" creationId="{A440A548-C0D4-4418-940E-EDC2F1D9A599}"/>
          </ac:spMkLst>
        </pc:spChg>
        <pc:spChg chg="add del">
          <ac:chgData name="雅之 佐々木" userId="35881d9f98980583" providerId="LiveId" clId="{F3004A5E-912D-4F4E-B80B-3DCEC7BFF335}" dt="2024-03-17T04:49:31.484" v="798" actId="26606"/>
          <ac:spMkLst>
            <pc:docMk/>
            <pc:sldMk cId="1204640340" sldId="1004"/>
            <ac:spMk id="31" creationId="{E708B267-8CD2-4684-A57B-9F1070769203}"/>
          </ac:spMkLst>
        </pc:spChg>
        <pc:spChg chg="add del">
          <ac:chgData name="雅之 佐々木" userId="35881d9f98980583" providerId="LiveId" clId="{F3004A5E-912D-4F4E-B80B-3DCEC7BFF335}" dt="2024-03-17T04:49:31.484" v="798" actId="26606"/>
          <ac:spMkLst>
            <pc:docMk/>
            <pc:sldMk cId="1204640340" sldId="1004"/>
            <ac:spMk id="36" creationId="{9DCE4815-506C-8C92-83EF-D8F0F6E51408}"/>
          </ac:spMkLst>
        </pc:spChg>
        <pc:spChg chg="add del">
          <ac:chgData name="雅之 佐々木" userId="35881d9f98980583" providerId="LiveId" clId="{F3004A5E-912D-4F4E-B80B-3DCEC7BFF335}" dt="2024-03-17T04:49:38.087" v="800" actId="26606"/>
          <ac:spMkLst>
            <pc:docMk/>
            <pc:sldMk cId="1204640340" sldId="1004"/>
            <ac:spMk id="38" creationId="{7FF47CB7-972F-479F-A36D-9E72D26EC8DA}"/>
          </ac:spMkLst>
        </pc:spChg>
        <pc:spChg chg="add del">
          <ac:chgData name="雅之 佐々木" userId="35881d9f98980583" providerId="LiveId" clId="{F3004A5E-912D-4F4E-B80B-3DCEC7BFF335}" dt="2024-03-17T04:49:38.087" v="800" actId="26606"/>
          <ac:spMkLst>
            <pc:docMk/>
            <pc:sldMk cId="1204640340" sldId="1004"/>
            <ac:spMk id="39" creationId="{0D153B68-5844-490D-8E67-F616D6D721CA}"/>
          </ac:spMkLst>
        </pc:spChg>
        <pc:spChg chg="add del">
          <ac:chgData name="雅之 佐々木" userId="35881d9f98980583" providerId="LiveId" clId="{F3004A5E-912D-4F4E-B80B-3DCEC7BFF335}" dt="2024-03-17T04:49:38.087" v="800" actId="26606"/>
          <ac:spMkLst>
            <pc:docMk/>
            <pc:sldMk cId="1204640340" sldId="1004"/>
            <ac:spMk id="40" creationId="{9DCE4815-506C-8C92-83EF-D8F0F6E51408}"/>
          </ac:spMkLst>
        </pc:spChg>
        <pc:spChg chg="add del">
          <ac:chgData name="雅之 佐々木" userId="35881d9f98980583" providerId="LiveId" clId="{F3004A5E-912D-4F4E-B80B-3DCEC7BFF335}" dt="2024-03-17T04:49:38.087" v="800" actId="26606"/>
          <ac:spMkLst>
            <pc:docMk/>
            <pc:sldMk cId="1204640340" sldId="1004"/>
            <ac:spMk id="41" creationId="{9A0D773F-7A7D-4DBB-9DEA-86BB8B8F4BC8}"/>
          </ac:spMkLst>
        </pc:spChg>
        <pc:spChg chg="add mod ord">
          <ac:chgData name="雅之 佐々木" userId="35881d9f98980583" providerId="LiveId" clId="{F3004A5E-912D-4F4E-B80B-3DCEC7BFF335}" dt="2024-03-17T04:50:22.504" v="810" actId="26606"/>
          <ac:spMkLst>
            <pc:docMk/>
            <pc:sldMk cId="1204640340" sldId="1004"/>
            <ac:spMk id="43" creationId="{9DCE4815-506C-8C92-83EF-D8F0F6E51408}"/>
          </ac:spMkLst>
        </pc:spChg>
        <pc:spChg chg="add del">
          <ac:chgData name="雅之 佐々木" userId="35881d9f98980583" providerId="LiveId" clId="{F3004A5E-912D-4F4E-B80B-3DCEC7BFF335}" dt="2024-03-17T04:50:22.497" v="809" actId="26606"/>
          <ac:spMkLst>
            <pc:docMk/>
            <pc:sldMk cId="1204640340" sldId="1004"/>
            <ac:spMk id="67" creationId="{C3420C89-0B09-4632-A4AF-3971D08BF7A8}"/>
          </ac:spMkLst>
        </pc:spChg>
        <pc:spChg chg="add del">
          <ac:chgData name="雅之 佐々木" userId="35881d9f98980583" providerId="LiveId" clId="{F3004A5E-912D-4F4E-B80B-3DCEC7BFF335}" dt="2024-03-17T04:50:22.497" v="809" actId="26606"/>
          <ac:spMkLst>
            <pc:docMk/>
            <pc:sldMk cId="1204640340" sldId="1004"/>
            <ac:spMk id="68" creationId="{4E5CBA61-BF74-40B4-A3A8-366BBA626CCF}"/>
          </ac:spMkLst>
        </pc:spChg>
        <pc:grpChg chg="add del">
          <ac:chgData name="雅之 佐々木" userId="35881d9f98980583" providerId="LiveId" clId="{F3004A5E-912D-4F4E-B80B-3DCEC7BFF335}" dt="2024-03-17T04:49:26.138" v="796" actId="26606"/>
          <ac:grpSpMkLst>
            <pc:docMk/>
            <pc:sldMk cId="1204640340" sldId="1004"/>
            <ac:grpSpMk id="19" creationId="{E27AF472-EAE3-4572-AB69-B92BD10DBC6D}"/>
          </ac:grpSpMkLst>
        </pc:grpChg>
        <pc:grpChg chg="add del">
          <ac:chgData name="雅之 佐々木" userId="35881d9f98980583" providerId="LiveId" clId="{F3004A5E-912D-4F4E-B80B-3DCEC7BFF335}" dt="2024-03-17T04:49:26.138" v="796" actId="26606"/>
          <ac:grpSpMkLst>
            <pc:docMk/>
            <pc:sldMk cId="1204640340" sldId="1004"/>
            <ac:grpSpMk id="27" creationId="{AC27E70C-5470-4262-B9CE-AE52C51CF4C1}"/>
          </ac:grpSpMkLst>
        </pc:grpChg>
        <pc:grpChg chg="add del">
          <ac:chgData name="雅之 佐々木" userId="35881d9f98980583" providerId="LiveId" clId="{F3004A5E-912D-4F4E-B80B-3DCEC7BFF335}" dt="2024-03-17T04:49:31.484" v="798" actId="26606"/>
          <ac:grpSpMkLst>
            <pc:docMk/>
            <pc:sldMk cId="1204640340" sldId="1004"/>
            <ac:grpSpMk id="32" creationId="{41E5AB36-9328-47E9-95AD-E38AC1C0E18D}"/>
          </ac:grpSpMkLst>
        </pc:grpChg>
        <pc:grpChg chg="add del">
          <ac:chgData name="雅之 佐々木" userId="35881d9f98980583" providerId="LiveId" clId="{F3004A5E-912D-4F4E-B80B-3DCEC7BFF335}" dt="2024-03-17T04:50:22.504" v="810" actId="26606"/>
          <ac:grpSpMkLst>
            <pc:docMk/>
            <pc:sldMk cId="1204640340" sldId="1004"/>
            <ac:grpSpMk id="44" creationId="{C54A2A4D-19EF-3552-F383-6AD9587C8AFC}"/>
          </ac:grpSpMkLst>
        </pc:grpChg>
        <pc:grpChg chg="add del">
          <ac:chgData name="雅之 佐々木" userId="35881d9f98980583" providerId="LiveId" clId="{F3004A5E-912D-4F4E-B80B-3DCEC7BFF335}" dt="2024-03-17T04:50:07.904" v="803" actId="26606"/>
          <ac:grpSpMkLst>
            <pc:docMk/>
            <pc:sldMk cId="1204640340" sldId="1004"/>
            <ac:grpSpMk id="51" creationId="{114ED94A-C85D-4CD3-4205-438D21CE6B38}"/>
          </ac:grpSpMkLst>
        </pc:grpChg>
        <pc:grpChg chg="add del">
          <ac:chgData name="雅之 佐々木" userId="35881d9f98980583" providerId="LiveId" clId="{F3004A5E-912D-4F4E-B80B-3DCEC7BFF335}" dt="2024-03-17T04:50:11.180" v="805" actId="26606"/>
          <ac:grpSpMkLst>
            <pc:docMk/>
            <pc:sldMk cId="1204640340" sldId="1004"/>
            <ac:grpSpMk id="57" creationId="{C54A2A4D-19EF-3552-F383-6AD9587C8AFC}"/>
          </ac:grpSpMkLst>
        </pc:grpChg>
        <pc:grpChg chg="add del">
          <ac:chgData name="雅之 佐々木" userId="35881d9f98980583" providerId="LiveId" clId="{F3004A5E-912D-4F4E-B80B-3DCEC7BFF335}" dt="2024-03-17T04:50:22.497" v="809" actId="26606"/>
          <ac:grpSpMkLst>
            <pc:docMk/>
            <pc:sldMk cId="1204640340" sldId="1004"/>
            <ac:grpSpMk id="59" creationId="{E27AF472-EAE3-4572-AB69-B92BD10DBC6D}"/>
          </ac:grpSpMkLst>
        </pc:grpChg>
        <pc:grpChg chg="add del">
          <ac:chgData name="雅之 佐々木" userId="35881d9f98980583" providerId="LiveId" clId="{F3004A5E-912D-4F4E-B80B-3DCEC7BFF335}" dt="2024-03-17T04:50:17.207" v="807" actId="26606"/>
          <ac:grpSpMkLst>
            <pc:docMk/>
            <pc:sldMk cId="1204640340" sldId="1004"/>
            <ac:grpSpMk id="61" creationId="{114ED94A-C85D-4CD3-4205-438D21CE6B38}"/>
          </ac:grpSpMkLst>
        </pc:grpChg>
        <pc:grpChg chg="add del">
          <ac:chgData name="雅之 佐々木" userId="35881d9f98980583" providerId="LiveId" clId="{F3004A5E-912D-4F4E-B80B-3DCEC7BFF335}" dt="2024-03-17T04:50:22.497" v="809" actId="26606"/>
          <ac:grpSpMkLst>
            <pc:docMk/>
            <pc:sldMk cId="1204640340" sldId="1004"/>
            <ac:grpSpMk id="69" creationId="{AC27E70C-5470-4262-B9CE-AE52C51CF4C1}"/>
          </ac:grpSpMkLst>
        </pc:grpChg>
        <pc:grpChg chg="add">
          <ac:chgData name="雅之 佐々木" userId="35881d9f98980583" providerId="LiveId" clId="{F3004A5E-912D-4F4E-B80B-3DCEC7BFF335}" dt="2024-03-17T04:50:22.504" v="810" actId="26606"/>
          <ac:grpSpMkLst>
            <pc:docMk/>
            <pc:sldMk cId="1204640340" sldId="1004"/>
            <ac:grpSpMk id="73" creationId="{114ED94A-C85D-4CD3-4205-438D21CE6B38}"/>
          </ac:grpSpMkLst>
        </pc:grpChg>
        <pc:graphicFrameChg chg="add del">
          <ac:chgData name="雅之 佐々木" userId="35881d9f98980583" providerId="LiveId" clId="{F3004A5E-912D-4F4E-B80B-3DCEC7BFF335}" dt="2024-03-17T04:49:08.573" v="790" actId="26606"/>
          <ac:graphicFrameMkLst>
            <pc:docMk/>
            <pc:sldMk cId="1204640340" sldId="1004"/>
            <ac:graphicFrameMk id="8" creationId="{866D9699-F00C-3E88-9C98-16DAD8CC538A}"/>
          </ac:graphicFrameMkLst>
        </pc:graphicFrameChg>
        <pc:graphicFrameChg chg="add del">
          <ac:chgData name="雅之 佐々木" userId="35881d9f98980583" providerId="LiveId" clId="{F3004A5E-912D-4F4E-B80B-3DCEC7BFF335}" dt="2024-03-17T04:49:14.349" v="792" actId="26606"/>
          <ac:graphicFrameMkLst>
            <pc:docMk/>
            <pc:sldMk cId="1204640340" sldId="1004"/>
            <ac:graphicFrameMk id="10" creationId="{32E054A2-84C9-4C89-8F78-D42DECE8039F}"/>
          </ac:graphicFrameMkLst>
        </pc:graphicFrameChg>
        <pc:graphicFrameChg chg="add del">
          <ac:chgData name="雅之 佐々木" userId="35881d9f98980583" providerId="LiveId" clId="{F3004A5E-912D-4F4E-B80B-3DCEC7BFF335}" dt="2024-03-17T04:49:18.740" v="794" actId="26606"/>
          <ac:graphicFrameMkLst>
            <pc:docMk/>
            <pc:sldMk cId="1204640340" sldId="1004"/>
            <ac:graphicFrameMk id="12" creationId="{A546B86D-3612-7B2D-9951-5D456935F134}"/>
          </ac:graphicFrameMkLst>
        </pc:graphicFrameChg>
        <pc:picChg chg="add mod ord">
          <ac:chgData name="雅之 佐々木" userId="35881d9f98980583" providerId="LiveId" clId="{F3004A5E-912D-4F4E-B80B-3DCEC7BFF335}" dt="2024-03-17T04:50:22.504" v="810" actId="26606"/>
          <ac:picMkLst>
            <pc:docMk/>
            <pc:sldMk cId="1204640340" sldId="1004"/>
            <ac:picMk id="6" creationId="{2EEAD435-60D2-4DF6-D03E-5D65D460D31F}"/>
          </ac:picMkLst>
        </pc:picChg>
      </pc:sldChg>
      <pc:sldChg chg="addSp delSp modSp add mod setBg">
        <pc:chgData name="雅之 佐々木" userId="35881d9f98980583" providerId="LiveId" clId="{F3004A5E-912D-4F4E-B80B-3DCEC7BFF335}" dt="2024-03-17T04:52:31.635" v="829" actId="26606"/>
        <pc:sldMkLst>
          <pc:docMk/>
          <pc:sldMk cId="3432531611" sldId="1005"/>
        </pc:sldMkLst>
        <pc:spChg chg="mod">
          <ac:chgData name="雅之 佐々木" userId="35881d9f98980583" providerId="LiveId" clId="{F3004A5E-912D-4F4E-B80B-3DCEC7BFF335}" dt="2024-03-17T04:52:31.635" v="829" actId="26606"/>
          <ac:spMkLst>
            <pc:docMk/>
            <pc:sldMk cId="3432531611" sldId="1005"/>
            <ac:spMk id="2" creationId="{2F4199BA-057B-DE29-2062-7595B25A3C82}"/>
          </ac:spMkLst>
        </pc:spChg>
        <pc:spChg chg="add del mod">
          <ac:chgData name="雅之 佐々木" userId="35881d9f98980583" providerId="LiveId" clId="{F3004A5E-912D-4F4E-B80B-3DCEC7BFF335}" dt="2024-03-17T04:52:17.868" v="828" actId="26606"/>
          <ac:spMkLst>
            <pc:docMk/>
            <pc:sldMk cId="3432531611" sldId="1005"/>
            <ac:spMk id="3" creationId="{9DCE4815-506C-8C92-83EF-D8F0F6E51408}"/>
          </ac:spMkLst>
        </pc:spChg>
        <pc:spChg chg="mod">
          <ac:chgData name="雅之 佐々木" userId="35881d9f98980583" providerId="LiveId" clId="{F3004A5E-912D-4F4E-B80B-3DCEC7BFF335}" dt="2024-03-17T04:52:31.635" v="829" actId="26606"/>
          <ac:spMkLst>
            <pc:docMk/>
            <pc:sldMk cId="3432531611" sldId="1005"/>
            <ac:spMk id="4" creationId="{9A227ED6-EA73-B2BA-A89A-1994791649B2}"/>
          </ac:spMkLst>
        </pc:spChg>
        <pc:spChg chg="add del">
          <ac:chgData name="雅之 佐々木" userId="35881d9f98980583" providerId="LiveId" clId="{F3004A5E-912D-4F4E-B80B-3DCEC7BFF335}" dt="2024-03-17T04:52:31.635" v="829" actId="26606"/>
          <ac:spMkLst>
            <pc:docMk/>
            <pc:sldMk cId="3432531611" sldId="1005"/>
            <ac:spMk id="9" creationId="{1BB867FF-FC45-48F7-8104-F89BE54909F1}"/>
          </ac:spMkLst>
        </pc:spChg>
        <pc:spChg chg="add del">
          <ac:chgData name="雅之 佐々木" userId="35881d9f98980583" providerId="LiveId" clId="{F3004A5E-912D-4F4E-B80B-3DCEC7BFF335}" dt="2024-03-17T04:52:17.856" v="827" actId="26606"/>
          <ac:spMkLst>
            <pc:docMk/>
            <pc:sldMk cId="3432531611" sldId="1005"/>
            <ac:spMk id="11" creationId="{D3E17859-C5F0-476F-A082-A4CB8841DB24}"/>
          </ac:spMkLst>
        </pc:spChg>
        <pc:spChg chg="add del">
          <ac:chgData name="雅之 佐々木" userId="35881d9f98980583" providerId="LiveId" clId="{F3004A5E-912D-4F4E-B80B-3DCEC7BFF335}" dt="2024-03-17T04:52:17.856" v="827" actId="26606"/>
          <ac:spMkLst>
            <pc:docMk/>
            <pc:sldMk cId="3432531611" sldId="1005"/>
            <ac:spMk id="13" creationId="{70BEB1E7-2F88-40BC-B73D-42E5B6F80BFC}"/>
          </ac:spMkLst>
        </pc:spChg>
        <pc:spChg chg="add del">
          <ac:chgData name="雅之 佐々木" userId="35881d9f98980583" providerId="LiveId" clId="{F3004A5E-912D-4F4E-B80B-3DCEC7BFF335}" dt="2024-03-17T04:52:17.856" v="827" actId="26606"/>
          <ac:spMkLst>
            <pc:docMk/>
            <pc:sldMk cId="3432531611" sldId="1005"/>
            <ac:spMk id="15" creationId="{A7B99495-F43F-4D80-A44F-2CB4764EB90B}"/>
          </ac:spMkLst>
        </pc:spChg>
        <pc:spChg chg="add del">
          <ac:chgData name="雅之 佐々木" userId="35881d9f98980583" providerId="LiveId" clId="{F3004A5E-912D-4F4E-B80B-3DCEC7BFF335}" dt="2024-03-17T04:52:31.635" v="829" actId="26606"/>
          <ac:spMkLst>
            <pc:docMk/>
            <pc:sldMk cId="3432531611" sldId="1005"/>
            <ac:spMk id="17" creationId="{8BB56887-D0D5-4F0C-9E19-7247EB83C8B7}"/>
          </ac:spMkLst>
        </pc:spChg>
        <pc:spChg chg="add del">
          <ac:chgData name="雅之 佐々木" userId="35881d9f98980583" providerId="LiveId" clId="{F3004A5E-912D-4F4E-B80B-3DCEC7BFF335}" dt="2024-03-17T04:52:31.635" v="829" actId="26606"/>
          <ac:spMkLst>
            <pc:docMk/>
            <pc:sldMk cId="3432531611" sldId="1005"/>
            <ac:spMk id="18" creationId="{081E4A58-353D-44AE-B2FC-2A74E2E400F7}"/>
          </ac:spMkLst>
        </pc:spChg>
        <pc:spChg chg="add mod">
          <ac:chgData name="雅之 佐々木" userId="35881d9f98980583" providerId="LiveId" clId="{F3004A5E-912D-4F4E-B80B-3DCEC7BFF335}" dt="2024-03-17T04:52:31.635" v="829" actId="26606"/>
          <ac:spMkLst>
            <pc:docMk/>
            <pc:sldMk cId="3432531611" sldId="1005"/>
            <ac:spMk id="19" creationId="{9DCE4815-506C-8C92-83EF-D8F0F6E51408}"/>
          </ac:spMkLst>
        </pc:spChg>
        <pc:spChg chg="add">
          <ac:chgData name="雅之 佐々木" userId="35881d9f98980583" providerId="LiveId" clId="{F3004A5E-912D-4F4E-B80B-3DCEC7BFF335}" dt="2024-03-17T04:52:31.635" v="829" actId="26606"/>
          <ac:spMkLst>
            <pc:docMk/>
            <pc:sldMk cId="3432531611" sldId="1005"/>
            <ac:spMk id="24" creationId="{907EF6B7-1338-4443-8C46-6A318D952DFD}"/>
          </ac:spMkLst>
        </pc:spChg>
        <pc:spChg chg="add">
          <ac:chgData name="雅之 佐々木" userId="35881d9f98980583" providerId="LiveId" clId="{F3004A5E-912D-4F4E-B80B-3DCEC7BFF335}" dt="2024-03-17T04:52:31.635" v="829" actId="26606"/>
          <ac:spMkLst>
            <pc:docMk/>
            <pc:sldMk cId="3432531611" sldId="1005"/>
            <ac:spMk id="26" creationId="{DAAE4CDD-124C-4DCF-9584-B6033B545DD5}"/>
          </ac:spMkLst>
        </pc:spChg>
        <pc:spChg chg="add">
          <ac:chgData name="雅之 佐々木" userId="35881d9f98980583" providerId="LiveId" clId="{F3004A5E-912D-4F4E-B80B-3DCEC7BFF335}" dt="2024-03-17T04:52:31.635" v="829" actId="26606"/>
          <ac:spMkLst>
            <pc:docMk/>
            <pc:sldMk cId="3432531611" sldId="1005"/>
            <ac:spMk id="28" creationId="{081E4A58-353D-44AE-B2FC-2A74E2E400F7}"/>
          </ac:spMkLst>
        </pc:spChg>
        <pc:graphicFrameChg chg="add del">
          <ac:chgData name="雅之 佐々木" userId="35881d9f98980583" providerId="LiveId" clId="{F3004A5E-912D-4F4E-B80B-3DCEC7BFF335}" dt="2024-03-17T04:52:17.856" v="827" actId="26606"/>
          <ac:graphicFrameMkLst>
            <pc:docMk/>
            <pc:sldMk cId="3432531611" sldId="1005"/>
            <ac:graphicFrameMk id="6" creationId="{EF4DE39E-E922-FE08-AF13-2957E3ABACD6}"/>
          </ac:graphicFrameMkLst>
        </pc:graphicFrameChg>
        <pc:picChg chg="add del">
          <ac:chgData name="雅之 佐々木" userId="35881d9f98980583" providerId="LiveId" clId="{F3004A5E-912D-4F4E-B80B-3DCEC7BFF335}" dt="2024-03-17T04:52:17.856" v="827" actId="26606"/>
          <ac:picMkLst>
            <pc:docMk/>
            <pc:sldMk cId="3432531611" sldId="1005"/>
            <ac:picMk id="7" creationId="{11453950-55F0-29EE-6537-A84C735B0F9E}"/>
          </ac:picMkLst>
        </pc:picChg>
      </pc:sldChg>
      <pc:sldChg chg="addSp modSp new del">
        <pc:chgData name="雅之 佐々木" userId="35881d9f98980583" providerId="LiveId" clId="{F3004A5E-912D-4F4E-B80B-3DCEC7BFF335}" dt="2024-03-18T01:15:10.897" v="837" actId="2696"/>
        <pc:sldMkLst>
          <pc:docMk/>
          <pc:sldMk cId="30700068" sldId="1006"/>
        </pc:sldMkLst>
        <pc:graphicFrameChg chg="add mod">
          <ac:chgData name="雅之 佐々木" userId="35881d9f98980583" providerId="LiveId" clId="{F3004A5E-912D-4F4E-B80B-3DCEC7BFF335}" dt="2024-03-18T01:14:57.771" v="836"/>
          <ac:graphicFrameMkLst>
            <pc:docMk/>
            <pc:sldMk cId="30700068" sldId="1006"/>
            <ac:graphicFrameMk id="3" creationId="{7EA7B87D-0395-D192-53C7-4C146ABCD4B6}"/>
          </ac:graphicFrameMkLst>
        </pc:graphicFrameChg>
      </pc:sldChg>
      <pc:sldChg chg="addSp delSp modSp new del">
        <pc:chgData name="雅之 佐々木" userId="35881d9f98980583" providerId="LiveId" clId="{F3004A5E-912D-4F4E-B80B-3DCEC7BFF335}" dt="2024-03-18T01:13:40.179" v="834" actId="2696"/>
        <pc:sldMkLst>
          <pc:docMk/>
          <pc:sldMk cId="1899652093" sldId="1006"/>
        </pc:sldMkLst>
        <pc:spChg chg="del">
          <ac:chgData name="雅之 佐々木" userId="35881d9f98980583" providerId="LiveId" clId="{F3004A5E-912D-4F4E-B80B-3DCEC7BFF335}" dt="2024-03-18T01:13:30.037" v="833"/>
          <ac:spMkLst>
            <pc:docMk/>
            <pc:sldMk cId="1899652093" sldId="1006"/>
            <ac:spMk id="3" creationId="{DF2D457C-0DA5-81BF-CF94-73601D3D59A7}"/>
          </ac:spMkLst>
        </pc:spChg>
        <pc:graphicFrameChg chg="add mod">
          <ac:chgData name="雅之 佐々木" userId="35881d9f98980583" providerId="LiveId" clId="{F3004A5E-912D-4F4E-B80B-3DCEC7BFF335}" dt="2024-03-18T01:13:30.037" v="833"/>
          <ac:graphicFrameMkLst>
            <pc:docMk/>
            <pc:sldMk cId="1899652093" sldId="1006"/>
            <ac:graphicFrameMk id="5" creationId="{943C0126-E20F-7DCE-2E41-FD95D5158BFB}"/>
          </ac:graphicFrameMkLst>
        </pc:graphicFrameChg>
      </pc:sldChg>
      <pc:sldChg chg="addSp modSp new">
        <pc:chgData name="雅之 佐々木" userId="35881d9f98980583" providerId="LiveId" clId="{F3004A5E-912D-4F4E-B80B-3DCEC7BFF335}" dt="2024-03-23T06:14:36.611" v="845"/>
        <pc:sldMkLst>
          <pc:docMk/>
          <pc:sldMk cId="4099685568" sldId="1006"/>
        </pc:sldMkLst>
        <pc:graphicFrameChg chg="add mod">
          <ac:chgData name="雅之 佐々木" userId="35881d9f98980583" providerId="LiveId" clId="{F3004A5E-912D-4F4E-B80B-3DCEC7BFF335}" dt="2024-03-23T06:14:36.611" v="845"/>
          <ac:graphicFrameMkLst>
            <pc:docMk/>
            <pc:sldMk cId="4099685568" sldId="1006"/>
            <ac:graphicFrameMk id="3" creationId="{1A4CF762-8499-E534-C3FB-23E31241EE05}"/>
          </ac:graphicFrameMkLst>
        </pc:graphicFrameChg>
      </pc:sldChg>
    </pc:docChg>
  </pc:docChgLst>
  <pc:docChgLst>
    <pc:chgData clId="Web-{15C2603A-F12F-2E63-A53B-15598B73F036}"/>
    <pc:docChg chg="modSld">
      <pc:chgData name="" userId="" providerId="" clId="Web-{15C2603A-F12F-2E63-A53B-15598B73F036}" dt="2025-03-26T05:45:58.398" v="0" actId="1076"/>
      <pc:docMkLst>
        <pc:docMk/>
      </pc:docMkLst>
      <pc:sldChg chg="modSp">
        <pc:chgData name="" userId="" providerId="" clId="Web-{15C2603A-F12F-2E63-A53B-15598B73F036}" dt="2025-03-26T05:45:58.398" v="0" actId="1076"/>
        <pc:sldMkLst>
          <pc:docMk/>
          <pc:sldMk cId="374541780" sldId="330"/>
        </pc:sldMkLst>
        <pc:spChg chg="mod">
          <ac:chgData name="" userId="" providerId="" clId="Web-{15C2603A-F12F-2E63-A53B-15598B73F036}" dt="2025-03-26T05:45:58.398" v="0" actId="1076"/>
          <ac:spMkLst>
            <pc:docMk/>
            <pc:sldMk cId="374541780" sldId="330"/>
            <ac:spMk id="13" creationId="{002C0903-D219-114B-950B-117984639F4E}"/>
          </ac:spMkLst>
        </pc:spChg>
      </pc:sldChg>
    </pc:docChg>
  </pc:docChgLst>
  <pc:docChgLst>
    <pc:chgData name="ゲスト ユーザー" providerId="Windows Live" clId="Web-{AA19BF76-1085-47A1-BCCC-11CCFAB7708E}"/>
    <pc:docChg chg="modSld">
      <pc:chgData name="ゲスト ユーザー" userId="" providerId="Windows Live" clId="Web-{AA19BF76-1085-47A1-BCCC-11CCFAB7708E}" dt="2024-03-18T01:23:48.604" v="9" actId="1076"/>
      <pc:docMkLst>
        <pc:docMk/>
      </pc:docMkLst>
      <pc:sldChg chg="modSp">
        <pc:chgData name="ゲスト ユーザー" userId="" providerId="Windows Live" clId="Web-{AA19BF76-1085-47A1-BCCC-11CCFAB7708E}" dt="2024-03-18T01:23:48.604" v="9" actId="1076"/>
        <pc:sldMkLst>
          <pc:docMk/>
          <pc:sldMk cId="4099685568" sldId="1006"/>
        </pc:sldMkLst>
        <pc:graphicFrameChg chg="mod">
          <ac:chgData name="ゲスト ユーザー" userId="" providerId="Windows Live" clId="Web-{AA19BF76-1085-47A1-BCCC-11CCFAB7708E}" dt="2024-03-18T01:23:48.604" v="9" actId="1076"/>
          <ac:graphicFrameMkLst>
            <pc:docMk/>
            <pc:sldMk cId="4099685568" sldId="1006"/>
            <ac:graphicFrameMk id="3" creationId="{1A4CF762-8499-E534-C3FB-23E31241EE05}"/>
          </ac:graphicFrameMkLst>
        </pc:graphicFrameChg>
      </pc:sldChg>
    </pc:docChg>
  </pc:docChgLst>
  <pc:docChgLst>
    <pc:chgData name="雅之 佐々木" userId="35881d9f98980583" providerId="Windows Live" clId="Web-{0DE51A0E-C43E-7DA0-58E9-01891F5B2AE1}"/>
    <pc:docChg chg="sldOrd">
      <pc:chgData name="雅之 佐々木" userId="35881d9f98980583" providerId="Windows Live" clId="Web-{0DE51A0E-C43E-7DA0-58E9-01891F5B2AE1}" dt="2025-02-10T07:07:24.333" v="0"/>
      <pc:docMkLst>
        <pc:docMk/>
      </pc:docMkLst>
      <pc:sldChg chg="ord">
        <pc:chgData name="雅之 佐々木" userId="35881d9f98980583" providerId="Windows Live" clId="Web-{0DE51A0E-C43E-7DA0-58E9-01891F5B2AE1}" dt="2025-02-10T07:07:24.333" v="0"/>
        <pc:sldMkLst>
          <pc:docMk/>
          <pc:sldMk cId="3550797816" sldId="10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66FF624-EC2E-3A4D-AB1C-0844B95BDE24}"/>
              </a:ext>
            </a:extLst>
          </p:cNvPr>
          <p:cNvSpPr>
            <a:spLocks noGrp="1"/>
          </p:cNvSpPr>
          <p:nvPr>
            <p:ph type="hdr" sz="quarter"/>
          </p:nvPr>
        </p:nvSpPr>
        <p:spPr>
          <a:xfrm>
            <a:off x="0" y="3"/>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942B7B6-032E-934C-9EBF-7600762A0093}"/>
              </a:ext>
            </a:extLst>
          </p:cNvPr>
          <p:cNvSpPr>
            <a:spLocks noGrp="1"/>
          </p:cNvSpPr>
          <p:nvPr>
            <p:ph type="dt" sz="quarter" idx="1"/>
          </p:nvPr>
        </p:nvSpPr>
        <p:spPr>
          <a:xfrm>
            <a:off x="3815373" y="3"/>
            <a:ext cx="2918831" cy="495029"/>
          </a:xfrm>
          <a:prstGeom prst="rect">
            <a:avLst/>
          </a:prstGeom>
        </p:spPr>
        <p:txBody>
          <a:bodyPr vert="horz" lIns="91440" tIns="45720" rIns="91440" bIns="45720" rtlCol="0"/>
          <a:lstStyle>
            <a:lvl1pPr algn="r">
              <a:defRPr sz="1200"/>
            </a:lvl1pPr>
          </a:lstStyle>
          <a:p>
            <a:fld id="{CE4F0F9B-5213-7940-BB20-F42C59573E16}" type="datetimeFigureOut">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D6BDA0BB-FD53-7545-85CE-FDA1F88BA91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C4C5C79-ADCA-444E-960F-20360C8CBBB4}"/>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146E402-0789-2641-A21F-D06A4F13FFFA}" type="slidenum">
              <a:rPr kumimoji="1" lang="ja-JP" altLang="en-US" smtClean="0"/>
              <a:t>‹#›</a:t>
            </a:fld>
            <a:endParaRPr kumimoji="1" lang="ja-JP" altLang="en-US"/>
          </a:p>
        </p:txBody>
      </p:sp>
    </p:spTree>
    <p:extLst>
      <p:ext uri="{BB962C8B-B14F-4D97-AF65-F5344CB8AC3E}">
        <p14:creationId xmlns:p14="http://schemas.microsoft.com/office/powerpoint/2010/main" val="1796770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3"/>
            <a:ext cx="2918831" cy="495029"/>
          </a:xfrm>
          <a:prstGeom prst="rect">
            <a:avLst/>
          </a:prstGeom>
        </p:spPr>
        <p:txBody>
          <a:bodyPr vert="horz" lIns="91440" tIns="45720" rIns="91440" bIns="45720" rtlCol="0"/>
          <a:lstStyle>
            <a:lvl1pPr algn="r">
              <a:defRPr sz="1200"/>
            </a:lvl1pPr>
          </a:lstStyle>
          <a:p>
            <a:fld id="{311B21E8-F302-46B2-B50D-B1FD627BB998}"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D9CCB4D-9246-40FD-AE72-F6845A6D4D06}" type="slidenum">
              <a:rPr kumimoji="1" lang="ja-JP" altLang="en-US" smtClean="0"/>
              <a:t>‹#›</a:t>
            </a:fld>
            <a:endParaRPr kumimoji="1" lang="ja-JP" altLang="en-US"/>
          </a:p>
        </p:txBody>
      </p:sp>
    </p:spTree>
    <p:extLst>
      <p:ext uri="{BB962C8B-B14F-4D97-AF65-F5344CB8AC3E}">
        <p14:creationId xmlns:p14="http://schemas.microsoft.com/office/powerpoint/2010/main" val="21033470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1</a:t>
            </a:fld>
            <a:endParaRPr kumimoji="1" lang="ja-JP" altLang="en-US"/>
          </a:p>
        </p:txBody>
      </p:sp>
    </p:spTree>
    <p:extLst>
      <p:ext uri="{BB962C8B-B14F-4D97-AF65-F5344CB8AC3E}">
        <p14:creationId xmlns:p14="http://schemas.microsoft.com/office/powerpoint/2010/main" val="415655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2</a:t>
            </a:fld>
            <a:endParaRPr kumimoji="1" lang="ja-JP" altLang="en-US"/>
          </a:p>
        </p:txBody>
      </p:sp>
    </p:spTree>
    <p:extLst>
      <p:ext uri="{BB962C8B-B14F-4D97-AF65-F5344CB8AC3E}">
        <p14:creationId xmlns:p14="http://schemas.microsoft.com/office/powerpoint/2010/main" val="292658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3</a:t>
            </a:fld>
            <a:endParaRPr kumimoji="1" lang="ja-JP" altLang="en-US"/>
          </a:p>
        </p:txBody>
      </p:sp>
    </p:spTree>
    <p:extLst>
      <p:ext uri="{BB962C8B-B14F-4D97-AF65-F5344CB8AC3E}">
        <p14:creationId xmlns:p14="http://schemas.microsoft.com/office/powerpoint/2010/main" val="15077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4</a:t>
            </a:fld>
            <a:endParaRPr kumimoji="1" lang="ja-JP" altLang="en-US"/>
          </a:p>
        </p:txBody>
      </p:sp>
    </p:spTree>
    <p:extLst>
      <p:ext uri="{BB962C8B-B14F-4D97-AF65-F5344CB8AC3E}">
        <p14:creationId xmlns:p14="http://schemas.microsoft.com/office/powerpoint/2010/main" val="253182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5</a:t>
            </a:fld>
            <a:endParaRPr kumimoji="1" lang="ja-JP" altLang="en-US"/>
          </a:p>
        </p:txBody>
      </p:sp>
    </p:spTree>
    <p:extLst>
      <p:ext uri="{BB962C8B-B14F-4D97-AF65-F5344CB8AC3E}">
        <p14:creationId xmlns:p14="http://schemas.microsoft.com/office/powerpoint/2010/main" val="104913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6</a:t>
            </a:fld>
            <a:endParaRPr kumimoji="1" lang="ja-JP" altLang="en-US"/>
          </a:p>
        </p:txBody>
      </p:sp>
    </p:spTree>
    <p:extLst>
      <p:ext uri="{BB962C8B-B14F-4D97-AF65-F5344CB8AC3E}">
        <p14:creationId xmlns:p14="http://schemas.microsoft.com/office/powerpoint/2010/main" val="390550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Date Placeholder 3">
            <a:extLst>
              <a:ext uri="{FF2B5EF4-FFF2-40B4-BE49-F238E27FC236}">
                <a16:creationId xmlns:a16="http://schemas.microsoft.com/office/drawing/2014/main" id="{F2FADEAB-D1A6-42B8-ACA5-8239BFDD997E}"/>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5" name="Footer Placeholder 4">
            <a:extLst>
              <a:ext uri="{FF2B5EF4-FFF2-40B4-BE49-F238E27FC236}">
                <a16:creationId xmlns:a16="http://schemas.microsoft.com/office/drawing/2014/main" id="{380CB0DC-3C18-4EAF-9560-55983170D38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F3C32B00-C539-4A6C-A0C0-F8E290855842}"/>
              </a:ext>
            </a:extLst>
          </p:cNvPr>
          <p:cNvSpPr>
            <a:spLocks noGrp="1" noChangeArrowheads="1"/>
          </p:cNvSpPr>
          <p:nvPr>
            <p:ph type="sldNum" sz="quarter" idx="12"/>
          </p:nvPr>
        </p:nvSpPr>
        <p:spPr>
          <a:ln/>
        </p:spPr>
        <p:txBody>
          <a:bodyPr/>
          <a:lstStyle>
            <a:lvl1pPr>
              <a:defRPr/>
            </a:lvl1pPr>
          </a:lstStyle>
          <a:p>
            <a:pPr>
              <a:defRPr/>
            </a:pPr>
            <a:fld id="{C436EAFC-C4F0-4D6B-8428-A636F2453321}"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270292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C257ADBC-E765-4E7B-944D-F5AC07B1D558}"/>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5" name="Footer Placeholder 4">
            <a:extLst>
              <a:ext uri="{FF2B5EF4-FFF2-40B4-BE49-F238E27FC236}">
                <a16:creationId xmlns:a16="http://schemas.microsoft.com/office/drawing/2014/main" id="{13BF78A6-2733-4BB9-9349-2770D9A4640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B0515047-59A7-4EB1-8918-55858B44F0B7}"/>
              </a:ext>
            </a:extLst>
          </p:cNvPr>
          <p:cNvSpPr>
            <a:spLocks noGrp="1" noChangeArrowheads="1"/>
          </p:cNvSpPr>
          <p:nvPr>
            <p:ph type="sldNum" sz="quarter" idx="12"/>
          </p:nvPr>
        </p:nvSpPr>
        <p:spPr>
          <a:ln/>
        </p:spPr>
        <p:txBody>
          <a:bodyPr/>
          <a:lstStyle>
            <a:lvl1pPr>
              <a:defRPr/>
            </a:lvl1pPr>
          </a:lstStyle>
          <a:p>
            <a:pPr>
              <a:defRPr/>
            </a:pPr>
            <a:fld id="{7D223369-B9AC-45B1-8FC9-77A7F61B2F0D}"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372287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31251" y="365127"/>
            <a:ext cx="2628900" cy="581501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44551" y="365127"/>
            <a:ext cx="7734300" cy="58150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321B1213-B590-42F3-804C-E49B1EFF0061}"/>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5" name="Footer Placeholder 4">
            <a:extLst>
              <a:ext uri="{FF2B5EF4-FFF2-40B4-BE49-F238E27FC236}">
                <a16:creationId xmlns:a16="http://schemas.microsoft.com/office/drawing/2014/main" id="{69C71821-E934-4F51-80A7-E487BBADE0D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C7A2DD70-0609-4501-B5DE-81B64FB47030}"/>
              </a:ext>
            </a:extLst>
          </p:cNvPr>
          <p:cNvSpPr>
            <a:spLocks noGrp="1" noChangeArrowheads="1"/>
          </p:cNvSpPr>
          <p:nvPr>
            <p:ph type="sldNum" sz="quarter" idx="12"/>
          </p:nvPr>
        </p:nvSpPr>
        <p:spPr>
          <a:ln/>
        </p:spPr>
        <p:txBody>
          <a:bodyPr/>
          <a:lstStyle>
            <a:lvl1pPr>
              <a:defRPr/>
            </a:lvl1pPr>
          </a:lstStyle>
          <a:p>
            <a:pPr>
              <a:defRPr/>
            </a:pPr>
            <a:fld id="{2361D2ED-C8CA-42AD-A06C-729A9AD39EEF}"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71919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1" y="365127"/>
            <a:ext cx="10515600" cy="1325563"/>
          </a:xfrm>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8248FB0C-B6E0-45EA-BA62-6645C2BCA206}"/>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4" name="Footer Placeholder 4">
            <a:extLst>
              <a:ext uri="{FF2B5EF4-FFF2-40B4-BE49-F238E27FC236}">
                <a16:creationId xmlns:a16="http://schemas.microsoft.com/office/drawing/2014/main" id="{93FDFCD5-DE60-4BBC-A272-73F99AFCAA7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D5807B1C-9798-4663-ADEC-55F5E1BEF133}"/>
              </a:ext>
            </a:extLst>
          </p:cNvPr>
          <p:cNvSpPr>
            <a:spLocks noGrp="1" noChangeArrowheads="1"/>
          </p:cNvSpPr>
          <p:nvPr>
            <p:ph type="sldNum" sz="quarter" idx="12"/>
          </p:nvPr>
        </p:nvSpPr>
        <p:spPr>
          <a:ln/>
        </p:spPr>
        <p:txBody>
          <a:bodyPr/>
          <a:lstStyle>
            <a:lvl1pPr>
              <a:defRPr/>
            </a:lvl1pPr>
          </a:lstStyle>
          <a:p>
            <a:pPr>
              <a:defRPr/>
            </a:pPr>
            <a:fld id="{03163816-3669-45FE-B16B-CAB647F77B17}"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295912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Date Placeholder 3">
            <a:extLst>
              <a:ext uri="{FF2B5EF4-FFF2-40B4-BE49-F238E27FC236}">
                <a16:creationId xmlns:a16="http://schemas.microsoft.com/office/drawing/2014/main" id="{F2FADEAB-D1A6-42B8-ACA5-8239BFDD997E}"/>
              </a:ext>
            </a:extLst>
          </p:cNvPr>
          <p:cNvSpPr>
            <a:spLocks noGrp="1" noChangeArrowheads="1"/>
          </p:cNvSpPr>
          <p:nvPr>
            <p:ph type="dt" sz="half" idx="10"/>
          </p:nvPr>
        </p:nvSpPr>
        <p:spPr>
          <a:ln/>
        </p:spPr>
        <p:txBody>
          <a:bodyPr/>
          <a:lstStyle>
            <a:lvl1pPr>
              <a:defRPr/>
            </a:lvl1pPr>
          </a:lstStyle>
          <a:p>
            <a:pPr>
              <a:defRPr/>
            </a:pPr>
            <a:fld id="{50612CE6-2050-4BEB-BE60-8143CAE2E196}" type="datetime1">
              <a:rPr lang="ja-JP" altLang="en-US"/>
              <a:pPr>
                <a:defRPr/>
              </a:pPr>
              <a:t>2025/3/25</a:t>
            </a:fld>
            <a:endParaRPr lang="en-US" altLang="ja-JP" sz="1350">
              <a:solidFill>
                <a:schemeClr val="tx1"/>
              </a:solidFill>
            </a:endParaRPr>
          </a:p>
        </p:txBody>
      </p:sp>
      <p:sp>
        <p:nvSpPr>
          <p:cNvPr id="5" name="Footer Placeholder 4">
            <a:extLst>
              <a:ext uri="{FF2B5EF4-FFF2-40B4-BE49-F238E27FC236}">
                <a16:creationId xmlns:a16="http://schemas.microsoft.com/office/drawing/2014/main" id="{380CB0DC-3C18-4EAF-9560-55983170D38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F3C32B00-C539-4A6C-A0C0-F8E290855842}"/>
              </a:ext>
            </a:extLst>
          </p:cNvPr>
          <p:cNvSpPr>
            <a:spLocks noGrp="1" noChangeArrowheads="1"/>
          </p:cNvSpPr>
          <p:nvPr>
            <p:ph type="sldNum" sz="quarter" idx="12"/>
          </p:nvPr>
        </p:nvSpPr>
        <p:spPr>
          <a:ln/>
        </p:spPr>
        <p:txBody>
          <a:bodyPr/>
          <a:lstStyle>
            <a:lvl1pPr>
              <a:defRPr/>
            </a:lvl1pPr>
          </a:lstStyle>
          <a:p>
            <a:pPr>
              <a:defRPr/>
            </a:pPr>
            <a:fld id="{C436EAFC-C4F0-4D6B-8428-A636F2453321}"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120484612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29508F49-C393-4E47-84E2-D09E254BC626}"/>
              </a:ext>
            </a:extLst>
          </p:cNvPr>
          <p:cNvSpPr>
            <a:spLocks noGrp="1" noChangeArrowheads="1"/>
          </p:cNvSpPr>
          <p:nvPr>
            <p:ph type="dt" sz="half" idx="10"/>
          </p:nvPr>
        </p:nvSpPr>
        <p:spPr>
          <a:ln/>
        </p:spPr>
        <p:txBody>
          <a:bodyPr/>
          <a:lstStyle>
            <a:lvl1pPr>
              <a:defRPr/>
            </a:lvl1pPr>
          </a:lstStyle>
          <a:p>
            <a:pPr>
              <a:defRPr/>
            </a:pPr>
            <a:fld id="{9733DEBB-E153-42FF-9FF1-C0F003E30BE4}" type="datetime1">
              <a:rPr lang="ja-JP" altLang="en-US"/>
              <a:pPr>
                <a:defRPr/>
              </a:pPr>
              <a:t>2025/3/25</a:t>
            </a:fld>
            <a:endParaRPr lang="en-US" altLang="ja-JP" sz="1350">
              <a:solidFill>
                <a:schemeClr val="tx1"/>
              </a:solidFill>
            </a:endParaRPr>
          </a:p>
        </p:txBody>
      </p:sp>
      <p:sp>
        <p:nvSpPr>
          <p:cNvPr id="5" name="Footer Placeholder 4">
            <a:extLst>
              <a:ext uri="{FF2B5EF4-FFF2-40B4-BE49-F238E27FC236}">
                <a16:creationId xmlns:a16="http://schemas.microsoft.com/office/drawing/2014/main" id="{71DDECB2-1DAB-48C8-A163-35AE17474733}"/>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E5250D0E-3F6D-428F-9520-C4E806284271}"/>
              </a:ext>
            </a:extLst>
          </p:cNvPr>
          <p:cNvSpPr>
            <a:spLocks noGrp="1" noChangeArrowheads="1"/>
          </p:cNvSpPr>
          <p:nvPr>
            <p:ph type="sldNum" sz="quarter" idx="12"/>
          </p:nvPr>
        </p:nvSpPr>
        <p:spPr>
          <a:ln/>
        </p:spPr>
        <p:txBody>
          <a:bodyPr/>
          <a:lstStyle>
            <a:lvl1pPr>
              <a:defRPr/>
            </a:lvl1pPr>
          </a:lstStyle>
          <a:p>
            <a:pPr>
              <a:defRPr/>
            </a:pPr>
            <a:fld id="{00D90CD4-989B-4289-90E7-D543A2DEEA4E}"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37526124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427C2E8-464E-4A67-BBC4-4953A8834B9D}"/>
              </a:ext>
            </a:extLst>
          </p:cNvPr>
          <p:cNvSpPr>
            <a:spLocks noGrp="1" noChangeArrowheads="1"/>
          </p:cNvSpPr>
          <p:nvPr>
            <p:ph type="dt" sz="half" idx="10"/>
          </p:nvPr>
        </p:nvSpPr>
        <p:spPr>
          <a:ln/>
        </p:spPr>
        <p:txBody>
          <a:bodyPr/>
          <a:lstStyle>
            <a:lvl1pPr>
              <a:defRPr/>
            </a:lvl1pPr>
          </a:lstStyle>
          <a:p>
            <a:pPr>
              <a:defRPr/>
            </a:pPr>
            <a:fld id="{A5A82142-F425-4EB9-86CE-5CEACBF715A0}" type="datetime1">
              <a:rPr lang="ja-JP" altLang="en-US"/>
              <a:pPr>
                <a:defRPr/>
              </a:pPr>
              <a:t>2025/3/25</a:t>
            </a:fld>
            <a:endParaRPr lang="en-US" altLang="ja-JP" sz="1350">
              <a:solidFill>
                <a:schemeClr val="tx1"/>
              </a:solidFill>
            </a:endParaRPr>
          </a:p>
        </p:txBody>
      </p:sp>
      <p:sp>
        <p:nvSpPr>
          <p:cNvPr id="5" name="Footer Placeholder 4">
            <a:extLst>
              <a:ext uri="{FF2B5EF4-FFF2-40B4-BE49-F238E27FC236}">
                <a16:creationId xmlns:a16="http://schemas.microsoft.com/office/drawing/2014/main" id="{84D30F10-ED96-48B5-B516-085D18F2AC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A6DEFC01-C1E3-4618-9AC7-307B68DCA596}"/>
              </a:ext>
            </a:extLst>
          </p:cNvPr>
          <p:cNvSpPr>
            <a:spLocks noGrp="1" noChangeArrowheads="1"/>
          </p:cNvSpPr>
          <p:nvPr>
            <p:ph type="sldNum" sz="quarter" idx="12"/>
          </p:nvPr>
        </p:nvSpPr>
        <p:spPr>
          <a:ln/>
        </p:spPr>
        <p:txBody>
          <a:bodyPr/>
          <a:lstStyle>
            <a:lvl1pPr>
              <a:defRPr/>
            </a:lvl1pPr>
          </a:lstStyle>
          <a:p>
            <a:pPr>
              <a:defRPr/>
            </a:pPr>
            <a:fld id="{9220A2E7-1F63-45EE-88E2-48F160C3B5E2}"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393438242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44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78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a:extLst>
              <a:ext uri="{FF2B5EF4-FFF2-40B4-BE49-F238E27FC236}">
                <a16:creationId xmlns:a16="http://schemas.microsoft.com/office/drawing/2014/main" id="{6303F70B-D150-4D3D-9A0F-2B8E5BCB827D}"/>
              </a:ext>
            </a:extLst>
          </p:cNvPr>
          <p:cNvSpPr>
            <a:spLocks noGrp="1" noChangeArrowheads="1"/>
          </p:cNvSpPr>
          <p:nvPr>
            <p:ph type="dt" sz="half" idx="10"/>
          </p:nvPr>
        </p:nvSpPr>
        <p:spPr>
          <a:ln/>
        </p:spPr>
        <p:txBody>
          <a:bodyPr/>
          <a:lstStyle>
            <a:lvl1pPr>
              <a:defRPr/>
            </a:lvl1pPr>
          </a:lstStyle>
          <a:p>
            <a:pPr>
              <a:defRPr/>
            </a:pPr>
            <a:fld id="{D1C2EDE4-40E5-45D2-A6EB-E94B99143828}" type="datetime1">
              <a:rPr lang="ja-JP" altLang="en-US"/>
              <a:pPr>
                <a:defRPr/>
              </a:pPr>
              <a:t>2025/3/25</a:t>
            </a:fld>
            <a:endParaRPr lang="en-US" altLang="ja-JP" sz="1350">
              <a:solidFill>
                <a:schemeClr val="tx1"/>
              </a:solidFill>
            </a:endParaRPr>
          </a:p>
        </p:txBody>
      </p:sp>
      <p:sp>
        <p:nvSpPr>
          <p:cNvPr id="6" name="Footer Placeholder 4">
            <a:extLst>
              <a:ext uri="{FF2B5EF4-FFF2-40B4-BE49-F238E27FC236}">
                <a16:creationId xmlns:a16="http://schemas.microsoft.com/office/drawing/2014/main" id="{C020597C-CE72-4C23-AA6B-2B3C498601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210A2FFF-41E6-45DF-A560-4E6539C80128}"/>
              </a:ext>
            </a:extLst>
          </p:cNvPr>
          <p:cNvSpPr>
            <a:spLocks noGrp="1" noChangeArrowheads="1"/>
          </p:cNvSpPr>
          <p:nvPr>
            <p:ph type="sldNum" sz="quarter" idx="12"/>
          </p:nvPr>
        </p:nvSpPr>
        <p:spPr>
          <a:ln/>
        </p:spPr>
        <p:txBody>
          <a:bodyPr/>
          <a:lstStyle>
            <a:lvl1pPr>
              <a:defRPr/>
            </a:lvl1pPr>
          </a:lstStyle>
          <a:p>
            <a:pPr>
              <a:defRPr/>
            </a:pPr>
            <a:fld id="{F342EF5C-3C9F-47F1-AD78-EC4BF0AD0BCB}"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282431025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a:extLst>
              <a:ext uri="{FF2B5EF4-FFF2-40B4-BE49-F238E27FC236}">
                <a16:creationId xmlns:a16="http://schemas.microsoft.com/office/drawing/2014/main" id="{ED807219-5A9A-48EE-9D0F-A97C579D883A}"/>
              </a:ext>
            </a:extLst>
          </p:cNvPr>
          <p:cNvSpPr>
            <a:spLocks noGrp="1" noChangeArrowheads="1"/>
          </p:cNvSpPr>
          <p:nvPr>
            <p:ph type="dt" sz="half" idx="10"/>
          </p:nvPr>
        </p:nvSpPr>
        <p:spPr>
          <a:ln/>
        </p:spPr>
        <p:txBody>
          <a:bodyPr/>
          <a:lstStyle>
            <a:lvl1pPr>
              <a:defRPr/>
            </a:lvl1pPr>
          </a:lstStyle>
          <a:p>
            <a:pPr>
              <a:defRPr/>
            </a:pPr>
            <a:fld id="{3ABCAC15-6E1D-4ABF-A40B-C3684FEDF5CE}" type="datetime1">
              <a:rPr lang="ja-JP" altLang="en-US"/>
              <a:pPr>
                <a:defRPr/>
              </a:pPr>
              <a:t>2025/3/25</a:t>
            </a:fld>
            <a:endParaRPr lang="en-US" altLang="ja-JP" sz="1350">
              <a:solidFill>
                <a:schemeClr val="tx1"/>
              </a:solidFill>
            </a:endParaRPr>
          </a:p>
        </p:txBody>
      </p:sp>
      <p:sp>
        <p:nvSpPr>
          <p:cNvPr id="8" name="Footer Placeholder 4">
            <a:extLst>
              <a:ext uri="{FF2B5EF4-FFF2-40B4-BE49-F238E27FC236}">
                <a16:creationId xmlns:a16="http://schemas.microsoft.com/office/drawing/2014/main" id="{01EAAB6B-6DE2-4763-8640-E5494DF4312B}"/>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9" name="Slide Number Placeholder 5">
            <a:extLst>
              <a:ext uri="{FF2B5EF4-FFF2-40B4-BE49-F238E27FC236}">
                <a16:creationId xmlns:a16="http://schemas.microsoft.com/office/drawing/2014/main" id="{DCAE0760-44A3-4DD4-895D-C0F8F30F8759}"/>
              </a:ext>
            </a:extLst>
          </p:cNvPr>
          <p:cNvSpPr>
            <a:spLocks noGrp="1" noChangeArrowheads="1"/>
          </p:cNvSpPr>
          <p:nvPr>
            <p:ph type="sldNum" sz="quarter" idx="12"/>
          </p:nvPr>
        </p:nvSpPr>
        <p:spPr>
          <a:ln/>
        </p:spPr>
        <p:txBody>
          <a:bodyPr/>
          <a:lstStyle>
            <a:lvl1pPr>
              <a:defRPr/>
            </a:lvl1pPr>
          </a:lstStyle>
          <a:p>
            <a:pPr>
              <a:defRPr/>
            </a:pPr>
            <a:fld id="{C4302BA8-FDB7-4023-AE08-D6C93DE8B3F9}"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1460801157"/>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C98A0EBA-36D8-4982-9FC6-E87CA5C18B57}"/>
              </a:ext>
            </a:extLst>
          </p:cNvPr>
          <p:cNvSpPr>
            <a:spLocks noGrp="1" noChangeArrowheads="1"/>
          </p:cNvSpPr>
          <p:nvPr>
            <p:ph type="dt" sz="half" idx="10"/>
          </p:nvPr>
        </p:nvSpPr>
        <p:spPr>
          <a:ln/>
        </p:spPr>
        <p:txBody>
          <a:bodyPr/>
          <a:lstStyle>
            <a:lvl1pPr>
              <a:defRPr/>
            </a:lvl1pPr>
          </a:lstStyle>
          <a:p>
            <a:pPr>
              <a:defRPr/>
            </a:pPr>
            <a:fld id="{97E409E2-DAF6-485C-BBC6-56A2030D719C}" type="datetime1">
              <a:rPr lang="ja-JP" altLang="en-US"/>
              <a:pPr>
                <a:defRPr/>
              </a:pPr>
              <a:t>2025/3/25</a:t>
            </a:fld>
            <a:endParaRPr lang="en-US" altLang="ja-JP" sz="1350">
              <a:solidFill>
                <a:schemeClr val="tx1"/>
              </a:solidFill>
            </a:endParaRPr>
          </a:p>
        </p:txBody>
      </p:sp>
      <p:sp>
        <p:nvSpPr>
          <p:cNvPr id="4" name="Footer Placeholder 4">
            <a:extLst>
              <a:ext uri="{FF2B5EF4-FFF2-40B4-BE49-F238E27FC236}">
                <a16:creationId xmlns:a16="http://schemas.microsoft.com/office/drawing/2014/main" id="{38815CCC-A78F-47C6-BF8F-ED43323CA6B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1762BE29-2A56-484F-8365-C8473045C3CA}"/>
              </a:ext>
            </a:extLst>
          </p:cNvPr>
          <p:cNvSpPr>
            <a:spLocks noGrp="1" noChangeArrowheads="1"/>
          </p:cNvSpPr>
          <p:nvPr>
            <p:ph type="sldNum" sz="quarter" idx="12"/>
          </p:nvPr>
        </p:nvSpPr>
        <p:spPr>
          <a:ln/>
        </p:spPr>
        <p:txBody>
          <a:bodyPr/>
          <a:lstStyle>
            <a:lvl1pPr>
              <a:defRPr/>
            </a:lvl1pPr>
          </a:lstStyle>
          <a:p>
            <a:pPr>
              <a:defRPr/>
            </a:pPr>
            <a:fld id="{67401F0E-F649-42E4-BFC0-FE65EEDC2E3E}"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323583966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4F23D0-EA93-4142-92D1-A3EC74D74ECD}"/>
              </a:ext>
            </a:extLst>
          </p:cNvPr>
          <p:cNvSpPr>
            <a:spLocks noGrp="1" noChangeArrowheads="1"/>
          </p:cNvSpPr>
          <p:nvPr>
            <p:ph type="dt" sz="half" idx="10"/>
          </p:nvPr>
        </p:nvSpPr>
        <p:spPr>
          <a:ln/>
        </p:spPr>
        <p:txBody>
          <a:bodyPr/>
          <a:lstStyle>
            <a:lvl1pPr>
              <a:defRPr/>
            </a:lvl1pPr>
          </a:lstStyle>
          <a:p>
            <a:pPr>
              <a:defRPr/>
            </a:pPr>
            <a:fld id="{DC5CFAB1-2E52-4E75-9D27-C685063E8D52}" type="datetime1">
              <a:rPr lang="ja-JP" altLang="en-US"/>
              <a:pPr>
                <a:defRPr/>
              </a:pPr>
              <a:t>2025/3/25</a:t>
            </a:fld>
            <a:endParaRPr lang="en-US" altLang="ja-JP" sz="1350">
              <a:solidFill>
                <a:schemeClr val="tx1"/>
              </a:solidFill>
            </a:endParaRPr>
          </a:p>
        </p:txBody>
      </p:sp>
      <p:sp>
        <p:nvSpPr>
          <p:cNvPr id="3" name="Footer Placeholder 4">
            <a:extLst>
              <a:ext uri="{FF2B5EF4-FFF2-40B4-BE49-F238E27FC236}">
                <a16:creationId xmlns:a16="http://schemas.microsoft.com/office/drawing/2014/main" id="{C3C6269F-CA9B-41B3-9833-6477DE5D9200}"/>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4" name="Slide Number Placeholder 5">
            <a:extLst>
              <a:ext uri="{FF2B5EF4-FFF2-40B4-BE49-F238E27FC236}">
                <a16:creationId xmlns:a16="http://schemas.microsoft.com/office/drawing/2014/main" id="{AC84EAF8-98F4-479C-96A7-2CD3B0C8F3AA}"/>
              </a:ext>
            </a:extLst>
          </p:cNvPr>
          <p:cNvSpPr>
            <a:spLocks noGrp="1" noChangeArrowheads="1"/>
          </p:cNvSpPr>
          <p:nvPr>
            <p:ph type="sldNum" sz="quarter" idx="12"/>
          </p:nvPr>
        </p:nvSpPr>
        <p:spPr>
          <a:ln/>
        </p:spPr>
        <p:txBody>
          <a:bodyPr/>
          <a:lstStyle>
            <a:lvl1pPr>
              <a:defRPr/>
            </a:lvl1pPr>
          </a:lstStyle>
          <a:p>
            <a:pPr>
              <a:defRPr/>
            </a:pPr>
            <a:fld id="{5EA734D8-1DD7-44DF-B053-A6C61E3129DB}"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239346793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29508F49-C393-4E47-84E2-D09E254BC626}"/>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5" name="Footer Placeholder 4">
            <a:extLst>
              <a:ext uri="{FF2B5EF4-FFF2-40B4-BE49-F238E27FC236}">
                <a16:creationId xmlns:a16="http://schemas.microsoft.com/office/drawing/2014/main" id="{71DDECB2-1DAB-48C8-A163-35AE17474733}"/>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E5250D0E-3F6D-428F-9520-C4E806284271}"/>
              </a:ext>
            </a:extLst>
          </p:cNvPr>
          <p:cNvSpPr>
            <a:spLocks noGrp="1" noChangeArrowheads="1"/>
          </p:cNvSpPr>
          <p:nvPr>
            <p:ph type="sldNum" sz="quarter" idx="12"/>
          </p:nvPr>
        </p:nvSpPr>
        <p:spPr>
          <a:ln/>
        </p:spPr>
        <p:txBody>
          <a:bodyPr/>
          <a:lstStyle>
            <a:lvl1pPr>
              <a:defRPr/>
            </a:lvl1pPr>
          </a:lstStyle>
          <a:p>
            <a:pPr>
              <a:defRPr/>
            </a:pPr>
            <a:fld id="{00D90CD4-989B-4289-90E7-D543A2DEEA4E}"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2650551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CF7CE990-1FF0-4C8B-87F1-FFDF81565C41}"/>
              </a:ext>
            </a:extLst>
          </p:cNvPr>
          <p:cNvSpPr>
            <a:spLocks noGrp="1" noChangeArrowheads="1"/>
          </p:cNvSpPr>
          <p:nvPr>
            <p:ph type="dt" sz="half" idx="10"/>
          </p:nvPr>
        </p:nvSpPr>
        <p:spPr>
          <a:ln/>
        </p:spPr>
        <p:txBody>
          <a:bodyPr/>
          <a:lstStyle>
            <a:lvl1pPr>
              <a:defRPr/>
            </a:lvl1pPr>
          </a:lstStyle>
          <a:p>
            <a:pPr>
              <a:defRPr/>
            </a:pPr>
            <a:fld id="{211F917F-C9C2-477E-A508-4389745D2B54}" type="datetime1">
              <a:rPr lang="ja-JP" altLang="en-US"/>
              <a:pPr>
                <a:defRPr/>
              </a:pPr>
              <a:t>2025/3/25</a:t>
            </a:fld>
            <a:endParaRPr lang="en-US" altLang="ja-JP" sz="1350">
              <a:solidFill>
                <a:schemeClr val="tx1"/>
              </a:solidFill>
            </a:endParaRPr>
          </a:p>
        </p:txBody>
      </p:sp>
      <p:sp>
        <p:nvSpPr>
          <p:cNvPr id="6" name="Footer Placeholder 4">
            <a:extLst>
              <a:ext uri="{FF2B5EF4-FFF2-40B4-BE49-F238E27FC236}">
                <a16:creationId xmlns:a16="http://schemas.microsoft.com/office/drawing/2014/main" id="{39B0E08B-29D8-4FA4-94E8-8BD21E3A3C2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5479AFDC-9E86-4084-9CA0-9F3DC1612A09}"/>
              </a:ext>
            </a:extLst>
          </p:cNvPr>
          <p:cNvSpPr>
            <a:spLocks noGrp="1" noChangeArrowheads="1"/>
          </p:cNvSpPr>
          <p:nvPr>
            <p:ph type="sldNum" sz="quarter" idx="12"/>
          </p:nvPr>
        </p:nvSpPr>
        <p:spPr>
          <a:ln/>
        </p:spPr>
        <p:txBody>
          <a:bodyPr/>
          <a:lstStyle>
            <a:lvl1pPr>
              <a:defRPr/>
            </a:lvl1pPr>
          </a:lstStyle>
          <a:p>
            <a:pPr>
              <a:defRPr/>
            </a:pPr>
            <a:fld id="{74629190-767A-4FC9-BF86-FAC40DDDA865}"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90747675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sym typeface="Calibri" panose="020F0502020204030204" pitchFamily="34" charset="0"/>
            </a:endParaRP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0FA7BBE-E181-4BF8-A78C-6186FE355D78}"/>
              </a:ext>
            </a:extLst>
          </p:cNvPr>
          <p:cNvSpPr>
            <a:spLocks noGrp="1" noChangeArrowheads="1"/>
          </p:cNvSpPr>
          <p:nvPr>
            <p:ph type="dt" sz="half" idx="10"/>
          </p:nvPr>
        </p:nvSpPr>
        <p:spPr>
          <a:ln/>
        </p:spPr>
        <p:txBody>
          <a:bodyPr/>
          <a:lstStyle>
            <a:lvl1pPr>
              <a:defRPr/>
            </a:lvl1pPr>
          </a:lstStyle>
          <a:p>
            <a:pPr>
              <a:defRPr/>
            </a:pPr>
            <a:fld id="{DF7A2BEA-C2DF-40B2-9270-3D131EDCADB3}" type="datetime1">
              <a:rPr lang="ja-JP" altLang="en-US"/>
              <a:pPr>
                <a:defRPr/>
              </a:pPr>
              <a:t>2025/3/25</a:t>
            </a:fld>
            <a:endParaRPr lang="en-US" altLang="ja-JP" sz="1350">
              <a:solidFill>
                <a:schemeClr val="tx1"/>
              </a:solidFill>
            </a:endParaRPr>
          </a:p>
        </p:txBody>
      </p:sp>
      <p:sp>
        <p:nvSpPr>
          <p:cNvPr id="6" name="Footer Placeholder 4">
            <a:extLst>
              <a:ext uri="{FF2B5EF4-FFF2-40B4-BE49-F238E27FC236}">
                <a16:creationId xmlns:a16="http://schemas.microsoft.com/office/drawing/2014/main" id="{67849ABA-E8EC-4CAA-8B72-33358388369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6ADD209C-0C77-48C7-A476-563B620D38B4}"/>
              </a:ext>
            </a:extLst>
          </p:cNvPr>
          <p:cNvSpPr>
            <a:spLocks noGrp="1" noChangeArrowheads="1"/>
          </p:cNvSpPr>
          <p:nvPr>
            <p:ph type="sldNum" sz="quarter" idx="12"/>
          </p:nvPr>
        </p:nvSpPr>
        <p:spPr>
          <a:ln/>
        </p:spPr>
        <p:txBody>
          <a:bodyPr/>
          <a:lstStyle>
            <a:lvl1pPr>
              <a:defRPr/>
            </a:lvl1pPr>
          </a:lstStyle>
          <a:p>
            <a:pPr>
              <a:defRPr/>
            </a:pPr>
            <a:fld id="{E181102B-9832-45C0-B10C-8CAD8FBA6B55}"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257906359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C257ADBC-E765-4E7B-944D-F5AC07B1D558}"/>
              </a:ext>
            </a:extLst>
          </p:cNvPr>
          <p:cNvSpPr>
            <a:spLocks noGrp="1" noChangeArrowheads="1"/>
          </p:cNvSpPr>
          <p:nvPr>
            <p:ph type="dt" sz="half" idx="10"/>
          </p:nvPr>
        </p:nvSpPr>
        <p:spPr>
          <a:ln/>
        </p:spPr>
        <p:txBody>
          <a:bodyPr/>
          <a:lstStyle>
            <a:lvl1pPr>
              <a:defRPr/>
            </a:lvl1pPr>
          </a:lstStyle>
          <a:p>
            <a:pPr>
              <a:defRPr/>
            </a:pPr>
            <a:fld id="{43BBFA8A-40F2-4F1C-B168-8C1449ACCA5B}" type="datetime1">
              <a:rPr lang="ja-JP" altLang="en-US"/>
              <a:pPr>
                <a:defRPr/>
              </a:pPr>
              <a:t>2025/3/25</a:t>
            </a:fld>
            <a:endParaRPr lang="en-US" altLang="ja-JP" sz="1350">
              <a:solidFill>
                <a:schemeClr val="tx1"/>
              </a:solidFill>
            </a:endParaRPr>
          </a:p>
        </p:txBody>
      </p:sp>
      <p:sp>
        <p:nvSpPr>
          <p:cNvPr id="5" name="Footer Placeholder 4">
            <a:extLst>
              <a:ext uri="{FF2B5EF4-FFF2-40B4-BE49-F238E27FC236}">
                <a16:creationId xmlns:a16="http://schemas.microsoft.com/office/drawing/2014/main" id="{13BF78A6-2733-4BB9-9349-2770D9A4640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B0515047-59A7-4EB1-8918-55858B44F0B7}"/>
              </a:ext>
            </a:extLst>
          </p:cNvPr>
          <p:cNvSpPr>
            <a:spLocks noGrp="1" noChangeArrowheads="1"/>
          </p:cNvSpPr>
          <p:nvPr>
            <p:ph type="sldNum" sz="quarter" idx="12"/>
          </p:nvPr>
        </p:nvSpPr>
        <p:spPr>
          <a:ln/>
        </p:spPr>
        <p:txBody>
          <a:bodyPr/>
          <a:lstStyle>
            <a:lvl1pPr>
              <a:defRPr/>
            </a:lvl1pPr>
          </a:lstStyle>
          <a:p>
            <a:pPr>
              <a:defRPr/>
            </a:pPr>
            <a:fld id="{7D223369-B9AC-45B1-8FC9-77A7F61B2F0D}"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394604271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31251" y="365127"/>
            <a:ext cx="2628900" cy="581501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44551" y="365127"/>
            <a:ext cx="7734300" cy="58150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321B1213-B590-42F3-804C-E49B1EFF0061}"/>
              </a:ext>
            </a:extLst>
          </p:cNvPr>
          <p:cNvSpPr>
            <a:spLocks noGrp="1" noChangeArrowheads="1"/>
          </p:cNvSpPr>
          <p:nvPr>
            <p:ph type="dt" sz="half" idx="10"/>
          </p:nvPr>
        </p:nvSpPr>
        <p:spPr>
          <a:ln/>
        </p:spPr>
        <p:txBody>
          <a:bodyPr/>
          <a:lstStyle>
            <a:lvl1pPr>
              <a:defRPr/>
            </a:lvl1pPr>
          </a:lstStyle>
          <a:p>
            <a:pPr>
              <a:defRPr/>
            </a:pPr>
            <a:fld id="{55F24E2D-DDB7-4C7E-AF53-E5F9AA64CD50}" type="datetime1">
              <a:rPr lang="ja-JP" altLang="en-US"/>
              <a:pPr>
                <a:defRPr/>
              </a:pPr>
              <a:t>2025/3/25</a:t>
            </a:fld>
            <a:endParaRPr lang="en-US" altLang="ja-JP" sz="1350">
              <a:solidFill>
                <a:schemeClr val="tx1"/>
              </a:solidFill>
            </a:endParaRPr>
          </a:p>
        </p:txBody>
      </p:sp>
      <p:sp>
        <p:nvSpPr>
          <p:cNvPr id="5" name="Footer Placeholder 4">
            <a:extLst>
              <a:ext uri="{FF2B5EF4-FFF2-40B4-BE49-F238E27FC236}">
                <a16:creationId xmlns:a16="http://schemas.microsoft.com/office/drawing/2014/main" id="{69C71821-E934-4F51-80A7-E487BBADE0D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C7A2DD70-0609-4501-B5DE-81B64FB47030}"/>
              </a:ext>
            </a:extLst>
          </p:cNvPr>
          <p:cNvSpPr>
            <a:spLocks noGrp="1" noChangeArrowheads="1"/>
          </p:cNvSpPr>
          <p:nvPr>
            <p:ph type="sldNum" sz="quarter" idx="12"/>
          </p:nvPr>
        </p:nvSpPr>
        <p:spPr>
          <a:ln/>
        </p:spPr>
        <p:txBody>
          <a:bodyPr/>
          <a:lstStyle>
            <a:lvl1pPr>
              <a:defRPr/>
            </a:lvl1pPr>
          </a:lstStyle>
          <a:p>
            <a:pPr>
              <a:defRPr/>
            </a:pPr>
            <a:fld id="{2361D2ED-C8CA-42AD-A06C-729A9AD39EEF}"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170056891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1" y="365127"/>
            <a:ext cx="10515600" cy="1325563"/>
          </a:xfrm>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8248FB0C-B6E0-45EA-BA62-6645C2BCA206}"/>
              </a:ext>
            </a:extLst>
          </p:cNvPr>
          <p:cNvSpPr>
            <a:spLocks noGrp="1" noChangeArrowheads="1"/>
          </p:cNvSpPr>
          <p:nvPr>
            <p:ph type="dt" sz="half" idx="10"/>
          </p:nvPr>
        </p:nvSpPr>
        <p:spPr>
          <a:ln/>
        </p:spPr>
        <p:txBody>
          <a:bodyPr/>
          <a:lstStyle>
            <a:lvl1pPr>
              <a:defRPr/>
            </a:lvl1pPr>
          </a:lstStyle>
          <a:p>
            <a:pPr>
              <a:defRPr/>
            </a:pPr>
            <a:fld id="{96AC6944-28B7-45C3-8CF6-9C6BB4D39395}" type="datetime1">
              <a:rPr lang="ja-JP" altLang="en-US"/>
              <a:pPr>
                <a:defRPr/>
              </a:pPr>
              <a:t>2025/3/25</a:t>
            </a:fld>
            <a:endParaRPr lang="en-US" altLang="ja-JP" sz="1350">
              <a:solidFill>
                <a:schemeClr val="tx1"/>
              </a:solidFill>
            </a:endParaRPr>
          </a:p>
        </p:txBody>
      </p:sp>
      <p:sp>
        <p:nvSpPr>
          <p:cNvPr id="4" name="Footer Placeholder 4">
            <a:extLst>
              <a:ext uri="{FF2B5EF4-FFF2-40B4-BE49-F238E27FC236}">
                <a16:creationId xmlns:a16="http://schemas.microsoft.com/office/drawing/2014/main" id="{93FDFCD5-DE60-4BBC-A272-73F99AFCAA7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D5807B1C-9798-4663-ADEC-55F5E1BEF133}"/>
              </a:ext>
            </a:extLst>
          </p:cNvPr>
          <p:cNvSpPr>
            <a:spLocks noGrp="1" noChangeArrowheads="1"/>
          </p:cNvSpPr>
          <p:nvPr>
            <p:ph type="sldNum" sz="quarter" idx="12"/>
          </p:nvPr>
        </p:nvSpPr>
        <p:spPr>
          <a:ln/>
        </p:spPr>
        <p:txBody>
          <a:bodyPr/>
          <a:lstStyle>
            <a:lvl1pPr>
              <a:defRPr/>
            </a:lvl1pPr>
          </a:lstStyle>
          <a:p>
            <a:pPr>
              <a:defRPr/>
            </a:pPr>
            <a:fld id="{03163816-3669-45FE-B16B-CAB647F77B17}"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1233990104"/>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S PMincho"/>
                <a:ea typeface="MS PMincho"/>
                <a:cs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MS PGothic" panose="020B0604020202020204" pitchFamily="34" charset="0"/>
                <a:ea typeface="MS PMincho"/>
                <a:cs typeface="MS PGothic"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227790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S PMincho"/>
                <a:ea typeface="MS PMincho"/>
                <a:cs typeface="MS PMincho"/>
              </a:defRPr>
            </a:lvl1pPr>
          </a:lstStyle>
          <a:p>
            <a:r>
              <a:rPr lang="en-US"/>
              <a:t>Click to edit Master title style</a:t>
            </a:r>
          </a:p>
        </p:txBody>
      </p:sp>
    </p:spTree>
    <p:extLst>
      <p:ext uri="{BB962C8B-B14F-4D97-AF65-F5344CB8AC3E}">
        <p14:creationId xmlns:p14="http://schemas.microsoft.com/office/powerpoint/2010/main" val="124684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S PMincho"/>
                <a:ea typeface="MS PMincho"/>
                <a:cs typeface="MS PMincho"/>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2944660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36910902"/>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2835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427C2E8-464E-4A67-BBC4-4953A8834B9D}"/>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5" name="Footer Placeholder 4">
            <a:extLst>
              <a:ext uri="{FF2B5EF4-FFF2-40B4-BE49-F238E27FC236}">
                <a16:creationId xmlns:a16="http://schemas.microsoft.com/office/drawing/2014/main" id="{84D30F10-ED96-48B5-B516-085D18F2AC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A6DEFC01-C1E3-4618-9AC7-307B68DCA596}"/>
              </a:ext>
            </a:extLst>
          </p:cNvPr>
          <p:cNvSpPr>
            <a:spLocks noGrp="1" noChangeArrowheads="1"/>
          </p:cNvSpPr>
          <p:nvPr>
            <p:ph type="sldNum" sz="quarter" idx="12"/>
          </p:nvPr>
        </p:nvSpPr>
        <p:spPr>
          <a:ln/>
        </p:spPr>
        <p:txBody>
          <a:bodyPr/>
          <a:lstStyle>
            <a:lvl1pPr>
              <a:defRPr/>
            </a:lvl1pPr>
          </a:lstStyle>
          <a:p>
            <a:pPr>
              <a:defRPr/>
            </a:pPr>
            <a:fld id="{9220A2E7-1F63-45EE-88E2-48F160C3B5E2}"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1348564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2053331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942285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03051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75036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568315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345472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955669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346223536"/>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086217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01460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44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78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a:extLst>
              <a:ext uri="{FF2B5EF4-FFF2-40B4-BE49-F238E27FC236}">
                <a16:creationId xmlns:a16="http://schemas.microsoft.com/office/drawing/2014/main" id="{6303F70B-D150-4D3D-9A0F-2B8E5BCB827D}"/>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6" name="Footer Placeholder 4">
            <a:extLst>
              <a:ext uri="{FF2B5EF4-FFF2-40B4-BE49-F238E27FC236}">
                <a16:creationId xmlns:a16="http://schemas.microsoft.com/office/drawing/2014/main" id="{C020597C-CE72-4C23-AA6B-2B3C498601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210A2FFF-41E6-45DF-A560-4E6539C80128}"/>
              </a:ext>
            </a:extLst>
          </p:cNvPr>
          <p:cNvSpPr>
            <a:spLocks noGrp="1" noChangeArrowheads="1"/>
          </p:cNvSpPr>
          <p:nvPr>
            <p:ph type="sldNum" sz="quarter" idx="12"/>
          </p:nvPr>
        </p:nvSpPr>
        <p:spPr>
          <a:ln/>
        </p:spPr>
        <p:txBody>
          <a:bodyPr/>
          <a:lstStyle>
            <a:lvl1pPr>
              <a:defRPr/>
            </a:lvl1pPr>
          </a:lstStyle>
          <a:p>
            <a:pPr>
              <a:defRPr/>
            </a:pPr>
            <a:fld id="{F342EF5C-3C9F-47F1-AD78-EC4BF0AD0BCB}"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2676005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641933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693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821203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S PMincho"/>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7129897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endParaRP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S PMincho"/>
              </a:defRPr>
            </a:lvl1pPr>
            <a:lvl2pPr marL="457200" indent="0">
              <a:buFont typeface="Arial" panose="020B0604020202020204" pitchFamily="34" charset="0"/>
              <a:buNone/>
              <a:defRPr sz="3300">
                <a:solidFill>
                  <a:schemeClr val="bg1"/>
                </a:solidFill>
                <a:latin typeface="MS PMincho"/>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S PMincho"/>
              </a:defRPr>
            </a:lvl1pPr>
            <a:lvl2pPr marL="457200" indent="0">
              <a:buFont typeface="Arial" panose="020B0604020202020204" pitchFamily="34" charset="0"/>
              <a:buNone/>
              <a:defRPr sz="3300">
                <a:solidFill>
                  <a:schemeClr val="bg1"/>
                </a:solidFill>
                <a:latin typeface="MS PMincho"/>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874947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endParaRP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174765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6784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BCF3FA-7973-4DE6-E0CE-90095C65F2A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32BC93D-BFF3-C296-FE0B-E2B237004C11}"/>
              </a:ext>
            </a:extLst>
          </p:cNvPr>
          <p:cNvSpPr>
            <a:spLocks noGrp="1"/>
          </p:cNvSpPr>
          <p:nvPr>
            <p:ph type="dt" sz="half" idx="10"/>
          </p:nvPr>
        </p:nvSpPr>
        <p:spPr/>
        <p:txBody>
          <a:bodyPr/>
          <a:lstStyle/>
          <a:p>
            <a:endParaRPr lang="en-US"/>
          </a:p>
        </p:txBody>
      </p:sp>
      <p:sp>
        <p:nvSpPr>
          <p:cNvPr id="4" name="フッター プレースホルダー 3">
            <a:extLst>
              <a:ext uri="{FF2B5EF4-FFF2-40B4-BE49-F238E27FC236}">
                <a16:creationId xmlns:a16="http://schemas.microsoft.com/office/drawing/2014/main" id="{FEC8B56C-08FD-D008-35D8-C33B02F3C47F}"/>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7919C62A-17D4-0FE9-33CD-FF9BF9894697}"/>
              </a:ext>
            </a:extLst>
          </p:cNvPr>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1576476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33487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3632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63DFDE1-A600-4926-ABED-E6483A5FA2A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9DB014-B2EF-4550-9FEE-498A9A8D430C}" type="slidenum">
              <a:rPr kumimoji="1" lang="ja-JP" altLang="en-US" smtClean="0"/>
              <a:t>‹#›</a:t>
            </a:fld>
            <a:endParaRPr kumimoji="1" lang="ja-JP" altLang="en-US"/>
          </a:p>
        </p:txBody>
      </p:sp>
      <p:sp>
        <p:nvSpPr>
          <p:cNvPr id="8" name="テキスト プレースホルダー 7"/>
          <p:cNvSpPr>
            <a:spLocks noGrp="1"/>
          </p:cNvSpPr>
          <p:nvPr>
            <p:ph type="body" sz="quarter" idx="13"/>
          </p:nvPr>
        </p:nvSpPr>
        <p:spPr>
          <a:xfrm>
            <a:off x="3308351" y="1093788"/>
            <a:ext cx="12192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50052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a:extLst>
              <a:ext uri="{FF2B5EF4-FFF2-40B4-BE49-F238E27FC236}">
                <a16:creationId xmlns:a16="http://schemas.microsoft.com/office/drawing/2014/main" id="{ED807219-5A9A-48EE-9D0F-A97C579D883A}"/>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8" name="Footer Placeholder 4">
            <a:extLst>
              <a:ext uri="{FF2B5EF4-FFF2-40B4-BE49-F238E27FC236}">
                <a16:creationId xmlns:a16="http://schemas.microsoft.com/office/drawing/2014/main" id="{01EAAB6B-6DE2-4763-8640-E5494DF4312B}"/>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9" name="Slide Number Placeholder 5">
            <a:extLst>
              <a:ext uri="{FF2B5EF4-FFF2-40B4-BE49-F238E27FC236}">
                <a16:creationId xmlns:a16="http://schemas.microsoft.com/office/drawing/2014/main" id="{DCAE0760-44A3-4DD4-895D-C0F8F30F8759}"/>
              </a:ext>
            </a:extLst>
          </p:cNvPr>
          <p:cNvSpPr>
            <a:spLocks noGrp="1" noChangeArrowheads="1"/>
          </p:cNvSpPr>
          <p:nvPr>
            <p:ph type="sldNum" sz="quarter" idx="12"/>
          </p:nvPr>
        </p:nvSpPr>
        <p:spPr>
          <a:ln/>
        </p:spPr>
        <p:txBody>
          <a:bodyPr/>
          <a:lstStyle>
            <a:lvl1pPr>
              <a:defRPr/>
            </a:lvl1pPr>
          </a:lstStyle>
          <a:p>
            <a:pPr>
              <a:defRPr/>
            </a:pPr>
            <a:fld id="{C4302BA8-FDB7-4023-AE08-D6C93DE8B3F9}"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2304981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E30F4C4-B199-4370-B9B1-9230B9DF9604}" type="datetime1">
              <a:rPr kumimoji="1" lang="ja-JP" altLang="en-US" smtClean="0"/>
              <a:t>2025/3/25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9DB014-B2EF-4550-9FEE-498A9A8D430C}" type="slidenum">
              <a:rPr kumimoji="1" lang="ja-JP" altLang="en-US" smtClean="0"/>
              <a:t>‹#›</a:t>
            </a:fld>
            <a:endParaRPr kumimoji="1" lang="ja-JP" altLang="en-US"/>
          </a:p>
        </p:txBody>
      </p:sp>
    </p:spTree>
    <p:extLst>
      <p:ext uri="{BB962C8B-B14F-4D97-AF65-F5344CB8AC3E}">
        <p14:creationId xmlns:p14="http://schemas.microsoft.com/office/powerpoint/2010/main" val="334496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C98A0EBA-36D8-4982-9FC6-E87CA5C18B57}"/>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4" name="Footer Placeholder 4">
            <a:extLst>
              <a:ext uri="{FF2B5EF4-FFF2-40B4-BE49-F238E27FC236}">
                <a16:creationId xmlns:a16="http://schemas.microsoft.com/office/drawing/2014/main" id="{38815CCC-A78F-47C6-BF8F-ED43323CA6B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1762BE29-2A56-484F-8365-C8473045C3CA}"/>
              </a:ext>
            </a:extLst>
          </p:cNvPr>
          <p:cNvSpPr>
            <a:spLocks noGrp="1" noChangeArrowheads="1"/>
          </p:cNvSpPr>
          <p:nvPr>
            <p:ph type="sldNum" sz="quarter" idx="12"/>
          </p:nvPr>
        </p:nvSpPr>
        <p:spPr>
          <a:ln/>
        </p:spPr>
        <p:txBody>
          <a:bodyPr/>
          <a:lstStyle>
            <a:lvl1pPr>
              <a:defRPr/>
            </a:lvl1pPr>
          </a:lstStyle>
          <a:p>
            <a:pPr>
              <a:defRPr/>
            </a:pPr>
            <a:fld id="{67401F0E-F649-42E4-BFC0-FE65EEDC2E3E}"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418068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4F23D0-EA93-4142-92D1-A3EC74D74ECD}"/>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3" name="Footer Placeholder 4">
            <a:extLst>
              <a:ext uri="{FF2B5EF4-FFF2-40B4-BE49-F238E27FC236}">
                <a16:creationId xmlns:a16="http://schemas.microsoft.com/office/drawing/2014/main" id="{C3C6269F-CA9B-41B3-9833-6477DE5D9200}"/>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4" name="Slide Number Placeholder 5">
            <a:extLst>
              <a:ext uri="{FF2B5EF4-FFF2-40B4-BE49-F238E27FC236}">
                <a16:creationId xmlns:a16="http://schemas.microsoft.com/office/drawing/2014/main" id="{AC84EAF8-98F4-479C-96A7-2CD3B0C8F3AA}"/>
              </a:ext>
            </a:extLst>
          </p:cNvPr>
          <p:cNvSpPr>
            <a:spLocks noGrp="1" noChangeArrowheads="1"/>
          </p:cNvSpPr>
          <p:nvPr>
            <p:ph type="sldNum" sz="quarter" idx="12"/>
          </p:nvPr>
        </p:nvSpPr>
        <p:spPr>
          <a:ln/>
        </p:spPr>
        <p:txBody>
          <a:bodyPr/>
          <a:lstStyle>
            <a:lvl1pPr>
              <a:defRPr/>
            </a:lvl1pPr>
          </a:lstStyle>
          <a:p>
            <a:pPr>
              <a:defRPr/>
            </a:pPr>
            <a:fld id="{5EA734D8-1DD7-44DF-B053-A6C61E3129DB}"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168974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CF7CE990-1FF0-4C8B-87F1-FFDF81565C41}"/>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6" name="Footer Placeholder 4">
            <a:extLst>
              <a:ext uri="{FF2B5EF4-FFF2-40B4-BE49-F238E27FC236}">
                <a16:creationId xmlns:a16="http://schemas.microsoft.com/office/drawing/2014/main" id="{39B0E08B-29D8-4FA4-94E8-8BD21E3A3C2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5479AFDC-9E86-4084-9CA0-9F3DC1612A09}"/>
              </a:ext>
            </a:extLst>
          </p:cNvPr>
          <p:cNvSpPr>
            <a:spLocks noGrp="1" noChangeArrowheads="1"/>
          </p:cNvSpPr>
          <p:nvPr>
            <p:ph type="sldNum" sz="quarter" idx="12"/>
          </p:nvPr>
        </p:nvSpPr>
        <p:spPr>
          <a:ln/>
        </p:spPr>
        <p:txBody>
          <a:bodyPr/>
          <a:lstStyle>
            <a:lvl1pPr>
              <a:defRPr/>
            </a:lvl1pPr>
          </a:lstStyle>
          <a:p>
            <a:pPr>
              <a:defRPr/>
            </a:pPr>
            <a:fld id="{74629190-767A-4FC9-BF86-FAC40DDDA865}"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95794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sym typeface="Calibri" panose="020F0502020204030204" pitchFamily="34" charset="0"/>
            </a:endParaRP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0FA7BBE-E181-4BF8-A78C-6186FE355D78}"/>
              </a:ext>
            </a:extLst>
          </p:cNvPr>
          <p:cNvSpPr>
            <a:spLocks noGrp="1" noChangeArrowheads="1"/>
          </p:cNvSpPr>
          <p:nvPr>
            <p:ph type="dt" sz="half" idx="10"/>
          </p:nvPr>
        </p:nvSpPr>
        <p:spPr>
          <a:ln/>
        </p:spPr>
        <p:txBody>
          <a:bodyPr/>
          <a:lstStyle>
            <a:lvl1pPr>
              <a:defRPr/>
            </a:lvl1pPr>
          </a:lstStyle>
          <a:p>
            <a:pPr>
              <a:defRPr/>
            </a:pPr>
            <a:endParaRPr lang="en-US" altLang="ja-JP" sz="1350">
              <a:solidFill>
                <a:schemeClr val="tx1"/>
              </a:solidFill>
            </a:endParaRPr>
          </a:p>
        </p:txBody>
      </p:sp>
      <p:sp>
        <p:nvSpPr>
          <p:cNvPr id="6" name="Footer Placeholder 4">
            <a:extLst>
              <a:ext uri="{FF2B5EF4-FFF2-40B4-BE49-F238E27FC236}">
                <a16:creationId xmlns:a16="http://schemas.microsoft.com/office/drawing/2014/main" id="{67849ABA-E8EC-4CAA-8B72-33358388369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6ADD209C-0C77-48C7-A476-563B620D38B4}"/>
              </a:ext>
            </a:extLst>
          </p:cNvPr>
          <p:cNvSpPr>
            <a:spLocks noGrp="1" noChangeArrowheads="1"/>
          </p:cNvSpPr>
          <p:nvPr>
            <p:ph type="sldNum" sz="quarter" idx="12"/>
          </p:nvPr>
        </p:nvSpPr>
        <p:spPr>
          <a:ln/>
        </p:spPr>
        <p:txBody>
          <a:bodyPr/>
          <a:lstStyle>
            <a:lvl1pPr>
              <a:defRPr/>
            </a:lvl1pPr>
          </a:lstStyle>
          <a:p>
            <a:pPr>
              <a:defRPr/>
            </a:pPr>
            <a:fld id="{E181102B-9832-45C0-B10C-8CAD8FBA6B55}"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310212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1.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F9A1D7F-C4F0-4720-9958-E07B816B738C}"/>
              </a:ext>
            </a:extLst>
          </p:cNvPr>
          <p:cNvSpPr>
            <a:spLocks noGrp="1" noChangeArrowheads="1"/>
          </p:cNvSpPr>
          <p:nvPr>
            <p:ph type="title" idx="4294967295"/>
          </p:nvPr>
        </p:nvSpPr>
        <p:spPr bwMode="auto">
          <a:xfrm>
            <a:off x="844551"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sym typeface="Calibri Light" panose="020F0302020204030204" pitchFamily="34" charset="0"/>
              </a:rPr>
              <a:t>マスター タイトルの書式設定</a:t>
            </a:r>
          </a:p>
        </p:txBody>
      </p:sp>
      <p:sp>
        <p:nvSpPr>
          <p:cNvPr id="3075" name="Text Placeholder 2">
            <a:extLst>
              <a:ext uri="{FF2B5EF4-FFF2-40B4-BE49-F238E27FC236}">
                <a16:creationId xmlns:a16="http://schemas.microsoft.com/office/drawing/2014/main" id="{B13AADCF-1EFE-4D03-8CD6-C8418C12B5C8}"/>
              </a:ext>
            </a:extLst>
          </p:cNvPr>
          <p:cNvSpPr>
            <a:spLocks noGrp="1" noChangeArrowheads="1"/>
          </p:cNvSpPr>
          <p:nvPr>
            <p:ph type="body" idx="1"/>
          </p:nvPr>
        </p:nvSpPr>
        <p:spPr bwMode="auto">
          <a:xfrm>
            <a:off x="844551"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sym typeface="Calibri" panose="020F0502020204030204" pitchFamily="34" charset="0"/>
              </a:rPr>
              <a:t>マスター テキストの書式設定</a:t>
            </a:r>
          </a:p>
          <a:p>
            <a:pPr lvl="1"/>
            <a:r>
              <a:rPr lang="zh-CN" altLang="ja-JP">
                <a:sym typeface="Calibri" panose="020F0502020204030204" pitchFamily="34" charset="0"/>
              </a:rPr>
              <a:t>第 </a:t>
            </a:r>
            <a:r>
              <a:rPr lang="ja-JP" altLang="zh-CN">
                <a:sym typeface="Calibri" panose="020F0502020204030204" pitchFamily="34" charset="0"/>
              </a:rPr>
              <a:t>2 </a:t>
            </a:r>
            <a:r>
              <a:rPr lang="zh-CN" altLang="ja-JP">
                <a:sym typeface="Calibri" panose="020F0502020204030204" pitchFamily="34" charset="0"/>
              </a:rPr>
              <a:t>レベル</a:t>
            </a:r>
          </a:p>
          <a:p>
            <a:pPr lvl="2"/>
            <a:r>
              <a:rPr lang="zh-CN" altLang="ja-JP">
                <a:sym typeface="Calibri" panose="020F0502020204030204" pitchFamily="34" charset="0"/>
              </a:rPr>
              <a:t>第 </a:t>
            </a:r>
            <a:r>
              <a:rPr lang="ja-JP" altLang="zh-CN">
                <a:sym typeface="Calibri" panose="020F0502020204030204" pitchFamily="34" charset="0"/>
              </a:rPr>
              <a:t>3 </a:t>
            </a:r>
            <a:r>
              <a:rPr lang="zh-CN" altLang="ja-JP">
                <a:sym typeface="Calibri" panose="020F0502020204030204" pitchFamily="34" charset="0"/>
              </a:rPr>
              <a:t>レベル</a:t>
            </a:r>
          </a:p>
          <a:p>
            <a:pPr lvl="3"/>
            <a:r>
              <a:rPr lang="zh-CN" altLang="ja-JP">
                <a:sym typeface="Calibri" panose="020F0502020204030204" pitchFamily="34" charset="0"/>
              </a:rPr>
              <a:t>第 </a:t>
            </a:r>
            <a:r>
              <a:rPr lang="ja-JP" altLang="zh-CN">
                <a:sym typeface="Calibri" panose="020F0502020204030204" pitchFamily="34" charset="0"/>
              </a:rPr>
              <a:t>4 </a:t>
            </a:r>
            <a:r>
              <a:rPr lang="zh-CN" altLang="ja-JP">
                <a:sym typeface="Calibri" panose="020F0502020204030204" pitchFamily="34" charset="0"/>
              </a:rPr>
              <a:t>レベル</a:t>
            </a:r>
          </a:p>
          <a:p>
            <a:pPr lvl="4"/>
            <a:r>
              <a:rPr lang="zh-CN" altLang="ja-JP">
                <a:sym typeface="Calibri" panose="020F0502020204030204" pitchFamily="34" charset="0"/>
              </a:rPr>
              <a:t>第 </a:t>
            </a:r>
            <a:r>
              <a:rPr lang="ja-JP" altLang="zh-CN">
                <a:sym typeface="Calibri" panose="020F0502020204030204" pitchFamily="34" charset="0"/>
              </a:rPr>
              <a:t>5 </a:t>
            </a:r>
            <a:r>
              <a:rPr lang="zh-CN" altLang="ja-JP">
                <a:sym typeface="Calibri" panose="020F0502020204030204" pitchFamily="34" charset="0"/>
              </a:rPr>
              <a:t>レベル</a:t>
            </a:r>
          </a:p>
        </p:txBody>
      </p:sp>
      <p:sp>
        <p:nvSpPr>
          <p:cNvPr id="3076" name="Date Placeholder 3">
            <a:extLst>
              <a:ext uri="{FF2B5EF4-FFF2-40B4-BE49-F238E27FC236}">
                <a16:creationId xmlns:a16="http://schemas.microsoft.com/office/drawing/2014/main" id="{31E82876-04E8-4E9D-81B6-15C43CEF22BC}"/>
              </a:ext>
            </a:extLst>
          </p:cNvPr>
          <p:cNvSpPr>
            <a:spLocks noGrp="1" noChangeArrowheads="1"/>
          </p:cNvSpPr>
          <p:nvPr>
            <p:ph type="dt" sz="half" idx="2"/>
          </p:nvPr>
        </p:nvSpPr>
        <p:spPr bwMode="auto">
          <a:xfrm>
            <a:off x="838200"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825">
                <a:solidFill>
                  <a:srgbClr val="595959"/>
                </a:solidFill>
              </a:defRPr>
            </a:lvl1pPr>
          </a:lstStyle>
          <a:p>
            <a:pPr>
              <a:defRPr/>
            </a:pPr>
            <a:endParaRPr lang="en-US" altLang="ja-JP" sz="1350">
              <a:solidFill>
                <a:schemeClr val="tx1"/>
              </a:solidFill>
            </a:endParaRPr>
          </a:p>
        </p:txBody>
      </p:sp>
      <p:sp>
        <p:nvSpPr>
          <p:cNvPr id="3077" name="Footer Placeholder 4">
            <a:extLst>
              <a:ext uri="{FF2B5EF4-FFF2-40B4-BE49-F238E27FC236}">
                <a16:creationId xmlns:a16="http://schemas.microsoft.com/office/drawing/2014/main" id="{AE4B466A-B6B3-4375-8A18-3DD9826E348E}"/>
              </a:ext>
            </a:extLst>
          </p:cNvPr>
          <p:cNvSpPr>
            <a:spLocks noGrp="1" noChangeArrowheads="1"/>
          </p:cNvSpPr>
          <p:nvPr>
            <p:ph type="ftr" sz="quarter" idx="3"/>
          </p:nvPr>
        </p:nvSpPr>
        <p:spPr bwMode="auto">
          <a:xfrm>
            <a:off x="4038600" y="6356352"/>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825">
                <a:solidFill>
                  <a:srgbClr val="595959"/>
                </a:solidFill>
              </a:defRPr>
            </a:lvl1pPr>
          </a:lstStyle>
          <a:p>
            <a:pPr>
              <a:defRPr/>
            </a:pPr>
            <a:endParaRPr lang="ja-JP" altLang="ja-JP"/>
          </a:p>
        </p:txBody>
      </p:sp>
      <p:sp>
        <p:nvSpPr>
          <p:cNvPr id="3078" name="Slide Number Placeholder 5">
            <a:extLst>
              <a:ext uri="{FF2B5EF4-FFF2-40B4-BE49-F238E27FC236}">
                <a16:creationId xmlns:a16="http://schemas.microsoft.com/office/drawing/2014/main" id="{8CD44CEE-B4EA-4912-9F4D-17FB737C2502}"/>
              </a:ext>
            </a:extLst>
          </p:cNvPr>
          <p:cNvSpPr>
            <a:spLocks noGrp="1" noChangeArrowheads="1"/>
          </p:cNvSpPr>
          <p:nvPr>
            <p:ph type="sldNum" sz="quarter" idx="4"/>
          </p:nvPr>
        </p:nvSpPr>
        <p:spPr bwMode="auto">
          <a:xfrm>
            <a:off x="8616949"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825">
                <a:solidFill>
                  <a:srgbClr val="898989"/>
                </a:solidFill>
              </a:defRPr>
            </a:lvl1pPr>
          </a:lstStyle>
          <a:p>
            <a:pPr>
              <a:defRPr/>
            </a:pPr>
            <a:fld id="{7B6B2C67-DD01-4739-AC3E-9A52CB7EDC0F}"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42557101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marL="685800" indent="-685800" algn="l" rtl="0" eaLnBrk="0" fontAlgn="base" hangingPunct="0">
        <a:lnSpc>
          <a:spcPct val="90000"/>
        </a:lnSpc>
        <a:spcBef>
          <a:spcPct val="0"/>
        </a:spcBef>
        <a:spcAft>
          <a:spcPct val="0"/>
        </a:spcAft>
        <a:defRPr sz="3300" kern="12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Wingdings 2" panose="05020102010507070707" pitchFamily="18" charset="2"/>
        <a:buChar char=""/>
        <a:defRPr sz="1800" kern="1200">
          <a:solidFill>
            <a:schemeClr val="tx1"/>
          </a:solidFill>
          <a:latin typeface="+mn-lt"/>
          <a:ea typeface="+mn-ea"/>
          <a:cs typeface="+mn-cs"/>
          <a:sym typeface="Calibri" panose="020F0502020204030204" pitchFamily="34" charset="0"/>
        </a:defRPr>
      </a:lvl2pPr>
      <a:lvl3pPr marL="857250" indent="-171450" algn="l"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sym typeface="Calibri" panose="020F0502020204030204" pitchFamily="34" charset="0"/>
        </a:defRPr>
      </a:lvl3pPr>
      <a:lvl4pPr marL="12001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4pPr>
      <a:lvl5pPr marL="15430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F9A1D7F-C4F0-4720-9958-E07B816B738C}"/>
              </a:ext>
            </a:extLst>
          </p:cNvPr>
          <p:cNvSpPr>
            <a:spLocks noGrp="1" noChangeArrowheads="1"/>
          </p:cNvSpPr>
          <p:nvPr>
            <p:ph type="title" idx="4294967295"/>
          </p:nvPr>
        </p:nvSpPr>
        <p:spPr bwMode="auto">
          <a:xfrm>
            <a:off x="844551"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sym typeface="Calibri Light" panose="020F0302020204030204" pitchFamily="34" charset="0"/>
              </a:rPr>
              <a:t>マスター タイトルの書式設定</a:t>
            </a:r>
          </a:p>
        </p:txBody>
      </p:sp>
      <p:sp>
        <p:nvSpPr>
          <p:cNvPr id="3075" name="Text Placeholder 2">
            <a:extLst>
              <a:ext uri="{FF2B5EF4-FFF2-40B4-BE49-F238E27FC236}">
                <a16:creationId xmlns:a16="http://schemas.microsoft.com/office/drawing/2014/main" id="{B13AADCF-1EFE-4D03-8CD6-C8418C12B5C8}"/>
              </a:ext>
            </a:extLst>
          </p:cNvPr>
          <p:cNvSpPr>
            <a:spLocks noGrp="1" noChangeArrowheads="1"/>
          </p:cNvSpPr>
          <p:nvPr>
            <p:ph type="body" idx="1"/>
          </p:nvPr>
        </p:nvSpPr>
        <p:spPr bwMode="auto">
          <a:xfrm>
            <a:off x="844551"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sym typeface="Calibri" panose="020F0502020204030204" pitchFamily="34" charset="0"/>
              </a:rPr>
              <a:t>マスター テキストの書式設定</a:t>
            </a:r>
          </a:p>
          <a:p>
            <a:pPr lvl="1"/>
            <a:r>
              <a:rPr lang="zh-CN" altLang="ja-JP">
                <a:sym typeface="Calibri" panose="020F0502020204030204" pitchFamily="34" charset="0"/>
              </a:rPr>
              <a:t>第 </a:t>
            </a:r>
            <a:r>
              <a:rPr lang="ja-JP" altLang="zh-CN">
                <a:sym typeface="Calibri" panose="020F0502020204030204" pitchFamily="34" charset="0"/>
              </a:rPr>
              <a:t>2 </a:t>
            </a:r>
            <a:r>
              <a:rPr lang="zh-CN" altLang="ja-JP">
                <a:sym typeface="Calibri" panose="020F0502020204030204" pitchFamily="34" charset="0"/>
              </a:rPr>
              <a:t>レベル</a:t>
            </a:r>
          </a:p>
          <a:p>
            <a:pPr lvl="2"/>
            <a:r>
              <a:rPr lang="zh-CN" altLang="ja-JP">
                <a:sym typeface="Calibri" panose="020F0502020204030204" pitchFamily="34" charset="0"/>
              </a:rPr>
              <a:t>第 </a:t>
            </a:r>
            <a:r>
              <a:rPr lang="ja-JP" altLang="zh-CN">
                <a:sym typeface="Calibri" panose="020F0502020204030204" pitchFamily="34" charset="0"/>
              </a:rPr>
              <a:t>3 </a:t>
            </a:r>
            <a:r>
              <a:rPr lang="zh-CN" altLang="ja-JP">
                <a:sym typeface="Calibri" panose="020F0502020204030204" pitchFamily="34" charset="0"/>
              </a:rPr>
              <a:t>レベル</a:t>
            </a:r>
          </a:p>
          <a:p>
            <a:pPr lvl="3"/>
            <a:r>
              <a:rPr lang="zh-CN" altLang="ja-JP">
                <a:sym typeface="Calibri" panose="020F0502020204030204" pitchFamily="34" charset="0"/>
              </a:rPr>
              <a:t>第 </a:t>
            </a:r>
            <a:r>
              <a:rPr lang="ja-JP" altLang="zh-CN">
                <a:sym typeface="Calibri" panose="020F0502020204030204" pitchFamily="34" charset="0"/>
              </a:rPr>
              <a:t>4 </a:t>
            </a:r>
            <a:r>
              <a:rPr lang="zh-CN" altLang="ja-JP">
                <a:sym typeface="Calibri" panose="020F0502020204030204" pitchFamily="34" charset="0"/>
              </a:rPr>
              <a:t>レベル</a:t>
            </a:r>
          </a:p>
          <a:p>
            <a:pPr lvl="4"/>
            <a:r>
              <a:rPr lang="zh-CN" altLang="ja-JP">
                <a:sym typeface="Calibri" panose="020F0502020204030204" pitchFamily="34" charset="0"/>
              </a:rPr>
              <a:t>第 </a:t>
            </a:r>
            <a:r>
              <a:rPr lang="ja-JP" altLang="zh-CN">
                <a:sym typeface="Calibri" panose="020F0502020204030204" pitchFamily="34" charset="0"/>
              </a:rPr>
              <a:t>5 </a:t>
            </a:r>
            <a:r>
              <a:rPr lang="zh-CN" altLang="ja-JP">
                <a:sym typeface="Calibri" panose="020F0502020204030204" pitchFamily="34" charset="0"/>
              </a:rPr>
              <a:t>レベル</a:t>
            </a:r>
          </a:p>
        </p:txBody>
      </p:sp>
      <p:sp>
        <p:nvSpPr>
          <p:cNvPr id="3076" name="Date Placeholder 3">
            <a:extLst>
              <a:ext uri="{FF2B5EF4-FFF2-40B4-BE49-F238E27FC236}">
                <a16:creationId xmlns:a16="http://schemas.microsoft.com/office/drawing/2014/main" id="{31E82876-04E8-4E9D-81B6-15C43CEF22BC}"/>
              </a:ext>
            </a:extLst>
          </p:cNvPr>
          <p:cNvSpPr>
            <a:spLocks noGrp="1" noChangeArrowheads="1"/>
          </p:cNvSpPr>
          <p:nvPr>
            <p:ph type="dt" sz="half" idx="2"/>
          </p:nvPr>
        </p:nvSpPr>
        <p:spPr bwMode="auto">
          <a:xfrm>
            <a:off x="838200"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825">
                <a:solidFill>
                  <a:srgbClr val="595959"/>
                </a:solidFill>
              </a:defRPr>
            </a:lvl1pPr>
          </a:lstStyle>
          <a:p>
            <a:pPr>
              <a:defRPr/>
            </a:pPr>
            <a:fld id="{75421CF3-E262-4D74-A6A2-C24432B77260}" type="datetime1">
              <a:rPr lang="ja-JP" altLang="en-US"/>
              <a:pPr>
                <a:defRPr/>
              </a:pPr>
              <a:t>2025/3/25</a:t>
            </a:fld>
            <a:endParaRPr lang="en-US" altLang="ja-JP" sz="1350">
              <a:solidFill>
                <a:schemeClr val="tx1"/>
              </a:solidFill>
            </a:endParaRPr>
          </a:p>
        </p:txBody>
      </p:sp>
      <p:sp>
        <p:nvSpPr>
          <p:cNvPr id="3077" name="Footer Placeholder 4">
            <a:extLst>
              <a:ext uri="{FF2B5EF4-FFF2-40B4-BE49-F238E27FC236}">
                <a16:creationId xmlns:a16="http://schemas.microsoft.com/office/drawing/2014/main" id="{AE4B466A-B6B3-4375-8A18-3DD9826E348E}"/>
              </a:ext>
            </a:extLst>
          </p:cNvPr>
          <p:cNvSpPr>
            <a:spLocks noGrp="1" noChangeArrowheads="1"/>
          </p:cNvSpPr>
          <p:nvPr>
            <p:ph type="ftr" sz="quarter" idx="3"/>
          </p:nvPr>
        </p:nvSpPr>
        <p:spPr bwMode="auto">
          <a:xfrm>
            <a:off x="4038600" y="6356352"/>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825">
                <a:solidFill>
                  <a:srgbClr val="595959"/>
                </a:solidFill>
              </a:defRPr>
            </a:lvl1pPr>
          </a:lstStyle>
          <a:p>
            <a:pPr>
              <a:defRPr/>
            </a:pPr>
            <a:endParaRPr lang="ja-JP" altLang="ja-JP"/>
          </a:p>
        </p:txBody>
      </p:sp>
      <p:sp>
        <p:nvSpPr>
          <p:cNvPr id="3078" name="Slide Number Placeholder 5">
            <a:extLst>
              <a:ext uri="{FF2B5EF4-FFF2-40B4-BE49-F238E27FC236}">
                <a16:creationId xmlns:a16="http://schemas.microsoft.com/office/drawing/2014/main" id="{8CD44CEE-B4EA-4912-9F4D-17FB737C2502}"/>
              </a:ext>
            </a:extLst>
          </p:cNvPr>
          <p:cNvSpPr>
            <a:spLocks noGrp="1" noChangeArrowheads="1"/>
          </p:cNvSpPr>
          <p:nvPr>
            <p:ph type="sldNum" sz="quarter" idx="4"/>
          </p:nvPr>
        </p:nvSpPr>
        <p:spPr bwMode="auto">
          <a:xfrm>
            <a:off x="8616949"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825">
                <a:solidFill>
                  <a:srgbClr val="898989"/>
                </a:solidFill>
              </a:defRPr>
            </a:lvl1pPr>
          </a:lstStyle>
          <a:p>
            <a:pPr>
              <a:defRPr/>
            </a:pPr>
            <a:fld id="{7B6B2C67-DD01-4739-AC3E-9A52CB7EDC0F}" type="slidenum">
              <a:rPr lang="ja-JP" altLang="en-US"/>
              <a:pPr>
                <a:defRPr/>
              </a:pPr>
              <a:t>‹#›</a:t>
            </a:fld>
            <a:endParaRPr lang="en-US" altLang="ja-JP" sz="1350">
              <a:solidFill>
                <a:schemeClr val="tx1"/>
              </a:solidFill>
            </a:endParaRPr>
          </a:p>
        </p:txBody>
      </p:sp>
    </p:spTree>
    <p:extLst>
      <p:ext uri="{BB962C8B-B14F-4D97-AF65-F5344CB8AC3E}">
        <p14:creationId xmlns:p14="http://schemas.microsoft.com/office/powerpoint/2010/main" val="124075095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hf sldNum="0" hdr="0" ftr="0"/>
  <p:txStyles>
    <p:titleStyle>
      <a:lvl1pPr marL="685800" indent="-685800" algn="l" rtl="0" eaLnBrk="0" fontAlgn="base" hangingPunct="0">
        <a:lnSpc>
          <a:spcPct val="90000"/>
        </a:lnSpc>
        <a:spcBef>
          <a:spcPct val="0"/>
        </a:spcBef>
        <a:spcAft>
          <a:spcPct val="0"/>
        </a:spcAft>
        <a:defRPr sz="3300" kern="12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Wingdings 2" panose="05020102010507070707" pitchFamily="18" charset="2"/>
        <a:buChar char=""/>
        <a:defRPr sz="1800" kern="1200">
          <a:solidFill>
            <a:schemeClr val="tx1"/>
          </a:solidFill>
          <a:latin typeface="+mn-lt"/>
          <a:ea typeface="+mn-ea"/>
          <a:cs typeface="+mn-cs"/>
          <a:sym typeface="Calibri" panose="020F0502020204030204" pitchFamily="34" charset="0"/>
        </a:defRPr>
      </a:lvl2pPr>
      <a:lvl3pPr marL="857250" indent="-171450" algn="l"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sym typeface="Calibri" panose="020F0502020204030204" pitchFamily="34" charset="0"/>
        </a:defRPr>
      </a:lvl3pPr>
      <a:lvl4pPr marL="12001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4pPr>
      <a:lvl5pPr marL="15430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MS PGothic"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MS PGothic" panose="020B0604020202020204" pitchFamily="34" charset="0"/>
              </a:rPr>
              <a:t> </a:t>
            </a:r>
          </a:p>
          <a:p>
            <a:pPr algn="l">
              <a:spcBef>
                <a:spcPts val="600"/>
              </a:spcBef>
              <a:spcAft>
                <a:spcPts val="600"/>
              </a:spcAft>
            </a:pPr>
            <a:r>
              <a:rPr lang="en-US" b="0" i="0">
                <a:solidFill>
                  <a:srgbClr val="000000"/>
                </a:solidFill>
                <a:effectLst/>
                <a:latin typeface="MS PGothic" panose="020B0604020202020204" pitchFamily="34" charset="0"/>
              </a:rPr>
              <a:t>• revise any of the “how-to” text on the first pages</a:t>
            </a:r>
            <a:endParaRPr lang="en-US" b="0" i="0">
              <a:solidFill>
                <a:srgbClr val="222222"/>
              </a:solidFill>
              <a:effectLst/>
              <a:latin typeface="MS PGothic" panose="020B0604020202020204" pitchFamily="34" charset="0"/>
            </a:endParaRPr>
          </a:p>
          <a:p>
            <a:pPr algn="l">
              <a:spcBef>
                <a:spcPts val="600"/>
              </a:spcBef>
              <a:spcAft>
                <a:spcPts val="600"/>
              </a:spcAft>
            </a:pPr>
            <a:r>
              <a:rPr lang="en-US" b="0" i="0">
                <a:solidFill>
                  <a:srgbClr val="000000"/>
                </a:solidFill>
                <a:effectLst/>
                <a:latin typeface="MS PGothic"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MS PGothic" panose="020B0604020202020204" pitchFamily="34" charset="0"/>
            </a:endParaRPr>
          </a:p>
          <a:p>
            <a:pPr algn="l">
              <a:spcBef>
                <a:spcPts val="600"/>
              </a:spcBef>
              <a:spcAft>
                <a:spcPts val="600"/>
              </a:spcAft>
            </a:pPr>
            <a:r>
              <a:rPr lang="en-US" b="0" i="0">
                <a:solidFill>
                  <a:srgbClr val="000000"/>
                </a:solidFill>
                <a:effectLst/>
                <a:latin typeface="MS PGothic" panose="020B0604020202020204" pitchFamily="34" charset="0"/>
              </a:rPr>
              <a:t>• create text placeholders within each slide</a:t>
            </a:r>
            <a:endParaRPr lang="en-US" b="0" i="0">
              <a:solidFill>
                <a:srgbClr val="222222"/>
              </a:solidFill>
              <a:effectLst/>
              <a:latin typeface="MS PGothic" panose="020B0604020202020204" pitchFamily="34" charset="0"/>
            </a:endParaRPr>
          </a:p>
          <a:p>
            <a:pPr algn="l">
              <a:spcBef>
                <a:spcPts val="600"/>
              </a:spcBef>
              <a:spcAft>
                <a:spcPts val="600"/>
              </a:spcAft>
            </a:pPr>
            <a:r>
              <a:rPr lang="en-US" b="0" i="0">
                <a:solidFill>
                  <a:srgbClr val="000000"/>
                </a:solidFill>
                <a:effectLst/>
                <a:latin typeface="MS PGothic" panose="020B0604020202020204" pitchFamily="34" charset="0"/>
              </a:rPr>
              <a:t>• how to create certain visual effects such as the transparent photo overlays (the process is different from Mac to PC)</a:t>
            </a:r>
            <a:endParaRPr lang="en-US" b="0" i="0">
              <a:solidFill>
                <a:srgbClr val="222222"/>
              </a:solidFill>
              <a:effectLst/>
              <a:latin typeface="MS PGothic" panose="020B0604020202020204" pitchFamily="34" charset="0"/>
            </a:endParaRPr>
          </a:p>
          <a:p>
            <a:pPr algn="l">
              <a:spcBef>
                <a:spcPts val="600"/>
              </a:spcBef>
              <a:spcAft>
                <a:spcPts val="600"/>
              </a:spcAft>
            </a:pPr>
            <a:r>
              <a:rPr lang="en-US" b="0" i="0">
                <a:solidFill>
                  <a:srgbClr val="000000"/>
                </a:solidFill>
                <a:effectLst/>
                <a:latin typeface="MS PGothic"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MS PGothic" panose="020B0604020202020204" pitchFamily="34" charset="0"/>
            </a:endParaRPr>
          </a:p>
          <a:p>
            <a:pPr algn="l">
              <a:spcBef>
                <a:spcPts val="600"/>
              </a:spcBef>
              <a:spcAft>
                <a:spcPts val="600"/>
              </a:spcAft>
            </a:pPr>
            <a:r>
              <a:rPr lang="en-US" b="0" i="0">
                <a:solidFill>
                  <a:srgbClr val="000000"/>
                </a:solidFill>
                <a:effectLst/>
                <a:latin typeface="MS PGothic" panose="020B0604020202020204" pitchFamily="34" charset="0"/>
              </a:rPr>
              <a:t>• need your advice on fonts – I’m thinking we should only use the “free option” fonts? (see attached)</a:t>
            </a:r>
            <a:endParaRPr lang="en-US" b="0" i="0">
              <a:solidFill>
                <a:srgbClr val="222222"/>
              </a:solidFill>
              <a:effectLst/>
              <a:latin typeface="MS PGothic" panose="020B0604020202020204" pitchFamily="34" charset="0"/>
            </a:endParaRPr>
          </a:p>
          <a:p>
            <a:pPr algn="l">
              <a:spcBef>
                <a:spcPts val="600"/>
              </a:spcBef>
              <a:spcAft>
                <a:spcPts val="600"/>
              </a:spcAft>
            </a:pPr>
            <a:r>
              <a:rPr lang="en-US" b="0" i="0">
                <a:solidFill>
                  <a:srgbClr val="222222"/>
                </a:solidFill>
                <a:effectLst/>
                <a:latin typeface="MS PGothic"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5926922" y="6933909"/>
            <a:ext cx="5426878" cy="487518"/>
            <a:chOff x="-348110" y="6933909"/>
            <a:chExt cx="5426878" cy="487518"/>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202251"/>
              <a:chOff x="1316510" y="6885708"/>
              <a:chExt cx="3695367" cy="202251"/>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ja-JP" altLang="en-US" sz="600" b="0" i="0" u="none" baseline="0">
                    <a:latin typeface="Arial" panose="020B0604020202020204" pitchFamily="34" charset="0"/>
                    <a:ea typeface="MS PGothic" panose="020B0600070205080204" pitchFamily="34" charset="-128"/>
                    <a:cs typeface="Arial" panose="020B0604020202020204" pitchFamily="34" charset="0"/>
                  </a:rPr>
                  <a:t>ロイヤルブルー</a:t>
                </a:r>
                <a:br>
                  <a:rPr lang="en-US" sz="600"/>
                </a:br>
                <a:r>
                  <a:rPr lang="en-US" sz="600"/>
                  <a:t>R23,G69,B143</a:t>
                </a:r>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アズール</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solidFill>
                      <a:schemeClr val="tx1"/>
                    </a:solidFill>
                    <a:latin typeface="Arial" panose="020B0604020202020204" pitchFamily="34" charset="0"/>
                    <a:ea typeface="MS PGothic" panose="020B0600070205080204" pitchFamily="34" charset="-128"/>
                    <a:cs typeface="Arial" panose="020B0604020202020204" pitchFamily="34" charset="0"/>
                  </a:rPr>
                  <a:t>スカイブルー</a:t>
                </a:r>
                <a:br>
                  <a:rPr lang="en-US" sz="600">
                    <a:solidFill>
                      <a:schemeClr val="tx1"/>
                    </a:solidFill>
                  </a:rPr>
                </a:br>
                <a:r>
                  <a:rPr lang="en-US" sz="600">
                    <a:solidFill>
                      <a:schemeClr val="tx1"/>
                    </a:solidFill>
                  </a:rPr>
                  <a:t>R1,G180,B231</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solidFill>
                      <a:schemeClr val="tx1"/>
                    </a:solidFill>
                    <a:latin typeface="Arial" panose="020B0604020202020204" pitchFamily="34" charset="0"/>
                    <a:ea typeface="MS PGothic" panose="020B0600070205080204" pitchFamily="34" charset="-128"/>
                    <a:cs typeface="Arial" panose="020B0604020202020204" pitchFamily="34" charset="0"/>
                  </a:rPr>
                  <a:t>ゴールド</a:t>
                </a:r>
                <a:br>
                  <a:rPr lang="en-US" sz="600">
                    <a:solidFill>
                      <a:schemeClr val="tx1"/>
                    </a:solidFill>
                  </a:rPr>
                </a:br>
                <a:r>
                  <a:rPr lang="en-US" sz="600">
                    <a:solidFill>
                      <a:schemeClr val="tx1"/>
                    </a:solidFill>
                  </a:rPr>
                  <a:t>R247,G168,B27</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348110" y="6933909"/>
              <a:ext cx="1697485" cy="307777"/>
            </a:xfrm>
            <a:prstGeom prst="rect">
              <a:avLst/>
            </a:prstGeom>
            <a:noFill/>
          </p:spPr>
          <p:txBody>
            <a:bodyPr wrap="square" lIns="0" rIns="0" rtlCol="0">
              <a:spAutoFit/>
            </a:bodyPr>
            <a:lstStyle/>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ロータリー・リーダーシップ・</a:t>
              </a:r>
            </a:p>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カラー</a:t>
              </a:r>
              <a:endParaRPr lang="en-US" sz="700" b="1" baseline="0">
                <a:solidFill>
                  <a:schemeClr val="tx1"/>
                </a:solidFill>
              </a:endParaRP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894996" y="7221372"/>
              <a:ext cx="448841" cy="200055"/>
            </a:xfrm>
            <a:prstGeom prst="rect">
              <a:avLst/>
            </a:prstGeom>
            <a:noFill/>
          </p:spPr>
          <p:txBody>
            <a:bodyPr wrap="none" lIns="0" rIns="0" rtlCol="0">
              <a:spAutoFit/>
            </a:bodyPr>
            <a:lstStyle>
              <a:defPPr>
                <a:defRPr lang="en-US"/>
              </a:defPPr>
              <a:lvl1pPr algn="r">
                <a:defRPr sz="800" b="1"/>
              </a:lvl1pPr>
            </a:lstStyle>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第二基本色</a:t>
              </a:r>
            </a:p>
          </p:txBody>
        </p:sp>
      </p:grpSp>
      <p:sp>
        <p:nvSpPr>
          <p:cNvPr id="28" name="Rectangle 27">
            <a:extLst>
              <a:ext uri="{FF2B5EF4-FFF2-40B4-BE49-F238E27FC236}">
                <a16:creationId xmlns:a16="http://schemas.microsoft.com/office/drawing/2014/main" id="{3350382F-00B0-CA43-A0F7-644A8D699293}"/>
              </a:ext>
            </a:extLst>
          </p:cNvPr>
          <p:cNvSpPr/>
          <p:nvPr userDrawn="1"/>
        </p:nvSpPr>
        <p:spPr>
          <a:xfrm>
            <a:off x="9526543" y="7213528"/>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29" name="Rectangle 28">
            <a:extLst>
              <a:ext uri="{FF2B5EF4-FFF2-40B4-BE49-F238E27FC236}">
                <a16:creationId xmlns:a16="http://schemas.microsoft.com/office/drawing/2014/main" id="{9DBF9526-5EAB-5F46-806E-1011D8E6B2D8}"/>
              </a:ext>
            </a:extLst>
          </p:cNvPr>
          <p:cNvSpPr/>
          <p:nvPr userDrawn="1"/>
        </p:nvSpPr>
        <p:spPr>
          <a:xfrm>
            <a:off x="10460598" y="7213528"/>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30" name="Rectangle 29">
            <a:extLst>
              <a:ext uri="{FF2B5EF4-FFF2-40B4-BE49-F238E27FC236}">
                <a16:creationId xmlns:a16="http://schemas.microsoft.com/office/drawing/2014/main" id="{AF208F66-38FD-9F4E-90C2-878C56D19B25}"/>
              </a:ext>
            </a:extLst>
          </p:cNvPr>
          <p:cNvSpPr/>
          <p:nvPr userDrawn="1"/>
        </p:nvSpPr>
        <p:spPr>
          <a:xfrm>
            <a:off x="7658433" y="7213528"/>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31" name="Rectangle 30">
            <a:extLst>
              <a:ext uri="{FF2B5EF4-FFF2-40B4-BE49-F238E27FC236}">
                <a16:creationId xmlns:a16="http://schemas.microsoft.com/office/drawing/2014/main" id="{F67EA936-2F51-5D46-909D-D708A3959C64}"/>
              </a:ext>
            </a:extLst>
          </p:cNvPr>
          <p:cNvSpPr/>
          <p:nvPr userDrawn="1"/>
        </p:nvSpPr>
        <p:spPr>
          <a:xfrm>
            <a:off x="8592488" y="7213528"/>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spTree>
    <p:custDataLst>
      <p:tags r:id="rId28"/>
    </p:custDataLst>
    <p:extLst>
      <p:ext uri="{BB962C8B-B14F-4D97-AF65-F5344CB8AC3E}">
        <p14:creationId xmlns:p14="http://schemas.microsoft.com/office/powerpoint/2010/main" val="391900392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Lst>
  <p:hf hdr="0" ftr="0" dt="0"/>
  <p:txStyles>
    <p:titleStyle>
      <a:lvl1pPr algn="l" defTabSz="914400" rtl="0" eaLnBrk="1" latinLnBrk="0" hangingPunct="1">
        <a:lnSpc>
          <a:spcPct val="90000"/>
        </a:lnSpc>
        <a:spcBef>
          <a:spcPct val="0"/>
        </a:spcBef>
        <a:buNone/>
        <a:defRPr sz="4400" b="1" kern="1200">
          <a:solidFill>
            <a:schemeClr val="tx1"/>
          </a:solidFill>
          <a:latin typeface="MS PMincho"/>
          <a:ea typeface="MS PMincho"/>
          <a:cs typeface="MS PMincho"/>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p:bodyStyle>
    <p:other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tags" Target="../tags/tag2.xml"/><Relationship Id="rId5" Type="http://schemas.openxmlformats.org/officeDocument/2006/relationships/image" Target="../media/image4.tif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11390" y="3213377"/>
            <a:ext cx="12192000" cy="2176117"/>
          </a:xfrm>
          <a:prstGeom prst="rect">
            <a:avLst/>
          </a:prstGeom>
          <a:solidFill>
            <a:srgbClr val="00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 altLang="en-US" sz="1800" b="0" i="0" u="none" strike="noStrike" kern="1200" cap="none" spc="0" normalizeH="0" baseline="0" noProof="0">
              <a:ln>
                <a:noFill/>
              </a:ln>
              <a:solidFill>
                <a:srgbClr val="FFFFFF"/>
              </a:solidFill>
              <a:effectLst/>
              <a:highlight>
                <a:srgbClr val="01B4E7"/>
              </a:highlight>
              <a:uLnTx/>
              <a:uFillTx/>
              <a:latin typeface="MS PGothic" panose="020B0604020202020204"/>
              <a:ea typeface="MS PMincho" panose="02020600040205080304" pitchFamily="18" charset="-128"/>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41" y="330449"/>
            <a:ext cx="1747704" cy="1754642"/>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969498" y="3481770"/>
            <a:ext cx="10342349" cy="719215"/>
          </a:xfrm>
          <a:prstGeom prst="rect">
            <a:avLst/>
          </a:prstGeom>
          <a:no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defRPr/>
            </a:pPr>
            <a:r>
              <a:rPr kumimoji="0" lang="en-US" altLang="ja-JP" sz="4800" b="1" dirty="0">
                <a:solidFill>
                  <a:srgbClr val="FFFFFF"/>
                </a:solidFill>
                <a:latin typeface="ＭＳ Ｐゴシック"/>
                <a:ea typeface="ＭＳ Ｐゴシック"/>
                <a:cs typeface="MS PGothic" panose="020B0604020202020204" pitchFamily="34" charset="0"/>
              </a:rPr>
              <a:t>2025-26</a:t>
            </a:r>
            <a:r>
              <a:rPr kumimoji="0" lang="ja-JP" altLang="en-US" sz="4800" b="1" i="0" u="none" strike="noStrike" kern="1200" cap="none" spc="0" normalizeH="0" baseline="0" noProof="0">
                <a:ln>
                  <a:noFill/>
                </a:ln>
                <a:solidFill>
                  <a:srgbClr val="FFFFFF"/>
                </a:solidFill>
                <a:effectLst/>
                <a:uLnTx/>
                <a:uFillTx/>
                <a:latin typeface="ＭＳ Ｐゴシック"/>
                <a:ea typeface="ＭＳ Ｐゴシック"/>
                <a:cs typeface="MS PGothic" panose="020B0604020202020204" pitchFamily="34" charset="0"/>
              </a:rPr>
              <a:t>のための</a:t>
            </a:r>
            <a:r>
              <a:rPr kumimoji="0" lang="ja-JP" altLang="en-US" sz="4800" b="1">
                <a:solidFill>
                  <a:srgbClr val="FFFFFF"/>
                </a:solidFill>
                <a:latin typeface="ＭＳ Ｐゴシック"/>
                <a:ea typeface="ＭＳ Ｐゴシック"/>
                <a:cs typeface="MS PGothic" panose="020B0604020202020204" pitchFamily="34" charset="0"/>
              </a:rPr>
              <a:t> 地区研修協議会</a:t>
            </a:r>
            <a:endParaRPr lang="ja" altLang="en-US" sz="4800" b="1" i="0" u="none" strike="noStrike" kern="1200" cap="none" spc="0" normalizeH="0" baseline="0" noProof="0">
              <a:ln>
                <a:noFill/>
              </a:ln>
              <a:solidFill>
                <a:srgbClr val="FFFFFF"/>
              </a:solidFill>
              <a:effectLst/>
              <a:uLnTx/>
              <a:uFillTx/>
              <a:latin typeface="ＭＳ Ｐゴシック"/>
              <a:ea typeface="ＭＳ Ｐゴシック"/>
              <a:cs typeface="MS PGothic" panose="020B0604020202020204" pitchFamily="34" charset="0"/>
            </a:endParaRPr>
          </a:p>
        </p:txBody>
      </p:sp>
      <p:sp>
        <p:nvSpPr>
          <p:cNvPr id="15" name="Subtitle 14">
            <a:extLst>
              <a:ext uri="{FF2B5EF4-FFF2-40B4-BE49-F238E27FC236}">
                <a16:creationId xmlns:a16="http://schemas.microsoft.com/office/drawing/2014/main" id="{77D0ABE6-BA44-4063-8E45-8876CFFD0C6E}"/>
              </a:ext>
            </a:extLst>
          </p:cNvPr>
          <p:cNvSpPr txBox="1">
            <a:spLocks/>
          </p:cNvSpPr>
          <p:nvPr/>
        </p:nvSpPr>
        <p:spPr>
          <a:xfrm>
            <a:off x="5588585" y="4734114"/>
            <a:ext cx="6489115" cy="46566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defRPr/>
            </a:pPr>
            <a:r>
              <a:rPr lang="ja-JP" altLang="en-US" sz="3200" b="1">
                <a:solidFill>
                  <a:srgbClr val="FFFFFF"/>
                </a:solidFill>
                <a:latin typeface="MS PGothic"/>
                <a:ea typeface="MS PGothic"/>
              </a:rPr>
              <a:t>社会奉仕委員会　佐々木雅之</a:t>
            </a:r>
            <a:endParaRPr lang="ja-JP" altLang="en-US" sz="3200" b="1" i="0" u="none" strike="noStrike" kern="1200" cap="none" spc="0" normalizeH="0" baseline="0" noProof="0">
              <a:ln>
                <a:noFill/>
              </a:ln>
              <a:solidFill>
                <a:srgbClr val="FFFFFF"/>
              </a:solidFill>
              <a:effectLst/>
              <a:uLnTx/>
              <a:uFillTx/>
              <a:latin typeface="MS PGothic" panose="020B0600070205080204" pitchFamily="34" charset="-128"/>
              <a:ea typeface="MS PGothic" panose="020B0600070205080204" pitchFamily="34" charset="-128"/>
            </a:endParaRPr>
          </a:p>
        </p:txBody>
      </p:sp>
      <p:pic>
        <p:nvPicPr>
          <p:cNvPr id="4" name="図 3">
            <a:extLst>
              <a:ext uri="{FF2B5EF4-FFF2-40B4-BE49-F238E27FC236}">
                <a16:creationId xmlns:a16="http://schemas.microsoft.com/office/drawing/2014/main" id="{9F5BE68E-3857-5475-36EB-692014C3899C}"/>
              </a:ext>
            </a:extLst>
          </p:cNvPr>
          <p:cNvPicPr>
            <a:picLocks noChangeAspect="1"/>
          </p:cNvPicPr>
          <p:nvPr/>
        </p:nvPicPr>
        <p:blipFill>
          <a:blip r:embed="rId5"/>
          <a:stretch>
            <a:fillRect/>
          </a:stretch>
        </p:blipFill>
        <p:spPr>
          <a:xfrm>
            <a:off x="101823" y="6510481"/>
            <a:ext cx="755741" cy="286294"/>
          </a:xfrm>
          <a:prstGeom prst="rect">
            <a:avLst/>
          </a:prstGeom>
        </p:spPr>
      </p:pic>
      <p:sp>
        <p:nvSpPr>
          <p:cNvPr id="3" name="Subtitle 14">
            <a:extLst>
              <a:ext uri="{FF2B5EF4-FFF2-40B4-BE49-F238E27FC236}">
                <a16:creationId xmlns:a16="http://schemas.microsoft.com/office/drawing/2014/main" id="{13BDA133-4BAC-C4D0-2429-0F03CD2D005C}"/>
              </a:ext>
            </a:extLst>
          </p:cNvPr>
          <p:cNvSpPr txBox="1">
            <a:spLocks/>
          </p:cNvSpPr>
          <p:nvPr/>
        </p:nvSpPr>
        <p:spPr>
          <a:xfrm>
            <a:off x="2766815" y="260455"/>
            <a:ext cx="7986319" cy="810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4000" b="1" i="0" u="none" strike="noStrike" kern="1200" cap="none" spc="0" normalizeH="0" baseline="0" noProof="0">
                <a:ln>
                  <a:noFill/>
                </a:ln>
                <a:solidFill>
                  <a:srgbClr val="15458F"/>
                </a:solidFill>
                <a:effectLst/>
                <a:uLnTx/>
                <a:uFillTx/>
                <a:latin typeface="Times New Roman" panose="02020603050405020304" pitchFamily="18" charset="0"/>
                <a:ea typeface="HGPｺﾞｼｯｸM" panose="020B0600000000000000" pitchFamily="50" charset="-128"/>
                <a:cs typeface="Times New Roman" panose="02020603050405020304" pitchFamily="18" charset="0"/>
              </a:rPr>
              <a:t>Rotary International District 2510</a:t>
            </a:r>
            <a:r>
              <a:rPr kumimoji="0" lang="ja-JP" altLang="en-US" sz="4000" b="1" i="0" u="none" strike="noStrike" kern="1200" cap="none" spc="0" normalizeH="0" baseline="0" noProof="0">
                <a:ln>
                  <a:noFill/>
                </a:ln>
                <a:solidFill>
                  <a:srgbClr val="15458F"/>
                </a:solidFill>
                <a:effectLst/>
                <a:uLnTx/>
                <a:uFillTx/>
                <a:latin typeface="Times New Roman" panose="02020603050405020304" pitchFamily="18" charset="0"/>
                <a:ea typeface="HGPｺﾞｼｯｸM" panose="020B0600000000000000" pitchFamily="50" charset="-128"/>
                <a:cs typeface="Times New Roman" panose="02020603050405020304" pitchFamily="18" charset="0"/>
              </a:rPr>
              <a:t> 　　　　　　</a:t>
            </a:r>
            <a:endParaRPr kumimoji="0" lang="ja" altLang="en-US" sz="4000" b="1" i="0" u="none" strike="noStrike" kern="1200" cap="none" spc="0" normalizeH="0" baseline="0" noProof="0">
              <a:ln>
                <a:noFill/>
              </a:ln>
              <a:solidFill>
                <a:srgbClr val="15458F"/>
              </a:solidFill>
              <a:effectLst/>
              <a:uLnTx/>
              <a:uFillTx/>
              <a:latin typeface="Times New Roman" panose="02020603050405020304" pitchFamily="18" charset="0"/>
              <a:ea typeface="HGPｺﾞｼｯｸM" panose="020B0600000000000000" pitchFamily="50" charset="-128"/>
              <a:cs typeface="Times New Roman" panose="02020603050405020304" pitchFamily="18" charset="0"/>
            </a:endParaRPr>
          </a:p>
        </p:txBody>
      </p:sp>
      <p:sp>
        <p:nvSpPr>
          <p:cNvPr id="14" name="Subtitle 14">
            <a:extLst>
              <a:ext uri="{FF2B5EF4-FFF2-40B4-BE49-F238E27FC236}">
                <a16:creationId xmlns:a16="http://schemas.microsoft.com/office/drawing/2014/main" id="{E595CCB4-F524-A6B5-0C6F-DBE88AD29F8D}"/>
              </a:ext>
            </a:extLst>
          </p:cNvPr>
          <p:cNvSpPr txBox="1">
            <a:spLocks/>
          </p:cNvSpPr>
          <p:nvPr/>
        </p:nvSpPr>
        <p:spPr>
          <a:xfrm>
            <a:off x="0" y="627607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F4199BA-057B-DE29-2062-7595B25A3C82}"/>
              </a:ext>
            </a:extLst>
          </p:cNvPr>
          <p:cNvSpPr>
            <a:spLocks noGrp="1"/>
          </p:cNvSpPr>
          <p:nvPr>
            <p:ph type="title"/>
          </p:nvPr>
        </p:nvSpPr>
        <p:spPr>
          <a:xfrm>
            <a:off x="686834" y="1153572"/>
            <a:ext cx="3200400" cy="4461163"/>
          </a:xfrm>
        </p:spPr>
        <p:txBody>
          <a:bodyPr>
            <a:normAutofit/>
          </a:bodyPr>
          <a:lstStyle/>
          <a:p>
            <a:r>
              <a:rPr kumimoji="1" lang="ja-JP" altLang="en-US">
                <a:solidFill>
                  <a:srgbClr val="FFFFFF"/>
                </a:solidFill>
              </a:rPr>
              <a:t>社会奉仕（</a:t>
            </a:r>
            <a:r>
              <a:rPr kumimoji="1" lang="en-US" altLang="ja-JP">
                <a:solidFill>
                  <a:srgbClr val="FFFFFF"/>
                </a:solidFill>
              </a:rPr>
              <a:t>Community</a:t>
            </a:r>
            <a:r>
              <a:rPr kumimoji="1" lang="ja-JP" altLang="en-US">
                <a:solidFill>
                  <a:srgbClr val="FFFFFF"/>
                </a:solidFill>
              </a:rPr>
              <a:t>　</a:t>
            </a:r>
            <a:r>
              <a:rPr kumimoji="1" lang="en-US" altLang="ja-JP">
                <a:solidFill>
                  <a:srgbClr val="FFFFFF"/>
                </a:solidFill>
              </a:rPr>
              <a:t>Service</a:t>
            </a:r>
            <a:r>
              <a:rPr kumimoji="1" lang="ja-JP" altLang="en-US">
                <a:solidFill>
                  <a:srgbClr val="FFFFFF"/>
                </a:solidFill>
              </a:rPr>
              <a:t>）とは</a:t>
            </a:r>
            <a:br>
              <a:rPr kumimoji="1" lang="en-US" altLang="ja-JP">
                <a:solidFill>
                  <a:srgbClr val="FFFFFF"/>
                </a:solidFill>
              </a:rPr>
            </a:br>
            <a:endParaRPr kumimoji="1" lang="ja-JP" altLang="en-US">
              <a:solidFill>
                <a:srgbClr val="FFFFFF"/>
              </a:solidFill>
            </a:endParaRPr>
          </a:p>
        </p:txBody>
      </p:sp>
      <p:sp>
        <p:nvSpPr>
          <p:cNvPr id="3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コンテンツ プレースホルダー 2">
            <a:extLst>
              <a:ext uri="{FF2B5EF4-FFF2-40B4-BE49-F238E27FC236}">
                <a16:creationId xmlns:a16="http://schemas.microsoft.com/office/drawing/2014/main" id="{9DCE4815-506C-8C92-83EF-D8F0F6E51408}"/>
              </a:ext>
            </a:extLst>
          </p:cNvPr>
          <p:cNvSpPr>
            <a:spLocks noGrp="1"/>
          </p:cNvSpPr>
          <p:nvPr>
            <p:ph idx="1"/>
          </p:nvPr>
        </p:nvSpPr>
        <p:spPr>
          <a:xfrm>
            <a:off x="4447308" y="591344"/>
            <a:ext cx="6906491" cy="5585619"/>
          </a:xfrm>
        </p:spPr>
        <p:txBody>
          <a:bodyPr anchor="ctr">
            <a:normAutofit/>
          </a:bodyPr>
          <a:lstStyle/>
          <a:p>
            <a:pPr marL="0" indent="0">
              <a:buNone/>
            </a:pPr>
            <a:r>
              <a:rPr kumimoji="1" lang="ja-JP" altLang="en-US" b="1"/>
              <a:t>・クラブの所在地域または行政区域内に居住する人々の生活の質を高めるために、時には他と協力しながら会員が行うさまざまな取り組みからなるものです。</a:t>
            </a:r>
            <a:endParaRPr kumimoji="1" lang="en-US" altLang="ja-JP" b="1"/>
          </a:p>
          <a:p>
            <a:pPr marL="0" indent="0">
              <a:buNone/>
            </a:pPr>
            <a:endParaRPr kumimoji="1" lang="en-US" altLang="ja-JP"/>
          </a:p>
          <a:p>
            <a:pPr marL="0" indent="0">
              <a:buNone/>
            </a:pPr>
            <a:r>
              <a:rPr kumimoji="1" lang="ja-JP" altLang="en-US" b="1"/>
              <a:t>・ロータリーアン一人一人の個人生活、事業生活、社会生活に奉仕の理想を適用することを奨励、育成することです。この奉仕の理想の適用を実行することについては、各ロータリー・クラブが多彩な社会奉仕活動を開発して会員に奉仕活動の輝かしい機会を与えてきました。</a:t>
            </a:r>
          </a:p>
        </p:txBody>
      </p:sp>
      <p:sp>
        <p:nvSpPr>
          <p:cNvPr id="4" name="日付プレースホルダー 3">
            <a:extLst>
              <a:ext uri="{FF2B5EF4-FFF2-40B4-BE49-F238E27FC236}">
                <a16:creationId xmlns:a16="http://schemas.microsoft.com/office/drawing/2014/main" id="{9A227ED6-EA73-B2BA-A89A-1994791649B2}"/>
              </a:ext>
            </a:extLst>
          </p:cNvPr>
          <p:cNvSpPr>
            <a:spLocks noGrp="1"/>
          </p:cNvSpPr>
          <p:nvPr>
            <p:ph type="dt" sz="half" idx="10"/>
          </p:nvPr>
        </p:nvSpPr>
        <p:spPr>
          <a:xfrm>
            <a:off x="838200" y="6356350"/>
            <a:ext cx="1639957" cy="365125"/>
          </a:xfrm>
        </p:spPr>
        <p:txBody>
          <a:bodyPr>
            <a:normAutofit/>
          </a:bodyPr>
          <a:lstStyle/>
          <a:p>
            <a:pPr>
              <a:spcAft>
                <a:spcPts val="600"/>
              </a:spcAft>
              <a:defRPr/>
            </a:pPr>
            <a:fld id="{9733DEBB-E153-42FF-9FF1-C0F003E30BE4}" type="datetime1">
              <a:rPr lang="ja-JP" altLang="en-US">
                <a:solidFill>
                  <a:srgbClr val="FFFFFF"/>
                </a:solidFill>
              </a:rPr>
              <a:pPr>
                <a:spcAft>
                  <a:spcPts val="600"/>
                </a:spcAft>
                <a:defRPr/>
              </a:pPr>
              <a:t>2025/3/25</a:t>
            </a:fld>
            <a:endParaRPr lang="en-US" altLang="ja-JP">
              <a:solidFill>
                <a:srgbClr val="FFFFFF"/>
              </a:solidFill>
            </a:endParaRPr>
          </a:p>
        </p:txBody>
      </p:sp>
    </p:spTree>
    <p:extLst>
      <p:ext uri="{BB962C8B-B14F-4D97-AF65-F5344CB8AC3E}">
        <p14:creationId xmlns:p14="http://schemas.microsoft.com/office/powerpoint/2010/main" val="49066052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F4199BA-057B-DE29-2062-7595B25A3C82}"/>
              </a:ext>
            </a:extLst>
          </p:cNvPr>
          <p:cNvSpPr>
            <a:spLocks noGrp="1"/>
          </p:cNvSpPr>
          <p:nvPr>
            <p:ph type="title"/>
          </p:nvPr>
        </p:nvSpPr>
        <p:spPr>
          <a:xfrm>
            <a:off x="686834" y="1153572"/>
            <a:ext cx="3200400" cy="4461163"/>
          </a:xfrm>
        </p:spPr>
        <p:txBody>
          <a:bodyPr>
            <a:normAutofit/>
          </a:bodyPr>
          <a:lstStyle/>
          <a:p>
            <a:r>
              <a:rPr kumimoji="1" lang="ja-JP" altLang="en-US">
                <a:solidFill>
                  <a:srgbClr val="FFFFFF"/>
                </a:solidFill>
              </a:rPr>
              <a:t>社会奉仕（</a:t>
            </a:r>
            <a:r>
              <a:rPr kumimoji="1" lang="en-US" altLang="ja-JP">
                <a:solidFill>
                  <a:srgbClr val="FFFFFF"/>
                </a:solidFill>
              </a:rPr>
              <a:t>Community</a:t>
            </a:r>
            <a:r>
              <a:rPr kumimoji="1" lang="ja-JP" altLang="en-US">
                <a:solidFill>
                  <a:srgbClr val="FFFFFF"/>
                </a:solidFill>
              </a:rPr>
              <a:t>　</a:t>
            </a:r>
            <a:r>
              <a:rPr kumimoji="1" lang="en-US" altLang="ja-JP">
                <a:solidFill>
                  <a:srgbClr val="FFFFFF"/>
                </a:solidFill>
              </a:rPr>
              <a:t>Service</a:t>
            </a:r>
            <a:r>
              <a:rPr kumimoji="1" lang="ja-JP" altLang="en-US">
                <a:solidFill>
                  <a:srgbClr val="FFFFFF"/>
                </a:solidFill>
              </a:rPr>
              <a:t>）とは</a:t>
            </a:r>
            <a:br>
              <a:rPr kumimoji="1" lang="en-US" altLang="ja-JP">
                <a:solidFill>
                  <a:srgbClr val="FFFFFF"/>
                </a:solidFill>
              </a:rPr>
            </a:br>
            <a:endParaRPr kumimoji="1" lang="ja-JP" altLang="en-US">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9DCE4815-506C-8C92-83EF-D8F0F6E51408}"/>
              </a:ext>
            </a:extLst>
          </p:cNvPr>
          <p:cNvSpPr>
            <a:spLocks noGrp="1"/>
          </p:cNvSpPr>
          <p:nvPr>
            <p:ph idx="1"/>
          </p:nvPr>
        </p:nvSpPr>
        <p:spPr>
          <a:xfrm>
            <a:off x="4447308" y="591344"/>
            <a:ext cx="6906491" cy="5585619"/>
          </a:xfrm>
        </p:spPr>
        <p:txBody>
          <a:bodyPr anchor="ctr">
            <a:normAutofit/>
          </a:bodyPr>
          <a:lstStyle/>
          <a:p>
            <a:pPr marL="0" indent="0">
              <a:buNone/>
            </a:pPr>
            <a:r>
              <a:rPr kumimoji="1" lang="ja-JP" altLang="en-US" b="1"/>
              <a:t>・ロータリーアンの指針として、また、社会奉仕活動に対するロータリーの方針を明確に表するために、その原則は次のようにまとめられます。</a:t>
            </a:r>
            <a:endParaRPr kumimoji="1" lang="en-US" altLang="ja-JP" b="1"/>
          </a:p>
          <a:p>
            <a:pPr marL="0" indent="0">
              <a:buNone/>
            </a:pPr>
            <a:endParaRPr kumimoji="1" lang="en-US" altLang="ja-JP" b="1"/>
          </a:p>
          <a:p>
            <a:pPr marL="0" indent="0">
              <a:buNone/>
            </a:pPr>
            <a:r>
              <a:rPr kumimoji="1" lang="ja-JP" altLang="en-US" b="1"/>
              <a:t>・社会奉仕は、ロータリーアン一人一人が「超我の奉仕」を実証する機会です。</a:t>
            </a:r>
            <a:endParaRPr kumimoji="1" lang="en-US" altLang="ja-JP" b="1"/>
          </a:p>
          <a:p>
            <a:pPr marL="0" indent="0">
              <a:buNone/>
            </a:pPr>
            <a:endParaRPr kumimoji="1" lang="en-US" altLang="ja-JP" b="1"/>
          </a:p>
          <a:p>
            <a:pPr marL="0" indent="0">
              <a:buNone/>
            </a:pPr>
            <a:r>
              <a:rPr kumimoji="1" lang="ja-JP" altLang="en-US" b="1"/>
              <a:t>・地域に住む人々の生活の質を高め公共の為に奉仕することは、全てのロータリーアン個人にとっても、ロータリークラブにとっても献身に値することであり、社会的責務でもあります。</a:t>
            </a:r>
          </a:p>
        </p:txBody>
      </p:sp>
      <p:sp>
        <p:nvSpPr>
          <p:cNvPr id="4" name="日付プレースホルダー 3">
            <a:extLst>
              <a:ext uri="{FF2B5EF4-FFF2-40B4-BE49-F238E27FC236}">
                <a16:creationId xmlns:a16="http://schemas.microsoft.com/office/drawing/2014/main" id="{9A227ED6-EA73-B2BA-A89A-1994791649B2}"/>
              </a:ext>
            </a:extLst>
          </p:cNvPr>
          <p:cNvSpPr>
            <a:spLocks noGrp="1"/>
          </p:cNvSpPr>
          <p:nvPr>
            <p:ph type="dt" sz="half" idx="10"/>
          </p:nvPr>
        </p:nvSpPr>
        <p:spPr>
          <a:xfrm>
            <a:off x="838200" y="6356350"/>
            <a:ext cx="1639957" cy="365125"/>
          </a:xfrm>
        </p:spPr>
        <p:txBody>
          <a:bodyPr>
            <a:normAutofit/>
          </a:bodyPr>
          <a:lstStyle/>
          <a:p>
            <a:pPr>
              <a:spcAft>
                <a:spcPts val="600"/>
              </a:spcAft>
              <a:defRPr/>
            </a:pPr>
            <a:fld id="{9733DEBB-E153-42FF-9FF1-C0F003E30BE4}" type="datetime1">
              <a:rPr lang="ja-JP" altLang="en-US">
                <a:solidFill>
                  <a:srgbClr val="FFFFFF"/>
                </a:solidFill>
              </a:rPr>
              <a:pPr>
                <a:spcAft>
                  <a:spcPts val="600"/>
                </a:spcAft>
                <a:defRPr/>
              </a:pPr>
              <a:t>2025/3/25</a:t>
            </a:fld>
            <a:endParaRPr lang="en-US" altLang="ja-JP">
              <a:solidFill>
                <a:srgbClr val="FFFFFF"/>
              </a:solidFill>
            </a:endParaRPr>
          </a:p>
        </p:txBody>
      </p:sp>
    </p:spTree>
    <p:extLst>
      <p:ext uri="{BB962C8B-B14F-4D97-AF65-F5344CB8AC3E}">
        <p14:creationId xmlns:p14="http://schemas.microsoft.com/office/powerpoint/2010/main" val="355079781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F4199BA-057B-DE29-2062-7595B25A3C82}"/>
              </a:ext>
            </a:extLst>
          </p:cNvPr>
          <p:cNvSpPr>
            <a:spLocks noGrp="1"/>
          </p:cNvSpPr>
          <p:nvPr>
            <p:ph type="title"/>
          </p:nvPr>
        </p:nvSpPr>
        <p:spPr>
          <a:xfrm>
            <a:off x="686834" y="1153572"/>
            <a:ext cx="3200400" cy="4461163"/>
          </a:xfrm>
        </p:spPr>
        <p:txBody>
          <a:bodyPr>
            <a:normAutofit/>
          </a:bodyPr>
          <a:lstStyle/>
          <a:p>
            <a:r>
              <a:rPr kumimoji="1" lang="ja-JP" altLang="en-US">
                <a:solidFill>
                  <a:srgbClr val="FFFFFF"/>
                </a:solidFill>
              </a:rPr>
              <a:t>社会奉仕プロジェクトは、</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9DCE4815-506C-8C92-83EF-D8F0F6E51408}"/>
              </a:ext>
            </a:extLst>
          </p:cNvPr>
          <p:cNvSpPr>
            <a:spLocks noGrp="1"/>
          </p:cNvSpPr>
          <p:nvPr>
            <p:ph idx="1"/>
          </p:nvPr>
        </p:nvSpPr>
        <p:spPr>
          <a:xfrm>
            <a:off x="4447308" y="591344"/>
            <a:ext cx="6906491" cy="5585619"/>
          </a:xfrm>
        </p:spPr>
        <p:txBody>
          <a:bodyPr anchor="ctr">
            <a:normAutofit/>
          </a:bodyPr>
          <a:lstStyle/>
          <a:p>
            <a:pPr marL="0" indent="0">
              <a:buNone/>
            </a:pPr>
            <a:r>
              <a:rPr kumimoji="1" lang="ja-JP" altLang="en-US" b="1"/>
              <a:t>・地域社会と関連していること。</a:t>
            </a:r>
            <a:endParaRPr kumimoji="1" lang="en-US" altLang="ja-JP" b="1"/>
          </a:p>
          <a:p>
            <a:pPr marL="0" indent="0">
              <a:buNone/>
            </a:pPr>
            <a:endParaRPr kumimoji="1" lang="en-US" altLang="ja-JP" b="1"/>
          </a:p>
          <a:p>
            <a:pPr marL="0" indent="0">
              <a:buNone/>
            </a:pPr>
            <a:r>
              <a:rPr kumimoji="1" lang="ja-JP" altLang="en-US" b="1"/>
              <a:t>・ロータリーアンにとって学びの機会となること。</a:t>
            </a:r>
            <a:endParaRPr kumimoji="1" lang="en-US" altLang="ja-JP" b="1"/>
          </a:p>
          <a:p>
            <a:pPr marL="0" indent="0">
              <a:buNone/>
            </a:pPr>
            <a:endParaRPr kumimoji="1" lang="en-US" altLang="ja-JP" b="1"/>
          </a:p>
          <a:p>
            <a:pPr marL="0" indent="0">
              <a:buNone/>
            </a:pPr>
            <a:r>
              <a:rPr kumimoji="1" lang="ja-JP" altLang="en-US" b="1"/>
              <a:t>・地域社会におけるロータリー・クラブの役割を見出すこと。</a:t>
            </a:r>
            <a:endParaRPr kumimoji="1" lang="en-US" altLang="ja-JP" b="1"/>
          </a:p>
          <a:p>
            <a:pPr marL="0" indent="0">
              <a:buNone/>
            </a:pPr>
            <a:endParaRPr kumimoji="1" lang="en-US" altLang="ja-JP" b="1"/>
          </a:p>
          <a:p>
            <a:pPr marL="0" indent="0">
              <a:buNone/>
            </a:pPr>
            <a:r>
              <a:rPr kumimoji="1" lang="ja-JP" altLang="en-US" b="1"/>
              <a:t>・現状の支援源をもってロータリーアンがどのような援助をできるか判断すること。</a:t>
            </a:r>
          </a:p>
        </p:txBody>
      </p:sp>
      <p:sp>
        <p:nvSpPr>
          <p:cNvPr id="4" name="日付プレースホルダー 3">
            <a:extLst>
              <a:ext uri="{FF2B5EF4-FFF2-40B4-BE49-F238E27FC236}">
                <a16:creationId xmlns:a16="http://schemas.microsoft.com/office/drawing/2014/main" id="{9A227ED6-EA73-B2BA-A89A-1994791649B2}"/>
              </a:ext>
            </a:extLst>
          </p:cNvPr>
          <p:cNvSpPr>
            <a:spLocks noGrp="1"/>
          </p:cNvSpPr>
          <p:nvPr>
            <p:ph type="dt" sz="half" idx="10"/>
          </p:nvPr>
        </p:nvSpPr>
        <p:spPr>
          <a:xfrm>
            <a:off x="838200" y="6356350"/>
            <a:ext cx="1639957" cy="365125"/>
          </a:xfrm>
        </p:spPr>
        <p:txBody>
          <a:bodyPr>
            <a:normAutofit/>
          </a:bodyPr>
          <a:lstStyle/>
          <a:p>
            <a:pPr>
              <a:spcAft>
                <a:spcPts val="600"/>
              </a:spcAft>
              <a:defRPr/>
            </a:pPr>
            <a:fld id="{9733DEBB-E153-42FF-9FF1-C0F003E30BE4}" type="datetime1">
              <a:rPr lang="ja-JP" altLang="en-US">
                <a:solidFill>
                  <a:srgbClr val="FFFFFF"/>
                </a:solidFill>
              </a:rPr>
              <a:pPr>
                <a:spcAft>
                  <a:spcPts val="600"/>
                </a:spcAft>
                <a:defRPr/>
              </a:pPr>
              <a:t>2025/3/25</a:t>
            </a:fld>
            <a:endParaRPr lang="en-US" altLang="ja-JP">
              <a:solidFill>
                <a:srgbClr val="FFFFFF"/>
              </a:solidFill>
            </a:endParaRPr>
          </a:p>
        </p:txBody>
      </p:sp>
    </p:spTree>
    <p:extLst>
      <p:ext uri="{BB962C8B-B14F-4D97-AF65-F5344CB8AC3E}">
        <p14:creationId xmlns:p14="http://schemas.microsoft.com/office/powerpoint/2010/main" val="1337207785"/>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5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52" name="Rectangle 5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4" name="Rectangle 5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タイトル 1">
            <a:extLst>
              <a:ext uri="{FF2B5EF4-FFF2-40B4-BE49-F238E27FC236}">
                <a16:creationId xmlns:a16="http://schemas.microsoft.com/office/drawing/2014/main" id="{2F4199BA-057B-DE29-2062-7595B25A3C82}"/>
              </a:ext>
            </a:extLst>
          </p:cNvPr>
          <p:cNvSpPr>
            <a:spLocks noGrp="1"/>
          </p:cNvSpPr>
          <p:nvPr>
            <p:ph type="title"/>
          </p:nvPr>
        </p:nvSpPr>
        <p:spPr>
          <a:xfrm>
            <a:off x="755484" y="739835"/>
            <a:ext cx="3702580" cy="1616203"/>
          </a:xfrm>
        </p:spPr>
        <p:txBody>
          <a:bodyPr anchor="b">
            <a:normAutofit/>
          </a:bodyPr>
          <a:lstStyle/>
          <a:p>
            <a:r>
              <a:rPr kumimoji="1" lang="ja-JP" altLang="en-US" sz="3200">
                <a:solidFill>
                  <a:srgbClr val="FFFFFF"/>
                </a:solidFill>
              </a:rPr>
              <a:t>社会奉仕の代表的事例</a:t>
            </a:r>
          </a:p>
        </p:txBody>
      </p:sp>
      <p:sp>
        <p:nvSpPr>
          <p:cNvPr id="43" name="コンテンツ プレースホルダー 2">
            <a:extLst>
              <a:ext uri="{FF2B5EF4-FFF2-40B4-BE49-F238E27FC236}">
                <a16:creationId xmlns:a16="http://schemas.microsoft.com/office/drawing/2014/main" id="{9DCE4815-506C-8C92-83EF-D8F0F6E51408}"/>
              </a:ext>
            </a:extLst>
          </p:cNvPr>
          <p:cNvSpPr>
            <a:spLocks noGrp="1"/>
          </p:cNvSpPr>
          <p:nvPr>
            <p:ph idx="1"/>
          </p:nvPr>
        </p:nvSpPr>
        <p:spPr>
          <a:xfrm>
            <a:off x="755484" y="2459116"/>
            <a:ext cx="3702579" cy="3524823"/>
          </a:xfrm>
        </p:spPr>
        <p:txBody>
          <a:bodyPr>
            <a:normAutofit/>
          </a:bodyPr>
          <a:lstStyle/>
          <a:p>
            <a:pPr marL="0" indent="0">
              <a:buNone/>
            </a:pPr>
            <a:r>
              <a:rPr kumimoji="1" lang="ja-JP" altLang="en-US" sz="2000">
                <a:solidFill>
                  <a:srgbClr val="FFFFFF"/>
                </a:solidFill>
              </a:rPr>
              <a:t>　・</a:t>
            </a:r>
            <a:r>
              <a:rPr kumimoji="1" lang="ja-JP" altLang="en-US" sz="2000" b="1">
                <a:solidFill>
                  <a:srgbClr val="FFFFFF"/>
                </a:solidFill>
              </a:rPr>
              <a:t>社会的弱者への支援</a:t>
            </a:r>
            <a:endParaRPr kumimoji="1" lang="en-US" altLang="ja-JP" sz="2000" b="1">
              <a:solidFill>
                <a:srgbClr val="FFFFFF"/>
              </a:solidFill>
            </a:endParaRPr>
          </a:p>
          <a:p>
            <a:pPr marL="0" indent="0">
              <a:buNone/>
            </a:pPr>
            <a:endParaRPr kumimoji="1" lang="en-US" altLang="ja-JP" sz="2000" b="1">
              <a:solidFill>
                <a:srgbClr val="FFFFFF"/>
              </a:solidFill>
            </a:endParaRPr>
          </a:p>
          <a:p>
            <a:pPr marL="0" indent="0">
              <a:buNone/>
            </a:pPr>
            <a:r>
              <a:rPr kumimoji="1" lang="ja-JP" altLang="en-US" sz="2000" b="1">
                <a:solidFill>
                  <a:srgbClr val="FFFFFF"/>
                </a:solidFill>
              </a:rPr>
              <a:t>　・才能ある人の発掘、支援</a:t>
            </a:r>
            <a:endParaRPr kumimoji="1" lang="en-US" altLang="ja-JP" sz="2000" b="1">
              <a:solidFill>
                <a:srgbClr val="FFFFFF"/>
              </a:solidFill>
            </a:endParaRPr>
          </a:p>
          <a:p>
            <a:pPr marL="0" indent="0">
              <a:buNone/>
            </a:pPr>
            <a:endParaRPr kumimoji="1" lang="en-US" altLang="ja-JP" sz="2000" b="1">
              <a:solidFill>
                <a:srgbClr val="FFFFFF"/>
              </a:solidFill>
            </a:endParaRPr>
          </a:p>
          <a:p>
            <a:pPr marL="0" indent="0">
              <a:buNone/>
            </a:pPr>
            <a:r>
              <a:rPr kumimoji="1" lang="ja-JP" altLang="en-US" sz="2000" b="1">
                <a:solidFill>
                  <a:srgbClr val="FFFFFF"/>
                </a:solidFill>
              </a:rPr>
              <a:t>　・観光の街づくり</a:t>
            </a:r>
            <a:endParaRPr kumimoji="1" lang="en-US" altLang="ja-JP" sz="2000" b="1">
              <a:solidFill>
                <a:srgbClr val="FFFFFF"/>
              </a:solidFill>
            </a:endParaRPr>
          </a:p>
          <a:p>
            <a:pPr marL="0" indent="0">
              <a:buNone/>
            </a:pPr>
            <a:endParaRPr kumimoji="1" lang="en-US" altLang="ja-JP" sz="2000" b="1">
              <a:solidFill>
                <a:srgbClr val="FFFFFF"/>
              </a:solidFill>
            </a:endParaRPr>
          </a:p>
          <a:p>
            <a:pPr marL="0" indent="0">
              <a:buNone/>
            </a:pPr>
            <a:r>
              <a:rPr kumimoji="1" lang="ja-JP" altLang="en-US" sz="2000" b="1">
                <a:solidFill>
                  <a:srgbClr val="FFFFFF"/>
                </a:solidFill>
              </a:rPr>
              <a:t>　・環境保全</a:t>
            </a:r>
            <a:endParaRPr kumimoji="1" lang="en-US" altLang="ja-JP" sz="2000" b="1">
              <a:solidFill>
                <a:srgbClr val="FFFFFF"/>
              </a:solidFill>
            </a:endParaRPr>
          </a:p>
          <a:p>
            <a:pPr marL="0" indent="0">
              <a:buNone/>
            </a:pPr>
            <a:r>
              <a:rPr kumimoji="1" lang="ja-JP" altLang="en-US" sz="2000">
                <a:solidFill>
                  <a:srgbClr val="FFFFFF"/>
                </a:solidFill>
              </a:rPr>
              <a:t>　　　　　　　　　　　　　　　　　　　　　　　　　　　　</a:t>
            </a:r>
          </a:p>
        </p:txBody>
      </p:sp>
      <p:pic>
        <p:nvPicPr>
          <p:cNvPr id="6" name="グラフィックス 5" descr="教授 女性 単色塗りつぶし">
            <a:extLst>
              <a:ext uri="{FF2B5EF4-FFF2-40B4-BE49-F238E27FC236}">
                <a16:creationId xmlns:a16="http://schemas.microsoft.com/office/drawing/2014/main" id="{2EEAD435-60D2-4DF6-D03E-5D65D460D3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919" y="787114"/>
            <a:ext cx="5283771" cy="5283771"/>
          </a:xfrm>
          <a:prstGeom prst="rect">
            <a:avLst/>
          </a:prstGeom>
        </p:spPr>
      </p:pic>
      <p:sp>
        <p:nvSpPr>
          <p:cNvPr id="4" name="日付プレースホルダー 3">
            <a:extLst>
              <a:ext uri="{FF2B5EF4-FFF2-40B4-BE49-F238E27FC236}">
                <a16:creationId xmlns:a16="http://schemas.microsoft.com/office/drawing/2014/main" id="{9A227ED6-EA73-B2BA-A89A-1994791649B2}"/>
              </a:ext>
            </a:extLst>
          </p:cNvPr>
          <p:cNvSpPr>
            <a:spLocks noGrp="1"/>
          </p:cNvSpPr>
          <p:nvPr>
            <p:ph type="dt" sz="half" idx="10"/>
          </p:nvPr>
        </p:nvSpPr>
        <p:spPr>
          <a:xfrm>
            <a:off x="838200" y="6356350"/>
            <a:ext cx="2743200" cy="365125"/>
          </a:xfrm>
        </p:spPr>
        <p:txBody>
          <a:bodyPr>
            <a:normAutofit/>
          </a:bodyPr>
          <a:lstStyle/>
          <a:p>
            <a:pPr>
              <a:spcAft>
                <a:spcPts val="600"/>
              </a:spcAft>
              <a:defRPr/>
            </a:pPr>
            <a:fld id="{9733DEBB-E153-42FF-9FF1-C0F003E30BE4}" type="datetime1">
              <a:rPr lang="ja-JP" altLang="en-US">
                <a:solidFill>
                  <a:srgbClr val="FFFFFF"/>
                </a:solidFill>
              </a:rPr>
              <a:pPr>
                <a:spcAft>
                  <a:spcPts val="600"/>
                </a:spcAft>
                <a:defRPr/>
              </a:pPr>
              <a:t>2025/3/25</a:t>
            </a:fld>
            <a:endParaRPr lang="en-US" altLang="ja-JP">
              <a:solidFill>
                <a:srgbClr val="FFFFFF"/>
              </a:solidFill>
            </a:endParaRPr>
          </a:p>
        </p:txBody>
      </p:sp>
    </p:spTree>
    <p:extLst>
      <p:ext uri="{BB962C8B-B14F-4D97-AF65-F5344CB8AC3E}">
        <p14:creationId xmlns:p14="http://schemas.microsoft.com/office/powerpoint/2010/main" val="120464034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F4199BA-057B-DE29-2062-7595B25A3C82}"/>
              </a:ext>
            </a:extLst>
          </p:cNvPr>
          <p:cNvSpPr>
            <a:spLocks noGrp="1"/>
          </p:cNvSpPr>
          <p:nvPr>
            <p:ph type="title"/>
          </p:nvPr>
        </p:nvSpPr>
        <p:spPr>
          <a:xfrm>
            <a:off x="686834" y="1153572"/>
            <a:ext cx="3200400" cy="4461163"/>
          </a:xfrm>
        </p:spPr>
        <p:txBody>
          <a:bodyPr>
            <a:normAutofit/>
          </a:bodyPr>
          <a:lstStyle/>
          <a:p>
            <a:r>
              <a:rPr kumimoji="1" lang="en-US" altLang="ja-JP">
                <a:solidFill>
                  <a:srgbClr val="FFFFFF"/>
                </a:solidFill>
              </a:rPr>
              <a:t>2510</a:t>
            </a:r>
            <a:r>
              <a:rPr kumimoji="1" lang="ja-JP" altLang="en-US">
                <a:solidFill>
                  <a:srgbClr val="FFFFFF"/>
                </a:solidFill>
              </a:rPr>
              <a:t>地区の事例</a:t>
            </a: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コンテンツ プレースホルダー 2">
            <a:extLst>
              <a:ext uri="{FF2B5EF4-FFF2-40B4-BE49-F238E27FC236}">
                <a16:creationId xmlns:a16="http://schemas.microsoft.com/office/drawing/2014/main" id="{9DCE4815-506C-8C92-83EF-D8F0F6E51408}"/>
              </a:ext>
            </a:extLst>
          </p:cNvPr>
          <p:cNvSpPr>
            <a:spLocks noGrp="1"/>
          </p:cNvSpPr>
          <p:nvPr>
            <p:ph idx="1"/>
          </p:nvPr>
        </p:nvSpPr>
        <p:spPr>
          <a:xfrm>
            <a:off x="4447308" y="591344"/>
            <a:ext cx="6906491" cy="5585619"/>
          </a:xfrm>
        </p:spPr>
        <p:txBody>
          <a:bodyPr anchor="ctr">
            <a:normAutofit/>
          </a:bodyPr>
          <a:lstStyle/>
          <a:p>
            <a:pPr marL="0" indent="0">
              <a:buNone/>
            </a:pPr>
            <a:r>
              <a:rPr kumimoji="1" lang="ja-JP" altLang="en-US" b="1"/>
              <a:t>・滝川</a:t>
            </a:r>
            <a:r>
              <a:rPr kumimoji="1" lang="en-US" altLang="ja-JP" b="1"/>
              <a:t>RC</a:t>
            </a:r>
            <a:r>
              <a:rPr kumimoji="1" lang="ja-JP" altLang="en-US" b="1"/>
              <a:t>　　　　　　「ダ・ヴィンチプロジェクト」</a:t>
            </a:r>
            <a:endParaRPr kumimoji="1" lang="en-US" altLang="ja-JP" b="1"/>
          </a:p>
          <a:p>
            <a:pPr marL="0" indent="0">
              <a:buNone/>
            </a:pPr>
            <a:endParaRPr kumimoji="1" lang="en-US" altLang="ja-JP" b="1"/>
          </a:p>
          <a:p>
            <a:pPr marL="0" indent="0">
              <a:buNone/>
            </a:pPr>
            <a:r>
              <a:rPr kumimoji="1" lang="ja-JP" altLang="en-US" b="1"/>
              <a:t>・倶知安</a:t>
            </a:r>
            <a:r>
              <a:rPr kumimoji="1" lang="en-US" altLang="ja-JP" b="1"/>
              <a:t>RC</a:t>
            </a:r>
            <a:r>
              <a:rPr kumimoji="1" lang="ja-JP" altLang="en-US" b="1"/>
              <a:t>　　　　　「英語観光案内コンテスト」</a:t>
            </a:r>
            <a:endParaRPr kumimoji="1" lang="en-US" altLang="ja-JP" b="1"/>
          </a:p>
          <a:p>
            <a:pPr marL="0" indent="0">
              <a:buNone/>
            </a:pPr>
            <a:endParaRPr kumimoji="1" lang="en-US" altLang="ja-JP" b="1"/>
          </a:p>
          <a:p>
            <a:pPr marL="0" indent="0">
              <a:buNone/>
            </a:pPr>
            <a:r>
              <a:rPr kumimoji="1" lang="ja-JP" altLang="en-US" b="1"/>
              <a:t>・栗山</a:t>
            </a:r>
            <a:r>
              <a:rPr kumimoji="1" lang="en-US" altLang="ja-JP" b="1"/>
              <a:t>RC</a:t>
            </a:r>
            <a:r>
              <a:rPr kumimoji="1" lang="ja-JP" altLang="en-US" b="1"/>
              <a:t>　　　　　　「安全で安心して暮らせる地域づくりを目指して」</a:t>
            </a:r>
            <a:endParaRPr kumimoji="1" lang="en-US" altLang="ja-JP" b="1"/>
          </a:p>
          <a:p>
            <a:pPr marL="0" indent="0">
              <a:buNone/>
            </a:pPr>
            <a:r>
              <a:rPr kumimoji="1" lang="ja-JP" altLang="en-US" b="1"/>
              <a:t>・函館セントラル</a:t>
            </a:r>
            <a:r>
              <a:rPr kumimoji="1" lang="en-US" altLang="ja-JP" b="1"/>
              <a:t>RC</a:t>
            </a:r>
            <a:r>
              <a:rPr kumimoji="1" lang="ja-JP" altLang="en-US" b="1"/>
              <a:t>　「梁川交通公園に関する継続した奉仕活動」</a:t>
            </a:r>
          </a:p>
        </p:txBody>
      </p:sp>
      <p:sp>
        <p:nvSpPr>
          <p:cNvPr id="4" name="日付プレースホルダー 3">
            <a:extLst>
              <a:ext uri="{FF2B5EF4-FFF2-40B4-BE49-F238E27FC236}">
                <a16:creationId xmlns:a16="http://schemas.microsoft.com/office/drawing/2014/main" id="{9A227ED6-EA73-B2BA-A89A-1994791649B2}"/>
              </a:ext>
            </a:extLst>
          </p:cNvPr>
          <p:cNvSpPr>
            <a:spLocks noGrp="1"/>
          </p:cNvSpPr>
          <p:nvPr>
            <p:ph type="dt" sz="half" idx="10"/>
          </p:nvPr>
        </p:nvSpPr>
        <p:spPr>
          <a:xfrm>
            <a:off x="838200" y="6356350"/>
            <a:ext cx="1639957" cy="365125"/>
          </a:xfrm>
        </p:spPr>
        <p:txBody>
          <a:bodyPr>
            <a:normAutofit/>
          </a:bodyPr>
          <a:lstStyle/>
          <a:p>
            <a:pPr>
              <a:spcAft>
                <a:spcPts val="600"/>
              </a:spcAft>
              <a:defRPr/>
            </a:pPr>
            <a:fld id="{9733DEBB-E153-42FF-9FF1-C0F003E30BE4}" type="datetime1">
              <a:rPr lang="ja-JP" altLang="en-US">
                <a:solidFill>
                  <a:srgbClr val="FFFFFF"/>
                </a:solidFill>
              </a:rPr>
              <a:pPr>
                <a:spcAft>
                  <a:spcPts val="600"/>
                </a:spcAft>
                <a:defRPr/>
              </a:pPr>
              <a:t>2025/3/25</a:t>
            </a:fld>
            <a:endParaRPr lang="en-US" altLang="ja-JP">
              <a:solidFill>
                <a:srgbClr val="FFFFFF"/>
              </a:solidFill>
            </a:endParaRPr>
          </a:p>
        </p:txBody>
      </p:sp>
    </p:spTree>
    <p:extLst>
      <p:ext uri="{BB962C8B-B14F-4D97-AF65-F5344CB8AC3E}">
        <p14:creationId xmlns:p14="http://schemas.microsoft.com/office/powerpoint/2010/main" val="343253161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HDOfficeLightV0">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HDOfficeLightV0">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HDOfficeLightV0">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HDOfficeLightV0">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MS PGothic" panose="020B0604020202020204"/>
        <a:ea typeface="MS PMincho"/>
        <a:cs typeface="MS PMincho"/>
        <a:font script="Jpan" typeface="MS PMincho"/>
        <a:font script="Hang" typeface="MS PMincho"/>
        <a:font script="Hans" typeface="MS PMincho"/>
        <a:font script="Hant" typeface="MS PMincho"/>
        <a:font script="Arab" typeface="MS PGothic"/>
        <a:font script="Hebr" typeface="MS 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Gothic"/>
        <a:font script="Uigh" typeface="MS PMincho"/>
        <a:font script="Geor" typeface="MS PMincho"/>
      </a:majorFont>
      <a:minorFont>
        <a:latin typeface="MS PGothic" panose="020B0604020202020204"/>
        <a:ea typeface="MS PMincho"/>
        <a:cs typeface="MS PMincho"/>
        <a:font script="Jpan" typeface="MS PMincho"/>
        <a:font script="Hang" typeface="MS PMincho"/>
        <a:font script="Hans" typeface="MS PMincho"/>
        <a:font script="Hant" typeface="MS PMincho"/>
        <a:font script="Arab" typeface="MS PGothic"/>
        <a:font script="Hebr" typeface="MS 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Gothic"/>
        <a:font script="Uigh" typeface="MS PMincho"/>
        <a:font script="Geor" typeface="MS P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405</Words>
  <Application>Microsoft Office PowerPoint</Application>
  <PresentationFormat>ワイド画面</PresentationFormat>
  <Paragraphs>54</Paragraphs>
  <Slides>6</Slides>
  <Notes>6</Notes>
  <HiddenSlides>0</HiddenSlides>
  <MMClips>0</MMClips>
  <ScaleCrop>false</ScaleCrop>
  <HeadingPairs>
    <vt:vector size="4" baseType="variant">
      <vt:variant>
        <vt:lpstr>テーマ</vt:lpstr>
      </vt:variant>
      <vt:variant>
        <vt:i4>3</vt:i4>
      </vt:variant>
      <vt:variant>
        <vt:lpstr>スライド タイトル</vt:lpstr>
      </vt:variant>
      <vt:variant>
        <vt:i4>6</vt:i4>
      </vt:variant>
    </vt:vector>
  </HeadingPairs>
  <TitlesOfParts>
    <vt:vector size="9" baseType="lpstr">
      <vt:lpstr>2_HDOfficeLightV0</vt:lpstr>
      <vt:lpstr>3_HDOfficeLightV0</vt:lpstr>
      <vt:lpstr>3_Office Theme</vt:lpstr>
      <vt:lpstr>PowerPoint プレゼンテーション</vt:lpstr>
      <vt:lpstr>社会奉仕（Community　Service）とは </vt:lpstr>
      <vt:lpstr>社会奉仕（Community　Service）とは </vt:lpstr>
      <vt:lpstr>社会奉仕プロジェクトは、</vt:lpstr>
      <vt:lpstr>社会奉仕の代表的事例</vt:lpstr>
      <vt:lpstr>2510地区の事例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your heart…</dc:title>
  <dc:creator>user</dc:creator>
  <cp:lastModifiedBy>雅之 佐々木</cp:lastModifiedBy>
  <cp:revision>12</cp:revision>
  <cp:lastPrinted>2024-03-17T04:37:08Z</cp:lastPrinted>
  <dcterms:created xsi:type="dcterms:W3CDTF">2021-03-30T02:09:12Z</dcterms:created>
  <dcterms:modified xsi:type="dcterms:W3CDTF">2025-03-26T05:49:54Z</dcterms:modified>
</cp:coreProperties>
</file>