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5" r:id="rId2"/>
    <p:sldMasterId id="2147483767" r:id="rId3"/>
  </p:sldMasterIdLst>
  <p:notesMasterIdLst>
    <p:notesMasterId r:id="rId18"/>
  </p:notesMasterIdLst>
  <p:handoutMasterIdLst>
    <p:handoutMasterId r:id="rId19"/>
  </p:handoutMasterIdLst>
  <p:sldIdLst>
    <p:sldId id="330" r:id="rId4"/>
    <p:sldId id="995" r:id="rId5"/>
    <p:sldId id="996" r:id="rId6"/>
    <p:sldId id="997" r:id="rId7"/>
    <p:sldId id="998" r:id="rId8"/>
    <p:sldId id="999" r:id="rId9"/>
    <p:sldId id="1000" r:id="rId10"/>
    <p:sldId id="1001" r:id="rId11"/>
    <p:sldId id="1002" r:id="rId12"/>
    <p:sldId id="1005" r:id="rId13"/>
    <p:sldId id="1003" r:id="rId14"/>
    <p:sldId id="1004" r:id="rId15"/>
    <p:sldId id="1006" r:id="rId16"/>
    <p:sldId id="1007"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DEMURA CHIKAKO" initials="DC" lastIdx="2" clrIdx="1">
    <p:extLst>
      <p:ext uri="{19B8F6BF-5375-455C-9EA6-DF929625EA0E}">
        <p15:presenceInfo xmlns:p15="http://schemas.microsoft.com/office/powerpoint/2012/main" userId="555efbd5c8b996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CC"/>
    <a:srgbClr val="003399"/>
    <a:srgbClr val="000066"/>
    <a:srgbClr val="0000FF"/>
    <a:srgbClr val="FFFF66"/>
    <a:srgbClr val="33CCFF"/>
    <a:srgbClr val="66FFFF"/>
    <a:srgbClr val="66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77" autoAdjust="0"/>
    <p:restoredTop sz="94930" autoAdjust="0"/>
  </p:normalViewPr>
  <p:slideViewPr>
    <p:cSldViewPr snapToGrid="0">
      <p:cViewPr varScale="1">
        <p:scale>
          <a:sx n="81" d="100"/>
          <a:sy n="81" d="100"/>
        </p:scale>
        <p:origin x="950"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66FF624-EC2E-3A4D-AB1C-0844B95BDE24}"/>
              </a:ext>
            </a:extLst>
          </p:cNvPr>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942B7B6-032E-934C-9EBF-7600762A0093}"/>
              </a:ext>
            </a:extLst>
          </p:cNvPr>
          <p:cNvSpPr>
            <a:spLocks noGrp="1"/>
          </p:cNvSpPr>
          <p:nvPr>
            <p:ph type="dt" sz="quarter" idx="1"/>
          </p:nvPr>
        </p:nvSpPr>
        <p:spPr>
          <a:xfrm>
            <a:off x="3884613" y="3"/>
            <a:ext cx="2971800" cy="458788"/>
          </a:xfrm>
          <a:prstGeom prst="rect">
            <a:avLst/>
          </a:prstGeom>
        </p:spPr>
        <p:txBody>
          <a:bodyPr vert="horz" lIns="91440" tIns="45720" rIns="91440" bIns="45720" rtlCol="0"/>
          <a:lstStyle>
            <a:lvl1pPr algn="r">
              <a:defRPr sz="1200"/>
            </a:lvl1pPr>
          </a:lstStyle>
          <a:p>
            <a:fld id="{CE4F0F9B-5213-7940-BB20-F42C59573E16}" type="datetimeFigureOut">
              <a:rPr kumimoji="1" lang="ja-JP" altLang="en-US" smtClean="0"/>
              <a:t>2025/3/25</a:t>
            </a:fld>
            <a:endParaRPr kumimoji="1" lang="ja-JP" altLang="en-US"/>
          </a:p>
        </p:txBody>
      </p:sp>
      <p:sp>
        <p:nvSpPr>
          <p:cNvPr id="4" name="フッター プレースホルダー 3">
            <a:extLst>
              <a:ext uri="{FF2B5EF4-FFF2-40B4-BE49-F238E27FC236}">
                <a16:creationId xmlns:a16="http://schemas.microsoft.com/office/drawing/2014/main" id="{D6BDA0BB-FD53-7545-85CE-FDA1F88BA9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C4C5C79-ADCA-444E-960F-20360C8CBB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6E402-0789-2641-A21F-D06A4F13FFFA}" type="slidenum">
              <a:rPr kumimoji="1" lang="ja-JP" altLang="en-US" smtClean="0"/>
              <a:t>‹#›</a:t>
            </a:fld>
            <a:endParaRPr kumimoji="1" lang="ja-JP" altLang="en-US"/>
          </a:p>
        </p:txBody>
      </p:sp>
    </p:spTree>
    <p:extLst>
      <p:ext uri="{BB962C8B-B14F-4D97-AF65-F5344CB8AC3E}">
        <p14:creationId xmlns:p14="http://schemas.microsoft.com/office/powerpoint/2010/main" val="1796770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311B21E8-F302-46B2-B50D-B1FD627BB998}"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CCB4D-9246-40FD-AE72-F6845A6D4D06}" type="slidenum">
              <a:rPr kumimoji="1" lang="ja-JP" altLang="en-US" smtClean="0"/>
              <a:t>‹#›</a:t>
            </a:fld>
            <a:endParaRPr kumimoji="1" lang="ja-JP" altLang="en-US"/>
          </a:p>
        </p:txBody>
      </p:sp>
    </p:spTree>
    <p:extLst>
      <p:ext uri="{BB962C8B-B14F-4D97-AF65-F5344CB8AC3E}">
        <p14:creationId xmlns:p14="http://schemas.microsoft.com/office/powerpoint/2010/main" val="21033470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p>
        </p:txBody>
      </p:sp>
      <p:sp>
        <p:nvSpPr>
          <p:cNvPr id="4" name="スライド番号プレースホルダー 3"/>
          <p:cNvSpPr>
            <a:spLocks noGrp="1"/>
          </p:cNvSpPr>
          <p:nvPr>
            <p:ph type="sldNum" sz="quarter" idx="5"/>
          </p:nvPr>
        </p:nvSpPr>
        <p:spPr/>
        <p:txBody>
          <a:bodyPr/>
          <a:lstStyle/>
          <a:p>
            <a:fld id="{7D9CCB4D-9246-40FD-AE72-F6845A6D4D06}" type="slidenum">
              <a:rPr kumimoji="1" lang="ja-JP" altLang="en-US" smtClean="0"/>
              <a:t>1</a:t>
            </a:fld>
            <a:endParaRPr kumimoji="1" lang="ja-JP" altLang="en-US"/>
          </a:p>
        </p:txBody>
      </p:sp>
    </p:spTree>
    <p:extLst>
      <p:ext uri="{BB962C8B-B14F-4D97-AF65-F5344CB8AC3E}">
        <p14:creationId xmlns:p14="http://schemas.microsoft.com/office/powerpoint/2010/main" val="415655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87E09-51EB-3D30-F933-C8FF7FC349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98FB5C-6600-1E0F-2B47-1F7BFC9877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897E3B7-9363-FC86-7A75-FC94B344443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860D274-7A94-B853-7D54-E14F0F1B0C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442915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2BF7C-A432-BD61-2793-51A8108297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87F3652-04A7-22A9-2115-4E242B538E0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7B6521-52A2-A6DD-D740-0E1127508BE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D05B85E-3BAB-A81B-FFB9-5A0200A849B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044925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749FD-0DE7-0B16-B6B1-419868B5CB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9F14CF1-DC92-CAB9-310C-A4E21B94DC1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9600475-0F31-59F4-0A37-87C7CBBD9FC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A172C5E-A6A5-39F1-4B6B-0C36B49813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3312702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90180-4365-4FA5-188A-2B1EB854348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0F1E56-88DC-5848-429F-B18340A077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61C4763-B1B5-8CE4-2A9E-F7FEDCEFF14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4065C7F-5898-05B2-F7A5-3294DF7E78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3403680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550204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E4446-917D-7FD4-8F66-BD9BCC72B60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929F27-49BE-28C6-7D13-EFD03D93BD1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3F7650C-91EA-54F8-9B1D-91061F28341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5CB1446-8999-945D-F7F2-B07A255FF6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35272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CCA63-B471-9030-847A-BFB3AEBE9E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40ED99-9EB3-1876-C45B-BD449FEC1C5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F9916F-940A-2B45-201B-38ED4444778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D8F9FC5-A676-59B0-DBB4-FEB6B5462E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379382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C9849-7FC2-8B82-D160-8AE82A8005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019B52-759B-0690-2959-328FDD24DCB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C94AA5C-BB0D-5CF2-A1D1-D23203CBD4C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F47F1C1-9C2E-3257-5209-8C6F3A46E7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43507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EDC0A-45A0-FCA1-9869-9511CA7960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5F1322-56D5-A609-5DFC-41227A120C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A462490-E449-2EBD-EF9B-FA2198DCC76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8EC2680-B342-88CE-4532-3B4A09EC34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426991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994D3-2885-544A-2224-6145B3BB60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49B0369-CC46-2C6D-FC20-F7A6EBAFD82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AA1A117-B914-BA61-DE4E-61251CCD5F6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6241DC4-A9F8-03AE-D957-4F4D61E78A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130072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AD7EA-CCFE-32F8-8DE8-0E092DED43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923364-7A5B-60BE-F63C-FFF36CE874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0BAB17-D2AD-C4EC-3E44-DA830D53E58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6D5CA9F-7CA3-F768-7FF6-8D44D0C387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335588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E5F76-E94D-B8E6-491E-38D61BA7C1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8BA414-EBC8-DDCB-0335-920A5EF894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C06632F-6137-8F93-C5D4-B8068B31E36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521CE86-737F-7F27-1DAC-1B1DC822A2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MS PMincho"/>
                <a:ea typeface="MS PMincho"/>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MS PMincho"/>
              <a:ea typeface="MS PMincho"/>
            </a:endParaRPr>
          </a:p>
        </p:txBody>
      </p:sp>
    </p:spTree>
    <p:extLst>
      <p:ext uri="{BB962C8B-B14F-4D97-AF65-F5344CB8AC3E}">
        <p14:creationId xmlns:p14="http://schemas.microsoft.com/office/powerpoint/2010/main" val="236156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Date Placeholder 3">
            <a:extLst>
              <a:ext uri="{FF2B5EF4-FFF2-40B4-BE49-F238E27FC236}">
                <a16:creationId xmlns:a16="http://schemas.microsoft.com/office/drawing/2014/main" id="{F2FADEAB-D1A6-42B8-ACA5-8239BFDD997E}"/>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380CB0DC-3C18-4EAF-9560-55983170D38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F3C32B00-C539-4A6C-A0C0-F8E290855842}"/>
              </a:ext>
            </a:extLst>
          </p:cNvPr>
          <p:cNvSpPr>
            <a:spLocks noGrp="1" noChangeArrowheads="1"/>
          </p:cNvSpPr>
          <p:nvPr>
            <p:ph type="sldNum" sz="quarter" idx="12"/>
          </p:nvPr>
        </p:nvSpPr>
        <p:spPr>
          <a:ln/>
        </p:spPr>
        <p:txBody>
          <a:bodyPr/>
          <a:lstStyle>
            <a:lvl1pPr>
              <a:defRPr/>
            </a:lvl1pPr>
          </a:lstStyle>
          <a:p>
            <a:pPr>
              <a:defRPr/>
            </a:pPr>
            <a:fld id="{C436EAFC-C4F0-4D6B-8428-A636F2453321}"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70292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C257ADBC-E765-4E7B-944D-F5AC07B1D558}"/>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13BF78A6-2733-4BB9-9349-2770D9A46409}"/>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B0515047-59A7-4EB1-8918-55858B44F0B7}"/>
              </a:ext>
            </a:extLst>
          </p:cNvPr>
          <p:cNvSpPr>
            <a:spLocks noGrp="1" noChangeArrowheads="1"/>
          </p:cNvSpPr>
          <p:nvPr>
            <p:ph type="sldNum" sz="quarter" idx="12"/>
          </p:nvPr>
        </p:nvSpPr>
        <p:spPr>
          <a:ln/>
        </p:spPr>
        <p:txBody>
          <a:bodyPr/>
          <a:lstStyle>
            <a:lvl1pPr>
              <a:defRPr/>
            </a:lvl1pPr>
          </a:lstStyle>
          <a:p>
            <a:pPr>
              <a:defRPr/>
            </a:pPr>
            <a:fld id="{7D223369-B9AC-45B1-8FC9-77A7F61B2F0D}"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372287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31251" y="365127"/>
            <a:ext cx="2628900" cy="581501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44551" y="365127"/>
            <a:ext cx="7734300" cy="58150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321B1213-B590-42F3-804C-E49B1EFF0061}"/>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69C71821-E934-4F51-80A7-E487BBADE0DE}"/>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C7A2DD70-0609-4501-B5DE-81B64FB47030}"/>
              </a:ext>
            </a:extLst>
          </p:cNvPr>
          <p:cNvSpPr>
            <a:spLocks noGrp="1" noChangeArrowheads="1"/>
          </p:cNvSpPr>
          <p:nvPr>
            <p:ph type="sldNum" sz="quarter" idx="12"/>
          </p:nvPr>
        </p:nvSpPr>
        <p:spPr>
          <a:ln/>
        </p:spPr>
        <p:txBody>
          <a:bodyPr/>
          <a:lstStyle>
            <a:lvl1pPr>
              <a:defRPr/>
            </a:lvl1pPr>
          </a:lstStyle>
          <a:p>
            <a:pPr>
              <a:defRPr/>
            </a:pPr>
            <a:fld id="{2361D2ED-C8CA-42AD-A06C-729A9AD39EEF}"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71919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1" y="365127"/>
            <a:ext cx="10515600" cy="1325563"/>
          </a:xfrm>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8248FB0C-B6E0-45EA-BA62-6645C2BCA206}"/>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4" name="Footer Placeholder 4">
            <a:extLst>
              <a:ext uri="{FF2B5EF4-FFF2-40B4-BE49-F238E27FC236}">
                <a16:creationId xmlns:a16="http://schemas.microsoft.com/office/drawing/2014/main" id="{93FDFCD5-DE60-4BBC-A272-73F99AFCAA7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Slide Number Placeholder 5">
            <a:extLst>
              <a:ext uri="{FF2B5EF4-FFF2-40B4-BE49-F238E27FC236}">
                <a16:creationId xmlns:a16="http://schemas.microsoft.com/office/drawing/2014/main" id="{D5807B1C-9798-4663-ADEC-55F5E1BEF133}"/>
              </a:ext>
            </a:extLst>
          </p:cNvPr>
          <p:cNvSpPr>
            <a:spLocks noGrp="1" noChangeArrowheads="1"/>
          </p:cNvSpPr>
          <p:nvPr>
            <p:ph type="sldNum" sz="quarter" idx="12"/>
          </p:nvPr>
        </p:nvSpPr>
        <p:spPr>
          <a:ln/>
        </p:spPr>
        <p:txBody>
          <a:bodyPr/>
          <a:lstStyle>
            <a:lvl1pPr>
              <a:defRPr/>
            </a:lvl1pPr>
          </a:lstStyle>
          <a:p>
            <a:pPr>
              <a:defRPr/>
            </a:pPr>
            <a:fld id="{03163816-3669-45FE-B16B-CAB647F77B17}"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95912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Date Placeholder 3">
            <a:extLst>
              <a:ext uri="{FF2B5EF4-FFF2-40B4-BE49-F238E27FC236}">
                <a16:creationId xmlns:a16="http://schemas.microsoft.com/office/drawing/2014/main" id="{F2FADEAB-D1A6-42B8-ACA5-8239BFDD997E}"/>
              </a:ext>
            </a:extLst>
          </p:cNvPr>
          <p:cNvSpPr>
            <a:spLocks noGrp="1" noChangeArrowheads="1"/>
          </p:cNvSpPr>
          <p:nvPr>
            <p:ph type="dt" sz="half" idx="10"/>
          </p:nvPr>
        </p:nvSpPr>
        <p:spPr>
          <a:ln/>
        </p:spPr>
        <p:txBody>
          <a:bodyPr/>
          <a:lstStyle>
            <a:lvl1pPr>
              <a:defRPr/>
            </a:lvl1pPr>
          </a:lstStyle>
          <a:p>
            <a:pPr>
              <a:defRPr/>
            </a:pPr>
            <a:fld id="{50612CE6-2050-4BEB-BE60-8143CAE2E196}" type="datetime1">
              <a:rPr lang="ja-JP" altLang="en-US"/>
              <a:pPr>
                <a:defRPr/>
              </a:pPr>
              <a:t>2025/3/25</a:t>
            </a:fld>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380CB0DC-3C18-4EAF-9560-55983170D38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F3C32B00-C539-4A6C-A0C0-F8E290855842}"/>
              </a:ext>
            </a:extLst>
          </p:cNvPr>
          <p:cNvSpPr>
            <a:spLocks noGrp="1" noChangeArrowheads="1"/>
          </p:cNvSpPr>
          <p:nvPr>
            <p:ph type="sldNum" sz="quarter" idx="12"/>
          </p:nvPr>
        </p:nvSpPr>
        <p:spPr>
          <a:ln/>
        </p:spPr>
        <p:txBody>
          <a:bodyPr/>
          <a:lstStyle>
            <a:lvl1pPr>
              <a:defRPr/>
            </a:lvl1pPr>
          </a:lstStyle>
          <a:p>
            <a:pPr>
              <a:defRPr/>
            </a:pPr>
            <a:fld id="{C436EAFC-C4F0-4D6B-8428-A636F2453321}"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204846126"/>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29508F49-C393-4E47-84E2-D09E254BC626}"/>
              </a:ext>
            </a:extLst>
          </p:cNvPr>
          <p:cNvSpPr>
            <a:spLocks noGrp="1" noChangeArrowheads="1"/>
          </p:cNvSpPr>
          <p:nvPr>
            <p:ph type="dt" sz="half" idx="10"/>
          </p:nvPr>
        </p:nvSpPr>
        <p:spPr>
          <a:ln/>
        </p:spPr>
        <p:txBody>
          <a:bodyPr/>
          <a:lstStyle>
            <a:lvl1pPr>
              <a:defRPr/>
            </a:lvl1pPr>
          </a:lstStyle>
          <a:p>
            <a:pPr>
              <a:defRPr/>
            </a:pPr>
            <a:fld id="{9733DEBB-E153-42FF-9FF1-C0F003E30BE4}" type="datetime1">
              <a:rPr lang="ja-JP" altLang="en-US"/>
              <a:pPr>
                <a:defRPr/>
              </a:pPr>
              <a:t>2025/3/25</a:t>
            </a:fld>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71DDECB2-1DAB-48C8-A163-35AE17474733}"/>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E5250D0E-3F6D-428F-9520-C4E806284271}"/>
              </a:ext>
            </a:extLst>
          </p:cNvPr>
          <p:cNvSpPr>
            <a:spLocks noGrp="1" noChangeArrowheads="1"/>
          </p:cNvSpPr>
          <p:nvPr>
            <p:ph type="sldNum" sz="quarter" idx="12"/>
          </p:nvPr>
        </p:nvSpPr>
        <p:spPr>
          <a:ln/>
        </p:spPr>
        <p:txBody>
          <a:bodyPr/>
          <a:lstStyle>
            <a:lvl1pPr>
              <a:defRPr/>
            </a:lvl1pPr>
          </a:lstStyle>
          <a:p>
            <a:pPr>
              <a:defRPr/>
            </a:pPr>
            <a:fld id="{00D90CD4-989B-4289-90E7-D543A2DEEA4E}"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37526124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A427C2E8-464E-4A67-BBC4-4953A8834B9D}"/>
              </a:ext>
            </a:extLst>
          </p:cNvPr>
          <p:cNvSpPr>
            <a:spLocks noGrp="1" noChangeArrowheads="1"/>
          </p:cNvSpPr>
          <p:nvPr>
            <p:ph type="dt" sz="half" idx="10"/>
          </p:nvPr>
        </p:nvSpPr>
        <p:spPr>
          <a:ln/>
        </p:spPr>
        <p:txBody>
          <a:bodyPr/>
          <a:lstStyle>
            <a:lvl1pPr>
              <a:defRPr/>
            </a:lvl1pPr>
          </a:lstStyle>
          <a:p>
            <a:pPr>
              <a:defRPr/>
            </a:pPr>
            <a:fld id="{A5A82142-F425-4EB9-86CE-5CEACBF715A0}" type="datetime1">
              <a:rPr lang="ja-JP" altLang="en-US"/>
              <a:pPr>
                <a:defRPr/>
              </a:pPr>
              <a:t>2025/3/25</a:t>
            </a:fld>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84D30F10-ED96-48B5-B516-085D18F2ACE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A6DEFC01-C1E3-4618-9AC7-307B68DCA596}"/>
              </a:ext>
            </a:extLst>
          </p:cNvPr>
          <p:cNvSpPr>
            <a:spLocks noGrp="1" noChangeArrowheads="1"/>
          </p:cNvSpPr>
          <p:nvPr>
            <p:ph type="sldNum" sz="quarter" idx="12"/>
          </p:nvPr>
        </p:nvSpPr>
        <p:spPr>
          <a:ln/>
        </p:spPr>
        <p:txBody>
          <a:bodyPr/>
          <a:lstStyle>
            <a:lvl1pPr>
              <a:defRPr/>
            </a:lvl1pPr>
          </a:lstStyle>
          <a:p>
            <a:pPr>
              <a:defRPr/>
            </a:pPr>
            <a:fld id="{9220A2E7-1F63-45EE-88E2-48F160C3B5E2}"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393438242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44551" y="1828800"/>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78551" y="1828800"/>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a:extLst>
              <a:ext uri="{FF2B5EF4-FFF2-40B4-BE49-F238E27FC236}">
                <a16:creationId xmlns:a16="http://schemas.microsoft.com/office/drawing/2014/main" id="{6303F70B-D150-4D3D-9A0F-2B8E5BCB827D}"/>
              </a:ext>
            </a:extLst>
          </p:cNvPr>
          <p:cNvSpPr>
            <a:spLocks noGrp="1" noChangeArrowheads="1"/>
          </p:cNvSpPr>
          <p:nvPr>
            <p:ph type="dt" sz="half" idx="10"/>
          </p:nvPr>
        </p:nvSpPr>
        <p:spPr>
          <a:ln/>
        </p:spPr>
        <p:txBody>
          <a:bodyPr/>
          <a:lstStyle>
            <a:lvl1pPr>
              <a:defRPr/>
            </a:lvl1pPr>
          </a:lstStyle>
          <a:p>
            <a:pPr>
              <a:defRPr/>
            </a:pPr>
            <a:fld id="{D1C2EDE4-40E5-45D2-A6EB-E94B99143828}" type="datetime1">
              <a:rPr lang="ja-JP" altLang="en-US"/>
              <a:pPr>
                <a:defRPr/>
              </a:pPr>
              <a:t>2025/3/25</a:t>
            </a:fld>
            <a:endParaRPr lang="en-US" altLang="ja-JP" sz="1350" dirty="0">
              <a:solidFill>
                <a:schemeClr val="tx1"/>
              </a:solidFill>
            </a:endParaRPr>
          </a:p>
        </p:txBody>
      </p:sp>
      <p:sp>
        <p:nvSpPr>
          <p:cNvPr id="6" name="Footer Placeholder 4">
            <a:extLst>
              <a:ext uri="{FF2B5EF4-FFF2-40B4-BE49-F238E27FC236}">
                <a16:creationId xmlns:a16="http://schemas.microsoft.com/office/drawing/2014/main" id="{C020597C-CE72-4C23-AA6B-2B3C498601E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210A2FFF-41E6-45DF-A560-4E6539C80128}"/>
              </a:ext>
            </a:extLst>
          </p:cNvPr>
          <p:cNvSpPr>
            <a:spLocks noGrp="1" noChangeArrowheads="1"/>
          </p:cNvSpPr>
          <p:nvPr>
            <p:ph type="sldNum" sz="quarter" idx="12"/>
          </p:nvPr>
        </p:nvSpPr>
        <p:spPr>
          <a:ln/>
        </p:spPr>
        <p:txBody>
          <a:bodyPr/>
          <a:lstStyle>
            <a:lvl1pPr>
              <a:defRPr/>
            </a:lvl1pPr>
          </a:lstStyle>
          <a:p>
            <a:pPr>
              <a:defRPr/>
            </a:pPr>
            <a:fld id="{F342EF5C-3C9F-47F1-AD78-EC4BF0AD0BCB}"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824310251"/>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a:extLst>
              <a:ext uri="{FF2B5EF4-FFF2-40B4-BE49-F238E27FC236}">
                <a16:creationId xmlns:a16="http://schemas.microsoft.com/office/drawing/2014/main" id="{ED807219-5A9A-48EE-9D0F-A97C579D883A}"/>
              </a:ext>
            </a:extLst>
          </p:cNvPr>
          <p:cNvSpPr>
            <a:spLocks noGrp="1" noChangeArrowheads="1"/>
          </p:cNvSpPr>
          <p:nvPr>
            <p:ph type="dt" sz="half" idx="10"/>
          </p:nvPr>
        </p:nvSpPr>
        <p:spPr>
          <a:ln/>
        </p:spPr>
        <p:txBody>
          <a:bodyPr/>
          <a:lstStyle>
            <a:lvl1pPr>
              <a:defRPr/>
            </a:lvl1pPr>
          </a:lstStyle>
          <a:p>
            <a:pPr>
              <a:defRPr/>
            </a:pPr>
            <a:fld id="{3ABCAC15-6E1D-4ABF-A40B-C3684FEDF5CE}" type="datetime1">
              <a:rPr lang="ja-JP" altLang="en-US"/>
              <a:pPr>
                <a:defRPr/>
              </a:pPr>
              <a:t>2025/3/25</a:t>
            </a:fld>
            <a:endParaRPr lang="en-US" altLang="ja-JP" sz="1350" dirty="0">
              <a:solidFill>
                <a:schemeClr val="tx1"/>
              </a:solidFill>
            </a:endParaRPr>
          </a:p>
        </p:txBody>
      </p:sp>
      <p:sp>
        <p:nvSpPr>
          <p:cNvPr id="8" name="Footer Placeholder 4">
            <a:extLst>
              <a:ext uri="{FF2B5EF4-FFF2-40B4-BE49-F238E27FC236}">
                <a16:creationId xmlns:a16="http://schemas.microsoft.com/office/drawing/2014/main" id="{01EAAB6B-6DE2-4763-8640-E5494DF4312B}"/>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9" name="Slide Number Placeholder 5">
            <a:extLst>
              <a:ext uri="{FF2B5EF4-FFF2-40B4-BE49-F238E27FC236}">
                <a16:creationId xmlns:a16="http://schemas.microsoft.com/office/drawing/2014/main" id="{DCAE0760-44A3-4DD4-895D-C0F8F30F8759}"/>
              </a:ext>
            </a:extLst>
          </p:cNvPr>
          <p:cNvSpPr>
            <a:spLocks noGrp="1" noChangeArrowheads="1"/>
          </p:cNvSpPr>
          <p:nvPr>
            <p:ph type="sldNum" sz="quarter" idx="12"/>
          </p:nvPr>
        </p:nvSpPr>
        <p:spPr>
          <a:ln/>
        </p:spPr>
        <p:txBody>
          <a:bodyPr/>
          <a:lstStyle>
            <a:lvl1pPr>
              <a:defRPr/>
            </a:lvl1pPr>
          </a:lstStyle>
          <a:p>
            <a:pPr>
              <a:defRPr/>
            </a:pPr>
            <a:fld id="{C4302BA8-FDB7-4023-AE08-D6C93DE8B3F9}"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460801157"/>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C98A0EBA-36D8-4982-9FC6-E87CA5C18B57}"/>
              </a:ext>
            </a:extLst>
          </p:cNvPr>
          <p:cNvSpPr>
            <a:spLocks noGrp="1" noChangeArrowheads="1"/>
          </p:cNvSpPr>
          <p:nvPr>
            <p:ph type="dt" sz="half" idx="10"/>
          </p:nvPr>
        </p:nvSpPr>
        <p:spPr>
          <a:ln/>
        </p:spPr>
        <p:txBody>
          <a:bodyPr/>
          <a:lstStyle>
            <a:lvl1pPr>
              <a:defRPr/>
            </a:lvl1pPr>
          </a:lstStyle>
          <a:p>
            <a:pPr>
              <a:defRPr/>
            </a:pPr>
            <a:fld id="{97E409E2-DAF6-485C-BBC6-56A2030D719C}" type="datetime1">
              <a:rPr lang="ja-JP" altLang="en-US"/>
              <a:pPr>
                <a:defRPr/>
              </a:pPr>
              <a:t>2025/3/25</a:t>
            </a:fld>
            <a:endParaRPr lang="en-US" altLang="ja-JP" sz="1350" dirty="0">
              <a:solidFill>
                <a:schemeClr val="tx1"/>
              </a:solidFill>
            </a:endParaRPr>
          </a:p>
        </p:txBody>
      </p:sp>
      <p:sp>
        <p:nvSpPr>
          <p:cNvPr id="4" name="Footer Placeholder 4">
            <a:extLst>
              <a:ext uri="{FF2B5EF4-FFF2-40B4-BE49-F238E27FC236}">
                <a16:creationId xmlns:a16="http://schemas.microsoft.com/office/drawing/2014/main" id="{38815CCC-A78F-47C6-BF8F-ED43323CA6B5}"/>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Slide Number Placeholder 5">
            <a:extLst>
              <a:ext uri="{FF2B5EF4-FFF2-40B4-BE49-F238E27FC236}">
                <a16:creationId xmlns:a16="http://schemas.microsoft.com/office/drawing/2014/main" id="{1762BE29-2A56-484F-8365-C8473045C3CA}"/>
              </a:ext>
            </a:extLst>
          </p:cNvPr>
          <p:cNvSpPr>
            <a:spLocks noGrp="1" noChangeArrowheads="1"/>
          </p:cNvSpPr>
          <p:nvPr>
            <p:ph type="sldNum" sz="quarter" idx="12"/>
          </p:nvPr>
        </p:nvSpPr>
        <p:spPr>
          <a:ln/>
        </p:spPr>
        <p:txBody>
          <a:bodyPr/>
          <a:lstStyle>
            <a:lvl1pPr>
              <a:defRPr/>
            </a:lvl1pPr>
          </a:lstStyle>
          <a:p>
            <a:pPr>
              <a:defRPr/>
            </a:pPr>
            <a:fld id="{67401F0E-F649-42E4-BFC0-FE65EEDC2E3E}"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323583966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4F23D0-EA93-4142-92D1-A3EC74D74ECD}"/>
              </a:ext>
            </a:extLst>
          </p:cNvPr>
          <p:cNvSpPr>
            <a:spLocks noGrp="1" noChangeArrowheads="1"/>
          </p:cNvSpPr>
          <p:nvPr>
            <p:ph type="dt" sz="half" idx="10"/>
          </p:nvPr>
        </p:nvSpPr>
        <p:spPr>
          <a:ln/>
        </p:spPr>
        <p:txBody>
          <a:bodyPr/>
          <a:lstStyle>
            <a:lvl1pPr>
              <a:defRPr/>
            </a:lvl1pPr>
          </a:lstStyle>
          <a:p>
            <a:pPr>
              <a:defRPr/>
            </a:pPr>
            <a:fld id="{DC5CFAB1-2E52-4E75-9D27-C685063E8D52}" type="datetime1">
              <a:rPr lang="ja-JP" altLang="en-US"/>
              <a:pPr>
                <a:defRPr/>
              </a:pPr>
              <a:t>2025/3/25</a:t>
            </a:fld>
            <a:endParaRPr lang="en-US" altLang="ja-JP" sz="1350" dirty="0">
              <a:solidFill>
                <a:schemeClr val="tx1"/>
              </a:solidFill>
            </a:endParaRPr>
          </a:p>
        </p:txBody>
      </p:sp>
      <p:sp>
        <p:nvSpPr>
          <p:cNvPr id="3" name="Footer Placeholder 4">
            <a:extLst>
              <a:ext uri="{FF2B5EF4-FFF2-40B4-BE49-F238E27FC236}">
                <a16:creationId xmlns:a16="http://schemas.microsoft.com/office/drawing/2014/main" id="{C3C6269F-CA9B-41B3-9833-6477DE5D9200}"/>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4" name="Slide Number Placeholder 5">
            <a:extLst>
              <a:ext uri="{FF2B5EF4-FFF2-40B4-BE49-F238E27FC236}">
                <a16:creationId xmlns:a16="http://schemas.microsoft.com/office/drawing/2014/main" id="{AC84EAF8-98F4-479C-96A7-2CD3B0C8F3AA}"/>
              </a:ext>
            </a:extLst>
          </p:cNvPr>
          <p:cNvSpPr>
            <a:spLocks noGrp="1" noChangeArrowheads="1"/>
          </p:cNvSpPr>
          <p:nvPr>
            <p:ph type="sldNum" sz="quarter" idx="12"/>
          </p:nvPr>
        </p:nvSpPr>
        <p:spPr>
          <a:ln/>
        </p:spPr>
        <p:txBody>
          <a:bodyPr/>
          <a:lstStyle>
            <a:lvl1pPr>
              <a:defRPr/>
            </a:lvl1pPr>
          </a:lstStyle>
          <a:p>
            <a:pPr>
              <a:defRPr/>
            </a:pPr>
            <a:fld id="{5EA734D8-1DD7-44DF-B053-A6C61E3129DB}"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393467930"/>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29508F49-C393-4E47-84E2-D09E254BC626}"/>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71DDECB2-1DAB-48C8-A163-35AE17474733}"/>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E5250D0E-3F6D-428F-9520-C4E806284271}"/>
              </a:ext>
            </a:extLst>
          </p:cNvPr>
          <p:cNvSpPr>
            <a:spLocks noGrp="1" noChangeArrowheads="1"/>
          </p:cNvSpPr>
          <p:nvPr>
            <p:ph type="sldNum" sz="quarter" idx="12"/>
          </p:nvPr>
        </p:nvSpPr>
        <p:spPr>
          <a:ln/>
        </p:spPr>
        <p:txBody>
          <a:bodyPr/>
          <a:lstStyle>
            <a:lvl1pPr>
              <a:defRPr/>
            </a:lvl1pPr>
          </a:lstStyle>
          <a:p>
            <a:pPr>
              <a:defRPr/>
            </a:pPr>
            <a:fld id="{00D90CD4-989B-4289-90E7-D543A2DEEA4E}"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650551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CF7CE990-1FF0-4C8B-87F1-FFDF81565C41}"/>
              </a:ext>
            </a:extLst>
          </p:cNvPr>
          <p:cNvSpPr>
            <a:spLocks noGrp="1" noChangeArrowheads="1"/>
          </p:cNvSpPr>
          <p:nvPr>
            <p:ph type="dt" sz="half" idx="10"/>
          </p:nvPr>
        </p:nvSpPr>
        <p:spPr>
          <a:ln/>
        </p:spPr>
        <p:txBody>
          <a:bodyPr/>
          <a:lstStyle>
            <a:lvl1pPr>
              <a:defRPr/>
            </a:lvl1pPr>
          </a:lstStyle>
          <a:p>
            <a:pPr>
              <a:defRPr/>
            </a:pPr>
            <a:fld id="{211F917F-C9C2-477E-A508-4389745D2B54}" type="datetime1">
              <a:rPr lang="ja-JP" altLang="en-US"/>
              <a:pPr>
                <a:defRPr/>
              </a:pPr>
              <a:t>2025/3/25</a:t>
            </a:fld>
            <a:endParaRPr lang="en-US" altLang="ja-JP" sz="1350" dirty="0">
              <a:solidFill>
                <a:schemeClr val="tx1"/>
              </a:solidFill>
            </a:endParaRPr>
          </a:p>
        </p:txBody>
      </p:sp>
      <p:sp>
        <p:nvSpPr>
          <p:cNvPr id="6" name="Footer Placeholder 4">
            <a:extLst>
              <a:ext uri="{FF2B5EF4-FFF2-40B4-BE49-F238E27FC236}">
                <a16:creationId xmlns:a16="http://schemas.microsoft.com/office/drawing/2014/main" id="{39B0E08B-29D8-4FA4-94E8-8BD21E3A3C2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5479AFDC-9E86-4084-9CA0-9F3DC1612A09}"/>
              </a:ext>
            </a:extLst>
          </p:cNvPr>
          <p:cNvSpPr>
            <a:spLocks noGrp="1" noChangeArrowheads="1"/>
          </p:cNvSpPr>
          <p:nvPr>
            <p:ph type="sldNum" sz="quarter" idx="12"/>
          </p:nvPr>
        </p:nvSpPr>
        <p:spPr>
          <a:ln/>
        </p:spPr>
        <p:txBody>
          <a:bodyPr/>
          <a:lstStyle>
            <a:lvl1pPr>
              <a:defRPr/>
            </a:lvl1pPr>
          </a:lstStyle>
          <a:p>
            <a:pPr>
              <a:defRPr/>
            </a:pPr>
            <a:fld id="{74629190-767A-4FC9-BF86-FAC40DDDA865}"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90747675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sym typeface="Calibri" panose="020F0502020204030204" pitchFamily="34" charset="0"/>
            </a:endParaRP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10FA7BBE-E181-4BF8-A78C-6186FE355D78}"/>
              </a:ext>
            </a:extLst>
          </p:cNvPr>
          <p:cNvSpPr>
            <a:spLocks noGrp="1" noChangeArrowheads="1"/>
          </p:cNvSpPr>
          <p:nvPr>
            <p:ph type="dt" sz="half" idx="10"/>
          </p:nvPr>
        </p:nvSpPr>
        <p:spPr>
          <a:ln/>
        </p:spPr>
        <p:txBody>
          <a:bodyPr/>
          <a:lstStyle>
            <a:lvl1pPr>
              <a:defRPr/>
            </a:lvl1pPr>
          </a:lstStyle>
          <a:p>
            <a:pPr>
              <a:defRPr/>
            </a:pPr>
            <a:fld id="{DF7A2BEA-C2DF-40B2-9270-3D131EDCADB3}" type="datetime1">
              <a:rPr lang="ja-JP" altLang="en-US"/>
              <a:pPr>
                <a:defRPr/>
              </a:pPr>
              <a:t>2025/3/25</a:t>
            </a:fld>
            <a:endParaRPr lang="en-US" altLang="ja-JP" sz="1350" dirty="0">
              <a:solidFill>
                <a:schemeClr val="tx1"/>
              </a:solidFill>
            </a:endParaRPr>
          </a:p>
        </p:txBody>
      </p:sp>
      <p:sp>
        <p:nvSpPr>
          <p:cNvPr id="6" name="Footer Placeholder 4">
            <a:extLst>
              <a:ext uri="{FF2B5EF4-FFF2-40B4-BE49-F238E27FC236}">
                <a16:creationId xmlns:a16="http://schemas.microsoft.com/office/drawing/2014/main" id="{67849ABA-E8EC-4CAA-8B72-33358388369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6ADD209C-0C77-48C7-A476-563B620D38B4}"/>
              </a:ext>
            </a:extLst>
          </p:cNvPr>
          <p:cNvSpPr>
            <a:spLocks noGrp="1" noChangeArrowheads="1"/>
          </p:cNvSpPr>
          <p:nvPr>
            <p:ph type="sldNum" sz="quarter" idx="12"/>
          </p:nvPr>
        </p:nvSpPr>
        <p:spPr>
          <a:ln/>
        </p:spPr>
        <p:txBody>
          <a:bodyPr/>
          <a:lstStyle>
            <a:lvl1pPr>
              <a:defRPr/>
            </a:lvl1pPr>
          </a:lstStyle>
          <a:p>
            <a:pPr>
              <a:defRPr/>
            </a:pPr>
            <a:fld id="{E181102B-9832-45C0-B10C-8CAD8FBA6B55}"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579063598"/>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C257ADBC-E765-4E7B-944D-F5AC07B1D558}"/>
              </a:ext>
            </a:extLst>
          </p:cNvPr>
          <p:cNvSpPr>
            <a:spLocks noGrp="1" noChangeArrowheads="1"/>
          </p:cNvSpPr>
          <p:nvPr>
            <p:ph type="dt" sz="half" idx="10"/>
          </p:nvPr>
        </p:nvSpPr>
        <p:spPr>
          <a:ln/>
        </p:spPr>
        <p:txBody>
          <a:bodyPr/>
          <a:lstStyle>
            <a:lvl1pPr>
              <a:defRPr/>
            </a:lvl1pPr>
          </a:lstStyle>
          <a:p>
            <a:pPr>
              <a:defRPr/>
            </a:pPr>
            <a:fld id="{43BBFA8A-40F2-4F1C-B168-8C1449ACCA5B}" type="datetime1">
              <a:rPr lang="ja-JP" altLang="en-US"/>
              <a:pPr>
                <a:defRPr/>
              </a:pPr>
              <a:t>2025/3/25</a:t>
            </a:fld>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13BF78A6-2733-4BB9-9349-2770D9A46409}"/>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B0515047-59A7-4EB1-8918-55858B44F0B7}"/>
              </a:ext>
            </a:extLst>
          </p:cNvPr>
          <p:cNvSpPr>
            <a:spLocks noGrp="1" noChangeArrowheads="1"/>
          </p:cNvSpPr>
          <p:nvPr>
            <p:ph type="sldNum" sz="quarter" idx="12"/>
          </p:nvPr>
        </p:nvSpPr>
        <p:spPr>
          <a:ln/>
        </p:spPr>
        <p:txBody>
          <a:bodyPr/>
          <a:lstStyle>
            <a:lvl1pPr>
              <a:defRPr/>
            </a:lvl1pPr>
          </a:lstStyle>
          <a:p>
            <a:pPr>
              <a:defRPr/>
            </a:pPr>
            <a:fld id="{7D223369-B9AC-45B1-8FC9-77A7F61B2F0D}"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3946042713"/>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31251" y="365127"/>
            <a:ext cx="2628900" cy="581501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44551" y="365127"/>
            <a:ext cx="7734300" cy="58150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321B1213-B590-42F3-804C-E49B1EFF0061}"/>
              </a:ext>
            </a:extLst>
          </p:cNvPr>
          <p:cNvSpPr>
            <a:spLocks noGrp="1" noChangeArrowheads="1"/>
          </p:cNvSpPr>
          <p:nvPr>
            <p:ph type="dt" sz="half" idx="10"/>
          </p:nvPr>
        </p:nvSpPr>
        <p:spPr>
          <a:ln/>
        </p:spPr>
        <p:txBody>
          <a:bodyPr/>
          <a:lstStyle>
            <a:lvl1pPr>
              <a:defRPr/>
            </a:lvl1pPr>
          </a:lstStyle>
          <a:p>
            <a:pPr>
              <a:defRPr/>
            </a:pPr>
            <a:fld id="{55F24E2D-DDB7-4C7E-AF53-E5F9AA64CD50}" type="datetime1">
              <a:rPr lang="ja-JP" altLang="en-US"/>
              <a:pPr>
                <a:defRPr/>
              </a:pPr>
              <a:t>2025/3/25</a:t>
            </a:fld>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69C71821-E934-4F51-80A7-E487BBADE0DE}"/>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C7A2DD70-0609-4501-B5DE-81B64FB47030}"/>
              </a:ext>
            </a:extLst>
          </p:cNvPr>
          <p:cNvSpPr>
            <a:spLocks noGrp="1" noChangeArrowheads="1"/>
          </p:cNvSpPr>
          <p:nvPr>
            <p:ph type="sldNum" sz="quarter" idx="12"/>
          </p:nvPr>
        </p:nvSpPr>
        <p:spPr>
          <a:ln/>
        </p:spPr>
        <p:txBody>
          <a:bodyPr/>
          <a:lstStyle>
            <a:lvl1pPr>
              <a:defRPr/>
            </a:lvl1pPr>
          </a:lstStyle>
          <a:p>
            <a:pPr>
              <a:defRPr/>
            </a:pPr>
            <a:fld id="{2361D2ED-C8CA-42AD-A06C-729A9AD39EEF}"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700568918"/>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1" y="365127"/>
            <a:ext cx="10515600" cy="1325563"/>
          </a:xfrm>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8248FB0C-B6E0-45EA-BA62-6645C2BCA206}"/>
              </a:ext>
            </a:extLst>
          </p:cNvPr>
          <p:cNvSpPr>
            <a:spLocks noGrp="1" noChangeArrowheads="1"/>
          </p:cNvSpPr>
          <p:nvPr>
            <p:ph type="dt" sz="half" idx="10"/>
          </p:nvPr>
        </p:nvSpPr>
        <p:spPr>
          <a:ln/>
        </p:spPr>
        <p:txBody>
          <a:bodyPr/>
          <a:lstStyle>
            <a:lvl1pPr>
              <a:defRPr/>
            </a:lvl1pPr>
          </a:lstStyle>
          <a:p>
            <a:pPr>
              <a:defRPr/>
            </a:pPr>
            <a:fld id="{96AC6944-28B7-45C3-8CF6-9C6BB4D39395}" type="datetime1">
              <a:rPr lang="ja-JP" altLang="en-US"/>
              <a:pPr>
                <a:defRPr/>
              </a:pPr>
              <a:t>2025/3/25</a:t>
            </a:fld>
            <a:endParaRPr lang="en-US" altLang="ja-JP" sz="1350" dirty="0">
              <a:solidFill>
                <a:schemeClr val="tx1"/>
              </a:solidFill>
            </a:endParaRPr>
          </a:p>
        </p:txBody>
      </p:sp>
      <p:sp>
        <p:nvSpPr>
          <p:cNvPr id="4" name="Footer Placeholder 4">
            <a:extLst>
              <a:ext uri="{FF2B5EF4-FFF2-40B4-BE49-F238E27FC236}">
                <a16:creationId xmlns:a16="http://schemas.microsoft.com/office/drawing/2014/main" id="{93FDFCD5-DE60-4BBC-A272-73F99AFCAA7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Slide Number Placeholder 5">
            <a:extLst>
              <a:ext uri="{FF2B5EF4-FFF2-40B4-BE49-F238E27FC236}">
                <a16:creationId xmlns:a16="http://schemas.microsoft.com/office/drawing/2014/main" id="{D5807B1C-9798-4663-ADEC-55F5E1BEF133}"/>
              </a:ext>
            </a:extLst>
          </p:cNvPr>
          <p:cNvSpPr>
            <a:spLocks noGrp="1" noChangeArrowheads="1"/>
          </p:cNvSpPr>
          <p:nvPr>
            <p:ph type="sldNum" sz="quarter" idx="12"/>
          </p:nvPr>
        </p:nvSpPr>
        <p:spPr>
          <a:ln/>
        </p:spPr>
        <p:txBody>
          <a:bodyPr/>
          <a:lstStyle>
            <a:lvl1pPr>
              <a:defRPr/>
            </a:lvl1pPr>
          </a:lstStyle>
          <a:p>
            <a:pPr>
              <a:defRPr/>
            </a:pPr>
            <a:fld id="{03163816-3669-45FE-B16B-CAB647F77B17}"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233990104"/>
      </p:ext>
    </p:extLst>
  </p:cSld>
  <p:clrMapOvr>
    <a:masterClrMapping/>
  </p:clrMapOvr>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S PMincho"/>
                <a:ea typeface="MS PMincho"/>
                <a:cs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MS PGothic" panose="020B0604020202020204" pitchFamily="34" charset="0"/>
                <a:ea typeface="MS PMincho"/>
                <a:cs typeface="MS PGothic"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2227790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S PMincho"/>
                <a:ea typeface="MS PMincho"/>
                <a:cs typeface="MS PMincho"/>
              </a:defRPr>
            </a:lvl1pPr>
          </a:lstStyle>
          <a:p>
            <a:r>
              <a:rPr lang="en-US"/>
              <a:t>Click to edit Master title style</a:t>
            </a:r>
            <a:endParaRPr lang="en-US" dirty="0"/>
          </a:p>
        </p:txBody>
      </p:sp>
    </p:spTree>
    <p:extLst>
      <p:ext uri="{BB962C8B-B14F-4D97-AF65-F5344CB8AC3E}">
        <p14:creationId xmlns:p14="http://schemas.microsoft.com/office/powerpoint/2010/main" val="124684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S PMincho"/>
                <a:ea typeface="MS PMincho"/>
                <a:cs typeface="MS PMincho"/>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2944660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36910902"/>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2835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A427C2E8-464E-4A67-BBC4-4953A8834B9D}"/>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5" name="Footer Placeholder 4">
            <a:extLst>
              <a:ext uri="{FF2B5EF4-FFF2-40B4-BE49-F238E27FC236}">
                <a16:creationId xmlns:a16="http://schemas.microsoft.com/office/drawing/2014/main" id="{84D30F10-ED96-48B5-B516-085D18F2ACE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6" name="Slide Number Placeholder 5">
            <a:extLst>
              <a:ext uri="{FF2B5EF4-FFF2-40B4-BE49-F238E27FC236}">
                <a16:creationId xmlns:a16="http://schemas.microsoft.com/office/drawing/2014/main" id="{A6DEFC01-C1E3-4618-9AC7-307B68DCA596}"/>
              </a:ext>
            </a:extLst>
          </p:cNvPr>
          <p:cNvSpPr>
            <a:spLocks noGrp="1" noChangeArrowheads="1"/>
          </p:cNvSpPr>
          <p:nvPr>
            <p:ph type="sldNum" sz="quarter" idx="12"/>
          </p:nvPr>
        </p:nvSpPr>
        <p:spPr>
          <a:ln/>
        </p:spPr>
        <p:txBody>
          <a:bodyPr/>
          <a:lstStyle>
            <a:lvl1pPr>
              <a:defRPr/>
            </a:lvl1pPr>
          </a:lstStyle>
          <a:p>
            <a:pPr>
              <a:defRPr/>
            </a:pPr>
            <a:fld id="{9220A2E7-1F63-45EE-88E2-48F160C3B5E2}"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348564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2053331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42285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03051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75036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568315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345472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55669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346223536"/>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086217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1460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44551" y="1828800"/>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78551" y="1828800"/>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Date Placeholder 3">
            <a:extLst>
              <a:ext uri="{FF2B5EF4-FFF2-40B4-BE49-F238E27FC236}">
                <a16:creationId xmlns:a16="http://schemas.microsoft.com/office/drawing/2014/main" id="{6303F70B-D150-4D3D-9A0F-2B8E5BCB827D}"/>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6" name="Footer Placeholder 4">
            <a:extLst>
              <a:ext uri="{FF2B5EF4-FFF2-40B4-BE49-F238E27FC236}">
                <a16:creationId xmlns:a16="http://schemas.microsoft.com/office/drawing/2014/main" id="{C020597C-CE72-4C23-AA6B-2B3C498601E4}"/>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210A2FFF-41E6-45DF-A560-4E6539C80128}"/>
              </a:ext>
            </a:extLst>
          </p:cNvPr>
          <p:cNvSpPr>
            <a:spLocks noGrp="1" noChangeArrowheads="1"/>
          </p:cNvSpPr>
          <p:nvPr>
            <p:ph type="sldNum" sz="quarter" idx="12"/>
          </p:nvPr>
        </p:nvSpPr>
        <p:spPr>
          <a:ln/>
        </p:spPr>
        <p:txBody>
          <a:bodyPr/>
          <a:lstStyle>
            <a:lvl1pPr>
              <a:defRPr/>
            </a:lvl1pPr>
          </a:lstStyle>
          <a:p>
            <a:pPr>
              <a:defRPr/>
            </a:pPr>
            <a:fld id="{F342EF5C-3C9F-47F1-AD78-EC4BF0AD0BCB}"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676005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641933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1693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821203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S PMincho"/>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7129897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endParaRP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S PMincho"/>
              </a:defRPr>
            </a:lvl1pPr>
            <a:lvl2pPr marL="457200" indent="0">
              <a:buFont typeface="Arial" panose="020B0604020202020204" pitchFamily="34" charset="0"/>
              <a:buNone/>
              <a:defRPr sz="3300">
                <a:solidFill>
                  <a:schemeClr val="bg1"/>
                </a:solidFill>
                <a:latin typeface="MS PMincho"/>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S PMincho"/>
              </a:defRPr>
            </a:lvl1pPr>
            <a:lvl2pPr marL="457200" indent="0">
              <a:buFont typeface="Arial" panose="020B0604020202020204" pitchFamily="34" charset="0"/>
              <a:buNone/>
              <a:defRPr sz="3300">
                <a:solidFill>
                  <a:schemeClr val="bg1"/>
                </a:solidFill>
                <a:latin typeface="MS PMincho"/>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74947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S PMincho"/>
              </a:defRPr>
            </a:lvl1pPr>
            <a:lvl2pPr marL="0" indent="0" algn="ctr">
              <a:buNone/>
              <a:defRPr sz="2000">
                <a:solidFill>
                  <a:schemeClr val="bg1"/>
                </a:solidFill>
              </a:defRPr>
            </a:lvl2pPr>
            <a:lvl3pPr>
              <a:defRPr sz="1800"/>
            </a:lvl3pPr>
            <a:lvl4pPr>
              <a:defRPr sz="1600"/>
            </a:lvl4pPr>
            <a:lvl5pPr>
              <a:defRPr sz="1600"/>
            </a:lvl5pPr>
          </a:lstStyle>
          <a:p>
            <a:pPr lvl="0"/>
            <a:endParaRP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S PMinch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S PMincho"/>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174765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6784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BCF3FA-7973-4DE6-E0CE-90095C65F2A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32BC93D-BFF3-C296-FE0B-E2B237004C11}"/>
              </a:ext>
            </a:extLst>
          </p:cNvPr>
          <p:cNvSpPr>
            <a:spLocks noGrp="1"/>
          </p:cNvSpPr>
          <p:nvPr>
            <p:ph type="dt" sz="half" idx="10"/>
          </p:nvPr>
        </p:nvSpPr>
        <p:spPr/>
        <p:txBody>
          <a:bodyPr/>
          <a:lstStyle/>
          <a:p>
            <a:endParaRPr lang="en-US" dirty="0"/>
          </a:p>
        </p:txBody>
      </p:sp>
      <p:sp>
        <p:nvSpPr>
          <p:cNvPr id="4" name="フッター プレースホルダー 3">
            <a:extLst>
              <a:ext uri="{FF2B5EF4-FFF2-40B4-BE49-F238E27FC236}">
                <a16:creationId xmlns:a16="http://schemas.microsoft.com/office/drawing/2014/main" id="{FEC8B56C-08FD-D008-35D8-C33B02F3C47F}"/>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7919C62A-17D4-0FE9-33CD-FF9BF9894697}"/>
              </a:ext>
            </a:extLst>
          </p:cNvPr>
          <p:cNvSpPr>
            <a:spLocks noGrp="1"/>
          </p:cNvSpPr>
          <p:nvPr>
            <p:ph type="sldNum" sz="quarter" idx="12"/>
          </p:nvPr>
        </p:nvSpPr>
        <p:spPr/>
        <p:txBody>
          <a:bodyPr/>
          <a:lstStyle/>
          <a:p>
            <a:fld id="{97A94E25-127B-4C48-AF96-44BA7B823777}" type="slidenum">
              <a:rPr lang="en-US" smtClean="0"/>
              <a:t>‹#›</a:t>
            </a:fld>
            <a:endParaRPr lang="en-US" dirty="0"/>
          </a:p>
        </p:txBody>
      </p:sp>
    </p:spTree>
    <p:extLst>
      <p:ext uri="{BB962C8B-B14F-4D97-AF65-F5344CB8AC3E}">
        <p14:creationId xmlns:p14="http://schemas.microsoft.com/office/powerpoint/2010/main" val="1576476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3487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3632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3DFDE1-A600-4926-ABED-E6483A5FA2A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9DB014-B2EF-4550-9FEE-498A9A8D430C}" type="slidenum">
              <a:rPr kumimoji="1" lang="ja-JP" altLang="en-US" smtClean="0"/>
              <a:t>‹#›</a:t>
            </a:fld>
            <a:endParaRPr kumimoji="1" lang="ja-JP" altLang="en-US"/>
          </a:p>
        </p:txBody>
      </p:sp>
      <p:sp>
        <p:nvSpPr>
          <p:cNvPr id="8" name="テキスト プレースホルダー 7"/>
          <p:cNvSpPr>
            <a:spLocks noGrp="1"/>
          </p:cNvSpPr>
          <p:nvPr>
            <p:ph type="body" sz="quarter" idx="13"/>
          </p:nvPr>
        </p:nvSpPr>
        <p:spPr>
          <a:xfrm>
            <a:off x="3308351" y="1093788"/>
            <a:ext cx="1219200" cy="914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50052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Date Placeholder 3">
            <a:extLst>
              <a:ext uri="{FF2B5EF4-FFF2-40B4-BE49-F238E27FC236}">
                <a16:creationId xmlns:a16="http://schemas.microsoft.com/office/drawing/2014/main" id="{ED807219-5A9A-48EE-9D0F-A97C579D883A}"/>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8" name="Footer Placeholder 4">
            <a:extLst>
              <a:ext uri="{FF2B5EF4-FFF2-40B4-BE49-F238E27FC236}">
                <a16:creationId xmlns:a16="http://schemas.microsoft.com/office/drawing/2014/main" id="{01EAAB6B-6DE2-4763-8640-E5494DF4312B}"/>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9" name="Slide Number Placeholder 5">
            <a:extLst>
              <a:ext uri="{FF2B5EF4-FFF2-40B4-BE49-F238E27FC236}">
                <a16:creationId xmlns:a16="http://schemas.microsoft.com/office/drawing/2014/main" id="{DCAE0760-44A3-4DD4-895D-C0F8F30F8759}"/>
              </a:ext>
            </a:extLst>
          </p:cNvPr>
          <p:cNvSpPr>
            <a:spLocks noGrp="1" noChangeArrowheads="1"/>
          </p:cNvSpPr>
          <p:nvPr>
            <p:ph type="sldNum" sz="quarter" idx="12"/>
          </p:nvPr>
        </p:nvSpPr>
        <p:spPr>
          <a:ln/>
        </p:spPr>
        <p:txBody>
          <a:bodyPr/>
          <a:lstStyle>
            <a:lvl1pPr>
              <a:defRPr/>
            </a:lvl1pPr>
          </a:lstStyle>
          <a:p>
            <a:pPr>
              <a:defRPr/>
            </a:pPr>
            <a:fld id="{C4302BA8-FDB7-4023-AE08-D6C93DE8B3F9}"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23049810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E30F4C4-B199-4370-B9B1-9230B9DF9604}" type="datetime1">
              <a:rPr kumimoji="1" lang="ja-JP" altLang="en-US" smtClean="0"/>
              <a:t>2025/3/25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9DB014-B2EF-4550-9FEE-498A9A8D430C}" type="slidenum">
              <a:rPr kumimoji="1" lang="ja-JP" altLang="en-US" smtClean="0"/>
              <a:t>‹#›</a:t>
            </a:fld>
            <a:endParaRPr kumimoji="1" lang="ja-JP" altLang="en-US"/>
          </a:p>
        </p:txBody>
      </p:sp>
    </p:spTree>
    <p:extLst>
      <p:ext uri="{BB962C8B-B14F-4D97-AF65-F5344CB8AC3E}">
        <p14:creationId xmlns:p14="http://schemas.microsoft.com/office/powerpoint/2010/main" val="334496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Date Placeholder 3">
            <a:extLst>
              <a:ext uri="{FF2B5EF4-FFF2-40B4-BE49-F238E27FC236}">
                <a16:creationId xmlns:a16="http://schemas.microsoft.com/office/drawing/2014/main" id="{C98A0EBA-36D8-4982-9FC6-E87CA5C18B57}"/>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4" name="Footer Placeholder 4">
            <a:extLst>
              <a:ext uri="{FF2B5EF4-FFF2-40B4-BE49-F238E27FC236}">
                <a16:creationId xmlns:a16="http://schemas.microsoft.com/office/drawing/2014/main" id="{38815CCC-A78F-47C6-BF8F-ED43323CA6B5}"/>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5" name="Slide Number Placeholder 5">
            <a:extLst>
              <a:ext uri="{FF2B5EF4-FFF2-40B4-BE49-F238E27FC236}">
                <a16:creationId xmlns:a16="http://schemas.microsoft.com/office/drawing/2014/main" id="{1762BE29-2A56-484F-8365-C8473045C3CA}"/>
              </a:ext>
            </a:extLst>
          </p:cNvPr>
          <p:cNvSpPr>
            <a:spLocks noGrp="1" noChangeArrowheads="1"/>
          </p:cNvSpPr>
          <p:nvPr>
            <p:ph type="sldNum" sz="quarter" idx="12"/>
          </p:nvPr>
        </p:nvSpPr>
        <p:spPr>
          <a:ln/>
        </p:spPr>
        <p:txBody>
          <a:bodyPr/>
          <a:lstStyle>
            <a:lvl1pPr>
              <a:defRPr/>
            </a:lvl1pPr>
          </a:lstStyle>
          <a:p>
            <a:pPr>
              <a:defRPr/>
            </a:pPr>
            <a:fld id="{67401F0E-F649-42E4-BFC0-FE65EEDC2E3E}"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418068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4F23D0-EA93-4142-92D1-A3EC74D74ECD}"/>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3" name="Footer Placeholder 4">
            <a:extLst>
              <a:ext uri="{FF2B5EF4-FFF2-40B4-BE49-F238E27FC236}">
                <a16:creationId xmlns:a16="http://schemas.microsoft.com/office/drawing/2014/main" id="{C3C6269F-CA9B-41B3-9833-6477DE5D9200}"/>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4" name="Slide Number Placeholder 5">
            <a:extLst>
              <a:ext uri="{FF2B5EF4-FFF2-40B4-BE49-F238E27FC236}">
                <a16:creationId xmlns:a16="http://schemas.microsoft.com/office/drawing/2014/main" id="{AC84EAF8-98F4-479C-96A7-2CD3B0C8F3AA}"/>
              </a:ext>
            </a:extLst>
          </p:cNvPr>
          <p:cNvSpPr>
            <a:spLocks noGrp="1" noChangeArrowheads="1"/>
          </p:cNvSpPr>
          <p:nvPr>
            <p:ph type="sldNum" sz="quarter" idx="12"/>
          </p:nvPr>
        </p:nvSpPr>
        <p:spPr>
          <a:ln/>
        </p:spPr>
        <p:txBody>
          <a:bodyPr/>
          <a:lstStyle>
            <a:lvl1pPr>
              <a:defRPr/>
            </a:lvl1pPr>
          </a:lstStyle>
          <a:p>
            <a:pPr>
              <a:defRPr/>
            </a:pPr>
            <a:fld id="{5EA734D8-1DD7-44DF-B053-A6C61E3129DB}"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68974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CF7CE990-1FF0-4C8B-87F1-FFDF81565C41}"/>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6" name="Footer Placeholder 4">
            <a:extLst>
              <a:ext uri="{FF2B5EF4-FFF2-40B4-BE49-F238E27FC236}">
                <a16:creationId xmlns:a16="http://schemas.microsoft.com/office/drawing/2014/main" id="{39B0E08B-29D8-4FA4-94E8-8BD21E3A3C2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5479AFDC-9E86-4084-9CA0-9F3DC1612A09}"/>
              </a:ext>
            </a:extLst>
          </p:cNvPr>
          <p:cNvSpPr>
            <a:spLocks noGrp="1" noChangeArrowheads="1"/>
          </p:cNvSpPr>
          <p:nvPr>
            <p:ph type="sldNum" sz="quarter" idx="12"/>
          </p:nvPr>
        </p:nvSpPr>
        <p:spPr>
          <a:ln/>
        </p:spPr>
        <p:txBody>
          <a:bodyPr/>
          <a:lstStyle>
            <a:lvl1pPr>
              <a:defRPr/>
            </a:lvl1pPr>
          </a:lstStyle>
          <a:p>
            <a:pPr>
              <a:defRPr/>
            </a:pPr>
            <a:fld id="{74629190-767A-4FC9-BF86-FAC40DDDA865}"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95794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sym typeface="Calibri" panose="020F0502020204030204" pitchFamily="34" charset="0"/>
            </a:endParaRP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10FA7BBE-E181-4BF8-A78C-6186FE355D78}"/>
              </a:ext>
            </a:extLst>
          </p:cNvPr>
          <p:cNvSpPr>
            <a:spLocks noGrp="1" noChangeArrowheads="1"/>
          </p:cNvSpPr>
          <p:nvPr>
            <p:ph type="dt" sz="half" idx="10"/>
          </p:nvPr>
        </p:nvSpPr>
        <p:spPr>
          <a:ln/>
        </p:spPr>
        <p:txBody>
          <a:bodyPr/>
          <a:lstStyle>
            <a:lvl1pPr>
              <a:defRPr/>
            </a:lvl1pPr>
          </a:lstStyle>
          <a:p>
            <a:pPr>
              <a:defRPr/>
            </a:pPr>
            <a:endParaRPr lang="en-US" altLang="ja-JP" sz="1350" dirty="0">
              <a:solidFill>
                <a:schemeClr val="tx1"/>
              </a:solidFill>
            </a:endParaRPr>
          </a:p>
        </p:txBody>
      </p:sp>
      <p:sp>
        <p:nvSpPr>
          <p:cNvPr id="6" name="Footer Placeholder 4">
            <a:extLst>
              <a:ext uri="{FF2B5EF4-FFF2-40B4-BE49-F238E27FC236}">
                <a16:creationId xmlns:a16="http://schemas.microsoft.com/office/drawing/2014/main" id="{67849ABA-E8EC-4CAA-8B72-33358388369A}"/>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Slide Number Placeholder 5">
            <a:extLst>
              <a:ext uri="{FF2B5EF4-FFF2-40B4-BE49-F238E27FC236}">
                <a16:creationId xmlns:a16="http://schemas.microsoft.com/office/drawing/2014/main" id="{6ADD209C-0C77-48C7-A476-563B620D38B4}"/>
              </a:ext>
            </a:extLst>
          </p:cNvPr>
          <p:cNvSpPr>
            <a:spLocks noGrp="1" noChangeArrowheads="1"/>
          </p:cNvSpPr>
          <p:nvPr>
            <p:ph type="sldNum" sz="quarter" idx="12"/>
          </p:nvPr>
        </p:nvSpPr>
        <p:spPr>
          <a:ln/>
        </p:spPr>
        <p:txBody>
          <a:bodyPr/>
          <a:lstStyle>
            <a:lvl1pPr>
              <a:defRPr/>
            </a:lvl1pPr>
          </a:lstStyle>
          <a:p>
            <a:pPr>
              <a:defRPr/>
            </a:pPr>
            <a:fld id="{E181102B-9832-45C0-B10C-8CAD8FBA6B55}"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310212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1.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F9A1D7F-C4F0-4720-9958-E07B816B738C}"/>
              </a:ext>
            </a:extLst>
          </p:cNvPr>
          <p:cNvSpPr>
            <a:spLocks noGrp="1" noChangeArrowheads="1"/>
          </p:cNvSpPr>
          <p:nvPr>
            <p:ph type="title" idx="4294967295"/>
          </p:nvPr>
        </p:nvSpPr>
        <p:spPr bwMode="auto">
          <a:xfrm>
            <a:off x="844551"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sym typeface="Calibri Light" panose="020F0302020204030204" pitchFamily="34" charset="0"/>
              </a:rPr>
              <a:t>マスター タイトルの書式設定</a:t>
            </a:r>
          </a:p>
        </p:txBody>
      </p:sp>
      <p:sp>
        <p:nvSpPr>
          <p:cNvPr id="3075" name="Text Placeholder 2">
            <a:extLst>
              <a:ext uri="{FF2B5EF4-FFF2-40B4-BE49-F238E27FC236}">
                <a16:creationId xmlns:a16="http://schemas.microsoft.com/office/drawing/2014/main" id="{B13AADCF-1EFE-4D03-8CD6-C8418C12B5C8}"/>
              </a:ext>
            </a:extLst>
          </p:cNvPr>
          <p:cNvSpPr>
            <a:spLocks noGrp="1" noChangeArrowheads="1"/>
          </p:cNvSpPr>
          <p:nvPr>
            <p:ph type="body" idx="1"/>
          </p:nvPr>
        </p:nvSpPr>
        <p:spPr bwMode="auto">
          <a:xfrm>
            <a:off x="844551" y="182880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sym typeface="Calibri" panose="020F0502020204030204" pitchFamily="34" charset="0"/>
              </a:rPr>
              <a:t>マスター テキストの書式設定</a:t>
            </a:r>
          </a:p>
          <a:p>
            <a:pPr lvl="1"/>
            <a:r>
              <a:rPr lang="zh-CN" altLang="ja-JP">
                <a:sym typeface="Calibri" panose="020F0502020204030204" pitchFamily="34" charset="0"/>
              </a:rPr>
              <a:t>第 </a:t>
            </a:r>
            <a:r>
              <a:rPr lang="ja-JP" altLang="zh-CN">
                <a:sym typeface="Calibri" panose="020F0502020204030204" pitchFamily="34" charset="0"/>
              </a:rPr>
              <a:t>2 </a:t>
            </a:r>
            <a:r>
              <a:rPr lang="zh-CN" altLang="ja-JP">
                <a:sym typeface="Calibri" panose="020F0502020204030204" pitchFamily="34" charset="0"/>
              </a:rPr>
              <a:t>レベル</a:t>
            </a:r>
          </a:p>
          <a:p>
            <a:pPr lvl="2"/>
            <a:r>
              <a:rPr lang="zh-CN" altLang="ja-JP">
                <a:sym typeface="Calibri" panose="020F0502020204030204" pitchFamily="34" charset="0"/>
              </a:rPr>
              <a:t>第 </a:t>
            </a:r>
            <a:r>
              <a:rPr lang="ja-JP" altLang="zh-CN">
                <a:sym typeface="Calibri" panose="020F0502020204030204" pitchFamily="34" charset="0"/>
              </a:rPr>
              <a:t>3 </a:t>
            </a:r>
            <a:r>
              <a:rPr lang="zh-CN" altLang="ja-JP">
                <a:sym typeface="Calibri" panose="020F0502020204030204" pitchFamily="34" charset="0"/>
              </a:rPr>
              <a:t>レベル</a:t>
            </a:r>
          </a:p>
          <a:p>
            <a:pPr lvl="3"/>
            <a:r>
              <a:rPr lang="zh-CN" altLang="ja-JP">
                <a:sym typeface="Calibri" panose="020F0502020204030204" pitchFamily="34" charset="0"/>
              </a:rPr>
              <a:t>第 </a:t>
            </a:r>
            <a:r>
              <a:rPr lang="ja-JP" altLang="zh-CN">
                <a:sym typeface="Calibri" panose="020F0502020204030204" pitchFamily="34" charset="0"/>
              </a:rPr>
              <a:t>4 </a:t>
            </a:r>
            <a:r>
              <a:rPr lang="zh-CN" altLang="ja-JP">
                <a:sym typeface="Calibri" panose="020F0502020204030204" pitchFamily="34" charset="0"/>
              </a:rPr>
              <a:t>レベル</a:t>
            </a:r>
          </a:p>
          <a:p>
            <a:pPr lvl="4"/>
            <a:r>
              <a:rPr lang="zh-CN" altLang="ja-JP">
                <a:sym typeface="Calibri" panose="020F0502020204030204" pitchFamily="34" charset="0"/>
              </a:rPr>
              <a:t>第 </a:t>
            </a:r>
            <a:r>
              <a:rPr lang="ja-JP" altLang="zh-CN">
                <a:sym typeface="Calibri" panose="020F0502020204030204" pitchFamily="34" charset="0"/>
              </a:rPr>
              <a:t>5 </a:t>
            </a:r>
            <a:r>
              <a:rPr lang="zh-CN" altLang="ja-JP">
                <a:sym typeface="Calibri" panose="020F0502020204030204" pitchFamily="34" charset="0"/>
              </a:rPr>
              <a:t>レベル</a:t>
            </a:r>
          </a:p>
        </p:txBody>
      </p:sp>
      <p:sp>
        <p:nvSpPr>
          <p:cNvPr id="3076" name="Date Placeholder 3">
            <a:extLst>
              <a:ext uri="{FF2B5EF4-FFF2-40B4-BE49-F238E27FC236}">
                <a16:creationId xmlns:a16="http://schemas.microsoft.com/office/drawing/2014/main" id="{31E82876-04E8-4E9D-81B6-15C43CEF22BC}"/>
              </a:ext>
            </a:extLst>
          </p:cNvPr>
          <p:cNvSpPr>
            <a:spLocks noGrp="1" noChangeArrowheads="1"/>
          </p:cNvSpPr>
          <p:nvPr>
            <p:ph type="dt" sz="half" idx="2"/>
          </p:nvPr>
        </p:nvSpPr>
        <p:spPr bwMode="auto">
          <a:xfrm>
            <a:off x="838200" y="6356352"/>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825">
                <a:solidFill>
                  <a:srgbClr val="595959"/>
                </a:solidFill>
              </a:defRPr>
            </a:lvl1pPr>
          </a:lstStyle>
          <a:p>
            <a:pPr>
              <a:defRPr/>
            </a:pPr>
            <a:endParaRPr lang="en-US" altLang="ja-JP" sz="1350" dirty="0">
              <a:solidFill>
                <a:schemeClr val="tx1"/>
              </a:solidFill>
            </a:endParaRPr>
          </a:p>
        </p:txBody>
      </p:sp>
      <p:sp>
        <p:nvSpPr>
          <p:cNvPr id="3077" name="Footer Placeholder 4">
            <a:extLst>
              <a:ext uri="{FF2B5EF4-FFF2-40B4-BE49-F238E27FC236}">
                <a16:creationId xmlns:a16="http://schemas.microsoft.com/office/drawing/2014/main" id="{AE4B466A-B6B3-4375-8A18-3DD9826E348E}"/>
              </a:ext>
            </a:extLst>
          </p:cNvPr>
          <p:cNvSpPr>
            <a:spLocks noGrp="1" noChangeArrowheads="1"/>
          </p:cNvSpPr>
          <p:nvPr>
            <p:ph type="ftr" sz="quarter" idx="3"/>
          </p:nvPr>
        </p:nvSpPr>
        <p:spPr bwMode="auto">
          <a:xfrm>
            <a:off x="4038600" y="6356352"/>
            <a:ext cx="41148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825">
                <a:solidFill>
                  <a:srgbClr val="595959"/>
                </a:solidFill>
              </a:defRPr>
            </a:lvl1pPr>
          </a:lstStyle>
          <a:p>
            <a:pPr>
              <a:defRPr/>
            </a:pPr>
            <a:endParaRPr lang="ja-JP" altLang="ja-JP"/>
          </a:p>
        </p:txBody>
      </p:sp>
      <p:sp>
        <p:nvSpPr>
          <p:cNvPr id="3078" name="Slide Number Placeholder 5">
            <a:extLst>
              <a:ext uri="{FF2B5EF4-FFF2-40B4-BE49-F238E27FC236}">
                <a16:creationId xmlns:a16="http://schemas.microsoft.com/office/drawing/2014/main" id="{8CD44CEE-B4EA-4912-9F4D-17FB737C2502}"/>
              </a:ext>
            </a:extLst>
          </p:cNvPr>
          <p:cNvSpPr>
            <a:spLocks noGrp="1" noChangeArrowheads="1"/>
          </p:cNvSpPr>
          <p:nvPr>
            <p:ph type="sldNum" sz="quarter" idx="4"/>
          </p:nvPr>
        </p:nvSpPr>
        <p:spPr bwMode="auto">
          <a:xfrm>
            <a:off x="8616949" y="6356352"/>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825">
                <a:solidFill>
                  <a:srgbClr val="898989"/>
                </a:solidFill>
              </a:defRPr>
            </a:lvl1pPr>
          </a:lstStyle>
          <a:p>
            <a:pPr>
              <a:defRPr/>
            </a:pPr>
            <a:fld id="{7B6B2C67-DD01-4739-AC3E-9A52CB7EDC0F}"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425571014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marL="685800" indent="-685800" algn="l" rtl="0" eaLnBrk="0" fontAlgn="base" hangingPunct="0">
        <a:lnSpc>
          <a:spcPct val="90000"/>
        </a:lnSpc>
        <a:spcBef>
          <a:spcPct val="0"/>
        </a:spcBef>
        <a:spcAft>
          <a:spcPct val="0"/>
        </a:spcAft>
        <a:defRPr sz="3300" kern="1200">
          <a:solidFill>
            <a:schemeClr val="tx1"/>
          </a:solidFill>
          <a:latin typeface="+mj-lt"/>
          <a:ea typeface="+mj-ea"/>
          <a:cs typeface="+mj-cs"/>
          <a:sym typeface="Calibri Light" panose="020F0302020204030204" pitchFamily="34" charset="0"/>
        </a:defRPr>
      </a:lvl1pPr>
      <a:lvl2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2pPr>
      <a:lvl3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3pPr>
      <a:lvl4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4pPr>
      <a:lvl5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5pPr>
      <a:lvl6pPr marL="10287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6pPr>
      <a:lvl7pPr marL="13716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7pPr>
      <a:lvl8pPr marL="17145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8pPr>
      <a:lvl9pPr marL="20574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sym typeface="Calibri" panose="020F0502020204030204" pitchFamily="34" charset="0"/>
        </a:defRPr>
      </a:lvl1pPr>
      <a:lvl2pPr marL="514350" indent="-171450" algn="l" rtl="0" eaLnBrk="0" fontAlgn="base" hangingPunct="0">
        <a:lnSpc>
          <a:spcPct val="90000"/>
        </a:lnSpc>
        <a:spcBef>
          <a:spcPts val="375"/>
        </a:spcBef>
        <a:spcAft>
          <a:spcPct val="0"/>
        </a:spcAft>
        <a:buFont typeface="Wingdings 2" panose="05020102010507070707" pitchFamily="18" charset="2"/>
        <a:buChar char=""/>
        <a:defRPr sz="1800" kern="1200">
          <a:solidFill>
            <a:schemeClr val="tx1"/>
          </a:solidFill>
          <a:latin typeface="+mn-lt"/>
          <a:ea typeface="+mn-ea"/>
          <a:cs typeface="+mn-cs"/>
          <a:sym typeface="Calibri" panose="020F0502020204030204" pitchFamily="34" charset="0"/>
        </a:defRPr>
      </a:lvl2pPr>
      <a:lvl3pPr marL="857250" indent="-171450" algn="l"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sym typeface="Calibri" panose="020F0502020204030204" pitchFamily="34" charset="0"/>
        </a:defRPr>
      </a:lvl3pPr>
      <a:lvl4pPr marL="1200150" indent="-171450" algn="l"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sym typeface="Calibri" panose="020F0502020204030204" pitchFamily="34" charset="0"/>
        </a:defRPr>
      </a:lvl4pPr>
      <a:lvl5pPr marL="1543050" indent="-171450" algn="l"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sym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F9A1D7F-C4F0-4720-9958-E07B816B738C}"/>
              </a:ext>
            </a:extLst>
          </p:cNvPr>
          <p:cNvSpPr>
            <a:spLocks noGrp="1" noChangeArrowheads="1"/>
          </p:cNvSpPr>
          <p:nvPr>
            <p:ph type="title" idx="4294967295"/>
          </p:nvPr>
        </p:nvSpPr>
        <p:spPr bwMode="auto">
          <a:xfrm>
            <a:off x="844551"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sym typeface="Calibri Light" panose="020F0302020204030204" pitchFamily="34" charset="0"/>
              </a:rPr>
              <a:t>マスター タイトルの書式設定</a:t>
            </a:r>
          </a:p>
        </p:txBody>
      </p:sp>
      <p:sp>
        <p:nvSpPr>
          <p:cNvPr id="3075" name="Text Placeholder 2">
            <a:extLst>
              <a:ext uri="{FF2B5EF4-FFF2-40B4-BE49-F238E27FC236}">
                <a16:creationId xmlns:a16="http://schemas.microsoft.com/office/drawing/2014/main" id="{B13AADCF-1EFE-4D03-8CD6-C8418C12B5C8}"/>
              </a:ext>
            </a:extLst>
          </p:cNvPr>
          <p:cNvSpPr>
            <a:spLocks noGrp="1" noChangeArrowheads="1"/>
          </p:cNvSpPr>
          <p:nvPr>
            <p:ph type="body" idx="1"/>
          </p:nvPr>
        </p:nvSpPr>
        <p:spPr bwMode="auto">
          <a:xfrm>
            <a:off x="844551" y="182880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sym typeface="Calibri" panose="020F0502020204030204" pitchFamily="34" charset="0"/>
              </a:rPr>
              <a:t>マスター テキストの書式設定</a:t>
            </a:r>
          </a:p>
          <a:p>
            <a:pPr lvl="1"/>
            <a:r>
              <a:rPr lang="zh-CN" altLang="ja-JP">
                <a:sym typeface="Calibri" panose="020F0502020204030204" pitchFamily="34" charset="0"/>
              </a:rPr>
              <a:t>第 </a:t>
            </a:r>
            <a:r>
              <a:rPr lang="ja-JP" altLang="zh-CN">
                <a:sym typeface="Calibri" panose="020F0502020204030204" pitchFamily="34" charset="0"/>
              </a:rPr>
              <a:t>2 </a:t>
            </a:r>
            <a:r>
              <a:rPr lang="zh-CN" altLang="ja-JP">
                <a:sym typeface="Calibri" panose="020F0502020204030204" pitchFamily="34" charset="0"/>
              </a:rPr>
              <a:t>レベル</a:t>
            </a:r>
          </a:p>
          <a:p>
            <a:pPr lvl="2"/>
            <a:r>
              <a:rPr lang="zh-CN" altLang="ja-JP">
                <a:sym typeface="Calibri" panose="020F0502020204030204" pitchFamily="34" charset="0"/>
              </a:rPr>
              <a:t>第 </a:t>
            </a:r>
            <a:r>
              <a:rPr lang="ja-JP" altLang="zh-CN">
                <a:sym typeface="Calibri" panose="020F0502020204030204" pitchFamily="34" charset="0"/>
              </a:rPr>
              <a:t>3 </a:t>
            </a:r>
            <a:r>
              <a:rPr lang="zh-CN" altLang="ja-JP">
                <a:sym typeface="Calibri" panose="020F0502020204030204" pitchFamily="34" charset="0"/>
              </a:rPr>
              <a:t>レベル</a:t>
            </a:r>
          </a:p>
          <a:p>
            <a:pPr lvl="3"/>
            <a:r>
              <a:rPr lang="zh-CN" altLang="ja-JP">
                <a:sym typeface="Calibri" panose="020F0502020204030204" pitchFamily="34" charset="0"/>
              </a:rPr>
              <a:t>第 </a:t>
            </a:r>
            <a:r>
              <a:rPr lang="ja-JP" altLang="zh-CN">
                <a:sym typeface="Calibri" panose="020F0502020204030204" pitchFamily="34" charset="0"/>
              </a:rPr>
              <a:t>4 </a:t>
            </a:r>
            <a:r>
              <a:rPr lang="zh-CN" altLang="ja-JP">
                <a:sym typeface="Calibri" panose="020F0502020204030204" pitchFamily="34" charset="0"/>
              </a:rPr>
              <a:t>レベル</a:t>
            </a:r>
          </a:p>
          <a:p>
            <a:pPr lvl="4"/>
            <a:r>
              <a:rPr lang="zh-CN" altLang="ja-JP">
                <a:sym typeface="Calibri" panose="020F0502020204030204" pitchFamily="34" charset="0"/>
              </a:rPr>
              <a:t>第 </a:t>
            </a:r>
            <a:r>
              <a:rPr lang="ja-JP" altLang="zh-CN">
                <a:sym typeface="Calibri" panose="020F0502020204030204" pitchFamily="34" charset="0"/>
              </a:rPr>
              <a:t>5 </a:t>
            </a:r>
            <a:r>
              <a:rPr lang="zh-CN" altLang="ja-JP">
                <a:sym typeface="Calibri" panose="020F0502020204030204" pitchFamily="34" charset="0"/>
              </a:rPr>
              <a:t>レベル</a:t>
            </a:r>
          </a:p>
        </p:txBody>
      </p:sp>
      <p:sp>
        <p:nvSpPr>
          <p:cNvPr id="3076" name="Date Placeholder 3">
            <a:extLst>
              <a:ext uri="{FF2B5EF4-FFF2-40B4-BE49-F238E27FC236}">
                <a16:creationId xmlns:a16="http://schemas.microsoft.com/office/drawing/2014/main" id="{31E82876-04E8-4E9D-81B6-15C43CEF22BC}"/>
              </a:ext>
            </a:extLst>
          </p:cNvPr>
          <p:cNvSpPr>
            <a:spLocks noGrp="1" noChangeArrowheads="1"/>
          </p:cNvSpPr>
          <p:nvPr>
            <p:ph type="dt" sz="half" idx="2"/>
          </p:nvPr>
        </p:nvSpPr>
        <p:spPr bwMode="auto">
          <a:xfrm>
            <a:off x="838200" y="6356352"/>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825">
                <a:solidFill>
                  <a:srgbClr val="595959"/>
                </a:solidFill>
              </a:defRPr>
            </a:lvl1pPr>
          </a:lstStyle>
          <a:p>
            <a:pPr>
              <a:defRPr/>
            </a:pPr>
            <a:fld id="{75421CF3-E262-4D74-A6A2-C24432B77260}" type="datetime1">
              <a:rPr lang="ja-JP" altLang="en-US"/>
              <a:pPr>
                <a:defRPr/>
              </a:pPr>
              <a:t>2025/3/25</a:t>
            </a:fld>
            <a:endParaRPr lang="en-US" altLang="ja-JP" sz="1350" dirty="0">
              <a:solidFill>
                <a:schemeClr val="tx1"/>
              </a:solidFill>
            </a:endParaRPr>
          </a:p>
        </p:txBody>
      </p:sp>
      <p:sp>
        <p:nvSpPr>
          <p:cNvPr id="3077" name="Footer Placeholder 4">
            <a:extLst>
              <a:ext uri="{FF2B5EF4-FFF2-40B4-BE49-F238E27FC236}">
                <a16:creationId xmlns:a16="http://schemas.microsoft.com/office/drawing/2014/main" id="{AE4B466A-B6B3-4375-8A18-3DD9826E348E}"/>
              </a:ext>
            </a:extLst>
          </p:cNvPr>
          <p:cNvSpPr>
            <a:spLocks noGrp="1" noChangeArrowheads="1"/>
          </p:cNvSpPr>
          <p:nvPr>
            <p:ph type="ftr" sz="quarter" idx="3"/>
          </p:nvPr>
        </p:nvSpPr>
        <p:spPr bwMode="auto">
          <a:xfrm>
            <a:off x="4038600" y="6356352"/>
            <a:ext cx="41148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825">
                <a:solidFill>
                  <a:srgbClr val="595959"/>
                </a:solidFill>
              </a:defRPr>
            </a:lvl1pPr>
          </a:lstStyle>
          <a:p>
            <a:pPr>
              <a:defRPr/>
            </a:pPr>
            <a:endParaRPr lang="ja-JP" altLang="ja-JP"/>
          </a:p>
        </p:txBody>
      </p:sp>
      <p:sp>
        <p:nvSpPr>
          <p:cNvPr id="3078" name="Slide Number Placeholder 5">
            <a:extLst>
              <a:ext uri="{FF2B5EF4-FFF2-40B4-BE49-F238E27FC236}">
                <a16:creationId xmlns:a16="http://schemas.microsoft.com/office/drawing/2014/main" id="{8CD44CEE-B4EA-4912-9F4D-17FB737C2502}"/>
              </a:ext>
            </a:extLst>
          </p:cNvPr>
          <p:cNvSpPr>
            <a:spLocks noGrp="1" noChangeArrowheads="1"/>
          </p:cNvSpPr>
          <p:nvPr>
            <p:ph type="sldNum" sz="quarter" idx="4"/>
          </p:nvPr>
        </p:nvSpPr>
        <p:spPr bwMode="auto">
          <a:xfrm>
            <a:off x="8616949" y="6356352"/>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825">
                <a:solidFill>
                  <a:srgbClr val="898989"/>
                </a:solidFill>
              </a:defRPr>
            </a:lvl1pPr>
          </a:lstStyle>
          <a:p>
            <a:pPr>
              <a:defRPr/>
            </a:pPr>
            <a:fld id="{7B6B2C67-DD01-4739-AC3E-9A52CB7EDC0F}" type="slidenum">
              <a:rPr lang="ja-JP" altLang="en-US"/>
              <a:pPr>
                <a:defRPr/>
              </a:pPr>
              <a:t>‹#›</a:t>
            </a:fld>
            <a:endParaRPr lang="en-US" altLang="ja-JP" sz="1350" dirty="0">
              <a:solidFill>
                <a:schemeClr val="tx1"/>
              </a:solidFill>
            </a:endParaRPr>
          </a:p>
        </p:txBody>
      </p:sp>
    </p:spTree>
    <p:extLst>
      <p:ext uri="{BB962C8B-B14F-4D97-AF65-F5344CB8AC3E}">
        <p14:creationId xmlns:p14="http://schemas.microsoft.com/office/powerpoint/2010/main" val="124075095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2500">
        <p14:prism isContent="1"/>
      </p:transition>
    </mc:Choice>
    <mc:Fallback xmlns="">
      <p:transition spd="slow">
        <p:fade/>
      </p:transition>
    </mc:Fallback>
  </mc:AlternateContent>
  <p:hf sldNum="0" hdr="0" ftr="0"/>
  <p:txStyles>
    <p:titleStyle>
      <a:lvl1pPr marL="685800" indent="-685800" algn="l" rtl="0" eaLnBrk="0" fontAlgn="base" hangingPunct="0">
        <a:lnSpc>
          <a:spcPct val="90000"/>
        </a:lnSpc>
        <a:spcBef>
          <a:spcPct val="0"/>
        </a:spcBef>
        <a:spcAft>
          <a:spcPct val="0"/>
        </a:spcAft>
        <a:defRPr sz="3300" kern="1200">
          <a:solidFill>
            <a:schemeClr val="tx1"/>
          </a:solidFill>
          <a:latin typeface="+mj-lt"/>
          <a:ea typeface="+mj-ea"/>
          <a:cs typeface="+mj-cs"/>
          <a:sym typeface="Calibri Light" panose="020F0302020204030204" pitchFamily="34" charset="0"/>
        </a:defRPr>
      </a:lvl1pPr>
      <a:lvl2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2pPr>
      <a:lvl3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3pPr>
      <a:lvl4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4pPr>
      <a:lvl5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5pPr>
      <a:lvl6pPr marL="10287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6pPr>
      <a:lvl7pPr marL="13716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7pPr>
      <a:lvl8pPr marL="17145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8pPr>
      <a:lvl9pPr marL="2057400" indent="-685800" algn="l"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sym typeface="Calibri" panose="020F0502020204030204" pitchFamily="34" charset="0"/>
        </a:defRPr>
      </a:lvl1pPr>
      <a:lvl2pPr marL="514350" indent="-171450" algn="l" rtl="0" eaLnBrk="0" fontAlgn="base" hangingPunct="0">
        <a:lnSpc>
          <a:spcPct val="90000"/>
        </a:lnSpc>
        <a:spcBef>
          <a:spcPts val="375"/>
        </a:spcBef>
        <a:spcAft>
          <a:spcPct val="0"/>
        </a:spcAft>
        <a:buFont typeface="Wingdings 2" panose="05020102010507070707" pitchFamily="18" charset="2"/>
        <a:buChar char=""/>
        <a:defRPr sz="1800" kern="1200">
          <a:solidFill>
            <a:schemeClr val="tx1"/>
          </a:solidFill>
          <a:latin typeface="+mn-lt"/>
          <a:ea typeface="+mn-ea"/>
          <a:cs typeface="+mn-cs"/>
          <a:sym typeface="Calibri" panose="020F0502020204030204" pitchFamily="34" charset="0"/>
        </a:defRPr>
      </a:lvl2pPr>
      <a:lvl3pPr marL="857250" indent="-171450" algn="l"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sym typeface="Calibri" panose="020F0502020204030204" pitchFamily="34" charset="0"/>
        </a:defRPr>
      </a:lvl3pPr>
      <a:lvl4pPr marL="1200150" indent="-171450" algn="l"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sym typeface="Calibri" panose="020F0502020204030204" pitchFamily="34" charset="0"/>
        </a:defRPr>
      </a:lvl4pPr>
      <a:lvl5pPr marL="1543050" indent="-171450" algn="l"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sym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MS PGothic"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MS PGothic" panose="020B0604020202020204" pitchFamily="34" charset="0"/>
              </a:rPr>
              <a:t> </a:t>
            </a:r>
          </a:p>
          <a:p>
            <a:pPr algn="l">
              <a:spcBef>
                <a:spcPts val="600"/>
              </a:spcBef>
              <a:spcAft>
                <a:spcPts val="600"/>
              </a:spcAft>
            </a:pPr>
            <a:r>
              <a:rPr lang="en-US" b="0" i="0" dirty="0">
                <a:solidFill>
                  <a:srgbClr val="000000"/>
                </a:solidFill>
                <a:effectLst/>
                <a:latin typeface="MS PGothic" panose="020B0604020202020204" pitchFamily="34" charset="0"/>
              </a:rPr>
              <a:t>• revise any of the “how-to” text on the first pages</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create text placeholders within each slide</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000000"/>
                </a:solidFill>
                <a:effectLst/>
                <a:latin typeface="MS PGothic" panose="020B0604020202020204" pitchFamily="34" charset="0"/>
              </a:rPr>
              <a:t>• need your advice on fonts – I’m thinking we should only use the “free option” fonts? (see attached)</a:t>
            </a:r>
            <a:endParaRPr lang="en-US" b="0" i="0" dirty="0">
              <a:solidFill>
                <a:srgbClr val="222222"/>
              </a:solidFill>
              <a:effectLst/>
              <a:latin typeface="MS PGothic" panose="020B0604020202020204" pitchFamily="34" charset="0"/>
            </a:endParaRPr>
          </a:p>
          <a:p>
            <a:pPr algn="l">
              <a:spcBef>
                <a:spcPts val="600"/>
              </a:spcBef>
              <a:spcAft>
                <a:spcPts val="600"/>
              </a:spcAft>
            </a:pPr>
            <a:r>
              <a:rPr lang="en-US" b="0" i="0" dirty="0">
                <a:solidFill>
                  <a:srgbClr val="222222"/>
                </a:solidFill>
                <a:effectLst/>
                <a:latin typeface="MS PGothic"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5926922" y="6933909"/>
            <a:ext cx="5426878" cy="487518"/>
            <a:chOff x="-348110" y="6933909"/>
            <a:chExt cx="5426878" cy="487518"/>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202251"/>
              <a:chOff x="1316510" y="6885708"/>
              <a:chExt cx="3695367" cy="202251"/>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ja-JP" altLang="en-US" sz="600" b="0" i="0" u="none" baseline="0">
                    <a:latin typeface="Arial" panose="020B0604020202020204" pitchFamily="34" charset="0"/>
                    <a:ea typeface="MS PGothic" panose="020B0600070205080204" pitchFamily="34" charset="-128"/>
                    <a:cs typeface="Arial" panose="020B0604020202020204" pitchFamily="34" charset="0"/>
                  </a:rPr>
                  <a:t>ロイヤルブルー</a:t>
                </a:r>
                <a:br>
                  <a:rPr lang="en-US" sz="600" dirty="0"/>
                </a:br>
                <a:r>
                  <a:rPr lang="en-US" sz="600" dirty="0"/>
                  <a:t>R23,G69,B143</a:t>
                </a:r>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アズール</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700" b="0" i="0" u="none" baseline="0">
                    <a:solidFill>
                      <a:schemeClr val="tx1"/>
                    </a:solidFill>
                    <a:latin typeface="Arial" panose="020B0604020202020204" pitchFamily="34" charset="0"/>
                    <a:ea typeface="MS PGothic" panose="020B0600070205080204" pitchFamily="34" charset="-128"/>
                    <a:cs typeface="Arial" panose="020B0604020202020204" pitchFamily="34" charset="0"/>
                  </a:rPr>
                  <a:t>スカイブルー</a:t>
                </a:r>
                <a:br>
                  <a:rPr lang="en-US" sz="600" dirty="0">
                    <a:solidFill>
                      <a:schemeClr val="tx1"/>
                    </a:solidFill>
                  </a:rPr>
                </a:br>
                <a:r>
                  <a:rPr lang="en-US" sz="600" dirty="0">
                    <a:solidFill>
                      <a:schemeClr val="tx1"/>
                    </a:solidFill>
                  </a:rPr>
                  <a:t>R1,G180,B231</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700" b="0" i="0" u="none" baseline="0">
                    <a:solidFill>
                      <a:schemeClr val="tx1"/>
                    </a:solidFill>
                    <a:latin typeface="Arial" panose="020B0604020202020204" pitchFamily="34" charset="0"/>
                    <a:ea typeface="MS PGothic" panose="020B0600070205080204" pitchFamily="34" charset="-128"/>
                    <a:cs typeface="Arial" panose="020B0604020202020204" pitchFamily="34" charset="0"/>
                  </a:rPr>
                  <a:t>ゴールド</a:t>
                </a:r>
                <a:br>
                  <a:rPr lang="en-US" sz="600" dirty="0">
                    <a:solidFill>
                      <a:schemeClr val="tx1"/>
                    </a:solidFill>
                  </a:rPr>
                </a:br>
                <a:r>
                  <a:rPr lang="en-US" sz="600" dirty="0">
                    <a:solidFill>
                      <a:schemeClr val="tx1"/>
                    </a:solidFill>
                  </a:rPr>
                  <a:t>R247,G168,B27</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348110" y="6933909"/>
              <a:ext cx="1697485" cy="307777"/>
            </a:xfrm>
            <a:prstGeom prst="rect">
              <a:avLst/>
            </a:prstGeom>
            <a:noFill/>
          </p:spPr>
          <p:txBody>
            <a:bodyPr wrap="square" lIns="0" rIns="0" rtlCol="0">
              <a:spAutoFit/>
            </a:bodyPr>
            <a:lstStyle/>
            <a:p>
              <a:pPr algn="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ロータリー・リーダーシップ・</a:t>
              </a:r>
            </a:p>
            <a:p>
              <a:pPr algn="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カラー</a:t>
              </a:r>
              <a:endParaRPr lang="en-US" sz="700" b="1" baseline="0" dirty="0">
                <a:solidFill>
                  <a:schemeClr val="tx1"/>
                </a:solidFill>
              </a:endParaRP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894996" y="7221372"/>
              <a:ext cx="448841" cy="200055"/>
            </a:xfrm>
            <a:prstGeom prst="rect">
              <a:avLst/>
            </a:prstGeom>
            <a:noFill/>
          </p:spPr>
          <p:txBody>
            <a:bodyPr wrap="none" lIns="0" rIns="0" rtlCol="0">
              <a:spAutoFit/>
            </a:bodyPr>
            <a:lstStyle>
              <a:defPPr>
                <a:defRPr lang="en-US"/>
              </a:defPPr>
              <a:lvl1pPr algn="r">
                <a:defRPr sz="800" b="1"/>
              </a:lvl1pPr>
            </a:lstStyle>
            <a:p>
              <a:pPr algn="r"/>
              <a:r>
                <a:rPr lang="ja-JP" altLang="en-US" sz="700" b="0" i="0" u="none" baseline="0">
                  <a:latin typeface="Arial" panose="020B0604020202020204" pitchFamily="34" charset="0"/>
                  <a:ea typeface="MS PGothic" panose="020B0600070205080204" pitchFamily="34" charset="-128"/>
                  <a:cs typeface="Arial" panose="020B0604020202020204" pitchFamily="34" charset="0"/>
                </a:rPr>
                <a:t>第二基本色</a:t>
              </a:r>
            </a:p>
          </p:txBody>
        </p:sp>
      </p:grpSp>
      <p:sp>
        <p:nvSpPr>
          <p:cNvPr id="28" name="Rectangle 27">
            <a:extLst>
              <a:ext uri="{FF2B5EF4-FFF2-40B4-BE49-F238E27FC236}">
                <a16:creationId xmlns:a16="http://schemas.microsoft.com/office/drawing/2014/main" id="{3350382F-00B0-CA43-A0F7-644A8D699293}"/>
              </a:ext>
            </a:extLst>
          </p:cNvPr>
          <p:cNvSpPr/>
          <p:nvPr userDrawn="1"/>
        </p:nvSpPr>
        <p:spPr>
          <a:xfrm>
            <a:off x="9526543" y="7213528"/>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29" name="Rectangle 28">
            <a:extLst>
              <a:ext uri="{FF2B5EF4-FFF2-40B4-BE49-F238E27FC236}">
                <a16:creationId xmlns:a16="http://schemas.microsoft.com/office/drawing/2014/main" id="{9DBF9526-5EAB-5F46-806E-1011D8E6B2D8}"/>
              </a:ext>
            </a:extLst>
          </p:cNvPr>
          <p:cNvSpPr/>
          <p:nvPr userDrawn="1"/>
        </p:nvSpPr>
        <p:spPr>
          <a:xfrm>
            <a:off x="10460598" y="7213528"/>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30" name="Rectangle 29">
            <a:extLst>
              <a:ext uri="{FF2B5EF4-FFF2-40B4-BE49-F238E27FC236}">
                <a16:creationId xmlns:a16="http://schemas.microsoft.com/office/drawing/2014/main" id="{AF208F66-38FD-9F4E-90C2-878C56D19B25}"/>
              </a:ext>
            </a:extLst>
          </p:cNvPr>
          <p:cNvSpPr/>
          <p:nvPr userDrawn="1"/>
        </p:nvSpPr>
        <p:spPr>
          <a:xfrm>
            <a:off x="7658433" y="7213528"/>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31" name="Rectangle 30">
            <a:extLst>
              <a:ext uri="{FF2B5EF4-FFF2-40B4-BE49-F238E27FC236}">
                <a16:creationId xmlns:a16="http://schemas.microsoft.com/office/drawing/2014/main" id="{F67EA936-2F51-5D46-909D-D708A3959C64}"/>
              </a:ext>
            </a:extLst>
          </p:cNvPr>
          <p:cNvSpPr/>
          <p:nvPr userDrawn="1"/>
        </p:nvSpPr>
        <p:spPr>
          <a:xfrm>
            <a:off x="8592488" y="7213528"/>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spTree>
    <p:custDataLst>
      <p:tags r:id="rId28"/>
    </p:custDataLst>
    <p:extLst>
      <p:ext uri="{BB962C8B-B14F-4D97-AF65-F5344CB8AC3E}">
        <p14:creationId xmlns:p14="http://schemas.microsoft.com/office/powerpoint/2010/main" val="391900392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Lst>
  <p:hf hdr="0" ftr="0" dt="0"/>
  <p:txStyles>
    <p:titleStyle>
      <a:lvl1pPr algn="l" defTabSz="914400" rtl="0" eaLnBrk="1" latinLnBrk="0" hangingPunct="1">
        <a:lnSpc>
          <a:spcPct val="90000"/>
        </a:lnSpc>
        <a:spcBef>
          <a:spcPct val="0"/>
        </a:spcBef>
        <a:buNone/>
        <a:defRPr sz="4400" b="1" kern="1200">
          <a:solidFill>
            <a:schemeClr val="tx1"/>
          </a:solidFill>
          <a:latin typeface="MS PMincho"/>
          <a:ea typeface="MS PMincho"/>
          <a:cs typeface="MS PMincho"/>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p:bodyStyle>
    <p:otherStyle>
      <a:defPPr>
        <a:defRPr lang="en-US"/>
      </a:defPPr>
      <a:lvl1pPr marL="0" algn="l" defTabSz="914400" rtl="0" eaLnBrk="1" latinLnBrk="0" hangingPunct="1">
        <a:defRPr sz="1800" kern="1200">
          <a:solidFill>
            <a:schemeClr val="tx1"/>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6.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6.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4.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6.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6.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4.tiff"/></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6.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6.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6.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6.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6.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6.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6.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11390" y="3213377"/>
            <a:ext cx="12192000" cy="2176117"/>
          </a:xfrm>
          <a:prstGeom prst="rect">
            <a:avLst/>
          </a:prstGeom>
          <a:solidFill>
            <a:srgbClr val="0099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 altLang="en-US" sz="1800" b="0" i="0" u="none" strike="noStrike" kern="1200" cap="none" spc="0" normalizeH="0" baseline="0" noProof="0" dirty="0">
              <a:ln>
                <a:noFill/>
              </a:ln>
              <a:solidFill>
                <a:srgbClr val="FFFFFF"/>
              </a:solidFill>
              <a:effectLst/>
              <a:highlight>
                <a:srgbClr val="01B4E7"/>
              </a:highlight>
              <a:uLnTx/>
              <a:uFillTx/>
              <a:latin typeface="MS PGothic" panose="020B0604020202020204"/>
              <a:ea typeface="MS PMincho" panose="02020600040205080304" pitchFamily="18" charset="-128"/>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41" y="330449"/>
            <a:ext cx="1747704" cy="1754642"/>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969498" y="3481770"/>
            <a:ext cx="10342349" cy="71921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4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rPr>
              <a:t>2025-2026</a:t>
            </a:r>
            <a:r>
              <a:rPr kumimoji="0" lang="ja-JP" altLang="en-US" sz="4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rPr>
              <a:t>のための</a:t>
            </a:r>
            <a:r>
              <a:rPr kumimoji="0" lang="ja-JP" altLang="en-US" sz="4800" b="1" dirty="0">
                <a:solidFill>
                  <a:srgbClr val="FFFFFF"/>
                </a:solidFill>
                <a:latin typeface="ＭＳ Ｐゴシック" panose="020B0600070205080204" pitchFamily="50" charset="-128"/>
                <a:ea typeface="ＭＳ Ｐゴシック" panose="020B0600070205080204" pitchFamily="50" charset="-128"/>
                <a:cs typeface="MS PGothic" panose="020B0604020202020204" pitchFamily="34" charset="0"/>
              </a:rPr>
              <a:t> 地区研修協議会</a:t>
            </a:r>
            <a:endParaRPr kumimoji="0" lang="ja" altLang="en-US" sz="4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S PGothic" panose="020B0604020202020204" pitchFamily="34" charset="0"/>
            </a:endParaRP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1870745" y="4246946"/>
            <a:ext cx="881683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3200" b="1" i="0" u="none" strike="noStrike" kern="1200" cap="none" spc="0" normalizeH="0" baseline="0" noProof="0" dirty="0">
                <a:ln>
                  <a:noFill/>
                </a:ln>
                <a:solidFill>
                  <a:srgbClr val="FFC000"/>
                </a:solidFill>
                <a:effectLst/>
                <a:uLnTx/>
                <a:uFillTx/>
                <a:latin typeface="MS PGothic" panose="020B0600070205080204" pitchFamily="34" charset="-128"/>
                <a:ea typeface="MS PGothic" panose="020B0600070205080204" pitchFamily="34" charset="-128"/>
              </a:rPr>
              <a:t>よいことのために手をとりあおう</a:t>
            </a:r>
            <a:endParaRPr kumimoji="0" lang="ja" altLang="en-US" sz="3200" b="0" i="0" u="none" strike="noStrike" kern="1200" cap="none" spc="0" normalizeH="0" baseline="0" noProof="0" dirty="0">
              <a:ln>
                <a:noFill/>
              </a:ln>
              <a:solidFill>
                <a:srgbClr val="FFC000"/>
              </a:solidFill>
              <a:effectLst/>
              <a:uLnTx/>
              <a:uFillTx/>
              <a:latin typeface="MS PGothic" panose="020B0600070205080204" pitchFamily="34" charset="-128"/>
              <a:ea typeface="MS PGothic" panose="020B0600070205080204" pitchFamily="34" charset="-128"/>
            </a:endParaRPr>
          </a:p>
        </p:txBody>
      </p:sp>
      <p:sp>
        <p:nvSpPr>
          <p:cNvPr id="15" name="Subtitle 14">
            <a:extLst>
              <a:ext uri="{FF2B5EF4-FFF2-40B4-BE49-F238E27FC236}">
                <a16:creationId xmlns:a16="http://schemas.microsoft.com/office/drawing/2014/main" id="{77D0ABE6-BA44-4063-8E45-8876CFFD0C6E}"/>
              </a:ext>
            </a:extLst>
          </p:cNvPr>
          <p:cNvSpPr txBox="1">
            <a:spLocks/>
          </p:cNvSpPr>
          <p:nvPr/>
        </p:nvSpPr>
        <p:spPr>
          <a:xfrm>
            <a:off x="5579441" y="4787793"/>
            <a:ext cx="6489115"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32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rPr>
              <a:t>　　　　　　　　 </a:t>
            </a:r>
            <a:r>
              <a:rPr kumimoji="0" lang="en-US" altLang="ja-JP" sz="2400" b="1"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rPr>
              <a:t>RYLA</a:t>
            </a:r>
            <a:r>
              <a:rPr kumimoji="0" lang="ja-JP" altLang="en-US" sz="2400" b="1" dirty="0">
                <a:solidFill>
                  <a:srgbClr val="FFFFFF"/>
                </a:solidFill>
                <a:latin typeface="MS PGothic" panose="020B0600070205080204" pitchFamily="34" charset="-128"/>
                <a:ea typeface="MS PGothic" panose="020B0600070205080204" pitchFamily="34" charset="-128"/>
              </a:rPr>
              <a:t>委員長　後藤　広隆</a:t>
            </a:r>
            <a:endParaRPr kumimoji="0" lang="en-US" altLang="ja-JP" sz="2400" i="0" u="none" strike="noStrike" kern="1200" cap="none" spc="0" normalizeH="0" baseline="0" noProof="0" dirty="0">
              <a:ln>
                <a:noFill/>
              </a:ln>
              <a:solidFill>
                <a:srgbClr val="FFFFFF"/>
              </a:solidFill>
              <a:effectLst/>
              <a:uLnTx/>
              <a:uFillTx/>
              <a:latin typeface="MS PGothic" panose="020B0600070205080204" pitchFamily="34" charset="-128"/>
              <a:ea typeface="MS PGothic" panose="020B0600070205080204" pitchFamily="34"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2400" dirty="0">
                <a:solidFill>
                  <a:srgbClr val="009999"/>
                </a:solidFill>
                <a:latin typeface="MS PGothic" panose="020B0600070205080204" pitchFamily="34" charset="-128"/>
                <a:ea typeface="MS PGothic" panose="020B0600070205080204" pitchFamily="34" charset="-128"/>
              </a:rPr>
              <a:t>　　　　　　</a:t>
            </a:r>
            <a:endParaRPr kumimoji="0" lang="ja-JP" altLang="en-US" sz="2400" i="0" u="none" strike="noStrike" kern="1200" cap="none" spc="0" normalizeH="0" baseline="0" noProof="0" dirty="0">
              <a:ln>
                <a:noFill/>
              </a:ln>
              <a:solidFill>
                <a:srgbClr val="009999"/>
              </a:solidFill>
              <a:effectLst/>
              <a:uLnTx/>
              <a:uFillTx/>
              <a:latin typeface="MS PGothic" panose="020B0600070205080204" pitchFamily="34" charset="-128"/>
              <a:ea typeface="MS PGothic" panose="020B0600070205080204" pitchFamily="34" charset="-128"/>
            </a:endParaRPr>
          </a:p>
        </p:txBody>
      </p:sp>
      <p:pic>
        <p:nvPicPr>
          <p:cNvPr id="4" name="図 3">
            <a:extLst>
              <a:ext uri="{FF2B5EF4-FFF2-40B4-BE49-F238E27FC236}">
                <a16:creationId xmlns:a16="http://schemas.microsoft.com/office/drawing/2014/main" id="{9F5BE68E-3857-5475-36EB-692014C3899C}"/>
              </a:ext>
            </a:extLst>
          </p:cNvPr>
          <p:cNvPicPr>
            <a:picLocks noChangeAspect="1"/>
          </p:cNvPicPr>
          <p:nvPr/>
        </p:nvPicPr>
        <p:blipFill>
          <a:blip r:embed="rId5"/>
          <a:stretch>
            <a:fillRect/>
          </a:stretch>
        </p:blipFill>
        <p:spPr>
          <a:xfrm>
            <a:off x="101823" y="6510481"/>
            <a:ext cx="755741" cy="286294"/>
          </a:xfrm>
          <a:prstGeom prst="rect">
            <a:avLst/>
          </a:prstGeom>
        </p:spPr>
      </p:pic>
      <p:sp>
        <p:nvSpPr>
          <p:cNvPr id="3" name="Subtitle 14">
            <a:extLst>
              <a:ext uri="{FF2B5EF4-FFF2-40B4-BE49-F238E27FC236}">
                <a16:creationId xmlns:a16="http://schemas.microsoft.com/office/drawing/2014/main" id="{13BDA133-4BAC-C4D0-2429-0F03CD2D005C}"/>
              </a:ext>
            </a:extLst>
          </p:cNvPr>
          <p:cNvSpPr txBox="1">
            <a:spLocks/>
          </p:cNvSpPr>
          <p:nvPr/>
        </p:nvSpPr>
        <p:spPr>
          <a:xfrm>
            <a:off x="2766815" y="260455"/>
            <a:ext cx="7986319" cy="810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4000" b="1" i="0" u="none" strike="noStrike" kern="1200" cap="none" spc="0" normalizeH="0" baseline="0" noProof="0" dirty="0">
                <a:ln>
                  <a:noFill/>
                </a:ln>
                <a:solidFill>
                  <a:srgbClr val="15458F"/>
                </a:solidFill>
                <a:effectLst/>
                <a:uLnTx/>
                <a:uFillTx/>
                <a:latin typeface="Times New Roman" panose="02020603050405020304" pitchFamily="18" charset="0"/>
                <a:ea typeface="HGPｺﾞｼｯｸM" panose="020B0600000000000000" pitchFamily="50" charset="-128"/>
                <a:cs typeface="Times New Roman" panose="02020603050405020304" pitchFamily="18" charset="0"/>
              </a:rPr>
              <a:t>Rotary International District 2510</a:t>
            </a:r>
            <a:r>
              <a:rPr kumimoji="0" lang="ja-JP" altLang="en-US" sz="4000" b="1" i="0" u="none" strike="noStrike" kern="1200" cap="none" spc="0" normalizeH="0" baseline="0" noProof="0" dirty="0">
                <a:ln>
                  <a:noFill/>
                </a:ln>
                <a:solidFill>
                  <a:srgbClr val="15458F"/>
                </a:solidFill>
                <a:effectLst/>
                <a:uLnTx/>
                <a:uFillTx/>
                <a:latin typeface="Times New Roman" panose="02020603050405020304" pitchFamily="18" charset="0"/>
                <a:ea typeface="HGPｺﾞｼｯｸM" panose="020B0600000000000000" pitchFamily="50" charset="-128"/>
                <a:cs typeface="Times New Roman" panose="02020603050405020304" pitchFamily="18" charset="0"/>
              </a:rPr>
              <a:t> 　　　　　　</a:t>
            </a:r>
            <a:endParaRPr kumimoji="0" lang="ja" altLang="en-US" sz="4000" b="1" i="0" u="none" strike="noStrike" kern="1200" cap="none" spc="0" normalizeH="0" baseline="0" noProof="0" dirty="0">
              <a:ln>
                <a:noFill/>
              </a:ln>
              <a:solidFill>
                <a:srgbClr val="15458F"/>
              </a:solidFill>
              <a:effectLst/>
              <a:uLnTx/>
              <a:uFillTx/>
              <a:latin typeface="Times New Roman" panose="02020603050405020304" pitchFamily="18" charset="0"/>
              <a:ea typeface="HGPｺﾞｼｯｸM" panose="020B0600000000000000" pitchFamily="50" charset="-128"/>
              <a:cs typeface="Times New Roman" panose="02020603050405020304" pitchFamily="18" charset="0"/>
            </a:endParaRPr>
          </a:p>
        </p:txBody>
      </p:sp>
      <p:sp>
        <p:nvSpPr>
          <p:cNvPr id="14" name="Subtitle 14">
            <a:extLst>
              <a:ext uri="{FF2B5EF4-FFF2-40B4-BE49-F238E27FC236}">
                <a16:creationId xmlns:a16="http://schemas.microsoft.com/office/drawing/2014/main" id="{E595CCB4-F524-A6B5-0C6F-DBE88AD29F8D}"/>
              </a:ext>
            </a:extLst>
          </p:cNvPr>
          <p:cNvSpPr txBox="1">
            <a:spLocks/>
          </p:cNvSpPr>
          <p:nvPr/>
        </p:nvSpPr>
        <p:spPr>
          <a:xfrm>
            <a:off x="0" y="627607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8" name="図 7" descr="テキスト&#10;&#10;AI によって生成されたコンテンツは間違っている可能性があります。">
            <a:extLst>
              <a:ext uri="{FF2B5EF4-FFF2-40B4-BE49-F238E27FC236}">
                <a16:creationId xmlns:a16="http://schemas.microsoft.com/office/drawing/2014/main" id="{11F931FC-EEBC-6098-AA5C-77417A4273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1100" y="6276071"/>
            <a:ext cx="3390900" cy="581929"/>
          </a:xfrm>
          <a:prstGeom prst="rect">
            <a:avLst/>
          </a:prstGeom>
        </p:spPr>
      </p:pic>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71BD2-8267-7008-6F27-20CC99815BF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C12E9A5-B868-895A-219E-838B34A19143}"/>
              </a:ext>
            </a:extLst>
          </p:cNvPr>
          <p:cNvSpPr/>
          <p:nvPr/>
        </p:nvSpPr>
        <p:spPr>
          <a:xfrm>
            <a:off x="0" y="-2270"/>
            <a:ext cx="12192000" cy="10972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12" name="Text Placeholder 6">
            <a:extLst>
              <a:ext uri="{FF2B5EF4-FFF2-40B4-BE49-F238E27FC236}">
                <a16:creationId xmlns:a16="http://schemas.microsoft.com/office/drawing/2014/main" id="{B132A388-A855-0725-F1A9-1385787C21FE}"/>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4" name="Subtitle 3">
            <a:extLst>
              <a:ext uri="{FF2B5EF4-FFF2-40B4-BE49-F238E27FC236}">
                <a16:creationId xmlns:a16="http://schemas.microsoft.com/office/drawing/2014/main" id="{3349FADA-FF5D-D2F0-4AA6-72797CA88CE7}"/>
              </a:ext>
            </a:extLst>
          </p:cNvPr>
          <p:cNvSpPr txBox="1">
            <a:spLocks/>
          </p:cNvSpPr>
          <p:nvPr/>
        </p:nvSpPr>
        <p:spPr>
          <a:xfrm>
            <a:off x="3464169" y="1118046"/>
            <a:ext cx="663576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 altLang="en-US"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p:txBody>
      </p:sp>
      <p:sp>
        <p:nvSpPr>
          <p:cNvPr id="5" name="Subtitle 14">
            <a:extLst>
              <a:ext uri="{FF2B5EF4-FFF2-40B4-BE49-F238E27FC236}">
                <a16:creationId xmlns:a16="http://schemas.microsoft.com/office/drawing/2014/main" id="{BE8836EF-40EE-96EA-6A77-8E756CDE74A8}"/>
              </a:ext>
            </a:extLst>
          </p:cNvPr>
          <p:cNvSpPr txBox="1">
            <a:spLocks/>
          </p:cNvSpPr>
          <p:nvPr/>
        </p:nvSpPr>
        <p:spPr>
          <a:xfrm>
            <a:off x="0" y="622545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B08DDA37-A0A2-7598-40E7-D6D98964755B}"/>
              </a:ext>
            </a:extLst>
          </p:cNvPr>
          <p:cNvPicPr>
            <a:picLocks noChangeAspect="1"/>
          </p:cNvPicPr>
          <p:nvPr/>
        </p:nvPicPr>
        <p:blipFill>
          <a:blip r:embed="rId4"/>
          <a:stretch>
            <a:fillRect/>
          </a:stretch>
        </p:blipFill>
        <p:spPr>
          <a:xfrm>
            <a:off x="101823" y="6411091"/>
            <a:ext cx="1018105" cy="385684"/>
          </a:xfrm>
          <a:prstGeom prst="rect">
            <a:avLst/>
          </a:prstGeom>
        </p:spPr>
      </p:pic>
      <p:sp>
        <p:nvSpPr>
          <p:cNvPr id="4" name="テキスト ボックス 3">
            <a:extLst>
              <a:ext uri="{FF2B5EF4-FFF2-40B4-BE49-F238E27FC236}">
                <a16:creationId xmlns:a16="http://schemas.microsoft.com/office/drawing/2014/main" id="{ECBCE537-3024-043B-C4BE-229E493BC3FF}"/>
              </a:ext>
            </a:extLst>
          </p:cNvPr>
          <p:cNvSpPr txBox="1"/>
          <p:nvPr/>
        </p:nvSpPr>
        <p:spPr>
          <a:xfrm>
            <a:off x="-29607" y="60609"/>
            <a:ext cx="12474591" cy="830997"/>
          </a:xfrm>
          <a:prstGeom prst="rect">
            <a:avLst/>
          </a:prstGeom>
          <a:noFill/>
        </p:spPr>
        <p:txBody>
          <a:bodyPr wrap="square">
            <a:spAutoFit/>
          </a:bodyPr>
          <a:lstStyle/>
          <a:p>
            <a:pPr algn="ctr"/>
            <a:br>
              <a:rPr kumimoji="1" lang="en-US" altLang="ja-JP"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br>
            <a:r>
              <a:rPr kumimoji="1" lang="ja-JP" altLang="en-US"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a:t>
            </a:r>
            <a:endParaRPr lang="ja-JP" altLang="en-US" sz="2400"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8021364A-8BE2-021C-7A66-1EA12C1B5242}"/>
              </a:ext>
            </a:extLst>
          </p:cNvPr>
          <p:cNvSpPr txBox="1">
            <a:spLocks/>
          </p:cNvSpPr>
          <p:nvPr/>
        </p:nvSpPr>
        <p:spPr>
          <a:xfrm>
            <a:off x="235061" y="1459520"/>
            <a:ext cx="11721877" cy="4541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pPr>
            <a:endParaRPr kumimoji="0" lang="en-US" altLang="ja-JP" sz="3600" dirty="0">
              <a:solidFill>
                <a:srgbClr val="009999"/>
              </a:solidFill>
            </a:endParaRPr>
          </a:p>
          <a:p>
            <a:pPr marL="0" indent="0" algn="ctr">
              <a:buNone/>
            </a:pPr>
            <a:endParaRPr kumimoji="0" lang="en-US" altLang="ja-JP" sz="3600" dirty="0">
              <a:solidFill>
                <a:srgbClr val="009999"/>
              </a:solidFill>
            </a:endParaRPr>
          </a:p>
          <a:p>
            <a:pPr marL="0" indent="0" algn="ctr">
              <a:buNone/>
            </a:pPr>
            <a:r>
              <a:rPr kumimoji="0" lang="ja-JP" altLang="en-US" sz="4400" dirty="0">
                <a:solidFill>
                  <a:srgbClr val="009999"/>
                </a:solidFill>
                <a:latin typeface="HG創英角ｺﾞｼｯｸUB" panose="020B0909000000000000" pitchFamily="49" charset="-128"/>
                <a:ea typeface="HG創英角ｺﾞｼｯｸUB" panose="020B0909000000000000" pitchFamily="49" charset="-128"/>
              </a:rPr>
              <a:t>ガバナーやパストガバナーによる講演や</a:t>
            </a:r>
            <a:endPar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endPar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4400" dirty="0">
                <a:solidFill>
                  <a:srgbClr val="009999"/>
                </a:solidFill>
                <a:latin typeface="HG創英角ｺﾞｼｯｸUB" panose="020B0909000000000000" pitchFamily="49" charset="-128"/>
                <a:ea typeface="HG創英角ｺﾞｼｯｸUB" panose="020B0909000000000000" pitchFamily="49" charset="-128"/>
              </a:rPr>
              <a:t>各地域のリーダーの方たちの講演</a:t>
            </a:r>
            <a:endPar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endParaRPr kumimoji="0" lang="en-US" altLang="ja-JP" sz="3600" dirty="0">
              <a:solidFill>
                <a:srgbClr val="009999"/>
              </a:solidFill>
            </a:endParaRPr>
          </a:p>
          <a:p>
            <a:pPr marL="0" indent="0">
              <a:buNone/>
            </a:pPr>
            <a:endParaRPr kumimoji="0" lang="en-US" altLang="ja-JP" sz="3600" dirty="0">
              <a:solidFill>
                <a:srgbClr val="009999"/>
              </a:solidFill>
            </a:endParaRPr>
          </a:p>
          <a:p>
            <a:endParaRPr kumimoji="0" lang="en-US" altLang="ja-JP" sz="3600" dirty="0">
              <a:solidFill>
                <a:srgbClr val="009999"/>
              </a:solidFill>
            </a:endParaRPr>
          </a:p>
          <a:p>
            <a:pPr marL="0" indent="0">
              <a:buNone/>
            </a:pPr>
            <a:endParaRPr kumimoji="1" lang="en-US" altLang="ja-JP" sz="3600" dirty="0">
              <a:solidFill>
                <a:srgbClr val="009999"/>
              </a:solidFill>
            </a:endParaRPr>
          </a:p>
          <a:p>
            <a:pPr marL="0" indent="0">
              <a:buNone/>
            </a:pPr>
            <a:endParaRPr kumimoji="0" lang="en-US" altLang="ja-JP" sz="3600" dirty="0">
              <a:solidFill>
                <a:srgbClr val="009999"/>
              </a:solidFill>
            </a:endParaRPr>
          </a:p>
          <a:p>
            <a:pPr marL="0" indent="0">
              <a:buFont typeface="Arial" panose="020B0604020202020204" pitchFamily="34" charset="0"/>
              <a:buNone/>
            </a:pPr>
            <a:endParaRPr kumimoji="1" lang="en-US" altLang="ja-JP"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CB9F0C5D-43AC-539B-DF86-D863A38193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56" y="6059405"/>
            <a:ext cx="3358243" cy="821931"/>
          </a:xfrm>
          <a:prstGeom prst="rect">
            <a:avLst/>
          </a:prstGeom>
        </p:spPr>
      </p:pic>
    </p:spTree>
    <p:custDataLst>
      <p:tags r:id="rId1"/>
    </p:custDataLst>
    <p:extLst>
      <p:ext uri="{BB962C8B-B14F-4D97-AF65-F5344CB8AC3E}">
        <p14:creationId xmlns:p14="http://schemas.microsoft.com/office/powerpoint/2010/main" val="146317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B36C9-0E27-551B-B68A-6904B9226CC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8581B08-2A6F-4ADE-D0F7-8F61F6182B6D}"/>
              </a:ext>
            </a:extLst>
          </p:cNvPr>
          <p:cNvSpPr/>
          <p:nvPr/>
        </p:nvSpPr>
        <p:spPr>
          <a:xfrm>
            <a:off x="0" y="-2270"/>
            <a:ext cx="12192000" cy="10972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12" name="Text Placeholder 6">
            <a:extLst>
              <a:ext uri="{FF2B5EF4-FFF2-40B4-BE49-F238E27FC236}">
                <a16:creationId xmlns:a16="http://schemas.microsoft.com/office/drawing/2014/main" id="{848B08F7-EE11-7866-D106-0DC7F22663F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4" name="Subtitle 3">
            <a:extLst>
              <a:ext uri="{FF2B5EF4-FFF2-40B4-BE49-F238E27FC236}">
                <a16:creationId xmlns:a16="http://schemas.microsoft.com/office/drawing/2014/main" id="{1B66EF0C-FFD7-9692-119B-05FFDFD7B2E3}"/>
              </a:ext>
            </a:extLst>
          </p:cNvPr>
          <p:cNvSpPr txBox="1">
            <a:spLocks/>
          </p:cNvSpPr>
          <p:nvPr/>
        </p:nvSpPr>
        <p:spPr>
          <a:xfrm>
            <a:off x="3418449" y="1258549"/>
            <a:ext cx="663576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 altLang="en-US"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p:txBody>
      </p:sp>
      <p:sp>
        <p:nvSpPr>
          <p:cNvPr id="5" name="Subtitle 14">
            <a:extLst>
              <a:ext uri="{FF2B5EF4-FFF2-40B4-BE49-F238E27FC236}">
                <a16:creationId xmlns:a16="http://schemas.microsoft.com/office/drawing/2014/main" id="{EE562BA8-F4B9-5571-319B-22DE9EDF8288}"/>
              </a:ext>
            </a:extLst>
          </p:cNvPr>
          <p:cNvSpPr txBox="1">
            <a:spLocks/>
          </p:cNvSpPr>
          <p:nvPr/>
        </p:nvSpPr>
        <p:spPr>
          <a:xfrm>
            <a:off x="0" y="622545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2D3B987C-02CA-6670-5432-B73AC3F40217}"/>
              </a:ext>
            </a:extLst>
          </p:cNvPr>
          <p:cNvPicPr>
            <a:picLocks noChangeAspect="1"/>
          </p:cNvPicPr>
          <p:nvPr/>
        </p:nvPicPr>
        <p:blipFill>
          <a:blip r:embed="rId4"/>
          <a:stretch>
            <a:fillRect/>
          </a:stretch>
        </p:blipFill>
        <p:spPr>
          <a:xfrm>
            <a:off x="101823" y="6411091"/>
            <a:ext cx="1018105" cy="385684"/>
          </a:xfrm>
          <a:prstGeom prst="rect">
            <a:avLst/>
          </a:prstGeom>
        </p:spPr>
      </p:pic>
      <p:sp>
        <p:nvSpPr>
          <p:cNvPr id="4" name="テキスト ボックス 3">
            <a:extLst>
              <a:ext uri="{FF2B5EF4-FFF2-40B4-BE49-F238E27FC236}">
                <a16:creationId xmlns:a16="http://schemas.microsoft.com/office/drawing/2014/main" id="{17C29C98-8DE3-6AE4-7DB4-BEA6996C40DC}"/>
              </a:ext>
            </a:extLst>
          </p:cNvPr>
          <p:cNvSpPr txBox="1"/>
          <p:nvPr/>
        </p:nvSpPr>
        <p:spPr>
          <a:xfrm>
            <a:off x="-29607" y="60609"/>
            <a:ext cx="12474591" cy="830997"/>
          </a:xfrm>
          <a:prstGeom prst="rect">
            <a:avLst/>
          </a:prstGeom>
          <a:noFill/>
        </p:spPr>
        <p:txBody>
          <a:bodyPr wrap="square">
            <a:spAutoFit/>
          </a:bodyPr>
          <a:lstStyle/>
          <a:p>
            <a:pPr algn="ctr"/>
            <a:br>
              <a:rPr kumimoji="1" lang="en-US" altLang="ja-JP"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br>
            <a:r>
              <a:rPr kumimoji="1" lang="ja-JP" altLang="en-US"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a:t>
            </a:r>
            <a:endParaRPr lang="ja-JP" altLang="en-US" sz="2400"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7A688C2B-1CAF-883B-D370-ADEC72921850}"/>
              </a:ext>
            </a:extLst>
          </p:cNvPr>
          <p:cNvSpPr txBox="1">
            <a:spLocks/>
          </p:cNvSpPr>
          <p:nvPr/>
        </p:nvSpPr>
        <p:spPr>
          <a:xfrm>
            <a:off x="235061" y="1459520"/>
            <a:ext cx="11721877" cy="4541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pPr>
            <a:endParaRPr kumimoji="0" lang="en-US" altLang="ja-JP" sz="40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4000" dirty="0">
                <a:solidFill>
                  <a:srgbClr val="009999"/>
                </a:solidFill>
                <a:latin typeface="HG創英角ｺﾞｼｯｸUB" panose="020B0909000000000000" pitchFamily="49" charset="-128"/>
                <a:ea typeface="HG創英角ｺﾞｼｯｸUB" panose="020B0909000000000000" pitchFamily="49" charset="-128"/>
              </a:rPr>
              <a:t>グループ毎に分かれて</a:t>
            </a:r>
            <a:endParaRPr kumimoji="0" lang="en-US" altLang="ja-JP" sz="40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endParaRPr kumimoji="0" lang="en-US" altLang="ja-JP" sz="24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4000" dirty="0">
                <a:solidFill>
                  <a:srgbClr val="009999"/>
                </a:solidFill>
                <a:latin typeface="HG創英角ｺﾞｼｯｸUB" panose="020B0909000000000000" pitchFamily="49" charset="-128"/>
                <a:ea typeface="HG創英角ｺﾞｼｯｸUB" panose="020B0909000000000000" pitchFamily="49" charset="-128"/>
              </a:rPr>
              <a:t>ラフティングやツリートレッキング</a:t>
            </a:r>
            <a:endParaRPr kumimoji="0" lang="en-US" altLang="ja-JP" sz="40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4000" dirty="0">
                <a:solidFill>
                  <a:srgbClr val="009999"/>
                </a:solidFill>
                <a:latin typeface="HG創英角ｺﾞｼｯｸUB" panose="020B0909000000000000" pitchFamily="49" charset="-128"/>
                <a:ea typeface="HG創英角ｺﾞｼｯｸUB" panose="020B0909000000000000" pitchFamily="49" charset="-128"/>
              </a:rPr>
              <a:t>市内ウォークラリーやヨットセーリング体験</a:t>
            </a:r>
            <a:endParaRPr kumimoji="0" lang="en-US" altLang="ja-JP" sz="40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4000" dirty="0">
                <a:solidFill>
                  <a:srgbClr val="009999"/>
                </a:solidFill>
                <a:latin typeface="HG創英角ｺﾞｼｯｸUB" panose="020B0909000000000000" pitchFamily="49" charset="-128"/>
                <a:ea typeface="HG創英角ｺﾞｼｯｸUB" panose="020B0909000000000000" pitchFamily="49" charset="-128"/>
              </a:rPr>
              <a:t>（非日常的な体験を）</a:t>
            </a:r>
            <a:endParaRPr kumimoji="0" lang="en-US" altLang="ja-JP" sz="40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endParaRPr kumimoji="0" lang="en-US" altLang="ja-JP" sz="3600" dirty="0">
              <a:solidFill>
                <a:srgbClr val="009999"/>
              </a:solidFill>
            </a:endParaRPr>
          </a:p>
          <a:p>
            <a:pPr marL="0" indent="0" algn="ctr">
              <a:buNone/>
            </a:pPr>
            <a:endParaRPr kumimoji="0" lang="en-US" altLang="ja-JP" sz="3600" dirty="0">
              <a:solidFill>
                <a:srgbClr val="009999"/>
              </a:solidFill>
            </a:endParaRPr>
          </a:p>
          <a:p>
            <a:pPr marL="0" indent="0" algn="ctr">
              <a:buNone/>
            </a:pPr>
            <a:endParaRPr kumimoji="0" lang="en-US" altLang="ja-JP" sz="3600" u="sng" dirty="0">
              <a:solidFill>
                <a:srgbClr val="009999"/>
              </a:solidFill>
            </a:endParaRPr>
          </a:p>
          <a:p>
            <a:pPr marL="0" indent="0">
              <a:buNone/>
            </a:pPr>
            <a:endParaRPr kumimoji="0" lang="en-US" altLang="ja-JP" sz="3600" dirty="0">
              <a:solidFill>
                <a:srgbClr val="009999"/>
              </a:solidFill>
            </a:endParaRPr>
          </a:p>
          <a:p>
            <a:endParaRPr kumimoji="0" lang="en-US" altLang="ja-JP" sz="3600" dirty="0">
              <a:solidFill>
                <a:srgbClr val="009999"/>
              </a:solidFill>
            </a:endParaRPr>
          </a:p>
          <a:p>
            <a:pPr marL="0" indent="0">
              <a:buNone/>
            </a:pPr>
            <a:endParaRPr kumimoji="1" lang="en-US" altLang="ja-JP" sz="3600" dirty="0">
              <a:solidFill>
                <a:srgbClr val="009999"/>
              </a:solidFill>
            </a:endParaRPr>
          </a:p>
          <a:p>
            <a:pPr marL="0" indent="0">
              <a:buNone/>
            </a:pPr>
            <a:endParaRPr kumimoji="0" lang="en-US" altLang="ja-JP" sz="3600" dirty="0">
              <a:solidFill>
                <a:srgbClr val="009999"/>
              </a:solidFill>
            </a:endParaRPr>
          </a:p>
          <a:p>
            <a:pPr marL="0" indent="0">
              <a:buFont typeface="Arial" panose="020B0604020202020204" pitchFamily="34" charset="0"/>
              <a:buNone/>
            </a:pPr>
            <a:endParaRPr kumimoji="1" lang="en-US" altLang="ja-JP"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D7EC4CD9-7EB1-DBD4-B6AA-0992320F54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56" y="6059405"/>
            <a:ext cx="3358243" cy="821931"/>
          </a:xfrm>
          <a:prstGeom prst="rect">
            <a:avLst/>
          </a:prstGeom>
        </p:spPr>
      </p:pic>
    </p:spTree>
    <p:custDataLst>
      <p:tags r:id="rId1"/>
    </p:custDataLst>
    <p:extLst>
      <p:ext uri="{BB962C8B-B14F-4D97-AF65-F5344CB8AC3E}">
        <p14:creationId xmlns:p14="http://schemas.microsoft.com/office/powerpoint/2010/main" val="316778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8F361-68BE-9899-B9BB-4652B8727E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5131AE8-94C0-B2D9-21E9-A91C3193ABA0}"/>
              </a:ext>
            </a:extLst>
          </p:cNvPr>
          <p:cNvSpPr/>
          <p:nvPr/>
        </p:nvSpPr>
        <p:spPr>
          <a:xfrm>
            <a:off x="0" y="-2270"/>
            <a:ext cx="12192000" cy="10972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12" name="Text Placeholder 6">
            <a:extLst>
              <a:ext uri="{FF2B5EF4-FFF2-40B4-BE49-F238E27FC236}">
                <a16:creationId xmlns:a16="http://schemas.microsoft.com/office/drawing/2014/main" id="{D2A825A4-5CDF-9A49-A999-9FA2D521E94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4" name="Subtitle 3">
            <a:extLst>
              <a:ext uri="{FF2B5EF4-FFF2-40B4-BE49-F238E27FC236}">
                <a16:creationId xmlns:a16="http://schemas.microsoft.com/office/drawing/2014/main" id="{22637C30-E324-C2F2-62BB-559ED1C86EBB}"/>
              </a:ext>
            </a:extLst>
          </p:cNvPr>
          <p:cNvSpPr txBox="1">
            <a:spLocks/>
          </p:cNvSpPr>
          <p:nvPr/>
        </p:nvSpPr>
        <p:spPr>
          <a:xfrm>
            <a:off x="3418449" y="1258549"/>
            <a:ext cx="663576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 altLang="en-US"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p:txBody>
      </p:sp>
      <p:sp>
        <p:nvSpPr>
          <p:cNvPr id="5" name="Subtitle 14">
            <a:extLst>
              <a:ext uri="{FF2B5EF4-FFF2-40B4-BE49-F238E27FC236}">
                <a16:creationId xmlns:a16="http://schemas.microsoft.com/office/drawing/2014/main" id="{8921EA0A-53BE-BAFD-293A-F001912C4AC8}"/>
              </a:ext>
            </a:extLst>
          </p:cNvPr>
          <p:cNvSpPr txBox="1">
            <a:spLocks/>
          </p:cNvSpPr>
          <p:nvPr/>
        </p:nvSpPr>
        <p:spPr>
          <a:xfrm>
            <a:off x="0" y="622545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6AA112F9-7D0A-C36F-3893-80D2424C1575}"/>
              </a:ext>
            </a:extLst>
          </p:cNvPr>
          <p:cNvPicPr>
            <a:picLocks noChangeAspect="1"/>
          </p:cNvPicPr>
          <p:nvPr/>
        </p:nvPicPr>
        <p:blipFill>
          <a:blip r:embed="rId4"/>
          <a:stretch>
            <a:fillRect/>
          </a:stretch>
        </p:blipFill>
        <p:spPr>
          <a:xfrm>
            <a:off x="101823" y="6411091"/>
            <a:ext cx="1018105" cy="385684"/>
          </a:xfrm>
          <a:prstGeom prst="rect">
            <a:avLst/>
          </a:prstGeom>
        </p:spPr>
      </p:pic>
      <p:sp>
        <p:nvSpPr>
          <p:cNvPr id="4" name="テキスト ボックス 3">
            <a:extLst>
              <a:ext uri="{FF2B5EF4-FFF2-40B4-BE49-F238E27FC236}">
                <a16:creationId xmlns:a16="http://schemas.microsoft.com/office/drawing/2014/main" id="{70F70154-31EC-3CD8-6DE9-B32CA12D6DE0}"/>
              </a:ext>
            </a:extLst>
          </p:cNvPr>
          <p:cNvSpPr txBox="1"/>
          <p:nvPr/>
        </p:nvSpPr>
        <p:spPr>
          <a:xfrm>
            <a:off x="-29607" y="60609"/>
            <a:ext cx="12474591" cy="830997"/>
          </a:xfrm>
          <a:prstGeom prst="rect">
            <a:avLst/>
          </a:prstGeom>
          <a:noFill/>
        </p:spPr>
        <p:txBody>
          <a:bodyPr wrap="square">
            <a:spAutoFit/>
          </a:bodyPr>
          <a:lstStyle/>
          <a:p>
            <a:pPr algn="ctr"/>
            <a:br>
              <a:rPr kumimoji="1" lang="en-US" altLang="ja-JP"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br>
            <a:r>
              <a:rPr kumimoji="1" lang="ja-JP" altLang="en-US"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a:t>
            </a:r>
            <a:endParaRPr lang="ja-JP" altLang="en-US" sz="2400"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DEC8E75B-482F-8DDB-969C-0E94A1B40EE6}"/>
              </a:ext>
            </a:extLst>
          </p:cNvPr>
          <p:cNvSpPr txBox="1">
            <a:spLocks/>
          </p:cNvSpPr>
          <p:nvPr/>
        </p:nvSpPr>
        <p:spPr>
          <a:xfrm>
            <a:off x="235061" y="1459520"/>
            <a:ext cx="11721877" cy="4541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pPr>
            <a:endParaRPr kumimoji="0" lang="en-US" altLang="ja-JP" sz="3600" u="sng" dirty="0">
              <a:solidFill>
                <a:srgbClr val="009999"/>
              </a:solidFill>
            </a:endParaRPr>
          </a:p>
          <a:p>
            <a:pPr marL="0" indent="0" algn="ctr">
              <a:buNone/>
            </a:pP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フォーラムテーマ</a:t>
            </a: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endParaRPr kumimoji="0" lang="en-US" altLang="ja-JP" sz="12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　　　・地域経済を盛り上げるために必要なこと</a:t>
            </a: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　　　・</a:t>
            </a:r>
            <a:r>
              <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rPr>
              <a:t>『</a:t>
            </a: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西遊記</a:t>
            </a:r>
            <a:r>
              <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rPr>
              <a:t>』</a:t>
            </a: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のリーダーは誰？なぜ？など</a:t>
            </a: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　　　様々なテーマをもとにグループ毎で話し合い</a:t>
            </a: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　　　最終日にフォーラムの発表をします。</a:t>
            </a: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endParaRPr kumimoji="0" lang="en-US" altLang="ja-JP" sz="3600" dirty="0">
              <a:solidFill>
                <a:srgbClr val="009999"/>
              </a:solidFill>
            </a:endParaRPr>
          </a:p>
          <a:p>
            <a:endParaRPr kumimoji="0" lang="en-US" altLang="ja-JP" sz="3600" dirty="0">
              <a:solidFill>
                <a:srgbClr val="009999"/>
              </a:solidFill>
            </a:endParaRPr>
          </a:p>
          <a:p>
            <a:pPr marL="0" indent="0">
              <a:buNone/>
            </a:pPr>
            <a:endParaRPr kumimoji="1" lang="en-US" altLang="ja-JP" sz="3600" dirty="0">
              <a:solidFill>
                <a:srgbClr val="009999"/>
              </a:solidFill>
            </a:endParaRPr>
          </a:p>
          <a:p>
            <a:pPr marL="0" indent="0">
              <a:buNone/>
            </a:pPr>
            <a:endParaRPr kumimoji="0" lang="en-US" altLang="ja-JP" sz="3600" dirty="0">
              <a:solidFill>
                <a:srgbClr val="009999"/>
              </a:solidFill>
            </a:endParaRPr>
          </a:p>
          <a:p>
            <a:pPr marL="0" indent="0">
              <a:buFont typeface="Arial" panose="020B0604020202020204" pitchFamily="34" charset="0"/>
              <a:buNone/>
            </a:pPr>
            <a:endParaRPr kumimoji="1" lang="en-US" altLang="ja-JP"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F63CA778-6AA5-66B8-35E1-517A78BAF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56" y="6059405"/>
            <a:ext cx="3358243" cy="821931"/>
          </a:xfrm>
          <a:prstGeom prst="rect">
            <a:avLst/>
          </a:prstGeom>
        </p:spPr>
      </p:pic>
    </p:spTree>
    <p:custDataLst>
      <p:tags r:id="rId1"/>
    </p:custDataLst>
    <p:extLst>
      <p:ext uri="{BB962C8B-B14F-4D97-AF65-F5344CB8AC3E}">
        <p14:creationId xmlns:p14="http://schemas.microsoft.com/office/powerpoint/2010/main" val="109728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D1D53-C3F7-8343-1106-ACFB174A219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BE14B07-1CE8-7229-7ADF-ADDAC2A98F99}"/>
              </a:ext>
            </a:extLst>
          </p:cNvPr>
          <p:cNvSpPr/>
          <p:nvPr/>
        </p:nvSpPr>
        <p:spPr>
          <a:xfrm>
            <a:off x="0" y="-2270"/>
            <a:ext cx="12192000" cy="10972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12" name="Text Placeholder 6">
            <a:extLst>
              <a:ext uri="{FF2B5EF4-FFF2-40B4-BE49-F238E27FC236}">
                <a16:creationId xmlns:a16="http://schemas.microsoft.com/office/drawing/2014/main" id="{8DF66EF2-7A12-B215-597F-FC1BD4CEDAA6}"/>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4" name="Subtitle 3">
            <a:extLst>
              <a:ext uri="{FF2B5EF4-FFF2-40B4-BE49-F238E27FC236}">
                <a16:creationId xmlns:a16="http://schemas.microsoft.com/office/drawing/2014/main" id="{943497CC-5EFB-2C63-BFBF-F48C5B355B86}"/>
              </a:ext>
            </a:extLst>
          </p:cNvPr>
          <p:cNvSpPr txBox="1">
            <a:spLocks/>
          </p:cNvSpPr>
          <p:nvPr/>
        </p:nvSpPr>
        <p:spPr>
          <a:xfrm>
            <a:off x="3418449" y="1258549"/>
            <a:ext cx="663576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 altLang="en-US"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p:txBody>
      </p:sp>
      <p:sp>
        <p:nvSpPr>
          <p:cNvPr id="5" name="Subtitle 14">
            <a:extLst>
              <a:ext uri="{FF2B5EF4-FFF2-40B4-BE49-F238E27FC236}">
                <a16:creationId xmlns:a16="http://schemas.microsoft.com/office/drawing/2014/main" id="{2CB3866B-615A-95B4-785A-76B0C4F8B9BD}"/>
              </a:ext>
            </a:extLst>
          </p:cNvPr>
          <p:cNvSpPr txBox="1">
            <a:spLocks/>
          </p:cNvSpPr>
          <p:nvPr/>
        </p:nvSpPr>
        <p:spPr>
          <a:xfrm>
            <a:off x="0" y="622545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73FEAEEA-8B87-CBB0-3673-82E2941FFA41}"/>
              </a:ext>
            </a:extLst>
          </p:cNvPr>
          <p:cNvPicPr>
            <a:picLocks noChangeAspect="1"/>
          </p:cNvPicPr>
          <p:nvPr/>
        </p:nvPicPr>
        <p:blipFill>
          <a:blip r:embed="rId4"/>
          <a:stretch>
            <a:fillRect/>
          </a:stretch>
        </p:blipFill>
        <p:spPr>
          <a:xfrm>
            <a:off x="101823" y="6411091"/>
            <a:ext cx="1018105" cy="385684"/>
          </a:xfrm>
          <a:prstGeom prst="rect">
            <a:avLst/>
          </a:prstGeom>
        </p:spPr>
      </p:pic>
      <p:sp>
        <p:nvSpPr>
          <p:cNvPr id="4" name="テキスト ボックス 3">
            <a:extLst>
              <a:ext uri="{FF2B5EF4-FFF2-40B4-BE49-F238E27FC236}">
                <a16:creationId xmlns:a16="http://schemas.microsoft.com/office/drawing/2014/main" id="{7A706CD0-F8F1-7BD7-C608-7B6CFA153D83}"/>
              </a:ext>
            </a:extLst>
          </p:cNvPr>
          <p:cNvSpPr txBox="1"/>
          <p:nvPr/>
        </p:nvSpPr>
        <p:spPr>
          <a:xfrm>
            <a:off x="-29607" y="60609"/>
            <a:ext cx="12474591" cy="830997"/>
          </a:xfrm>
          <a:prstGeom prst="rect">
            <a:avLst/>
          </a:prstGeom>
          <a:noFill/>
        </p:spPr>
        <p:txBody>
          <a:bodyPr wrap="square">
            <a:spAutoFit/>
          </a:bodyPr>
          <a:lstStyle/>
          <a:p>
            <a:pPr algn="ctr"/>
            <a:br>
              <a:rPr kumimoji="1" lang="en-US" altLang="ja-JP"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br>
            <a:r>
              <a:rPr kumimoji="1" lang="ja-JP" altLang="en-US"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a:t>
            </a:r>
            <a:endParaRPr lang="ja-JP" altLang="en-US" sz="2400"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A3792511-43F4-DC82-159B-3683E9A7C23E}"/>
              </a:ext>
            </a:extLst>
          </p:cNvPr>
          <p:cNvSpPr txBox="1">
            <a:spLocks/>
          </p:cNvSpPr>
          <p:nvPr/>
        </p:nvSpPr>
        <p:spPr>
          <a:xfrm>
            <a:off x="235061" y="1320194"/>
            <a:ext cx="11721877" cy="4541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pPr>
            <a:endParaRPr kumimoji="0" lang="en-US" altLang="ja-JP" sz="3600" u="sng" dirty="0">
              <a:solidFill>
                <a:srgbClr val="009999"/>
              </a:solidFill>
            </a:endParaRPr>
          </a:p>
          <a:p>
            <a:pPr marL="0" indent="0" algn="ctr">
              <a:buNone/>
            </a:pPr>
            <a:r>
              <a:rPr kumimoji="0" lang="ja-JP" altLang="en-US" sz="4400" dirty="0">
                <a:solidFill>
                  <a:srgbClr val="009999"/>
                </a:solidFill>
                <a:latin typeface="HGS創英角ｺﾞｼｯｸUB" panose="020B0900000000000000" pitchFamily="50" charset="-128"/>
                <a:ea typeface="HGS創英角ｺﾞｼｯｸUB" panose="020B0900000000000000" pitchFamily="50" charset="-128"/>
              </a:rPr>
              <a:t>皆様の地域の未来のために</a:t>
            </a:r>
            <a:endParaRPr kumimoji="0" lang="en-US" altLang="ja-JP" sz="4400" dirty="0">
              <a:solidFill>
                <a:srgbClr val="009999"/>
              </a:solidFill>
              <a:latin typeface="HGS創英角ｺﾞｼｯｸUB" panose="020B0900000000000000" pitchFamily="50" charset="-128"/>
              <a:ea typeface="HGS創英角ｺﾞｼｯｸUB" panose="020B0900000000000000" pitchFamily="50" charset="-128"/>
            </a:endParaRPr>
          </a:p>
          <a:p>
            <a:pPr marL="0" indent="0" algn="ctr">
              <a:buNone/>
            </a:pPr>
            <a:r>
              <a:rPr kumimoji="0" lang="en-US" altLang="ja-JP" sz="4400" dirty="0">
                <a:solidFill>
                  <a:srgbClr val="009999"/>
                </a:solidFill>
                <a:latin typeface="HGS創英角ｺﾞｼｯｸUB" panose="020B0900000000000000" pitchFamily="50" charset="-128"/>
                <a:ea typeface="HGS創英角ｺﾞｼｯｸUB" panose="020B0900000000000000" pitchFamily="50" charset="-128"/>
              </a:rPr>
              <a:t>『</a:t>
            </a:r>
            <a:r>
              <a:rPr kumimoji="0" lang="ja-JP" altLang="en-US" sz="4400" dirty="0">
                <a:solidFill>
                  <a:srgbClr val="009999"/>
                </a:solidFill>
                <a:latin typeface="HGS創英角ｺﾞｼｯｸUB" panose="020B0900000000000000" pitchFamily="50" charset="-128"/>
                <a:ea typeface="HGS創英角ｺﾞｼｯｸUB" panose="020B0900000000000000" pitchFamily="50" charset="-128"/>
              </a:rPr>
              <a:t>リーダーシップのスキルを磨きたい</a:t>
            </a:r>
            <a:r>
              <a:rPr kumimoji="0" lang="en-US" altLang="ja-JP" sz="4400" dirty="0">
                <a:solidFill>
                  <a:srgbClr val="009999"/>
                </a:solidFill>
                <a:latin typeface="HGS創英角ｺﾞｼｯｸUB" panose="020B0900000000000000" pitchFamily="50" charset="-128"/>
                <a:ea typeface="HGS創英角ｺﾞｼｯｸUB" panose="020B0900000000000000" pitchFamily="50" charset="-128"/>
              </a:rPr>
              <a:t>』</a:t>
            </a:r>
          </a:p>
          <a:p>
            <a:pPr marL="0" indent="0" algn="ctr">
              <a:buNone/>
            </a:pPr>
            <a:r>
              <a:rPr kumimoji="0" lang="en-US" altLang="ja-JP" sz="4400" dirty="0">
                <a:solidFill>
                  <a:srgbClr val="009999"/>
                </a:solidFill>
                <a:latin typeface="HGS創英角ｺﾞｼｯｸUB" panose="020B0900000000000000" pitchFamily="50" charset="-128"/>
                <a:ea typeface="HGS創英角ｺﾞｼｯｸUB" panose="020B0900000000000000" pitchFamily="50" charset="-128"/>
              </a:rPr>
              <a:t>『</a:t>
            </a:r>
            <a:r>
              <a:rPr kumimoji="0" lang="ja-JP" altLang="en-US" sz="4400" dirty="0">
                <a:solidFill>
                  <a:srgbClr val="009999"/>
                </a:solidFill>
                <a:latin typeface="HGS創英角ｺﾞｼｯｸUB" panose="020B0900000000000000" pitchFamily="50" charset="-128"/>
                <a:ea typeface="HGS創英角ｺﾞｼｯｸUB" panose="020B0900000000000000" pitchFamily="50" charset="-128"/>
              </a:rPr>
              <a:t>自分の可能性を広げたい</a:t>
            </a:r>
            <a:r>
              <a:rPr kumimoji="0" lang="en-US" altLang="ja-JP" sz="4400" dirty="0">
                <a:solidFill>
                  <a:srgbClr val="009999"/>
                </a:solidFill>
                <a:latin typeface="HGS創英角ｺﾞｼｯｸUB" panose="020B0900000000000000" pitchFamily="50" charset="-128"/>
                <a:ea typeface="HGS創英角ｺﾞｼｯｸUB" panose="020B0900000000000000" pitchFamily="50" charset="-128"/>
              </a:rPr>
              <a:t>』</a:t>
            </a:r>
          </a:p>
          <a:p>
            <a:pPr marL="0" indent="0" algn="ctr">
              <a:buNone/>
            </a:pPr>
            <a:r>
              <a:rPr kumimoji="0" lang="ja-JP" altLang="en-US" sz="4400" dirty="0">
                <a:solidFill>
                  <a:srgbClr val="009999"/>
                </a:solidFill>
                <a:latin typeface="HGS創英角ｺﾞｼｯｸUB" panose="020B0900000000000000" pitchFamily="50" charset="-128"/>
                <a:ea typeface="HGS創英角ｺﾞｼｯｸUB" panose="020B0900000000000000" pitchFamily="50" charset="-128"/>
              </a:rPr>
              <a:t>そんな思いを抱いている若い方々を</a:t>
            </a:r>
            <a:endParaRPr kumimoji="0" lang="en-US" altLang="ja-JP" sz="4400" dirty="0">
              <a:solidFill>
                <a:srgbClr val="009999"/>
              </a:solidFill>
              <a:latin typeface="HGS創英角ｺﾞｼｯｸUB" panose="020B0900000000000000" pitchFamily="50" charset="-128"/>
              <a:ea typeface="HGS創英角ｺﾞｼｯｸUB" panose="020B0900000000000000" pitchFamily="50" charset="-128"/>
            </a:endParaRPr>
          </a:p>
          <a:p>
            <a:pPr marL="0" indent="0" algn="ctr">
              <a:buNone/>
            </a:pPr>
            <a:r>
              <a:rPr kumimoji="0" lang="ja-JP" altLang="en-US" sz="4400" dirty="0">
                <a:solidFill>
                  <a:srgbClr val="009999"/>
                </a:solidFill>
                <a:latin typeface="HGS創英角ｺﾞｼｯｸUB" panose="020B0900000000000000" pitchFamily="50" charset="-128"/>
                <a:ea typeface="HGS創英角ｺﾞｼｯｸUB" panose="020B0900000000000000" pitchFamily="50" charset="-128"/>
              </a:rPr>
              <a:t>是非ご推薦ください。</a:t>
            </a:r>
            <a:endParaRPr kumimoji="0" lang="en-US" altLang="ja-JP" sz="4400" dirty="0">
              <a:solidFill>
                <a:srgbClr val="009999"/>
              </a:solidFill>
              <a:latin typeface="HGS創英角ｺﾞｼｯｸUB" panose="020B0900000000000000" pitchFamily="50" charset="-128"/>
              <a:ea typeface="HGS創英角ｺﾞｼｯｸUB" panose="020B0900000000000000" pitchFamily="50" charset="-128"/>
            </a:endParaRPr>
          </a:p>
          <a:p>
            <a:endParaRPr kumimoji="0" lang="en-US" altLang="ja-JP" sz="3600" dirty="0">
              <a:solidFill>
                <a:srgbClr val="009999"/>
              </a:solidFill>
            </a:endParaRPr>
          </a:p>
          <a:p>
            <a:pPr marL="0" indent="0">
              <a:buNone/>
            </a:pPr>
            <a:endParaRPr kumimoji="1" lang="en-US" altLang="ja-JP" sz="3600" dirty="0">
              <a:solidFill>
                <a:srgbClr val="009999"/>
              </a:solidFill>
            </a:endParaRPr>
          </a:p>
          <a:p>
            <a:pPr marL="0" indent="0">
              <a:buNone/>
            </a:pPr>
            <a:endParaRPr kumimoji="0" lang="en-US" altLang="ja-JP" sz="3600" dirty="0">
              <a:solidFill>
                <a:srgbClr val="009999"/>
              </a:solidFill>
            </a:endParaRPr>
          </a:p>
          <a:p>
            <a:pPr marL="0" indent="0">
              <a:buFont typeface="Arial" panose="020B0604020202020204" pitchFamily="34" charset="0"/>
              <a:buNone/>
            </a:pPr>
            <a:endParaRPr kumimoji="1" lang="en-US" altLang="ja-JP"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108307DE-52FC-713C-315E-6696D3EA4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56" y="6059405"/>
            <a:ext cx="3358243" cy="821931"/>
          </a:xfrm>
          <a:prstGeom prst="rect">
            <a:avLst/>
          </a:prstGeom>
        </p:spPr>
      </p:pic>
    </p:spTree>
    <p:custDataLst>
      <p:tags r:id="rId1"/>
    </p:custDataLst>
    <p:extLst>
      <p:ext uri="{BB962C8B-B14F-4D97-AF65-F5344CB8AC3E}">
        <p14:creationId xmlns:p14="http://schemas.microsoft.com/office/powerpoint/2010/main" val="16970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3259DB-E58A-EF10-A308-EED67DE1B2EF}"/>
              </a:ext>
            </a:extLst>
          </p:cNvPr>
          <p:cNvPicPr>
            <a:picLocks noChangeAspect="1"/>
          </p:cNvPicPr>
          <p:nvPr/>
        </p:nvPicPr>
        <p:blipFill>
          <a:blip r:embed="rId2"/>
          <a:stretch>
            <a:fillRect/>
          </a:stretch>
        </p:blipFill>
        <p:spPr>
          <a:xfrm>
            <a:off x="3615906" y="0"/>
            <a:ext cx="4960188" cy="6858000"/>
          </a:xfrm>
          <a:prstGeom prst="rect">
            <a:avLst/>
          </a:prstGeom>
        </p:spPr>
      </p:pic>
    </p:spTree>
    <p:extLst>
      <p:ext uri="{BB962C8B-B14F-4D97-AF65-F5344CB8AC3E}">
        <p14:creationId xmlns:p14="http://schemas.microsoft.com/office/powerpoint/2010/main" val="193822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1F5F51-E941-8C40-9192-FD83E46A1611}"/>
              </a:ext>
            </a:extLst>
          </p:cNvPr>
          <p:cNvSpPr/>
          <p:nvPr/>
        </p:nvSpPr>
        <p:spPr>
          <a:xfrm>
            <a:off x="0" y="-2270"/>
            <a:ext cx="12192000" cy="10972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4" name="Subtitle 3">
            <a:extLst>
              <a:ext uri="{FF2B5EF4-FFF2-40B4-BE49-F238E27FC236}">
                <a16:creationId xmlns:a16="http://schemas.microsoft.com/office/drawing/2014/main" id="{B0F74E14-43B3-43AA-BEFA-C7BEE83EC9F7}"/>
              </a:ext>
            </a:extLst>
          </p:cNvPr>
          <p:cNvSpPr txBox="1">
            <a:spLocks/>
          </p:cNvSpPr>
          <p:nvPr/>
        </p:nvSpPr>
        <p:spPr>
          <a:xfrm>
            <a:off x="3418449" y="1258549"/>
            <a:ext cx="663576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 altLang="en-US"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p:txBody>
      </p:sp>
      <p:sp>
        <p:nvSpPr>
          <p:cNvPr id="5" name="Subtitle 14">
            <a:extLst>
              <a:ext uri="{FF2B5EF4-FFF2-40B4-BE49-F238E27FC236}">
                <a16:creationId xmlns:a16="http://schemas.microsoft.com/office/drawing/2014/main" id="{9599EF5E-9C45-8E83-23E8-116A00E39F3F}"/>
              </a:ext>
            </a:extLst>
          </p:cNvPr>
          <p:cNvSpPr txBox="1">
            <a:spLocks/>
          </p:cNvSpPr>
          <p:nvPr/>
        </p:nvSpPr>
        <p:spPr>
          <a:xfrm>
            <a:off x="0" y="622545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BD0426B2-930E-60AD-AE24-973994DFF8D9}"/>
              </a:ext>
            </a:extLst>
          </p:cNvPr>
          <p:cNvPicPr>
            <a:picLocks noChangeAspect="1"/>
          </p:cNvPicPr>
          <p:nvPr/>
        </p:nvPicPr>
        <p:blipFill>
          <a:blip r:embed="rId4"/>
          <a:stretch>
            <a:fillRect/>
          </a:stretch>
        </p:blipFill>
        <p:spPr>
          <a:xfrm>
            <a:off x="101823" y="6411091"/>
            <a:ext cx="1018105" cy="385684"/>
          </a:xfrm>
          <a:prstGeom prst="rect">
            <a:avLst/>
          </a:prstGeom>
        </p:spPr>
      </p:pic>
      <p:sp>
        <p:nvSpPr>
          <p:cNvPr id="4" name="テキスト ボックス 3">
            <a:extLst>
              <a:ext uri="{FF2B5EF4-FFF2-40B4-BE49-F238E27FC236}">
                <a16:creationId xmlns:a16="http://schemas.microsoft.com/office/drawing/2014/main" id="{5F7A25EE-12E8-FEDC-DED0-68D25D8BB171}"/>
              </a:ext>
            </a:extLst>
          </p:cNvPr>
          <p:cNvSpPr txBox="1"/>
          <p:nvPr/>
        </p:nvSpPr>
        <p:spPr>
          <a:xfrm>
            <a:off x="-29607" y="60609"/>
            <a:ext cx="12474591" cy="830997"/>
          </a:xfrm>
          <a:prstGeom prst="rect">
            <a:avLst/>
          </a:prstGeom>
          <a:noFill/>
        </p:spPr>
        <p:txBody>
          <a:bodyPr wrap="square">
            <a:spAutoFit/>
          </a:bodyPr>
          <a:lstStyle/>
          <a:p>
            <a:pPr algn="ctr"/>
            <a:br>
              <a:rPr kumimoji="1" lang="en-US" altLang="ja-JP"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br>
            <a:r>
              <a:rPr kumimoji="1" lang="ja-JP" altLang="en-US"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a:t>
            </a:r>
            <a:endParaRPr lang="ja-JP" altLang="en-US" sz="2400"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78AFFFE0-DA0B-49BE-50C8-4D999C23AE96}"/>
              </a:ext>
            </a:extLst>
          </p:cNvPr>
          <p:cNvSpPr txBox="1">
            <a:spLocks/>
          </p:cNvSpPr>
          <p:nvPr/>
        </p:nvSpPr>
        <p:spPr>
          <a:xfrm>
            <a:off x="235061" y="1459520"/>
            <a:ext cx="11721877" cy="4541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pPr>
            <a:endParaRPr kumimoji="0" lang="en-US" altLang="ja-JP" sz="48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4800" dirty="0">
                <a:solidFill>
                  <a:srgbClr val="009999"/>
                </a:solidFill>
                <a:latin typeface="HG創英角ｺﾞｼｯｸUB" panose="020B0909000000000000" pitchFamily="49" charset="-128"/>
                <a:ea typeface="HG創英角ｺﾞｼｯｸUB" panose="020B0909000000000000" pitchFamily="49" charset="-128"/>
              </a:rPr>
              <a:t>ロータリー青少年</a:t>
            </a:r>
            <a:endParaRPr kumimoji="0" lang="en-US" altLang="ja-JP" sz="48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4800" dirty="0">
                <a:solidFill>
                  <a:srgbClr val="009999"/>
                </a:solidFill>
                <a:latin typeface="HG創英角ｺﾞｼｯｸUB" panose="020B0909000000000000" pitchFamily="49" charset="-128"/>
                <a:ea typeface="HG創英角ｺﾞｼｯｸUB" panose="020B0909000000000000" pitchFamily="49" charset="-128"/>
              </a:rPr>
              <a:t>指導者養成プログラム</a:t>
            </a:r>
            <a:endParaRPr kumimoji="0" lang="en-US" altLang="ja-JP" sz="48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endParaRPr kumimoji="0" lang="en-US" altLang="ja-JP" sz="12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en-US" altLang="ja-JP" sz="4400" dirty="0">
                <a:solidFill>
                  <a:srgbClr val="FF0000"/>
                </a:solidFill>
                <a:latin typeface="HG創英角ｺﾞｼｯｸUB" panose="020B0909000000000000" pitchFamily="49" charset="-128"/>
                <a:ea typeface="HG創英角ｺﾞｼｯｸUB" panose="020B0909000000000000" pitchFamily="49" charset="-128"/>
              </a:rPr>
              <a:t>R</a:t>
            </a:r>
            <a:r>
              <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rPr>
              <a:t>otary </a:t>
            </a:r>
            <a:r>
              <a:rPr kumimoji="0" lang="en-US" altLang="ja-JP" sz="4400" dirty="0">
                <a:solidFill>
                  <a:srgbClr val="FF0000"/>
                </a:solidFill>
                <a:latin typeface="HG創英角ｺﾞｼｯｸUB" panose="020B0909000000000000" pitchFamily="49" charset="-128"/>
                <a:ea typeface="HG創英角ｺﾞｼｯｸUB" panose="020B0909000000000000" pitchFamily="49" charset="-128"/>
              </a:rPr>
              <a:t>Y</a:t>
            </a:r>
            <a:r>
              <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rPr>
              <a:t>outh </a:t>
            </a:r>
            <a:r>
              <a:rPr kumimoji="0" lang="en-US" altLang="ja-JP" sz="4400" dirty="0">
                <a:solidFill>
                  <a:srgbClr val="FF0000"/>
                </a:solidFill>
                <a:latin typeface="HG創英角ｺﾞｼｯｸUB" panose="020B0909000000000000" pitchFamily="49" charset="-128"/>
                <a:ea typeface="HG創英角ｺﾞｼｯｸUB" panose="020B0909000000000000" pitchFamily="49" charset="-128"/>
              </a:rPr>
              <a:t>L</a:t>
            </a:r>
            <a:r>
              <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rPr>
              <a:t>eadership </a:t>
            </a:r>
            <a:r>
              <a:rPr kumimoji="0" lang="en-US" altLang="ja-JP" sz="4400" dirty="0">
                <a:solidFill>
                  <a:srgbClr val="FF0000"/>
                </a:solidFill>
                <a:latin typeface="HG創英角ｺﾞｼｯｸUB" panose="020B0909000000000000" pitchFamily="49" charset="-128"/>
                <a:ea typeface="HG創英角ｺﾞｼｯｸUB" panose="020B0909000000000000" pitchFamily="49" charset="-128"/>
              </a:rPr>
              <a:t>A</a:t>
            </a:r>
            <a:r>
              <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rPr>
              <a:t>wards </a:t>
            </a:r>
          </a:p>
          <a:p>
            <a:pPr marL="0" indent="0" algn="ctr">
              <a:buNone/>
            </a:pPr>
            <a:r>
              <a:rPr kumimoji="0" lang="ja-JP" altLang="en-US" sz="4400" dirty="0">
                <a:solidFill>
                  <a:srgbClr val="009999"/>
                </a:solidFill>
                <a:latin typeface="HG創英角ｺﾞｼｯｸUB" panose="020B0909000000000000" pitchFamily="49" charset="-128"/>
                <a:ea typeface="HG創英角ｺﾞｼｯｸUB" panose="020B0909000000000000" pitchFamily="49" charset="-128"/>
              </a:rPr>
              <a:t>＝　</a:t>
            </a:r>
            <a:r>
              <a:rPr kumimoji="0" lang="en-US" altLang="ja-JP" sz="6600" dirty="0">
                <a:solidFill>
                  <a:srgbClr val="FF0000"/>
                </a:solidFill>
                <a:latin typeface="HG創英角ｺﾞｼｯｸUB" panose="020B0909000000000000" pitchFamily="49" charset="-128"/>
                <a:ea typeface="HG創英角ｺﾞｼｯｸUB" panose="020B0909000000000000" pitchFamily="49" charset="-128"/>
              </a:rPr>
              <a:t>RYLA</a:t>
            </a:r>
          </a:p>
          <a:p>
            <a:endParaRPr kumimoji="0" lang="en-US" altLang="ja-JP" sz="4400" dirty="0">
              <a:solidFill>
                <a:srgbClr val="009999"/>
              </a:solidFill>
            </a:endParaRPr>
          </a:p>
          <a:p>
            <a:pPr marL="0" indent="0">
              <a:buNone/>
            </a:pPr>
            <a:endParaRPr kumimoji="1" lang="en-US" altLang="ja-JP" sz="3600" dirty="0">
              <a:solidFill>
                <a:srgbClr val="009999"/>
              </a:solidFill>
            </a:endParaRPr>
          </a:p>
          <a:p>
            <a:pPr marL="0" indent="0">
              <a:buNone/>
            </a:pPr>
            <a:endParaRPr kumimoji="0" lang="en-US" altLang="ja-JP" sz="3600" dirty="0">
              <a:solidFill>
                <a:srgbClr val="009999"/>
              </a:solidFill>
            </a:endParaRPr>
          </a:p>
          <a:p>
            <a:pPr marL="0" indent="0">
              <a:buFont typeface="Arial" panose="020B0604020202020204" pitchFamily="34" charset="0"/>
              <a:buNone/>
            </a:pPr>
            <a:endParaRPr kumimoji="1" lang="en-US" altLang="ja-JP"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D7CE789C-AF6C-BBBD-5D3B-C0B1CD437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56" y="6059405"/>
            <a:ext cx="3358243" cy="821931"/>
          </a:xfrm>
          <a:prstGeom prst="rect">
            <a:avLst/>
          </a:prstGeom>
        </p:spPr>
      </p:pic>
    </p:spTree>
    <p:custDataLst>
      <p:tags r:id="rId1"/>
    </p:custDataLst>
    <p:extLst>
      <p:ext uri="{BB962C8B-B14F-4D97-AF65-F5344CB8AC3E}">
        <p14:creationId xmlns:p14="http://schemas.microsoft.com/office/powerpoint/2010/main" val="421600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C695E-1399-6178-B9C4-84767573A44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6371548-BE1C-3EFB-7197-471B1266DDE6}"/>
              </a:ext>
            </a:extLst>
          </p:cNvPr>
          <p:cNvSpPr/>
          <p:nvPr/>
        </p:nvSpPr>
        <p:spPr>
          <a:xfrm>
            <a:off x="0" y="-2270"/>
            <a:ext cx="12192000" cy="10972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12" name="Text Placeholder 6">
            <a:extLst>
              <a:ext uri="{FF2B5EF4-FFF2-40B4-BE49-F238E27FC236}">
                <a16:creationId xmlns:a16="http://schemas.microsoft.com/office/drawing/2014/main" id="{D057BEFC-9AE2-F39D-5A38-0F76D0CF1C96}"/>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4" name="Subtitle 3">
            <a:extLst>
              <a:ext uri="{FF2B5EF4-FFF2-40B4-BE49-F238E27FC236}">
                <a16:creationId xmlns:a16="http://schemas.microsoft.com/office/drawing/2014/main" id="{9C1D644C-E1EF-33C7-5568-A0335FEBD724}"/>
              </a:ext>
            </a:extLst>
          </p:cNvPr>
          <p:cNvSpPr txBox="1">
            <a:spLocks/>
          </p:cNvSpPr>
          <p:nvPr/>
        </p:nvSpPr>
        <p:spPr>
          <a:xfrm>
            <a:off x="3418449" y="1258549"/>
            <a:ext cx="663576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 altLang="en-US"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p:txBody>
      </p:sp>
      <p:sp>
        <p:nvSpPr>
          <p:cNvPr id="5" name="Subtitle 14">
            <a:extLst>
              <a:ext uri="{FF2B5EF4-FFF2-40B4-BE49-F238E27FC236}">
                <a16:creationId xmlns:a16="http://schemas.microsoft.com/office/drawing/2014/main" id="{C8644372-BB92-B781-3029-5EAC58EF3A87}"/>
              </a:ext>
            </a:extLst>
          </p:cNvPr>
          <p:cNvSpPr txBox="1">
            <a:spLocks/>
          </p:cNvSpPr>
          <p:nvPr/>
        </p:nvSpPr>
        <p:spPr>
          <a:xfrm>
            <a:off x="0" y="622545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463588A9-B6D1-E0F7-4467-F778DE7BED6E}"/>
              </a:ext>
            </a:extLst>
          </p:cNvPr>
          <p:cNvPicPr>
            <a:picLocks noChangeAspect="1"/>
          </p:cNvPicPr>
          <p:nvPr/>
        </p:nvPicPr>
        <p:blipFill>
          <a:blip r:embed="rId4"/>
          <a:stretch>
            <a:fillRect/>
          </a:stretch>
        </p:blipFill>
        <p:spPr>
          <a:xfrm>
            <a:off x="101823" y="6411091"/>
            <a:ext cx="1018105" cy="385684"/>
          </a:xfrm>
          <a:prstGeom prst="rect">
            <a:avLst/>
          </a:prstGeom>
        </p:spPr>
      </p:pic>
      <p:sp>
        <p:nvSpPr>
          <p:cNvPr id="4" name="テキスト ボックス 3">
            <a:extLst>
              <a:ext uri="{FF2B5EF4-FFF2-40B4-BE49-F238E27FC236}">
                <a16:creationId xmlns:a16="http://schemas.microsoft.com/office/drawing/2014/main" id="{11B0CFA9-1C9A-17F8-126C-230FBFE0DDF9}"/>
              </a:ext>
            </a:extLst>
          </p:cNvPr>
          <p:cNvSpPr txBox="1"/>
          <p:nvPr/>
        </p:nvSpPr>
        <p:spPr>
          <a:xfrm>
            <a:off x="-29607" y="60609"/>
            <a:ext cx="12474591" cy="830997"/>
          </a:xfrm>
          <a:prstGeom prst="rect">
            <a:avLst/>
          </a:prstGeom>
          <a:noFill/>
        </p:spPr>
        <p:txBody>
          <a:bodyPr wrap="square">
            <a:spAutoFit/>
          </a:bodyPr>
          <a:lstStyle/>
          <a:p>
            <a:pPr algn="ctr"/>
            <a:br>
              <a:rPr kumimoji="1" lang="en-US" altLang="ja-JP"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br>
            <a:r>
              <a:rPr kumimoji="1" lang="ja-JP" altLang="en-US"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a:t>
            </a:r>
            <a:endParaRPr lang="ja-JP" altLang="en-US" sz="2400"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A69917FB-A8AF-5016-8D8C-C9A9729B37FD}"/>
              </a:ext>
            </a:extLst>
          </p:cNvPr>
          <p:cNvSpPr txBox="1">
            <a:spLocks/>
          </p:cNvSpPr>
          <p:nvPr/>
        </p:nvSpPr>
        <p:spPr>
          <a:xfrm>
            <a:off x="235061" y="1459520"/>
            <a:ext cx="11721877" cy="4541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pPr>
            <a:endParaRPr kumimoji="0" lang="en-US" altLang="ja-JP" sz="3600" u="sng" dirty="0">
              <a:solidFill>
                <a:srgbClr val="009999"/>
              </a:solidFill>
            </a:endParaRPr>
          </a:p>
          <a:p>
            <a:pPr marL="0" indent="0" algn="ctr">
              <a:buNone/>
            </a:pPr>
            <a:endParaRPr kumimoji="0" lang="en-US" altLang="ja-JP" sz="3600" u="sng" dirty="0">
              <a:solidFill>
                <a:srgbClr val="009999"/>
              </a:solidFill>
            </a:endParaRPr>
          </a:p>
          <a:p>
            <a:pPr marL="0" indent="0" algn="ctr">
              <a:buNone/>
            </a:pPr>
            <a:r>
              <a:rPr kumimoji="0" lang="ja-JP" altLang="en-US" sz="4800" dirty="0">
                <a:solidFill>
                  <a:srgbClr val="009999"/>
                </a:solidFill>
                <a:latin typeface="HG創英角ｺﾞｼｯｸUB" panose="020B0909000000000000" pitchFamily="49" charset="-128"/>
                <a:ea typeface="HG創英角ｺﾞｼｯｸUB" panose="020B0909000000000000" pitchFamily="49" charset="-128"/>
              </a:rPr>
              <a:t>リーダーシップを発揮したい</a:t>
            </a:r>
            <a:endParaRPr kumimoji="0" lang="en-US" altLang="ja-JP" sz="48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4800" dirty="0">
                <a:solidFill>
                  <a:srgbClr val="009999"/>
                </a:solidFill>
                <a:latin typeface="HG創英角ｺﾞｼｯｸUB" panose="020B0909000000000000" pitchFamily="49" charset="-128"/>
                <a:ea typeface="HG創英角ｺﾞｼｯｸUB" panose="020B0909000000000000" pitchFamily="49" charset="-128"/>
              </a:rPr>
              <a:t>自分の可能性を広げたい</a:t>
            </a:r>
            <a:endParaRPr kumimoji="0" lang="en-US" altLang="ja-JP" sz="48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4800" dirty="0">
                <a:solidFill>
                  <a:srgbClr val="009999"/>
                </a:solidFill>
                <a:latin typeface="HG創英角ｺﾞｼｯｸUB" panose="020B0909000000000000" pitchFamily="49" charset="-128"/>
                <a:ea typeface="HG創英角ｺﾞｼｯｸUB" panose="020B0909000000000000" pitchFamily="49" charset="-128"/>
              </a:rPr>
              <a:t>世界を変えたい</a:t>
            </a:r>
            <a:r>
              <a:rPr kumimoji="0" lang="en-US" altLang="ja-JP" sz="4800" dirty="0">
                <a:solidFill>
                  <a:srgbClr val="009999"/>
                </a:solidFill>
                <a:latin typeface="HG創英角ｺﾞｼｯｸUB" panose="020B0909000000000000" pitchFamily="49" charset="-128"/>
                <a:ea typeface="HG創英角ｺﾞｼｯｸUB" panose="020B0909000000000000" pitchFamily="49" charset="-128"/>
              </a:rPr>
              <a:t>…</a:t>
            </a:r>
          </a:p>
          <a:p>
            <a:pPr marL="0" indent="0" algn="ctr">
              <a:buNone/>
            </a:pPr>
            <a:endParaRPr kumimoji="0" lang="en-US" altLang="ja-JP" sz="3600" u="sng" dirty="0">
              <a:solidFill>
                <a:srgbClr val="009999"/>
              </a:solidFill>
            </a:endParaRPr>
          </a:p>
          <a:p>
            <a:pPr marL="0" indent="0">
              <a:buNone/>
            </a:pPr>
            <a:endParaRPr kumimoji="0" lang="en-US" altLang="ja-JP" sz="3600" dirty="0">
              <a:solidFill>
                <a:srgbClr val="009999"/>
              </a:solidFill>
            </a:endParaRPr>
          </a:p>
          <a:p>
            <a:endParaRPr kumimoji="0" lang="en-US" altLang="ja-JP" sz="3600" dirty="0">
              <a:solidFill>
                <a:srgbClr val="009999"/>
              </a:solidFill>
            </a:endParaRPr>
          </a:p>
          <a:p>
            <a:pPr marL="0" indent="0">
              <a:buNone/>
            </a:pPr>
            <a:endParaRPr kumimoji="1" lang="en-US" altLang="ja-JP" sz="3600" dirty="0">
              <a:solidFill>
                <a:srgbClr val="009999"/>
              </a:solidFill>
            </a:endParaRPr>
          </a:p>
          <a:p>
            <a:pPr marL="0" indent="0">
              <a:buNone/>
            </a:pPr>
            <a:endParaRPr kumimoji="0" lang="en-US" altLang="ja-JP" sz="3600" dirty="0">
              <a:solidFill>
                <a:srgbClr val="009999"/>
              </a:solidFill>
            </a:endParaRPr>
          </a:p>
          <a:p>
            <a:pPr marL="0" indent="0">
              <a:buFont typeface="Arial" panose="020B0604020202020204" pitchFamily="34" charset="0"/>
              <a:buNone/>
            </a:pPr>
            <a:endParaRPr kumimoji="1" lang="en-US" altLang="ja-JP"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F0DA95BC-B9A6-5DB7-7D0B-14419B0B5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56" y="6059405"/>
            <a:ext cx="3358243" cy="821931"/>
          </a:xfrm>
          <a:prstGeom prst="rect">
            <a:avLst/>
          </a:prstGeom>
        </p:spPr>
      </p:pic>
    </p:spTree>
    <p:custDataLst>
      <p:tags r:id="rId1"/>
    </p:custDataLst>
    <p:extLst>
      <p:ext uri="{BB962C8B-B14F-4D97-AF65-F5344CB8AC3E}">
        <p14:creationId xmlns:p14="http://schemas.microsoft.com/office/powerpoint/2010/main" val="99651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09467-A5E2-4594-0E19-3794513EB87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6B9CB6E-E028-8F64-8F7B-2CF19784CB29}"/>
              </a:ext>
            </a:extLst>
          </p:cNvPr>
          <p:cNvSpPr/>
          <p:nvPr/>
        </p:nvSpPr>
        <p:spPr>
          <a:xfrm>
            <a:off x="0" y="-2270"/>
            <a:ext cx="12192000" cy="10972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12" name="Text Placeholder 6">
            <a:extLst>
              <a:ext uri="{FF2B5EF4-FFF2-40B4-BE49-F238E27FC236}">
                <a16:creationId xmlns:a16="http://schemas.microsoft.com/office/drawing/2014/main" id="{50803A05-4850-64A9-24AD-67FBE52444FA}"/>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4" name="Subtitle 3">
            <a:extLst>
              <a:ext uri="{FF2B5EF4-FFF2-40B4-BE49-F238E27FC236}">
                <a16:creationId xmlns:a16="http://schemas.microsoft.com/office/drawing/2014/main" id="{858DB62D-DD37-860C-C147-AF1B3E3E02AD}"/>
              </a:ext>
            </a:extLst>
          </p:cNvPr>
          <p:cNvSpPr txBox="1">
            <a:spLocks/>
          </p:cNvSpPr>
          <p:nvPr/>
        </p:nvSpPr>
        <p:spPr>
          <a:xfrm>
            <a:off x="3418449" y="1258549"/>
            <a:ext cx="663576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 altLang="en-US"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p:txBody>
      </p:sp>
      <p:sp>
        <p:nvSpPr>
          <p:cNvPr id="5" name="Subtitle 14">
            <a:extLst>
              <a:ext uri="{FF2B5EF4-FFF2-40B4-BE49-F238E27FC236}">
                <a16:creationId xmlns:a16="http://schemas.microsoft.com/office/drawing/2014/main" id="{6AE6CBBB-C1FD-F0DE-3231-23E5B94A496F}"/>
              </a:ext>
            </a:extLst>
          </p:cNvPr>
          <p:cNvSpPr txBox="1">
            <a:spLocks/>
          </p:cNvSpPr>
          <p:nvPr/>
        </p:nvSpPr>
        <p:spPr>
          <a:xfrm>
            <a:off x="0" y="622545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570F0115-A485-75C4-5AD9-9296C11ADF79}"/>
              </a:ext>
            </a:extLst>
          </p:cNvPr>
          <p:cNvPicPr>
            <a:picLocks noChangeAspect="1"/>
          </p:cNvPicPr>
          <p:nvPr/>
        </p:nvPicPr>
        <p:blipFill>
          <a:blip r:embed="rId4"/>
          <a:stretch>
            <a:fillRect/>
          </a:stretch>
        </p:blipFill>
        <p:spPr>
          <a:xfrm>
            <a:off x="101823" y="6411091"/>
            <a:ext cx="1018105" cy="385684"/>
          </a:xfrm>
          <a:prstGeom prst="rect">
            <a:avLst/>
          </a:prstGeom>
        </p:spPr>
      </p:pic>
      <p:sp>
        <p:nvSpPr>
          <p:cNvPr id="4" name="テキスト ボックス 3">
            <a:extLst>
              <a:ext uri="{FF2B5EF4-FFF2-40B4-BE49-F238E27FC236}">
                <a16:creationId xmlns:a16="http://schemas.microsoft.com/office/drawing/2014/main" id="{5E5CA62B-8945-4F23-5801-B082773F895A}"/>
              </a:ext>
            </a:extLst>
          </p:cNvPr>
          <p:cNvSpPr txBox="1"/>
          <p:nvPr/>
        </p:nvSpPr>
        <p:spPr>
          <a:xfrm>
            <a:off x="-29607" y="60609"/>
            <a:ext cx="12474591" cy="830997"/>
          </a:xfrm>
          <a:prstGeom prst="rect">
            <a:avLst/>
          </a:prstGeom>
          <a:noFill/>
        </p:spPr>
        <p:txBody>
          <a:bodyPr wrap="square">
            <a:spAutoFit/>
          </a:bodyPr>
          <a:lstStyle/>
          <a:p>
            <a:pPr algn="ctr"/>
            <a:br>
              <a:rPr kumimoji="1" lang="en-US" altLang="ja-JP"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br>
            <a:r>
              <a:rPr kumimoji="1" lang="ja-JP" altLang="en-US"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a:t>
            </a:r>
            <a:endParaRPr lang="ja-JP" altLang="en-US" sz="2400"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78E4700A-0ED6-195B-C9C6-F5C22370528F}"/>
              </a:ext>
            </a:extLst>
          </p:cNvPr>
          <p:cNvSpPr txBox="1">
            <a:spLocks/>
          </p:cNvSpPr>
          <p:nvPr/>
        </p:nvSpPr>
        <p:spPr>
          <a:xfrm>
            <a:off x="235061" y="1459520"/>
            <a:ext cx="11721877" cy="4541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pPr>
            <a:r>
              <a:rPr kumimoji="0" lang="ja-JP" altLang="en-US" sz="1600" dirty="0">
                <a:solidFill>
                  <a:srgbClr val="009999"/>
                </a:solidFill>
                <a:latin typeface="HG創英角ｺﾞｼｯｸUB" panose="020B0909000000000000" pitchFamily="49" charset="-128"/>
                <a:ea typeface="HG創英角ｺﾞｼｯｸUB" panose="020B0909000000000000" pitchFamily="49" charset="-128"/>
              </a:rPr>
              <a:t>　</a:t>
            </a:r>
            <a:endParaRPr kumimoji="0" lang="en-US" altLang="ja-JP" sz="16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endParaRPr kumimoji="0" lang="en-US" altLang="ja-JP" sz="16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そんな考えを実現するための第一歩となるのが</a:t>
            </a: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3600" dirty="0">
                <a:solidFill>
                  <a:srgbClr val="FF0000"/>
                </a:solidFill>
                <a:latin typeface="HG創英角ｺﾞｼｯｸUB" panose="020B0909000000000000" pitchFamily="49" charset="-128"/>
                <a:ea typeface="HG創英角ｺﾞｼｯｸUB" panose="020B0909000000000000" pitchFamily="49" charset="-128"/>
              </a:rPr>
              <a:t>ロータリー青少年指導者養成プログラム</a:t>
            </a: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です。</a:t>
            </a: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　ロータリークラブまたは地区が実施するこのプログラムで若い人たちが新しい友人をつくり楽しみながらリーダーシップのスキルを磨いています。</a:t>
            </a: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endParaRPr kumimoji="0" lang="en-US" altLang="ja-JP" sz="40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endParaRPr kumimoji="1" lang="en-US" altLang="ja-JP" sz="3600" dirty="0">
              <a:solidFill>
                <a:srgbClr val="009999"/>
              </a:solidFill>
            </a:endParaRPr>
          </a:p>
          <a:p>
            <a:pPr marL="0" indent="0">
              <a:buNone/>
            </a:pPr>
            <a:endParaRPr kumimoji="0" lang="en-US" altLang="ja-JP" sz="3600" dirty="0">
              <a:solidFill>
                <a:srgbClr val="009999"/>
              </a:solidFill>
            </a:endParaRPr>
          </a:p>
          <a:p>
            <a:pPr marL="0" indent="0">
              <a:buFont typeface="Arial" panose="020B0604020202020204" pitchFamily="34" charset="0"/>
              <a:buNone/>
            </a:pPr>
            <a:endParaRPr kumimoji="1" lang="en-US" altLang="ja-JP"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06816559-310A-F03C-332B-C5408E926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56" y="6059405"/>
            <a:ext cx="3358243" cy="821931"/>
          </a:xfrm>
          <a:prstGeom prst="rect">
            <a:avLst/>
          </a:prstGeom>
        </p:spPr>
      </p:pic>
    </p:spTree>
    <p:custDataLst>
      <p:tags r:id="rId1"/>
    </p:custDataLst>
    <p:extLst>
      <p:ext uri="{BB962C8B-B14F-4D97-AF65-F5344CB8AC3E}">
        <p14:creationId xmlns:p14="http://schemas.microsoft.com/office/powerpoint/2010/main" val="8979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AFEFE-723C-F682-6CDF-7C5636169E5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762B2D8-AEF6-917C-583D-2503E04B2D25}"/>
              </a:ext>
            </a:extLst>
          </p:cNvPr>
          <p:cNvSpPr/>
          <p:nvPr/>
        </p:nvSpPr>
        <p:spPr>
          <a:xfrm>
            <a:off x="0" y="-2270"/>
            <a:ext cx="12192000" cy="10972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12" name="Text Placeholder 6">
            <a:extLst>
              <a:ext uri="{FF2B5EF4-FFF2-40B4-BE49-F238E27FC236}">
                <a16:creationId xmlns:a16="http://schemas.microsoft.com/office/drawing/2014/main" id="{EA49F37C-5D3F-3C8C-827F-9EAE480FEB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4" name="Subtitle 3">
            <a:extLst>
              <a:ext uri="{FF2B5EF4-FFF2-40B4-BE49-F238E27FC236}">
                <a16:creationId xmlns:a16="http://schemas.microsoft.com/office/drawing/2014/main" id="{7DBC6D3E-70C6-8C65-FC03-0FF4BB37A4CC}"/>
              </a:ext>
            </a:extLst>
          </p:cNvPr>
          <p:cNvSpPr txBox="1">
            <a:spLocks/>
          </p:cNvSpPr>
          <p:nvPr/>
        </p:nvSpPr>
        <p:spPr>
          <a:xfrm>
            <a:off x="3418449" y="1258549"/>
            <a:ext cx="663576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 altLang="en-US"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p:txBody>
      </p:sp>
      <p:sp>
        <p:nvSpPr>
          <p:cNvPr id="5" name="Subtitle 14">
            <a:extLst>
              <a:ext uri="{FF2B5EF4-FFF2-40B4-BE49-F238E27FC236}">
                <a16:creationId xmlns:a16="http://schemas.microsoft.com/office/drawing/2014/main" id="{488CF048-6443-AD8A-F5E9-980BF829A271}"/>
              </a:ext>
            </a:extLst>
          </p:cNvPr>
          <p:cNvSpPr txBox="1">
            <a:spLocks/>
          </p:cNvSpPr>
          <p:nvPr/>
        </p:nvSpPr>
        <p:spPr>
          <a:xfrm>
            <a:off x="0" y="622545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B96B1DDB-5D0B-FFCE-541D-C97278B6C4D9}"/>
              </a:ext>
            </a:extLst>
          </p:cNvPr>
          <p:cNvPicPr>
            <a:picLocks noChangeAspect="1"/>
          </p:cNvPicPr>
          <p:nvPr/>
        </p:nvPicPr>
        <p:blipFill>
          <a:blip r:embed="rId4"/>
          <a:stretch>
            <a:fillRect/>
          </a:stretch>
        </p:blipFill>
        <p:spPr>
          <a:xfrm>
            <a:off x="101823" y="6411091"/>
            <a:ext cx="1018105" cy="385684"/>
          </a:xfrm>
          <a:prstGeom prst="rect">
            <a:avLst/>
          </a:prstGeom>
        </p:spPr>
      </p:pic>
      <p:sp>
        <p:nvSpPr>
          <p:cNvPr id="4" name="テキスト ボックス 3">
            <a:extLst>
              <a:ext uri="{FF2B5EF4-FFF2-40B4-BE49-F238E27FC236}">
                <a16:creationId xmlns:a16="http://schemas.microsoft.com/office/drawing/2014/main" id="{24B6E8CD-7384-A608-CCBF-931E982CF80C}"/>
              </a:ext>
            </a:extLst>
          </p:cNvPr>
          <p:cNvSpPr txBox="1"/>
          <p:nvPr/>
        </p:nvSpPr>
        <p:spPr>
          <a:xfrm>
            <a:off x="-29607" y="60609"/>
            <a:ext cx="12474591" cy="830997"/>
          </a:xfrm>
          <a:prstGeom prst="rect">
            <a:avLst/>
          </a:prstGeom>
          <a:noFill/>
        </p:spPr>
        <p:txBody>
          <a:bodyPr wrap="square">
            <a:spAutoFit/>
          </a:bodyPr>
          <a:lstStyle/>
          <a:p>
            <a:pPr algn="ctr"/>
            <a:br>
              <a:rPr kumimoji="1" lang="en-US" altLang="ja-JP"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br>
            <a:r>
              <a:rPr kumimoji="1" lang="ja-JP" altLang="en-US"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a:t>
            </a:r>
            <a:endParaRPr lang="ja-JP" altLang="en-US" sz="2400"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DD81240F-61CF-4EE3-8AD9-AAD77F108B98}"/>
              </a:ext>
            </a:extLst>
          </p:cNvPr>
          <p:cNvSpPr txBox="1">
            <a:spLocks/>
          </p:cNvSpPr>
          <p:nvPr/>
        </p:nvSpPr>
        <p:spPr>
          <a:xfrm>
            <a:off x="235061" y="1459520"/>
            <a:ext cx="11721877" cy="4541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pPr>
            <a:endParaRPr kumimoji="0" lang="en-US" altLang="ja-JP" sz="3600" u="sng" dirty="0">
              <a:solidFill>
                <a:srgbClr val="009999"/>
              </a:solidFill>
            </a:endParaRPr>
          </a:p>
          <a:p>
            <a:pPr marL="0" indent="0" algn="ctr">
              <a:buNone/>
            </a:pPr>
            <a:endParaRPr kumimoji="0" lang="en-US" altLang="ja-JP" sz="3600" u="sng" dirty="0">
              <a:solidFill>
                <a:srgbClr val="009999"/>
              </a:solidFill>
            </a:endParaRPr>
          </a:p>
          <a:p>
            <a:pPr marL="0" indent="0">
              <a:buNone/>
            </a:pPr>
            <a:endParaRPr kumimoji="0" lang="en-US" altLang="ja-JP" sz="3600" dirty="0">
              <a:solidFill>
                <a:srgbClr val="009999"/>
              </a:solidFill>
            </a:endParaRPr>
          </a:p>
          <a:p>
            <a:pPr marL="0" indent="0" algn="ctr">
              <a:buNone/>
            </a:pPr>
            <a:r>
              <a:rPr kumimoji="0" lang="en-US" altLang="ja-JP" sz="6600" dirty="0">
                <a:solidFill>
                  <a:srgbClr val="009999"/>
                </a:solidFill>
                <a:latin typeface="HG創英角ｺﾞｼｯｸUB" panose="020B0909000000000000" pitchFamily="49" charset="-128"/>
                <a:ea typeface="HG創英角ｺﾞｼｯｸUB" panose="020B0909000000000000" pitchFamily="49" charset="-128"/>
              </a:rPr>
              <a:t>RYLA</a:t>
            </a:r>
            <a:r>
              <a:rPr kumimoji="0" lang="ja-JP" altLang="en-US" sz="6600" dirty="0">
                <a:solidFill>
                  <a:srgbClr val="009999"/>
                </a:solidFill>
                <a:latin typeface="HG創英角ｺﾞｼｯｸUB" panose="020B0909000000000000" pitchFamily="49" charset="-128"/>
                <a:ea typeface="HG創英角ｺﾞｼｯｸUB" panose="020B0909000000000000" pitchFamily="49" charset="-128"/>
              </a:rPr>
              <a:t>でできること</a:t>
            </a:r>
            <a:endParaRPr kumimoji="0" lang="en-US" altLang="ja-JP" sz="66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endParaRPr kumimoji="1" lang="en-US" altLang="ja-JP" sz="3600" dirty="0">
              <a:solidFill>
                <a:srgbClr val="009999"/>
              </a:solidFill>
            </a:endParaRPr>
          </a:p>
          <a:p>
            <a:pPr marL="0" indent="0">
              <a:buNone/>
            </a:pPr>
            <a:endParaRPr kumimoji="0" lang="en-US" altLang="ja-JP" sz="3600" dirty="0">
              <a:solidFill>
                <a:srgbClr val="009999"/>
              </a:solidFill>
            </a:endParaRPr>
          </a:p>
          <a:p>
            <a:pPr marL="0" indent="0">
              <a:buFont typeface="Arial" panose="020B0604020202020204" pitchFamily="34" charset="0"/>
              <a:buNone/>
            </a:pPr>
            <a:endParaRPr kumimoji="1" lang="en-US" altLang="ja-JP"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36E02DE8-6359-8156-6B2C-CBF58C80F7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56" y="6059405"/>
            <a:ext cx="3358243" cy="821931"/>
          </a:xfrm>
          <a:prstGeom prst="rect">
            <a:avLst/>
          </a:prstGeom>
        </p:spPr>
      </p:pic>
    </p:spTree>
    <p:custDataLst>
      <p:tags r:id="rId1"/>
    </p:custDataLst>
    <p:extLst>
      <p:ext uri="{BB962C8B-B14F-4D97-AF65-F5344CB8AC3E}">
        <p14:creationId xmlns:p14="http://schemas.microsoft.com/office/powerpoint/2010/main" val="132335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B92F5-80E5-9093-B3AB-74108BC460B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D31777A-92AA-5DCA-E456-EA0E2E8B4A52}"/>
              </a:ext>
            </a:extLst>
          </p:cNvPr>
          <p:cNvSpPr/>
          <p:nvPr/>
        </p:nvSpPr>
        <p:spPr>
          <a:xfrm>
            <a:off x="0" y="-2270"/>
            <a:ext cx="12192000" cy="10972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12" name="Text Placeholder 6">
            <a:extLst>
              <a:ext uri="{FF2B5EF4-FFF2-40B4-BE49-F238E27FC236}">
                <a16:creationId xmlns:a16="http://schemas.microsoft.com/office/drawing/2014/main" id="{DE233004-03DE-D02F-2685-9FD7700A3AE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4" name="Subtitle 3">
            <a:extLst>
              <a:ext uri="{FF2B5EF4-FFF2-40B4-BE49-F238E27FC236}">
                <a16:creationId xmlns:a16="http://schemas.microsoft.com/office/drawing/2014/main" id="{4DD5CE34-607F-06C4-F8F9-A5B05C7F0F8A}"/>
              </a:ext>
            </a:extLst>
          </p:cNvPr>
          <p:cNvSpPr txBox="1">
            <a:spLocks/>
          </p:cNvSpPr>
          <p:nvPr/>
        </p:nvSpPr>
        <p:spPr>
          <a:xfrm>
            <a:off x="3418449" y="1258549"/>
            <a:ext cx="663576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 altLang="en-US"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p:txBody>
      </p:sp>
      <p:sp>
        <p:nvSpPr>
          <p:cNvPr id="5" name="Subtitle 14">
            <a:extLst>
              <a:ext uri="{FF2B5EF4-FFF2-40B4-BE49-F238E27FC236}">
                <a16:creationId xmlns:a16="http://schemas.microsoft.com/office/drawing/2014/main" id="{CD5E0D79-CF21-733C-74EF-E99D95373375}"/>
              </a:ext>
            </a:extLst>
          </p:cNvPr>
          <p:cNvSpPr txBox="1">
            <a:spLocks/>
          </p:cNvSpPr>
          <p:nvPr/>
        </p:nvSpPr>
        <p:spPr>
          <a:xfrm>
            <a:off x="0" y="622545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964E377A-40DF-55E2-95F9-89B3B4F037AA}"/>
              </a:ext>
            </a:extLst>
          </p:cNvPr>
          <p:cNvPicPr>
            <a:picLocks noChangeAspect="1"/>
          </p:cNvPicPr>
          <p:nvPr/>
        </p:nvPicPr>
        <p:blipFill>
          <a:blip r:embed="rId4"/>
          <a:stretch>
            <a:fillRect/>
          </a:stretch>
        </p:blipFill>
        <p:spPr>
          <a:xfrm>
            <a:off x="101823" y="6411091"/>
            <a:ext cx="1018105" cy="385684"/>
          </a:xfrm>
          <a:prstGeom prst="rect">
            <a:avLst/>
          </a:prstGeom>
        </p:spPr>
      </p:pic>
      <p:sp>
        <p:nvSpPr>
          <p:cNvPr id="4" name="テキスト ボックス 3">
            <a:extLst>
              <a:ext uri="{FF2B5EF4-FFF2-40B4-BE49-F238E27FC236}">
                <a16:creationId xmlns:a16="http://schemas.microsoft.com/office/drawing/2014/main" id="{6F38EF69-C43C-85CD-A159-9EEA705B0B17}"/>
              </a:ext>
            </a:extLst>
          </p:cNvPr>
          <p:cNvSpPr txBox="1"/>
          <p:nvPr/>
        </p:nvSpPr>
        <p:spPr>
          <a:xfrm>
            <a:off x="-29607" y="60609"/>
            <a:ext cx="12474591" cy="830997"/>
          </a:xfrm>
          <a:prstGeom prst="rect">
            <a:avLst/>
          </a:prstGeom>
          <a:noFill/>
        </p:spPr>
        <p:txBody>
          <a:bodyPr wrap="square">
            <a:spAutoFit/>
          </a:bodyPr>
          <a:lstStyle/>
          <a:p>
            <a:pPr algn="ctr"/>
            <a:br>
              <a:rPr kumimoji="1" lang="en-US" altLang="ja-JP"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br>
            <a:r>
              <a:rPr kumimoji="1" lang="ja-JP" altLang="en-US"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a:t>
            </a:r>
            <a:endParaRPr lang="ja-JP" altLang="en-US" sz="2400"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6FC59C99-C9DF-5DA0-1B95-35DF1D23E655}"/>
              </a:ext>
            </a:extLst>
          </p:cNvPr>
          <p:cNvSpPr txBox="1">
            <a:spLocks/>
          </p:cNvSpPr>
          <p:nvPr/>
        </p:nvSpPr>
        <p:spPr>
          <a:xfrm>
            <a:off x="235061" y="1320194"/>
            <a:ext cx="11721877" cy="47392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pPr>
            <a:r>
              <a:rPr kumimoji="0" lang="ja-JP" altLang="en-US" sz="3600" dirty="0">
                <a:solidFill>
                  <a:srgbClr val="009999"/>
                </a:solidFill>
                <a:latin typeface="HGP創英角ｺﾞｼｯｸUB" panose="020B0900000000000000" pitchFamily="50" charset="-128"/>
                <a:ea typeface="HGP創英角ｺﾞｼｯｸUB" panose="020B0900000000000000" pitchFamily="50" charset="-128"/>
              </a:rPr>
              <a:t>地元で活躍する人や豊かな経験をもつ人たちと一緒に：</a:t>
            </a:r>
            <a:endParaRPr kumimoji="0" lang="en-US" altLang="ja-JP" sz="3600" dirty="0">
              <a:solidFill>
                <a:srgbClr val="009999"/>
              </a:solidFill>
              <a:latin typeface="HGP創英角ｺﾞｼｯｸUB" panose="020B0900000000000000" pitchFamily="50" charset="-128"/>
              <a:ea typeface="HGP創英角ｺﾞｼｯｸUB" panose="020B0900000000000000" pitchFamily="50" charset="-128"/>
            </a:endParaRPr>
          </a:p>
          <a:p>
            <a:pPr marL="0" indent="0" algn="ctr">
              <a:buNone/>
            </a:pPr>
            <a:endParaRPr kumimoji="0" lang="en-US" altLang="ja-JP" sz="1600" dirty="0">
              <a:solidFill>
                <a:srgbClr val="009999"/>
              </a:solidFill>
              <a:latin typeface="HGP創英角ｺﾞｼｯｸUB" panose="020B0900000000000000" pitchFamily="50" charset="-128"/>
              <a:ea typeface="HGP創英角ｺﾞｼｯｸUB" panose="020B0900000000000000" pitchFamily="50" charset="-128"/>
            </a:endParaRPr>
          </a:p>
          <a:p>
            <a:pPr marL="0" indent="0">
              <a:buNone/>
            </a:pPr>
            <a:r>
              <a:rPr kumimoji="0" lang="ja-JP" altLang="en-US" sz="3600" dirty="0">
                <a:solidFill>
                  <a:srgbClr val="009999"/>
                </a:solidFill>
                <a:latin typeface="HGP創英角ｺﾞｼｯｸUB" panose="020B0900000000000000" pitchFamily="50" charset="-128"/>
                <a:ea typeface="HGP創英角ｺﾞｼｯｸUB" panose="020B0900000000000000" pitchFamily="50" charset="-128"/>
              </a:rPr>
              <a:t>・コミュニケーションや問題解決のスキルを磨く</a:t>
            </a:r>
            <a:endParaRPr kumimoji="0" lang="en-US" altLang="ja-JP" sz="3600" dirty="0">
              <a:solidFill>
                <a:srgbClr val="009999"/>
              </a:solidFill>
              <a:latin typeface="HGP創英角ｺﾞｼｯｸUB" panose="020B0900000000000000" pitchFamily="50" charset="-128"/>
              <a:ea typeface="HGP創英角ｺﾞｼｯｸUB" panose="020B0900000000000000" pitchFamily="50" charset="-128"/>
            </a:endParaRPr>
          </a:p>
          <a:p>
            <a:pPr marL="0" indent="0">
              <a:buNone/>
            </a:pPr>
            <a:r>
              <a:rPr kumimoji="0" lang="ja-JP" altLang="en-US" sz="3600" dirty="0">
                <a:solidFill>
                  <a:srgbClr val="009999"/>
                </a:solidFill>
                <a:latin typeface="HGP創英角ｺﾞｼｯｸUB" panose="020B0900000000000000" pitchFamily="50" charset="-128"/>
                <a:ea typeface="HGP創英角ｺﾞｼｯｸUB" panose="020B0900000000000000" pitchFamily="50" charset="-128"/>
              </a:rPr>
              <a:t>・</a:t>
            </a:r>
            <a:r>
              <a:rPr kumimoji="0" lang="ja-JP" altLang="en-US" sz="3400" dirty="0">
                <a:solidFill>
                  <a:srgbClr val="009999"/>
                </a:solidFill>
                <a:latin typeface="HGP創英角ｺﾞｼｯｸUB" panose="020B0900000000000000" pitchFamily="50" charset="-128"/>
                <a:ea typeface="HGP創英角ｺﾞｼｯｸUB" panose="020B0900000000000000" pitchFamily="50" charset="-128"/>
              </a:rPr>
              <a:t>学校や地元地域で活躍できるリーダーとなる方法を発見する</a:t>
            </a:r>
            <a:endParaRPr kumimoji="0" lang="en-US" altLang="ja-JP" sz="3400" dirty="0">
              <a:solidFill>
                <a:srgbClr val="009999"/>
              </a:solidFill>
              <a:latin typeface="HGP創英角ｺﾞｼｯｸUB" panose="020B0900000000000000" pitchFamily="50" charset="-128"/>
              <a:ea typeface="HGP創英角ｺﾞｼｯｸUB" panose="020B0900000000000000" pitchFamily="50" charset="-128"/>
            </a:endParaRPr>
          </a:p>
          <a:p>
            <a:pPr marL="0" indent="0">
              <a:buNone/>
            </a:pPr>
            <a:r>
              <a:rPr kumimoji="0" lang="ja-JP" altLang="en-US" sz="3600" dirty="0">
                <a:solidFill>
                  <a:srgbClr val="009999"/>
                </a:solidFill>
                <a:latin typeface="HGP創英角ｺﾞｼｯｸUB" panose="020B0900000000000000" pitchFamily="50" charset="-128"/>
                <a:ea typeface="HGP創英角ｺﾞｼｯｸUB" panose="020B0900000000000000" pitchFamily="50" charset="-128"/>
              </a:rPr>
              <a:t>・地元を動かすリーダーによる指導、意欲を高めるような講演</a:t>
            </a:r>
            <a:endParaRPr kumimoji="0" lang="en-US" altLang="ja-JP" sz="3600" dirty="0">
              <a:solidFill>
                <a:srgbClr val="009999"/>
              </a:solidFill>
              <a:latin typeface="HGP創英角ｺﾞｼｯｸUB" panose="020B0900000000000000" pitchFamily="50" charset="-128"/>
              <a:ea typeface="HGP創英角ｺﾞｼｯｸUB" panose="020B0900000000000000" pitchFamily="50" charset="-128"/>
            </a:endParaRPr>
          </a:p>
          <a:p>
            <a:pPr marL="0" indent="0">
              <a:buNone/>
            </a:pPr>
            <a:r>
              <a:rPr kumimoji="0" lang="ja-JP" altLang="en-US" sz="3600" dirty="0">
                <a:solidFill>
                  <a:srgbClr val="009999"/>
                </a:solidFill>
                <a:latin typeface="HGP創英角ｺﾞｼｯｸUB" panose="020B0900000000000000" pitchFamily="50" charset="-128"/>
                <a:ea typeface="HGP創英角ｺﾞｼｯｸUB" panose="020B0900000000000000" pitchFamily="50" charset="-128"/>
              </a:rPr>
              <a:t>　仲間との交流を通じた学び</a:t>
            </a:r>
            <a:endParaRPr kumimoji="0" lang="en-US" altLang="ja-JP" sz="3600" dirty="0">
              <a:solidFill>
                <a:srgbClr val="009999"/>
              </a:solidFill>
              <a:latin typeface="HGP創英角ｺﾞｼｯｸUB" panose="020B0900000000000000" pitchFamily="50" charset="-128"/>
              <a:ea typeface="HGP創英角ｺﾞｼｯｸUB" panose="020B0900000000000000" pitchFamily="50" charset="-128"/>
            </a:endParaRPr>
          </a:p>
          <a:p>
            <a:pPr marL="0" indent="0">
              <a:buNone/>
            </a:pPr>
            <a:r>
              <a:rPr kumimoji="0" lang="ja-JP" altLang="en-US" sz="3600" dirty="0">
                <a:solidFill>
                  <a:srgbClr val="009999"/>
                </a:solidFill>
                <a:latin typeface="HGP創英角ｺﾞｼｯｸUB" panose="020B0900000000000000" pitchFamily="50" charset="-128"/>
                <a:ea typeface="HGP創英角ｺﾞｼｯｸUB" panose="020B0900000000000000" pitchFamily="50" charset="-128"/>
              </a:rPr>
              <a:t>・自分の可能性を発見し、行動へとつなげる</a:t>
            </a:r>
            <a:endParaRPr kumimoji="0" lang="en-US" altLang="ja-JP" sz="3600" dirty="0">
              <a:solidFill>
                <a:srgbClr val="009999"/>
              </a:solidFill>
              <a:latin typeface="HGP創英角ｺﾞｼｯｸUB" panose="020B0900000000000000" pitchFamily="50" charset="-128"/>
              <a:ea typeface="HGP創英角ｺﾞｼｯｸUB" panose="020B0900000000000000" pitchFamily="50" charset="-128"/>
            </a:endParaRPr>
          </a:p>
          <a:p>
            <a:pPr marL="0" indent="0">
              <a:buNone/>
            </a:pPr>
            <a:r>
              <a:rPr kumimoji="0" lang="ja-JP" altLang="en-US" sz="3600" dirty="0">
                <a:solidFill>
                  <a:srgbClr val="009999"/>
                </a:solidFill>
                <a:latin typeface="HGP創英角ｺﾞｼｯｸUB" panose="020B0900000000000000" pitchFamily="50" charset="-128"/>
                <a:ea typeface="HGP創英角ｺﾞｼｯｸUB" panose="020B0900000000000000" pitchFamily="50" charset="-128"/>
              </a:rPr>
              <a:t>・楽しみながら、生涯続く友情を培う</a:t>
            </a:r>
            <a:endParaRPr kumimoji="0" lang="en-US" altLang="ja-JP" sz="3600" dirty="0">
              <a:solidFill>
                <a:srgbClr val="009999"/>
              </a:solidFill>
              <a:latin typeface="HGP創英角ｺﾞｼｯｸUB" panose="020B0900000000000000" pitchFamily="50" charset="-128"/>
              <a:ea typeface="HGP創英角ｺﾞｼｯｸUB" panose="020B0900000000000000" pitchFamily="50" charset="-128"/>
            </a:endParaRPr>
          </a:p>
          <a:p>
            <a:pPr marL="0" indent="0" algn="ctr">
              <a:buNone/>
            </a:pPr>
            <a:endParaRPr kumimoji="0" lang="en-US" altLang="ja-JP" sz="3600" u="sng" dirty="0">
              <a:solidFill>
                <a:srgbClr val="009999"/>
              </a:solidFill>
            </a:endParaRPr>
          </a:p>
          <a:p>
            <a:pPr marL="0" indent="0">
              <a:buNone/>
            </a:pPr>
            <a:endParaRPr kumimoji="0" lang="en-US" altLang="ja-JP" sz="3600" dirty="0">
              <a:solidFill>
                <a:srgbClr val="009999"/>
              </a:solidFill>
            </a:endParaRPr>
          </a:p>
          <a:p>
            <a:endParaRPr kumimoji="0" lang="en-US" altLang="ja-JP" sz="3600" dirty="0">
              <a:solidFill>
                <a:srgbClr val="009999"/>
              </a:solidFill>
            </a:endParaRPr>
          </a:p>
          <a:p>
            <a:pPr marL="0" indent="0">
              <a:buNone/>
            </a:pPr>
            <a:endParaRPr kumimoji="1" lang="en-US" altLang="ja-JP" sz="3600" dirty="0">
              <a:solidFill>
                <a:srgbClr val="009999"/>
              </a:solidFill>
            </a:endParaRPr>
          </a:p>
          <a:p>
            <a:pPr marL="0" indent="0">
              <a:buNone/>
            </a:pPr>
            <a:endParaRPr kumimoji="0" lang="en-US" altLang="ja-JP" sz="3600" dirty="0">
              <a:solidFill>
                <a:srgbClr val="009999"/>
              </a:solidFill>
            </a:endParaRPr>
          </a:p>
          <a:p>
            <a:pPr marL="0" indent="0">
              <a:buFont typeface="Arial" panose="020B0604020202020204" pitchFamily="34" charset="0"/>
              <a:buNone/>
            </a:pPr>
            <a:endParaRPr kumimoji="1" lang="en-US" altLang="ja-JP"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E0150E42-41A7-5F05-F930-4B2C7283E4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56" y="6059405"/>
            <a:ext cx="3358243" cy="821931"/>
          </a:xfrm>
          <a:prstGeom prst="rect">
            <a:avLst/>
          </a:prstGeom>
        </p:spPr>
      </p:pic>
    </p:spTree>
    <p:custDataLst>
      <p:tags r:id="rId1"/>
    </p:custDataLst>
    <p:extLst>
      <p:ext uri="{BB962C8B-B14F-4D97-AF65-F5344CB8AC3E}">
        <p14:creationId xmlns:p14="http://schemas.microsoft.com/office/powerpoint/2010/main" val="59017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3EBA-8FEE-CACB-7833-FDAC2EA2D30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BF08562-8BBA-5A47-06F9-3933E5F3059F}"/>
              </a:ext>
            </a:extLst>
          </p:cNvPr>
          <p:cNvSpPr/>
          <p:nvPr/>
        </p:nvSpPr>
        <p:spPr>
          <a:xfrm>
            <a:off x="0" y="-2270"/>
            <a:ext cx="12192000" cy="10972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12" name="Text Placeholder 6">
            <a:extLst>
              <a:ext uri="{FF2B5EF4-FFF2-40B4-BE49-F238E27FC236}">
                <a16:creationId xmlns:a16="http://schemas.microsoft.com/office/drawing/2014/main" id="{C1376B6D-A169-8300-EF2E-C93E5CBCB95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4" name="Subtitle 3">
            <a:extLst>
              <a:ext uri="{FF2B5EF4-FFF2-40B4-BE49-F238E27FC236}">
                <a16:creationId xmlns:a16="http://schemas.microsoft.com/office/drawing/2014/main" id="{AED72698-6C35-9EE5-A40C-25A5D281E4FB}"/>
              </a:ext>
            </a:extLst>
          </p:cNvPr>
          <p:cNvSpPr txBox="1">
            <a:spLocks/>
          </p:cNvSpPr>
          <p:nvPr/>
        </p:nvSpPr>
        <p:spPr>
          <a:xfrm>
            <a:off x="3418449" y="1258549"/>
            <a:ext cx="663576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 altLang="en-US"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p:txBody>
      </p:sp>
      <p:sp>
        <p:nvSpPr>
          <p:cNvPr id="5" name="Subtitle 14">
            <a:extLst>
              <a:ext uri="{FF2B5EF4-FFF2-40B4-BE49-F238E27FC236}">
                <a16:creationId xmlns:a16="http://schemas.microsoft.com/office/drawing/2014/main" id="{0A2D45D2-7223-CEA1-DA77-738E8C458C74}"/>
              </a:ext>
            </a:extLst>
          </p:cNvPr>
          <p:cNvSpPr txBox="1">
            <a:spLocks/>
          </p:cNvSpPr>
          <p:nvPr/>
        </p:nvSpPr>
        <p:spPr>
          <a:xfrm>
            <a:off x="0" y="622545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B8022AD5-A242-D055-97F7-0DBC5815BF2D}"/>
              </a:ext>
            </a:extLst>
          </p:cNvPr>
          <p:cNvPicPr>
            <a:picLocks noChangeAspect="1"/>
          </p:cNvPicPr>
          <p:nvPr/>
        </p:nvPicPr>
        <p:blipFill>
          <a:blip r:embed="rId4"/>
          <a:stretch>
            <a:fillRect/>
          </a:stretch>
        </p:blipFill>
        <p:spPr>
          <a:xfrm>
            <a:off x="101823" y="6411091"/>
            <a:ext cx="1018105" cy="385684"/>
          </a:xfrm>
          <a:prstGeom prst="rect">
            <a:avLst/>
          </a:prstGeom>
        </p:spPr>
      </p:pic>
      <p:sp>
        <p:nvSpPr>
          <p:cNvPr id="4" name="テキスト ボックス 3">
            <a:extLst>
              <a:ext uri="{FF2B5EF4-FFF2-40B4-BE49-F238E27FC236}">
                <a16:creationId xmlns:a16="http://schemas.microsoft.com/office/drawing/2014/main" id="{F151C28E-0EEA-DA74-E59F-199B72DE4D77}"/>
              </a:ext>
            </a:extLst>
          </p:cNvPr>
          <p:cNvSpPr txBox="1"/>
          <p:nvPr/>
        </p:nvSpPr>
        <p:spPr>
          <a:xfrm>
            <a:off x="-29607" y="60609"/>
            <a:ext cx="12474591" cy="830997"/>
          </a:xfrm>
          <a:prstGeom prst="rect">
            <a:avLst/>
          </a:prstGeom>
          <a:noFill/>
        </p:spPr>
        <p:txBody>
          <a:bodyPr wrap="square">
            <a:spAutoFit/>
          </a:bodyPr>
          <a:lstStyle/>
          <a:p>
            <a:pPr algn="ctr"/>
            <a:br>
              <a:rPr kumimoji="1" lang="en-US" altLang="ja-JP"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br>
            <a:r>
              <a:rPr kumimoji="1" lang="ja-JP" altLang="en-US"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a:t>
            </a:r>
            <a:endParaRPr lang="ja-JP" altLang="en-US" sz="2400"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BBA77B87-80F1-D89C-9D91-2787B1211D7B}"/>
              </a:ext>
            </a:extLst>
          </p:cNvPr>
          <p:cNvSpPr txBox="1">
            <a:spLocks/>
          </p:cNvSpPr>
          <p:nvPr/>
        </p:nvSpPr>
        <p:spPr>
          <a:xfrm>
            <a:off x="235061" y="1459520"/>
            <a:ext cx="11721877" cy="4541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pPr>
            <a:endParaRPr kumimoji="0" lang="en-US" altLang="ja-JP" sz="3600" u="sng" dirty="0">
              <a:solidFill>
                <a:srgbClr val="009999"/>
              </a:solidFill>
            </a:endParaRPr>
          </a:p>
          <a:p>
            <a:pPr marL="0" indent="0" algn="ctr">
              <a:buNone/>
            </a:pPr>
            <a:endParaRPr kumimoji="0" lang="en-US" altLang="ja-JP" sz="3600" u="sng" dirty="0">
              <a:solidFill>
                <a:srgbClr val="009999"/>
              </a:solidFill>
            </a:endParaRPr>
          </a:p>
          <a:p>
            <a:pPr marL="0" indent="0">
              <a:buNone/>
            </a:pPr>
            <a:endParaRPr kumimoji="0" lang="en-US" altLang="ja-JP" sz="3600" dirty="0">
              <a:solidFill>
                <a:srgbClr val="009999"/>
              </a:solidFill>
            </a:endParaRPr>
          </a:p>
          <a:p>
            <a:pPr marL="0" indent="0" algn="ctr">
              <a:buNone/>
            </a:pPr>
            <a:r>
              <a:rPr kumimoji="0" lang="en-US" altLang="ja-JP" sz="6600" dirty="0">
                <a:solidFill>
                  <a:srgbClr val="009999"/>
                </a:solidFill>
                <a:latin typeface="HG創英角ｺﾞｼｯｸUB" panose="020B0909000000000000" pitchFamily="49" charset="-128"/>
                <a:ea typeface="HG創英角ｺﾞｼｯｸUB" panose="020B0909000000000000" pitchFamily="49" charset="-128"/>
              </a:rPr>
              <a:t>RYLA</a:t>
            </a:r>
            <a:r>
              <a:rPr kumimoji="0" lang="ja-JP" altLang="en-US" sz="6600" dirty="0">
                <a:solidFill>
                  <a:srgbClr val="009999"/>
                </a:solidFill>
                <a:latin typeface="HG創英角ｺﾞｼｯｸUB" panose="020B0909000000000000" pitchFamily="49" charset="-128"/>
                <a:ea typeface="HG創英角ｺﾞｼｯｸUB" panose="020B0909000000000000" pitchFamily="49" charset="-128"/>
              </a:rPr>
              <a:t>の内容</a:t>
            </a:r>
            <a:endParaRPr kumimoji="0" lang="en-US" altLang="ja-JP" sz="66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endParaRPr kumimoji="1" lang="en-US" altLang="ja-JP" sz="3600" dirty="0">
              <a:solidFill>
                <a:srgbClr val="009999"/>
              </a:solidFill>
            </a:endParaRPr>
          </a:p>
          <a:p>
            <a:pPr marL="0" indent="0">
              <a:buNone/>
            </a:pPr>
            <a:endParaRPr kumimoji="0" lang="en-US" altLang="ja-JP" sz="3600" dirty="0">
              <a:solidFill>
                <a:srgbClr val="009999"/>
              </a:solidFill>
            </a:endParaRPr>
          </a:p>
          <a:p>
            <a:pPr marL="0" indent="0">
              <a:buFont typeface="Arial" panose="020B0604020202020204" pitchFamily="34" charset="0"/>
              <a:buNone/>
            </a:pPr>
            <a:endParaRPr kumimoji="1" lang="en-US" altLang="ja-JP"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0D96C609-9B8D-E305-2E9C-417BDE1C0B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56" y="6059405"/>
            <a:ext cx="3358243" cy="821931"/>
          </a:xfrm>
          <a:prstGeom prst="rect">
            <a:avLst/>
          </a:prstGeom>
        </p:spPr>
      </p:pic>
    </p:spTree>
    <p:custDataLst>
      <p:tags r:id="rId1"/>
    </p:custDataLst>
    <p:extLst>
      <p:ext uri="{BB962C8B-B14F-4D97-AF65-F5344CB8AC3E}">
        <p14:creationId xmlns:p14="http://schemas.microsoft.com/office/powerpoint/2010/main" val="56187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E774D-8289-636F-22B7-D52615A926F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2B54037-1806-641A-0295-737D6D5C4E67}"/>
              </a:ext>
            </a:extLst>
          </p:cNvPr>
          <p:cNvSpPr/>
          <p:nvPr/>
        </p:nvSpPr>
        <p:spPr>
          <a:xfrm>
            <a:off x="0" y="-2270"/>
            <a:ext cx="12192000" cy="10972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12" name="Text Placeholder 6">
            <a:extLst>
              <a:ext uri="{FF2B5EF4-FFF2-40B4-BE49-F238E27FC236}">
                <a16:creationId xmlns:a16="http://schemas.microsoft.com/office/drawing/2014/main" id="{E2F3D4E2-6766-CDB9-4545-1A665981086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4" name="Subtitle 3">
            <a:extLst>
              <a:ext uri="{FF2B5EF4-FFF2-40B4-BE49-F238E27FC236}">
                <a16:creationId xmlns:a16="http://schemas.microsoft.com/office/drawing/2014/main" id="{F247FB43-8DAE-3C09-A752-609B1A65D757}"/>
              </a:ext>
            </a:extLst>
          </p:cNvPr>
          <p:cNvSpPr txBox="1">
            <a:spLocks/>
          </p:cNvSpPr>
          <p:nvPr/>
        </p:nvSpPr>
        <p:spPr>
          <a:xfrm>
            <a:off x="3418449" y="1258549"/>
            <a:ext cx="663576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 altLang="en-US"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p:txBody>
      </p:sp>
      <p:sp>
        <p:nvSpPr>
          <p:cNvPr id="5" name="Subtitle 14">
            <a:extLst>
              <a:ext uri="{FF2B5EF4-FFF2-40B4-BE49-F238E27FC236}">
                <a16:creationId xmlns:a16="http://schemas.microsoft.com/office/drawing/2014/main" id="{B3832BE6-A536-B8F3-846F-C81E7C0356FA}"/>
              </a:ext>
            </a:extLst>
          </p:cNvPr>
          <p:cNvSpPr txBox="1">
            <a:spLocks/>
          </p:cNvSpPr>
          <p:nvPr/>
        </p:nvSpPr>
        <p:spPr>
          <a:xfrm>
            <a:off x="0" y="622545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D8ED816A-4B5A-1732-9916-669FA2C35A24}"/>
              </a:ext>
            </a:extLst>
          </p:cNvPr>
          <p:cNvPicPr>
            <a:picLocks noChangeAspect="1"/>
          </p:cNvPicPr>
          <p:nvPr/>
        </p:nvPicPr>
        <p:blipFill>
          <a:blip r:embed="rId4"/>
          <a:stretch>
            <a:fillRect/>
          </a:stretch>
        </p:blipFill>
        <p:spPr>
          <a:xfrm>
            <a:off x="101823" y="6411091"/>
            <a:ext cx="1018105" cy="385684"/>
          </a:xfrm>
          <a:prstGeom prst="rect">
            <a:avLst/>
          </a:prstGeom>
        </p:spPr>
      </p:pic>
      <p:sp>
        <p:nvSpPr>
          <p:cNvPr id="4" name="テキスト ボックス 3">
            <a:extLst>
              <a:ext uri="{FF2B5EF4-FFF2-40B4-BE49-F238E27FC236}">
                <a16:creationId xmlns:a16="http://schemas.microsoft.com/office/drawing/2014/main" id="{CA8D43D5-8408-FC54-7668-541924217963}"/>
              </a:ext>
            </a:extLst>
          </p:cNvPr>
          <p:cNvSpPr txBox="1"/>
          <p:nvPr/>
        </p:nvSpPr>
        <p:spPr>
          <a:xfrm>
            <a:off x="-29607" y="60609"/>
            <a:ext cx="12474591" cy="830997"/>
          </a:xfrm>
          <a:prstGeom prst="rect">
            <a:avLst/>
          </a:prstGeom>
          <a:noFill/>
        </p:spPr>
        <p:txBody>
          <a:bodyPr wrap="square">
            <a:spAutoFit/>
          </a:bodyPr>
          <a:lstStyle/>
          <a:p>
            <a:pPr algn="ctr"/>
            <a:br>
              <a:rPr kumimoji="1" lang="en-US" altLang="ja-JP"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br>
            <a:r>
              <a:rPr kumimoji="1" lang="ja-JP" altLang="en-US"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a:t>
            </a:r>
            <a:endParaRPr lang="ja-JP" altLang="en-US" sz="2400"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8BEC087E-69B5-74F7-4F70-92EEF039643D}"/>
              </a:ext>
            </a:extLst>
          </p:cNvPr>
          <p:cNvSpPr txBox="1">
            <a:spLocks/>
          </p:cNvSpPr>
          <p:nvPr/>
        </p:nvSpPr>
        <p:spPr>
          <a:xfrm>
            <a:off x="235061" y="1320194"/>
            <a:ext cx="11721877" cy="4541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pP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rPr>
              <a:t>RYLA</a:t>
            </a: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のイベントは、</a:t>
            </a:r>
            <a:r>
              <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rPr>
              <a:t>14</a:t>
            </a: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a:t>
            </a:r>
            <a:r>
              <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rPr>
              <a:t>30</a:t>
            </a: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歳までを対象として</a:t>
            </a: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地元ロータリークラブや地区によって開催されます。</a:t>
            </a: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地元のニーズに応じて、一日のセミナーから数日間の</a:t>
            </a: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合宿まで、さまざまな形式が取られます。さまざまなトピックのプレゼンテーション、アクティビティ、ワークショップなどを含む、</a:t>
            </a:r>
            <a:r>
              <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rPr>
              <a:t>3</a:t>
            </a: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a:t>
            </a:r>
            <a:r>
              <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rPr>
              <a:t>10</a:t>
            </a:r>
            <a:r>
              <a:rPr kumimoji="0" lang="ja-JP" altLang="en-US" sz="3600" dirty="0">
                <a:solidFill>
                  <a:srgbClr val="009999"/>
                </a:solidFill>
                <a:latin typeface="HG創英角ｺﾞｼｯｸUB" panose="020B0909000000000000" pitchFamily="49" charset="-128"/>
                <a:ea typeface="HG創英角ｺﾞｼｯｸUB" panose="020B0909000000000000" pitchFamily="49" charset="-128"/>
              </a:rPr>
              <a:t>日にわたるイベントです。</a:t>
            </a:r>
            <a:endParaRPr kumimoji="0" lang="en-US" altLang="ja-JP" sz="36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endParaRPr kumimoji="0" lang="en-US" altLang="ja-JP" sz="3600" u="sng"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endParaRPr kumimoji="0" lang="en-US" altLang="ja-JP" sz="3600" dirty="0">
              <a:solidFill>
                <a:srgbClr val="009999"/>
              </a:solidFill>
            </a:endParaRPr>
          </a:p>
          <a:p>
            <a:pPr marL="0" indent="0">
              <a:buNone/>
            </a:pPr>
            <a:endParaRPr kumimoji="0" lang="en-US" altLang="ja-JP" sz="3600" dirty="0">
              <a:solidFill>
                <a:srgbClr val="009999"/>
              </a:solidFill>
            </a:endParaRPr>
          </a:p>
          <a:p>
            <a:pPr marL="0" indent="0">
              <a:buNone/>
            </a:pPr>
            <a:endParaRPr kumimoji="1" lang="en-US" altLang="ja-JP" sz="3600" dirty="0">
              <a:solidFill>
                <a:srgbClr val="009999"/>
              </a:solidFill>
            </a:endParaRPr>
          </a:p>
          <a:p>
            <a:pPr marL="0" indent="0">
              <a:buNone/>
            </a:pPr>
            <a:endParaRPr kumimoji="0" lang="en-US" altLang="ja-JP" sz="3600" dirty="0">
              <a:solidFill>
                <a:srgbClr val="009999"/>
              </a:solidFill>
            </a:endParaRPr>
          </a:p>
          <a:p>
            <a:pPr marL="0" indent="0">
              <a:buFont typeface="Arial" panose="020B0604020202020204" pitchFamily="34" charset="0"/>
              <a:buNone/>
            </a:pPr>
            <a:endParaRPr kumimoji="1" lang="en-US" altLang="ja-JP"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7E5F2234-0EBE-2B97-C4BA-90A339A57E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56" y="6059405"/>
            <a:ext cx="3358243" cy="821931"/>
          </a:xfrm>
          <a:prstGeom prst="rect">
            <a:avLst/>
          </a:prstGeom>
        </p:spPr>
      </p:pic>
    </p:spTree>
    <p:custDataLst>
      <p:tags r:id="rId1"/>
    </p:custDataLst>
    <p:extLst>
      <p:ext uri="{BB962C8B-B14F-4D97-AF65-F5344CB8AC3E}">
        <p14:creationId xmlns:p14="http://schemas.microsoft.com/office/powerpoint/2010/main" val="14207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2B601-2DCA-0C35-04C3-6A286899408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2C5850D-BB74-C4B1-3C50-79274B61D15D}"/>
              </a:ext>
            </a:extLst>
          </p:cNvPr>
          <p:cNvSpPr/>
          <p:nvPr/>
        </p:nvSpPr>
        <p:spPr>
          <a:xfrm>
            <a:off x="0" y="-2270"/>
            <a:ext cx="12192000" cy="109723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HGSｺﾞｼｯｸE" panose="020B0900000000000000" pitchFamily="50" charset="-128"/>
              <a:ea typeface="HGSｺﾞｼｯｸE" panose="020B0900000000000000" pitchFamily="50" charset="-128"/>
            </a:endParaRPr>
          </a:p>
        </p:txBody>
      </p:sp>
      <p:sp>
        <p:nvSpPr>
          <p:cNvPr id="12" name="Text Placeholder 6">
            <a:extLst>
              <a:ext uri="{FF2B5EF4-FFF2-40B4-BE49-F238E27FC236}">
                <a16:creationId xmlns:a16="http://schemas.microsoft.com/office/drawing/2014/main" id="{7E962181-DC33-A3BA-4E64-59714948C489}"/>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ja"/>
            </a:defPPr>
            <a:lvl1pPr marL="0" algn="r" defTabSz="914400" rtl="0" eaLnBrk="1" latinLnBrk="0" hangingPunct="1">
              <a:defRPr sz="1200" kern="1200">
                <a:solidFill>
                  <a:schemeClr val="tx1">
                    <a:tint val="75000"/>
                  </a:schemeClr>
                </a:solidFill>
                <a:latin typeface="MS PMincho"/>
                <a:ea typeface="MS PMincho"/>
                <a:cs typeface="MS PMincho"/>
              </a:defRPr>
            </a:lvl1pPr>
            <a:lvl2pPr marL="457200" algn="l" defTabSz="914400" rtl="0" eaLnBrk="1" latinLnBrk="0" hangingPunct="1">
              <a:defRPr sz="1800" kern="1200">
                <a:solidFill>
                  <a:schemeClr val="tx1"/>
                </a:solidFill>
                <a:latin typeface="MS PMincho"/>
                <a:ea typeface="MS PMincho"/>
                <a:cs typeface="MS PMincho"/>
              </a:defRPr>
            </a:lvl2pPr>
            <a:lvl3pPr marL="914400" algn="l" defTabSz="914400" rtl="0" eaLnBrk="1" latinLnBrk="0" hangingPunct="1">
              <a:defRPr sz="1800" kern="1200">
                <a:solidFill>
                  <a:schemeClr val="tx1"/>
                </a:solidFill>
                <a:latin typeface="MS PMincho"/>
                <a:ea typeface="MS PMincho"/>
                <a:cs typeface="MS PMincho"/>
              </a:defRPr>
            </a:lvl3pPr>
            <a:lvl4pPr marL="1371600" algn="l" defTabSz="914400" rtl="0" eaLnBrk="1" latinLnBrk="0" hangingPunct="1">
              <a:defRPr sz="1800" kern="1200">
                <a:solidFill>
                  <a:schemeClr val="tx1"/>
                </a:solidFill>
                <a:latin typeface="MS PMincho"/>
                <a:ea typeface="MS PMincho"/>
                <a:cs typeface="MS PMincho"/>
              </a:defRPr>
            </a:lvl4pPr>
            <a:lvl5pPr marL="1828800" algn="l" defTabSz="914400" rtl="0" eaLnBrk="1" latinLnBrk="0" hangingPunct="1">
              <a:defRPr sz="1800" kern="1200">
                <a:solidFill>
                  <a:schemeClr val="tx1"/>
                </a:solidFill>
                <a:latin typeface="MS PMincho"/>
                <a:ea typeface="MS PMincho"/>
                <a:cs typeface="MS PMincho"/>
              </a:defRPr>
            </a:lvl5pPr>
            <a:lvl6pPr marL="2286000" algn="l" defTabSz="914400" rtl="0" eaLnBrk="1" latinLnBrk="0" hangingPunct="1">
              <a:defRPr sz="1800" kern="1200">
                <a:solidFill>
                  <a:schemeClr val="tx1"/>
                </a:solidFill>
                <a:latin typeface="MS PMincho"/>
                <a:ea typeface="MS PMincho"/>
                <a:cs typeface="MS PMincho"/>
              </a:defRPr>
            </a:lvl6pPr>
            <a:lvl7pPr marL="2743200" algn="l" defTabSz="914400" rtl="0" eaLnBrk="1" latinLnBrk="0" hangingPunct="1">
              <a:defRPr sz="1800" kern="1200">
                <a:solidFill>
                  <a:schemeClr val="tx1"/>
                </a:solidFill>
                <a:latin typeface="MS PMincho"/>
                <a:ea typeface="MS PMincho"/>
                <a:cs typeface="MS PMincho"/>
              </a:defRPr>
            </a:lvl7pPr>
            <a:lvl8pPr marL="3200400" algn="l" defTabSz="914400" rtl="0" eaLnBrk="1" latinLnBrk="0" hangingPunct="1">
              <a:defRPr sz="1800" kern="1200">
                <a:solidFill>
                  <a:schemeClr val="tx1"/>
                </a:solidFill>
                <a:latin typeface="MS PMincho"/>
                <a:ea typeface="MS PMincho"/>
                <a:cs typeface="MS PMincho"/>
              </a:defRPr>
            </a:lvl8pPr>
            <a:lvl9pPr marL="3657600" algn="l" defTabSz="914400" rtl="0" eaLnBrk="1" latinLnBrk="0" hangingPunct="1">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3600" b="1" i="0" u="none" strike="noStrike" kern="1200" cap="none" spc="0" normalizeH="0" baseline="0" noProof="0">
                <a:ln>
                  <a:noFill/>
                </a:ln>
                <a:solidFill>
                  <a:srgbClr val="DA1A5A"/>
                </a:solidFill>
                <a:effectLst/>
                <a:uLnTx/>
                <a:uFillTx/>
                <a:latin typeface="MS PMincho"/>
                <a:ea typeface="MS PMincho"/>
              </a:rPr>
              <a:t>タイトルページのオプション</a:t>
            </a:r>
            <a:endParaRPr kumimoji="0" lang="ja" altLang="en-US" sz="3600" b="1" i="0" u="none" strike="noStrike" kern="1200" cap="none" spc="0" normalizeH="0" baseline="0" noProof="0" dirty="0">
              <a:ln>
                <a:noFill/>
              </a:ln>
              <a:solidFill>
                <a:srgbClr val="DA1A5A"/>
              </a:solidFill>
              <a:effectLst/>
              <a:uLnTx/>
              <a:uFillTx/>
              <a:latin typeface="MS PGothic" panose="020B0604020202020204" pitchFamily="34" charset="0"/>
              <a:ea typeface="MS PGothic" charset="0"/>
              <a:cs typeface="MS PGothic" panose="020B0604020202020204" pitchFamily="34" charset="0"/>
            </a:endParaRPr>
          </a:p>
        </p:txBody>
      </p:sp>
      <p:sp>
        <p:nvSpPr>
          <p:cNvPr id="14" name="Subtitle 3">
            <a:extLst>
              <a:ext uri="{FF2B5EF4-FFF2-40B4-BE49-F238E27FC236}">
                <a16:creationId xmlns:a16="http://schemas.microsoft.com/office/drawing/2014/main" id="{6E341B00-045E-8E33-9548-A0EC5FA49197}"/>
              </a:ext>
            </a:extLst>
          </p:cNvPr>
          <p:cNvSpPr txBox="1">
            <a:spLocks/>
          </p:cNvSpPr>
          <p:nvPr/>
        </p:nvSpPr>
        <p:spPr>
          <a:xfrm>
            <a:off x="3418449" y="1258549"/>
            <a:ext cx="6635762"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ja-JP"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 altLang="en-US" sz="4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S PGothic" panose="020B0604020202020204" pitchFamily="34" charset="0"/>
            </a:endParaRPr>
          </a:p>
        </p:txBody>
      </p:sp>
      <p:sp>
        <p:nvSpPr>
          <p:cNvPr id="5" name="Subtitle 14">
            <a:extLst>
              <a:ext uri="{FF2B5EF4-FFF2-40B4-BE49-F238E27FC236}">
                <a16:creationId xmlns:a16="http://schemas.microsoft.com/office/drawing/2014/main" id="{7820E2C6-C0BE-83C0-50A6-3362F58D47F9}"/>
              </a:ext>
            </a:extLst>
          </p:cNvPr>
          <p:cNvSpPr txBox="1">
            <a:spLocks/>
          </p:cNvSpPr>
          <p:nvPr/>
        </p:nvSpPr>
        <p:spPr>
          <a:xfrm>
            <a:off x="0" y="6225451"/>
            <a:ext cx="2114026" cy="306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Rotary International District 2510</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cs typeface="Mongolian Baiti" panose="03000500000000000000" pitchFamily="66" charset="0"/>
              </a:rPr>
              <a:t> 　　　　</a:t>
            </a:r>
            <a:r>
              <a:rPr kumimoji="0" lang="ja-JP" altLang="en-US" sz="900" b="1" i="0" u="none" strike="noStrike" kern="1200" cap="none" spc="0" normalizeH="0" baseline="0" noProof="0" dirty="0">
                <a:ln>
                  <a:noFill/>
                </a:ln>
                <a:solidFill>
                  <a:srgbClr val="15458F"/>
                </a:solidFill>
                <a:effectLst/>
                <a:uLnTx/>
                <a:uFillTx/>
                <a:latin typeface="HGPｺﾞｼｯｸM" panose="020B0600000000000000" pitchFamily="50" charset="-128"/>
                <a:ea typeface="HGPｺﾞｼｯｸM" panose="020B0600000000000000" pitchFamily="50" charset="-128"/>
              </a:rPr>
              <a:t>　　</a:t>
            </a:r>
            <a:endParaRPr kumimoji="0" lang="ja" altLang="en-US" sz="900" b="1" i="0" u="none" strike="noStrike" kern="1200" cap="none" spc="0" normalizeH="0" baseline="0" noProof="0" dirty="0">
              <a:ln>
                <a:noFill/>
              </a:ln>
              <a:solidFill>
                <a:srgbClr val="F7A81B"/>
              </a:solidFill>
              <a:effectLst/>
              <a:uLnTx/>
              <a:uFillTx/>
              <a:latin typeface="HGPｺﾞｼｯｸM" panose="020B0600000000000000" pitchFamily="50" charset="-128"/>
              <a:ea typeface="HGPｺﾞｼｯｸM" panose="020B0600000000000000" pitchFamily="50" charset="-128"/>
            </a:endParaRPr>
          </a:p>
        </p:txBody>
      </p:sp>
      <p:pic>
        <p:nvPicPr>
          <p:cNvPr id="6" name="図 5">
            <a:extLst>
              <a:ext uri="{FF2B5EF4-FFF2-40B4-BE49-F238E27FC236}">
                <a16:creationId xmlns:a16="http://schemas.microsoft.com/office/drawing/2014/main" id="{25815B8E-59E5-3929-E8BF-AA698699BFE7}"/>
              </a:ext>
            </a:extLst>
          </p:cNvPr>
          <p:cNvPicPr>
            <a:picLocks noChangeAspect="1"/>
          </p:cNvPicPr>
          <p:nvPr/>
        </p:nvPicPr>
        <p:blipFill>
          <a:blip r:embed="rId4"/>
          <a:stretch>
            <a:fillRect/>
          </a:stretch>
        </p:blipFill>
        <p:spPr>
          <a:xfrm>
            <a:off x="101823" y="6411091"/>
            <a:ext cx="1018105" cy="385684"/>
          </a:xfrm>
          <a:prstGeom prst="rect">
            <a:avLst/>
          </a:prstGeom>
        </p:spPr>
      </p:pic>
      <p:sp>
        <p:nvSpPr>
          <p:cNvPr id="4" name="テキスト ボックス 3">
            <a:extLst>
              <a:ext uri="{FF2B5EF4-FFF2-40B4-BE49-F238E27FC236}">
                <a16:creationId xmlns:a16="http://schemas.microsoft.com/office/drawing/2014/main" id="{D42EE11E-84DE-C5FD-321D-ACEA5A242754}"/>
              </a:ext>
            </a:extLst>
          </p:cNvPr>
          <p:cNvSpPr txBox="1"/>
          <p:nvPr/>
        </p:nvSpPr>
        <p:spPr>
          <a:xfrm>
            <a:off x="-29607" y="60609"/>
            <a:ext cx="12474591" cy="830997"/>
          </a:xfrm>
          <a:prstGeom prst="rect">
            <a:avLst/>
          </a:prstGeom>
          <a:noFill/>
        </p:spPr>
        <p:txBody>
          <a:bodyPr wrap="square">
            <a:spAutoFit/>
          </a:bodyPr>
          <a:lstStyle/>
          <a:p>
            <a:pPr algn="ctr"/>
            <a:br>
              <a:rPr kumimoji="1" lang="en-US" altLang="ja-JP"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br>
            <a:r>
              <a:rPr kumimoji="1" lang="ja-JP" altLang="en-US" sz="2400" b="1"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a:t>
            </a:r>
            <a:endParaRPr lang="ja-JP" altLang="en-US" sz="2400" dirty="0">
              <a:solidFill>
                <a:srgbClr val="FFC00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B23E8DFB-D184-5146-DF99-1B3C8537E134}"/>
              </a:ext>
            </a:extLst>
          </p:cNvPr>
          <p:cNvSpPr txBox="1">
            <a:spLocks/>
          </p:cNvSpPr>
          <p:nvPr/>
        </p:nvSpPr>
        <p:spPr>
          <a:xfrm>
            <a:off x="235061" y="1459520"/>
            <a:ext cx="11721877" cy="4541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S PMincho"/>
                <a:ea typeface="MS PMincho"/>
                <a:cs typeface="MS PMinch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S PMincho"/>
                <a:ea typeface="MS PMincho"/>
                <a:cs typeface="MS PMincho"/>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S PMincho"/>
                <a:ea typeface="MS PMincho"/>
                <a:cs typeface="MS PMincho"/>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S PMincho"/>
                <a:ea typeface="MS PMincho"/>
                <a:cs typeface="MS PMincho"/>
              </a:defRPr>
            </a:lvl9pPr>
          </a:lstStyle>
          <a:p>
            <a:pPr marL="0" indent="0" algn="ctr">
              <a:buNone/>
            </a:pPr>
            <a:r>
              <a:rPr kumimoji="0" lang="ja-JP" altLang="en-US" sz="4800" dirty="0">
                <a:solidFill>
                  <a:srgbClr val="009999"/>
                </a:solidFill>
                <a:latin typeface="HG創英角ｺﾞｼｯｸUB" panose="020B0909000000000000" pitchFamily="49" charset="-128"/>
                <a:ea typeface="HG創英角ｺﾞｼｯｸUB" panose="020B0909000000000000" pitchFamily="49" charset="-128"/>
              </a:rPr>
              <a:t>コロナ禍明けの実施</a:t>
            </a:r>
            <a:endParaRPr kumimoji="0" lang="en-US" altLang="ja-JP" sz="48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endParaRPr kumimoji="0" lang="en-US" altLang="ja-JP" sz="18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r>
              <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rPr>
              <a:t>        2021-2022</a:t>
            </a:r>
            <a:r>
              <a:rPr kumimoji="0" lang="ja-JP" altLang="en-US" sz="4400" dirty="0">
                <a:solidFill>
                  <a:srgbClr val="009999"/>
                </a:solidFill>
                <a:latin typeface="HG創英角ｺﾞｼｯｸUB" panose="020B0909000000000000" pitchFamily="49" charset="-128"/>
                <a:ea typeface="HG創英角ｺﾞｼｯｸUB" panose="020B0909000000000000" pitchFamily="49" charset="-128"/>
              </a:rPr>
              <a:t>　三笠</a:t>
            </a:r>
            <a:endPar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r>
              <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rPr>
              <a:t>        2022-2023</a:t>
            </a:r>
            <a:r>
              <a:rPr kumimoji="0" lang="ja-JP" altLang="en-US" sz="4400" dirty="0">
                <a:solidFill>
                  <a:srgbClr val="009999"/>
                </a:solidFill>
                <a:latin typeface="HG創英角ｺﾞｼｯｸUB" panose="020B0909000000000000" pitchFamily="49" charset="-128"/>
                <a:ea typeface="HG創英角ｺﾞｼｯｸUB" panose="020B0909000000000000" pitchFamily="49" charset="-128"/>
              </a:rPr>
              <a:t>　滝野</a:t>
            </a:r>
            <a:endPar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r>
              <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rPr>
              <a:t>        2023-2024</a:t>
            </a:r>
            <a:r>
              <a:rPr kumimoji="0" lang="ja-JP" altLang="en-US" sz="4400" dirty="0">
                <a:solidFill>
                  <a:srgbClr val="009999"/>
                </a:solidFill>
                <a:latin typeface="HG創英角ｺﾞｼｯｸUB" panose="020B0909000000000000" pitchFamily="49" charset="-128"/>
                <a:ea typeface="HG創英角ｺﾞｼｯｸUB" panose="020B0909000000000000" pitchFamily="49" charset="-128"/>
              </a:rPr>
              <a:t>　小樽</a:t>
            </a:r>
            <a:endPar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r>
              <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rPr>
              <a:t>        2024-2025</a:t>
            </a:r>
            <a:r>
              <a:rPr kumimoji="0" lang="ja-JP" altLang="en-US" sz="4400" dirty="0">
                <a:solidFill>
                  <a:srgbClr val="009999"/>
                </a:solidFill>
                <a:latin typeface="HG創英角ｺﾞｼｯｸUB" panose="020B0909000000000000" pitchFamily="49" charset="-128"/>
                <a:ea typeface="HG創英角ｺﾞｼｯｸUB" panose="020B0909000000000000" pitchFamily="49" charset="-128"/>
              </a:rPr>
              <a:t>　</a:t>
            </a:r>
            <a:r>
              <a:rPr kumimoji="0" lang="ja-JP" altLang="en-US" sz="4400" dirty="0">
                <a:solidFill>
                  <a:srgbClr val="FF0000"/>
                </a:solidFill>
                <a:latin typeface="HG創英角ｺﾞｼｯｸUB" panose="020B0909000000000000" pitchFamily="49" charset="-128"/>
                <a:ea typeface="HG創英角ｺﾞｼｯｸUB" panose="020B0909000000000000" pitchFamily="49" charset="-128"/>
              </a:rPr>
              <a:t>栗山</a:t>
            </a:r>
            <a:r>
              <a:rPr kumimoji="0" lang="ja-JP" altLang="en-US" sz="4400" dirty="0">
                <a:solidFill>
                  <a:srgbClr val="009999"/>
                </a:solidFill>
                <a:latin typeface="HG創英角ｺﾞｼｯｸUB" panose="020B0909000000000000" pitchFamily="49" charset="-128"/>
                <a:ea typeface="HG創英角ｺﾞｼｯｸUB" panose="020B0909000000000000" pitchFamily="49" charset="-128"/>
              </a:rPr>
              <a:t>（</a:t>
            </a:r>
            <a:r>
              <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rPr>
              <a:t>5</a:t>
            </a:r>
            <a:r>
              <a:rPr kumimoji="0" lang="ja-JP" altLang="en-US" sz="4400" dirty="0">
                <a:solidFill>
                  <a:srgbClr val="009999"/>
                </a:solidFill>
                <a:latin typeface="HG創英角ｺﾞｼｯｸUB" panose="020B0909000000000000" pitchFamily="49" charset="-128"/>
                <a:ea typeface="HG創英角ｺﾞｼｯｸUB" panose="020B0909000000000000" pitchFamily="49" charset="-128"/>
              </a:rPr>
              <a:t>月</a:t>
            </a:r>
            <a:r>
              <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rPr>
              <a:t>16</a:t>
            </a:r>
            <a:r>
              <a:rPr kumimoji="0" lang="ja-JP" altLang="en-US" sz="4400" dirty="0">
                <a:solidFill>
                  <a:srgbClr val="009999"/>
                </a:solidFill>
                <a:latin typeface="HG創英角ｺﾞｼｯｸUB" panose="020B0909000000000000" pitchFamily="49" charset="-128"/>
                <a:ea typeface="HG創英角ｺﾞｼｯｸUB" panose="020B0909000000000000" pitchFamily="49" charset="-128"/>
              </a:rPr>
              <a:t>～</a:t>
            </a:r>
            <a:r>
              <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rPr>
              <a:t>18</a:t>
            </a:r>
            <a:r>
              <a:rPr kumimoji="0" lang="ja-JP" altLang="en-US" sz="4400" dirty="0">
                <a:solidFill>
                  <a:srgbClr val="009999"/>
                </a:solidFill>
                <a:latin typeface="HG創英角ｺﾞｼｯｸUB" panose="020B0909000000000000" pitchFamily="49" charset="-128"/>
                <a:ea typeface="HG創英角ｺﾞｼｯｸUB" panose="020B0909000000000000" pitchFamily="49" charset="-128"/>
              </a:rPr>
              <a:t>日）</a:t>
            </a:r>
            <a:endParaRPr kumimoji="0" lang="en-US" altLang="ja-JP" sz="4400" dirty="0">
              <a:solidFill>
                <a:srgbClr val="009999"/>
              </a:solidFill>
              <a:latin typeface="HG創英角ｺﾞｼｯｸUB" panose="020B0909000000000000" pitchFamily="49" charset="-128"/>
              <a:ea typeface="HG創英角ｺﾞｼｯｸUB" panose="020B0909000000000000" pitchFamily="49" charset="-128"/>
            </a:endParaRPr>
          </a:p>
          <a:p>
            <a:pPr marL="0" indent="0" algn="ctr">
              <a:buNone/>
            </a:pPr>
            <a:endParaRPr kumimoji="0" lang="en-US" altLang="ja-JP" sz="5400" dirty="0">
              <a:solidFill>
                <a:srgbClr val="009999"/>
              </a:solidFill>
              <a:latin typeface="HG創英角ｺﾞｼｯｸUB" panose="020B0909000000000000" pitchFamily="49" charset="-128"/>
              <a:ea typeface="HG創英角ｺﾞｼｯｸUB" panose="020B0909000000000000" pitchFamily="49" charset="-128"/>
            </a:endParaRPr>
          </a:p>
          <a:p>
            <a:pPr marL="0" indent="0">
              <a:buNone/>
            </a:pPr>
            <a:endParaRPr kumimoji="0" lang="en-US" altLang="ja-JP" sz="3600" dirty="0">
              <a:solidFill>
                <a:srgbClr val="009999"/>
              </a:solidFill>
            </a:endParaRPr>
          </a:p>
          <a:p>
            <a:endParaRPr kumimoji="0" lang="en-US" altLang="ja-JP" sz="3600" dirty="0">
              <a:solidFill>
                <a:srgbClr val="009999"/>
              </a:solidFill>
            </a:endParaRPr>
          </a:p>
          <a:p>
            <a:pPr marL="0" indent="0">
              <a:buNone/>
            </a:pPr>
            <a:endParaRPr kumimoji="1" lang="en-US" altLang="ja-JP" sz="3600" dirty="0">
              <a:solidFill>
                <a:srgbClr val="009999"/>
              </a:solidFill>
            </a:endParaRPr>
          </a:p>
          <a:p>
            <a:pPr marL="0" indent="0">
              <a:buNone/>
            </a:pPr>
            <a:endParaRPr kumimoji="0" lang="en-US" altLang="ja-JP" sz="3600" dirty="0">
              <a:solidFill>
                <a:srgbClr val="009999"/>
              </a:solidFill>
            </a:endParaRPr>
          </a:p>
          <a:p>
            <a:pPr marL="0" indent="0">
              <a:buFont typeface="Arial" panose="020B0604020202020204" pitchFamily="34" charset="0"/>
              <a:buNone/>
            </a:pPr>
            <a:endParaRPr kumimoji="1" lang="en-US" altLang="ja-JP" dirty="0"/>
          </a:p>
        </p:txBody>
      </p:sp>
      <p:pic>
        <p:nvPicPr>
          <p:cNvPr id="10" name="図 9" descr="テキスト&#10;&#10;AI によって生成されたコンテンツは間違っている可能性があります。">
            <a:extLst>
              <a:ext uri="{FF2B5EF4-FFF2-40B4-BE49-F238E27FC236}">
                <a16:creationId xmlns:a16="http://schemas.microsoft.com/office/drawing/2014/main" id="{07A5E05C-F751-6BE2-6CDB-2375EB701D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56" y="6059405"/>
            <a:ext cx="3358243" cy="821931"/>
          </a:xfrm>
          <a:prstGeom prst="rect">
            <a:avLst/>
          </a:prstGeom>
        </p:spPr>
      </p:pic>
    </p:spTree>
    <p:custDataLst>
      <p:tags r:id="rId1"/>
    </p:custDataLst>
    <p:extLst>
      <p:ext uri="{BB962C8B-B14F-4D97-AF65-F5344CB8AC3E}">
        <p14:creationId xmlns:p14="http://schemas.microsoft.com/office/powerpoint/2010/main" val="2624583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HDOfficeLightV0">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HDOfficeLightV0">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HDOfficeLightV0">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HDOfficeLightV0">
      <a:majorFont>
        <a:latin typeface="Calibri Light"/>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ja-JP"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MS PGothic" panose="020B0604020202020204"/>
        <a:ea typeface="MS PMincho"/>
        <a:cs typeface="MS PMincho"/>
        <a:font script="Jpan" typeface="MS PMincho"/>
        <a:font script="Hang" typeface="MS PMincho"/>
        <a:font script="Hans" typeface="MS PMincho"/>
        <a:font script="Hant" typeface="MS PMincho"/>
        <a:font script="Arab" typeface="MS PGothic"/>
        <a:font script="Hebr" typeface="MS PGothic"/>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MS PGothic"/>
        <a:font script="Uigh" typeface="MS PMincho"/>
        <a:font script="Geor" typeface="MS PMincho"/>
      </a:majorFont>
      <a:minorFont>
        <a:latin typeface="MS PGothic" panose="020B0604020202020204"/>
        <a:ea typeface="MS PMincho"/>
        <a:cs typeface="MS PMincho"/>
        <a:font script="Jpan" typeface="MS PMincho"/>
        <a:font script="Hang" typeface="MS PMincho"/>
        <a:font script="Hans" typeface="MS PMincho"/>
        <a:font script="Hant" typeface="MS PMincho"/>
        <a:font script="Arab" typeface="MS PGothic"/>
        <a:font script="Hebr" typeface="MS PGothic"/>
        <a:font script="Thai" typeface="MS PMincho"/>
        <a:font script="Ethi" typeface="MS PMincho"/>
        <a:font script="Beng" typeface="MS PMincho"/>
        <a:font script="Gujr" typeface="MS PMincho"/>
        <a:font script="Khmr" typeface="MS PMincho"/>
        <a:font script="Knda" typeface="MS PMincho"/>
        <a:font script="Guru" typeface="MS PMincho"/>
        <a:font script="Cans" typeface="MS PMincho"/>
        <a:font script="Cher" typeface="MS PMincho"/>
        <a:font script="Yiii" typeface="MS PMincho"/>
        <a:font script="Tibt" typeface="MS PMincho"/>
        <a:font script="Thaa" typeface="MS PMincho"/>
        <a:font script="Deva" typeface="MS PMincho"/>
        <a:font script="Telu" typeface="MS PMincho"/>
        <a:font script="Taml" typeface="MS PMincho"/>
        <a:font script="Syrc" typeface="MS PMincho"/>
        <a:font script="Orya" typeface="MS PMincho"/>
        <a:font script="Mlym" typeface="MS PMincho"/>
        <a:font script="Laoo" typeface="MS PMincho"/>
        <a:font script="Sinh" typeface="MS PMincho"/>
        <a:font script="Mong" typeface="MS PMincho"/>
        <a:font script="Viet" typeface="MS PGothic"/>
        <a:font script="Uigh" typeface="MS PMincho"/>
        <a:font script="Geor" typeface="MS PMinch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30009</TotalTime>
  <Words>519</Words>
  <Application>Microsoft Office PowerPoint</Application>
  <PresentationFormat>ワイド画面</PresentationFormat>
  <Paragraphs>161</Paragraphs>
  <Slides>14</Slides>
  <Notes>13</Notes>
  <HiddenSlides>0</HiddenSlides>
  <MMClips>0</MMClips>
  <ScaleCrop>false</ScaleCrop>
  <HeadingPairs>
    <vt:vector size="6" baseType="variant">
      <vt:variant>
        <vt:lpstr>使用されているフォント</vt:lpstr>
      </vt:variant>
      <vt:variant>
        <vt:i4>17</vt:i4>
      </vt:variant>
      <vt:variant>
        <vt:lpstr>テーマ</vt:lpstr>
      </vt:variant>
      <vt:variant>
        <vt:i4>3</vt:i4>
      </vt:variant>
      <vt:variant>
        <vt:lpstr>スライド タイトル</vt:lpstr>
      </vt:variant>
      <vt:variant>
        <vt:i4>14</vt:i4>
      </vt:variant>
    </vt:vector>
  </HeadingPairs>
  <TitlesOfParts>
    <vt:vector size="34" baseType="lpstr">
      <vt:lpstr>BIZ UDPゴシック</vt:lpstr>
      <vt:lpstr>HGPｺﾞｼｯｸM</vt:lpstr>
      <vt:lpstr>HGP創英角ｺﾞｼｯｸUB</vt:lpstr>
      <vt:lpstr>HGSｺﾞｼｯｸE</vt:lpstr>
      <vt:lpstr>HGS創英角ｺﾞｼｯｸUB</vt:lpstr>
      <vt:lpstr>HG創英角ｺﾞｼｯｸUB</vt:lpstr>
      <vt:lpstr>MS PGothic</vt:lpstr>
      <vt:lpstr>MS PGothic</vt:lpstr>
      <vt:lpstr>MS PMincho</vt:lpstr>
      <vt:lpstr>游ゴシック</vt:lpstr>
      <vt:lpstr>Arial</vt:lpstr>
      <vt:lpstr>Arial Narrow</vt:lpstr>
      <vt:lpstr>Calibri</vt:lpstr>
      <vt:lpstr>Calibri Light</vt:lpstr>
      <vt:lpstr>Georgia</vt:lpstr>
      <vt:lpstr>Times New Roman</vt:lpstr>
      <vt:lpstr>Wingdings 2</vt:lpstr>
      <vt:lpstr>2_HDOfficeLightV0</vt:lpstr>
      <vt:lpstr>3_HDOfficeLightV0</vt:lpstr>
      <vt:lpstr>3_Office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for your heart…</dc:title>
  <dc:creator>user</dc:creator>
  <cp:lastModifiedBy>広隆 後藤</cp:lastModifiedBy>
  <cp:revision>184</cp:revision>
  <cp:lastPrinted>2023-03-23T01:43:49Z</cp:lastPrinted>
  <dcterms:created xsi:type="dcterms:W3CDTF">2021-03-30T02:09:12Z</dcterms:created>
  <dcterms:modified xsi:type="dcterms:W3CDTF">2025-03-24T23:58:14Z</dcterms:modified>
</cp:coreProperties>
</file>