
<file path=[Content_Types].xml><?xml version="1.0" encoding="utf-8"?>
<Types xmlns="http://schemas.openxmlformats.org/package/2006/content-types">
  <Default Extension="jfif" ContentType="image/jpeg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tags/tag2.xml" ContentType="application/vnd.openxmlformats-officedocument.presentationml.tags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330" r:id="rId2"/>
    <p:sldId id="331" r:id="rId3"/>
    <p:sldId id="2147472215" r:id="rId4"/>
    <p:sldId id="2147472219" r:id="rId5"/>
    <p:sldId id="2147472218" r:id="rId6"/>
    <p:sldId id="2147472217" r:id="rId7"/>
    <p:sldId id="2147472216" r:id="rId8"/>
    <p:sldId id="2141412190" r:id="rId9"/>
    <p:sldId id="2141412105" r:id="rId10"/>
    <p:sldId id="2147472212" r:id="rId11"/>
    <p:sldId id="264" r:id="rId12"/>
  </p:sldIdLst>
  <p:sldSz cx="12192000" cy="6858000"/>
  <p:notesSz cx="6858000" cy="9945688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88773" autoAdjust="0"/>
  </p:normalViewPr>
  <p:slideViewPr>
    <p:cSldViewPr snapToGrid="0">
      <p:cViewPr varScale="1">
        <p:scale>
          <a:sx n="85" d="100"/>
          <a:sy n="85" d="100"/>
        </p:scale>
        <p:origin x="547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30" d="100"/>
        <a:sy n="13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901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9901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3C83342-1D10-4F8F-9FD2-2F05B84C4024}" type="datetimeFigureOut">
              <a:rPr kumimoji="1" lang="ja-JP" altLang="en-US" smtClean="0"/>
              <a:t>2025/2/28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444500" y="1243013"/>
            <a:ext cx="5969000" cy="33575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786362"/>
            <a:ext cx="5486400" cy="391611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9446678"/>
            <a:ext cx="2971800" cy="4990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9446678"/>
            <a:ext cx="2971800" cy="4990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40726F6-45E1-4313-91BB-8BD27BCAA58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700909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40726F6-45E1-4313-91BB-8BD27BCAA581}" type="slidenum">
              <a:rPr kumimoji="1" lang="ja-JP" altLang="en-US" smtClean="0"/>
              <a:t>6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4833964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6F5EF6A-21A4-4B12-B2E4-7C093439084E}" type="slidenum">
              <a:rPr kumimoji="1" lang="ja-JP" altLang="en-US" smtClean="0"/>
              <a:t>8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1702379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770" name="スライド イメージ プレースホルダー 1">
            <a:extLst>
              <a:ext uri="{FF2B5EF4-FFF2-40B4-BE49-F238E27FC236}">
                <a16:creationId xmlns:a16="http://schemas.microsoft.com/office/drawing/2014/main" id="{2933CD97-E2F8-9ED5-ECA0-39608F5A3A8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8771" name="ノート プレースホルダー 2">
            <a:extLst>
              <a:ext uri="{FF2B5EF4-FFF2-40B4-BE49-F238E27FC236}">
                <a16:creationId xmlns:a16="http://schemas.microsoft.com/office/drawing/2014/main" id="{1E47B7C6-6CD8-0D0A-B1FD-7A7F8C5F7E8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ja-JP" altLang="en-US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6F5EF6A-21A4-4B12-B2E4-7C093439084E}" type="slidenum">
              <a:rPr kumimoji="1" lang="ja-JP" altLang="en-US" smtClean="0"/>
              <a:t>10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955166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ja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algn="l" rtl="0"/>
            <a:fld id="{DB827055-821E-4F6B-AAA9-2685E1493D9C}" type="slidenum">
              <a:rPr/>
              <a:t>11</a:t>
            </a:fld>
            <a:endParaRPr lang="ja" dirty="0"/>
          </a:p>
        </p:txBody>
      </p:sp>
    </p:spTree>
    <p:extLst>
      <p:ext uri="{BB962C8B-B14F-4D97-AF65-F5344CB8AC3E}">
        <p14:creationId xmlns:p14="http://schemas.microsoft.com/office/powerpoint/2010/main" val="11281743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1BC3C37F-45B9-E8D0-56C5-7D7A07F508D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587BBF03-6219-D1FD-046C-D500DD16816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ja-JP" altLang="en-US"/>
              <a:t>マスター サブタイトルの書式設定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66E72FE6-8342-5BB1-F54C-F38CCA4A86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B9063A-7A2B-4DA9-A98A-50B30EAFC19F}" type="datetimeFigureOut">
              <a:rPr kumimoji="1" lang="ja-JP" altLang="en-US" smtClean="0"/>
              <a:t>2025/2/28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1F8B8AF7-875D-FC52-5467-6A605768FB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91DA1F2B-C13E-DFF7-09C4-FB28DDB38A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36EA9E-A605-4FFE-A771-26F612B109C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375410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321CF3D8-9B44-7532-8EF8-1F07C9F210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BDC80484-A2DB-58F1-1427-A447306B7D8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CDE9EC48-64B7-710D-0ED2-AD9EF2BE53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B9063A-7A2B-4DA9-A98A-50B30EAFC19F}" type="datetimeFigureOut">
              <a:rPr kumimoji="1" lang="ja-JP" altLang="en-US" smtClean="0"/>
              <a:t>2025/2/28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32E8A1C6-A1A2-2146-9F4B-035F15729D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CA449AC4-D7F8-D9A9-7936-D6D56B96BF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36EA9E-A605-4FFE-A771-26F612B109C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701553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>
            <a:extLst>
              <a:ext uri="{FF2B5EF4-FFF2-40B4-BE49-F238E27FC236}">
                <a16:creationId xmlns:a16="http://schemas.microsoft.com/office/drawing/2014/main" id="{737446A5-2BD0-B339-0BD6-1B0D4D235C4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53A358A8-43DE-7C52-DD90-53F980D6848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DCEC423E-4851-EC1E-CA6B-B80595C62C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B9063A-7A2B-4DA9-A98A-50B30EAFC19F}" type="datetimeFigureOut">
              <a:rPr kumimoji="1" lang="ja-JP" altLang="en-US" smtClean="0"/>
              <a:t>2025/2/28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B78167FA-7113-AD1B-F887-9BDE299DE7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14110A7B-1552-914B-F500-E726E91F96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36EA9E-A605-4FFE-A771-26F612B109C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8187469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6882405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1AD4D34A-C4B4-4E86-86B7-06FF73876E2C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0" y="0"/>
            <a:ext cx="12192000" cy="6858000"/>
          </a:xfrm>
          <a:custGeom>
            <a:avLst/>
            <a:gdLst>
              <a:gd name="connsiteX0" fmla="*/ 11946675 w 12192000"/>
              <a:gd name="connsiteY0" fmla="*/ 6677576 h 6858000"/>
              <a:gd name="connsiteX1" fmla="*/ 11952788 w 12192000"/>
              <a:gd name="connsiteY1" fmla="*/ 6677576 h 6858000"/>
              <a:gd name="connsiteX2" fmla="*/ 11958183 w 12192000"/>
              <a:gd name="connsiteY2" fmla="*/ 6678151 h 6858000"/>
              <a:gd name="connsiteX3" fmla="*/ 11960461 w 12192000"/>
              <a:gd name="connsiteY3" fmla="*/ 6679894 h 6858000"/>
              <a:gd name="connsiteX4" fmla="*/ 11961281 w 12192000"/>
              <a:gd name="connsiteY4" fmla="*/ 6682541 h 6858000"/>
              <a:gd name="connsiteX5" fmla="*/ 11959578 w 12192000"/>
              <a:gd name="connsiteY5" fmla="*/ 6686233 h 6858000"/>
              <a:gd name="connsiteX6" fmla="*/ 11953198 w 12192000"/>
              <a:gd name="connsiteY6" fmla="*/ 6687628 h 6858000"/>
              <a:gd name="connsiteX7" fmla="*/ 11946675 w 12192000"/>
              <a:gd name="connsiteY7" fmla="*/ 6687628 h 6858000"/>
              <a:gd name="connsiteX8" fmla="*/ 11941300 w 12192000"/>
              <a:gd name="connsiteY8" fmla="*/ 6673064 h 6858000"/>
              <a:gd name="connsiteX9" fmla="*/ 11941300 w 12192000"/>
              <a:gd name="connsiteY9" fmla="*/ 6706378 h 6858000"/>
              <a:gd name="connsiteX10" fmla="*/ 11946675 w 12192000"/>
              <a:gd name="connsiteY10" fmla="*/ 6706378 h 6858000"/>
              <a:gd name="connsiteX11" fmla="*/ 11946675 w 12192000"/>
              <a:gd name="connsiteY11" fmla="*/ 6692224 h 6858000"/>
              <a:gd name="connsiteX12" fmla="*/ 11949834 w 12192000"/>
              <a:gd name="connsiteY12" fmla="*/ 6692224 h 6858000"/>
              <a:gd name="connsiteX13" fmla="*/ 11954142 w 12192000"/>
              <a:gd name="connsiteY13" fmla="*/ 6693372 h 6858000"/>
              <a:gd name="connsiteX14" fmla="*/ 11959762 w 12192000"/>
              <a:gd name="connsiteY14" fmla="*/ 6701126 h 6858000"/>
              <a:gd name="connsiteX15" fmla="*/ 11962717 w 12192000"/>
              <a:gd name="connsiteY15" fmla="*/ 6706378 h 6858000"/>
              <a:gd name="connsiteX16" fmla="*/ 11969281 w 12192000"/>
              <a:gd name="connsiteY16" fmla="*/ 6706378 h 6858000"/>
              <a:gd name="connsiteX17" fmla="*/ 11965220 w 12192000"/>
              <a:gd name="connsiteY17" fmla="*/ 6699854 h 6858000"/>
              <a:gd name="connsiteX18" fmla="*/ 11960296 w 12192000"/>
              <a:gd name="connsiteY18" fmla="*/ 6693249 h 6858000"/>
              <a:gd name="connsiteX19" fmla="*/ 11957466 w 12192000"/>
              <a:gd name="connsiteY19" fmla="*/ 6691485 h 6858000"/>
              <a:gd name="connsiteX20" fmla="*/ 11964378 w 12192000"/>
              <a:gd name="connsiteY20" fmla="*/ 6688449 h 6858000"/>
              <a:gd name="connsiteX21" fmla="*/ 11966983 w 12192000"/>
              <a:gd name="connsiteY21" fmla="*/ 6682090 h 6858000"/>
              <a:gd name="connsiteX22" fmla="*/ 11965424 w 12192000"/>
              <a:gd name="connsiteY22" fmla="*/ 6677207 h 6858000"/>
              <a:gd name="connsiteX23" fmla="*/ 11961239 w 12192000"/>
              <a:gd name="connsiteY23" fmla="*/ 6673987 h 6858000"/>
              <a:gd name="connsiteX24" fmla="*/ 11952747 w 12192000"/>
              <a:gd name="connsiteY24" fmla="*/ 6673064 h 6858000"/>
              <a:gd name="connsiteX25" fmla="*/ 10902089 w 12192000"/>
              <a:gd name="connsiteY25" fmla="*/ 6670493 h 6858000"/>
              <a:gd name="connsiteX26" fmla="*/ 10905603 w 12192000"/>
              <a:gd name="connsiteY26" fmla="*/ 6670493 h 6858000"/>
              <a:gd name="connsiteX27" fmla="*/ 10905603 w 12192000"/>
              <a:gd name="connsiteY27" fmla="*/ 6674034 h 6858000"/>
              <a:gd name="connsiteX28" fmla="*/ 10877492 w 12192000"/>
              <a:gd name="connsiteY28" fmla="*/ 6709456 h 6858000"/>
              <a:gd name="connsiteX29" fmla="*/ 10859922 w 12192000"/>
              <a:gd name="connsiteY29" fmla="*/ 6691746 h 6858000"/>
              <a:gd name="connsiteX30" fmla="*/ 10902089 w 12192000"/>
              <a:gd name="connsiteY30" fmla="*/ 6670493 h 6858000"/>
              <a:gd name="connsiteX31" fmla="*/ 11954881 w 12192000"/>
              <a:gd name="connsiteY31" fmla="*/ 6663422 h 6858000"/>
              <a:gd name="connsiteX32" fmla="*/ 11967558 w 12192000"/>
              <a:gd name="connsiteY32" fmla="*/ 6666766 h 6858000"/>
              <a:gd name="connsiteX33" fmla="*/ 11977220 w 12192000"/>
              <a:gd name="connsiteY33" fmla="*/ 6676325 h 6858000"/>
              <a:gd name="connsiteX34" fmla="*/ 11980687 w 12192000"/>
              <a:gd name="connsiteY34" fmla="*/ 6689269 h 6858000"/>
              <a:gd name="connsiteX35" fmla="*/ 11977282 w 12192000"/>
              <a:gd name="connsiteY35" fmla="*/ 6702090 h 6858000"/>
              <a:gd name="connsiteX36" fmla="*/ 11967722 w 12192000"/>
              <a:gd name="connsiteY36" fmla="*/ 6711650 h 6858000"/>
              <a:gd name="connsiteX37" fmla="*/ 11954881 w 12192000"/>
              <a:gd name="connsiteY37" fmla="*/ 6715076 h 6858000"/>
              <a:gd name="connsiteX38" fmla="*/ 11942039 w 12192000"/>
              <a:gd name="connsiteY38" fmla="*/ 6711650 h 6858000"/>
              <a:gd name="connsiteX39" fmla="*/ 11932459 w 12192000"/>
              <a:gd name="connsiteY39" fmla="*/ 6702090 h 6858000"/>
              <a:gd name="connsiteX40" fmla="*/ 11929033 w 12192000"/>
              <a:gd name="connsiteY40" fmla="*/ 6689269 h 6858000"/>
              <a:gd name="connsiteX41" fmla="*/ 11932521 w 12192000"/>
              <a:gd name="connsiteY41" fmla="*/ 6676325 h 6858000"/>
              <a:gd name="connsiteX42" fmla="*/ 11942183 w 12192000"/>
              <a:gd name="connsiteY42" fmla="*/ 6666766 h 6858000"/>
              <a:gd name="connsiteX43" fmla="*/ 11954881 w 12192000"/>
              <a:gd name="connsiteY43" fmla="*/ 6663422 h 6858000"/>
              <a:gd name="connsiteX44" fmla="*/ 11954881 w 12192000"/>
              <a:gd name="connsiteY44" fmla="*/ 6658294 h 6858000"/>
              <a:gd name="connsiteX45" fmla="*/ 11939660 w 12192000"/>
              <a:gd name="connsiteY45" fmla="*/ 6662294 h 6858000"/>
              <a:gd name="connsiteX46" fmla="*/ 11928069 w 12192000"/>
              <a:gd name="connsiteY46" fmla="*/ 6673741 h 6858000"/>
              <a:gd name="connsiteX47" fmla="*/ 11923904 w 12192000"/>
              <a:gd name="connsiteY47" fmla="*/ 6689269 h 6858000"/>
              <a:gd name="connsiteX48" fmla="*/ 11928007 w 12192000"/>
              <a:gd name="connsiteY48" fmla="*/ 6704655 h 6858000"/>
              <a:gd name="connsiteX49" fmla="*/ 11939474 w 12192000"/>
              <a:gd name="connsiteY49" fmla="*/ 6716122 h 6858000"/>
              <a:gd name="connsiteX50" fmla="*/ 11954881 w 12192000"/>
              <a:gd name="connsiteY50" fmla="*/ 6720204 h 6858000"/>
              <a:gd name="connsiteX51" fmla="*/ 11970287 w 12192000"/>
              <a:gd name="connsiteY51" fmla="*/ 6716122 h 6858000"/>
              <a:gd name="connsiteX52" fmla="*/ 11981733 w 12192000"/>
              <a:gd name="connsiteY52" fmla="*/ 6704655 h 6858000"/>
              <a:gd name="connsiteX53" fmla="*/ 11985815 w 12192000"/>
              <a:gd name="connsiteY53" fmla="*/ 6689269 h 6858000"/>
              <a:gd name="connsiteX54" fmla="*/ 11981671 w 12192000"/>
              <a:gd name="connsiteY54" fmla="*/ 6673741 h 6858000"/>
              <a:gd name="connsiteX55" fmla="*/ 11970101 w 12192000"/>
              <a:gd name="connsiteY55" fmla="*/ 6662294 h 6858000"/>
              <a:gd name="connsiteX56" fmla="*/ 11954881 w 12192000"/>
              <a:gd name="connsiteY56" fmla="*/ 6658294 h 6858000"/>
              <a:gd name="connsiteX57" fmla="*/ 11091685 w 12192000"/>
              <a:gd name="connsiteY57" fmla="*/ 6628842 h 6858000"/>
              <a:gd name="connsiteX58" fmla="*/ 11123259 w 12192000"/>
              <a:gd name="connsiteY58" fmla="*/ 6669149 h 6858000"/>
              <a:gd name="connsiteX59" fmla="*/ 11091685 w 12192000"/>
              <a:gd name="connsiteY59" fmla="*/ 6709455 h 6858000"/>
              <a:gd name="connsiteX60" fmla="*/ 11060111 w 12192000"/>
              <a:gd name="connsiteY60" fmla="*/ 6669149 h 6858000"/>
              <a:gd name="connsiteX61" fmla="*/ 11091685 w 12192000"/>
              <a:gd name="connsiteY61" fmla="*/ 6628842 h 6858000"/>
              <a:gd name="connsiteX62" fmla="*/ 10781998 w 12192000"/>
              <a:gd name="connsiteY62" fmla="*/ 6628842 h 6858000"/>
              <a:gd name="connsiteX63" fmla="*/ 10810212 w 12192000"/>
              <a:gd name="connsiteY63" fmla="*/ 6669149 h 6858000"/>
              <a:gd name="connsiteX64" fmla="*/ 10781998 w 12192000"/>
              <a:gd name="connsiteY64" fmla="*/ 6709455 h 6858000"/>
              <a:gd name="connsiteX65" fmla="*/ 10753783 w 12192000"/>
              <a:gd name="connsiteY65" fmla="*/ 6669149 h 6858000"/>
              <a:gd name="connsiteX66" fmla="*/ 10781998 w 12192000"/>
              <a:gd name="connsiteY66" fmla="*/ 6628842 h 6858000"/>
              <a:gd name="connsiteX67" fmla="*/ 10469622 w 12192000"/>
              <a:gd name="connsiteY67" fmla="*/ 6628842 h 6858000"/>
              <a:gd name="connsiteX68" fmla="*/ 10501196 w 12192000"/>
              <a:gd name="connsiteY68" fmla="*/ 6669149 h 6858000"/>
              <a:gd name="connsiteX69" fmla="*/ 10469622 w 12192000"/>
              <a:gd name="connsiteY69" fmla="*/ 6709455 h 6858000"/>
              <a:gd name="connsiteX70" fmla="*/ 10438048 w 12192000"/>
              <a:gd name="connsiteY70" fmla="*/ 6669149 h 6858000"/>
              <a:gd name="connsiteX71" fmla="*/ 10469622 w 12192000"/>
              <a:gd name="connsiteY71" fmla="*/ 6628842 h 6858000"/>
              <a:gd name="connsiteX72" fmla="*/ 11014562 w 12192000"/>
              <a:gd name="connsiteY72" fmla="*/ 6623595 h 6858000"/>
              <a:gd name="connsiteX73" fmla="*/ 11014562 w 12192000"/>
              <a:gd name="connsiteY73" fmla="*/ 6719555 h 6858000"/>
              <a:gd name="connsiteX74" fmla="*/ 11026851 w 12192000"/>
              <a:gd name="connsiteY74" fmla="*/ 6719555 h 6858000"/>
              <a:gd name="connsiteX75" fmla="*/ 11026851 w 12192000"/>
              <a:gd name="connsiteY75" fmla="*/ 6623595 h 6858000"/>
              <a:gd name="connsiteX76" fmla="*/ 11158189 w 12192000"/>
              <a:gd name="connsiteY76" fmla="*/ 6622125 h 6858000"/>
              <a:gd name="connsiteX77" fmla="*/ 11158189 w 12192000"/>
              <a:gd name="connsiteY77" fmla="*/ 6646508 h 6858000"/>
              <a:gd name="connsiteX78" fmla="*/ 11158189 w 12192000"/>
              <a:gd name="connsiteY78" fmla="*/ 6716173 h 6858000"/>
              <a:gd name="connsiteX79" fmla="*/ 11172009 w 12192000"/>
              <a:gd name="connsiteY79" fmla="*/ 6716173 h 6858000"/>
              <a:gd name="connsiteX80" fmla="*/ 11172009 w 12192000"/>
              <a:gd name="connsiteY80" fmla="*/ 6663924 h 6858000"/>
              <a:gd name="connsiteX81" fmla="*/ 11199648 w 12192000"/>
              <a:gd name="connsiteY81" fmla="*/ 6629091 h 6858000"/>
              <a:gd name="connsiteX82" fmla="*/ 11220377 w 12192000"/>
              <a:gd name="connsiteY82" fmla="*/ 6660441 h 6858000"/>
              <a:gd name="connsiteX83" fmla="*/ 11220377 w 12192000"/>
              <a:gd name="connsiteY83" fmla="*/ 6716173 h 6858000"/>
              <a:gd name="connsiteX84" fmla="*/ 11230741 w 12192000"/>
              <a:gd name="connsiteY84" fmla="*/ 6716173 h 6858000"/>
              <a:gd name="connsiteX85" fmla="*/ 11230741 w 12192000"/>
              <a:gd name="connsiteY85" fmla="*/ 6656957 h 6858000"/>
              <a:gd name="connsiteX86" fmla="*/ 11199648 w 12192000"/>
              <a:gd name="connsiteY86" fmla="*/ 6622125 h 6858000"/>
              <a:gd name="connsiteX87" fmla="*/ 11168554 w 12192000"/>
              <a:gd name="connsiteY87" fmla="*/ 6639541 h 6858000"/>
              <a:gd name="connsiteX88" fmla="*/ 11168554 w 12192000"/>
              <a:gd name="connsiteY88" fmla="*/ 6622125 h 6858000"/>
              <a:gd name="connsiteX89" fmla="*/ 11158189 w 12192000"/>
              <a:gd name="connsiteY89" fmla="*/ 6622125 h 6858000"/>
              <a:gd name="connsiteX90" fmla="*/ 11088997 w 12192000"/>
              <a:gd name="connsiteY90" fmla="*/ 6622125 h 6858000"/>
              <a:gd name="connsiteX91" fmla="*/ 11045332 w 12192000"/>
              <a:gd name="connsiteY91" fmla="*/ 6671165 h 6858000"/>
              <a:gd name="connsiteX92" fmla="*/ 11088997 w 12192000"/>
              <a:gd name="connsiteY92" fmla="*/ 6720204 h 6858000"/>
              <a:gd name="connsiteX93" fmla="*/ 11132662 w 12192000"/>
              <a:gd name="connsiteY93" fmla="*/ 6671165 h 6858000"/>
              <a:gd name="connsiteX94" fmla="*/ 11088997 w 12192000"/>
              <a:gd name="connsiteY94" fmla="*/ 6622125 h 6858000"/>
              <a:gd name="connsiteX95" fmla="*/ 10883851 w 12192000"/>
              <a:gd name="connsiteY95" fmla="*/ 6622125 h 6858000"/>
              <a:gd name="connsiteX96" fmla="*/ 10855700 w 12192000"/>
              <a:gd name="connsiteY96" fmla="*/ 6625628 h 6858000"/>
              <a:gd name="connsiteX97" fmla="*/ 10855700 w 12192000"/>
              <a:gd name="connsiteY97" fmla="*/ 6639639 h 6858000"/>
              <a:gd name="connsiteX98" fmla="*/ 10883851 w 12192000"/>
              <a:gd name="connsiteY98" fmla="*/ 6629131 h 6858000"/>
              <a:gd name="connsiteX99" fmla="*/ 10904964 w 12192000"/>
              <a:gd name="connsiteY99" fmla="*/ 6653651 h 6858000"/>
              <a:gd name="connsiteX100" fmla="*/ 10904964 w 12192000"/>
              <a:gd name="connsiteY100" fmla="*/ 6660656 h 6858000"/>
              <a:gd name="connsiteX101" fmla="*/ 10845144 w 12192000"/>
              <a:gd name="connsiteY101" fmla="*/ 6692181 h 6858000"/>
              <a:gd name="connsiteX102" fmla="*/ 10876813 w 12192000"/>
              <a:gd name="connsiteY102" fmla="*/ 6720204 h 6858000"/>
              <a:gd name="connsiteX103" fmla="*/ 10904964 w 12192000"/>
              <a:gd name="connsiteY103" fmla="*/ 6702690 h 6858000"/>
              <a:gd name="connsiteX104" fmla="*/ 10908483 w 12192000"/>
              <a:gd name="connsiteY104" fmla="*/ 6702690 h 6858000"/>
              <a:gd name="connsiteX105" fmla="*/ 10908483 w 12192000"/>
              <a:gd name="connsiteY105" fmla="*/ 6716701 h 6858000"/>
              <a:gd name="connsiteX106" fmla="*/ 10919039 w 12192000"/>
              <a:gd name="connsiteY106" fmla="*/ 6716701 h 6858000"/>
              <a:gd name="connsiteX107" fmla="*/ 10919039 w 12192000"/>
              <a:gd name="connsiteY107" fmla="*/ 6699187 h 6858000"/>
              <a:gd name="connsiteX108" fmla="*/ 10919039 w 12192000"/>
              <a:gd name="connsiteY108" fmla="*/ 6657154 h 6858000"/>
              <a:gd name="connsiteX109" fmla="*/ 10883851 w 12192000"/>
              <a:gd name="connsiteY109" fmla="*/ 6622125 h 6858000"/>
              <a:gd name="connsiteX110" fmla="*/ 10642268 w 12192000"/>
              <a:gd name="connsiteY110" fmla="*/ 6622125 h 6858000"/>
              <a:gd name="connsiteX111" fmla="*/ 10642268 w 12192000"/>
              <a:gd name="connsiteY111" fmla="*/ 6646508 h 6858000"/>
              <a:gd name="connsiteX112" fmla="*/ 10642268 w 12192000"/>
              <a:gd name="connsiteY112" fmla="*/ 6716173 h 6858000"/>
              <a:gd name="connsiteX113" fmla="*/ 10656343 w 12192000"/>
              <a:gd name="connsiteY113" fmla="*/ 6716173 h 6858000"/>
              <a:gd name="connsiteX114" fmla="*/ 10656343 w 12192000"/>
              <a:gd name="connsiteY114" fmla="*/ 6663924 h 6858000"/>
              <a:gd name="connsiteX115" fmla="*/ 10684494 w 12192000"/>
              <a:gd name="connsiteY115" fmla="*/ 6629091 h 6858000"/>
              <a:gd name="connsiteX116" fmla="*/ 10705607 w 12192000"/>
              <a:gd name="connsiteY116" fmla="*/ 6660441 h 6858000"/>
              <a:gd name="connsiteX117" fmla="*/ 10705607 w 12192000"/>
              <a:gd name="connsiteY117" fmla="*/ 6716173 h 6858000"/>
              <a:gd name="connsiteX118" fmla="*/ 10716163 w 12192000"/>
              <a:gd name="connsiteY118" fmla="*/ 6716173 h 6858000"/>
              <a:gd name="connsiteX119" fmla="*/ 10716163 w 12192000"/>
              <a:gd name="connsiteY119" fmla="*/ 6656957 h 6858000"/>
              <a:gd name="connsiteX120" fmla="*/ 10684494 w 12192000"/>
              <a:gd name="connsiteY120" fmla="*/ 6622125 h 6858000"/>
              <a:gd name="connsiteX121" fmla="*/ 10652824 w 12192000"/>
              <a:gd name="connsiteY121" fmla="*/ 6639541 h 6858000"/>
              <a:gd name="connsiteX122" fmla="*/ 10652824 w 12192000"/>
              <a:gd name="connsiteY122" fmla="*/ 6622125 h 6858000"/>
              <a:gd name="connsiteX123" fmla="*/ 10642268 w 12192000"/>
              <a:gd name="connsiteY123" fmla="*/ 6622125 h 6858000"/>
              <a:gd name="connsiteX124" fmla="*/ 10540159 w 12192000"/>
              <a:gd name="connsiteY124" fmla="*/ 6622125 h 6858000"/>
              <a:gd name="connsiteX125" fmla="*/ 10540159 w 12192000"/>
              <a:gd name="connsiteY125" fmla="*/ 6685175 h 6858000"/>
              <a:gd name="connsiteX126" fmla="*/ 10571828 w 12192000"/>
              <a:gd name="connsiteY126" fmla="*/ 6720204 h 6858000"/>
              <a:gd name="connsiteX127" fmla="*/ 10603498 w 12192000"/>
              <a:gd name="connsiteY127" fmla="*/ 6702690 h 6858000"/>
              <a:gd name="connsiteX128" fmla="*/ 10603498 w 12192000"/>
              <a:gd name="connsiteY128" fmla="*/ 6716701 h 6858000"/>
              <a:gd name="connsiteX129" fmla="*/ 10614054 w 12192000"/>
              <a:gd name="connsiteY129" fmla="*/ 6716701 h 6858000"/>
              <a:gd name="connsiteX130" fmla="*/ 10614054 w 12192000"/>
              <a:gd name="connsiteY130" fmla="*/ 6695684 h 6858000"/>
              <a:gd name="connsiteX131" fmla="*/ 10614054 w 12192000"/>
              <a:gd name="connsiteY131" fmla="*/ 6622125 h 6858000"/>
              <a:gd name="connsiteX132" fmla="*/ 10599979 w 12192000"/>
              <a:gd name="connsiteY132" fmla="*/ 6622125 h 6858000"/>
              <a:gd name="connsiteX133" fmla="*/ 10599979 w 12192000"/>
              <a:gd name="connsiteY133" fmla="*/ 6674667 h 6858000"/>
              <a:gd name="connsiteX134" fmla="*/ 10571828 w 12192000"/>
              <a:gd name="connsiteY134" fmla="*/ 6709695 h 6858000"/>
              <a:gd name="connsiteX135" fmla="*/ 10550715 w 12192000"/>
              <a:gd name="connsiteY135" fmla="*/ 6681673 h 6858000"/>
              <a:gd name="connsiteX136" fmla="*/ 10550715 w 12192000"/>
              <a:gd name="connsiteY136" fmla="*/ 6622125 h 6858000"/>
              <a:gd name="connsiteX137" fmla="*/ 10540159 w 12192000"/>
              <a:gd name="connsiteY137" fmla="*/ 6622125 h 6858000"/>
              <a:gd name="connsiteX138" fmla="*/ 10471637 w 12192000"/>
              <a:gd name="connsiteY138" fmla="*/ 6622125 h 6858000"/>
              <a:gd name="connsiteX139" fmla="*/ 10427300 w 12192000"/>
              <a:gd name="connsiteY139" fmla="*/ 6671165 h 6858000"/>
              <a:gd name="connsiteX140" fmla="*/ 10471637 w 12192000"/>
              <a:gd name="connsiteY140" fmla="*/ 6720204 h 6858000"/>
              <a:gd name="connsiteX141" fmla="*/ 10515975 w 12192000"/>
              <a:gd name="connsiteY141" fmla="*/ 6671165 h 6858000"/>
              <a:gd name="connsiteX142" fmla="*/ 10471637 w 12192000"/>
              <a:gd name="connsiteY142" fmla="*/ 6622125 h 6858000"/>
              <a:gd name="connsiteX143" fmla="*/ 11655303 w 12192000"/>
              <a:gd name="connsiteY143" fmla="*/ 6607346 h 6858000"/>
              <a:gd name="connsiteX144" fmla="*/ 11659333 w 12192000"/>
              <a:gd name="connsiteY144" fmla="*/ 6618095 h 6858000"/>
              <a:gd name="connsiteX145" fmla="*/ 11663364 w 12192000"/>
              <a:gd name="connsiteY145" fmla="*/ 6624813 h 6858000"/>
              <a:gd name="connsiteX146" fmla="*/ 11648585 w 12192000"/>
              <a:gd name="connsiteY146" fmla="*/ 6624813 h 6858000"/>
              <a:gd name="connsiteX147" fmla="*/ 11652616 w 12192000"/>
              <a:gd name="connsiteY147" fmla="*/ 6618095 h 6858000"/>
              <a:gd name="connsiteX148" fmla="*/ 11659446 w 12192000"/>
              <a:gd name="connsiteY148" fmla="*/ 6596598 h 6858000"/>
              <a:gd name="connsiteX149" fmla="*/ 11649032 w 12192000"/>
              <a:gd name="connsiteY149" fmla="*/ 6600112 h 6858000"/>
              <a:gd name="connsiteX150" fmla="*/ 11645562 w 12192000"/>
              <a:gd name="connsiteY150" fmla="*/ 6617682 h 6858000"/>
              <a:gd name="connsiteX151" fmla="*/ 11635149 w 12192000"/>
              <a:gd name="connsiteY151" fmla="*/ 6638764 h 6858000"/>
              <a:gd name="connsiteX152" fmla="*/ 11645562 w 12192000"/>
              <a:gd name="connsiteY152" fmla="*/ 6642278 h 6858000"/>
              <a:gd name="connsiteX153" fmla="*/ 11645562 w 12192000"/>
              <a:gd name="connsiteY153" fmla="*/ 6631737 h 6858000"/>
              <a:gd name="connsiteX154" fmla="*/ 11666387 w 12192000"/>
              <a:gd name="connsiteY154" fmla="*/ 6631737 h 6858000"/>
              <a:gd name="connsiteX155" fmla="*/ 11666387 w 12192000"/>
              <a:gd name="connsiteY155" fmla="*/ 6638764 h 6858000"/>
              <a:gd name="connsiteX156" fmla="*/ 11676800 w 12192000"/>
              <a:gd name="connsiteY156" fmla="*/ 6638764 h 6858000"/>
              <a:gd name="connsiteX157" fmla="*/ 11666387 w 12192000"/>
              <a:gd name="connsiteY157" fmla="*/ 6617682 h 6858000"/>
              <a:gd name="connsiteX158" fmla="*/ 11659446 w 12192000"/>
              <a:gd name="connsiteY158" fmla="*/ 6600112 h 6858000"/>
              <a:gd name="connsiteX159" fmla="*/ 11659446 w 12192000"/>
              <a:gd name="connsiteY159" fmla="*/ 6596598 h 6858000"/>
              <a:gd name="connsiteX160" fmla="*/ 10964451 w 12192000"/>
              <a:gd name="connsiteY160" fmla="*/ 6596597 h 6858000"/>
              <a:gd name="connsiteX161" fmla="*/ 10953971 w 12192000"/>
              <a:gd name="connsiteY161" fmla="*/ 6600129 h 6858000"/>
              <a:gd name="connsiteX162" fmla="*/ 10953971 w 12192000"/>
              <a:gd name="connsiteY162" fmla="*/ 6621318 h 6858000"/>
              <a:gd name="connsiteX163" fmla="*/ 10936505 w 12192000"/>
              <a:gd name="connsiteY163" fmla="*/ 6621318 h 6858000"/>
              <a:gd name="connsiteX164" fmla="*/ 10936505 w 12192000"/>
              <a:gd name="connsiteY164" fmla="*/ 6631913 h 6858000"/>
              <a:gd name="connsiteX165" fmla="*/ 10953971 w 12192000"/>
              <a:gd name="connsiteY165" fmla="*/ 6631913 h 6858000"/>
              <a:gd name="connsiteX166" fmla="*/ 10953971 w 12192000"/>
              <a:gd name="connsiteY166" fmla="*/ 6688419 h 6858000"/>
              <a:gd name="connsiteX167" fmla="*/ 10974931 w 12192000"/>
              <a:gd name="connsiteY167" fmla="*/ 6720203 h 6858000"/>
              <a:gd name="connsiteX168" fmla="*/ 10988904 w 12192000"/>
              <a:gd name="connsiteY168" fmla="*/ 6716672 h 6858000"/>
              <a:gd name="connsiteX169" fmla="*/ 10988904 w 12192000"/>
              <a:gd name="connsiteY169" fmla="*/ 6706077 h 6858000"/>
              <a:gd name="connsiteX170" fmla="*/ 10978424 w 12192000"/>
              <a:gd name="connsiteY170" fmla="*/ 6709608 h 6858000"/>
              <a:gd name="connsiteX171" fmla="*/ 10964451 w 12192000"/>
              <a:gd name="connsiteY171" fmla="*/ 6695482 h 6858000"/>
              <a:gd name="connsiteX172" fmla="*/ 10964451 w 12192000"/>
              <a:gd name="connsiteY172" fmla="*/ 6631913 h 6858000"/>
              <a:gd name="connsiteX173" fmla="*/ 10985410 w 12192000"/>
              <a:gd name="connsiteY173" fmla="*/ 6631913 h 6858000"/>
              <a:gd name="connsiteX174" fmla="*/ 10985410 w 12192000"/>
              <a:gd name="connsiteY174" fmla="*/ 6621318 h 6858000"/>
              <a:gd name="connsiteX175" fmla="*/ 10964451 w 12192000"/>
              <a:gd name="connsiteY175" fmla="*/ 6621318 h 6858000"/>
              <a:gd name="connsiteX176" fmla="*/ 10964451 w 12192000"/>
              <a:gd name="connsiteY176" fmla="*/ 6596597 h 6858000"/>
              <a:gd name="connsiteX177" fmla="*/ 11599881 w 12192000"/>
              <a:gd name="connsiteY177" fmla="*/ 6593911 h 6858000"/>
              <a:gd name="connsiteX178" fmla="*/ 11589469 w 12192000"/>
              <a:gd name="connsiteY178" fmla="*/ 6636077 h 6858000"/>
              <a:gd name="connsiteX179" fmla="*/ 11599881 w 12192000"/>
              <a:gd name="connsiteY179" fmla="*/ 6636077 h 6858000"/>
              <a:gd name="connsiteX180" fmla="*/ 11603352 w 12192000"/>
              <a:gd name="connsiteY180" fmla="*/ 6611481 h 6858000"/>
              <a:gd name="connsiteX181" fmla="*/ 11617236 w 12192000"/>
              <a:gd name="connsiteY181" fmla="*/ 6639591 h 6858000"/>
              <a:gd name="connsiteX182" fmla="*/ 11624178 w 12192000"/>
              <a:gd name="connsiteY182" fmla="*/ 6639591 h 6858000"/>
              <a:gd name="connsiteX183" fmla="*/ 11631119 w 12192000"/>
              <a:gd name="connsiteY183" fmla="*/ 6597425 h 6858000"/>
              <a:gd name="connsiteX184" fmla="*/ 11624178 w 12192000"/>
              <a:gd name="connsiteY184" fmla="*/ 6597425 h 6858000"/>
              <a:gd name="connsiteX185" fmla="*/ 11620707 w 12192000"/>
              <a:gd name="connsiteY185" fmla="*/ 6625536 h 6858000"/>
              <a:gd name="connsiteX186" fmla="*/ 11606824 w 12192000"/>
              <a:gd name="connsiteY186" fmla="*/ 6593911 h 6858000"/>
              <a:gd name="connsiteX187" fmla="*/ 11599881 w 12192000"/>
              <a:gd name="connsiteY187" fmla="*/ 6593911 h 6858000"/>
              <a:gd name="connsiteX188" fmla="*/ 11709044 w 12192000"/>
              <a:gd name="connsiteY188" fmla="*/ 6589881 h 6858000"/>
              <a:gd name="connsiteX189" fmla="*/ 11674112 w 12192000"/>
              <a:gd name="connsiteY189" fmla="*/ 6596982 h 6858000"/>
              <a:gd name="connsiteX190" fmla="*/ 11674112 w 12192000"/>
              <a:gd name="connsiteY190" fmla="*/ 6604084 h 6858000"/>
              <a:gd name="connsiteX191" fmla="*/ 11688084 w 12192000"/>
              <a:gd name="connsiteY191" fmla="*/ 6604084 h 6858000"/>
              <a:gd name="connsiteX192" fmla="*/ 11695071 w 12192000"/>
              <a:gd name="connsiteY192" fmla="*/ 6639592 h 6858000"/>
              <a:gd name="connsiteX193" fmla="*/ 11702057 w 12192000"/>
              <a:gd name="connsiteY193" fmla="*/ 6636041 h 6858000"/>
              <a:gd name="connsiteX194" fmla="*/ 11695071 w 12192000"/>
              <a:gd name="connsiteY194" fmla="*/ 6600533 h 6858000"/>
              <a:gd name="connsiteX195" fmla="*/ 11709044 w 12192000"/>
              <a:gd name="connsiteY195" fmla="*/ 6596982 h 6858000"/>
              <a:gd name="connsiteX196" fmla="*/ 11564748 w 12192000"/>
              <a:gd name="connsiteY196" fmla="*/ 6589881 h 6858000"/>
              <a:gd name="connsiteX197" fmla="*/ 11575228 w 12192000"/>
              <a:gd name="connsiteY197" fmla="*/ 6593240 h 6858000"/>
              <a:gd name="connsiteX198" fmla="*/ 11578720 w 12192000"/>
              <a:gd name="connsiteY198" fmla="*/ 6596599 h 6858000"/>
              <a:gd name="connsiteX199" fmla="*/ 11578720 w 12192000"/>
              <a:gd name="connsiteY199" fmla="*/ 6599957 h 6858000"/>
              <a:gd name="connsiteX200" fmla="*/ 11571734 w 12192000"/>
              <a:gd name="connsiteY200" fmla="*/ 6603316 h 6858000"/>
              <a:gd name="connsiteX201" fmla="*/ 11561254 w 12192000"/>
              <a:gd name="connsiteY201" fmla="*/ 6599957 h 6858000"/>
              <a:gd name="connsiteX202" fmla="*/ 11564748 w 12192000"/>
              <a:gd name="connsiteY202" fmla="*/ 6596599 h 6858000"/>
              <a:gd name="connsiteX203" fmla="*/ 11564748 w 12192000"/>
              <a:gd name="connsiteY203" fmla="*/ 6589881 h 6858000"/>
              <a:gd name="connsiteX204" fmla="*/ 11014562 w 12192000"/>
              <a:gd name="connsiteY204" fmla="*/ 6587995 h 6858000"/>
              <a:gd name="connsiteX205" fmla="*/ 11014562 w 12192000"/>
              <a:gd name="connsiteY205" fmla="*/ 6601689 h 6858000"/>
              <a:gd name="connsiteX206" fmla="*/ 11026851 w 12192000"/>
              <a:gd name="connsiteY206" fmla="*/ 6601689 h 6858000"/>
              <a:gd name="connsiteX207" fmla="*/ 11026851 w 12192000"/>
              <a:gd name="connsiteY207" fmla="*/ 6587995 h 6858000"/>
              <a:gd name="connsiteX208" fmla="*/ 11715762 w 12192000"/>
              <a:gd name="connsiteY208" fmla="*/ 6585849 h 6858000"/>
              <a:gd name="connsiteX209" fmla="*/ 11729582 w 12192000"/>
              <a:gd name="connsiteY209" fmla="*/ 6628843 h 6858000"/>
              <a:gd name="connsiteX210" fmla="*/ 11739946 w 12192000"/>
              <a:gd name="connsiteY210" fmla="*/ 6625260 h 6858000"/>
              <a:gd name="connsiteX211" fmla="*/ 11726127 w 12192000"/>
              <a:gd name="connsiteY211" fmla="*/ 6585849 h 6858000"/>
              <a:gd name="connsiteX212" fmla="*/ 11715762 w 12192000"/>
              <a:gd name="connsiteY212" fmla="*/ 6585849 h 6858000"/>
              <a:gd name="connsiteX213" fmla="*/ 10346688 w 12192000"/>
              <a:gd name="connsiteY213" fmla="*/ 6585849 h 6858000"/>
              <a:gd name="connsiteX214" fmla="*/ 10346688 w 12192000"/>
              <a:gd name="connsiteY214" fmla="*/ 6716173 h 6858000"/>
              <a:gd name="connsiteX215" fmla="*/ 10361467 w 12192000"/>
              <a:gd name="connsiteY215" fmla="*/ 6716173 h 6858000"/>
              <a:gd name="connsiteX216" fmla="*/ 10361467 w 12192000"/>
              <a:gd name="connsiteY216" fmla="*/ 6657057 h 6858000"/>
              <a:gd name="connsiteX217" fmla="*/ 10407148 w 12192000"/>
              <a:gd name="connsiteY217" fmla="*/ 6657057 h 6858000"/>
              <a:gd name="connsiteX218" fmla="*/ 10407148 w 12192000"/>
              <a:gd name="connsiteY218" fmla="*/ 6646309 h 6858000"/>
              <a:gd name="connsiteX219" fmla="*/ 10361467 w 12192000"/>
              <a:gd name="connsiteY219" fmla="*/ 6646309 h 6858000"/>
              <a:gd name="connsiteX220" fmla="*/ 10361467 w 12192000"/>
              <a:gd name="connsiteY220" fmla="*/ 6596597 h 6858000"/>
              <a:gd name="connsiteX221" fmla="*/ 10409835 w 12192000"/>
              <a:gd name="connsiteY221" fmla="*/ 6596597 h 6858000"/>
              <a:gd name="connsiteX222" fmla="*/ 10409835 w 12192000"/>
              <a:gd name="connsiteY222" fmla="*/ 6585849 h 6858000"/>
              <a:gd name="connsiteX223" fmla="*/ 11561143 w 12192000"/>
              <a:gd name="connsiteY223" fmla="*/ 6579132 h 6858000"/>
              <a:gd name="connsiteX224" fmla="*/ 11554200 w 12192000"/>
              <a:gd name="connsiteY224" fmla="*/ 6596599 h 6858000"/>
              <a:gd name="connsiteX225" fmla="*/ 11554200 w 12192000"/>
              <a:gd name="connsiteY225" fmla="*/ 6600091 h 6858000"/>
              <a:gd name="connsiteX226" fmla="*/ 11543788 w 12192000"/>
              <a:gd name="connsiteY226" fmla="*/ 6617558 h 6858000"/>
              <a:gd name="connsiteX227" fmla="*/ 11554200 w 12192000"/>
              <a:gd name="connsiteY227" fmla="*/ 6621051 h 6858000"/>
              <a:gd name="connsiteX228" fmla="*/ 11557671 w 12192000"/>
              <a:gd name="connsiteY228" fmla="*/ 6607078 h 6858000"/>
              <a:gd name="connsiteX229" fmla="*/ 11568084 w 12192000"/>
              <a:gd name="connsiteY229" fmla="*/ 6610572 h 6858000"/>
              <a:gd name="connsiteX230" fmla="*/ 11568084 w 12192000"/>
              <a:gd name="connsiteY230" fmla="*/ 6628037 h 6858000"/>
              <a:gd name="connsiteX231" fmla="*/ 11578497 w 12192000"/>
              <a:gd name="connsiteY231" fmla="*/ 6631531 h 6858000"/>
              <a:gd name="connsiteX232" fmla="*/ 11575026 w 12192000"/>
              <a:gd name="connsiteY232" fmla="*/ 6610572 h 6858000"/>
              <a:gd name="connsiteX233" fmla="*/ 11585438 w 12192000"/>
              <a:gd name="connsiteY233" fmla="*/ 6600091 h 6858000"/>
              <a:gd name="connsiteX234" fmla="*/ 11585438 w 12192000"/>
              <a:gd name="connsiteY234" fmla="*/ 6596599 h 6858000"/>
              <a:gd name="connsiteX235" fmla="*/ 11578497 w 12192000"/>
              <a:gd name="connsiteY235" fmla="*/ 6586119 h 6858000"/>
              <a:gd name="connsiteX236" fmla="*/ 11561143 w 12192000"/>
              <a:gd name="connsiteY236" fmla="*/ 6579132 h 6858000"/>
              <a:gd name="connsiteX237" fmla="*/ 11766241 w 12192000"/>
              <a:gd name="connsiteY237" fmla="*/ 6576425 h 6858000"/>
              <a:gd name="connsiteX238" fmla="*/ 11774878 w 12192000"/>
              <a:gd name="connsiteY238" fmla="*/ 6582156 h 6858000"/>
              <a:gd name="connsiteX239" fmla="*/ 11774878 w 12192000"/>
              <a:gd name="connsiteY239" fmla="*/ 6589209 h 6858000"/>
              <a:gd name="connsiteX240" fmla="*/ 11771423 w 12192000"/>
              <a:gd name="connsiteY240" fmla="*/ 6599790 h 6858000"/>
              <a:gd name="connsiteX241" fmla="*/ 11767968 w 12192000"/>
              <a:gd name="connsiteY241" fmla="*/ 6603317 h 6858000"/>
              <a:gd name="connsiteX242" fmla="*/ 11754149 w 12192000"/>
              <a:gd name="connsiteY242" fmla="*/ 6599790 h 6858000"/>
              <a:gd name="connsiteX243" fmla="*/ 11750694 w 12192000"/>
              <a:gd name="connsiteY243" fmla="*/ 6596264 h 6858000"/>
              <a:gd name="connsiteX244" fmla="*/ 11750694 w 12192000"/>
              <a:gd name="connsiteY244" fmla="*/ 6589209 h 6858000"/>
              <a:gd name="connsiteX245" fmla="*/ 11757604 w 12192000"/>
              <a:gd name="connsiteY245" fmla="*/ 6578629 h 6858000"/>
              <a:gd name="connsiteX246" fmla="*/ 11766241 w 12192000"/>
              <a:gd name="connsiteY246" fmla="*/ 6576425 h 6858000"/>
              <a:gd name="connsiteX247" fmla="*/ 10810738 w 12192000"/>
              <a:gd name="connsiteY247" fmla="*/ 6575100 h 6858000"/>
              <a:gd name="connsiteX248" fmla="*/ 10810738 w 12192000"/>
              <a:gd name="connsiteY248" fmla="*/ 6638804 h 6858000"/>
              <a:gd name="connsiteX249" fmla="*/ 10782231 w 12192000"/>
              <a:gd name="connsiteY249" fmla="*/ 6621108 h 6858000"/>
              <a:gd name="connsiteX250" fmla="*/ 10743034 w 12192000"/>
              <a:gd name="connsiteY250" fmla="*/ 6670656 h 6858000"/>
              <a:gd name="connsiteX251" fmla="*/ 10782231 w 12192000"/>
              <a:gd name="connsiteY251" fmla="*/ 6720203 h 6858000"/>
              <a:gd name="connsiteX252" fmla="*/ 10810738 w 12192000"/>
              <a:gd name="connsiteY252" fmla="*/ 6702507 h 6858000"/>
              <a:gd name="connsiteX253" fmla="*/ 10810738 w 12192000"/>
              <a:gd name="connsiteY253" fmla="*/ 6716664 h 6858000"/>
              <a:gd name="connsiteX254" fmla="*/ 10824991 w 12192000"/>
              <a:gd name="connsiteY254" fmla="*/ 6716664 h 6858000"/>
              <a:gd name="connsiteX255" fmla="*/ 10824991 w 12192000"/>
              <a:gd name="connsiteY255" fmla="*/ 6575100 h 6858000"/>
              <a:gd name="connsiteX256" fmla="*/ 10810738 w 12192000"/>
              <a:gd name="connsiteY256" fmla="*/ 6575100 h 6858000"/>
              <a:gd name="connsiteX257" fmla="*/ 11768161 w 12192000"/>
              <a:gd name="connsiteY257" fmla="*/ 6569584 h 6858000"/>
              <a:gd name="connsiteX258" fmla="*/ 11750694 w 12192000"/>
              <a:gd name="connsiteY258" fmla="*/ 6572607 h 6858000"/>
              <a:gd name="connsiteX259" fmla="*/ 11739946 w 12192000"/>
              <a:gd name="connsiteY259" fmla="*/ 6589881 h 6858000"/>
              <a:gd name="connsiteX260" fmla="*/ 11743528 w 12192000"/>
              <a:gd name="connsiteY260" fmla="*/ 6600246 h 6858000"/>
              <a:gd name="connsiteX261" fmla="*/ 11772191 w 12192000"/>
              <a:gd name="connsiteY261" fmla="*/ 6607156 h 6858000"/>
              <a:gd name="connsiteX262" fmla="*/ 11782939 w 12192000"/>
              <a:gd name="connsiteY262" fmla="*/ 6600246 h 6858000"/>
              <a:gd name="connsiteX263" fmla="*/ 11782939 w 12192000"/>
              <a:gd name="connsiteY263" fmla="*/ 6589881 h 6858000"/>
              <a:gd name="connsiteX264" fmla="*/ 11782939 w 12192000"/>
              <a:gd name="connsiteY264" fmla="*/ 6579517 h 6858000"/>
              <a:gd name="connsiteX265" fmla="*/ 11768161 w 12192000"/>
              <a:gd name="connsiteY265" fmla="*/ 6569584 h 6858000"/>
              <a:gd name="connsiteX266" fmla="*/ 11525909 w 12192000"/>
              <a:gd name="connsiteY266" fmla="*/ 6561666 h 6858000"/>
              <a:gd name="connsiteX267" fmla="*/ 11504825 w 12192000"/>
              <a:gd name="connsiteY267" fmla="*/ 6596598 h 6858000"/>
              <a:gd name="connsiteX268" fmla="*/ 11529423 w 12192000"/>
              <a:gd name="connsiteY268" fmla="*/ 6614064 h 6858000"/>
              <a:gd name="connsiteX269" fmla="*/ 11532937 w 12192000"/>
              <a:gd name="connsiteY269" fmla="*/ 6607078 h 6858000"/>
              <a:gd name="connsiteX270" fmla="*/ 11515367 w 12192000"/>
              <a:gd name="connsiteY270" fmla="*/ 6596598 h 6858000"/>
              <a:gd name="connsiteX271" fmla="*/ 11522395 w 12192000"/>
              <a:gd name="connsiteY271" fmla="*/ 6586119 h 6858000"/>
              <a:gd name="connsiteX272" fmla="*/ 11532937 w 12192000"/>
              <a:gd name="connsiteY272" fmla="*/ 6593105 h 6858000"/>
              <a:gd name="connsiteX273" fmla="*/ 11536450 w 12192000"/>
              <a:gd name="connsiteY273" fmla="*/ 6586119 h 6858000"/>
              <a:gd name="connsiteX274" fmla="*/ 11525909 w 12192000"/>
              <a:gd name="connsiteY274" fmla="*/ 6579132 h 6858000"/>
              <a:gd name="connsiteX275" fmla="*/ 11529423 w 12192000"/>
              <a:gd name="connsiteY275" fmla="*/ 6572146 h 6858000"/>
              <a:gd name="connsiteX276" fmla="*/ 11546992 w 12192000"/>
              <a:gd name="connsiteY276" fmla="*/ 6582625 h 6858000"/>
              <a:gd name="connsiteX277" fmla="*/ 11550506 w 12192000"/>
              <a:gd name="connsiteY277" fmla="*/ 6575638 h 6858000"/>
              <a:gd name="connsiteX278" fmla="*/ 11525909 w 12192000"/>
              <a:gd name="connsiteY278" fmla="*/ 6561666 h 6858000"/>
              <a:gd name="connsiteX279" fmla="*/ 11803361 w 12192000"/>
              <a:gd name="connsiteY279" fmla="*/ 6533452 h 6858000"/>
              <a:gd name="connsiteX280" fmla="*/ 11796375 w 12192000"/>
              <a:gd name="connsiteY280" fmla="*/ 6540505 h 6858000"/>
              <a:gd name="connsiteX281" fmla="*/ 11813840 w 12192000"/>
              <a:gd name="connsiteY281" fmla="*/ 6558139 h 6858000"/>
              <a:gd name="connsiteX282" fmla="*/ 11785895 w 12192000"/>
              <a:gd name="connsiteY282" fmla="*/ 6551086 h 6858000"/>
              <a:gd name="connsiteX283" fmla="*/ 11778908 w 12192000"/>
              <a:gd name="connsiteY283" fmla="*/ 6554612 h 6858000"/>
              <a:gd name="connsiteX284" fmla="*/ 11803361 w 12192000"/>
              <a:gd name="connsiteY284" fmla="*/ 6589881 h 6858000"/>
              <a:gd name="connsiteX285" fmla="*/ 11810348 w 12192000"/>
              <a:gd name="connsiteY285" fmla="*/ 6582827 h 6858000"/>
              <a:gd name="connsiteX286" fmla="*/ 11796375 w 12192000"/>
              <a:gd name="connsiteY286" fmla="*/ 6561666 h 6858000"/>
              <a:gd name="connsiteX287" fmla="*/ 11824320 w 12192000"/>
              <a:gd name="connsiteY287" fmla="*/ 6572246 h 6858000"/>
              <a:gd name="connsiteX288" fmla="*/ 11831307 w 12192000"/>
              <a:gd name="connsiteY288" fmla="*/ 6565193 h 6858000"/>
              <a:gd name="connsiteX289" fmla="*/ 11803361 w 12192000"/>
              <a:gd name="connsiteY289" fmla="*/ 6533452 h 6858000"/>
              <a:gd name="connsiteX290" fmla="*/ 11495008 w 12192000"/>
              <a:gd name="connsiteY290" fmla="*/ 6533452 h 6858000"/>
              <a:gd name="connsiteX291" fmla="*/ 11487980 w 12192000"/>
              <a:gd name="connsiteY291" fmla="*/ 6536965 h 6858000"/>
              <a:gd name="connsiteX292" fmla="*/ 11498522 w 12192000"/>
              <a:gd name="connsiteY292" fmla="*/ 6547507 h 6858000"/>
              <a:gd name="connsiteX293" fmla="*/ 11473924 w 12192000"/>
              <a:gd name="connsiteY293" fmla="*/ 6572104 h 6858000"/>
              <a:gd name="connsiteX294" fmla="*/ 11480952 w 12192000"/>
              <a:gd name="connsiteY294" fmla="*/ 6579132 h 6858000"/>
              <a:gd name="connsiteX295" fmla="*/ 11505548 w 12192000"/>
              <a:gd name="connsiteY295" fmla="*/ 6554535 h 6858000"/>
              <a:gd name="connsiteX296" fmla="*/ 11516090 w 12192000"/>
              <a:gd name="connsiteY296" fmla="*/ 6561562 h 6858000"/>
              <a:gd name="connsiteX297" fmla="*/ 11519604 w 12192000"/>
              <a:gd name="connsiteY297" fmla="*/ 6554535 h 6858000"/>
              <a:gd name="connsiteX298" fmla="*/ 11495008 w 12192000"/>
              <a:gd name="connsiteY298" fmla="*/ 6533452 h 6858000"/>
              <a:gd name="connsiteX299" fmla="*/ 11824589 w 12192000"/>
              <a:gd name="connsiteY299" fmla="*/ 6522703 h 6858000"/>
              <a:gd name="connsiteX300" fmla="*/ 11842055 w 12192000"/>
              <a:gd name="connsiteY300" fmla="*/ 6529421 h 6858000"/>
              <a:gd name="connsiteX301" fmla="*/ 11842055 w 12192000"/>
              <a:gd name="connsiteY301" fmla="*/ 6533452 h 6858000"/>
              <a:gd name="connsiteX302" fmla="*/ 11835337 w 12192000"/>
              <a:gd name="connsiteY302" fmla="*/ 6540170 h 6858000"/>
              <a:gd name="connsiteX303" fmla="*/ 11831307 w 12192000"/>
              <a:gd name="connsiteY303" fmla="*/ 6533452 h 6858000"/>
              <a:gd name="connsiteX304" fmla="*/ 11820942 w 12192000"/>
              <a:gd name="connsiteY304" fmla="*/ 6515985 h 6858000"/>
              <a:gd name="connsiteX305" fmla="*/ 11813840 w 12192000"/>
              <a:gd name="connsiteY305" fmla="*/ 6522927 h 6858000"/>
              <a:gd name="connsiteX306" fmla="*/ 11820942 w 12192000"/>
              <a:gd name="connsiteY306" fmla="*/ 6533339 h 6858000"/>
              <a:gd name="connsiteX307" fmla="*/ 11838696 w 12192000"/>
              <a:gd name="connsiteY307" fmla="*/ 6557635 h 6858000"/>
              <a:gd name="connsiteX308" fmla="*/ 11842247 w 12192000"/>
              <a:gd name="connsiteY308" fmla="*/ 6554165 h 6858000"/>
              <a:gd name="connsiteX309" fmla="*/ 11838696 w 12192000"/>
              <a:gd name="connsiteY309" fmla="*/ 6547223 h 6858000"/>
              <a:gd name="connsiteX310" fmla="*/ 11849349 w 12192000"/>
              <a:gd name="connsiteY310" fmla="*/ 6533339 h 6858000"/>
              <a:gd name="connsiteX311" fmla="*/ 11856450 w 12192000"/>
              <a:gd name="connsiteY311" fmla="*/ 6533339 h 6858000"/>
              <a:gd name="connsiteX312" fmla="*/ 11860002 w 12192000"/>
              <a:gd name="connsiteY312" fmla="*/ 6533339 h 6858000"/>
              <a:gd name="connsiteX313" fmla="*/ 11863552 w 12192000"/>
              <a:gd name="connsiteY313" fmla="*/ 6526397 h 6858000"/>
              <a:gd name="connsiteX314" fmla="*/ 11820942 w 12192000"/>
              <a:gd name="connsiteY314" fmla="*/ 6515985 h 6858000"/>
              <a:gd name="connsiteX315" fmla="*/ 11466198 w 12192000"/>
              <a:gd name="connsiteY315" fmla="*/ 6501206 h 6858000"/>
              <a:gd name="connsiteX316" fmla="*/ 11430930 w 12192000"/>
              <a:gd name="connsiteY316" fmla="*/ 6526286 h 6858000"/>
              <a:gd name="connsiteX317" fmla="*/ 11437984 w 12192000"/>
              <a:gd name="connsiteY317" fmla="*/ 6533452 h 6858000"/>
              <a:gd name="connsiteX318" fmla="*/ 11459145 w 12192000"/>
              <a:gd name="connsiteY318" fmla="*/ 6519121 h 6858000"/>
              <a:gd name="connsiteX319" fmla="*/ 11448564 w 12192000"/>
              <a:gd name="connsiteY319" fmla="*/ 6547782 h 6858000"/>
              <a:gd name="connsiteX320" fmla="*/ 11455618 w 12192000"/>
              <a:gd name="connsiteY320" fmla="*/ 6554948 h 6858000"/>
              <a:gd name="connsiteX321" fmla="*/ 11487359 w 12192000"/>
              <a:gd name="connsiteY321" fmla="*/ 6526286 h 6858000"/>
              <a:gd name="connsiteX322" fmla="*/ 11483833 w 12192000"/>
              <a:gd name="connsiteY322" fmla="*/ 6519121 h 6858000"/>
              <a:gd name="connsiteX323" fmla="*/ 11462672 w 12192000"/>
              <a:gd name="connsiteY323" fmla="*/ 6537034 h 6858000"/>
              <a:gd name="connsiteX324" fmla="*/ 11473252 w 12192000"/>
              <a:gd name="connsiteY324" fmla="*/ 6508372 h 6858000"/>
              <a:gd name="connsiteX325" fmla="*/ 11466198 w 12192000"/>
              <a:gd name="connsiteY325" fmla="*/ 6501206 h 6858000"/>
              <a:gd name="connsiteX326" fmla="*/ 11835338 w 12192000"/>
              <a:gd name="connsiteY326" fmla="*/ 6490458 h 6858000"/>
              <a:gd name="connsiteX327" fmla="*/ 11831307 w 12192000"/>
              <a:gd name="connsiteY327" fmla="*/ 6498519 h 6858000"/>
              <a:gd name="connsiteX328" fmla="*/ 11870270 w 12192000"/>
              <a:gd name="connsiteY328" fmla="*/ 6518673 h 6858000"/>
              <a:gd name="connsiteX329" fmla="*/ 11883706 w 12192000"/>
              <a:gd name="connsiteY329" fmla="*/ 6494489 h 6858000"/>
              <a:gd name="connsiteX330" fmla="*/ 11876988 w 12192000"/>
              <a:gd name="connsiteY330" fmla="*/ 6490458 h 6858000"/>
              <a:gd name="connsiteX331" fmla="*/ 11866239 w 12192000"/>
              <a:gd name="connsiteY331" fmla="*/ 6509268 h 6858000"/>
              <a:gd name="connsiteX332" fmla="*/ 11459634 w 12192000"/>
              <a:gd name="connsiteY332" fmla="*/ 6487771 h 6858000"/>
              <a:gd name="connsiteX333" fmla="*/ 11424212 w 12192000"/>
              <a:gd name="connsiteY333" fmla="*/ 6508933 h 6858000"/>
              <a:gd name="connsiteX334" fmla="*/ 11427754 w 12192000"/>
              <a:gd name="connsiteY334" fmla="*/ 6515986 h 6858000"/>
              <a:gd name="connsiteX335" fmla="*/ 11463176 w 12192000"/>
              <a:gd name="connsiteY335" fmla="*/ 6494825 h 6858000"/>
              <a:gd name="connsiteX336" fmla="*/ 11459634 w 12192000"/>
              <a:gd name="connsiteY336" fmla="*/ 6487771 h 6858000"/>
              <a:gd name="connsiteX337" fmla="*/ 11450927 w 12192000"/>
              <a:gd name="connsiteY337" fmla="*/ 6454161 h 6858000"/>
              <a:gd name="connsiteX338" fmla="*/ 11456192 w 12192000"/>
              <a:gd name="connsiteY338" fmla="*/ 6459892 h 6858000"/>
              <a:gd name="connsiteX339" fmla="*/ 11649257 w 12192000"/>
              <a:gd name="connsiteY339" fmla="*/ 6590385 h 6858000"/>
              <a:gd name="connsiteX340" fmla="*/ 11842320 w 12192000"/>
              <a:gd name="connsiteY340" fmla="*/ 6459892 h 6858000"/>
              <a:gd name="connsiteX341" fmla="*/ 11847586 w 12192000"/>
              <a:gd name="connsiteY341" fmla="*/ 6454161 h 6858000"/>
              <a:gd name="connsiteX342" fmla="*/ 11852851 w 12192000"/>
              <a:gd name="connsiteY342" fmla="*/ 6456365 h 6858000"/>
              <a:gd name="connsiteX343" fmla="*/ 11891464 w 12192000"/>
              <a:gd name="connsiteY343" fmla="*/ 6466946 h 6858000"/>
              <a:gd name="connsiteX344" fmla="*/ 11898484 w 12192000"/>
              <a:gd name="connsiteY344" fmla="*/ 6477526 h 6858000"/>
              <a:gd name="connsiteX345" fmla="*/ 11649257 w 12192000"/>
              <a:gd name="connsiteY345" fmla="*/ 6650341 h 6858000"/>
              <a:gd name="connsiteX346" fmla="*/ 11400028 w 12192000"/>
              <a:gd name="connsiteY346" fmla="*/ 6481054 h 6858000"/>
              <a:gd name="connsiteX347" fmla="*/ 11407049 w 12192000"/>
              <a:gd name="connsiteY347" fmla="*/ 6466946 h 6858000"/>
              <a:gd name="connsiteX348" fmla="*/ 11445662 w 12192000"/>
              <a:gd name="connsiteY348" fmla="*/ 6456365 h 6858000"/>
              <a:gd name="connsiteX349" fmla="*/ 11450927 w 12192000"/>
              <a:gd name="connsiteY349" fmla="*/ 6454161 h 6858000"/>
              <a:gd name="connsiteX350" fmla="*/ 11603442 w 12192000"/>
              <a:gd name="connsiteY350" fmla="*/ 6448323 h 6858000"/>
              <a:gd name="connsiteX351" fmla="*/ 11613922 w 12192000"/>
              <a:gd name="connsiteY351" fmla="*/ 6448323 h 6858000"/>
              <a:gd name="connsiteX352" fmla="*/ 11617414 w 12192000"/>
              <a:gd name="connsiteY352" fmla="*/ 6455414 h 6858000"/>
              <a:gd name="connsiteX353" fmla="*/ 11624401 w 12192000"/>
              <a:gd name="connsiteY353" fmla="*/ 6558233 h 6858000"/>
              <a:gd name="connsiteX354" fmla="*/ 11620908 w 12192000"/>
              <a:gd name="connsiteY354" fmla="*/ 6568870 h 6858000"/>
              <a:gd name="connsiteX355" fmla="*/ 11613922 w 12192000"/>
              <a:gd name="connsiteY355" fmla="*/ 6568870 h 6858000"/>
              <a:gd name="connsiteX356" fmla="*/ 11505632 w 12192000"/>
              <a:gd name="connsiteY356" fmla="*/ 6505050 h 6858000"/>
              <a:gd name="connsiteX357" fmla="*/ 11502138 w 12192000"/>
              <a:gd name="connsiteY357" fmla="*/ 6501505 h 6858000"/>
              <a:gd name="connsiteX358" fmla="*/ 11502138 w 12192000"/>
              <a:gd name="connsiteY358" fmla="*/ 6497960 h 6858000"/>
              <a:gd name="connsiteX359" fmla="*/ 11509124 w 12192000"/>
              <a:gd name="connsiteY359" fmla="*/ 6494415 h 6858000"/>
              <a:gd name="connsiteX360" fmla="*/ 11603442 w 12192000"/>
              <a:gd name="connsiteY360" fmla="*/ 6448323 h 6858000"/>
              <a:gd name="connsiteX361" fmla="*/ 11688084 w 12192000"/>
              <a:gd name="connsiteY361" fmla="*/ 6444777 h 6858000"/>
              <a:gd name="connsiteX362" fmla="*/ 11698565 w 12192000"/>
              <a:gd name="connsiteY362" fmla="*/ 6444777 h 6858000"/>
              <a:gd name="connsiteX363" fmla="*/ 11789388 w 12192000"/>
              <a:gd name="connsiteY363" fmla="*/ 6490688 h 6858000"/>
              <a:gd name="connsiteX364" fmla="*/ 11796375 w 12192000"/>
              <a:gd name="connsiteY364" fmla="*/ 6497752 h 6858000"/>
              <a:gd name="connsiteX365" fmla="*/ 11792882 w 12192000"/>
              <a:gd name="connsiteY365" fmla="*/ 6504815 h 6858000"/>
              <a:gd name="connsiteX366" fmla="*/ 11684592 w 12192000"/>
              <a:gd name="connsiteY366" fmla="*/ 6568384 h 6858000"/>
              <a:gd name="connsiteX367" fmla="*/ 11677605 w 12192000"/>
              <a:gd name="connsiteY367" fmla="*/ 6568384 h 6858000"/>
              <a:gd name="connsiteX368" fmla="*/ 11674112 w 12192000"/>
              <a:gd name="connsiteY368" fmla="*/ 6557789 h 6858000"/>
              <a:gd name="connsiteX369" fmla="*/ 11684592 w 12192000"/>
              <a:gd name="connsiteY369" fmla="*/ 6455373 h 6858000"/>
              <a:gd name="connsiteX370" fmla="*/ 11688084 w 12192000"/>
              <a:gd name="connsiteY370" fmla="*/ 6444777 h 6858000"/>
              <a:gd name="connsiteX371" fmla="*/ 10810283 w 12192000"/>
              <a:gd name="connsiteY371" fmla="*/ 6405813 h 6858000"/>
              <a:gd name="connsiteX372" fmla="*/ 10851862 w 12192000"/>
              <a:gd name="connsiteY372" fmla="*/ 6405813 h 6858000"/>
              <a:gd name="connsiteX373" fmla="*/ 10851862 w 12192000"/>
              <a:gd name="connsiteY373" fmla="*/ 6448423 h 6858000"/>
              <a:gd name="connsiteX374" fmla="*/ 10803353 w 12192000"/>
              <a:gd name="connsiteY374" fmla="*/ 6455525 h 6858000"/>
              <a:gd name="connsiteX375" fmla="*/ 10786028 w 12192000"/>
              <a:gd name="connsiteY375" fmla="*/ 6430669 h 6858000"/>
              <a:gd name="connsiteX376" fmla="*/ 10810283 w 12192000"/>
              <a:gd name="connsiteY376" fmla="*/ 6405813 h 6858000"/>
              <a:gd name="connsiteX377" fmla="*/ 10494479 w 12192000"/>
              <a:gd name="connsiteY377" fmla="*/ 6335948 h 6858000"/>
              <a:gd name="connsiteX378" fmla="*/ 10536128 w 12192000"/>
              <a:gd name="connsiteY378" fmla="*/ 6392220 h 6858000"/>
              <a:gd name="connsiteX379" fmla="*/ 10494479 w 12192000"/>
              <a:gd name="connsiteY379" fmla="*/ 6455524 h 6858000"/>
              <a:gd name="connsiteX380" fmla="*/ 10452829 w 12192000"/>
              <a:gd name="connsiteY380" fmla="*/ 6392220 h 6858000"/>
              <a:gd name="connsiteX381" fmla="*/ 10494479 w 12192000"/>
              <a:gd name="connsiteY381" fmla="*/ 6335948 h 6858000"/>
              <a:gd name="connsiteX382" fmla="*/ 11639005 w 12192000"/>
              <a:gd name="connsiteY382" fmla="*/ 6331919 h 6858000"/>
              <a:gd name="connsiteX383" fmla="*/ 11660034 w 12192000"/>
              <a:gd name="connsiteY383" fmla="*/ 6331919 h 6858000"/>
              <a:gd name="connsiteX384" fmla="*/ 11660034 w 12192000"/>
              <a:gd name="connsiteY384" fmla="*/ 6342559 h 6858000"/>
              <a:gd name="connsiteX385" fmla="*/ 11691578 w 12192000"/>
              <a:gd name="connsiteY385" fmla="*/ 6381576 h 6858000"/>
              <a:gd name="connsiteX386" fmla="*/ 11649519 w 12192000"/>
              <a:gd name="connsiteY386" fmla="*/ 6420593 h 6858000"/>
              <a:gd name="connsiteX387" fmla="*/ 11610966 w 12192000"/>
              <a:gd name="connsiteY387" fmla="*/ 6381576 h 6858000"/>
              <a:gd name="connsiteX388" fmla="*/ 11639005 w 12192000"/>
              <a:gd name="connsiteY388" fmla="*/ 6342559 h 6858000"/>
              <a:gd name="connsiteX389" fmla="*/ 11639005 w 12192000"/>
              <a:gd name="connsiteY389" fmla="*/ 6331919 h 6858000"/>
              <a:gd name="connsiteX390" fmla="*/ 11649257 w 12192000"/>
              <a:gd name="connsiteY390" fmla="*/ 6321170 h 6858000"/>
              <a:gd name="connsiteX391" fmla="*/ 11589469 w 12192000"/>
              <a:gd name="connsiteY391" fmla="*/ 6381630 h 6858000"/>
              <a:gd name="connsiteX392" fmla="*/ 11649257 w 12192000"/>
              <a:gd name="connsiteY392" fmla="*/ 6442090 h 6858000"/>
              <a:gd name="connsiteX393" fmla="*/ 11709045 w 12192000"/>
              <a:gd name="connsiteY393" fmla="*/ 6381630 h 6858000"/>
              <a:gd name="connsiteX394" fmla="*/ 11649257 w 12192000"/>
              <a:gd name="connsiteY394" fmla="*/ 6321170 h 6858000"/>
              <a:gd name="connsiteX395" fmla="*/ 11649257 w 12192000"/>
              <a:gd name="connsiteY395" fmla="*/ 6314453 h 6858000"/>
              <a:gd name="connsiteX396" fmla="*/ 11715763 w 12192000"/>
              <a:gd name="connsiteY396" fmla="*/ 6381630 h 6858000"/>
              <a:gd name="connsiteX397" fmla="*/ 11649257 w 12192000"/>
              <a:gd name="connsiteY397" fmla="*/ 6448808 h 6858000"/>
              <a:gd name="connsiteX398" fmla="*/ 11582751 w 12192000"/>
              <a:gd name="connsiteY398" fmla="*/ 6381630 h 6858000"/>
              <a:gd name="connsiteX399" fmla="*/ 11649257 w 12192000"/>
              <a:gd name="connsiteY399" fmla="*/ 6314453 h 6858000"/>
              <a:gd name="connsiteX400" fmla="*/ 11824549 w 12192000"/>
              <a:gd name="connsiteY400" fmla="*/ 6311766 h 6858000"/>
              <a:gd name="connsiteX401" fmla="*/ 11828050 w 12192000"/>
              <a:gd name="connsiteY401" fmla="*/ 6318819 h 6858000"/>
              <a:gd name="connsiteX402" fmla="*/ 11828050 w 12192000"/>
              <a:gd name="connsiteY402" fmla="*/ 6442258 h 6858000"/>
              <a:gd name="connsiteX403" fmla="*/ 11824549 w 12192000"/>
              <a:gd name="connsiteY403" fmla="*/ 6449312 h 6858000"/>
              <a:gd name="connsiteX404" fmla="*/ 11817546 w 12192000"/>
              <a:gd name="connsiteY404" fmla="*/ 6449312 h 6858000"/>
              <a:gd name="connsiteX405" fmla="*/ 11730012 w 12192000"/>
              <a:gd name="connsiteY405" fmla="*/ 6389356 h 6858000"/>
              <a:gd name="connsiteX406" fmla="*/ 11726510 w 12192000"/>
              <a:gd name="connsiteY406" fmla="*/ 6382302 h 6858000"/>
              <a:gd name="connsiteX407" fmla="*/ 11730012 w 12192000"/>
              <a:gd name="connsiteY407" fmla="*/ 6371721 h 6858000"/>
              <a:gd name="connsiteX408" fmla="*/ 11814044 w 12192000"/>
              <a:gd name="connsiteY408" fmla="*/ 6315292 h 6858000"/>
              <a:gd name="connsiteX409" fmla="*/ 11824549 w 12192000"/>
              <a:gd name="connsiteY409" fmla="*/ 6311766 h 6858000"/>
              <a:gd name="connsiteX410" fmla="*/ 11473964 w 12192000"/>
              <a:gd name="connsiteY410" fmla="*/ 6311766 h 6858000"/>
              <a:gd name="connsiteX411" fmla="*/ 11480967 w 12192000"/>
              <a:gd name="connsiteY411" fmla="*/ 6315292 h 6858000"/>
              <a:gd name="connsiteX412" fmla="*/ 11568501 w 12192000"/>
              <a:gd name="connsiteY412" fmla="*/ 6371721 h 6858000"/>
              <a:gd name="connsiteX413" fmla="*/ 11572002 w 12192000"/>
              <a:gd name="connsiteY413" fmla="*/ 6382302 h 6858000"/>
              <a:gd name="connsiteX414" fmla="*/ 11568501 w 12192000"/>
              <a:gd name="connsiteY414" fmla="*/ 6389356 h 6858000"/>
              <a:gd name="connsiteX415" fmla="*/ 11480967 w 12192000"/>
              <a:gd name="connsiteY415" fmla="*/ 6449312 h 6858000"/>
              <a:gd name="connsiteX416" fmla="*/ 11473964 w 12192000"/>
              <a:gd name="connsiteY416" fmla="*/ 6449312 h 6858000"/>
              <a:gd name="connsiteX417" fmla="*/ 11466961 w 12192000"/>
              <a:gd name="connsiteY417" fmla="*/ 6445785 h 6858000"/>
              <a:gd name="connsiteX418" fmla="*/ 11466961 w 12192000"/>
              <a:gd name="connsiteY418" fmla="*/ 6318819 h 6858000"/>
              <a:gd name="connsiteX419" fmla="*/ 11473964 w 12192000"/>
              <a:gd name="connsiteY419" fmla="*/ 6311766 h 6858000"/>
              <a:gd name="connsiteX420" fmla="*/ 11070316 w 12192000"/>
              <a:gd name="connsiteY420" fmla="*/ 6301017 h 6858000"/>
              <a:gd name="connsiteX421" fmla="*/ 11070316 w 12192000"/>
              <a:gd name="connsiteY421" fmla="*/ 6308070 h 6858000"/>
              <a:gd name="connsiteX422" fmla="*/ 11112166 w 12192000"/>
              <a:gd name="connsiteY422" fmla="*/ 6470304 h 6858000"/>
              <a:gd name="connsiteX423" fmla="*/ 11133091 w 12192000"/>
              <a:gd name="connsiteY423" fmla="*/ 6491465 h 6858000"/>
              <a:gd name="connsiteX424" fmla="*/ 11143554 w 12192000"/>
              <a:gd name="connsiteY424" fmla="*/ 6491465 h 6858000"/>
              <a:gd name="connsiteX425" fmla="*/ 11140066 w 12192000"/>
              <a:gd name="connsiteY425" fmla="*/ 6498518 h 6858000"/>
              <a:gd name="connsiteX426" fmla="*/ 11112166 w 12192000"/>
              <a:gd name="connsiteY426" fmla="*/ 6519679 h 6858000"/>
              <a:gd name="connsiteX427" fmla="*/ 11077291 w 12192000"/>
              <a:gd name="connsiteY427" fmla="*/ 6516153 h 6858000"/>
              <a:gd name="connsiteX428" fmla="*/ 11073804 w 12192000"/>
              <a:gd name="connsiteY428" fmla="*/ 6519679 h 6858000"/>
              <a:gd name="connsiteX429" fmla="*/ 11070316 w 12192000"/>
              <a:gd name="connsiteY429" fmla="*/ 6523206 h 6858000"/>
              <a:gd name="connsiteX430" fmla="*/ 11070316 w 12192000"/>
              <a:gd name="connsiteY430" fmla="*/ 6544367 h 6858000"/>
              <a:gd name="connsiteX431" fmla="*/ 11077291 w 12192000"/>
              <a:gd name="connsiteY431" fmla="*/ 6551421 h 6858000"/>
              <a:gd name="connsiteX432" fmla="*/ 11122628 w 12192000"/>
              <a:gd name="connsiteY432" fmla="*/ 6554947 h 6858000"/>
              <a:gd name="connsiteX433" fmla="*/ 11126116 w 12192000"/>
              <a:gd name="connsiteY433" fmla="*/ 6554947 h 6858000"/>
              <a:gd name="connsiteX434" fmla="*/ 11181916 w 12192000"/>
              <a:gd name="connsiteY434" fmla="*/ 6502045 h 6858000"/>
              <a:gd name="connsiteX435" fmla="*/ 11213303 w 12192000"/>
              <a:gd name="connsiteY435" fmla="*/ 6371553 h 6858000"/>
              <a:gd name="connsiteX436" fmla="*/ 11227253 w 12192000"/>
              <a:gd name="connsiteY436" fmla="*/ 6329231 h 6858000"/>
              <a:gd name="connsiteX437" fmla="*/ 11230741 w 12192000"/>
              <a:gd name="connsiteY437" fmla="*/ 6308070 h 6858000"/>
              <a:gd name="connsiteX438" fmla="*/ 11230741 w 12192000"/>
              <a:gd name="connsiteY438" fmla="*/ 6301017 h 6858000"/>
              <a:gd name="connsiteX439" fmla="*/ 11223766 w 12192000"/>
              <a:gd name="connsiteY439" fmla="*/ 6301017 h 6858000"/>
              <a:gd name="connsiteX440" fmla="*/ 11195866 w 12192000"/>
              <a:gd name="connsiteY440" fmla="*/ 6301017 h 6858000"/>
              <a:gd name="connsiteX441" fmla="*/ 11188891 w 12192000"/>
              <a:gd name="connsiteY441" fmla="*/ 6304543 h 6858000"/>
              <a:gd name="connsiteX442" fmla="*/ 11150528 w 12192000"/>
              <a:gd name="connsiteY442" fmla="*/ 6449143 h 6858000"/>
              <a:gd name="connsiteX443" fmla="*/ 11147041 w 12192000"/>
              <a:gd name="connsiteY443" fmla="*/ 6449143 h 6858000"/>
              <a:gd name="connsiteX444" fmla="*/ 11112166 w 12192000"/>
              <a:gd name="connsiteY444" fmla="*/ 6304543 h 6858000"/>
              <a:gd name="connsiteX445" fmla="*/ 11105191 w 12192000"/>
              <a:gd name="connsiteY445" fmla="*/ 6301017 h 6858000"/>
              <a:gd name="connsiteX446" fmla="*/ 11077291 w 12192000"/>
              <a:gd name="connsiteY446" fmla="*/ 6301017 h 6858000"/>
              <a:gd name="connsiteX447" fmla="*/ 11070316 w 12192000"/>
              <a:gd name="connsiteY447" fmla="*/ 6301017 h 6858000"/>
              <a:gd name="connsiteX448" fmla="*/ 11038289 w 12192000"/>
              <a:gd name="connsiteY448" fmla="*/ 6296986 h 6858000"/>
              <a:gd name="connsiteX449" fmla="*/ 10985474 w 12192000"/>
              <a:gd name="connsiteY449" fmla="*/ 6318092 h 6858000"/>
              <a:gd name="connsiteX450" fmla="*/ 10985474 w 12192000"/>
              <a:gd name="connsiteY450" fmla="*/ 6307539 h 6858000"/>
              <a:gd name="connsiteX451" fmla="*/ 10978433 w 12192000"/>
              <a:gd name="connsiteY451" fmla="*/ 6300504 h 6858000"/>
              <a:gd name="connsiteX452" fmla="*/ 10950264 w 12192000"/>
              <a:gd name="connsiteY452" fmla="*/ 6300504 h 6858000"/>
              <a:gd name="connsiteX453" fmla="*/ 10943222 w 12192000"/>
              <a:gd name="connsiteY453" fmla="*/ 6307539 h 6858000"/>
              <a:gd name="connsiteX454" fmla="*/ 10943222 w 12192000"/>
              <a:gd name="connsiteY454" fmla="*/ 6483422 h 6858000"/>
              <a:gd name="connsiteX455" fmla="*/ 10950264 w 12192000"/>
              <a:gd name="connsiteY455" fmla="*/ 6490457 h 6858000"/>
              <a:gd name="connsiteX456" fmla="*/ 10978433 w 12192000"/>
              <a:gd name="connsiteY456" fmla="*/ 6490457 h 6858000"/>
              <a:gd name="connsiteX457" fmla="*/ 10985474 w 12192000"/>
              <a:gd name="connsiteY457" fmla="*/ 6483422 h 6858000"/>
              <a:gd name="connsiteX458" fmla="*/ 10985474 w 12192000"/>
              <a:gd name="connsiteY458" fmla="*/ 6360304 h 6858000"/>
              <a:gd name="connsiteX459" fmla="*/ 11038289 w 12192000"/>
              <a:gd name="connsiteY459" fmla="*/ 6339198 h 6858000"/>
              <a:gd name="connsiteX460" fmla="*/ 11045332 w 12192000"/>
              <a:gd name="connsiteY460" fmla="*/ 6332163 h 6858000"/>
              <a:gd name="connsiteX461" fmla="*/ 11045332 w 12192000"/>
              <a:gd name="connsiteY461" fmla="*/ 6304022 h 6858000"/>
              <a:gd name="connsiteX462" fmla="*/ 11041811 w 12192000"/>
              <a:gd name="connsiteY462" fmla="*/ 6300504 h 6858000"/>
              <a:gd name="connsiteX463" fmla="*/ 11038289 w 12192000"/>
              <a:gd name="connsiteY463" fmla="*/ 6296986 h 6858000"/>
              <a:gd name="connsiteX464" fmla="*/ 10831647 w 12192000"/>
              <a:gd name="connsiteY464" fmla="*/ 6292955 h 6858000"/>
              <a:gd name="connsiteX465" fmla="*/ 10761417 w 12192000"/>
              <a:gd name="connsiteY465" fmla="*/ 6300026 h 6858000"/>
              <a:gd name="connsiteX466" fmla="*/ 10754394 w 12192000"/>
              <a:gd name="connsiteY466" fmla="*/ 6307098 h 6858000"/>
              <a:gd name="connsiteX467" fmla="*/ 10754394 w 12192000"/>
              <a:gd name="connsiteY467" fmla="*/ 6331847 h 6858000"/>
              <a:gd name="connsiteX468" fmla="*/ 10757905 w 12192000"/>
              <a:gd name="connsiteY468" fmla="*/ 6338919 h 6858000"/>
              <a:gd name="connsiteX469" fmla="*/ 10761417 w 12192000"/>
              <a:gd name="connsiteY469" fmla="*/ 6338919 h 6858000"/>
              <a:gd name="connsiteX470" fmla="*/ 10828136 w 12192000"/>
              <a:gd name="connsiteY470" fmla="*/ 6335383 h 6858000"/>
              <a:gd name="connsiteX471" fmla="*/ 10852717 w 12192000"/>
              <a:gd name="connsiteY471" fmla="*/ 6360133 h 6858000"/>
              <a:gd name="connsiteX472" fmla="*/ 10852717 w 12192000"/>
              <a:gd name="connsiteY472" fmla="*/ 6370740 h 6858000"/>
              <a:gd name="connsiteX473" fmla="*/ 10803555 w 12192000"/>
              <a:gd name="connsiteY473" fmla="*/ 6374276 h 6858000"/>
              <a:gd name="connsiteX474" fmla="*/ 10740347 w 12192000"/>
              <a:gd name="connsiteY474" fmla="*/ 6434381 h 6858000"/>
              <a:gd name="connsiteX475" fmla="*/ 10796532 w 12192000"/>
              <a:gd name="connsiteY475" fmla="*/ 6494487 h 6858000"/>
              <a:gd name="connsiteX476" fmla="*/ 10859740 w 12192000"/>
              <a:gd name="connsiteY476" fmla="*/ 6480344 h 6858000"/>
              <a:gd name="connsiteX477" fmla="*/ 10887833 w 12192000"/>
              <a:gd name="connsiteY477" fmla="*/ 6494487 h 6858000"/>
              <a:gd name="connsiteX478" fmla="*/ 10894855 w 12192000"/>
              <a:gd name="connsiteY478" fmla="*/ 6490951 h 6858000"/>
              <a:gd name="connsiteX479" fmla="*/ 10894855 w 12192000"/>
              <a:gd name="connsiteY479" fmla="*/ 6487416 h 6858000"/>
              <a:gd name="connsiteX480" fmla="*/ 10894855 w 12192000"/>
              <a:gd name="connsiteY480" fmla="*/ 6360133 h 6858000"/>
              <a:gd name="connsiteX481" fmla="*/ 10831647 w 12192000"/>
              <a:gd name="connsiteY481" fmla="*/ 6292955 h 6858000"/>
              <a:gd name="connsiteX482" fmla="*/ 10495822 w 12192000"/>
              <a:gd name="connsiteY482" fmla="*/ 6292954 h 6858000"/>
              <a:gd name="connsiteX483" fmla="*/ 10409835 w 12192000"/>
              <a:gd name="connsiteY483" fmla="*/ 6393721 h 6858000"/>
              <a:gd name="connsiteX484" fmla="*/ 10495822 w 12192000"/>
              <a:gd name="connsiteY484" fmla="*/ 6494487 h 6858000"/>
              <a:gd name="connsiteX485" fmla="*/ 10581809 w 12192000"/>
              <a:gd name="connsiteY485" fmla="*/ 6393721 h 6858000"/>
              <a:gd name="connsiteX486" fmla="*/ 10495822 w 12192000"/>
              <a:gd name="connsiteY486" fmla="*/ 6292954 h 6858000"/>
              <a:gd name="connsiteX487" fmla="*/ 10241892 w 12192000"/>
              <a:gd name="connsiteY487" fmla="*/ 6268771 h 6858000"/>
              <a:gd name="connsiteX488" fmla="*/ 10273241 w 12192000"/>
              <a:gd name="connsiteY488" fmla="*/ 6268771 h 6858000"/>
              <a:gd name="connsiteX489" fmla="*/ 10290657 w 12192000"/>
              <a:gd name="connsiteY489" fmla="*/ 6268771 h 6858000"/>
              <a:gd name="connsiteX490" fmla="*/ 10335940 w 12192000"/>
              <a:gd name="connsiteY490" fmla="*/ 6307735 h 6858000"/>
              <a:gd name="connsiteX491" fmla="*/ 10287174 w 12192000"/>
              <a:gd name="connsiteY491" fmla="*/ 6346697 h 6858000"/>
              <a:gd name="connsiteX492" fmla="*/ 10241892 w 12192000"/>
              <a:gd name="connsiteY492" fmla="*/ 6346697 h 6858000"/>
              <a:gd name="connsiteX493" fmla="*/ 10241892 w 12192000"/>
              <a:gd name="connsiteY493" fmla="*/ 6268771 h 6858000"/>
              <a:gd name="connsiteX494" fmla="*/ 10659063 w 12192000"/>
              <a:gd name="connsiteY494" fmla="*/ 6255336 h 6858000"/>
              <a:gd name="connsiteX495" fmla="*/ 10627410 w 12192000"/>
              <a:gd name="connsiteY495" fmla="*/ 6262370 h 6858000"/>
              <a:gd name="connsiteX496" fmla="*/ 10623893 w 12192000"/>
              <a:gd name="connsiteY496" fmla="*/ 6269404 h 6858000"/>
              <a:gd name="connsiteX497" fmla="*/ 10623893 w 12192000"/>
              <a:gd name="connsiteY497" fmla="*/ 6301056 h 6858000"/>
              <a:gd name="connsiteX498" fmla="*/ 10606308 w 12192000"/>
              <a:gd name="connsiteY498" fmla="*/ 6301056 h 6858000"/>
              <a:gd name="connsiteX499" fmla="*/ 10599275 w 12192000"/>
              <a:gd name="connsiteY499" fmla="*/ 6308090 h 6858000"/>
              <a:gd name="connsiteX500" fmla="*/ 10599275 w 12192000"/>
              <a:gd name="connsiteY500" fmla="*/ 6332708 h 6858000"/>
              <a:gd name="connsiteX501" fmla="*/ 10606308 w 12192000"/>
              <a:gd name="connsiteY501" fmla="*/ 6339742 h 6858000"/>
              <a:gd name="connsiteX502" fmla="*/ 10623893 w 12192000"/>
              <a:gd name="connsiteY502" fmla="*/ 6339742 h 6858000"/>
              <a:gd name="connsiteX503" fmla="*/ 10623893 w 12192000"/>
              <a:gd name="connsiteY503" fmla="*/ 6424149 h 6858000"/>
              <a:gd name="connsiteX504" fmla="*/ 10680164 w 12192000"/>
              <a:gd name="connsiteY504" fmla="*/ 6494487 h 6858000"/>
              <a:gd name="connsiteX505" fmla="*/ 10711817 w 12192000"/>
              <a:gd name="connsiteY505" fmla="*/ 6490971 h 6858000"/>
              <a:gd name="connsiteX506" fmla="*/ 10718851 w 12192000"/>
              <a:gd name="connsiteY506" fmla="*/ 6483936 h 6858000"/>
              <a:gd name="connsiteX507" fmla="*/ 10718851 w 12192000"/>
              <a:gd name="connsiteY507" fmla="*/ 6459318 h 6858000"/>
              <a:gd name="connsiteX508" fmla="*/ 10711817 w 12192000"/>
              <a:gd name="connsiteY508" fmla="*/ 6452284 h 6858000"/>
              <a:gd name="connsiteX509" fmla="*/ 10687198 w 12192000"/>
              <a:gd name="connsiteY509" fmla="*/ 6452284 h 6858000"/>
              <a:gd name="connsiteX510" fmla="*/ 10666096 w 12192000"/>
              <a:gd name="connsiteY510" fmla="*/ 6417115 h 6858000"/>
              <a:gd name="connsiteX511" fmla="*/ 10666096 w 12192000"/>
              <a:gd name="connsiteY511" fmla="*/ 6339742 h 6858000"/>
              <a:gd name="connsiteX512" fmla="*/ 10711817 w 12192000"/>
              <a:gd name="connsiteY512" fmla="*/ 6339742 h 6858000"/>
              <a:gd name="connsiteX513" fmla="*/ 10718851 w 12192000"/>
              <a:gd name="connsiteY513" fmla="*/ 6332708 h 6858000"/>
              <a:gd name="connsiteX514" fmla="*/ 10718851 w 12192000"/>
              <a:gd name="connsiteY514" fmla="*/ 6308090 h 6858000"/>
              <a:gd name="connsiteX515" fmla="*/ 10711817 w 12192000"/>
              <a:gd name="connsiteY515" fmla="*/ 6301056 h 6858000"/>
              <a:gd name="connsiteX516" fmla="*/ 10666096 w 12192000"/>
              <a:gd name="connsiteY516" fmla="*/ 6301056 h 6858000"/>
              <a:gd name="connsiteX517" fmla="*/ 10666096 w 12192000"/>
              <a:gd name="connsiteY517" fmla="*/ 6262370 h 6858000"/>
              <a:gd name="connsiteX518" fmla="*/ 10662580 w 12192000"/>
              <a:gd name="connsiteY518" fmla="*/ 6255336 h 6858000"/>
              <a:gd name="connsiteX519" fmla="*/ 10659063 w 12192000"/>
              <a:gd name="connsiteY519" fmla="*/ 6255336 h 6858000"/>
              <a:gd name="connsiteX520" fmla="*/ 10283668 w 12192000"/>
              <a:gd name="connsiteY520" fmla="*/ 6227122 h 6858000"/>
              <a:gd name="connsiteX521" fmla="*/ 10203208 w 12192000"/>
              <a:gd name="connsiteY521" fmla="*/ 6230633 h 6858000"/>
              <a:gd name="connsiteX522" fmla="*/ 10196211 w 12192000"/>
              <a:gd name="connsiteY522" fmla="*/ 6237655 h 6858000"/>
              <a:gd name="connsiteX523" fmla="*/ 10196211 w 12192000"/>
              <a:gd name="connsiteY523" fmla="*/ 6483435 h 6858000"/>
              <a:gd name="connsiteX524" fmla="*/ 10203208 w 12192000"/>
              <a:gd name="connsiteY524" fmla="*/ 6490457 h 6858000"/>
              <a:gd name="connsiteX525" fmla="*/ 10234693 w 12192000"/>
              <a:gd name="connsiteY525" fmla="*/ 6490457 h 6858000"/>
              <a:gd name="connsiteX526" fmla="*/ 10241689 w 12192000"/>
              <a:gd name="connsiteY526" fmla="*/ 6483435 h 6858000"/>
              <a:gd name="connsiteX527" fmla="*/ 10241689 w 12192000"/>
              <a:gd name="connsiteY527" fmla="*/ 6385123 h 6858000"/>
              <a:gd name="connsiteX528" fmla="*/ 10290665 w 12192000"/>
              <a:gd name="connsiteY528" fmla="*/ 6388634 h 6858000"/>
              <a:gd name="connsiteX529" fmla="*/ 10336143 w 12192000"/>
              <a:gd name="connsiteY529" fmla="*/ 6486946 h 6858000"/>
              <a:gd name="connsiteX530" fmla="*/ 10343139 w 12192000"/>
              <a:gd name="connsiteY530" fmla="*/ 6490457 h 6858000"/>
              <a:gd name="connsiteX531" fmla="*/ 10374624 w 12192000"/>
              <a:gd name="connsiteY531" fmla="*/ 6490457 h 6858000"/>
              <a:gd name="connsiteX532" fmla="*/ 10381620 w 12192000"/>
              <a:gd name="connsiteY532" fmla="*/ 6486946 h 6858000"/>
              <a:gd name="connsiteX533" fmla="*/ 10381620 w 12192000"/>
              <a:gd name="connsiteY533" fmla="*/ 6479924 h 6858000"/>
              <a:gd name="connsiteX534" fmla="*/ 10336143 w 12192000"/>
              <a:gd name="connsiteY534" fmla="*/ 6374590 h 6858000"/>
              <a:gd name="connsiteX535" fmla="*/ 10381620 w 12192000"/>
              <a:gd name="connsiteY535" fmla="*/ 6307878 h 6858000"/>
              <a:gd name="connsiteX536" fmla="*/ 10290665 w 12192000"/>
              <a:gd name="connsiteY536" fmla="*/ 6227122 h 6858000"/>
              <a:gd name="connsiteX537" fmla="*/ 10283668 w 12192000"/>
              <a:gd name="connsiteY537" fmla="*/ 6227122 h 6858000"/>
              <a:gd name="connsiteX538" fmla="*/ 11839186 w 12192000"/>
              <a:gd name="connsiteY538" fmla="*/ 6196200 h 6858000"/>
              <a:gd name="connsiteX539" fmla="*/ 11845722 w 12192000"/>
              <a:gd name="connsiteY539" fmla="*/ 6201931 h 6858000"/>
              <a:gd name="connsiteX540" fmla="*/ 11908470 w 12192000"/>
              <a:gd name="connsiteY540" fmla="*/ 6441755 h 6858000"/>
              <a:gd name="connsiteX541" fmla="*/ 11898012 w 12192000"/>
              <a:gd name="connsiteY541" fmla="*/ 6445282 h 6858000"/>
              <a:gd name="connsiteX542" fmla="*/ 11859666 w 12192000"/>
              <a:gd name="connsiteY542" fmla="*/ 6434701 h 6858000"/>
              <a:gd name="connsiteX543" fmla="*/ 11852694 w 12192000"/>
              <a:gd name="connsiteY543" fmla="*/ 6424121 h 6858000"/>
              <a:gd name="connsiteX544" fmla="*/ 11807377 w 12192000"/>
              <a:gd name="connsiteY544" fmla="*/ 6244253 h 6858000"/>
              <a:gd name="connsiteX545" fmla="*/ 11807377 w 12192000"/>
              <a:gd name="connsiteY545" fmla="*/ 6230146 h 6858000"/>
              <a:gd name="connsiteX546" fmla="*/ 11835264 w 12192000"/>
              <a:gd name="connsiteY546" fmla="*/ 6198404 h 6858000"/>
              <a:gd name="connsiteX547" fmla="*/ 11839186 w 12192000"/>
              <a:gd name="connsiteY547" fmla="*/ 6196200 h 6858000"/>
              <a:gd name="connsiteX548" fmla="*/ 11458923 w 12192000"/>
              <a:gd name="connsiteY548" fmla="*/ 6196200 h 6858000"/>
              <a:gd name="connsiteX549" fmla="*/ 11462885 w 12192000"/>
              <a:gd name="connsiteY549" fmla="*/ 6198404 h 6858000"/>
              <a:gd name="connsiteX550" fmla="*/ 11494585 w 12192000"/>
              <a:gd name="connsiteY550" fmla="*/ 6230146 h 6858000"/>
              <a:gd name="connsiteX551" fmla="*/ 11491063 w 12192000"/>
              <a:gd name="connsiteY551" fmla="*/ 6244253 h 6858000"/>
              <a:gd name="connsiteX552" fmla="*/ 11445274 w 12192000"/>
              <a:gd name="connsiteY552" fmla="*/ 6424121 h 6858000"/>
              <a:gd name="connsiteX553" fmla="*/ 11438229 w 12192000"/>
              <a:gd name="connsiteY553" fmla="*/ 6434701 h 6858000"/>
              <a:gd name="connsiteX554" fmla="*/ 11399484 w 12192000"/>
              <a:gd name="connsiteY554" fmla="*/ 6445282 h 6858000"/>
              <a:gd name="connsiteX555" fmla="*/ 11388917 w 12192000"/>
              <a:gd name="connsiteY555" fmla="*/ 6441755 h 6858000"/>
              <a:gd name="connsiteX556" fmla="*/ 11452318 w 12192000"/>
              <a:gd name="connsiteY556" fmla="*/ 6201931 h 6858000"/>
              <a:gd name="connsiteX557" fmla="*/ 11458923 w 12192000"/>
              <a:gd name="connsiteY557" fmla="*/ 6196200 h 6858000"/>
              <a:gd name="connsiteX558" fmla="*/ 11677605 w 12192000"/>
              <a:gd name="connsiteY558" fmla="*/ 6190846 h 6858000"/>
              <a:gd name="connsiteX559" fmla="*/ 11684592 w 12192000"/>
              <a:gd name="connsiteY559" fmla="*/ 6190846 h 6858000"/>
              <a:gd name="connsiteX560" fmla="*/ 11792882 w 12192000"/>
              <a:gd name="connsiteY560" fmla="*/ 6254415 h 6858000"/>
              <a:gd name="connsiteX561" fmla="*/ 11796375 w 12192000"/>
              <a:gd name="connsiteY561" fmla="*/ 6261479 h 6858000"/>
              <a:gd name="connsiteX562" fmla="*/ 11789388 w 12192000"/>
              <a:gd name="connsiteY562" fmla="*/ 6268542 h 6858000"/>
              <a:gd name="connsiteX563" fmla="*/ 11698565 w 12192000"/>
              <a:gd name="connsiteY563" fmla="*/ 6314453 h 6858000"/>
              <a:gd name="connsiteX564" fmla="*/ 11688084 w 12192000"/>
              <a:gd name="connsiteY564" fmla="*/ 6314453 h 6858000"/>
              <a:gd name="connsiteX565" fmla="*/ 11681098 w 12192000"/>
              <a:gd name="connsiteY565" fmla="*/ 6303858 h 6858000"/>
              <a:gd name="connsiteX566" fmla="*/ 11674112 w 12192000"/>
              <a:gd name="connsiteY566" fmla="*/ 6201442 h 6858000"/>
              <a:gd name="connsiteX567" fmla="*/ 11677605 w 12192000"/>
              <a:gd name="connsiteY567" fmla="*/ 6190846 h 6858000"/>
              <a:gd name="connsiteX568" fmla="*/ 11613922 w 12192000"/>
              <a:gd name="connsiteY568" fmla="*/ 6190846 h 6858000"/>
              <a:gd name="connsiteX569" fmla="*/ 11620908 w 12192000"/>
              <a:gd name="connsiteY569" fmla="*/ 6190846 h 6858000"/>
              <a:gd name="connsiteX570" fmla="*/ 11624401 w 12192000"/>
              <a:gd name="connsiteY570" fmla="*/ 6201442 h 6858000"/>
              <a:gd name="connsiteX571" fmla="*/ 11613922 w 12192000"/>
              <a:gd name="connsiteY571" fmla="*/ 6307389 h 6858000"/>
              <a:gd name="connsiteX572" fmla="*/ 11610428 w 12192000"/>
              <a:gd name="connsiteY572" fmla="*/ 6314453 h 6858000"/>
              <a:gd name="connsiteX573" fmla="*/ 11599949 w 12192000"/>
              <a:gd name="connsiteY573" fmla="*/ 6314453 h 6858000"/>
              <a:gd name="connsiteX574" fmla="*/ 11509124 w 12192000"/>
              <a:gd name="connsiteY574" fmla="*/ 6268542 h 6858000"/>
              <a:gd name="connsiteX575" fmla="*/ 11502138 w 12192000"/>
              <a:gd name="connsiteY575" fmla="*/ 6261479 h 6858000"/>
              <a:gd name="connsiteX576" fmla="*/ 11505632 w 12192000"/>
              <a:gd name="connsiteY576" fmla="*/ 6254415 h 6858000"/>
              <a:gd name="connsiteX577" fmla="*/ 11613922 w 12192000"/>
              <a:gd name="connsiteY577" fmla="*/ 6190846 h 6858000"/>
              <a:gd name="connsiteX578" fmla="*/ 11532772 w 12192000"/>
              <a:gd name="connsiteY578" fmla="*/ 6155914 h 6858000"/>
              <a:gd name="connsiteX579" fmla="*/ 11539758 w 12192000"/>
              <a:gd name="connsiteY579" fmla="*/ 6163304 h 6858000"/>
              <a:gd name="connsiteX580" fmla="*/ 11536265 w 12192000"/>
              <a:gd name="connsiteY580" fmla="*/ 6166999 h 6858000"/>
              <a:gd name="connsiteX581" fmla="*/ 11529278 w 12192000"/>
              <a:gd name="connsiteY581" fmla="*/ 6170694 h 6858000"/>
              <a:gd name="connsiteX582" fmla="*/ 11525785 w 12192000"/>
              <a:gd name="connsiteY582" fmla="*/ 6163304 h 6858000"/>
              <a:gd name="connsiteX583" fmla="*/ 11522292 w 12192000"/>
              <a:gd name="connsiteY583" fmla="*/ 6163304 h 6858000"/>
              <a:gd name="connsiteX584" fmla="*/ 11532772 w 12192000"/>
              <a:gd name="connsiteY584" fmla="*/ 6155914 h 6858000"/>
              <a:gd name="connsiteX585" fmla="*/ 11529297 w 12192000"/>
              <a:gd name="connsiteY585" fmla="*/ 6148717 h 6858000"/>
              <a:gd name="connsiteX586" fmla="*/ 11511543 w 12192000"/>
              <a:gd name="connsiteY586" fmla="*/ 6159369 h 6858000"/>
              <a:gd name="connsiteX587" fmla="*/ 11515094 w 12192000"/>
              <a:gd name="connsiteY587" fmla="*/ 6162920 h 6858000"/>
              <a:gd name="connsiteX588" fmla="*/ 11532848 w 12192000"/>
              <a:gd name="connsiteY588" fmla="*/ 6194878 h 6858000"/>
              <a:gd name="connsiteX589" fmla="*/ 11539950 w 12192000"/>
              <a:gd name="connsiteY589" fmla="*/ 6191326 h 6858000"/>
              <a:gd name="connsiteX590" fmla="*/ 11532848 w 12192000"/>
              <a:gd name="connsiteY590" fmla="*/ 6177123 h 6858000"/>
              <a:gd name="connsiteX591" fmla="*/ 11539950 w 12192000"/>
              <a:gd name="connsiteY591" fmla="*/ 6173573 h 6858000"/>
              <a:gd name="connsiteX592" fmla="*/ 11554153 w 12192000"/>
              <a:gd name="connsiteY592" fmla="*/ 6184225 h 6858000"/>
              <a:gd name="connsiteX593" fmla="*/ 11561255 w 12192000"/>
              <a:gd name="connsiteY593" fmla="*/ 6180674 h 6858000"/>
              <a:gd name="connsiteX594" fmla="*/ 11547052 w 12192000"/>
              <a:gd name="connsiteY594" fmla="*/ 6166471 h 6858000"/>
              <a:gd name="connsiteX595" fmla="*/ 11547052 w 12192000"/>
              <a:gd name="connsiteY595" fmla="*/ 6162920 h 6858000"/>
              <a:gd name="connsiteX596" fmla="*/ 11529297 w 12192000"/>
              <a:gd name="connsiteY596" fmla="*/ 6148717 h 6858000"/>
              <a:gd name="connsiteX597" fmla="*/ 11750205 w 12192000"/>
              <a:gd name="connsiteY597" fmla="*/ 6142479 h 6858000"/>
              <a:gd name="connsiteX598" fmla="*/ 11753748 w 12192000"/>
              <a:gd name="connsiteY598" fmla="*/ 6166663 h 6858000"/>
              <a:gd name="connsiteX599" fmla="*/ 11746663 w 12192000"/>
              <a:gd name="connsiteY599" fmla="*/ 6183937 h 6858000"/>
              <a:gd name="connsiteX600" fmla="*/ 11753748 w 12192000"/>
              <a:gd name="connsiteY600" fmla="*/ 6190846 h 6858000"/>
              <a:gd name="connsiteX601" fmla="*/ 11760832 w 12192000"/>
              <a:gd name="connsiteY601" fmla="*/ 6173572 h 6858000"/>
              <a:gd name="connsiteX602" fmla="*/ 11785626 w 12192000"/>
              <a:gd name="connsiteY602" fmla="*/ 6159753 h 6858000"/>
              <a:gd name="connsiteX603" fmla="*/ 11778543 w 12192000"/>
              <a:gd name="connsiteY603" fmla="*/ 6156298 h 6858000"/>
              <a:gd name="connsiteX604" fmla="*/ 11760832 w 12192000"/>
              <a:gd name="connsiteY604" fmla="*/ 6163208 h 6858000"/>
              <a:gd name="connsiteX605" fmla="*/ 11757290 w 12192000"/>
              <a:gd name="connsiteY605" fmla="*/ 6145933 h 6858000"/>
              <a:gd name="connsiteX606" fmla="*/ 11750205 w 12192000"/>
              <a:gd name="connsiteY606" fmla="*/ 6142479 h 6858000"/>
              <a:gd name="connsiteX607" fmla="*/ 11715224 w 12192000"/>
              <a:gd name="connsiteY607" fmla="*/ 6138449 h 6858000"/>
              <a:gd name="connsiteX608" fmla="*/ 11725705 w 12192000"/>
              <a:gd name="connsiteY608" fmla="*/ 6141808 h 6858000"/>
              <a:gd name="connsiteX609" fmla="*/ 11729197 w 12192000"/>
              <a:gd name="connsiteY609" fmla="*/ 6145167 h 6858000"/>
              <a:gd name="connsiteX610" fmla="*/ 11722211 w 12192000"/>
              <a:gd name="connsiteY610" fmla="*/ 6151884 h 6858000"/>
              <a:gd name="connsiteX611" fmla="*/ 11711731 w 12192000"/>
              <a:gd name="connsiteY611" fmla="*/ 6148525 h 6858000"/>
              <a:gd name="connsiteX612" fmla="*/ 11711731 w 12192000"/>
              <a:gd name="connsiteY612" fmla="*/ 6145167 h 6858000"/>
              <a:gd name="connsiteX613" fmla="*/ 11715224 w 12192000"/>
              <a:gd name="connsiteY613" fmla="*/ 6138449 h 6858000"/>
              <a:gd name="connsiteX614" fmla="*/ 11582079 w 12192000"/>
              <a:gd name="connsiteY614" fmla="*/ 6137944 h 6858000"/>
              <a:gd name="connsiteX615" fmla="*/ 11596187 w 12192000"/>
              <a:gd name="connsiteY615" fmla="*/ 6148525 h 6858000"/>
              <a:gd name="connsiteX616" fmla="*/ 11582079 w 12192000"/>
              <a:gd name="connsiteY616" fmla="*/ 6162632 h 6858000"/>
              <a:gd name="connsiteX617" fmla="*/ 11567972 w 12192000"/>
              <a:gd name="connsiteY617" fmla="*/ 6152052 h 6858000"/>
              <a:gd name="connsiteX618" fmla="*/ 11567972 w 12192000"/>
              <a:gd name="connsiteY618" fmla="*/ 6148525 h 6858000"/>
              <a:gd name="connsiteX619" fmla="*/ 11582079 w 12192000"/>
              <a:gd name="connsiteY619" fmla="*/ 6137944 h 6858000"/>
              <a:gd name="connsiteX620" fmla="*/ 11670081 w 12192000"/>
              <a:gd name="connsiteY620" fmla="*/ 6131730 h 6858000"/>
              <a:gd name="connsiteX621" fmla="*/ 11673440 w 12192000"/>
              <a:gd name="connsiteY621" fmla="*/ 6142210 h 6858000"/>
              <a:gd name="connsiteX622" fmla="*/ 11676799 w 12192000"/>
              <a:gd name="connsiteY622" fmla="*/ 6149197 h 6858000"/>
              <a:gd name="connsiteX623" fmla="*/ 11663363 w 12192000"/>
              <a:gd name="connsiteY623" fmla="*/ 6149197 h 6858000"/>
              <a:gd name="connsiteX624" fmla="*/ 11666722 w 12192000"/>
              <a:gd name="connsiteY624" fmla="*/ 6142210 h 6858000"/>
              <a:gd name="connsiteX625" fmla="*/ 11670081 w 12192000"/>
              <a:gd name="connsiteY625" fmla="*/ 6131730 h 6858000"/>
              <a:gd name="connsiteX626" fmla="*/ 11578609 w 12192000"/>
              <a:gd name="connsiteY626" fmla="*/ 6131214 h 6858000"/>
              <a:gd name="connsiteX627" fmla="*/ 11561254 w 12192000"/>
              <a:gd name="connsiteY627" fmla="*/ 6148784 h 6858000"/>
              <a:gd name="connsiteX628" fmla="*/ 11561254 w 12192000"/>
              <a:gd name="connsiteY628" fmla="*/ 6152297 h 6858000"/>
              <a:gd name="connsiteX629" fmla="*/ 11582079 w 12192000"/>
              <a:gd name="connsiteY629" fmla="*/ 6169867 h 6858000"/>
              <a:gd name="connsiteX630" fmla="*/ 11602904 w 12192000"/>
              <a:gd name="connsiteY630" fmla="*/ 6148784 h 6858000"/>
              <a:gd name="connsiteX631" fmla="*/ 11578609 w 12192000"/>
              <a:gd name="connsiteY631" fmla="*/ 6131214 h 6858000"/>
              <a:gd name="connsiteX632" fmla="*/ 11708922 w 12192000"/>
              <a:gd name="connsiteY632" fmla="*/ 6127700 h 6858000"/>
              <a:gd name="connsiteX633" fmla="*/ 11705380 w 12192000"/>
              <a:gd name="connsiteY633" fmla="*/ 6145454 h 6858000"/>
              <a:gd name="connsiteX634" fmla="*/ 11698296 w 12192000"/>
              <a:gd name="connsiteY634" fmla="*/ 6166759 h 6858000"/>
              <a:gd name="connsiteX635" fmla="*/ 11708922 w 12192000"/>
              <a:gd name="connsiteY635" fmla="*/ 6170310 h 6858000"/>
              <a:gd name="connsiteX636" fmla="*/ 11712464 w 12192000"/>
              <a:gd name="connsiteY636" fmla="*/ 6156107 h 6858000"/>
              <a:gd name="connsiteX637" fmla="*/ 11719548 w 12192000"/>
              <a:gd name="connsiteY637" fmla="*/ 6156107 h 6858000"/>
              <a:gd name="connsiteX638" fmla="*/ 11723090 w 12192000"/>
              <a:gd name="connsiteY638" fmla="*/ 6173861 h 6858000"/>
              <a:gd name="connsiteX639" fmla="*/ 11730175 w 12192000"/>
              <a:gd name="connsiteY639" fmla="*/ 6177412 h 6858000"/>
              <a:gd name="connsiteX640" fmla="*/ 11726632 w 12192000"/>
              <a:gd name="connsiteY640" fmla="*/ 6159658 h 6858000"/>
              <a:gd name="connsiteX641" fmla="*/ 11737259 w 12192000"/>
              <a:gd name="connsiteY641" fmla="*/ 6145454 h 6858000"/>
              <a:gd name="connsiteX642" fmla="*/ 11730175 w 12192000"/>
              <a:gd name="connsiteY642" fmla="*/ 6134802 h 6858000"/>
              <a:gd name="connsiteX643" fmla="*/ 11708922 w 12192000"/>
              <a:gd name="connsiteY643" fmla="*/ 6127700 h 6858000"/>
              <a:gd name="connsiteX644" fmla="*/ 11666295 w 12192000"/>
              <a:gd name="connsiteY644" fmla="*/ 6120982 h 6858000"/>
              <a:gd name="connsiteX645" fmla="*/ 11659211 w 12192000"/>
              <a:gd name="connsiteY645" fmla="*/ 6142066 h 6858000"/>
              <a:gd name="connsiteX646" fmla="*/ 11648585 w 12192000"/>
              <a:gd name="connsiteY646" fmla="*/ 6163149 h 6858000"/>
              <a:gd name="connsiteX647" fmla="*/ 11655669 w 12192000"/>
              <a:gd name="connsiteY647" fmla="*/ 6163149 h 6858000"/>
              <a:gd name="connsiteX648" fmla="*/ 11659211 w 12192000"/>
              <a:gd name="connsiteY648" fmla="*/ 6156121 h 6858000"/>
              <a:gd name="connsiteX649" fmla="*/ 11676922 w 12192000"/>
              <a:gd name="connsiteY649" fmla="*/ 6156121 h 6858000"/>
              <a:gd name="connsiteX650" fmla="*/ 11680464 w 12192000"/>
              <a:gd name="connsiteY650" fmla="*/ 6163149 h 6858000"/>
              <a:gd name="connsiteX651" fmla="*/ 11687548 w 12192000"/>
              <a:gd name="connsiteY651" fmla="*/ 6166663 h 6858000"/>
              <a:gd name="connsiteX652" fmla="*/ 11680464 w 12192000"/>
              <a:gd name="connsiteY652" fmla="*/ 6142066 h 6858000"/>
              <a:gd name="connsiteX653" fmla="*/ 11676922 w 12192000"/>
              <a:gd name="connsiteY653" fmla="*/ 6120982 h 6858000"/>
              <a:gd name="connsiteX654" fmla="*/ 11666295 w 12192000"/>
              <a:gd name="connsiteY654" fmla="*/ 6120982 h 6858000"/>
              <a:gd name="connsiteX655" fmla="*/ 11645898 w 12192000"/>
              <a:gd name="connsiteY655" fmla="*/ 6120982 h 6858000"/>
              <a:gd name="connsiteX656" fmla="*/ 11606934 w 12192000"/>
              <a:gd name="connsiteY656" fmla="*/ 6124453 h 6858000"/>
              <a:gd name="connsiteX657" fmla="*/ 11606934 w 12192000"/>
              <a:gd name="connsiteY657" fmla="*/ 6131394 h 6858000"/>
              <a:gd name="connsiteX658" fmla="*/ 11621103 w 12192000"/>
              <a:gd name="connsiteY658" fmla="*/ 6127924 h 6858000"/>
              <a:gd name="connsiteX659" fmla="*/ 11624645 w 12192000"/>
              <a:gd name="connsiteY659" fmla="*/ 6162632 h 6858000"/>
              <a:gd name="connsiteX660" fmla="*/ 11635271 w 12192000"/>
              <a:gd name="connsiteY660" fmla="*/ 6162632 h 6858000"/>
              <a:gd name="connsiteX661" fmla="*/ 11631729 w 12192000"/>
              <a:gd name="connsiteY661" fmla="*/ 6127924 h 6858000"/>
              <a:gd name="connsiteX662" fmla="*/ 11645898 w 12192000"/>
              <a:gd name="connsiteY662" fmla="*/ 6127924 h 6858000"/>
              <a:gd name="connsiteX663" fmla="*/ 11645898 w 12192000"/>
              <a:gd name="connsiteY663" fmla="*/ 6120982 h 6858000"/>
              <a:gd name="connsiteX664" fmla="*/ 11196257 w 12192000"/>
              <a:gd name="connsiteY664" fmla="*/ 6120981 h 6858000"/>
              <a:gd name="connsiteX665" fmla="*/ 11221336 w 12192000"/>
              <a:gd name="connsiteY665" fmla="*/ 6155913 h 6858000"/>
              <a:gd name="connsiteX666" fmla="*/ 11167595 w 12192000"/>
              <a:gd name="connsiteY666" fmla="*/ 6155913 h 6858000"/>
              <a:gd name="connsiteX667" fmla="*/ 11196257 w 12192000"/>
              <a:gd name="connsiteY667" fmla="*/ 6120981 h 6858000"/>
              <a:gd name="connsiteX668" fmla="*/ 11648585 w 12192000"/>
              <a:gd name="connsiteY668" fmla="*/ 6114265 h 6858000"/>
              <a:gd name="connsiteX669" fmla="*/ 11813539 w 12192000"/>
              <a:gd name="connsiteY669" fmla="*/ 6170156 h 6858000"/>
              <a:gd name="connsiteX670" fmla="*/ 11817049 w 12192000"/>
              <a:gd name="connsiteY670" fmla="*/ 6184129 h 6858000"/>
              <a:gd name="connsiteX671" fmla="*/ 11788972 w 12192000"/>
              <a:gd name="connsiteY671" fmla="*/ 6215569 h 6858000"/>
              <a:gd name="connsiteX672" fmla="*/ 11774933 w 12192000"/>
              <a:gd name="connsiteY672" fmla="*/ 6215569 h 6858000"/>
              <a:gd name="connsiteX673" fmla="*/ 11648585 w 12192000"/>
              <a:gd name="connsiteY673" fmla="*/ 6170156 h 6858000"/>
              <a:gd name="connsiteX674" fmla="*/ 11522236 w 12192000"/>
              <a:gd name="connsiteY674" fmla="*/ 6215569 h 6858000"/>
              <a:gd name="connsiteX675" fmla="*/ 11508198 w 12192000"/>
              <a:gd name="connsiteY675" fmla="*/ 6215569 h 6858000"/>
              <a:gd name="connsiteX676" fmla="*/ 11480121 w 12192000"/>
              <a:gd name="connsiteY676" fmla="*/ 6184129 h 6858000"/>
              <a:gd name="connsiteX677" fmla="*/ 11483630 w 12192000"/>
              <a:gd name="connsiteY677" fmla="*/ 6170156 h 6858000"/>
              <a:gd name="connsiteX678" fmla="*/ 11648585 w 12192000"/>
              <a:gd name="connsiteY678" fmla="*/ 6114265 h 6858000"/>
              <a:gd name="connsiteX679" fmla="*/ 11196481 w 12192000"/>
              <a:gd name="connsiteY679" fmla="*/ 6114264 h 6858000"/>
              <a:gd name="connsiteX680" fmla="*/ 11158189 w 12192000"/>
              <a:gd name="connsiteY680" fmla="*/ 6163304 h 6858000"/>
              <a:gd name="connsiteX681" fmla="*/ 11199962 w 12192000"/>
              <a:gd name="connsiteY681" fmla="*/ 6212343 h 6858000"/>
              <a:gd name="connsiteX682" fmla="*/ 11227810 w 12192000"/>
              <a:gd name="connsiteY682" fmla="*/ 6205337 h 6858000"/>
              <a:gd name="connsiteX683" fmla="*/ 11227810 w 12192000"/>
              <a:gd name="connsiteY683" fmla="*/ 6194829 h 6858000"/>
              <a:gd name="connsiteX684" fmla="*/ 11199962 w 12192000"/>
              <a:gd name="connsiteY684" fmla="*/ 6201834 h 6858000"/>
              <a:gd name="connsiteX685" fmla="*/ 11168632 w 12192000"/>
              <a:gd name="connsiteY685" fmla="*/ 6166807 h 6858000"/>
              <a:gd name="connsiteX686" fmla="*/ 11234772 w 12192000"/>
              <a:gd name="connsiteY686" fmla="*/ 6166807 h 6858000"/>
              <a:gd name="connsiteX687" fmla="*/ 11234772 w 12192000"/>
              <a:gd name="connsiteY687" fmla="*/ 6159801 h 6858000"/>
              <a:gd name="connsiteX688" fmla="*/ 11196481 w 12192000"/>
              <a:gd name="connsiteY688" fmla="*/ 6114264 h 6858000"/>
              <a:gd name="connsiteX689" fmla="*/ 10947253 w 12192000"/>
              <a:gd name="connsiteY689" fmla="*/ 6077988 h 6858000"/>
              <a:gd name="connsiteX690" fmla="*/ 10947253 w 12192000"/>
              <a:gd name="connsiteY690" fmla="*/ 6088736 h 6858000"/>
              <a:gd name="connsiteX691" fmla="*/ 10986216 w 12192000"/>
              <a:gd name="connsiteY691" fmla="*/ 6088736 h 6858000"/>
              <a:gd name="connsiteX692" fmla="*/ 10986216 w 12192000"/>
              <a:gd name="connsiteY692" fmla="*/ 6208312 h 6858000"/>
              <a:gd name="connsiteX693" fmla="*/ 10999652 w 12192000"/>
              <a:gd name="connsiteY693" fmla="*/ 6208312 h 6858000"/>
              <a:gd name="connsiteX694" fmla="*/ 10999652 w 12192000"/>
              <a:gd name="connsiteY694" fmla="*/ 6088736 h 6858000"/>
              <a:gd name="connsiteX695" fmla="*/ 11038614 w 12192000"/>
              <a:gd name="connsiteY695" fmla="*/ 6088736 h 6858000"/>
              <a:gd name="connsiteX696" fmla="*/ 11038614 w 12192000"/>
              <a:gd name="connsiteY696" fmla="*/ 6077988 h 6858000"/>
              <a:gd name="connsiteX697" fmla="*/ 11060111 w 12192000"/>
              <a:gd name="connsiteY697" fmla="*/ 6067239 h 6858000"/>
              <a:gd name="connsiteX698" fmla="*/ 11060111 w 12192000"/>
              <a:gd name="connsiteY698" fmla="*/ 6208312 h 6858000"/>
              <a:gd name="connsiteX699" fmla="*/ 11070476 w 12192000"/>
              <a:gd name="connsiteY699" fmla="*/ 6208312 h 6858000"/>
              <a:gd name="connsiteX700" fmla="*/ 11070476 w 12192000"/>
              <a:gd name="connsiteY700" fmla="*/ 6158936 h 6858000"/>
              <a:gd name="connsiteX701" fmla="*/ 11098115 w 12192000"/>
              <a:gd name="connsiteY701" fmla="*/ 6120142 h 6858000"/>
              <a:gd name="connsiteX702" fmla="*/ 11118844 w 12192000"/>
              <a:gd name="connsiteY702" fmla="*/ 6151883 h 6858000"/>
              <a:gd name="connsiteX703" fmla="*/ 11118844 w 12192000"/>
              <a:gd name="connsiteY703" fmla="*/ 6208312 h 6858000"/>
              <a:gd name="connsiteX704" fmla="*/ 11132662 w 12192000"/>
              <a:gd name="connsiteY704" fmla="*/ 6208312 h 6858000"/>
              <a:gd name="connsiteX705" fmla="*/ 11132662 w 12192000"/>
              <a:gd name="connsiteY705" fmla="*/ 6151883 h 6858000"/>
              <a:gd name="connsiteX706" fmla="*/ 11101569 w 12192000"/>
              <a:gd name="connsiteY706" fmla="*/ 6113088 h 6858000"/>
              <a:gd name="connsiteX707" fmla="*/ 11070476 w 12192000"/>
              <a:gd name="connsiteY707" fmla="*/ 6130722 h 6858000"/>
              <a:gd name="connsiteX708" fmla="*/ 11070476 w 12192000"/>
              <a:gd name="connsiteY708" fmla="*/ 6067239 h 6858000"/>
              <a:gd name="connsiteX709" fmla="*/ 11060111 w 12192000"/>
              <a:gd name="connsiteY709" fmla="*/ 6067239 h 6858000"/>
              <a:gd name="connsiteX710" fmla="*/ 11638739 w 12192000"/>
              <a:gd name="connsiteY710" fmla="*/ 6043056 h 6858000"/>
              <a:gd name="connsiteX711" fmla="*/ 11624716 w 12192000"/>
              <a:gd name="connsiteY711" fmla="*/ 6095919 h 6858000"/>
              <a:gd name="connsiteX712" fmla="*/ 11600176 w 12192000"/>
              <a:gd name="connsiteY712" fmla="*/ 6099443 h 6858000"/>
              <a:gd name="connsiteX713" fmla="*/ 11575635 w 12192000"/>
              <a:gd name="connsiteY713" fmla="*/ 6053629 h 6858000"/>
              <a:gd name="connsiteX714" fmla="*/ 11572129 w 12192000"/>
              <a:gd name="connsiteY714" fmla="*/ 6053629 h 6858000"/>
              <a:gd name="connsiteX715" fmla="*/ 11551094 w 12192000"/>
              <a:gd name="connsiteY715" fmla="*/ 6057153 h 6858000"/>
              <a:gd name="connsiteX716" fmla="*/ 11551094 w 12192000"/>
              <a:gd name="connsiteY716" fmla="*/ 6060677 h 6858000"/>
              <a:gd name="connsiteX717" fmla="*/ 11547588 w 12192000"/>
              <a:gd name="connsiteY717" fmla="*/ 6085346 h 6858000"/>
              <a:gd name="connsiteX718" fmla="*/ 11551094 w 12192000"/>
              <a:gd name="connsiteY718" fmla="*/ 6113540 h 6858000"/>
              <a:gd name="connsiteX719" fmla="*/ 11530059 w 12192000"/>
              <a:gd name="connsiteY719" fmla="*/ 6120588 h 6858000"/>
              <a:gd name="connsiteX720" fmla="*/ 11491495 w 12192000"/>
              <a:gd name="connsiteY720" fmla="*/ 6085346 h 6858000"/>
              <a:gd name="connsiteX721" fmla="*/ 11470460 w 12192000"/>
              <a:gd name="connsiteY721" fmla="*/ 6095919 h 6858000"/>
              <a:gd name="connsiteX722" fmla="*/ 11484484 w 12192000"/>
              <a:gd name="connsiteY722" fmla="*/ 6148781 h 6858000"/>
              <a:gd name="connsiteX723" fmla="*/ 11466954 w 12192000"/>
              <a:gd name="connsiteY723" fmla="*/ 6159354 h 6858000"/>
              <a:gd name="connsiteX724" fmla="*/ 11421379 w 12192000"/>
              <a:gd name="connsiteY724" fmla="*/ 6134685 h 6858000"/>
              <a:gd name="connsiteX725" fmla="*/ 11403850 w 12192000"/>
              <a:gd name="connsiteY725" fmla="*/ 6148781 h 6858000"/>
              <a:gd name="connsiteX726" fmla="*/ 11403850 w 12192000"/>
              <a:gd name="connsiteY726" fmla="*/ 6152305 h 6858000"/>
              <a:gd name="connsiteX727" fmla="*/ 11431896 w 12192000"/>
              <a:gd name="connsiteY727" fmla="*/ 6198120 h 6858000"/>
              <a:gd name="connsiteX728" fmla="*/ 11417873 w 12192000"/>
              <a:gd name="connsiteY728" fmla="*/ 6215741 h 6858000"/>
              <a:gd name="connsiteX729" fmla="*/ 11365286 w 12192000"/>
              <a:gd name="connsiteY729" fmla="*/ 6201644 h 6858000"/>
              <a:gd name="connsiteX730" fmla="*/ 11354768 w 12192000"/>
              <a:gd name="connsiteY730" fmla="*/ 6222789 h 6858000"/>
              <a:gd name="connsiteX731" fmla="*/ 11389827 w 12192000"/>
              <a:gd name="connsiteY731" fmla="*/ 6261556 h 6858000"/>
              <a:gd name="connsiteX732" fmla="*/ 11382815 w 12192000"/>
              <a:gd name="connsiteY732" fmla="*/ 6282700 h 6858000"/>
              <a:gd name="connsiteX733" fmla="*/ 11330228 w 12192000"/>
              <a:gd name="connsiteY733" fmla="*/ 6282700 h 6858000"/>
              <a:gd name="connsiteX734" fmla="*/ 11323216 w 12192000"/>
              <a:gd name="connsiteY734" fmla="*/ 6303845 h 6858000"/>
              <a:gd name="connsiteX735" fmla="*/ 11368791 w 12192000"/>
              <a:gd name="connsiteY735" fmla="*/ 6332039 h 6858000"/>
              <a:gd name="connsiteX736" fmla="*/ 11365286 w 12192000"/>
              <a:gd name="connsiteY736" fmla="*/ 6353183 h 6858000"/>
              <a:gd name="connsiteX737" fmla="*/ 11316205 w 12192000"/>
              <a:gd name="connsiteY737" fmla="*/ 6367281 h 6858000"/>
              <a:gd name="connsiteX738" fmla="*/ 11312698 w 12192000"/>
              <a:gd name="connsiteY738" fmla="*/ 6367281 h 6858000"/>
              <a:gd name="connsiteX739" fmla="*/ 11312698 w 12192000"/>
              <a:gd name="connsiteY739" fmla="*/ 6381377 h 6858000"/>
              <a:gd name="connsiteX740" fmla="*/ 11312698 w 12192000"/>
              <a:gd name="connsiteY740" fmla="*/ 6391950 h 6858000"/>
              <a:gd name="connsiteX741" fmla="*/ 11316205 w 12192000"/>
              <a:gd name="connsiteY741" fmla="*/ 6391950 h 6858000"/>
              <a:gd name="connsiteX742" fmla="*/ 11365286 w 12192000"/>
              <a:gd name="connsiteY742" fmla="*/ 6406047 h 6858000"/>
              <a:gd name="connsiteX743" fmla="*/ 11368791 w 12192000"/>
              <a:gd name="connsiteY743" fmla="*/ 6427192 h 6858000"/>
              <a:gd name="connsiteX744" fmla="*/ 11323216 w 12192000"/>
              <a:gd name="connsiteY744" fmla="*/ 6455385 h 6858000"/>
              <a:gd name="connsiteX745" fmla="*/ 11323216 w 12192000"/>
              <a:gd name="connsiteY745" fmla="*/ 6458909 h 6858000"/>
              <a:gd name="connsiteX746" fmla="*/ 11330228 w 12192000"/>
              <a:gd name="connsiteY746" fmla="*/ 6480054 h 6858000"/>
              <a:gd name="connsiteX747" fmla="*/ 11382815 w 12192000"/>
              <a:gd name="connsiteY747" fmla="*/ 6480054 h 6858000"/>
              <a:gd name="connsiteX748" fmla="*/ 11393332 w 12192000"/>
              <a:gd name="connsiteY748" fmla="*/ 6501200 h 6858000"/>
              <a:gd name="connsiteX749" fmla="*/ 11354768 w 12192000"/>
              <a:gd name="connsiteY749" fmla="*/ 6536441 h 6858000"/>
              <a:gd name="connsiteX750" fmla="*/ 11354768 w 12192000"/>
              <a:gd name="connsiteY750" fmla="*/ 6539965 h 6858000"/>
              <a:gd name="connsiteX751" fmla="*/ 11365286 w 12192000"/>
              <a:gd name="connsiteY751" fmla="*/ 6557586 h 6858000"/>
              <a:gd name="connsiteX752" fmla="*/ 11417873 w 12192000"/>
              <a:gd name="connsiteY752" fmla="*/ 6543489 h 6858000"/>
              <a:gd name="connsiteX753" fmla="*/ 11431896 w 12192000"/>
              <a:gd name="connsiteY753" fmla="*/ 6564635 h 6858000"/>
              <a:gd name="connsiteX754" fmla="*/ 11403850 w 12192000"/>
              <a:gd name="connsiteY754" fmla="*/ 6610449 h 6858000"/>
              <a:gd name="connsiteX755" fmla="*/ 11421379 w 12192000"/>
              <a:gd name="connsiteY755" fmla="*/ 6624545 h 6858000"/>
              <a:gd name="connsiteX756" fmla="*/ 11466954 w 12192000"/>
              <a:gd name="connsiteY756" fmla="*/ 6599877 h 6858000"/>
              <a:gd name="connsiteX757" fmla="*/ 11484484 w 12192000"/>
              <a:gd name="connsiteY757" fmla="*/ 6613973 h 6858000"/>
              <a:gd name="connsiteX758" fmla="*/ 11473966 w 12192000"/>
              <a:gd name="connsiteY758" fmla="*/ 6663311 h 6858000"/>
              <a:gd name="connsiteX759" fmla="*/ 11473966 w 12192000"/>
              <a:gd name="connsiteY759" fmla="*/ 6666836 h 6858000"/>
              <a:gd name="connsiteX760" fmla="*/ 11491495 w 12192000"/>
              <a:gd name="connsiteY760" fmla="*/ 6677408 h 6858000"/>
              <a:gd name="connsiteX761" fmla="*/ 11495001 w 12192000"/>
              <a:gd name="connsiteY761" fmla="*/ 6677408 h 6858000"/>
              <a:gd name="connsiteX762" fmla="*/ 11530059 w 12192000"/>
              <a:gd name="connsiteY762" fmla="*/ 6638642 h 6858000"/>
              <a:gd name="connsiteX763" fmla="*/ 11551094 w 12192000"/>
              <a:gd name="connsiteY763" fmla="*/ 6649215 h 6858000"/>
              <a:gd name="connsiteX764" fmla="*/ 11547588 w 12192000"/>
              <a:gd name="connsiteY764" fmla="*/ 6673884 h 6858000"/>
              <a:gd name="connsiteX765" fmla="*/ 11551094 w 12192000"/>
              <a:gd name="connsiteY765" fmla="*/ 6702078 h 6858000"/>
              <a:gd name="connsiteX766" fmla="*/ 11572129 w 12192000"/>
              <a:gd name="connsiteY766" fmla="*/ 6709126 h 6858000"/>
              <a:gd name="connsiteX767" fmla="*/ 11575635 w 12192000"/>
              <a:gd name="connsiteY767" fmla="*/ 6709126 h 6858000"/>
              <a:gd name="connsiteX768" fmla="*/ 11600176 w 12192000"/>
              <a:gd name="connsiteY768" fmla="*/ 6663311 h 6858000"/>
              <a:gd name="connsiteX769" fmla="*/ 11624716 w 12192000"/>
              <a:gd name="connsiteY769" fmla="*/ 6663311 h 6858000"/>
              <a:gd name="connsiteX770" fmla="*/ 11638739 w 12192000"/>
              <a:gd name="connsiteY770" fmla="*/ 6716174 h 6858000"/>
              <a:gd name="connsiteX771" fmla="*/ 11659774 w 12192000"/>
              <a:gd name="connsiteY771" fmla="*/ 6716174 h 6858000"/>
              <a:gd name="connsiteX772" fmla="*/ 11663280 w 12192000"/>
              <a:gd name="connsiteY772" fmla="*/ 6716174 h 6858000"/>
              <a:gd name="connsiteX773" fmla="*/ 11677303 w 12192000"/>
              <a:gd name="connsiteY773" fmla="*/ 6663311 h 6858000"/>
              <a:gd name="connsiteX774" fmla="*/ 11698339 w 12192000"/>
              <a:gd name="connsiteY774" fmla="*/ 6663311 h 6858000"/>
              <a:gd name="connsiteX775" fmla="*/ 11722879 w 12192000"/>
              <a:gd name="connsiteY775" fmla="*/ 6709126 h 6858000"/>
              <a:gd name="connsiteX776" fmla="*/ 11726385 w 12192000"/>
              <a:gd name="connsiteY776" fmla="*/ 6709126 h 6858000"/>
              <a:gd name="connsiteX777" fmla="*/ 11747420 w 12192000"/>
              <a:gd name="connsiteY777" fmla="*/ 6702078 h 6858000"/>
              <a:gd name="connsiteX778" fmla="*/ 11750925 w 12192000"/>
              <a:gd name="connsiteY778" fmla="*/ 6673884 h 6858000"/>
              <a:gd name="connsiteX779" fmla="*/ 11747420 w 12192000"/>
              <a:gd name="connsiteY779" fmla="*/ 6649215 h 6858000"/>
              <a:gd name="connsiteX780" fmla="*/ 11768454 w 12192000"/>
              <a:gd name="connsiteY780" fmla="*/ 6638642 h 6858000"/>
              <a:gd name="connsiteX781" fmla="*/ 11807019 w 12192000"/>
              <a:gd name="connsiteY781" fmla="*/ 6677408 h 6858000"/>
              <a:gd name="connsiteX782" fmla="*/ 11824547 w 12192000"/>
              <a:gd name="connsiteY782" fmla="*/ 6666836 h 6858000"/>
              <a:gd name="connsiteX783" fmla="*/ 11828054 w 12192000"/>
              <a:gd name="connsiteY783" fmla="*/ 6666836 h 6858000"/>
              <a:gd name="connsiteX784" fmla="*/ 11828054 w 12192000"/>
              <a:gd name="connsiteY784" fmla="*/ 6663311 h 6858000"/>
              <a:gd name="connsiteX785" fmla="*/ 11814030 w 12192000"/>
              <a:gd name="connsiteY785" fmla="*/ 6613973 h 6858000"/>
              <a:gd name="connsiteX786" fmla="*/ 11831559 w 12192000"/>
              <a:gd name="connsiteY786" fmla="*/ 6599877 h 6858000"/>
              <a:gd name="connsiteX787" fmla="*/ 11877135 w 12192000"/>
              <a:gd name="connsiteY787" fmla="*/ 6624545 h 6858000"/>
              <a:gd name="connsiteX788" fmla="*/ 11894664 w 12192000"/>
              <a:gd name="connsiteY788" fmla="*/ 6610449 h 6858000"/>
              <a:gd name="connsiteX789" fmla="*/ 11894664 w 12192000"/>
              <a:gd name="connsiteY789" fmla="*/ 6606925 h 6858000"/>
              <a:gd name="connsiteX790" fmla="*/ 11866617 w 12192000"/>
              <a:gd name="connsiteY790" fmla="*/ 6561110 h 6858000"/>
              <a:gd name="connsiteX791" fmla="*/ 11880641 w 12192000"/>
              <a:gd name="connsiteY791" fmla="*/ 6543489 h 6858000"/>
              <a:gd name="connsiteX792" fmla="*/ 11933228 w 12192000"/>
              <a:gd name="connsiteY792" fmla="*/ 6557586 h 6858000"/>
              <a:gd name="connsiteX793" fmla="*/ 11943746 w 12192000"/>
              <a:gd name="connsiteY793" fmla="*/ 6539965 h 6858000"/>
              <a:gd name="connsiteX794" fmla="*/ 11943746 w 12192000"/>
              <a:gd name="connsiteY794" fmla="*/ 6536441 h 6858000"/>
              <a:gd name="connsiteX795" fmla="*/ 11908688 w 12192000"/>
              <a:gd name="connsiteY795" fmla="*/ 6497675 h 6858000"/>
              <a:gd name="connsiteX796" fmla="*/ 11915699 w 12192000"/>
              <a:gd name="connsiteY796" fmla="*/ 6480054 h 6858000"/>
              <a:gd name="connsiteX797" fmla="*/ 11968286 w 12192000"/>
              <a:gd name="connsiteY797" fmla="*/ 6480054 h 6858000"/>
              <a:gd name="connsiteX798" fmla="*/ 11968286 w 12192000"/>
              <a:gd name="connsiteY798" fmla="*/ 6476530 h 6858000"/>
              <a:gd name="connsiteX799" fmla="*/ 11975298 w 12192000"/>
              <a:gd name="connsiteY799" fmla="*/ 6455385 h 6858000"/>
              <a:gd name="connsiteX800" fmla="*/ 11929722 w 12192000"/>
              <a:gd name="connsiteY800" fmla="*/ 6427192 h 6858000"/>
              <a:gd name="connsiteX801" fmla="*/ 11933228 w 12192000"/>
              <a:gd name="connsiteY801" fmla="*/ 6406047 h 6858000"/>
              <a:gd name="connsiteX802" fmla="*/ 11982310 w 12192000"/>
              <a:gd name="connsiteY802" fmla="*/ 6391950 h 6858000"/>
              <a:gd name="connsiteX803" fmla="*/ 11985815 w 12192000"/>
              <a:gd name="connsiteY803" fmla="*/ 6381377 h 6858000"/>
              <a:gd name="connsiteX804" fmla="*/ 11982310 w 12192000"/>
              <a:gd name="connsiteY804" fmla="*/ 6370805 h 6858000"/>
              <a:gd name="connsiteX805" fmla="*/ 11982310 w 12192000"/>
              <a:gd name="connsiteY805" fmla="*/ 6367281 h 6858000"/>
              <a:gd name="connsiteX806" fmla="*/ 11933228 w 12192000"/>
              <a:gd name="connsiteY806" fmla="*/ 6353183 h 6858000"/>
              <a:gd name="connsiteX807" fmla="*/ 11929722 w 12192000"/>
              <a:gd name="connsiteY807" fmla="*/ 6332039 h 6858000"/>
              <a:gd name="connsiteX808" fmla="*/ 11975298 w 12192000"/>
              <a:gd name="connsiteY808" fmla="*/ 6307370 h 6858000"/>
              <a:gd name="connsiteX809" fmla="*/ 11975298 w 12192000"/>
              <a:gd name="connsiteY809" fmla="*/ 6303845 h 6858000"/>
              <a:gd name="connsiteX810" fmla="*/ 11968286 w 12192000"/>
              <a:gd name="connsiteY810" fmla="*/ 6282700 h 6858000"/>
              <a:gd name="connsiteX811" fmla="*/ 11915699 w 12192000"/>
              <a:gd name="connsiteY811" fmla="*/ 6282700 h 6858000"/>
              <a:gd name="connsiteX812" fmla="*/ 11908688 w 12192000"/>
              <a:gd name="connsiteY812" fmla="*/ 6261556 h 6858000"/>
              <a:gd name="connsiteX813" fmla="*/ 11943746 w 12192000"/>
              <a:gd name="connsiteY813" fmla="*/ 6222789 h 6858000"/>
              <a:gd name="connsiteX814" fmla="*/ 11933228 w 12192000"/>
              <a:gd name="connsiteY814" fmla="*/ 6205168 h 6858000"/>
              <a:gd name="connsiteX815" fmla="*/ 11933228 w 12192000"/>
              <a:gd name="connsiteY815" fmla="*/ 6201644 h 6858000"/>
              <a:gd name="connsiteX816" fmla="*/ 11880641 w 12192000"/>
              <a:gd name="connsiteY816" fmla="*/ 6215741 h 6858000"/>
              <a:gd name="connsiteX817" fmla="*/ 11866617 w 12192000"/>
              <a:gd name="connsiteY817" fmla="*/ 6198120 h 6858000"/>
              <a:gd name="connsiteX818" fmla="*/ 11894664 w 12192000"/>
              <a:gd name="connsiteY818" fmla="*/ 6152305 h 6858000"/>
              <a:gd name="connsiteX819" fmla="*/ 11877135 w 12192000"/>
              <a:gd name="connsiteY819" fmla="*/ 6134685 h 6858000"/>
              <a:gd name="connsiteX820" fmla="*/ 11831559 w 12192000"/>
              <a:gd name="connsiteY820" fmla="*/ 6162879 h 6858000"/>
              <a:gd name="connsiteX821" fmla="*/ 11814030 w 12192000"/>
              <a:gd name="connsiteY821" fmla="*/ 6148781 h 6858000"/>
              <a:gd name="connsiteX822" fmla="*/ 11828054 w 12192000"/>
              <a:gd name="connsiteY822" fmla="*/ 6095919 h 6858000"/>
              <a:gd name="connsiteX823" fmla="*/ 11807019 w 12192000"/>
              <a:gd name="connsiteY823" fmla="*/ 6085346 h 6858000"/>
              <a:gd name="connsiteX824" fmla="*/ 11768454 w 12192000"/>
              <a:gd name="connsiteY824" fmla="*/ 6120588 h 6858000"/>
              <a:gd name="connsiteX825" fmla="*/ 11747420 w 12192000"/>
              <a:gd name="connsiteY825" fmla="*/ 6113540 h 6858000"/>
              <a:gd name="connsiteX826" fmla="*/ 11750925 w 12192000"/>
              <a:gd name="connsiteY826" fmla="*/ 6085346 h 6858000"/>
              <a:gd name="connsiteX827" fmla="*/ 11747420 w 12192000"/>
              <a:gd name="connsiteY827" fmla="*/ 6060677 h 6858000"/>
              <a:gd name="connsiteX828" fmla="*/ 11747420 w 12192000"/>
              <a:gd name="connsiteY828" fmla="*/ 6057153 h 6858000"/>
              <a:gd name="connsiteX829" fmla="*/ 11726385 w 12192000"/>
              <a:gd name="connsiteY829" fmla="*/ 6053629 h 6858000"/>
              <a:gd name="connsiteX830" fmla="*/ 11722879 w 12192000"/>
              <a:gd name="connsiteY830" fmla="*/ 6053629 h 6858000"/>
              <a:gd name="connsiteX831" fmla="*/ 11698339 w 12192000"/>
              <a:gd name="connsiteY831" fmla="*/ 6099443 h 6858000"/>
              <a:gd name="connsiteX832" fmla="*/ 11673798 w 12192000"/>
              <a:gd name="connsiteY832" fmla="*/ 6095919 h 6858000"/>
              <a:gd name="connsiteX833" fmla="*/ 11659774 w 12192000"/>
              <a:gd name="connsiteY833" fmla="*/ 6043056 h 6858000"/>
              <a:gd name="connsiteX834" fmla="*/ 11638739 w 12192000"/>
              <a:gd name="connsiteY834" fmla="*/ 6043056 h 6858000"/>
              <a:gd name="connsiteX835" fmla="*/ 0 w 12192000"/>
              <a:gd name="connsiteY835" fmla="*/ 0 h 6858000"/>
              <a:gd name="connsiteX836" fmla="*/ 12192000 w 12192000"/>
              <a:gd name="connsiteY836" fmla="*/ 0 h 6858000"/>
              <a:gd name="connsiteX837" fmla="*/ 12192000 w 12192000"/>
              <a:gd name="connsiteY837" fmla="*/ 6858000 h 6858000"/>
              <a:gd name="connsiteX838" fmla="*/ 0 w 12192000"/>
              <a:gd name="connsiteY838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</a:cxnLst>
            <a:rect l="l" t="t" r="r" b="b"/>
            <a:pathLst>
              <a:path w="12192000" h="6858000">
                <a:moveTo>
                  <a:pt x="11946675" y="6677576"/>
                </a:moveTo>
                <a:lnTo>
                  <a:pt x="11952788" y="6677576"/>
                </a:lnTo>
                <a:cubicBezTo>
                  <a:pt x="11955414" y="6677576"/>
                  <a:pt x="11957212" y="6677768"/>
                  <a:pt x="11958183" y="6678151"/>
                </a:cubicBezTo>
                <a:cubicBezTo>
                  <a:pt x="11959154" y="6678534"/>
                  <a:pt x="11959913" y="6679115"/>
                  <a:pt x="11960461" y="6679894"/>
                </a:cubicBezTo>
                <a:cubicBezTo>
                  <a:pt x="11961008" y="6680674"/>
                  <a:pt x="11961281" y="6681557"/>
                  <a:pt x="11961281" y="6682541"/>
                </a:cubicBezTo>
                <a:cubicBezTo>
                  <a:pt x="11961281" y="6684073"/>
                  <a:pt x="11960713" y="6685303"/>
                  <a:pt x="11959578" y="6686233"/>
                </a:cubicBezTo>
                <a:cubicBezTo>
                  <a:pt x="11958443" y="6687164"/>
                  <a:pt x="11956316" y="6687628"/>
                  <a:pt x="11953198" y="6687628"/>
                </a:cubicBezTo>
                <a:lnTo>
                  <a:pt x="11946675" y="6687628"/>
                </a:lnTo>
                <a:close/>
                <a:moveTo>
                  <a:pt x="11941300" y="6673064"/>
                </a:moveTo>
                <a:lnTo>
                  <a:pt x="11941300" y="6706378"/>
                </a:lnTo>
                <a:lnTo>
                  <a:pt x="11946675" y="6706378"/>
                </a:lnTo>
                <a:lnTo>
                  <a:pt x="11946675" y="6692224"/>
                </a:lnTo>
                <a:lnTo>
                  <a:pt x="11949834" y="6692224"/>
                </a:lnTo>
                <a:cubicBezTo>
                  <a:pt x="11951722" y="6692224"/>
                  <a:pt x="11953158" y="6692606"/>
                  <a:pt x="11954142" y="6693372"/>
                </a:cubicBezTo>
                <a:cubicBezTo>
                  <a:pt x="11955564" y="6694411"/>
                  <a:pt x="11957438" y="6696996"/>
                  <a:pt x="11959762" y="6701126"/>
                </a:cubicBezTo>
                <a:lnTo>
                  <a:pt x="11962717" y="6706378"/>
                </a:lnTo>
                <a:lnTo>
                  <a:pt x="11969281" y="6706378"/>
                </a:lnTo>
                <a:lnTo>
                  <a:pt x="11965220" y="6699854"/>
                </a:lnTo>
                <a:cubicBezTo>
                  <a:pt x="11963277" y="6696763"/>
                  <a:pt x="11961636" y="6694562"/>
                  <a:pt x="11960296" y="6693249"/>
                </a:cubicBezTo>
                <a:cubicBezTo>
                  <a:pt x="11959585" y="6692566"/>
                  <a:pt x="11958641" y="6691977"/>
                  <a:pt x="11957466" y="6691485"/>
                </a:cubicBezTo>
                <a:cubicBezTo>
                  <a:pt x="11960337" y="6691266"/>
                  <a:pt x="11962642" y="6690254"/>
                  <a:pt x="11964378" y="6688449"/>
                </a:cubicBezTo>
                <a:cubicBezTo>
                  <a:pt x="11966115" y="6686644"/>
                  <a:pt x="11966983" y="6684524"/>
                  <a:pt x="11966983" y="6682090"/>
                </a:cubicBezTo>
                <a:cubicBezTo>
                  <a:pt x="11966983" y="6680367"/>
                  <a:pt x="11966464" y="6678739"/>
                  <a:pt x="11965424" y="6677207"/>
                </a:cubicBezTo>
                <a:cubicBezTo>
                  <a:pt x="11964385" y="6675675"/>
                  <a:pt x="11962990" y="6674602"/>
                  <a:pt x="11961239" y="6673987"/>
                </a:cubicBezTo>
                <a:cubicBezTo>
                  <a:pt x="11959489" y="6673371"/>
                  <a:pt x="11956658" y="6673064"/>
                  <a:pt x="11952747" y="6673064"/>
                </a:cubicBezTo>
                <a:close/>
                <a:moveTo>
                  <a:pt x="10902089" y="6670493"/>
                </a:moveTo>
                <a:cubicBezTo>
                  <a:pt x="10902089" y="6670493"/>
                  <a:pt x="10902089" y="6670493"/>
                  <a:pt x="10905603" y="6670493"/>
                </a:cubicBezTo>
                <a:lnTo>
                  <a:pt x="10905603" y="6674034"/>
                </a:lnTo>
                <a:cubicBezTo>
                  <a:pt x="10905603" y="6684661"/>
                  <a:pt x="10905603" y="6709456"/>
                  <a:pt x="10877492" y="6709456"/>
                </a:cubicBezTo>
                <a:cubicBezTo>
                  <a:pt x="10866950" y="6709456"/>
                  <a:pt x="10859922" y="6705914"/>
                  <a:pt x="10859922" y="6691746"/>
                </a:cubicBezTo>
                <a:cubicBezTo>
                  <a:pt x="10859922" y="6670493"/>
                  <a:pt x="10884520" y="6670493"/>
                  <a:pt x="10902089" y="6670493"/>
                </a:cubicBezTo>
                <a:close/>
                <a:moveTo>
                  <a:pt x="11954881" y="6663422"/>
                </a:moveTo>
                <a:cubicBezTo>
                  <a:pt x="11959202" y="6663422"/>
                  <a:pt x="11963428" y="6664537"/>
                  <a:pt x="11967558" y="6666766"/>
                </a:cubicBezTo>
                <a:cubicBezTo>
                  <a:pt x="11971688" y="6668995"/>
                  <a:pt x="11974909" y="6672182"/>
                  <a:pt x="11977220" y="6676325"/>
                </a:cubicBezTo>
                <a:cubicBezTo>
                  <a:pt x="11979531" y="6680469"/>
                  <a:pt x="11980687" y="6684784"/>
                  <a:pt x="11980687" y="6689269"/>
                </a:cubicBezTo>
                <a:cubicBezTo>
                  <a:pt x="11980687" y="6693728"/>
                  <a:pt x="11979552" y="6698002"/>
                  <a:pt x="11977282" y="6702090"/>
                </a:cubicBezTo>
                <a:cubicBezTo>
                  <a:pt x="11975012" y="6706180"/>
                  <a:pt x="11971825" y="6709366"/>
                  <a:pt x="11967722" y="6711650"/>
                </a:cubicBezTo>
                <a:cubicBezTo>
                  <a:pt x="11963619" y="6713934"/>
                  <a:pt x="11959339" y="6715076"/>
                  <a:pt x="11954881" y="6715076"/>
                </a:cubicBezTo>
                <a:cubicBezTo>
                  <a:pt x="11950422" y="6715076"/>
                  <a:pt x="11946142" y="6713934"/>
                  <a:pt x="11942039" y="6711650"/>
                </a:cubicBezTo>
                <a:cubicBezTo>
                  <a:pt x="11937936" y="6709366"/>
                  <a:pt x="11934742" y="6706180"/>
                  <a:pt x="11932459" y="6702090"/>
                </a:cubicBezTo>
                <a:cubicBezTo>
                  <a:pt x="11930175" y="6698002"/>
                  <a:pt x="11929033" y="6693728"/>
                  <a:pt x="11929033" y="6689269"/>
                </a:cubicBezTo>
                <a:cubicBezTo>
                  <a:pt x="11929033" y="6684784"/>
                  <a:pt x="11930195" y="6680469"/>
                  <a:pt x="11932521" y="6676325"/>
                </a:cubicBezTo>
                <a:cubicBezTo>
                  <a:pt x="11934846" y="6672182"/>
                  <a:pt x="11938066" y="6668995"/>
                  <a:pt x="11942183" y="6666766"/>
                </a:cubicBezTo>
                <a:cubicBezTo>
                  <a:pt x="11946299" y="6664537"/>
                  <a:pt x="11950532" y="6663422"/>
                  <a:pt x="11954881" y="6663422"/>
                </a:cubicBezTo>
                <a:close/>
                <a:moveTo>
                  <a:pt x="11954881" y="6658294"/>
                </a:moveTo>
                <a:cubicBezTo>
                  <a:pt x="11949684" y="6658294"/>
                  <a:pt x="11944610" y="6659627"/>
                  <a:pt x="11939660" y="6662294"/>
                </a:cubicBezTo>
                <a:cubicBezTo>
                  <a:pt x="11934709" y="6664960"/>
                  <a:pt x="11930845" y="6668776"/>
                  <a:pt x="11928069" y="6673741"/>
                </a:cubicBezTo>
                <a:cubicBezTo>
                  <a:pt x="11925293" y="6678704"/>
                  <a:pt x="11923904" y="6683881"/>
                  <a:pt x="11923904" y="6689269"/>
                </a:cubicBezTo>
                <a:cubicBezTo>
                  <a:pt x="11923904" y="6694603"/>
                  <a:pt x="11925272" y="6699732"/>
                  <a:pt x="11928007" y="6704655"/>
                </a:cubicBezTo>
                <a:cubicBezTo>
                  <a:pt x="11930743" y="6709578"/>
                  <a:pt x="11934565" y="6713401"/>
                  <a:pt x="11939474" y="6716122"/>
                </a:cubicBezTo>
                <a:cubicBezTo>
                  <a:pt x="11944385" y="6718843"/>
                  <a:pt x="11949519" y="6720204"/>
                  <a:pt x="11954881" y="6720204"/>
                </a:cubicBezTo>
                <a:cubicBezTo>
                  <a:pt x="11960242" y="6720204"/>
                  <a:pt x="11965376" y="6718843"/>
                  <a:pt x="11970287" y="6716122"/>
                </a:cubicBezTo>
                <a:cubicBezTo>
                  <a:pt x="11975196" y="6713401"/>
                  <a:pt x="11979011" y="6709578"/>
                  <a:pt x="11981733" y="6704655"/>
                </a:cubicBezTo>
                <a:cubicBezTo>
                  <a:pt x="11984454" y="6699732"/>
                  <a:pt x="11985815" y="6694603"/>
                  <a:pt x="11985815" y="6689269"/>
                </a:cubicBezTo>
                <a:cubicBezTo>
                  <a:pt x="11985815" y="6683881"/>
                  <a:pt x="11984434" y="6678704"/>
                  <a:pt x="11981671" y="6673741"/>
                </a:cubicBezTo>
                <a:cubicBezTo>
                  <a:pt x="11978909" y="6668776"/>
                  <a:pt x="11975052" y="6664960"/>
                  <a:pt x="11970101" y="6662294"/>
                </a:cubicBezTo>
                <a:cubicBezTo>
                  <a:pt x="11965151" y="6659627"/>
                  <a:pt x="11960077" y="6658294"/>
                  <a:pt x="11954881" y="6658294"/>
                </a:cubicBezTo>
                <a:close/>
                <a:moveTo>
                  <a:pt x="11091685" y="6628842"/>
                </a:moveTo>
                <a:cubicBezTo>
                  <a:pt x="11109123" y="6628842"/>
                  <a:pt x="11123259" y="6646888"/>
                  <a:pt x="11123259" y="6669149"/>
                </a:cubicBezTo>
                <a:cubicBezTo>
                  <a:pt x="11123259" y="6691410"/>
                  <a:pt x="11109123" y="6709455"/>
                  <a:pt x="11091685" y="6709455"/>
                </a:cubicBezTo>
                <a:cubicBezTo>
                  <a:pt x="11074247" y="6709455"/>
                  <a:pt x="11060111" y="6691410"/>
                  <a:pt x="11060111" y="6669149"/>
                </a:cubicBezTo>
                <a:cubicBezTo>
                  <a:pt x="11060111" y="6646888"/>
                  <a:pt x="11074247" y="6628842"/>
                  <a:pt x="11091685" y="6628842"/>
                </a:cubicBezTo>
                <a:close/>
                <a:moveTo>
                  <a:pt x="10781998" y="6628842"/>
                </a:moveTo>
                <a:cubicBezTo>
                  <a:pt x="10797580" y="6628842"/>
                  <a:pt x="10810212" y="6646888"/>
                  <a:pt x="10810212" y="6669149"/>
                </a:cubicBezTo>
                <a:cubicBezTo>
                  <a:pt x="10810212" y="6691410"/>
                  <a:pt x="10797580" y="6709455"/>
                  <a:pt x="10781998" y="6709455"/>
                </a:cubicBezTo>
                <a:cubicBezTo>
                  <a:pt x="10766415" y="6709455"/>
                  <a:pt x="10753783" y="6691410"/>
                  <a:pt x="10753783" y="6669149"/>
                </a:cubicBezTo>
                <a:cubicBezTo>
                  <a:pt x="10753783" y="6646888"/>
                  <a:pt x="10766415" y="6628842"/>
                  <a:pt x="10781998" y="6628842"/>
                </a:cubicBezTo>
                <a:close/>
                <a:moveTo>
                  <a:pt x="10469622" y="6628842"/>
                </a:moveTo>
                <a:cubicBezTo>
                  <a:pt x="10487060" y="6628842"/>
                  <a:pt x="10501196" y="6646888"/>
                  <a:pt x="10501196" y="6669149"/>
                </a:cubicBezTo>
                <a:cubicBezTo>
                  <a:pt x="10501196" y="6691410"/>
                  <a:pt x="10487060" y="6709455"/>
                  <a:pt x="10469622" y="6709455"/>
                </a:cubicBezTo>
                <a:cubicBezTo>
                  <a:pt x="10452185" y="6709455"/>
                  <a:pt x="10438048" y="6691410"/>
                  <a:pt x="10438048" y="6669149"/>
                </a:cubicBezTo>
                <a:cubicBezTo>
                  <a:pt x="10438048" y="6646888"/>
                  <a:pt x="10452185" y="6628842"/>
                  <a:pt x="10469622" y="6628842"/>
                </a:cubicBezTo>
                <a:close/>
                <a:moveTo>
                  <a:pt x="11014562" y="6623595"/>
                </a:moveTo>
                <a:lnTo>
                  <a:pt x="11014562" y="6719555"/>
                </a:lnTo>
                <a:lnTo>
                  <a:pt x="11026851" y="6719555"/>
                </a:lnTo>
                <a:lnTo>
                  <a:pt x="11026851" y="6623595"/>
                </a:lnTo>
                <a:close/>
                <a:moveTo>
                  <a:pt x="11158189" y="6622125"/>
                </a:moveTo>
                <a:cubicBezTo>
                  <a:pt x="11158189" y="6629091"/>
                  <a:pt x="11158189" y="6639541"/>
                  <a:pt x="11158189" y="6646508"/>
                </a:cubicBezTo>
                <a:lnTo>
                  <a:pt x="11158189" y="6716173"/>
                </a:lnTo>
                <a:cubicBezTo>
                  <a:pt x="11158189" y="6716173"/>
                  <a:pt x="11158189" y="6716173"/>
                  <a:pt x="11172009" y="6716173"/>
                </a:cubicBezTo>
                <a:cubicBezTo>
                  <a:pt x="11172009" y="6716173"/>
                  <a:pt x="11172009" y="6716173"/>
                  <a:pt x="11172009" y="6663924"/>
                </a:cubicBezTo>
                <a:cubicBezTo>
                  <a:pt x="11172009" y="6649991"/>
                  <a:pt x="11178918" y="6629091"/>
                  <a:pt x="11199648" y="6629091"/>
                </a:cubicBezTo>
                <a:cubicBezTo>
                  <a:pt x="11213466" y="6629091"/>
                  <a:pt x="11220377" y="6643024"/>
                  <a:pt x="11220377" y="6660441"/>
                </a:cubicBezTo>
                <a:cubicBezTo>
                  <a:pt x="11220377" y="6660441"/>
                  <a:pt x="11220377" y="6660441"/>
                  <a:pt x="11220377" y="6716173"/>
                </a:cubicBezTo>
                <a:cubicBezTo>
                  <a:pt x="11220377" y="6716173"/>
                  <a:pt x="11220377" y="6716173"/>
                  <a:pt x="11230741" y="6716173"/>
                </a:cubicBezTo>
                <a:cubicBezTo>
                  <a:pt x="11230741" y="6716173"/>
                  <a:pt x="11230741" y="6716173"/>
                  <a:pt x="11230741" y="6656957"/>
                </a:cubicBezTo>
                <a:cubicBezTo>
                  <a:pt x="11230741" y="6636058"/>
                  <a:pt x="11223831" y="6622125"/>
                  <a:pt x="11199648" y="6622125"/>
                </a:cubicBezTo>
                <a:cubicBezTo>
                  <a:pt x="11182373" y="6622125"/>
                  <a:pt x="11175464" y="6632574"/>
                  <a:pt x="11168554" y="6639541"/>
                </a:cubicBezTo>
                <a:cubicBezTo>
                  <a:pt x="11168554" y="6639541"/>
                  <a:pt x="11168554" y="6639541"/>
                  <a:pt x="11168554" y="6622125"/>
                </a:cubicBezTo>
                <a:cubicBezTo>
                  <a:pt x="11168554" y="6622125"/>
                  <a:pt x="11168554" y="6622125"/>
                  <a:pt x="11158189" y="6622125"/>
                </a:cubicBezTo>
                <a:close/>
                <a:moveTo>
                  <a:pt x="11088997" y="6622125"/>
                </a:moveTo>
                <a:cubicBezTo>
                  <a:pt x="11064881" y="6622125"/>
                  <a:pt x="11045332" y="6644080"/>
                  <a:pt x="11045332" y="6671165"/>
                </a:cubicBezTo>
                <a:cubicBezTo>
                  <a:pt x="11045332" y="6698249"/>
                  <a:pt x="11064881" y="6720204"/>
                  <a:pt x="11088997" y="6720204"/>
                </a:cubicBezTo>
                <a:cubicBezTo>
                  <a:pt x="11113113" y="6720204"/>
                  <a:pt x="11132662" y="6698249"/>
                  <a:pt x="11132662" y="6671165"/>
                </a:cubicBezTo>
                <a:cubicBezTo>
                  <a:pt x="11132662" y="6644080"/>
                  <a:pt x="11113113" y="6622125"/>
                  <a:pt x="11088997" y="6622125"/>
                </a:cubicBezTo>
                <a:close/>
                <a:moveTo>
                  <a:pt x="10883851" y="6622125"/>
                </a:moveTo>
                <a:cubicBezTo>
                  <a:pt x="10876813" y="6622125"/>
                  <a:pt x="10862738" y="6622125"/>
                  <a:pt x="10855700" y="6625628"/>
                </a:cubicBezTo>
                <a:cubicBezTo>
                  <a:pt x="10855700" y="6625628"/>
                  <a:pt x="10855700" y="6625628"/>
                  <a:pt x="10855700" y="6639639"/>
                </a:cubicBezTo>
                <a:cubicBezTo>
                  <a:pt x="10866257" y="6632634"/>
                  <a:pt x="10873294" y="6629131"/>
                  <a:pt x="10883851" y="6629131"/>
                </a:cubicBezTo>
                <a:cubicBezTo>
                  <a:pt x="10901445" y="6629131"/>
                  <a:pt x="10904964" y="6639639"/>
                  <a:pt x="10904964" y="6653651"/>
                </a:cubicBezTo>
                <a:cubicBezTo>
                  <a:pt x="10904964" y="6653651"/>
                  <a:pt x="10904964" y="6653651"/>
                  <a:pt x="10904964" y="6660656"/>
                </a:cubicBezTo>
                <a:cubicBezTo>
                  <a:pt x="10880332" y="6660656"/>
                  <a:pt x="10845144" y="6660656"/>
                  <a:pt x="10845144" y="6692181"/>
                </a:cubicBezTo>
                <a:cubicBezTo>
                  <a:pt x="10845144" y="6702690"/>
                  <a:pt x="10848663" y="6720204"/>
                  <a:pt x="10876813" y="6720204"/>
                </a:cubicBezTo>
                <a:cubicBezTo>
                  <a:pt x="10887370" y="6720204"/>
                  <a:pt x="10901445" y="6713198"/>
                  <a:pt x="10904964" y="6702690"/>
                </a:cubicBezTo>
                <a:cubicBezTo>
                  <a:pt x="10904964" y="6702690"/>
                  <a:pt x="10904964" y="6702690"/>
                  <a:pt x="10908483" y="6702690"/>
                </a:cubicBezTo>
                <a:lnTo>
                  <a:pt x="10908483" y="6716701"/>
                </a:lnTo>
                <a:cubicBezTo>
                  <a:pt x="10908483" y="6716701"/>
                  <a:pt x="10908483" y="6716701"/>
                  <a:pt x="10919039" y="6716701"/>
                </a:cubicBezTo>
                <a:cubicBezTo>
                  <a:pt x="10919039" y="6713198"/>
                  <a:pt x="10919039" y="6706193"/>
                  <a:pt x="10919039" y="6699187"/>
                </a:cubicBezTo>
                <a:cubicBezTo>
                  <a:pt x="10919039" y="6699187"/>
                  <a:pt x="10919039" y="6699187"/>
                  <a:pt x="10919039" y="6657154"/>
                </a:cubicBezTo>
                <a:cubicBezTo>
                  <a:pt x="10919039" y="6632634"/>
                  <a:pt x="10908483" y="6622125"/>
                  <a:pt x="10883851" y="6622125"/>
                </a:cubicBezTo>
                <a:close/>
                <a:moveTo>
                  <a:pt x="10642268" y="6622125"/>
                </a:moveTo>
                <a:cubicBezTo>
                  <a:pt x="10642268" y="6629091"/>
                  <a:pt x="10642268" y="6639541"/>
                  <a:pt x="10642268" y="6646508"/>
                </a:cubicBezTo>
                <a:lnTo>
                  <a:pt x="10642268" y="6716173"/>
                </a:lnTo>
                <a:cubicBezTo>
                  <a:pt x="10642268" y="6716173"/>
                  <a:pt x="10642268" y="6716173"/>
                  <a:pt x="10656343" y="6716173"/>
                </a:cubicBezTo>
                <a:cubicBezTo>
                  <a:pt x="10656343" y="6716173"/>
                  <a:pt x="10656343" y="6716173"/>
                  <a:pt x="10656343" y="6663924"/>
                </a:cubicBezTo>
                <a:cubicBezTo>
                  <a:pt x="10656343" y="6649991"/>
                  <a:pt x="10663381" y="6629091"/>
                  <a:pt x="10684494" y="6629091"/>
                </a:cubicBezTo>
                <a:cubicBezTo>
                  <a:pt x="10698569" y="6629091"/>
                  <a:pt x="10705607" y="6643024"/>
                  <a:pt x="10705607" y="6660441"/>
                </a:cubicBezTo>
                <a:cubicBezTo>
                  <a:pt x="10705607" y="6660441"/>
                  <a:pt x="10705607" y="6660441"/>
                  <a:pt x="10705607" y="6716173"/>
                </a:cubicBezTo>
                <a:cubicBezTo>
                  <a:pt x="10705607" y="6716173"/>
                  <a:pt x="10705607" y="6716173"/>
                  <a:pt x="10716163" y="6716173"/>
                </a:cubicBezTo>
                <a:cubicBezTo>
                  <a:pt x="10716163" y="6716173"/>
                  <a:pt x="10716163" y="6716173"/>
                  <a:pt x="10716163" y="6656957"/>
                </a:cubicBezTo>
                <a:cubicBezTo>
                  <a:pt x="10716163" y="6636058"/>
                  <a:pt x="10709125" y="6622125"/>
                  <a:pt x="10684494" y="6622125"/>
                </a:cubicBezTo>
                <a:cubicBezTo>
                  <a:pt x="10666900" y="6622125"/>
                  <a:pt x="10659862" y="6632574"/>
                  <a:pt x="10652824" y="6639541"/>
                </a:cubicBezTo>
                <a:cubicBezTo>
                  <a:pt x="10652824" y="6639541"/>
                  <a:pt x="10652824" y="6639541"/>
                  <a:pt x="10652824" y="6622125"/>
                </a:cubicBezTo>
                <a:cubicBezTo>
                  <a:pt x="10652824" y="6622125"/>
                  <a:pt x="10652824" y="6622125"/>
                  <a:pt x="10642268" y="6622125"/>
                </a:cubicBezTo>
                <a:close/>
                <a:moveTo>
                  <a:pt x="10540159" y="6622125"/>
                </a:moveTo>
                <a:cubicBezTo>
                  <a:pt x="10540159" y="6622125"/>
                  <a:pt x="10540159" y="6622125"/>
                  <a:pt x="10540159" y="6685175"/>
                </a:cubicBezTo>
                <a:cubicBezTo>
                  <a:pt x="10540159" y="6706193"/>
                  <a:pt x="10547196" y="6720204"/>
                  <a:pt x="10571828" y="6720204"/>
                </a:cubicBezTo>
                <a:cubicBezTo>
                  <a:pt x="10589422" y="6720204"/>
                  <a:pt x="10596460" y="6709695"/>
                  <a:pt x="10603498" y="6702690"/>
                </a:cubicBezTo>
                <a:cubicBezTo>
                  <a:pt x="10603498" y="6702690"/>
                  <a:pt x="10603498" y="6702690"/>
                  <a:pt x="10603498" y="6716701"/>
                </a:cubicBezTo>
                <a:cubicBezTo>
                  <a:pt x="10603498" y="6716701"/>
                  <a:pt x="10603498" y="6716701"/>
                  <a:pt x="10614054" y="6716701"/>
                </a:cubicBezTo>
                <a:cubicBezTo>
                  <a:pt x="10614054" y="6709695"/>
                  <a:pt x="10614054" y="6702690"/>
                  <a:pt x="10614054" y="6695684"/>
                </a:cubicBezTo>
                <a:lnTo>
                  <a:pt x="10614054" y="6622125"/>
                </a:lnTo>
                <a:cubicBezTo>
                  <a:pt x="10614054" y="6622125"/>
                  <a:pt x="10614054" y="6622125"/>
                  <a:pt x="10599979" y="6622125"/>
                </a:cubicBezTo>
                <a:cubicBezTo>
                  <a:pt x="10599979" y="6622125"/>
                  <a:pt x="10599979" y="6622125"/>
                  <a:pt x="10599979" y="6674667"/>
                </a:cubicBezTo>
                <a:cubicBezTo>
                  <a:pt x="10599979" y="6692181"/>
                  <a:pt x="10592941" y="6709695"/>
                  <a:pt x="10571828" y="6709695"/>
                </a:cubicBezTo>
                <a:cubicBezTo>
                  <a:pt x="10557753" y="6709695"/>
                  <a:pt x="10550715" y="6699187"/>
                  <a:pt x="10550715" y="6681673"/>
                </a:cubicBezTo>
                <a:cubicBezTo>
                  <a:pt x="10550715" y="6681673"/>
                  <a:pt x="10550715" y="6681673"/>
                  <a:pt x="10550715" y="6622125"/>
                </a:cubicBezTo>
                <a:cubicBezTo>
                  <a:pt x="10550715" y="6622125"/>
                  <a:pt x="10550715" y="6622125"/>
                  <a:pt x="10540159" y="6622125"/>
                </a:cubicBezTo>
                <a:close/>
                <a:moveTo>
                  <a:pt x="10471637" y="6622125"/>
                </a:moveTo>
                <a:cubicBezTo>
                  <a:pt x="10447151" y="6622125"/>
                  <a:pt x="10427300" y="6644080"/>
                  <a:pt x="10427300" y="6671165"/>
                </a:cubicBezTo>
                <a:cubicBezTo>
                  <a:pt x="10427300" y="6698249"/>
                  <a:pt x="10447151" y="6720204"/>
                  <a:pt x="10471637" y="6720204"/>
                </a:cubicBezTo>
                <a:cubicBezTo>
                  <a:pt x="10496124" y="6720204"/>
                  <a:pt x="10515975" y="6698249"/>
                  <a:pt x="10515975" y="6671165"/>
                </a:cubicBezTo>
                <a:cubicBezTo>
                  <a:pt x="10515975" y="6644080"/>
                  <a:pt x="10496124" y="6622125"/>
                  <a:pt x="10471637" y="6622125"/>
                </a:cubicBezTo>
                <a:close/>
                <a:moveTo>
                  <a:pt x="11655303" y="6607346"/>
                </a:moveTo>
                <a:lnTo>
                  <a:pt x="11659333" y="6618095"/>
                </a:lnTo>
                <a:lnTo>
                  <a:pt x="11663364" y="6624813"/>
                </a:lnTo>
                <a:lnTo>
                  <a:pt x="11648585" y="6624813"/>
                </a:lnTo>
                <a:lnTo>
                  <a:pt x="11652616" y="6618095"/>
                </a:lnTo>
                <a:close/>
                <a:moveTo>
                  <a:pt x="11659446" y="6596598"/>
                </a:moveTo>
                <a:cubicBezTo>
                  <a:pt x="11659446" y="6596598"/>
                  <a:pt x="11659446" y="6596598"/>
                  <a:pt x="11649032" y="6600112"/>
                </a:cubicBezTo>
                <a:cubicBezTo>
                  <a:pt x="11649032" y="6600112"/>
                  <a:pt x="11649032" y="6600112"/>
                  <a:pt x="11645562" y="6617682"/>
                </a:cubicBezTo>
                <a:cubicBezTo>
                  <a:pt x="11645562" y="6617682"/>
                  <a:pt x="11645562" y="6617682"/>
                  <a:pt x="11635149" y="6638764"/>
                </a:cubicBezTo>
                <a:cubicBezTo>
                  <a:pt x="11638620" y="6638764"/>
                  <a:pt x="11642091" y="6638764"/>
                  <a:pt x="11645562" y="6642278"/>
                </a:cubicBezTo>
                <a:cubicBezTo>
                  <a:pt x="11645562" y="6642278"/>
                  <a:pt x="11645562" y="6642278"/>
                  <a:pt x="11645562" y="6631737"/>
                </a:cubicBezTo>
                <a:cubicBezTo>
                  <a:pt x="11645562" y="6631737"/>
                  <a:pt x="11645562" y="6631737"/>
                  <a:pt x="11666387" y="6631737"/>
                </a:cubicBezTo>
                <a:cubicBezTo>
                  <a:pt x="11666387" y="6631737"/>
                  <a:pt x="11666387" y="6631737"/>
                  <a:pt x="11666387" y="6638764"/>
                </a:cubicBezTo>
                <a:cubicBezTo>
                  <a:pt x="11669858" y="6638764"/>
                  <a:pt x="11673329" y="6638764"/>
                  <a:pt x="11676800" y="6638764"/>
                </a:cubicBezTo>
                <a:cubicBezTo>
                  <a:pt x="11676800" y="6638764"/>
                  <a:pt x="11676800" y="6638764"/>
                  <a:pt x="11666387" y="6617682"/>
                </a:cubicBezTo>
                <a:lnTo>
                  <a:pt x="11659446" y="6600112"/>
                </a:lnTo>
                <a:cubicBezTo>
                  <a:pt x="11659446" y="6600112"/>
                  <a:pt x="11659446" y="6600112"/>
                  <a:pt x="11659446" y="6596598"/>
                </a:cubicBezTo>
                <a:close/>
                <a:moveTo>
                  <a:pt x="10964451" y="6596597"/>
                </a:moveTo>
                <a:cubicBezTo>
                  <a:pt x="10964451" y="6596597"/>
                  <a:pt x="10964451" y="6596597"/>
                  <a:pt x="10953971" y="6600129"/>
                </a:cubicBezTo>
                <a:cubicBezTo>
                  <a:pt x="10953971" y="6600129"/>
                  <a:pt x="10953971" y="6600129"/>
                  <a:pt x="10953971" y="6621318"/>
                </a:cubicBezTo>
                <a:cubicBezTo>
                  <a:pt x="10953971" y="6621318"/>
                  <a:pt x="10953971" y="6621318"/>
                  <a:pt x="10936505" y="6621318"/>
                </a:cubicBezTo>
                <a:cubicBezTo>
                  <a:pt x="10936505" y="6621318"/>
                  <a:pt x="10936505" y="6621318"/>
                  <a:pt x="10936505" y="6631913"/>
                </a:cubicBezTo>
                <a:cubicBezTo>
                  <a:pt x="10936505" y="6631913"/>
                  <a:pt x="10936505" y="6631913"/>
                  <a:pt x="10953971" y="6631913"/>
                </a:cubicBezTo>
                <a:cubicBezTo>
                  <a:pt x="10953971" y="6631913"/>
                  <a:pt x="10953971" y="6631913"/>
                  <a:pt x="10953971" y="6688419"/>
                </a:cubicBezTo>
                <a:cubicBezTo>
                  <a:pt x="10953971" y="6706077"/>
                  <a:pt x="10953971" y="6720203"/>
                  <a:pt x="10974931" y="6720203"/>
                </a:cubicBezTo>
                <a:cubicBezTo>
                  <a:pt x="10981917" y="6720203"/>
                  <a:pt x="10985410" y="6720203"/>
                  <a:pt x="10988904" y="6716672"/>
                </a:cubicBezTo>
                <a:cubicBezTo>
                  <a:pt x="10988904" y="6716672"/>
                  <a:pt x="10988904" y="6716672"/>
                  <a:pt x="10988904" y="6706077"/>
                </a:cubicBezTo>
                <a:cubicBezTo>
                  <a:pt x="10985410" y="6709608"/>
                  <a:pt x="10981917" y="6709608"/>
                  <a:pt x="10978424" y="6709608"/>
                </a:cubicBezTo>
                <a:cubicBezTo>
                  <a:pt x="10967944" y="6709608"/>
                  <a:pt x="10964451" y="6702546"/>
                  <a:pt x="10964451" y="6695482"/>
                </a:cubicBezTo>
                <a:cubicBezTo>
                  <a:pt x="10964451" y="6695482"/>
                  <a:pt x="10964451" y="6695482"/>
                  <a:pt x="10964451" y="6631913"/>
                </a:cubicBezTo>
                <a:cubicBezTo>
                  <a:pt x="10964451" y="6631913"/>
                  <a:pt x="10964451" y="6631913"/>
                  <a:pt x="10985410" y="6631913"/>
                </a:cubicBezTo>
                <a:lnTo>
                  <a:pt x="10985410" y="6621318"/>
                </a:lnTo>
                <a:cubicBezTo>
                  <a:pt x="10985410" y="6621318"/>
                  <a:pt x="10985410" y="6621318"/>
                  <a:pt x="10964451" y="6621318"/>
                </a:cubicBezTo>
                <a:cubicBezTo>
                  <a:pt x="10964451" y="6621318"/>
                  <a:pt x="10964451" y="6621318"/>
                  <a:pt x="10964451" y="6596597"/>
                </a:cubicBezTo>
                <a:close/>
                <a:moveTo>
                  <a:pt x="11599881" y="6593911"/>
                </a:moveTo>
                <a:cubicBezTo>
                  <a:pt x="11589469" y="6636077"/>
                  <a:pt x="11589469" y="6636077"/>
                  <a:pt x="11589469" y="6636077"/>
                </a:cubicBezTo>
                <a:cubicBezTo>
                  <a:pt x="11592940" y="6636077"/>
                  <a:pt x="11596410" y="6636077"/>
                  <a:pt x="11599881" y="6636077"/>
                </a:cubicBezTo>
                <a:cubicBezTo>
                  <a:pt x="11603352" y="6611481"/>
                  <a:pt x="11603352" y="6611481"/>
                  <a:pt x="11603352" y="6611481"/>
                </a:cubicBezTo>
                <a:cubicBezTo>
                  <a:pt x="11617236" y="6639591"/>
                  <a:pt x="11617236" y="6639591"/>
                  <a:pt x="11617236" y="6639591"/>
                </a:cubicBezTo>
                <a:cubicBezTo>
                  <a:pt x="11620707" y="6639591"/>
                  <a:pt x="11624178" y="6639591"/>
                  <a:pt x="11624178" y="6639591"/>
                </a:cubicBezTo>
                <a:cubicBezTo>
                  <a:pt x="11631119" y="6597425"/>
                  <a:pt x="11631119" y="6597425"/>
                  <a:pt x="11631119" y="6597425"/>
                </a:cubicBezTo>
                <a:cubicBezTo>
                  <a:pt x="11627648" y="6597425"/>
                  <a:pt x="11624178" y="6597425"/>
                  <a:pt x="11624178" y="6597425"/>
                </a:cubicBezTo>
                <a:cubicBezTo>
                  <a:pt x="11620707" y="6625536"/>
                  <a:pt x="11620707" y="6625536"/>
                  <a:pt x="11620707" y="6625536"/>
                </a:cubicBezTo>
                <a:cubicBezTo>
                  <a:pt x="11606824" y="6593911"/>
                  <a:pt x="11606824" y="6593911"/>
                  <a:pt x="11606824" y="6593911"/>
                </a:cubicBezTo>
                <a:cubicBezTo>
                  <a:pt x="11603352" y="6593911"/>
                  <a:pt x="11603352" y="6593911"/>
                  <a:pt x="11599881" y="6593911"/>
                </a:cubicBezTo>
                <a:close/>
                <a:moveTo>
                  <a:pt x="11709044" y="6589881"/>
                </a:moveTo>
                <a:cubicBezTo>
                  <a:pt x="11695071" y="6593432"/>
                  <a:pt x="11684592" y="6596982"/>
                  <a:pt x="11674112" y="6596982"/>
                </a:cubicBezTo>
                <a:cubicBezTo>
                  <a:pt x="11674112" y="6604084"/>
                  <a:pt x="11674112" y="6604084"/>
                  <a:pt x="11674112" y="6604084"/>
                </a:cubicBezTo>
                <a:cubicBezTo>
                  <a:pt x="11681098" y="6604084"/>
                  <a:pt x="11684592" y="6604084"/>
                  <a:pt x="11688084" y="6604084"/>
                </a:cubicBezTo>
                <a:cubicBezTo>
                  <a:pt x="11695071" y="6639592"/>
                  <a:pt x="11695071" y="6639592"/>
                  <a:pt x="11695071" y="6639592"/>
                </a:cubicBezTo>
                <a:cubicBezTo>
                  <a:pt x="11702057" y="6636041"/>
                  <a:pt x="11702057" y="6636041"/>
                  <a:pt x="11702057" y="6636041"/>
                </a:cubicBezTo>
                <a:cubicBezTo>
                  <a:pt x="11695071" y="6600533"/>
                  <a:pt x="11695071" y="6600533"/>
                  <a:pt x="11695071" y="6600533"/>
                </a:cubicBezTo>
                <a:cubicBezTo>
                  <a:pt x="11702057" y="6600533"/>
                  <a:pt x="11705551" y="6600533"/>
                  <a:pt x="11709044" y="6596982"/>
                </a:cubicBezTo>
                <a:close/>
                <a:moveTo>
                  <a:pt x="11564748" y="6589881"/>
                </a:moveTo>
                <a:cubicBezTo>
                  <a:pt x="11564748" y="6589881"/>
                  <a:pt x="11564748" y="6589881"/>
                  <a:pt x="11575228" y="6593240"/>
                </a:cubicBezTo>
                <a:cubicBezTo>
                  <a:pt x="11578720" y="6593240"/>
                  <a:pt x="11578720" y="6596599"/>
                  <a:pt x="11578720" y="6596599"/>
                </a:cubicBezTo>
                <a:cubicBezTo>
                  <a:pt x="11578720" y="6596599"/>
                  <a:pt x="11578720" y="6599957"/>
                  <a:pt x="11578720" y="6599957"/>
                </a:cubicBezTo>
                <a:cubicBezTo>
                  <a:pt x="11578720" y="6599957"/>
                  <a:pt x="11575228" y="6603316"/>
                  <a:pt x="11571734" y="6603316"/>
                </a:cubicBezTo>
                <a:cubicBezTo>
                  <a:pt x="11571734" y="6603316"/>
                  <a:pt x="11571734" y="6603316"/>
                  <a:pt x="11561254" y="6599957"/>
                </a:cubicBezTo>
                <a:cubicBezTo>
                  <a:pt x="11561254" y="6599957"/>
                  <a:pt x="11561254" y="6599957"/>
                  <a:pt x="11564748" y="6596599"/>
                </a:cubicBezTo>
                <a:cubicBezTo>
                  <a:pt x="11564748" y="6596599"/>
                  <a:pt x="11564748" y="6596599"/>
                  <a:pt x="11564748" y="6589881"/>
                </a:cubicBezTo>
                <a:close/>
                <a:moveTo>
                  <a:pt x="11014562" y="6587995"/>
                </a:moveTo>
                <a:lnTo>
                  <a:pt x="11014562" y="6601689"/>
                </a:lnTo>
                <a:lnTo>
                  <a:pt x="11026851" y="6601689"/>
                </a:lnTo>
                <a:lnTo>
                  <a:pt x="11026851" y="6587995"/>
                </a:lnTo>
                <a:close/>
                <a:moveTo>
                  <a:pt x="11715762" y="6585849"/>
                </a:moveTo>
                <a:cubicBezTo>
                  <a:pt x="11729582" y="6628843"/>
                  <a:pt x="11729582" y="6628843"/>
                  <a:pt x="11729582" y="6628843"/>
                </a:cubicBezTo>
                <a:cubicBezTo>
                  <a:pt x="11733036" y="6625260"/>
                  <a:pt x="11736491" y="6625260"/>
                  <a:pt x="11739946" y="6625260"/>
                </a:cubicBezTo>
                <a:cubicBezTo>
                  <a:pt x="11726127" y="6585849"/>
                  <a:pt x="11726127" y="6585849"/>
                  <a:pt x="11726127" y="6585849"/>
                </a:cubicBezTo>
                <a:cubicBezTo>
                  <a:pt x="11722671" y="6585849"/>
                  <a:pt x="11719217" y="6585849"/>
                  <a:pt x="11715762" y="6585849"/>
                </a:cubicBezTo>
                <a:close/>
                <a:moveTo>
                  <a:pt x="10346688" y="6585849"/>
                </a:moveTo>
                <a:lnTo>
                  <a:pt x="10346688" y="6716173"/>
                </a:lnTo>
                <a:lnTo>
                  <a:pt x="10361467" y="6716173"/>
                </a:lnTo>
                <a:lnTo>
                  <a:pt x="10361467" y="6657057"/>
                </a:lnTo>
                <a:lnTo>
                  <a:pt x="10407148" y="6657057"/>
                </a:lnTo>
                <a:lnTo>
                  <a:pt x="10407148" y="6646309"/>
                </a:lnTo>
                <a:lnTo>
                  <a:pt x="10361467" y="6646309"/>
                </a:lnTo>
                <a:lnTo>
                  <a:pt x="10361467" y="6596597"/>
                </a:lnTo>
                <a:lnTo>
                  <a:pt x="10409835" y="6596597"/>
                </a:lnTo>
                <a:lnTo>
                  <a:pt x="10409835" y="6585849"/>
                </a:lnTo>
                <a:close/>
                <a:moveTo>
                  <a:pt x="11561143" y="6579132"/>
                </a:moveTo>
                <a:cubicBezTo>
                  <a:pt x="11561143" y="6579132"/>
                  <a:pt x="11561143" y="6579132"/>
                  <a:pt x="11554200" y="6596599"/>
                </a:cubicBezTo>
                <a:cubicBezTo>
                  <a:pt x="11554200" y="6596599"/>
                  <a:pt x="11554200" y="6596599"/>
                  <a:pt x="11554200" y="6600091"/>
                </a:cubicBezTo>
                <a:cubicBezTo>
                  <a:pt x="11554200" y="6600091"/>
                  <a:pt x="11554200" y="6600091"/>
                  <a:pt x="11543788" y="6617558"/>
                </a:cubicBezTo>
                <a:cubicBezTo>
                  <a:pt x="11547259" y="6621051"/>
                  <a:pt x="11550730" y="6621051"/>
                  <a:pt x="11554200" y="6621051"/>
                </a:cubicBezTo>
                <a:cubicBezTo>
                  <a:pt x="11554200" y="6621051"/>
                  <a:pt x="11554200" y="6621051"/>
                  <a:pt x="11557671" y="6607078"/>
                </a:cubicBezTo>
                <a:cubicBezTo>
                  <a:pt x="11557671" y="6607078"/>
                  <a:pt x="11557671" y="6607078"/>
                  <a:pt x="11568084" y="6610572"/>
                </a:cubicBezTo>
                <a:cubicBezTo>
                  <a:pt x="11568084" y="6610572"/>
                  <a:pt x="11568084" y="6610572"/>
                  <a:pt x="11568084" y="6628037"/>
                </a:cubicBezTo>
                <a:cubicBezTo>
                  <a:pt x="11571555" y="6628037"/>
                  <a:pt x="11575026" y="6631531"/>
                  <a:pt x="11578497" y="6631531"/>
                </a:cubicBezTo>
                <a:cubicBezTo>
                  <a:pt x="11578497" y="6631531"/>
                  <a:pt x="11578497" y="6631531"/>
                  <a:pt x="11575026" y="6610572"/>
                </a:cubicBezTo>
                <a:cubicBezTo>
                  <a:pt x="11581968" y="6610572"/>
                  <a:pt x="11585438" y="6603585"/>
                  <a:pt x="11585438" y="6600091"/>
                </a:cubicBezTo>
                <a:cubicBezTo>
                  <a:pt x="11585438" y="6600091"/>
                  <a:pt x="11585438" y="6596599"/>
                  <a:pt x="11585438" y="6596599"/>
                </a:cubicBezTo>
                <a:cubicBezTo>
                  <a:pt x="11585438" y="6593105"/>
                  <a:pt x="11585438" y="6589612"/>
                  <a:pt x="11578497" y="6586119"/>
                </a:cubicBezTo>
                <a:cubicBezTo>
                  <a:pt x="11578497" y="6586119"/>
                  <a:pt x="11578497" y="6586119"/>
                  <a:pt x="11561143" y="6579132"/>
                </a:cubicBezTo>
                <a:close/>
                <a:moveTo>
                  <a:pt x="11766241" y="6576425"/>
                </a:moveTo>
                <a:cubicBezTo>
                  <a:pt x="11769696" y="6576866"/>
                  <a:pt x="11773151" y="6578629"/>
                  <a:pt x="11774878" y="6582156"/>
                </a:cubicBezTo>
                <a:cubicBezTo>
                  <a:pt x="11774878" y="6585683"/>
                  <a:pt x="11774878" y="6589209"/>
                  <a:pt x="11774878" y="6589209"/>
                </a:cubicBezTo>
                <a:cubicBezTo>
                  <a:pt x="11774878" y="6592736"/>
                  <a:pt x="11774878" y="6596264"/>
                  <a:pt x="11771423" y="6599790"/>
                </a:cubicBezTo>
                <a:cubicBezTo>
                  <a:pt x="11771423" y="6599790"/>
                  <a:pt x="11771423" y="6599790"/>
                  <a:pt x="11767968" y="6603317"/>
                </a:cubicBezTo>
                <a:cubicBezTo>
                  <a:pt x="11764514" y="6603317"/>
                  <a:pt x="11757604" y="6603317"/>
                  <a:pt x="11754149" y="6599790"/>
                </a:cubicBezTo>
                <a:cubicBezTo>
                  <a:pt x="11750694" y="6599790"/>
                  <a:pt x="11750694" y="6596264"/>
                  <a:pt x="11750694" y="6596264"/>
                </a:cubicBezTo>
                <a:cubicBezTo>
                  <a:pt x="11750694" y="6596264"/>
                  <a:pt x="11750694" y="6592736"/>
                  <a:pt x="11750694" y="6589209"/>
                </a:cubicBezTo>
                <a:cubicBezTo>
                  <a:pt x="11750694" y="6585683"/>
                  <a:pt x="11750694" y="6582156"/>
                  <a:pt x="11757604" y="6578629"/>
                </a:cubicBezTo>
                <a:cubicBezTo>
                  <a:pt x="11759332" y="6576866"/>
                  <a:pt x="11762786" y="6575984"/>
                  <a:pt x="11766241" y="6576425"/>
                </a:cubicBezTo>
                <a:close/>
                <a:moveTo>
                  <a:pt x="10810738" y="6575100"/>
                </a:moveTo>
                <a:cubicBezTo>
                  <a:pt x="10810738" y="6575100"/>
                  <a:pt x="10810738" y="6575100"/>
                  <a:pt x="10810738" y="6638804"/>
                </a:cubicBezTo>
                <a:cubicBezTo>
                  <a:pt x="10810738" y="6631726"/>
                  <a:pt x="10800048" y="6621108"/>
                  <a:pt x="10782231" y="6621108"/>
                </a:cubicBezTo>
                <a:cubicBezTo>
                  <a:pt x="10753724" y="6621108"/>
                  <a:pt x="10743034" y="6642343"/>
                  <a:pt x="10743034" y="6670656"/>
                </a:cubicBezTo>
                <a:cubicBezTo>
                  <a:pt x="10743034" y="6698969"/>
                  <a:pt x="10753724" y="6720203"/>
                  <a:pt x="10782231" y="6720203"/>
                </a:cubicBezTo>
                <a:cubicBezTo>
                  <a:pt x="10796484" y="6720203"/>
                  <a:pt x="10803611" y="6716664"/>
                  <a:pt x="10810738" y="6702507"/>
                </a:cubicBezTo>
                <a:cubicBezTo>
                  <a:pt x="10810738" y="6702507"/>
                  <a:pt x="10810738" y="6702507"/>
                  <a:pt x="10810738" y="6716664"/>
                </a:cubicBezTo>
                <a:cubicBezTo>
                  <a:pt x="10810738" y="6716664"/>
                  <a:pt x="10810738" y="6716664"/>
                  <a:pt x="10824991" y="6716664"/>
                </a:cubicBezTo>
                <a:lnTo>
                  <a:pt x="10824991" y="6575100"/>
                </a:lnTo>
                <a:cubicBezTo>
                  <a:pt x="10824991" y="6575100"/>
                  <a:pt x="10824991" y="6575100"/>
                  <a:pt x="10810738" y="6575100"/>
                </a:cubicBezTo>
                <a:close/>
                <a:moveTo>
                  <a:pt x="11768161" y="6569584"/>
                </a:moveTo>
                <a:cubicBezTo>
                  <a:pt x="11762338" y="6568289"/>
                  <a:pt x="11756068" y="6569152"/>
                  <a:pt x="11750694" y="6572607"/>
                </a:cubicBezTo>
                <a:cubicBezTo>
                  <a:pt x="11743528" y="6576062"/>
                  <a:pt x="11739946" y="6582972"/>
                  <a:pt x="11739946" y="6589881"/>
                </a:cubicBezTo>
                <a:cubicBezTo>
                  <a:pt x="11739946" y="6593336"/>
                  <a:pt x="11743528" y="6596791"/>
                  <a:pt x="11743528" y="6600246"/>
                </a:cubicBezTo>
                <a:cubicBezTo>
                  <a:pt x="11750694" y="6610611"/>
                  <a:pt x="11765025" y="6614065"/>
                  <a:pt x="11772191" y="6607156"/>
                </a:cubicBezTo>
                <a:cubicBezTo>
                  <a:pt x="11779357" y="6607156"/>
                  <a:pt x="11779357" y="6603701"/>
                  <a:pt x="11782939" y="6600246"/>
                </a:cubicBezTo>
                <a:cubicBezTo>
                  <a:pt x="11782939" y="6596791"/>
                  <a:pt x="11782939" y="6593336"/>
                  <a:pt x="11782939" y="6589881"/>
                </a:cubicBezTo>
                <a:cubicBezTo>
                  <a:pt x="11782939" y="6586427"/>
                  <a:pt x="11782939" y="6582972"/>
                  <a:pt x="11782939" y="6579517"/>
                </a:cubicBezTo>
                <a:cubicBezTo>
                  <a:pt x="11779357" y="6574334"/>
                  <a:pt x="11773982" y="6570880"/>
                  <a:pt x="11768161" y="6569584"/>
                </a:cubicBezTo>
                <a:close/>
                <a:moveTo>
                  <a:pt x="11525909" y="6561666"/>
                </a:moveTo>
                <a:cubicBezTo>
                  <a:pt x="11504825" y="6596598"/>
                  <a:pt x="11504825" y="6596598"/>
                  <a:pt x="11504825" y="6596598"/>
                </a:cubicBezTo>
                <a:cubicBezTo>
                  <a:pt x="11511853" y="6603584"/>
                  <a:pt x="11518881" y="6607078"/>
                  <a:pt x="11529423" y="6614064"/>
                </a:cubicBezTo>
                <a:cubicBezTo>
                  <a:pt x="11532937" y="6607078"/>
                  <a:pt x="11532937" y="6607078"/>
                  <a:pt x="11532937" y="6607078"/>
                </a:cubicBezTo>
                <a:cubicBezTo>
                  <a:pt x="11515367" y="6596598"/>
                  <a:pt x="11515367" y="6596598"/>
                  <a:pt x="11515367" y="6596598"/>
                </a:cubicBezTo>
                <a:cubicBezTo>
                  <a:pt x="11522395" y="6586119"/>
                  <a:pt x="11522395" y="6586119"/>
                  <a:pt x="11522395" y="6586119"/>
                </a:cubicBezTo>
                <a:cubicBezTo>
                  <a:pt x="11532937" y="6593105"/>
                  <a:pt x="11532937" y="6593105"/>
                  <a:pt x="11532937" y="6593105"/>
                </a:cubicBezTo>
                <a:cubicBezTo>
                  <a:pt x="11536450" y="6586119"/>
                  <a:pt x="11536450" y="6586119"/>
                  <a:pt x="11536450" y="6586119"/>
                </a:cubicBezTo>
                <a:cubicBezTo>
                  <a:pt x="11532937" y="6586119"/>
                  <a:pt x="11529423" y="6582625"/>
                  <a:pt x="11525909" y="6579132"/>
                </a:cubicBezTo>
                <a:lnTo>
                  <a:pt x="11529423" y="6572146"/>
                </a:lnTo>
                <a:cubicBezTo>
                  <a:pt x="11536450" y="6575638"/>
                  <a:pt x="11539964" y="6579132"/>
                  <a:pt x="11546992" y="6582625"/>
                </a:cubicBezTo>
                <a:cubicBezTo>
                  <a:pt x="11550506" y="6575638"/>
                  <a:pt x="11550506" y="6575638"/>
                  <a:pt x="11550506" y="6575638"/>
                </a:cubicBezTo>
                <a:cubicBezTo>
                  <a:pt x="11543478" y="6572146"/>
                  <a:pt x="11532937" y="6565159"/>
                  <a:pt x="11525909" y="6561666"/>
                </a:cubicBezTo>
                <a:close/>
                <a:moveTo>
                  <a:pt x="11803361" y="6533452"/>
                </a:moveTo>
                <a:cubicBezTo>
                  <a:pt x="11799868" y="6536978"/>
                  <a:pt x="11799868" y="6536978"/>
                  <a:pt x="11796375" y="6540505"/>
                </a:cubicBezTo>
                <a:cubicBezTo>
                  <a:pt x="11813840" y="6558139"/>
                  <a:pt x="11813840" y="6558139"/>
                  <a:pt x="11813840" y="6558139"/>
                </a:cubicBezTo>
                <a:cubicBezTo>
                  <a:pt x="11785895" y="6551086"/>
                  <a:pt x="11785895" y="6551086"/>
                  <a:pt x="11785895" y="6551086"/>
                </a:cubicBezTo>
                <a:cubicBezTo>
                  <a:pt x="11782402" y="6551086"/>
                  <a:pt x="11782402" y="6554612"/>
                  <a:pt x="11778908" y="6554612"/>
                </a:cubicBezTo>
                <a:cubicBezTo>
                  <a:pt x="11803361" y="6589881"/>
                  <a:pt x="11803361" y="6589881"/>
                  <a:pt x="11803361" y="6589881"/>
                </a:cubicBezTo>
                <a:cubicBezTo>
                  <a:pt x="11806854" y="6586354"/>
                  <a:pt x="11806854" y="6586354"/>
                  <a:pt x="11810348" y="6582827"/>
                </a:cubicBezTo>
                <a:cubicBezTo>
                  <a:pt x="11796375" y="6561666"/>
                  <a:pt x="11796375" y="6561666"/>
                  <a:pt x="11796375" y="6561666"/>
                </a:cubicBezTo>
                <a:cubicBezTo>
                  <a:pt x="11824320" y="6572246"/>
                  <a:pt x="11824320" y="6572246"/>
                  <a:pt x="11824320" y="6572246"/>
                </a:cubicBezTo>
                <a:cubicBezTo>
                  <a:pt x="11827814" y="6568720"/>
                  <a:pt x="11827814" y="6568720"/>
                  <a:pt x="11831307" y="6565193"/>
                </a:cubicBezTo>
                <a:cubicBezTo>
                  <a:pt x="11803361" y="6533452"/>
                  <a:pt x="11803361" y="6533452"/>
                  <a:pt x="11803361" y="6533452"/>
                </a:cubicBezTo>
                <a:close/>
                <a:moveTo>
                  <a:pt x="11495008" y="6533452"/>
                </a:moveTo>
                <a:cubicBezTo>
                  <a:pt x="11495008" y="6533452"/>
                  <a:pt x="11495008" y="6533452"/>
                  <a:pt x="11487980" y="6536965"/>
                </a:cubicBezTo>
                <a:cubicBezTo>
                  <a:pt x="11491494" y="6540479"/>
                  <a:pt x="11495008" y="6543993"/>
                  <a:pt x="11498522" y="6547507"/>
                </a:cubicBezTo>
                <a:cubicBezTo>
                  <a:pt x="11498522" y="6547507"/>
                  <a:pt x="11498522" y="6547507"/>
                  <a:pt x="11473924" y="6572104"/>
                </a:cubicBezTo>
                <a:cubicBezTo>
                  <a:pt x="11473924" y="6572104"/>
                  <a:pt x="11473924" y="6572104"/>
                  <a:pt x="11480952" y="6579132"/>
                </a:cubicBezTo>
                <a:cubicBezTo>
                  <a:pt x="11480952" y="6579132"/>
                  <a:pt x="11480952" y="6579132"/>
                  <a:pt x="11505548" y="6554535"/>
                </a:cubicBezTo>
                <a:cubicBezTo>
                  <a:pt x="11509062" y="6554535"/>
                  <a:pt x="11512576" y="6558048"/>
                  <a:pt x="11516090" y="6561562"/>
                </a:cubicBezTo>
                <a:cubicBezTo>
                  <a:pt x="11516090" y="6561562"/>
                  <a:pt x="11516090" y="6561562"/>
                  <a:pt x="11519604" y="6554535"/>
                </a:cubicBezTo>
                <a:cubicBezTo>
                  <a:pt x="11509062" y="6547507"/>
                  <a:pt x="11502036" y="6540479"/>
                  <a:pt x="11495008" y="6533452"/>
                </a:cubicBezTo>
                <a:close/>
                <a:moveTo>
                  <a:pt x="11824589" y="6522703"/>
                </a:moveTo>
                <a:lnTo>
                  <a:pt x="11842055" y="6529421"/>
                </a:lnTo>
                <a:lnTo>
                  <a:pt x="11842055" y="6533452"/>
                </a:lnTo>
                <a:lnTo>
                  <a:pt x="11835337" y="6540170"/>
                </a:lnTo>
                <a:lnTo>
                  <a:pt x="11831307" y="6533452"/>
                </a:lnTo>
                <a:close/>
                <a:moveTo>
                  <a:pt x="11820942" y="6515985"/>
                </a:moveTo>
                <a:lnTo>
                  <a:pt x="11813840" y="6522927"/>
                </a:lnTo>
                <a:cubicBezTo>
                  <a:pt x="11813840" y="6522927"/>
                  <a:pt x="11813840" y="6522927"/>
                  <a:pt x="11820942" y="6533339"/>
                </a:cubicBezTo>
                <a:cubicBezTo>
                  <a:pt x="11820942" y="6533339"/>
                  <a:pt x="11820942" y="6533339"/>
                  <a:pt x="11838696" y="6557635"/>
                </a:cubicBezTo>
                <a:cubicBezTo>
                  <a:pt x="11838696" y="6557635"/>
                  <a:pt x="11842247" y="6554165"/>
                  <a:pt x="11842247" y="6554165"/>
                </a:cubicBezTo>
                <a:cubicBezTo>
                  <a:pt x="11842247" y="6554165"/>
                  <a:pt x="11842247" y="6554165"/>
                  <a:pt x="11838696" y="6547223"/>
                </a:cubicBezTo>
                <a:cubicBezTo>
                  <a:pt x="11838696" y="6547223"/>
                  <a:pt x="11838696" y="6547223"/>
                  <a:pt x="11849349" y="6533339"/>
                </a:cubicBezTo>
                <a:cubicBezTo>
                  <a:pt x="11849349" y="6533339"/>
                  <a:pt x="11849349" y="6533339"/>
                  <a:pt x="11856450" y="6533339"/>
                </a:cubicBezTo>
                <a:cubicBezTo>
                  <a:pt x="11860002" y="6533339"/>
                  <a:pt x="11860002" y="6533339"/>
                  <a:pt x="11860002" y="6533339"/>
                </a:cubicBezTo>
                <a:cubicBezTo>
                  <a:pt x="11860002" y="6529868"/>
                  <a:pt x="11863552" y="6529868"/>
                  <a:pt x="11863552" y="6526397"/>
                </a:cubicBezTo>
                <a:cubicBezTo>
                  <a:pt x="11863552" y="6526397"/>
                  <a:pt x="11863552" y="6526397"/>
                  <a:pt x="11820942" y="6515985"/>
                </a:cubicBezTo>
                <a:close/>
                <a:moveTo>
                  <a:pt x="11466198" y="6501206"/>
                </a:moveTo>
                <a:cubicBezTo>
                  <a:pt x="11430930" y="6526286"/>
                  <a:pt x="11430930" y="6526286"/>
                  <a:pt x="11430930" y="6526286"/>
                </a:cubicBezTo>
                <a:cubicBezTo>
                  <a:pt x="11434457" y="6529869"/>
                  <a:pt x="11434457" y="6529869"/>
                  <a:pt x="11437984" y="6533452"/>
                </a:cubicBezTo>
                <a:cubicBezTo>
                  <a:pt x="11459145" y="6519121"/>
                  <a:pt x="11459145" y="6519121"/>
                  <a:pt x="11459145" y="6519121"/>
                </a:cubicBezTo>
                <a:cubicBezTo>
                  <a:pt x="11448564" y="6547782"/>
                  <a:pt x="11448564" y="6547782"/>
                  <a:pt x="11448564" y="6547782"/>
                </a:cubicBezTo>
                <a:cubicBezTo>
                  <a:pt x="11452091" y="6551366"/>
                  <a:pt x="11452091" y="6551366"/>
                  <a:pt x="11455618" y="6554948"/>
                </a:cubicBezTo>
                <a:cubicBezTo>
                  <a:pt x="11487359" y="6526286"/>
                  <a:pt x="11487359" y="6526286"/>
                  <a:pt x="11487359" y="6526286"/>
                </a:cubicBezTo>
                <a:cubicBezTo>
                  <a:pt x="11487359" y="6522703"/>
                  <a:pt x="11483833" y="6522703"/>
                  <a:pt x="11483833" y="6519121"/>
                </a:cubicBezTo>
                <a:cubicBezTo>
                  <a:pt x="11462672" y="6537034"/>
                  <a:pt x="11462672" y="6537034"/>
                  <a:pt x="11462672" y="6537034"/>
                </a:cubicBezTo>
                <a:cubicBezTo>
                  <a:pt x="11473252" y="6508372"/>
                  <a:pt x="11473252" y="6508372"/>
                  <a:pt x="11473252" y="6508372"/>
                </a:cubicBezTo>
                <a:cubicBezTo>
                  <a:pt x="11469725" y="6504789"/>
                  <a:pt x="11469725" y="6504789"/>
                  <a:pt x="11466198" y="6501206"/>
                </a:cubicBezTo>
                <a:close/>
                <a:moveTo>
                  <a:pt x="11835338" y="6490458"/>
                </a:moveTo>
                <a:lnTo>
                  <a:pt x="11831307" y="6498519"/>
                </a:lnTo>
                <a:lnTo>
                  <a:pt x="11870270" y="6518673"/>
                </a:lnTo>
                <a:lnTo>
                  <a:pt x="11883706" y="6494489"/>
                </a:lnTo>
                <a:lnTo>
                  <a:pt x="11876988" y="6490458"/>
                </a:lnTo>
                <a:lnTo>
                  <a:pt x="11866239" y="6509268"/>
                </a:lnTo>
                <a:close/>
                <a:moveTo>
                  <a:pt x="11459634" y="6487771"/>
                </a:moveTo>
                <a:cubicBezTo>
                  <a:pt x="11424212" y="6508933"/>
                  <a:pt x="11424212" y="6508933"/>
                  <a:pt x="11424212" y="6508933"/>
                </a:cubicBezTo>
                <a:cubicBezTo>
                  <a:pt x="11424212" y="6508933"/>
                  <a:pt x="11424212" y="6512459"/>
                  <a:pt x="11427754" y="6515986"/>
                </a:cubicBezTo>
                <a:cubicBezTo>
                  <a:pt x="11463176" y="6494825"/>
                  <a:pt x="11463176" y="6494825"/>
                  <a:pt x="11463176" y="6494825"/>
                </a:cubicBezTo>
                <a:cubicBezTo>
                  <a:pt x="11463176" y="6491298"/>
                  <a:pt x="11459634" y="6491298"/>
                  <a:pt x="11459634" y="6487771"/>
                </a:cubicBezTo>
                <a:close/>
                <a:moveTo>
                  <a:pt x="11450927" y="6454161"/>
                </a:moveTo>
                <a:cubicBezTo>
                  <a:pt x="11452683" y="6454602"/>
                  <a:pt x="11454437" y="6456365"/>
                  <a:pt x="11456192" y="6459892"/>
                </a:cubicBezTo>
                <a:cubicBezTo>
                  <a:pt x="11487785" y="6537483"/>
                  <a:pt x="11561500" y="6590385"/>
                  <a:pt x="11649257" y="6590385"/>
                </a:cubicBezTo>
                <a:cubicBezTo>
                  <a:pt x="11737012" y="6590385"/>
                  <a:pt x="11810728" y="6537483"/>
                  <a:pt x="11842320" y="6459892"/>
                </a:cubicBezTo>
                <a:cubicBezTo>
                  <a:pt x="11844075" y="6456365"/>
                  <a:pt x="11845831" y="6454602"/>
                  <a:pt x="11847586" y="6454161"/>
                </a:cubicBezTo>
                <a:cubicBezTo>
                  <a:pt x="11849340" y="6453721"/>
                  <a:pt x="11851096" y="6454602"/>
                  <a:pt x="11852851" y="6456365"/>
                </a:cubicBezTo>
                <a:cubicBezTo>
                  <a:pt x="11852851" y="6456365"/>
                  <a:pt x="11852851" y="6456365"/>
                  <a:pt x="11891464" y="6466946"/>
                </a:cubicBezTo>
                <a:cubicBezTo>
                  <a:pt x="11894974" y="6470473"/>
                  <a:pt x="11898484" y="6473999"/>
                  <a:pt x="11898484" y="6477526"/>
                </a:cubicBezTo>
                <a:cubicBezTo>
                  <a:pt x="11859871" y="6579804"/>
                  <a:pt x="11761585" y="6650341"/>
                  <a:pt x="11649257" y="6650341"/>
                </a:cubicBezTo>
                <a:cubicBezTo>
                  <a:pt x="11536929" y="6650341"/>
                  <a:pt x="11438641" y="6579804"/>
                  <a:pt x="11400028" y="6481054"/>
                </a:cubicBezTo>
                <a:cubicBezTo>
                  <a:pt x="11400028" y="6473999"/>
                  <a:pt x="11400028" y="6470473"/>
                  <a:pt x="11407049" y="6466946"/>
                </a:cubicBezTo>
                <a:cubicBezTo>
                  <a:pt x="11407049" y="6466946"/>
                  <a:pt x="11407049" y="6466946"/>
                  <a:pt x="11445662" y="6456365"/>
                </a:cubicBezTo>
                <a:cubicBezTo>
                  <a:pt x="11447417" y="6454602"/>
                  <a:pt x="11449172" y="6453721"/>
                  <a:pt x="11450927" y="6454161"/>
                </a:cubicBezTo>
                <a:close/>
                <a:moveTo>
                  <a:pt x="11603442" y="6448323"/>
                </a:moveTo>
                <a:cubicBezTo>
                  <a:pt x="11606935" y="6444777"/>
                  <a:pt x="11610428" y="6444777"/>
                  <a:pt x="11613922" y="6448323"/>
                </a:cubicBezTo>
                <a:cubicBezTo>
                  <a:pt x="11613922" y="6448323"/>
                  <a:pt x="11617414" y="6451869"/>
                  <a:pt x="11617414" y="6455414"/>
                </a:cubicBezTo>
                <a:cubicBezTo>
                  <a:pt x="11617414" y="6455414"/>
                  <a:pt x="11624401" y="6558233"/>
                  <a:pt x="11624401" y="6558233"/>
                </a:cubicBezTo>
                <a:cubicBezTo>
                  <a:pt x="11624401" y="6565324"/>
                  <a:pt x="11624401" y="6568870"/>
                  <a:pt x="11620908" y="6568870"/>
                </a:cubicBezTo>
                <a:cubicBezTo>
                  <a:pt x="11620908" y="6572415"/>
                  <a:pt x="11617414" y="6572415"/>
                  <a:pt x="11613922" y="6568870"/>
                </a:cubicBezTo>
                <a:cubicBezTo>
                  <a:pt x="11568509" y="6558233"/>
                  <a:pt x="11537070" y="6540506"/>
                  <a:pt x="11505632" y="6505050"/>
                </a:cubicBezTo>
                <a:cubicBezTo>
                  <a:pt x="11502138" y="6505050"/>
                  <a:pt x="11502138" y="6501505"/>
                  <a:pt x="11502138" y="6501505"/>
                </a:cubicBezTo>
                <a:cubicBezTo>
                  <a:pt x="11502138" y="6497960"/>
                  <a:pt x="11502138" y="6497960"/>
                  <a:pt x="11502138" y="6497960"/>
                </a:cubicBezTo>
                <a:cubicBezTo>
                  <a:pt x="11502138" y="6494415"/>
                  <a:pt x="11505632" y="6494415"/>
                  <a:pt x="11509124" y="6494415"/>
                </a:cubicBezTo>
                <a:cubicBezTo>
                  <a:pt x="11509124" y="6494415"/>
                  <a:pt x="11509124" y="6494415"/>
                  <a:pt x="11603442" y="6448323"/>
                </a:cubicBezTo>
                <a:close/>
                <a:moveTo>
                  <a:pt x="11688084" y="6444777"/>
                </a:moveTo>
                <a:cubicBezTo>
                  <a:pt x="11691578" y="6444777"/>
                  <a:pt x="11695071" y="6444777"/>
                  <a:pt x="11698565" y="6444777"/>
                </a:cubicBezTo>
                <a:cubicBezTo>
                  <a:pt x="11698565" y="6444777"/>
                  <a:pt x="11698565" y="6444777"/>
                  <a:pt x="11789388" y="6490688"/>
                </a:cubicBezTo>
                <a:cubicBezTo>
                  <a:pt x="11792882" y="6494220"/>
                  <a:pt x="11796375" y="6494220"/>
                  <a:pt x="11796375" y="6497752"/>
                </a:cubicBezTo>
                <a:cubicBezTo>
                  <a:pt x="11796375" y="6501283"/>
                  <a:pt x="11796375" y="6501283"/>
                  <a:pt x="11792882" y="6504815"/>
                </a:cubicBezTo>
                <a:cubicBezTo>
                  <a:pt x="11761442" y="6540131"/>
                  <a:pt x="11730003" y="6557789"/>
                  <a:pt x="11684592" y="6568384"/>
                </a:cubicBezTo>
                <a:cubicBezTo>
                  <a:pt x="11681098" y="6568384"/>
                  <a:pt x="11677605" y="6568384"/>
                  <a:pt x="11677605" y="6568384"/>
                </a:cubicBezTo>
                <a:cubicBezTo>
                  <a:pt x="11674112" y="6564852"/>
                  <a:pt x="11674112" y="6561320"/>
                  <a:pt x="11674112" y="6557789"/>
                </a:cubicBezTo>
                <a:cubicBezTo>
                  <a:pt x="11674112" y="6557789"/>
                  <a:pt x="11674112" y="6557789"/>
                  <a:pt x="11684592" y="6455373"/>
                </a:cubicBezTo>
                <a:cubicBezTo>
                  <a:pt x="11684592" y="6451841"/>
                  <a:pt x="11684592" y="6448309"/>
                  <a:pt x="11688084" y="6444777"/>
                </a:cubicBezTo>
                <a:close/>
                <a:moveTo>
                  <a:pt x="10810283" y="6405813"/>
                </a:moveTo>
                <a:lnTo>
                  <a:pt x="10851862" y="6405813"/>
                </a:lnTo>
                <a:cubicBezTo>
                  <a:pt x="10851862" y="6405813"/>
                  <a:pt x="10851862" y="6405813"/>
                  <a:pt x="10851862" y="6448423"/>
                </a:cubicBezTo>
                <a:cubicBezTo>
                  <a:pt x="10851862" y="6448423"/>
                  <a:pt x="10824142" y="6455525"/>
                  <a:pt x="10803353" y="6455525"/>
                </a:cubicBezTo>
                <a:cubicBezTo>
                  <a:pt x="10786028" y="6455525"/>
                  <a:pt x="10786028" y="6441322"/>
                  <a:pt x="10786028" y="6430669"/>
                </a:cubicBezTo>
                <a:cubicBezTo>
                  <a:pt x="10786028" y="6416466"/>
                  <a:pt x="10792958" y="6409364"/>
                  <a:pt x="10810283" y="6405813"/>
                </a:cubicBezTo>
                <a:close/>
                <a:moveTo>
                  <a:pt x="10494479" y="6335948"/>
                </a:moveTo>
                <a:cubicBezTo>
                  <a:pt x="10525716" y="6335948"/>
                  <a:pt x="10536128" y="6350016"/>
                  <a:pt x="10536128" y="6392220"/>
                </a:cubicBezTo>
                <a:cubicBezTo>
                  <a:pt x="10536128" y="6430905"/>
                  <a:pt x="10529187" y="6455524"/>
                  <a:pt x="10494479" y="6455524"/>
                </a:cubicBezTo>
                <a:cubicBezTo>
                  <a:pt x="10459770" y="6455524"/>
                  <a:pt x="10452829" y="6434423"/>
                  <a:pt x="10452829" y="6392220"/>
                </a:cubicBezTo>
                <a:cubicBezTo>
                  <a:pt x="10452829" y="6350016"/>
                  <a:pt x="10463241" y="6335948"/>
                  <a:pt x="10494479" y="6335948"/>
                </a:cubicBezTo>
                <a:close/>
                <a:moveTo>
                  <a:pt x="11639005" y="6331919"/>
                </a:moveTo>
                <a:cubicBezTo>
                  <a:pt x="11639005" y="6331919"/>
                  <a:pt x="11639005" y="6331919"/>
                  <a:pt x="11660034" y="6331919"/>
                </a:cubicBezTo>
                <a:cubicBezTo>
                  <a:pt x="11660034" y="6331919"/>
                  <a:pt x="11660034" y="6339012"/>
                  <a:pt x="11660034" y="6342559"/>
                </a:cubicBezTo>
                <a:cubicBezTo>
                  <a:pt x="11677559" y="6346106"/>
                  <a:pt x="11691578" y="6363841"/>
                  <a:pt x="11691578" y="6381576"/>
                </a:cubicBezTo>
                <a:cubicBezTo>
                  <a:pt x="11691578" y="6402858"/>
                  <a:pt x="11670549" y="6420593"/>
                  <a:pt x="11649519" y="6420593"/>
                </a:cubicBezTo>
                <a:cubicBezTo>
                  <a:pt x="11628490" y="6420593"/>
                  <a:pt x="11610966" y="6402858"/>
                  <a:pt x="11610966" y="6381576"/>
                </a:cubicBezTo>
                <a:cubicBezTo>
                  <a:pt x="11610966" y="6363841"/>
                  <a:pt x="11621480" y="6346106"/>
                  <a:pt x="11639005" y="6342559"/>
                </a:cubicBezTo>
                <a:cubicBezTo>
                  <a:pt x="11639005" y="6342559"/>
                  <a:pt x="11639005" y="6331919"/>
                  <a:pt x="11639005" y="6331919"/>
                </a:cubicBezTo>
                <a:close/>
                <a:moveTo>
                  <a:pt x="11649257" y="6321170"/>
                </a:moveTo>
                <a:cubicBezTo>
                  <a:pt x="11616236" y="6321170"/>
                  <a:pt x="11589469" y="6348239"/>
                  <a:pt x="11589469" y="6381630"/>
                </a:cubicBezTo>
                <a:cubicBezTo>
                  <a:pt x="11589469" y="6415021"/>
                  <a:pt x="11616236" y="6442090"/>
                  <a:pt x="11649257" y="6442090"/>
                </a:cubicBezTo>
                <a:cubicBezTo>
                  <a:pt x="11682277" y="6442090"/>
                  <a:pt x="11709045" y="6415021"/>
                  <a:pt x="11709045" y="6381630"/>
                </a:cubicBezTo>
                <a:cubicBezTo>
                  <a:pt x="11709045" y="6348239"/>
                  <a:pt x="11682277" y="6321170"/>
                  <a:pt x="11649257" y="6321170"/>
                </a:cubicBezTo>
                <a:close/>
                <a:moveTo>
                  <a:pt x="11649257" y="6314453"/>
                </a:moveTo>
                <a:cubicBezTo>
                  <a:pt x="11685987" y="6314453"/>
                  <a:pt x="11715763" y="6344529"/>
                  <a:pt x="11715763" y="6381630"/>
                </a:cubicBezTo>
                <a:cubicBezTo>
                  <a:pt x="11715763" y="6418732"/>
                  <a:pt x="11685987" y="6448808"/>
                  <a:pt x="11649257" y="6448808"/>
                </a:cubicBezTo>
                <a:cubicBezTo>
                  <a:pt x="11612526" y="6448808"/>
                  <a:pt x="11582751" y="6418732"/>
                  <a:pt x="11582751" y="6381630"/>
                </a:cubicBezTo>
                <a:cubicBezTo>
                  <a:pt x="11582751" y="6344529"/>
                  <a:pt x="11612526" y="6314453"/>
                  <a:pt x="11649257" y="6314453"/>
                </a:cubicBezTo>
                <a:close/>
                <a:moveTo>
                  <a:pt x="11824549" y="6311766"/>
                </a:moveTo>
                <a:cubicBezTo>
                  <a:pt x="11828050" y="6311766"/>
                  <a:pt x="11828050" y="6315292"/>
                  <a:pt x="11828050" y="6318819"/>
                </a:cubicBezTo>
                <a:cubicBezTo>
                  <a:pt x="11842055" y="6361141"/>
                  <a:pt x="11842055" y="6399936"/>
                  <a:pt x="11828050" y="6442258"/>
                </a:cubicBezTo>
                <a:cubicBezTo>
                  <a:pt x="11828050" y="6449312"/>
                  <a:pt x="11828050" y="6449312"/>
                  <a:pt x="11824549" y="6449312"/>
                </a:cubicBezTo>
                <a:cubicBezTo>
                  <a:pt x="11821047" y="6452839"/>
                  <a:pt x="11817546" y="6449312"/>
                  <a:pt x="11817546" y="6449312"/>
                </a:cubicBezTo>
                <a:lnTo>
                  <a:pt x="11730012" y="6389356"/>
                </a:lnTo>
                <a:cubicBezTo>
                  <a:pt x="11726510" y="6385829"/>
                  <a:pt x="11726510" y="6382302"/>
                  <a:pt x="11726510" y="6382302"/>
                </a:cubicBezTo>
                <a:cubicBezTo>
                  <a:pt x="11726510" y="6378776"/>
                  <a:pt x="11726510" y="6375249"/>
                  <a:pt x="11730012" y="6371721"/>
                </a:cubicBezTo>
                <a:cubicBezTo>
                  <a:pt x="11730012" y="6371721"/>
                  <a:pt x="11730012" y="6371721"/>
                  <a:pt x="11814044" y="6315292"/>
                </a:cubicBezTo>
                <a:cubicBezTo>
                  <a:pt x="11821047" y="6311766"/>
                  <a:pt x="11824549" y="6311766"/>
                  <a:pt x="11824549" y="6311766"/>
                </a:cubicBezTo>
                <a:close/>
                <a:moveTo>
                  <a:pt x="11473964" y="6311766"/>
                </a:moveTo>
                <a:cubicBezTo>
                  <a:pt x="11477466" y="6311766"/>
                  <a:pt x="11480967" y="6311766"/>
                  <a:pt x="11480967" y="6315292"/>
                </a:cubicBezTo>
                <a:lnTo>
                  <a:pt x="11568501" y="6371721"/>
                </a:lnTo>
                <a:cubicBezTo>
                  <a:pt x="11572002" y="6375249"/>
                  <a:pt x="11572002" y="6378776"/>
                  <a:pt x="11572002" y="6382302"/>
                </a:cubicBezTo>
                <a:cubicBezTo>
                  <a:pt x="11572002" y="6385829"/>
                  <a:pt x="11572002" y="6389356"/>
                  <a:pt x="11568501" y="6389356"/>
                </a:cubicBezTo>
                <a:cubicBezTo>
                  <a:pt x="11568501" y="6389356"/>
                  <a:pt x="11568501" y="6389356"/>
                  <a:pt x="11480967" y="6449312"/>
                </a:cubicBezTo>
                <a:cubicBezTo>
                  <a:pt x="11477466" y="6449312"/>
                  <a:pt x="11473964" y="6452839"/>
                  <a:pt x="11473964" y="6449312"/>
                </a:cubicBezTo>
                <a:cubicBezTo>
                  <a:pt x="11470463" y="6449312"/>
                  <a:pt x="11470463" y="6445785"/>
                  <a:pt x="11466961" y="6445785"/>
                </a:cubicBezTo>
                <a:cubicBezTo>
                  <a:pt x="11456457" y="6399936"/>
                  <a:pt x="11456457" y="6361141"/>
                  <a:pt x="11466961" y="6318819"/>
                </a:cubicBezTo>
                <a:cubicBezTo>
                  <a:pt x="11470463" y="6315292"/>
                  <a:pt x="11470463" y="6311766"/>
                  <a:pt x="11473964" y="6311766"/>
                </a:cubicBezTo>
                <a:close/>
                <a:moveTo>
                  <a:pt x="11070316" y="6301017"/>
                </a:moveTo>
                <a:cubicBezTo>
                  <a:pt x="11070316" y="6304543"/>
                  <a:pt x="11066828" y="6304543"/>
                  <a:pt x="11070316" y="6308070"/>
                </a:cubicBezTo>
                <a:cubicBezTo>
                  <a:pt x="11112166" y="6470304"/>
                  <a:pt x="11112166" y="6470304"/>
                  <a:pt x="11112166" y="6470304"/>
                </a:cubicBezTo>
                <a:cubicBezTo>
                  <a:pt x="11112166" y="6477358"/>
                  <a:pt x="11119141" y="6491465"/>
                  <a:pt x="11133091" y="6491465"/>
                </a:cubicBezTo>
                <a:cubicBezTo>
                  <a:pt x="11143554" y="6491465"/>
                  <a:pt x="11143554" y="6491465"/>
                  <a:pt x="11143554" y="6491465"/>
                </a:cubicBezTo>
                <a:cubicBezTo>
                  <a:pt x="11140066" y="6494992"/>
                  <a:pt x="11140066" y="6494992"/>
                  <a:pt x="11140066" y="6498518"/>
                </a:cubicBezTo>
                <a:cubicBezTo>
                  <a:pt x="11136578" y="6509098"/>
                  <a:pt x="11133091" y="6519679"/>
                  <a:pt x="11112166" y="6519679"/>
                </a:cubicBezTo>
                <a:cubicBezTo>
                  <a:pt x="11077291" y="6516153"/>
                  <a:pt x="11077291" y="6516153"/>
                  <a:pt x="11077291" y="6516153"/>
                </a:cubicBezTo>
                <a:cubicBezTo>
                  <a:pt x="11077291" y="6516153"/>
                  <a:pt x="11073804" y="6516153"/>
                  <a:pt x="11073804" y="6519679"/>
                </a:cubicBezTo>
                <a:cubicBezTo>
                  <a:pt x="11070316" y="6519679"/>
                  <a:pt x="11070316" y="6523206"/>
                  <a:pt x="11070316" y="6523206"/>
                </a:cubicBezTo>
                <a:cubicBezTo>
                  <a:pt x="11070316" y="6544367"/>
                  <a:pt x="11070316" y="6544367"/>
                  <a:pt x="11070316" y="6544367"/>
                </a:cubicBezTo>
                <a:cubicBezTo>
                  <a:pt x="11070316" y="6547894"/>
                  <a:pt x="11073804" y="6547894"/>
                  <a:pt x="11077291" y="6551421"/>
                </a:cubicBezTo>
                <a:cubicBezTo>
                  <a:pt x="11087754" y="6551421"/>
                  <a:pt x="11108678" y="6554947"/>
                  <a:pt x="11122628" y="6554947"/>
                </a:cubicBezTo>
                <a:cubicBezTo>
                  <a:pt x="11126116" y="6554947"/>
                  <a:pt x="11126116" y="6554947"/>
                  <a:pt x="11126116" y="6554947"/>
                </a:cubicBezTo>
                <a:cubicBezTo>
                  <a:pt x="11154016" y="6554947"/>
                  <a:pt x="11171453" y="6537313"/>
                  <a:pt x="11181916" y="6502045"/>
                </a:cubicBezTo>
                <a:cubicBezTo>
                  <a:pt x="11192378" y="6463250"/>
                  <a:pt x="11206329" y="6410348"/>
                  <a:pt x="11213303" y="6371553"/>
                </a:cubicBezTo>
                <a:cubicBezTo>
                  <a:pt x="11220279" y="6353919"/>
                  <a:pt x="11223766" y="6339811"/>
                  <a:pt x="11227253" y="6329231"/>
                </a:cubicBezTo>
                <a:cubicBezTo>
                  <a:pt x="11230741" y="6308070"/>
                  <a:pt x="11230741" y="6308070"/>
                  <a:pt x="11230741" y="6308070"/>
                </a:cubicBezTo>
                <a:cubicBezTo>
                  <a:pt x="11230741" y="6304543"/>
                  <a:pt x="11230741" y="6304543"/>
                  <a:pt x="11230741" y="6301017"/>
                </a:cubicBezTo>
                <a:cubicBezTo>
                  <a:pt x="11227253" y="6301017"/>
                  <a:pt x="11227253" y="6301017"/>
                  <a:pt x="11223766" y="6301017"/>
                </a:cubicBezTo>
                <a:cubicBezTo>
                  <a:pt x="11195866" y="6301017"/>
                  <a:pt x="11195866" y="6301017"/>
                  <a:pt x="11195866" y="6301017"/>
                </a:cubicBezTo>
                <a:cubicBezTo>
                  <a:pt x="11192378" y="6301017"/>
                  <a:pt x="11188891" y="6301017"/>
                  <a:pt x="11188891" y="6304543"/>
                </a:cubicBezTo>
                <a:cubicBezTo>
                  <a:pt x="11150528" y="6449143"/>
                  <a:pt x="11150528" y="6449143"/>
                  <a:pt x="11150528" y="6449143"/>
                </a:cubicBezTo>
                <a:cubicBezTo>
                  <a:pt x="11147041" y="6449143"/>
                  <a:pt x="11147041" y="6449143"/>
                  <a:pt x="11147041" y="6449143"/>
                </a:cubicBezTo>
                <a:cubicBezTo>
                  <a:pt x="11112166" y="6304543"/>
                  <a:pt x="11112166" y="6304543"/>
                  <a:pt x="11112166" y="6304543"/>
                </a:cubicBezTo>
                <a:cubicBezTo>
                  <a:pt x="11108678" y="6301017"/>
                  <a:pt x="11108678" y="6301017"/>
                  <a:pt x="11105191" y="6301017"/>
                </a:cubicBezTo>
                <a:cubicBezTo>
                  <a:pt x="11077291" y="6301017"/>
                  <a:pt x="11077291" y="6301017"/>
                  <a:pt x="11077291" y="6301017"/>
                </a:cubicBezTo>
                <a:cubicBezTo>
                  <a:pt x="11073804" y="6301017"/>
                  <a:pt x="11070316" y="6301017"/>
                  <a:pt x="11070316" y="6301017"/>
                </a:cubicBezTo>
                <a:close/>
                <a:moveTo>
                  <a:pt x="11038289" y="6296986"/>
                </a:moveTo>
                <a:cubicBezTo>
                  <a:pt x="11017163" y="6296986"/>
                  <a:pt x="10999559" y="6311057"/>
                  <a:pt x="10985474" y="6318092"/>
                </a:cubicBezTo>
                <a:cubicBezTo>
                  <a:pt x="10985474" y="6307539"/>
                  <a:pt x="10985474" y="6307539"/>
                  <a:pt x="10985474" y="6307539"/>
                </a:cubicBezTo>
                <a:cubicBezTo>
                  <a:pt x="10985474" y="6300504"/>
                  <a:pt x="10981954" y="6300504"/>
                  <a:pt x="10978433" y="6300504"/>
                </a:cubicBezTo>
                <a:cubicBezTo>
                  <a:pt x="10950264" y="6300504"/>
                  <a:pt x="10950264" y="6300504"/>
                  <a:pt x="10950264" y="6300504"/>
                </a:cubicBezTo>
                <a:cubicBezTo>
                  <a:pt x="10946743" y="6300504"/>
                  <a:pt x="10943222" y="6300504"/>
                  <a:pt x="10943222" y="6307539"/>
                </a:cubicBezTo>
                <a:cubicBezTo>
                  <a:pt x="10943222" y="6483422"/>
                  <a:pt x="10943222" y="6483422"/>
                  <a:pt x="10943222" y="6483422"/>
                </a:cubicBezTo>
                <a:cubicBezTo>
                  <a:pt x="10943222" y="6486940"/>
                  <a:pt x="10946743" y="6490457"/>
                  <a:pt x="10950264" y="6490457"/>
                </a:cubicBezTo>
                <a:cubicBezTo>
                  <a:pt x="10978433" y="6490457"/>
                  <a:pt x="10978433" y="6490457"/>
                  <a:pt x="10978433" y="6490457"/>
                </a:cubicBezTo>
                <a:cubicBezTo>
                  <a:pt x="10981954" y="6490457"/>
                  <a:pt x="10985474" y="6486940"/>
                  <a:pt x="10985474" y="6483422"/>
                </a:cubicBezTo>
                <a:cubicBezTo>
                  <a:pt x="10985474" y="6360304"/>
                  <a:pt x="10985474" y="6360304"/>
                  <a:pt x="10985474" y="6360304"/>
                </a:cubicBezTo>
                <a:cubicBezTo>
                  <a:pt x="10992517" y="6356786"/>
                  <a:pt x="11013643" y="6339198"/>
                  <a:pt x="11038289" y="6339198"/>
                </a:cubicBezTo>
                <a:cubicBezTo>
                  <a:pt x="11041811" y="6335680"/>
                  <a:pt x="11045332" y="6335680"/>
                  <a:pt x="11045332" y="6332163"/>
                </a:cubicBezTo>
                <a:cubicBezTo>
                  <a:pt x="11045332" y="6304022"/>
                  <a:pt x="11045332" y="6304022"/>
                  <a:pt x="11045332" y="6304022"/>
                </a:cubicBezTo>
                <a:cubicBezTo>
                  <a:pt x="11045332" y="6304022"/>
                  <a:pt x="11045332" y="6300504"/>
                  <a:pt x="11041811" y="6300504"/>
                </a:cubicBezTo>
                <a:cubicBezTo>
                  <a:pt x="11041811" y="6296986"/>
                  <a:pt x="11038289" y="6296986"/>
                  <a:pt x="11038289" y="6296986"/>
                </a:cubicBezTo>
                <a:close/>
                <a:moveTo>
                  <a:pt x="10831647" y="6292955"/>
                </a:moveTo>
                <a:cubicBezTo>
                  <a:pt x="10810578" y="6292955"/>
                  <a:pt x="10775463" y="6300026"/>
                  <a:pt x="10761417" y="6300026"/>
                </a:cubicBezTo>
                <a:cubicBezTo>
                  <a:pt x="10757905" y="6300026"/>
                  <a:pt x="10754394" y="6303562"/>
                  <a:pt x="10754394" y="6307098"/>
                </a:cubicBezTo>
                <a:cubicBezTo>
                  <a:pt x="10754394" y="6307098"/>
                  <a:pt x="10754394" y="6307098"/>
                  <a:pt x="10754394" y="6331847"/>
                </a:cubicBezTo>
                <a:cubicBezTo>
                  <a:pt x="10754394" y="6335383"/>
                  <a:pt x="10754394" y="6335383"/>
                  <a:pt x="10757905" y="6338919"/>
                </a:cubicBezTo>
                <a:cubicBezTo>
                  <a:pt x="10757905" y="6338919"/>
                  <a:pt x="10761417" y="6338919"/>
                  <a:pt x="10761417" y="6338919"/>
                </a:cubicBezTo>
                <a:cubicBezTo>
                  <a:pt x="10778974" y="6338919"/>
                  <a:pt x="10807067" y="6335383"/>
                  <a:pt x="10828136" y="6335383"/>
                </a:cubicBezTo>
                <a:cubicBezTo>
                  <a:pt x="10842182" y="6335383"/>
                  <a:pt x="10852717" y="6345990"/>
                  <a:pt x="10852717" y="6360133"/>
                </a:cubicBezTo>
                <a:cubicBezTo>
                  <a:pt x="10852717" y="6360133"/>
                  <a:pt x="10852717" y="6360133"/>
                  <a:pt x="10852717" y="6370740"/>
                </a:cubicBezTo>
                <a:cubicBezTo>
                  <a:pt x="10852717" y="6370740"/>
                  <a:pt x="10852717" y="6370740"/>
                  <a:pt x="10803555" y="6374276"/>
                </a:cubicBezTo>
                <a:cubicBezTo>
                  <a:pt x="10761417" y="6377811"/>
                  <a:pt x="10740347" y="6395489"/>
                  <a:pt x="10740347" y="6434381"/>
                </a:cubicBezTo>
                <a:cubicBezTo>
                  <a:pt x="10740347" y="6473273"/>
                  <a:pt x="10761417" y="6494487"/>
                  <a:pt x="10796532" y="6494487"/>
                </a:cubicBezTo>
                <a:cubicBezTo>
                  <a:pt x="10824625" y="6494487"/>
                  <a:pt x="10859740" y="6480344"/>
                  <a:pt x="10859740" y="6480344"/>
                </a:cubicBezTo>
                <a:cubicBezTo>
                  <a:pt x="10866763" y="6487416"/>
                  <a:pt x="10873786" y="6490951"/>
                  <a:pt x="10887833" y="6494487"/>
                </a:cubicBezTo>
                <a:cubicBezTo>
                  <a:pt x="10891344" y="6494487"/>
                  <a:pt x="10891344" y="6494487"/>
                  <a:pt x="10894855" y="6490951"/>
                </a:cubicBezTo>
                <a:cubicBezTo>
                  <a:pt x="10894855" y="6490951"/>
                  <a:pt x="10894855" y="6487416"/>
                  <a:pt x="10894855" y="6487416"/>
                </a:cubicBezTo>
                <a:cubicBezTo>
                  <a:pt x="10894855" y="6487416"/>
                  <a:pt x="10894855" y="6487416"/>
                  <a:pt x="10894855" y="6360133"/>
                </a:cubicBezTo>
                <a:cubicBezTo>
                  <a:pt x="10894855" y="6314169"/>
                  <a:pt x="10873786" y="6292955"/>
                  <a:pt x="10831647" y="6292955"/>
                </a:cubicBezTo>
                <a:close/>
                <a:moveTo>
                  <a:pt x="10495822" y="6292954"/>
                </a:moveTo>
                <a:cubicBezTo>
                  <a:pt x="10448333" y="6292954"/>
                  <a:pt x="10409835" y="6338069"/>
                  <a:pt x="10409835" y="6393721"/>
                </a:cubicBezTo>
                <a:cubicBezTo>
                  <a:pt x="10409835" y="6449373"/>
                  <a:pt x="10448333" y="6494487"/>
                  <a:pt x="10495822" y="6494487"/>
                </a:cubicBezTo>
                <a:cubicBezTo>
                  <a:pt x="10543311" y="6494487"/>
                  <a:pt x="10581809" y="6449373"/>
                  <a:pt x="10581809" y="6393721"/>
                </a:cubicBezTo>
                <a:cubicBezTo>
                  <a:pt x="10581809" y="6338069"/>
                  <a:pt x="10543311" y="6292954"/>
                  <a:pt x="10495822" y="6292954"/>
                </a:cubicBezTo>
                <a:close/>
                <a:moveTo>
                  <a:pt x="10241892" y="6268771"/>
                </a:moveTo>
                <a:cubicBezTo>
                  <a:pt x="10248859" y="6268771"/>
                  <a:pt x="10255825" y="6268771"/>
                  <a:pt x="10273241" y="6268771"/>
                </a:cubicBezTo>
                <a:cubicBezTo>
                  <a:pt x="10273241" y="6268771"/>
                  <a:pt x="10273241" y="6268771"/>
                  <a:pt x="10290657" y="6268771"/>
                </a:cubicBezTo>
                <a:cubicBezTo>
                  <a:pt x="10322007" y="6268771"/>
                  <a:pt x="10335940" y="6290024"/>
                  <a:pt x="10335940" y="6307735"/>
                </a:cubicBezTo>
                <a:cubicBezTo>
                  <a:pt x="10335940" y="6332529"/>
                  <a:pt x="10318523" y="6346697"/>
                  <a:pt x="10287174" y="6346697"/>
                </a:cubicBezTo>
                <a:cubicBezTo>
                  <a:pt x="10266274" y="6346697"/>
                  <a:pt x="10248859" y="6346697"/>
                  <a:pt x="10241892" y="6346697"/>
                </a:cubicBezTo>
                <a:cubicBezTo>
                  <a:pt x="10241892" y="6346697"/>
                  <a:pt x="10241892" y="6346697"/>
                  <a:pt x="10241892" y="6268771"/>
                </a:cubicBezTo>
                <a:close/>
                <a:moveTo>
                  <a:pt x="10659063" y="6255336"/>
                </a:moveTo>
                <a:cubicBezTo>
                  <a:pt x="10659063" y="6255336"/>
                  <a:pt x="10659063" y="6255336"/>
                  <a:pt x="10627410" y="6262370"/>
                </a:cubicBezTo>
                <a:cubicBezTo>
                  <a:pt x="10623893" y="6262370"/>
                  <a:pt x="10623893" y="6265887"/>
                  <a:pt x="10623893" y="6269404"/>
                </a:cubicBezTo>
                <a:cubicBezTo>
                  <a:pt x="10623893" y="6269404"/>
                  <a:pt x="10623893" y="6269404"/>
                  <a:pt x="10623893" y="6301056"/>
                </a:cubicBezTo>
                <a:cubicBezTo>
                  <a:pt x="10623893" y="6301056"/>
                  <a:pt x="10623893" y="6301056"/>
                  <a:pt x="10606308" y="6301056"/>
                </a:cubicBezTo>
                <a:cubicBezTo>
                  <a:pt x="10602792" y="6301056"/>
                  <a:pt x="10599275" y="6301056"/>
                  <a:pt x="10599275" y="6308090"/>
                </a:cubicBezTo>
                <a:cubicBezTo>
                  <a:pt x="10599275" y="6308090"/>
                  <a:pt x="10599275" y="6308090"/>
                  <a:pt x="10599275" y="6332708"/>
                </a:cubicBezTo>
                <a:cubicBezTo>
                  <a:pt x="10599275" y="6336226"/>
                  <a:pt x="10602792" y="6339742"/>
                  <a:pt x="10606308" y="6339742"/>
                </a:cubicBezTo>
                <a:cubicBezTo>
                  <a:pt x="10606308" y="6339742"/>
                  <a:pt x="10606308" y="6339742"/>
                  <a:pt x="10623893" y="6339742"/>
                </a:cubicBezTo>
                <a:cubicBezTo>
                  <a:pt x="10623893" y="6339742"/>
                  <a:pt x="10623893" y="6339742"/>
                  <a:pt x="10623893" y="6424149"/>
                </a:cubicBezTo>
                <a:cubicBezTo>
                  <a:pt x="10623893" y="6476902"/>
                  <a:pt x="10637961" y="6494487"/>
                  <a:pt x="10680164" y="6494487"/>
                </a:cubicBezTo>
                <a:cubicBezTo>
                  <a:pt x="10690715" y="6494487"/>
                  <a:pt x="10701266" y="6490971"/>
                  <a:pt x="10711817" y="6490971"/>
                </a:cubicBezTo>
                <a:cubicBezTo>
                  <a:pt x="10715334" y="6490971"/>
                  <a:pt x="10718851" y="6487454"/>
                  <a:pt x="10718851" y="6483936"/>
                </a:cubicBezTo>
                <a:cubicBezTo>
                  <a:pt x="10718851" y="6483936"/>
                  <a:pt x="10718851" y="6483936"/>
                  <a:pt x="10718851" y="6459318"/>
                </a:cubicBezTo>
                <a:cubicBezTo>
                  <a:pt x="10718851" y="6455801"/>
                  <a:pt x="10715334" y="6452284"/>
                  <a:pt x="10711817" y="6452284"/>
                </a:cubicBezTo>
                <a:cubicBezTo>
                  <a:pt x="10704783" y="6452284"/>
                  <a:pt x="10694232" y="6452284"/>
                  <a:pt x="10687198" y="6452284"/>
                </a:cubicBezTo>
                <a:cubicBezTo>
                  <a:pt x="10666096" y="6452284"/>
                  <a:pt x="10666096" y="6445250"/>
                  <a:pt x="10666096" y="6417115"/>
                </a:cubicBezTo>
                <a:cubicBezTo>
                  <a:pt x="10666096" y="6417115"/>
                  <a:pt x="10666096" y="6417115"/>
                  <a:pt x="10666096" y="6339742"/>
                </a:cubicBezTo>
                <a:cubicBezTo>
                  <a:pt x="10666096" y="6339742"/>
                  <a:pt x="10666096" y="6339742"/>
                  <a:pt x="10711817" y="6339742"/>
                </a:cubicBezTo>
                <a:cubicBezTo>
                  <a:pt x="10715334" y="6339742"/>
                  <a:pt x="10718851" y="6336226"/>
                  <a:pt x="10718851" y="6332708"/>
                </a:cubicBezTo>
                <a:cubicBezTo>
                  <a:pt x="10718851" y="6332708"/>
                  <a:pt x="10718851" y="6332708"/>
                  <a:pt x="10718851" y="6308090"/>
                </a:cubicBezTo>
                <a:cubicBezTo>
                  <a:pt x="10718851" y="6301056"/>
                  <a:pt x="10715334" y="6301056"/>
                  <a:pt x="10711817" y="6301056"/>
                </a:cubicBezTo>
                <a:cubicBezTo>
                  <a:pt x="10711817" y="6301056"/>
                  <a:pt x="10711817" y="6301056"/>
                  <a:pt x="10666096" y="6301056"/>
                </a:cubicBezTo>
                <a:cubicBezTo>
                  <a:pt x="10666096" y="6301056"/>
                  <a:pt x="10666096" y="6301056"/>
                  <a:pt x="10666096" y="6262370"/>
                </a:cubicBezTo>
                <a:cubicBezTo>
                  <a:pt x="10666096" y="6258853"/>
                  <a:pt x="10666096" y="6258853"/>
                  <a:pt x="10662580" y="6255336"/>
                </a:cubicBezTo>
                <a:cubicBezTo>
                  <a:pt x="10662580" y="6255336"/>
                  <a:pt x="10659063" y="6255336"/>
                  <a:pt x="10659063" y="6255336"/>
                </a:cubicBezTo>
                <a:close/>
                <a:moveTo>
                  <a:pt x="10283668" y="6227122"/>
                </a:moveTo>
                <a:cubicBezTo>
                  <a:pt x="10273174" y="6227122"/>
                  <a:pt x="10241689" y="6227122"/>
                  <a:pt x="10203208" y="6230633"/>
                </a:cubicBezTo>
                <a:cubicBezTo>
                  <a:pt x="10199710" y="6230633"/>
                  <a:pt x="10196211" y="6234144"/>
                  <a:pt x="10196211" y="6237655"/>
                </a:cubicBezTo>
                <a:cubicBezTo>
                  <a:pt x="10196211" y="6237655"/>
                  <a:pt x="10196211" y="6237655"/>
                  <a:pt x="10196211" y="6483435"/>
                </a:cubicBezTo>
                <a:cubicBezTo>
                  <a:pt x="10196211" y="6486946"/>
                  <a:pt x="10199710" y="6490457"/>
                  <a:pt x="10203208" y="6490457"/>
                </a:cubicBezTo>
                <a:cubicBezTo>
                  <a:pt x="10203208" y="6490457"/>
                  <a:pt x="10203208" y="6490457"/>
                  <a:pt x="10234693" y="6490457"/>
                </a:cubicBezTo>
                <a:cubicBezTo>
                  <a:pt x="10238191" y="6490457"/>
                  <a:pt x="10241689" y="6486946"/>
                  <a:pt x="10241689" y="6483435"/>
                </a:cubicBezTo>
                <a:cubicBezTo>
                  <a:pt x="10241689" y="6483435"/>
                  <a:pt x="10241689" y="6483435"/>
                  <a:pt x="10241689" y="6385123"/>
                </a:cubicBezTo>
                <a:cubicBezTo>
                  <a:pt x="10252184" y="6388634"/>
                  <a:pt x="10269675" y="6388634"/>
                  <a:pt x="10290665" y="6388634"/>
                </a:cubicBezTo>
                <a:cubicBezTo>
                  <a:pt x="10290665" y="6388634"/>
                  <a:pt x="10290665" y="6388634"/>
                  <a:pt x="10336143" y="6486946"/>
                </a:cubicBezTo>
                <a:cubicBezTo>
                  <a:pt x="10336143" y="6486946"/>
                  <a:pt x="10339641" y="6490457"/>
                  <a:pt x="10343139" y="6490457"/>
                </a:cubicBezTo>
                <a:cubicBezTo>
                  <a:pt x="10343139" y="6490457"/>
                  <a:pt x="10343139" y="6490457"/>
                  <a:pt x="10374624" y="6490457"/>
                </a:cubicBezTo>
                <a:cubicBezTo>
                  <a:pt x="10378122" y="6490457"/>
                  <a:pt x="10381620" y="6486946"/>
                  <a:pt x="10381620" y="6486946"/>
                </a:cubicBezTo>
                <a:cubicBezTo>
                  <a:pt x="10381620" y="6483435"/>
                  <a:pt x="10381620" y="6483435"/>
                  <a:pt x="10381620" y="6479924"/>
                </a:cubicBezTo>
                <a:lnTo>
                  <a:pt x="10336143" y="6374590"/>
                </a:lnTo>
                <a:cubicBezTo>
                  <a:pt x="10367627" y="6360545"/>
                  <a:pt x="10381620" y="6339478"/>
                  <a:pt x="10381620" y="6307878"/>
                </a:cubicBezTo>
                <a:cubicBezTo>
                  <a:pt x="10381620" y="6269255"/>
                  <a:pt x="10364129" y="6227122"/>
                  <a:pt x="10290665" y="6227122"/>
                </a:cubicBezTo>
                <a:cubicBezTo>
                  <a:pt x="10290665" y="6227122"/>
                  <a:pt x="10287167" y="6227122"/>
                  <a:pt x="10283668" y="6227122"/>
                </a:cubicBezTo>
                <a:close/>
                <a:moveTo>
                  <a:pt x="11839186" y="6196200"/>
                </a:moveTo>
                <a:cubicBezTo>
                  <a:pt x="11841365" y="6196641"/>
                  <a:pt x="11843980" y="6198404"/>
                  <a:pt x="11845722" y="6201931"/>
                </a:cubicBezTo>
                <a:cubicBezTo>
                  <a:pt x="11901498" y="6258361"/>
                  <a:pt x="11929385" y="6350058"/>
                  <a:pt x="11908470" y="6441755"/>
                </a:cubicBezTo>
                <a:cubicBezTo>
                  <a:pt x="11908470" y="6445282"/>
                  <a:pt x="11904984" y="6448808"/>
                  <a:pt x="11898012" y="6445282"/>
                </a:cubicBezTo>
                <a:cubicBezTo>
                  <a:pt x="11898012" y="6445282"/>
                  <a:pt x="11898012" y="6445282"/>
                  <a:pt x="11859666" y="6434701"/>
                </a:cubicBezTo>
                <a:cubicBezTo>
                  <a:pt x="11856180" y="6434701"/>
                  <a:pt x="11852694" y="6431174"/>
                  <a:pt x="11852694" y="6424121"/>
                </a:cubicBezTo>
                <a:cubicBezTo>
                  <a:pt x="11866638" y="6350058"/>
                  <a:pt x="11849208" y="6290101"/>
                  <a:pt x="11807377" y="6244253"/>
                </a:cubicBezTo>
                <a:cubicBezTo>
                  <a:pt x="11800405" y="6240727"/>
                  <a:pt x="11800405" y="6233672"/>
                  <a:pt x="11807377" y="6230146"/>
                </a:cubicBezTo>
                <a:cubicBezTo>
                  <a:pt x="11807377" y="6230146"/>
                  <a:pt x="11807377" y="6230146"/>
                  <a:pt x="11835264" y="6198404"/>
                </a:cubicBezTo>
                <a:cubicBezTo>
                  <a:pt x="11835264" y="6196641"/>
                  <a:pt x="11837008" y="6195759"/>
                  <a:pt x="11839186" y="6196200"/>
                </a:cubicBezTo>
                <a:close/>
                <a:moveTo>
                  <a:pt x="11458923" y="6196200"/>
                </a:moveTo>
                <a:cubicBezTo>
                  <a:pt x="11461124" y="6195759"/>
                  <a:pt x="11462885" y="6196641"/>
                  <a:pt x="11462885" y="6198404"/>
                </a:cubicBezTo>
                <a:cubicBezTo>
                  <a:pt x="11462885" y="6198404"/>
                  <a:pt x="11462885" y="6198404"/>
                  <a:pt x="11494585" y="6230146"/>
                </a:cubicBezTo>
                <a:cubicBezTo>
                  <a:pt x="11498108" y="6233672"/>
                  <a:pt x="11498108" y="6240727"/>
                  <a:pt x="11491063" y="6244253"/>
                </a:cubicBezTo>
                <a:cubicBezTo>
                  <a:pt x="11448796" y="6290101"/>
                  <a:pt x="11431184" y="6350058"/>
                  <a:pt x="11445274" y="6424121"/>
                </a:cubicBezTo>
                <a:cubicBezTo>
                  <a:pt x="11445274" y="6431174"/>
                  <a:pt x="11441752" y="6434701"/>
                  <a:pt x="11438229" y="6434701"/>
                </a:cubicBezTo>
                <a:cubicBezTo>
                  <a:pt x="11438229" y="6434701"/>
                  <a:pt x="11438229" y="6434701"/>
                  <a:pt x="11399484" y="6445282"/>
                </a:cubicBezTo>
                <a:cubicBezTo>
                  <a:pt x="11392439" y="6448808"/>
                  <a:pt x="11388917" y="6445282"/>
                  <a:pt x="11388917" y="6441755"/>
                </a:cubicBezTo>
                <a:cubicBezTo>
                  <a:pt x="11367783" y="6350058"/>
                  <a:pt x="11395962" y="6258361"/>
                  <a:pt x="11452318" y="6201931"/>
                </a:cubicBezTo>
                <a:cubicBezTo>
                  <a:pt x="11454079" y="6198404"/>
                  <a:pt x="11456721" y="6196641"/>
                  <a:pt x="11458923" y="6196200"/>
                </a:cubicBezTo>
                <a:close/>
                <a:moveTo>
                  <a:pt x="11677605" y="6190846"/>
                </a:moveTo>
                <a:cubicBezTo>
                  <a:pt x="11681098" y="6190846"/>
                  <a:pt x="11681098" y="6190846"/>
                  <a:pt x="11684592" y="6190846"/>
                </a:cubicBezTo>
                <a:cubicBezTo>
                  <a:pt x="11730003" y="6201442"/>
                  <a:pt x="11761442" y="6219099"/>
                  <a:pt x="11792882" y="6254415"/>
                </a:cubicBezTo>
                <a:cubicBezTo>
                  <a:pt x="11796375" y="6257947"/>
                  <a:pt x="11796375" y="6257947"/>
                  <a:pt x="11796375" y="6261479"/>
                </a:cubicBezTo>
                <a:cubicBezTo>
                  <a:pt x="11796375" y="6265010"/>
                  <a:pt x="11792882" y="6265010"/>
                  <a:pt x="11789388" y="6268542"/>
                </a:cubicBezTo>
                <a:cubicBezTo>
                  <a:pt x="11789388" y="6268542"/>
                  <a:pt x="11789388" y="6268542"/>
                  <a:pt x="11698565" y="6314453"/>
                </a:cubicBezTo>
                <a:cubicBezTo>
                  <a:pt x="11695071" y="6314453"/>
                  <a:pt x="11691578" y="6314453"/>
                  <a:pt x="11688084" y="6314453"/>
                </a:cubicBezTo>
                <a:cubicBezTo>
                  <a:pt x="11684592" y="6310921"/>
                  <a:pt x="11684592" y="6307389"/>
                  <a:pt x="11681098" y="6303858"/>
                </a:cubicBezTo>
                <a:cubicBezTo>
                  <a:pt x="11681098" y="6303858"/>
                  <a:pt x="11681098" y="6303858"/>
                  <a:pt x="11674112" y="6201442"/>
                </a:cubicBezTo>
                <a:cubicBezTo>
                  <a:pt x="11674112" y="6197910"/>
                  <a:pt x="11674112" y="6194378"/>
                  <a:pt x="11677605" y="6190846"/>
                </a:cubicBezTo>
                <a:close/>
                <a:moveTo>
                  <a:pt x="11613922" y="6190846"/>
                </a:moveTo>
                <a:cubicBezTo>
                  <a:pt x="11617414" y="6190846"/>
                  <a:pt x="11617414" y="6190846"/>
                  <a:pt x="11620908" y="6190846"/>
                </a:cubicBezTo>
                <a:cubicBezTo>
                  <a:pt x="11620908" y="6194378"/>
                  <a:pt x="11624401" y="6197910"/>
                  <a:pt x="11624401" y="6201442"/>
                </a:cubicBezTo>
                <a:cubicBezTo>
                  <a:pt x="11624401" y="6201442"/>
                  <a:pt x="11624401" y="6201442"/>
                  <a:pt x="11613922" y="6307389"/>
                </a:cubicBezTo>
                <a:cubicBezTo>
                  <a:pt x="11613922" y="6310921"/>
                  <a:pt x="11613922" y="6314453"/>
                  <a:pt x="11610428" y="6314453"/>
                </a:cubicBezTo>
                <a:cubicBezTo>
                  <a:pt x="11606935" y="6314453"/>
                  <a:pt x="11603442" y="6314453"/>
                  <a:pt x="11599949" y="6314453"/>
                </a:cubicBezTo>
                <a:cubicBezTo>
                  <a:pt x="11599949" y="6314453"/>
                  <a:pt x="11599949" y="6314453"/>
                  <a:pt x="11509124" y="6268542"/>
                </a:cubicBezTo>
                <a:cubicBezTo>
                  <a:pt x="11505632" y="6268542"/>
                  <a:pt x="11502138" y="6265010"/>
                  <a:pt x="11502138" y="6261479"/>
                </a:cubicBezTo>
                <a:cubicBezTo>
                  <a:pt x="11502138" y="6261479"/>
                  <a:pt x="11502138" y="6257947"/>
                  <a:pt x="11505632" y="6254415"/>
                </a:cubicBezTo>
                <a:cubicBezTo>
                  <a:pt x="11537070" y="6222631"/>
                  <a:pt x="11568509" y="6201442"/>
                  <a:pt x="11613922" y="6190846"/>
                </a:cubicBezTo>
                <a:close/>
                <a:moveTo>
                  <a:pt x="11532772" y="6155914"/>
                </a:moveTo>
                <a:cubicBezTo>
                  <a:pt x="11536265" y="6155914"/>
                  <a:pt x="11539758" y="6159609"/>
                  <a:pt x="11539758" y="6163304"/>
                </a:cubicBezTo>
                <a:cubicBezTo>
                  <a:pt x="11539758" y="6166999"/>
                  <a:pt x="11539758" y="6166999"/>
                  <a:pt x="11536265" y="6166999"/>
                </a:cubicBezTo>
                <a:cubicBezTo>
                  <a:pt x="11536265" y="6166999"/>
                  <a:pt x="11536265" y="6166999"/>
                  <a:pt x="11529278" y="6170694"/>
                </a:cubicBezTo>
                <a:cubicBezTo>
                  <a:pt x="11529278" y="6170694"/>
                  <a:pt x="11529278" y="6170694"/>
                  <a:pt x="11525785" y="6163304"/>
                </a:cubicBezTo>
                <a:cubicBezTo>
                  <a:pt x="11525785" y="6163304"/>
                  <a:pt x="11525785" y="6163304"/>
                  <a:pt x="11522292" y="6163304"/>
                </a:cubicBezTo>
                <a:cubicBezTo>
                  <a:pt x="11525785" y="6159609"/>
                  <a:pt x="11529278" y="6159609"/>
                  <a:pt x="11532772" y="6155914"/>
                </a:cubicBezTo>
                <a:close/>
                <a:moveTo>
                  <a:pt x="11529297" y="6148717"/>
                </a:moveTo>
                <a:cubicBezTo>
                  <a:pt x="11525746" y="6152267"/>
                  <a:pt x="11518645" y="6155819"/>
                  <a:pt x="11511543" y="6159369"/>
                </a:cubicBezTo>
                <a:cubicBezTo>
                  <a:pt x="11511543" y="6159369"/>
                  <a:pt x="11511543" y="6159369"/>
                  <a:pt x="11515094" y="6162920"/>
                </a:cubicBezTo>
                <a:lnTo>
                  <a:pt x="11532848" y="6194878"/>
                </a:lnTo>
                <a:cubicBezTo>
                  <a:pt x="11536399" y="6194878"/>
                  <a:pt x="11536399" y="6191326"/>
                  <a:pt x="11539950" y="6191326"/>
                </a:cubicBezTo>
                <a:cubicBezTo>
                  <a:pt x="11539950" y="6191326"/>
                  <a:pt x="11539950" y="6191326"/>
                  <a:pt x="11532848" y="6177123"/>
                </a:cubicBezTo>
                <a:cubicBezTo>
                  <a:pt x="11532848" y="6177123"/>
                  <a:pt x="11532848" y="6177123"/>
                  <a:pt x="11539950" y="6173573"/>
                </a:cubicBezTo>
                <a:cubicBezTo>
                  <a:pt x="11539950" y="6173573"/>
                  <a:pt x="11539950" y="6173573"/>
                  <a:pt x="11554153" y="6184225"/>
                </a:cubicBezTo>
                <a:cubicBezTo>
                  <a:pt x="11557704" y="6180674"/>
                  <a:pt x="11557704" y="6180674"/>
                  <a:pt x="11561255" y="6180674"/>
                </a:cubicBezTo>
                <a:cubicBezTo>
                  <a:pt x="11561255" y="6180674"/>
                  <a:pt x="11561255" y="6180674"/>
                  <a:pt x="11547052" y="6166471"/>
                </a:cubicBezTo>
                <a:cubicBezTo>
                  <a:pt x="11547052" y="6166471"/>
                  <a:pt x="11547052" y="6166471"/>
                  <a:pt x="11547052" y="6162920"/>
                </a:cubicBezTo>
                <a:cubicBezTo>
                  <a:pt x="11550602" y="6155819"/>
                  <a:pt x="11539950" y="6145166"/>
                  <a:pt x="11529297" y="6148717"/>
                </a:cubicBezTo>
                <a:close/>
                <a:moveTo>
                  <a:pt x="11750205" y="6142479"/>
                </a:moveTo>
                <a:cubicBezTo>
                  <a:pt x="11753748" y="6166663"/>
                  <a:pt x="11753748" y="6166663"/>
                  <a:pt x="11753748" y="6166663"/>
                </a:cubicBezTo>
                <a:cubicBezTo>
                  <a:pt x="11746663" y="6183937"/>
                  <a:pt x="11746663" y="6183937"/>
                  <a:pt x="11746663" y="6183937"/>
                </a:cubicBezTo>
                <a:lnTo>
                  <a:pt x="11753748" y="6190846"/>
                </a:lnTo>
                <a:cubicBezTo>
                  <a:pt x="11760832" y="6173572"/>
                  <a:pt x="11760832" y="6173572"/>
                  <a:pt x="11760832" y="6173572"/>
                </a:cubicBezTo>
                <a:cubicBezTo>
                  <a:pt x="11785626" y="6159753"/>
                  <a:pt x="11785626" y="6159753"/>
                  <a:pt x="11785626" y="6159753"/>
                </a:cubicBezTo>
                <a:cubicBezTo>
                  <a:pt x="11785626" y="6159753"/>
                  <a:pt x="11782084" y="6156298"/>
                  <a:pt x="11778543" y="6156298"/>
                </a:cubicBezTo>
                <a:cubicBezTo>
                  <a:pt x="11760832" y="6163208"/>
                  <a:pt x="11760832" y="6163208"/>
                  <a:pt x="11760832" y="6163208"/>
                </a:cubicBezTo>
                <a:cubicBezTo>
                  <a:pt x="11757290" y="6145933"/>
                  <a:pt x="11757290" y="6145933"/>
                  <a:pt x="11757290" y="6145933"/>
                </a:cubicBezTo>
                <a:cubicBezTo>
                  <a:pt x="11753748" y="6142479"/>
                  <a:pt x="11753748" y="6142479"/>
                  <a:pt x="11750205" y="6142479"/>
                </a:cubicBezTo>
                <a:close/>
                <a:moveTo>
                  <a:pt x="11715224" y="6138449"/>
                </a:moveTo>
                <a:cubicBezTo>
                  <a:pt x="11718717" y="6138449"/>
                  <a:pt x="11722211" y="6138449"/>
                  <a:pt x="11725705" y="6141808"/>
                </a:cubicBezTo>
                <a:cubicBezTo>
                  <a:pt x="11725705" y="6141808"/>
                  <a:pt x="11729197" y="6141808"/>
                  <a:pt x="11729197" y="6145167"/>
                </a:cubicBezTo>
                <a:cubicBezTo>
                  <a:pt x="11729197" y="6148525"/>
                  <a:pt x="11725705" y="6151884"/>
                  <a:pt x="11722211" y="6151884"/>
                </a:cubicBezTo>
                <a:cubicBezTo>
                  <a:pt x="11722211" y="6151884"/>
                  <a:pt x="11722211" y="6151884"/>
                  <a:pt x="11711731" y="6148525"/>
                </a:cubicBezTo>
                <a:lnTo>
                  <a:pt x="11711731" y="6145167"/>
                </a:lnTo>
                <a:cubicBezTo>
                  <a:pt x="11711731" y="6145167"/>
                  <a:pt x="11711731" y="6145167"/>
                  <a:pt x="11715224" y="6138449"/>
                </a:cubicBezTo>
                <a:close/>
                <a:moveTo>
                  <a:pt x="11582079" y="6137944"/>
                </a:moveTo>
                <a:cubicBezTo>
                  <a:pt x="11589134" y="6134417"/>
                  <a:pt x="11596187" y="6141472"/>
                  <a:pt x="11596187" y="6148525"/>
                </a:cubicBezTo>
                <a:cubicBezTo>
                  <a:pt x="11596187" y="6155579"/>
                  <a:pt x="11589134" y="6162632"/>
                  <a:pt x="11582079" y="6162632"/>
                </a:cubicBezTo>
                <a:cubicBezTo>
                  <a:pt x="11575026" y="6162632"/>
                  <a:pt x="11567972" y="6159106"/>
                  <a:pt x="11567972" y="6152052"/>
                </a:cubicBezTo>
                <a:cubicBezTo>
                  <a:pt x="11567972" y="6152052"/>
                  <a:pt x="11567972" y="6152052"/>
                  <a:pt x="11567972" y="6148525"/>
                </a:cubicBezTo>
                <a:cubicBezTo>
                  <a:pt x="11567972" y="6141472"/>
                  <a:pt x="11575026" y="6137944"/>
                  <a:pt x="11582079" y="6137944"/>
                </a:cubicBezTo>
                <a:close/>
                <a:moveTo>
                  <a:pt x="11670081" y="6131730"/>
                </a:moveTo>
                <a:cubicBezTo>
                  <a:pt x="11670081" y="6131730"/>
                  <a:pt x="11670081" y="6131730"/>
                  <a:pt x="11673440" y="6142210"/>
                </a:cubicBezTo>
                <a:cubicBezTo>
                  <a:pt x="11673440" y="6142210"/>
                  <a:pt x="11673440" y="6142210"/>
                  <a:pt x="11676799" y="6149197"/>
                </a:cubicBezTo>
                <a:cubicBezTo>
                  <a:pt x="11673440" y="6149197"/>
                  <a:pt x="11666722" y="6149197"/>
                  <a:pt x="11663363" y="6149197"/>
                </a:cubicBezTo>
                <a:lnTo>
                  <a:pt x="11666722" y="6142210"/>
                </a:lnTo>
                <a:cubicBezTo>
                  <a:pt x="11666722" y="6142210"/>
                  <a:pt x="11666722" y="6142210"/>
                  <a:pt x="11670081" y="6131730"/>
                </a:cubicBezTo>
                <a:close/>
                <a:moveTo>
                  <a:pt x="11578609" y="6131214"/>
                </a:moveTo>
                <a:cubicBezTo>
                  <a:pt x="11568195" y="6131214"/>
                  <a:pt x="11561254" y="6138242"/>
                  <a:pt x="11561254" y="6148784"/>
                </a:cubicBezTo>
                <a:cubicBezTo>
                  <a:pt x="11561254" y="6152297"/>
                  <a:pt x="11561254" y="6152297"/>
                  <a:pt x="11561254" y="6152297"/>
                </a:cubicBezTo>
                <a:cubicBezTo>
                  <a:pt x="11561254" y="6162839"/>
                  <a:pt x="11571666" y="6173381"/>
                  <a:pt x="11582079" y="6169867"/>
                </a:cubicBezTo>
                <a:cubicBezTo>
                  <a:pt x="11595963" y="6169867"/>
                  <a:pt x="11602904" y="6162839"/>
                  <a:pt x="11602904" y="6148784"/>
                </a:cubicBezTo>
                <a:cubicBezTo>
                  <a:pt x="11602904" y="6138242"/>
                  <a:pt x="11592492" y="6127700"/>
                  <a:pt x="11578609" y="6131214"/>
                </a:cubicBezTo>
                <a:close/>
                <a:moveTo>
                  <a:pt x="11708922" y="6127700"/>
                </a:moveTo>
                <a:cubicBezTo>
                  <a:pt x="11708922" y="6127700"/>
                  <a:pt x="11708922" y="6127700"/>
                  <a:pt x="11705380" y="6145454"/>
                </a:cubicBezTo>
                <a:cubicBezTo>
                  <a:pt x="11705380" y="6145454"/>
                  <a:pt x="11705380" y="6145454"/>
                  <a:pt x="11698296" y="6166759"/>
                </a:cubicBezTo>
                <a:cubicBezTo>
                  <a:pt x="11701837" y="6170310"/>
                  <a:pt x="11705380" y="6170310"/>
                  <a:pt x="11708922" y="6170310"/>
                </a:cubicBezTo>
                <a:lnTo>
                  <a:pt x="11712464" y="6156107"/>
                </a:lnTo>
                <a:cubicBezTo>
                  <a:pt x="11712464" y="6156107"/>
                  <a:pt x="11712464" y="6156107"/>
                  <a:pt x="11719548" y="6156107"/>
                </a:cubicBezTo>
                <a:cubicBezTo>
                  <a:pt x="11719548" y="6156107"/>
                  <a:pt x="11719548" y="6156107"/>
                  <a:pt x="11723090" y="6173861"/>
                </a:cubicBezTo>
                <a:cubicBezTo>
                  <a:pt x="11726632" y="6177412"/>
                  <a:pt x="11726632" y="6177412"/>
                  <a:pt x="11730175" y="6177412"/>
                </a:cubicBezTo>
                <a:cubicBezTo>
                  <a:pt x="11730175" y="6177412"/>
                  <a:pt x="11730175" y="6177412"/>
                  <a:pt x="11726632" y="6159658"/>
                </a:cubicBezTo>
                <a:cubicBezTo>
                  <a:pt x="11733717" y="6156107"/>
                  <a:pt x="11737259" y="6149005"/>
                  <a:pt x="11737259" y="6145454"/>
                </a:cubicBezTo>
                <a:cubicBezTo>
                  <a:pt x="11737259" y="6138353"/>
                  <a:pt x="11733717" y="6134802"/>
                  <a:pt x="11730175" y="6134802"/>
                </a:cubicBezTo>
                <a:cubicBezTo>
                  <a:pt x="11723090" y="6131251"/>
                  <a:pt x="11716006" y="6127700"/>
                  <a:pt x="11708922" y="6127700"/>
                </a:cubicBezTo>
                <a:close/>
                <a:moveTo>
                  <a:pt x="11666295" y="6120982"/>
                </a:moveTo>
                <a:cubicBezTo>
                  <a:pt x="11666295" y="6120982"/>
                  <a:pt x="11666295" y="6120982"/>
                  <a:pt x="11659211" y="6142066"/>
                </a:cubicBezTo>
                <a:cubicBezTo>
                  <a:pt x="11659211" y="6142066"/>
                  <a:pt x="11659211" y="6142066"/>
                  <a:pt x="11648585" y="6163149"/>
                </a:cubicBezTo>
                <a:cubicBezTo>
                  <a:pt x="11652127" y="6163149"/>
                  <a:pt x="11652127" y="6163149"/>
                  <a:pt x="11655669" y="6163149"/>
                </a:cubicBezTo>
                <a:lnTo>
                  <a:pt x="11659211" y="6156121"/>
                </a:lnTo>
                <a:cubicBezTo>
                  <a:pt x="11666295" y="6156121"/>
                  <a:pt x="11669838" y="6156121"/>
                  <a:pt x="11676922" y="6156121"/>
                </a:cubicBezTo>
                <a:cubicBezTo>
                  <a:pt x="11676922" y="6156121"/>
                  <a:pt x="11676922" y="6156121"/>
                  <a:pt x="11680464" y="6163149"/>
                </a:cubicBezTo>
                <a:cubicBezTo>
                  <a:pt x="11684006" y="6163149"/>
                  <a:pt x="11684006" y="6166663"/>
                  <a:pt x="11687548" y="6166663"/>
                </a:cubicBezTo>
                <a:cubicBezTo>
                  <a:pt x="11687548" y="6166663"/>
                  <a:pt x="11687548" y="6166663"/>
                  <a:pt x="11680464" y="6142066"/>
                </a:cubicBezTo>
                <a:cubicBezTo>
                  <a:pt x="11680464" y="6142066"/>
                  <a:pt x="11680464" y="6142066"/>
                  <a:pt x="11676922" y="6120982"/>
                </a:cubicBezTo>
                <a:cubicBezTo>
                  <a:pt x="11676922" y="6120982"/>
                  <a:pt x="11676922" y="6120982"/>
                  <a:pt x="11666295" y="6120982"/>
                </a:cubicBezTo>
                <a:close/>
                <a:moveTo>
                  <a:pt x="11645898" y="6120982"/>
                </a:moveTo>
                <a:cubicBezTo>
                  <a:pt x="11628187" y="6120982"/>
                  <a:pt x="11621103" y="6120982"/>
                  <a:pt x="11606934" y="6124453"/>
                </a:cubicBezTo>
                <a:cubicBezTo>
                  <a:pt x="11606934" y="6131394"/>
                  <a:pt x="11606934" y="6131394"/>
                  <a:pt x="11606934" y="6131394"/>
                </a:cubicBezTo>
                <a:lnTo>
                  <a:pt x="11621103" y="6127924"/>
                </a:lnTo>
                <a:cubicBezTo>
                  <a:pt x="11624645" y="6162632"/>
                  <a:pt x="11624645" y="6162632"/>
                  <a:pt x="11624645" y="6162632"/>
                </a:cubicBezTo>
                <a:cubicBezTo>
                  <a:pt x="11635271" y="6162632"/>
                  <a:pt x="11635271" y="6162632"/>
                  <a:pt x="11635271" y="6162632"/>
                </a:cubicBezTo>
                <a:cubicBezTo>
                  <a:pt x="11631729" y="6127924"/>
                  <a:pt x="11631729" y="6127924"/>
                  <a:pt x="11631729" y="6127924"/>
                </a:cubicBezTo>
                <a:cubicBezTo>
                  <a:pt x="11645898" y="6127924"/>
                  <a:pt x="11645898" y="6127924"/>
                  <a:pt x="11645898" y="6127924"/>
                </a:cubicBezTo>
                <a:cubicBezTo>
                  <a:pt x="11645898" y="6120982"/>
                  <a:pt x="11645898" y="6120982"/>
                  <a:pt x="11645898" y="6120982"/>
                </a:cubicBezTo>
                <a:close/>
                <a:moveTo>
                  <a:pt x="11196257" y="6120981"/>
                </a:moveTo>
                <a:cubicBezTo>
                  <a:pt x="11214171" y="6120981"/>
                  <a:pt x="11221336" y="6138448"/>
                  <a:pt x="11221336" y="6155913"/>
                </a:cubicBezTo>
                <a:lnTo>
                  <a:pt x="11167595" y="6155913"/>
                </a:lnTo>
                <a:cubicBezTo>
                  <a:pt x="11167595" y="6138448"/>
                  <a:pt x="11178343" y="6120981"/>
                  <a:pt x="11196257" y="6120981"/>
                </a:cubicBezTo>
                <a:close/>
                <a:moveTo>
                  <a:pt x="11648585" y="6114265"/>
                </a:moveTo>
                <a:cubicBezTo>
                  <a:pt x="11711759" y="6114265"/>
                  <a:pt x="11767914" y="6135224"/>
                  <a:pt x="11813539" y="6170156"/>
                </a:cubicBezTo>
                <a:cubicBezTo>
                  <a:pt x="11820558" y="6177143"/>
                  <a:pt x="11820558" y="6180636"/>
                  <a:pt x="11817049" y="6184129"/>
                </a:cubicBezTo>
                <a:cubicBezTo>
                  <a:pt x="11817049" y="6184129"/>
                  <a:pt x="11817049" y="6184129"/>
                  <a:pt x="11788972" y="6215569"/>
                </a:cubicBezTo>
                <a:cubicBezTo>
                  <a:pt x="11785462" y="6219061"/>
                  <a:pt x="11781952" y="6219061"/>
                  <a:pt x="11774933" y="6215569"/>
                </a:cubicBezTo>
                <a:cubicBezTo>
                  <a:pt x="11739837" y="6187623"/>
                  <a:pt x="11694210" y="6170156"/>
                  <a:pt x="11648585" y="6170156"/>
                </a:cubicBezTo>
                <a:cubicBezTo>
                  <a:pt x="11599450" y="6170156"/>
                  <a:pt x="11557334" y="6187623"/>
                  <a:pt x="11522236" y="6215569"/>
                </a:cubicBezTo>
                <a:cubicBezTo>
                  <a:pt x="11515217" y="6219061"/>
                  <a:pt x="11511708" y="6219061"/>
                  <a:pt x="11508198" y="6215569"/>
                </a:cubicBezTo>
                <a:cubicBezTo>
                  <a:pt x="11508198" y="6215569"/>
                  <a:pt x="11508198" y="6215569"/>
                  <a:pt x="11480121" y="6184129"/>
                </a:cubicBezTo>
                <a:cubicBezTo>
                  <a:pt x="11476611" y="6180636"/>
                  <a:pt x="11476611" y="6177143"/>
                  <a:pt x="11483630" y="6170156"/>
                </a:cubicBezTo>
                <a:cubicBezTo>
                  <a:pt x="11529256" y="6135224"/>
                  <a:pt x="11585411" y="6114265"/>
                  <a:pt x="11648585" y="6114265"/>
                </a:cubicBezTo>
                <a:close/>
                <a:moveTo>
                  <a:pt x="11196481" y="6114264"/>
                </a:moveTo>
                <a:cubicBezTo>
                  <a:pt x="11172113" y="6114264"/>
                  <a:pt x="11158189" y="6131778"/>
                  <a:pt x="11158189" y="6163304"/>
                </a:cubicBezTo>
                <a:cubicBezTo>
                  <a:pt x="11158189" y="6191326"/>
                  <a:pt x="11168632" y="6212343"/>
                  <a:pt x="11199962" y="6212343"/>
                </a:cubicBezTo>
                <a:cubicBezTo>
                  <a:pt x="11206924" y="6212343"/>
                  <a:pt x="11220848" y="6208840"/>
                  <a:pt x="11227810" y="6205337"/>
                </a:cubicBezTo>
                <a:lnTo>
                  <a:pt x="11227810" y="6194829"/>
                </a:lnTo>
                <a:cubicBezTo>
                  <a:pt x="11220848" y="6198332"/>
                  <a:pt x="11210404" y="6201834"/>
                  <a:pt x="11199962" y="6201834"/>
                </a:cubicBezTo>
                <a:cubicBezTo>
                  <a:pt x="11179076" y="6201834"/>
                  <a:pt x="11168632" y="6184320"/>
                  <a:pt x="11168632" y="6166807"/>
                </a:cubicBezTo>
                <a:cubicBezTo>
                  <a:pt x="11168632" y="6166807"/>
                  <a:pt x="11168632" y="6166807"/>
                  <a:pt x="11234772" y="6166807"/>
                </a:cubicBezTo>
                <a:cubicBezTo>
                  <a:pt x="11234772" y="6166807"/>
                  <a:pt x="11234772" y="6166807"/>
                  <a:pt x="11234772" y="6159801"/>
                </a:cubicBezTo>
                <a:cubicBezTo>
                  <a:pt x="11234772" y="6135281"/>
                  <a:pt x="11224329" y="6114264"/>
                  <a:pt x="11196481" y="6114264"/>
                </a:cubicBezTo>
                <a:close/>
                <a:moveTo>
                  <a:pt x="10947253" y="6077988"/>
                </a:moveTo>
                <a:lnTo>
                  <a:pt x="10947253" y="6088736"/>
                </a:lnTo>
                <a:lnTo>
                  <a:pt x="10986216" y="6088736"/>
                </a:lnTo>
                <a:lnTo>
                  <a:pt x="10986216" y="6208312"/>
                </a:lnTo>
                <a:lnTo>
                  <a:pt x="10999652" y="6208312"/>
                </a:lnTo>
                <a:lnTo>
                  <a:pt x="10999652" y="6088736"/>
                </a:lnTo>
                <a:lnTo>
                  <a:pt x="11038614" y="6088736"/>
                </a:lnTo>
                <a:lnTo>
                  <a:pt x="11038614" y="6077988"/>
                </a:lnTo>
                <a:close/>
                <a:moveTo>
                  <a:pt x="11060111" y="6067239"/>
                </a:moveTo>
                <a:lnTo>
                  <a:pt x="11060111" y="6208312"/>
                </a:lnTo>
                <a:cubicBezTo>
                  <a:pt x="11060111" y="6208312"/>
                  <a:pt x="11060111" y="6208312"/>
                  <a:pt x="11070476" y="6208312"/>
                </a:cubicBezTo>
                <a:cubicBezTo>
                  <a:pt x="11070476" y="6208312"/>
                  <a:pt x="11070476" y="6208312"/>
                  <a:pt x="11070476" y="6158936"/>
                </a:cubicBezTo>
                <a:cubicBezTo>
                  <a:pt x="11070476" y="6141302"/>
                  <a:pt x="11077385" y="6120142"/>
                  <a:pt x="11098115" y="6120142"/>
                </a:cubicBezTo>
                <a:cubicBezTo>
                  <a:pt x="11118844" y="6120142"/>
                  <a:pt x="11118844" y="6134249"/>
                  <a:pt x="11118844" y="6151883"/>
                </a:cubicBezTo>
                <a:cubicBezTo>
                  <a:pt x="11118844" y="6151883"/>
                  <a:pt x="11118844" y="6151883"/>
                  <a:pt x="11118844" y="6208312"/>
                </a:cubicBezTo>
                <a:cubicBezTo>
                  <a:pt x="11118844" y="6208312"/>
                  <a:pt x="11118844" y="6208312"/>
                  <a:pt x="11132662" y="6208312"/>
                </a:cubicBezTo>
                <a:cubicBezTo>
                  <a:pt x="11132662" y="6208312"/>
                  <a:pt x="11132662" y="6208312"/>
                  <a:pt x="11132662" y="6151883"/>
                </a:cubicBezTo>
                <a:cubicBezTo>
                  <a:pt x="11132662" y="6127195"/>
                  <a:pt x="11125753" y="6113088"/>
                  <a:pt x="11101569" y="6113088"/>
                </a:cubicBezTo>
                <a:cubicBezTo>
                  <a:pt x="11087750" y="6113088"/>
                  <a:pt x="11077385" y="6120142"/>
                  <a:pt x="11070476" y="6130722"/>
                </a:cubicBezTo>
                <a:cubicBezTo>
                  <a:pt x="11070476" y="6130722"/>
                  <a:pt x="11070476" y="6130722"/>
                  <a:pt x="11070476" y="6067239"/>
                </a:cubicBezTo>
                <a:cubicBezTo>
                  <a:pt x="11070476" y="6067239"/>
                  <a:pt x="11070476" y="6067239"/>
                  <a:pt x="11060111" y="6067239"/>
                </a:cubicBezTo>
                <a:close/>
                <a:moveTo>
                  <a:pt x="11638739" y="6043056"/>
                </a:moveTo>
                <a:cubicBezTo>
                  <a:pt x="11628222" y="6060677"/>
                  <a:pt x="11624716" y="6078298"/>
                  <a:pt x="11624716" y="6095919"/>
                </a:cubicBezTo>
                <a:cubicBezTo>
                  <a:pt x="11621210" y="6095919"/>
                  <a:pt x="11603681" y="6099443"/>
                  <a:pt x="11600176" y="6099443"/>
                </a:cubicBezTo>
                <a:cubicBezTo>
                  <a:pt x="11596669" y="6081822"/>
                  <a:pt x="11586152" y="6064201"/>
                  <a:pt x="11575635" y="6053629"/>
                </a:cubicBezTo>
                <a:cubicBezTo>
                  <a:pt x="11575635" y="6053629"/>
                  <a:pt x="11575635" y="6053629"/>
                  <a:pt x="11572129" y="6053629"/>
                </a:cubicBezTo>
                <a:cubicBezTo>
                  <a:pt x="11565117" y="6053629"/>
                  <a:pt x="11558106" y="6057153"/>
                  <a:pt x="11551094" y="6057153"/>
                </a:cubicBezTo>
                <a:cubicBezTo>
                  <a:pt x="11551094" y="6057153"/>
                  <a:pt x="11551094" y="6057153"/>
                  <a:pt x="11551094" y="6060677"/>
                </a:cubicBezTo>
                <a:cubicBezTo>
                  <a:pt x="11547588" y="6067726"/>
                  <a:pt x="11547588" y="6074774"/>
                  <a:pt x="11547588" y="6085346"/>
                </a:cubicBezTo>
                <a:cubicBezTo>
                  <a:pt x="11547588" y="6095919"/>
                  <a:pt x="11547588" y="6102967"/>
                  <a:pt x="11551094" y="6113540"/>
                </a:cubicBezTo>
                <a:cubicBezTo>
                  <a:pt x="11547588" y="6113540"/>
                  <a:pt x="11530059" y="6120588"/>
                  <a:pt x="11530059" y="6120588"/>
                </a:cubicBezTo>
                <a:cubicBezTo>
                  <a:pt x="11519542" y="6106491"/>
                  <a:pt x="11505518" y="6092395"/>
                  <a:pt x="11491495" y="6085346"/>
                </a:cubicBezTo>
                <a:cubicBezTo>
                  <a:pt x="11484484" y="6085346"/>
                  <a:pt x="11477472" y="6092395"/>
                  <a:pt x="11470460" y="6095919"/>
                </a:cubicBezTo>
                <a:cubicBezTo>
                  <a:pt x="11470460" y="6113540"/>
                  <a:pt x="11473966" y="6131161"/>
                  <a:pt x="11484484" y="6148781"/>
                </a:cubicBezTo>
                <a:cubicBezTo>
                  <a:pt x="11480978" y="6148781"/>
                  <a:pt x="11470460" y="6159354"/>
                  <a:pt x="11466954" y="6159354"/>
                </a:cubicBezTo>
                <a:cubicBezTo>
                  <a:pt x="11456437" y="6148781"/>
                  <a:pt x="11438908" y="6138209"/>
                  <a:pt x="11421379" y="6134685"/>
                </a:cubicBezTo>
                <a:cubicBezTo>
                  <a:pt x="11414367" y="6138209"/>
                  <a:pt x="11407356" y="6145257"/>
                  <a:pt x="11403850" y="6148781"/>
                </a:cubicBezTo>
                <a:cubicBezTo>
                  <a:pt x="11403850" y="6148781"/>
                  <a:pt x="11403850" y="6148781"/>
                  <a:pt x="11403850" y="6152305"/>
                </a:cubicBezTo>
                <a:cubicBezTo>
                  <a:pt x="11407356" y="6166403"/>
                  <a:pt x="11417873" y="6184023"/>
                  <a:pt x="11431896" y="6198120"/>
                </a:cubicBezTo>
                <a:cubicBezTo>
                  <a:pt x="11428390" y="6198120"/>
                  <a:pt x="11417873" y="6215741"/>
                  <a:pt x="11417873" y="6215741"/>
                </a:cubicBezTo>
                <a:cubicBezTo>
                  <a:pt x="11400344" y="6208692"/>
                  <a:pt x="11382815" y="6201644"/>
                  <a:pt x="11365286" y="6201644"/>
                </a:cubicBezTo>
                <a:cubicBezTo>
                  <a:pt x="11361780" y="6208692"/>
                  <a:pt x="11354768" y="6215741"/>
                  <a:pt x="11354768" y="6222789"/>
                </a:cubicBezTo>
                <a:cubicBezTo>
                  <a:pt x="11361780" y="6236886"/>
                  <a:pt x="11375803" y="6250982"/>
                  <a:pt x="11389827" y="6261556"/>
                </a:cubicBezTo>
                <a:cubicBezTo>
                  <a:pt x="11389827" y="6265080"/>
                  <a:pt x="11382815" y="6279176"/>
                  <a:pt x="11382815" y="6282700"/>
                </a:cubicBezTo>
                <a:cubicBezTo>
                  <a:pt x="11365286" y="6275652"/>
                  <a:pt x="11344251" y="6275652"/>
                  <a:pt x="11330228" y="6282700"/>
                </a:cubicBezTo>
                <a:cubicBezTo>
                  <a:pt x="11326722" y="6289749"/>
                  <a:pt x="11323216" y="6296797"/>
                  <a:pt x="11323216" y="6303845"/>
                </a:cubicBezTo>
                <a:cubicBezTo>
                  <a:pt x="11333733" y="6317942"/>
                  <a:pt x="11351262" y="6324990"/>
                  <a:pt x="11368791" y="6332039"/>
                </a:cubicBezTo>
                <a:cubicBezTo>
                  <a:pt x="11368791" y="6335563"/>
                  <a:pt x="11365286" y="6349659"/>
                  <a:pt x="11365286" y="6353183"/>
                </a:cubicBezTo>
                <a:cubicBezTo>
                  <a:pt x="11347757" y="6353183"/>
                  <a:pt x="11330228" y="6360232"/>
                  <a:pt x="11316205" y="6367281"/>
                </a:cubicBezTo>
                <a:cubicBezTo>
                  <a:pt x="11316205" y="6367281"/>
                  <a:pt x="11316205" y="6367281"/>
                  <a:pt x="11312698" y="6367281"/>
                </a:cubicBezTo>
                <a:cubicBezTo>
                  <a:pt x="11312698" y="6370805"/>
                  <a:pt x="11312698" y="6374329"/>
                  <a:pt x="11312698" y="6381377"/>
                </a:cubicBezTo>
                <a:cubicBezTo>
                  <a:pt x="11312698" y="6384901"/>
                  <a:pt x="11312698" y="6388425"/>
                  <a:pt x="11312698" y="6391950"/>
                </a:cubicBezTo>
                <a:cubicBezTo>
                  <a:pt x="11312698" y="6391950"/>
                  <a:pt x="11312698" y="6391950"/>
                  <a:pt x="11316205" y="6391950"/>
                </a:cubicBezTo>
                <a:cubicBezTo>
                  <a:pt x="11330228" y="6402523"/>
                  <a:pt x="11347757" y="6406047"/>
                  <a:pt x="11365286" y="6406047"/>
                </a:cubicBezTo>
                <a:cubicBezTo>
                  <a:pt x="11365286" y="6409571"/>
                  <a:pt x="11368791" y="6427192"/>
                  <a:pt x="11368791" y="6427192"/>
                </a:cubicBezTo>
                <a:cubicBezTo>
                  <a:pt x="11351262" y="6434240"/>
                  <a:pt x="11333733" y="6444812"/>
                  <a:pt x="11323216" y="6455385"/>
                </a:cubicBezTo>
                <a:cubicBezTo>
                  <a:pt x="11323216" y="6455385"/>
                  <a:pt x="11323216" y="6455385"/>
                  <a:pt x="11323216" y="6458909"/>
                </a:cubicBezTo>
                <a:cubicBezTo>
                  <a:pt x="11323216" y="6462434"/>
                  <a:pt x="11326722" y="6473006"/>
                  <a:pt x="11330228" y="6480054"/>
                </a:cubicBezTo>
                <a:cubicBezTo>
                  <a:pt x="11347757" y="6483578"/>
                  <a:pt x="11365286" y="6483578"/>
                  <a:pt x="11382815" y="6480054"/>
                </a:cubicBezTo>
                <a:cubicBezTo>
                  <a:pt x="11382815" y="6480054"/>
                  <a:pt x="11389827" y="6497675"/>
                  <a:pt x="11393332" y="6501200"/>
                </a:cubicBezTo>
                <a:cubicBezTo>
                  <a:pt x="11375803" y="6508248"/>
                  <a:pt x="11361780" y="6522344"/>
                  <a:pt x="11354768" y="6536441"/>
                </a:cubicBezTo>
                <a:cubicBezTo>
                  <a:pt x="11354768" y="6536441"/>
                  <a:pt x="11354768" y="6536441"/>
                  <a:pt x="11354768" y="6539965"/>
                </a:cubicBezTo>
                <a:cubicBezTo>
                  <a:pt x="11358274" y="6543489"/>
                  <a:pt x="11361780" y="6554062"/>
                  <a:pt x="11365286" y="6557586"/>
                </a:cubicBezTo>
                <a:cubicBezTo>
                  <a:pt x="11382815" y="6557586"/>
                  <a:pt x="11400344" y="6554062"/>
                  <a:pt x="11417873" y="6543489"/>
                </a:cubicBezTo>
                <a:cubicBezTo>
                  <a:pt x="11417873" y="6547014"/>
                  <a:pt x="11428390" y="6561110"/>
                  <a:pt x="11431896" y="6564635"/>
                </a:cubicBezTo>
                <a:cubicBezTo>
                  <a:pt x="11417873" y="6575207"/>
                  <a:pt x="11410861" y="6592827"/>
                  <a:pt x="11403850" y="6610449"/>
                </a:cubicBezTo>
                <a:cubicBezTo>
                  <a:pt x="11410861" y="6613973"/>
                  <a:pt x="11414367" y="6621021"/>
                  <a:pt x="11421379" y="6624545"/>
                </a:cubicBezTo>
                <a:cubicBezTo>
                  <a:pt x="11438908" y="6621021"/>
                  <a:pt x="11456437" y="6613973"/>
                  <a:pt x="11466954" y="6599877"/>
                </a:cubicBezTo>
                <a:cubicBezTo>
                  <a:pt x="11470460" y="6599877"/>
                  <a:pt x="11484484" y="6613973"/>
                  <a:pt x="11484484" y="6613973"/>
                </a:cubicBezTo>
                <a:cubicBezTo>
                  <a:pt x="11477472" y="6628069"/>
                  <a:pt x="11473966" y="6649215"/>
                  <a:pt x="11473966" y="6663311"/>
                </a:cubicBezTo>
                <a:cubicBezTo>
                  <a:pt x="11473966" y="6663311"/>
                  <a:pt x="11473966" y="6666836"/>
                  <a:pt x="11473966" y="6666836"/>
                </a:cubicBezTo>
                <a:cubicBezTo>
                  <a:pt x="11477472" y="6670360"/>
                  <a:pt x="11484484" y="6673884"/>
                  <a:pt x="11491495" y="6677408"/>
                </a:cubicBezTo>
                <a:cubicBezTo>
                  <a:pt x="11491495" y="6677408"/>
                  <a:pt x="11491495" y="6677408"/>
                  <a:pt x="11495001" y="6677408"/>
                </a:cubicBezTo>
                <a:cubicBezTo>
                  <a:pt x="11509024" y="6670360"/>
                  <a:pt x="11523047" y="6656263"/>
                  <a:pt x="11530059" y="6638642"/>
                </a:cubicBezTo>
                <a:cubicBezTo>
                  <a:pt x="11533564" y="6642166"/>
                  <a:pt x="11547588" y="6645691"/>
                  <a:pt x="11551094" y="6649215"/>
                </a:cubicBezTo>
                <a:cubicBezTo>
                  <a:pt x="11547588" y="6656263"/>
                  <a:pt x="11547588" y="6666836"/>
                  <a:pt x="11547588" y="6673884"/>
                </a:cubicBezTo>
                <a:cubicBezTo>
                  <a:pt x="11547588" y="6684456"/>
                  <a:pt x="11547588" y="6691505"/>
                  <a:pt x="11551094" y="6702078"/>
                </a:cubicBezTo>
                <a:cubicBezTo>
                  <a:pt x="11558106" y="6705602"/>
                  <a:pt x="11565117" y="6705602"/>
                  <a:pt x="11572129" y="6709126"/>
                </a:cubicBezTo>
                <a:cubicBezTo>
                  <a:pt x="11572129" y="6709126"/>
                  <a:pt x="11572129" y="6709126"/>
                  <a:pt x="11575635" y="6709126"/>
                </a:cubicBezTo>
                <a:cubicBezTo>
                  <a:pt x="11586152" y="6695029"/>
                  <a:pt x="11596669" y="6677408"/>
                  <a:pt x="11600176" y="6663311"/>
                </a:cubicBezTo>
                <a:cubicBezTo>
                  <a:pt x="11603681" y="6663311"/>
                  <a:pt x="11621210" y="6663311"/>
                  <a:pt x="11624716" y="6663311"/>
                </a:cubicBezTo>
                <a:cubicBezTo>
                  <a:pt x="11624716" y="6684456"/>
                  <a:pt x="11628222" y="6702078"/>
                  <a:pt x="11638739" y="6716174"/>
                </a:cubicBezTo>
                <a:cubicBezTo>
                  <a:pt x="11645751" y="6716174"/>
                  <a:pt x="11656268" y="6716174"/>
                  <a:pt x="11659774" y="6716174"/>
                </a:cubicBezTo>
                <a:cubicBezTo>
                  <a:pt x="11659774" y="6716174"/>
                  <a:pt x="11659774" y="6716174"/>
                  <a:pt x="11663280" y="6716174"/>
                </a:cubicBezTo>
                <a:cubicBezTo>
                  <a:pt x="11670291" y="6702078"/>
                  <a:pt x="11677303" y="6684456"/>
                  <a:pt x="11677303" y="6663311"/>
                </a:cubicBezTo>
                <a:cubicBezTo>
                  <a:pt x="11677303" y="6663311"/>
                  <a:pt x="11694832" y="6663311"/>
                  <a:pt x="11698339" y="6663311"/>
                </a:cubicBezTo>
                <a:cubicBezTo>
                  <a:pt x="11701844" y="6677408"/>
                  <a:pt x="11712361" y="6695029"/>
                  <a:pt x="11722879" y="6709126"/>
                </a:cubicBezTo>
                <a:cubicBezTo>
                  <a:pt x="11722879" y="6709126"/>
                  <a:pt x="11722879" y="6709126"/>
                  <a:pt x="11726385" y="6709126"/>
                </a:cubicBezTo>
                <a:cubicBezTo>
                  <a:pt x="11733396" y="6705602"/>
                  <a:pt x="11740408" y="6705602"/>
                  <a:pt x="11747420" y="6702078"/>
                </a:cubicBezTo>
                <a:cubicBezTo>
                  <a:pt x="11750925" y="6691505"/>
                  <a:pt x="11750925" y="6684456"/>
                  <a:pt x="11750925" y="6673884"/>
                </a:cubicBezTo>
                <a:cubicBezTo>
                  <a:pt x="11750925" y="6666836"/>
                  <a:pt x="11750925" y="6656263"/>
                  <a:pt x="11747420" y="6649215"/>
                </a:cubicBezTo>
                <a:cubicBezTo>
                  <a:pt x="11750925" y="6645691"/>
                  <a:pt x="11764949" y="6638642"/>
                  <a:pt x="11768454" y="6638642"/>
                </a:cubicBezTo>
                <a:cubicBezTo>
                  <a:pt x="11778972" y="6656263"/>
                  <a:pt x="11789490" y="6666836"/>
                  <a:pt x="11807019" y="6677408"/>
                </a:cubicBezTo>
                <a:cubicBezTo>
                  <a:pt x="11814030" y="6673884"/>
                  <a:pt x="11821042" y="6670360"/>
                  <a:pt x="11824547" y="6666836"/>
                </a:cubicBezTo>
                <a:cubicBezTo>
                  <a:pt x="11824547" y="6666836"/>
                  <a:pt x="11824547" y="6666836"/>
                  <a:pt x="11828054" y="6666836"/>
                </a:cubicBezTo>
                <a:cubicBezTo>
                  <a:pt x="11828054" y="6666836"/>
                  <a:pt x="11828054" y="6663311"/>
                  <a:pt x="11828054" y="6663311"/>
                </a:cubicBezTo>
                <a:cubicBezTo>
                  <a:pt x="11828054" y="6645691"/>
                  <a:pt x="11821042" y="6628069"/>
                  <a:pt x="11814030" y="6613973"/>
                </a:cubicBezTo>
                <a:cubicBezTo>
                  <a:pt x="11814030" y="6610449"/>
                  <a:pt x="11828054" y="6599877"/>
                  <a:pt x="11831559" y="6599877"/>
                </a:cubicBezTo>
                <a:cubicBezTo>
                  <a:pt x="11842076" y="6610449"/>
                  <a:pt x="11859606" y="6621021"/>
                  <a:pt x="11877135" y="6624545"/>
                </a:cubicBezTo>
                <a:cubicBezTo>
                  <a:pt x="11884146" y="6621021"/>
                  <a:pt x="11891158" y="6613973"/>
                  <a:pt x="11894664" y="6610449"/>
                </a:cubicBezTo>
                <a:cubicBezTo>
                  <a:pt x="11894664" y="6610449"/>
                  <a:pt x="11894664" y="6610449"/>
                  <a:pt x="11894664" y="6606925"/>
                </a:cubicBezTo>
                <a:cubicBezTo>
                  <a:pt x="11891158" y="6592827"/>
                  <a:pt x="11880641" y="6575207"/>
                  <a:pt x="11866617" y="6561110"/>
                </a:cubicBezTo>
                <a:cubicBezTo>
                  <a:pt x="11870123" y="6561110"/>
                  <a:pt x="11880641" y="6547014"/>
                  <a:pt x="11880641" y="6543489"/>
                </a:cubicBezTo>
                <a:cubicBezTo>
                  <a:pt x="11898170" y="6554062"/>
                  <a:pt x="11915699" y="6557586"/>
                  <a:pt x="11933228" y="6557586"/>
                </a:cubicBezTo>
                <a:cubicBezTo>
                  <a:pt x="11936734" y="6550538"/>
                  <a:pt x="11940239" y="6543489"/>
                  <a:pt x="11943746" y="6539965"/>
                </a:cubicBezTo>
                <a:cubicBezTo>
                  <a:pt x="11943746" y="6539965"/>
                  <a:pt x="11943746" y="6539965"/>
                  <a:pt x="11943746" y="6536441"/>
                </a:cubicBezTo>
                <a:cubicBezTo>
                  <a:pt x="11936734" y="6522344"/>
                  <a:pt x="11922710" y="6508248"/>
                  <a:pt x="11908688" y="6497675"/>
                </a:cubicBezTo>
                <a:cubicBezTo>
                  <a:pt x="11908688" y="6497675"/>
                  <a:pt x="11915699" y="6480054"/>
                  <a:pt x="11915699" y="6480054"/>
                </a:cubicBezTo>
                <a:cubicBezTo>
                  <a:pt x="11933228" y="6483578"/>
                  <a:pt x="11950757" y="6483578"/>
                  <a:pt x="11968286" y="6480054"/>
                </a:cubicBezTo>
                <a:cubicBezTo>
                  <a:pt x="11968286" y="6480054"/>
                  <a:pt x="11968286" y="6480054"/>
                  <a:pt x="11968286" y="6476530"/>
                </a:cubicBezTo>
                <a:cubicBezTo>
                  <a:pt x="11971792" y="6473006"/>
                  <a:pt x="11975298" y="6462434"/>
                  <a:pt x="11975298" y="6455385"/>
                </a:cubicBezTo>
                <a:cubicBezTo>
                  <a:pt x="11961275" y="6441288"/>
                  <a:pt x="11947251" y="6434240"/>
                  <a:pt x="11929722" y="6427192"/>
                </a:cubicBezTo>
                <a:cubicBezTo>
                  <a:pt x="11929722" y="6427192"/>
                  <a:pt x="11929722" y="6409571"/>
                  <a:pt x="11933228" y="6406047"/>
                </a:cubicBezTo>
                <a:cubicBezTo>
                  <a:pt x="11950757" y="6406047"/>
                  <a:pt x="11968286" y="6402523"/>
                  <a:pt x="11982310" y="6391950"/>
                </a:cubicBezTo>
                <a:cubicBezTo>
                  <a:pt x="11985815" y="6388425"/>
                  <a:pt x="11985815" y="6384901"/>
                  <a:pt x="11985815" y="6381377"/>
                </a:cubicBezTo>
                <a:cubicBezTo>
                  <a:pt x="11985815" y="6377853"/>
                  <a:pt x="11985815" y="6374329"/>
                  <a:pt x="11982310" y="6370805"/>
                </a:cubicBezTo>
                <a:cubicBezTo>
                  <a:pt x="11982310" y="6370805"/>
                  <a:pt x="11982310" y="6370805"/>
                  <a:pt x="11982310" y="6367281"/>
                </a:cubicBezTo>
                <a:cubicBezTo>
                  <a:pt x="11968286" y="6360232"/>
                  <a:pt x="11950757" y="6353183"/>
                  <a:pt x="11933228" y="6353183"/>
                </a:cubicBezTo>
                <a:cubicBezTo>
                  <a:pt x="11933228" y="6353183"/>
                  <a:pt x="11929722" y="6335563"/>
                  <a:pt x="11929722" y="6332039"/>
                </a:cubicBezTo>
                <a:cubicBezTo>
                  <a:pt x="11947251" y="6328515"/>
                  <a:pt x="11964780" y="6317942"/>
                  <a:pt x="11975298" y="6307370"/>
                </a:cubicBezTo>
                <a:cubicBezTo>
                  <a:pt x="11975298" y="6307370"/>
                  <a:pt x="11975298" y="6307370"/>
                  <a:pt x="11975298" y="6303845"/>
                </a:cubicBezTo>
                <a:cubicBezTo>
                  <a:pt x="11975298" y="6296797"/>
                  <a:pt x="11971792" y="6289749"/>
                  <a:pt x="11968286" y="6282700"/>
                </a:cubicBezTo>
                <a:cubicBezTo>
                  <a:pt x="11950757" y="6279176"/>
                  <a:pt x="11933228" y="6279176"/>
                  <a:pt x="11915699" y="6282700"/>
                </a:cubicBezTo>
                <a:cubicBezTo>
                  <a:pt x="11915699" y="6279176"/>
                  <a:pt x="11908688" y="6265080"/>
                  <a:pt x="11908688" y="6261556"/>
                </a:cubicBezTo>
                <a:cubicBezTo>
                  <a:pt x="11922710" y="6250982"/>
                  <a:pt x="11936734" y="6240410"/>
                  <a:pt x="11943746" y="6222789"/>
                </a:cubicBezTo>
                <a:cubicBezTo>
                  <a:pt x="11943746" y="6215741"/>
                  <a:pt x="11936734" y="6208692"/>
                  <a:pt x="11933228" y="6205168"/>
                </a:cubicBezTo>
                <a:cubicBezTo>
                  <a:pt x="11933228" y="6205168"/>
                  <a:pt x="11933228" y="6205168"/>
                  <a:pt x="11933228" y="6201644"/>
                </a:cubicBezTo>
                <a:cubicBezTo>
                  <a:pt x="11915699" y="6201644"/>
                  <a:pt x="11898170" y="6208692"/>
                  <a:pt x="11880641" y="6215741"/>
                </a:cubicBezTo>
                <a:cubicBezTo>
                  <a:pt x="11880641" y="6215741"/>
                  <a:pt x="11870123" y="6201644"/>
                  <a:pt x="11866617" y="6198120"/>
                </a:cubicBezTo>
                <a:cubicBezTo>
                  <a:pt x="11880641" y="6184023"/>
                  <a:pt x="11891158" y="6169927"/>
                  <a:pt x="11894664" y="6152305"/>
                </a:cubicBezTo>
                <a:cubicBezTo>
                  <a:pt x="11891158" y="6145257"/>
                  <a:pt x="11884146" y="6138209"/>
                  <a:pt x="11877135" y="6134685"/>
                </a:cubicBezTo>
                <a:cubicBezTo>
                  <a:pt x="11859606" y="6138209"/>
                  <a:pt x="11845583" y="6148781"/>
                  <a:pt x="11831559" y="6162879"/>
                </a:cubicBezTo>
                <a:cubicBezTo>
                  <a:pt x="11828054" y="6159354"/>
                  <a:pt x="11814030" y="6148781"/>
                  <a:pt x="11814030" y="6148781"/>
                </a:cubicBezTo>
                <a:cubicBezTo>
                  <a:pt x="11821042" y="6131161"/>
                  <a:pt x="11828054" y="6113540"/>
                  <a:pt x="11828054" y="6095919"/>
                </a:cubicBezTo>
                <a:cubicBezTo>
                  <a:pt x="11821042" y="6092395"/>
                  <a:pt x="11814030" y="6085346"/>
                  <a:pt x="11807019" y="6085346"/>
                </a:cubicBezTo>
                <a:cubicBezTo>
                  <a:pt x="11792995" y="6092395"/>
                  <a:pt x="11778972" y="6106491"/>
                  <a:pt x="11768454" y="6120588"/>
                </a:cubicBezTo>
                <a:cubicBezTo>
                  <a:pt x="11764949" y="6120588"/>
                  <a:pt x="11750925" y="6113540"/>
                  <a:pt x="11747420" y="6113540"/>
                </a:cubicBezTo>
                <a:cubicBezTo>
                  <a:pt x="11750925" y="6102967"/>
                  <a:pt x="11750925" y="6095919"/>
                  <a:pt x="11750925" y="6085346"/>
                </a:cubicBezTo>
                <a:cubicBezTo>
                  <a:pt x="11750925" y="6074774"/>
                  <a:pt x="11750925" y="6067726"/>
                  <a:pt x="11747420" y="6060677"/>
                </a:cubicBezTo>
                <a:cubicBezTo>
                  <a:pt x="11747420" y="6060677"/>
                  <a:pt x="11747420" y="6060677"/>
                  <a:pt x="11747420" y="6057153"/>
                </a:cubicBezTo>
                <a:cubicBezTo>
                  <a:pt x="11740408" y="6057153"/>
                  <a:pt x="11733396" y="6053629"/>
                  <a:pt x="11726385" y="6053629"/>
                </a:cubicBezTo>
                <a:cubicBezTo>
                  <a:pt x="11726385" y="6053629"/>
                  <a:pt x="11726385" y="6053629"/>
                  <a:pt x="11722879" y="6053629"/>
                </a:cubicBezTo>
                <a:cubicBezTo>
                  <a:pt x="11712361" y="6064201"/>
                  <a:pt x="11701844" y="6081822"/>
                  <a:pt x="11698339" y="6099443"/>
                </a:cubicBezTo>
                <a:cubicBezTo>
                  <a:pt x="11694832" y="6099443"/>
                  <a:pt x="11677303" y="6095919"/>
                  <a:pt x="11673798" y="6095919"/>
                </a:cubicBezTo>
                <a:cubicBezTo>
                  <a:pt x="11673798" y="6078298"/>
                  <a:pt x="11670291" y="6060677"/>
                  <a:pt x="11659774" y="6043056"/>
                </a:cubicBezTo>
                <a:cubicBezTo>
                  <a:pt x="11652763" y="6043056"/>
                  <a:pt x="11645751" y="6043056"/>
                  <a:pt x="11638739" y="6043056"/>
                </a:cubicBez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C7190B4B-2C55-4D6B-AE33-C261461E66A0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096000" y="0"/>
            <a:ext cx="6096000" cy="6858000"/>
          </a:xfrm>
          <a:custGeom>
            <a:avLst/>
            <a:gdLst>
              <a:gd name="connsiteX0" fmla="*/ 5850675 w 6096000"/>
              <a:gd name="connsiteY0" fmla="*/ 6677576 h 6858000"/>
              <a:gd name="connsiteX1" fmla="*/ 5856788 w 6096000"/>
              <a:gd name="connsiteY1" fmla="*/ 6677576 h 6858000"/>
              <a:gd name="connsiteX2" fmla="*/ 5862183 w 6096000"/>
              <a:gd name="connsiteY2" fmla="*/ 6678151 h 6858000"/>
              <a:gd name="connsiteX3" fmla="*/ 5864461 w 6096000"/>
              <a:gd name="connsiteY3" fmla="*/ 6679894 h 6858000"/>
              <a:gd name="connsiteX4" fmla="*/ 5865281 w 6096000"/>
              <a:gd name="connsiteY4" fmla="*/ 6682541 h 6858000"/>
              <a:gd name="connsiteX5" fmla="*/ 5863578 w 6096000"/>
              <a:gd name="connsiteY5" fmla="*/ 6686233 h 6858000"/>
              <a:gd name="connsiteX6" fmla="*/ 5857198 w 6096000"/>
              <a:gd name="connsiteY6" fmla="*/ 6687628 h 6858000"/>
              <a:gd name="connsiteX7" fmla="*/ 5850675 w 6096000"/>
              <a:gd name="connsiteY7" fmla="*/ 6687628 h 6858000"/>
              <a:gd name="connsiteX8" fmla="*/ 5845300 w 6096000"/>
              <a:gd name="connsiteY8" fmla="*/ 6673064 h 6858000"/>
              <a:gd name="connsiteX9" fmla="*/ 5845300 w 6096000"/>
              <a:gd name="connsiteY9" fmla="*/ 6706378 h 6858000"/>
              <a:gd name="connsiteX10" fmla="*/ 5850675 w 6096000"/>
              <a:gd name="connsiteY10" fmla="*/ 6706378 h 6858000"/>
              <a:gd name="connsiteX11" fmla="*/ 5850675 w 6096000"/>
              <a:gd name="connsiteY11" fmla="*/ 6692224 h 6858000"/>
              <a:gd name="connsiteX12" fmla="*/ 5853834 w 6096000"/>
              <a:gd name="connsiteY12" fmla="*/ 6692224 h 6858000"/>
              <a:gd name="connsiteX13" fmla="*/ 5858142 w 6096000"/>
              <a:gd name="connsiteY13" fmla="*/ 6693372 h 6858000"/>
              <a:gd name="connsiteX14" fmla="*/ 5863762 w 6096000"/>
              <a:gd name="connsiteY14" fmla="*/ 6701126 h 6858000"/>
              <a:gd name="connsiteX15" fmla="*/ 5866717 w 6096000"/>
              <a:gd name="connsiteY15" fmla="*/ 6706378 h 6858000"/>
              <a:gd name="connsiteX16" fmla="*/ 5873281 w 6096000"/>
              <a:gd name="connsiteY16" fmla="*/ 6706378 h 6858000"/>
              <a:gd name="connsiteX17" fmla="*/ 5869220 w 6096000"/>
              <a:gd name="connsiteY17" fmla="*/ 6699854 h 6858000"/>
              <a:gd name="connsiteX18" fmla="*/ 5864296 w 6096000"/>
              <a:gd name="connsiteY18" fmla="*/ 6693249 h 6858000"/>
              <a:gd name="connsiteX19" fmla="*/ 5861466 w 6096000"/>
              <a:gd name="connsiteY19" fmla="*/ 6691485 h 6858000"/>
              <a:gd name="connsiteX20" fmla="*/ 5868378 w 6096000"/>
              <a:gd name="connsiteY20" fmla="*/ 6688449 h 6858000"/>
              <a:gd name="connsiteX21" fmla="*/ 5870983 w 6096000"/>
              <a:gd name="connsiteY21" fmla="*/ 6682090 h 6858000"/>
              <a:gd name="connsiteX22" fmla="*/ 5869424 w 6096000"/>
              <a:gd name="connsiteY22" fmla="*/ 6677207 h 6858000"/>
              <a:gd name="connsiteX23" fmla="*/ 5865239 w 6096000"/>
              <a:gd name="connsiteY23" fmla="*/ 6673987 h 6858000"/>
              <a:gd name="connsiteX24" fmla="*/ 5856747 w 6096000"/>
              <a:gd name="connsiteY24" fmla="*/ 6673064 h 6858000"/>
              <a:gd name="connsiteX25" fmla="*/ 4806089 w 6096000"/>
              <a:gd name="connsiteY25" fmla="*/ 6670493 h 6858000"/>
              <a:gd name="connsiteX26" fmla="*/ 4809603 w 6096000"/>
              <a:gd name="connsiteY26" fmla="*/ 6670493 h 6858000"/>
              <a:gd name="connsiteX27" fmla="*/ 4809603 w 6096000"/>
              <a:gd name="connsiteY27" fmla="*/ 6674034 h 6858000"/>
              <a:gd name="connsiteX28" fmla="*/ 4781492 w 6096000"/>
              <a:gd name="connsiteY28" fmla="*/ 6709456 h 6858000"/>
              <a:gd name="connsiteX29" fmla="*/ 4763922 w 6096000"/>
              <a:gd name="connsiteY29" fmla="*/ 6691746 h 6858000"/>
              <a:gd name="connsiteX30" fmla="*/ 4806089 w 6096000"/>
              <a:gd name="connsiteY30" fmla="*/ 6670493 h 6858000"/>
              <a:gd name="connsiteX31" fmla="*/ 5858881 w 6096000"/>
              <a:gd name="connsiteY31" fmla="*/ 6663422 h 6858000"/>
              <a:gd name="connsiteX32" fmla="*/ 5871558 w 6096000"/>
              <a:gd name="connsiteY32" fmla="*/ 6666766 h 6858000"/>
              <a:gd name="connsiteX33" fmla="*/ 5881220 w 6096000"/>
              <a:gd name="connsiteY33" fmla="*/ 6676325 h 6858000"/>
              <a:gd name="connsiteX34" fmla="*/ 5884687 w 6096000"/>
              <a:gd name="connsiteY34" fmla="*/ 6689269 h 6858000"/>
              <a:gd name="connsiteX35" fmla="*/ 5881282 w 6096000"/>
              <a:gd name="connsiteY35" fmla="*/ 6702090 h 6858000"/>
              <a:gd name="connsiteX36" fmla="*/ 5871722 w 6096000"/>
              <a:gd name="connsiteY36" fmla="*/ 6711650 h 6858000"/>
              <a:gd name="connsiteX37" fmla="*/ 5858881 w 6096000"/>
              <a:gd name="connsiteY37" fmla="*/ 6715076 h 6858000"/>
              <a:gd name="connsiteX38" fmla="*/ 5846039 w 6096000"/>
              <a:gd name="connsiteY38" fmla="*/ 6711650 h 6858000"/>
              <a:gd name="connsiteX39" fmla="*/ 5836459 w 6096000"/>
              <a:gd name="connsiteY39" fmla="*/ 6702090 h 6858000"/>
              <a:gd name="connsiteX40" fmla="*/ 5833033 w 6096000"/>
              <a:gd name="connsiteY40" fmla="*/ 6689269 h 6858000"/>
              <a:gd name="connsiteX41" fmla="*/ 5836521 w 6096000"/>
              <a:gd name="connsiteY41" fmla="*/ 6676325 h 6858000"/>
              <a:gd name="connsiteX42" fmla="*/ 5846183 w 6096000"/>
              <a:gd name="connsiteY42" fmla="*/ 6666766 h 6858000"/>
              <a:gd name="connsiteX43" fmla="*/ 5858881 w 6096000"/>
              <a:gd name="connsiteY43" fmla="*/ 6663422 h 6858000"/>
              <a:gd name="connsiteX44" fmla="*/ 5858881 w 6096000"/>
              <a:gd name="connsiteY44" fmla="*/ 6658294 h 6858000"/>
              <a:gd name="connsiteX45" fmla="*/ 5843660 w 6096000"/>
              <a:gd name="connsiteY45" fmla="*/ 6662294 h 6858000"/>
              <a:gd name="connsiteX46" fmla="*/ 5832069 w 6096000"/>
              <a:gd name="connsiteY46" fmla="*/ 6673741 h 6858000"/>
              <a:gd name="connsiteX47" fmla="*/ 5827904 w 6096000"/>
              <a:gd name="connsiteY47" fmla="*/ 6689269 h 6858000"/>
              <a:gd name="connsiteX48" fmla="*/ 5832007 w 6096000"/>
              <a:gd name="connsiteY48" fmla="*/ 6704655 h 6858000"/>
              <a:gd name="connsiteX49" fmla="*/ 5843474 w 6096000"/>
              <a:gd name="connsiteY49" fmla="*/ 6716122 h 6858000"/>
              <a:gd name="connsiteX50" fmla="*/ 5858881 w 6096000"/>
              <a:gd name="connsiteY50" fmla="*/ 6720204 h 6858000"/>
              <a:gd name="connsiteX51" fmla="*/ 5874287 w 6096000"/>
              <a:gd name="connsiteY51" fmla="*/ 6716122 h 6858000"/>
              <a:gd name="connsiteX52" fmla="*/ 5885733 w 6096000"/>
              <a:gd name="connsiteY52" fmla="*/ 6704655 h 6858000"/>
              <a:gd name="connsiteX53" fmla="*/ 5889815 w 6096000"/>
              <a:gd name="connsiteY53" fmla="*/ 6689269 h 6858000"/>
              <a:gd name="connsiteX54" fmla="*/ 5885671 w 6096000"/>
              <a:gd name="connsiteY54" fmla="*/ 6673741 h 6858000"/>
              <a:gd name="connsiteX55" fmla="*/ 5874101 w 6096000"/>
              <a:gd name="connsiteY55" fmla="*/ 6662294 h 6858000"/>
              <a:gd name="connsiteX56" fmla="*/ 5858881 w 6096000"/>
              <a:gd name="connsiteY56" fmla="*/ 6658294 h 6858000"/>
              <a:gd name="connsiteX57" fmla="*/ 4995685 w 6096000"/>
              <a:gd name="connsiteY57" fmla="*/ 6628842 h 6858000"/>
              <a:gd name="connsiteX58" fmla="*/ 5027259 w 6096000"/>
              <a:gd name="connsiteY58" fmla="*/ 6669149 h 6858000"/>
              <a:gd name="connsiteX59" fmla="*/ 4995685 w 6096000"/>
              <a:gd name="connsiteY59" fmla="*/ 6709455 h 6858000"/>
              <a:gd name="connsiteX60" fmla="*/ 4964111 w 6096000"/>
              <a:gd name="connsiteY60" fmla="*/ 6669149 h 6858000"/>
              <a:gd name="connsiteX61" fmla="*/ 4995685 w 6096000"/>
              <a:gd name="connsiteY61" fmla="*/ 6628842 h 6858000"/>
              <a:gd name="connsiteX62" fmla="*/ 4685998 w 6096000"/>
              <a:gd name="connsiteY62" fmla="*/ 6628842 h 6858000"/>
              <a:gd name="connsiteX63" fmla="*/ 4714212 w 6096000"/>
              <a:gd name="connsiteY63" fmla="*/ 6669149 h 6858000"/>
              <a:gd name="connsiteX64" fmla="*/ 4685998 w 6096000"/>
              <a:gd name="connsiteY64" fmla="*/ 6709455 h 6858000"/>
              <a:gd name="connsiteX65" fmla="*/ 4657783 w 6096000"/>
              <a:gd name="connsiteY65" fmla="*/ 6669149 h 6858000"/>
              <a:gd name="connsiteX66" fmla="*/ 4685998 w 6096000"/>
              <a:gd name="connsiteY66" fmla="*/ 6628842 h 6858000"/>
              <a:gd name="connsiteX67" fmla="*/ 4373622 w 6096000"/>
              <a:gd name="connsiteY67" fmla="*/ 6628842 h 6858000"/>
              <a:gd name="connsiteX68" fmla="*/ 4405196 w 6096000"/>
              <a:gd name="connsiteY68" fmla="*/ 6669149 h 6858000"/>
              <a:gd name="connsiteX69" fmla="*/ 4373622 w 6096000"/>
              <a:gd name="connsiteY69" fmla="*/ 6709455 h 6858000"/>
              <a:gd name="connsiteX70" fmla="*/ 4342048 w 6096000"/>
              <a:gd name="connsiteY70" fmla="*/ 6669149 h 6858000"/>
              <a:gd name="connsiteX71" fmla="*/ 4373622 w 6096000"/>
              <a:gd name="connsiteY71" fmla="*/ 6628842 h 6858000"/>
              <a:gd name="connsiteX72" fmla="*/ 4918562 w 6096000"/>
              <a:gd name="connsiteY72" fmla="*/ 6623595 h 6858000"/>
              <a:gd name="connsiteX73" fmla="*/ 4918562 w 6096000"/>
              <a:gd name="connsiteY73" fmla="*/ 6719555 h 6858000"/>
              <a:gd name="connsiteX74" fmla="*/ 4930851 w 6096000"/>
              <a:gd name="connsiteY74" fmla="*/ 6719555 h 6858000"/>
              <a:gd name="connsiteX75" fmla="*/ 4930851 w 6096000"/>
              <a:gd name="connsiteY75" fmla="*/ 6623595 h 6858000"/>
              <a:gd name="connsiteX76" fmla="*/ 5062189 w 6096000"/>
              <a:gd name="connsiteY76" fmla="*/ 6622125 h 6858000"/>
              <a:gd name="connsiteX77" fmla="*/ 5062189 w 6096000"/>
              <a:gd name="connsiteY77" fmla="*/ 6646508 h 6858000"/>
              <a:gd name="connsiteX78" fmla="*/ 5062189 w 6096000"/>
              <a:gd name="connsiteY78" fmla="*/ 6716173 h 6858000"/>
              <a:gd name="connsiteX79" fmla="*/ 5076009 w 6096000"/>
              <a:gd name="connsiteY79" fmla="*/ 6716173 h 6858000"/>
              <a:gd name="connsiteX80" fmla="*/ 5076009 w 6096000"/>
              <a:gd name="connsiteY80" fmla="*/ 6663924 h 6858000"/>
              <a:gd name="connsiteX81" fmla="*/ 5103648 w 6096000"/>
              <a:gd name="connsiteY81" fmla="*/ 6629091 h 6858000"/>
              <a:gd name="connsiteX82" fmla="*/ 5124377 w 6096000"/>
              <a:gd name="connsiteY82" fmla="*/ 6660441 h 6858000"/>
              <a:gd name="connsiteX83" fmla="*/ 5124377 w 6096000"/>
              <a:gd name="connsiteY83" fmla="*/ 6716173 h 6858000"/>
              <a:gd name="connsiteX84" fmla="*/ 5134741 w 6096000"/>
              <a:gd name="connsiteY84" fmla="*/ 6716173 h 6858000"/>
              <a:gd name="connsiteX85" fmla="*/ 5134741 w 6096000"/>
              <a:gd name="connsiteY85" fmla="*/ 6656957 h 6858000"/>
              <a:gd name="connsiteX86" fmla="*/ 5103648 w 6096000"/>
              <a:gd name="connsiteY86" fmla="*/ 6622125 h 6858000"/>
              <a:gd name="connsiteX87" fmla="*/ 5072554 w 6096000"/>
              <a:gd name="connsiteY87" fmla="*/ 6639541 h 6858000"/>
              <a:gd name="connsiteX88" fmla="*/ 5072554 w 6096000"/>
              <a:gd name="connsiteY88" fmla="*/ 6622125 h 6858000"/>
              <a:gd name="connsiteX89" fmla="*/ 5062189 w 6096000"/>
              <a:gd name="connsiteY89" fmla="*/ 6622125 h 6858000"/>
              <a:gd name="connsiteX90" fmla="*/ 4992997 w 6096000"/>
              <a:gd name="connsiteY90" fmla="*/ 6622125 h 6858000"/>
              <a:gd name="connsiteX91" fmla="*/ 4949332 w 6096000"/>
              <a:gd name="connsiteY91" fmla="*/ 6671165 h 6858000"/>
              <a:gd name="connsiteX92" fmla="*/ 4992997 w 6096000"/>
              <a:gd name="connsiteY92" fmla="*/ 6720204 h 6858000"/>
              <a:gd name="connsiteX93" fmla="*/ 5036662 w 6096000"/>
              <a:gd name="connsiteY93" fmla="*/ 6671165 h 6858000"/>
              <a:gd name="connsiteX94" fmla="*/ 4992997 w 6096000"/>
              <a:gd name="connsiteY94" fmla="*/ 6622125 h 6858000"/>
              <a:gd name="connsiteX95" fmla="*/ 4787851 w 6096000"/>
              <a:gd name="connsiteY95" fmla="*/ 6622125 h 6858000"/>
              <a:gd name="connsiteX96" fmla="*/ 4759700 w 6096000"/>
              <a:gd name="connsiteY96" fmla="*/ 6625628 h 6858000"/>
              <a:gd name="connsiteX97" fmla="*/ 4759700 w 6096000"/>
              <a:gd name="connsiteY97" fmla="*/ 6639639 h 6858000"/>
              <a:gd name="connsiteX98" fmla="*/ 4787851 w 6096000"/>
              <a:gd name="connsiteY98" fmla="*/ 6629131 h 6858000"/>
              <a:gd name="connsiteX99" fmla="*/ 4808964 w 6096000"/>
              <a:gd name="connsiteY99" fmla="*/ 6653651 h 6858000"/>
              <a:gd name="connsiteX100" fmla="*/ 4808964 w 6096000"/>
              <a:gd name="connsiteY100" fmla="*/ 6660656 h 6858000"/>
              <a:gd name="connsiteX101" fmla="*/ 4749144 w 6096000"/>
              <a:gd name="connsiteY101" fmla="*/ 6692181 h 6858000"/>
              <a:gd name="connsiteX102" fmla="*/ 4780813 w 6096000"/>
              <a:gd name="connsiteY102" fmla="*/ 6720204 h 6858000"/>
              <a:gd name="connsiteX103" fmla="*/ 4808964 w 6096000"/>
              <a:gd name="connsiteY103" fmla="*/ 6702690 h 6858000"/>
              <a:gd name="connsiteX104" fmla="*/ 4812483 w 6096000"/>
              <a:gd name="connsiteY104" fmla="*/ 6702690 h 6858000"/>
              <a:gd name="connsiteX105" fmla="*/ 4812483 w 6096000"/>
              <a:gd name="connsiteY105" fmla="*/ 6716701 h 6858000"/>
              <a:gd name="connsiteX106" fmla="*/ 4823039 w 6096000"/>
              <a:gd name="connsiteY106" fmla="*/ 6716701 h 6858000"/>
              <a:gd name="connsiteX107" fmla="*/ 4823039 w 6096000"/>
              <a:gd name="connsiteY107" fmla="*/ 6699187 h 6858000"/>
              <a:gd name="connsiteX108" fmla="*/ 4823039 w 6096000"/>
              <a:gd name="connsiteY108" fmla="*/ 6657154 h 6858000"/>
              <a:gd name="connsiteX109" fmla="*/ 4787851 w 6096000"/>
              <a:gd name="connsiteY109" fmla="*/ 6622125 h 6858000"/>
              <a:gd name="connsiteX110" fmla="*/ 4546268 w 6096000"/>
              <a:gd name="connsiteY110" fmla="*/ 6622125 h 6858000"/>
              <a:gd name="connsiteX111" fmla="*/ 4546268 w 6096000"/>
              <a:gd name="connsiteY111" fmla="*/ 6646508 h 6858000"/>
              <a:gd name="connsiteX112" fmla="*/ 4546268 w 6096000"/>
              <a:gd name="connsiteY112" fmla="*/ 6716173 h 6858000"/>
              <a:gd name="connsiteX113" fmla="*/ 4560343 w 6096000"/>
              <a:gd name="connsiteY113" fmla="*/ 6716173 h 6858000"/>
              <a:gd name="connsiteX114" fmla="*/ 4560343 w 6096000"/>
              <a:gd name="connsiteY114" fmla="*/ 6663924 h 6858000"/>
              <a:gd name="connsiteX115" fmla="*/ 4588494 w 6096000"/>
              <a:gd name="connsiteY115" fmla="*/ 6629091 h 6858000"/>
              <a:gd name="connsiteX116" fmla="*/ 4609607 w 6096000"/>
              <a:gd name="connsiteY116" fmla="*/ 6660441 h 6858000"/>
              <a:gd name="connsiteX117" fmla="*/ 4609607 w 6096000"/>
              <a:gd name="connsiteY117" fmla="*/ 6716173 h 6858000"/>
              <a:gd name="connsiteX118" fmla="*/ 4620163 w 6096000"/>
              <a:gd name="connsiteY118" fmla="*/ 6716173 h 6858000"/>
              <a:gd name="connsiteX119" fmla="*/ 4620163 w 6096000"/>
              <a:gd name="connsiteY119" fmla="*/ 6656957 h 6858000"/>
              <a:gd name="connsiteX120" fmla="*/ 4588494 w 6096000"/>
              <a:gd name="connsiteY120" fmla="*/ 6622125 h 6858000"/>
              <a:gd name="connsiteX121" fmla="*/ 4556824 w 6096000"/>
              <a:gd name="connsiteY121" fmla="*/ 6639541 h 6858000"/>
              <a:gd name="connsiteX122" fmla="*/ 4556824 w 6096000"/>
              <a:gd name="connsiteY122" fmla="*/ 6622125 h 6858000"/>
              <a:gd name="connsiteX123" fmla="*/ 4546268 w 6096000"/>
              <a:gd name="connsiteY123" fmla="*/ 6622125 h 6858000"/>
              <a:gd name="connsiteX124" fmla="*/ 4444159 w 6096000"/>
              <a:gd name="connsiteY124" fmla="*/ 6622125 h 6858000"/>
              <a:gd name="connsiteX125" fmla="*/ 4444159 w 6096000"/>
              <a:gd name="connsiteY125" fmla="*/ 6685175 h 6858000"/>
              <a:gd name="connsiteX126" fmla="*/ 4475828 w 6096000"/>
              <a:gd name="connsiteY126" fmla="*/ 6720204 h 6858000"/>
              <a:gd name="connsiteX127" fmla="*/ 4507498 w 6096000"/>
              <a:gd name="connsiteY127" fmla="*/ 6702690 h 6858000"/>
              <a:gd name="connsiteX128" fmla="*/ 4507498 w 6096000"/>
              <a:gd name="connsiteY128" fmla="*/ 6716701 h 6858000"/>
              <a:gd name="connsiteX129" fmla="*/ 4518054 w 6096000"/>
              <a:gd name="connsiteY129" fmla="*/ 6716701 h 6858000"/>
              <a:gd name="connsiteX130" fmla="*/ 4518054 w 6096000"/>
              <a:gd name="connsiteY130" fmla="*/ 6695684 h 6858000"/>
              <a:gd name="connsiteX131" fmla="*/ 4518054 w 6096000"/>
              <a:gd name="connsiteY131" fmla="*/ 6622125 h 6858000"/>
              <a:gd name="connsiteX132" fmla="*/ 4503979 w 6096000"/>
              <a:gd name="connsiteY132" fmla="*/ 6622125 h 6858000"/>
              <a:gd name="connsiteX133" fmla="*/ 4503979 w 6096000"/>
              <a:gd name="connsiteY133" fmla="*/ 6674667 h 6858000"/>
              <a:gd name="connsiteX134" fmla="*/ 4475828 w 6096000"/>
              <a:gd name="connsiteY134" fmla="*/ 6709695 h 6858000"/>
              <a:gd name="connsiteX135" fmla="*/ 4454715 w 6096000"/>
              <a:gd name="connsiteY135" fmla="*/ 6681673 h 6858000"/>
              <a:gd name="connsiteX136" fmla="*/ 4454715 w 6096000"/>
              <a:gd name="connsiteY136" fmla="*/ 6622125 h 6858000"/>
              <a:gd name="connsiteX137" fmla="*/ 4444159 w 6096000"/>
              <a:gd name="connsiteY137" fmla="*/ 6622125 h 6858000"/>
              <a:gd name="connsiteX138" fmla="*/ 4375637 w 6096000"/>
              <a:gd name="connsiteY138" fmla="*/ 6622125 h 6858000"/>
              <a:gd name="connsiteX139" fmla="*/ 4331300 w 6096000"/>
              <a:gd name="connsiteY139" fmla="*/ 6671165 h 6858000"/>
              <a:gd name="connsiteX140" fmla="*/ 4375637 w 6096000"/>
              <a:gd name="connsiteY140" fmla="*/ 6720204 h 6858000"/>
              <a:gd name="connsiteX141" fmla="*/ 4419975 w 6096000"/>
              <a:gd name="connsiteY141" fmla="*/ 6671165 h 6858000"/>
              <a:gd name="connsiteX142" fmla="*/ 4375637 w 6096000"/>
              <a:gd name="connsiteY142" fmla="*/ 6622125 h 6858000"/>
              <a:gd name="connsiteX143" fmla="*/ 5559303 w 6096000"/>
              <a:gd name="connsiteY143" fmla="*/ 6607346 h 6858000"/>
              <a:gd name="connsiteX144" fmla="*/ 5563333 w 6096000"/>
              <a:gd name="connsiteY144" fmla="*/ 6618095 h 6858000"/>
              <a:gd name="connsiteX145" fmla="*/ 5567364 w 6096000"/>
              <a:gd name="connsiteY145" fmla="*/ 6624813 h 6858000"/>
              <a:gd name="connsiteX146" fmla="*/ 5552585 w 6096000"/>
              <a:gd name="connsiteY146" fmla="*/ 6624813 h 6858000"/>
              <a:gd name="connsiteX147" fmla="*/ 5556616 w 6096000"/>
              <a:gd name="connsiteY147" fmla="*/ 6618095 h 6858000"/>
              <a:gd name="connsiteX148" fmla="*/ 5563446 w 6096000"/>
              <a:gd name="connsiteY148" fmla="*/ 6596598 h 6858000"/>
              <a:gd name="connsiteX149" fmla="*/ 5553032 w 6096000"/>
              <a:gd name="connsiteY149" fmla="*/ 6600112 h 6858000"/>
              <a:gd name="connsiteX150" fmla="*/ 5549562 w 6096000"/>
              <a:gd name="connsiteY150" fmla="*/ 6617682 h 6858000"/>
              <a:gd name="connsiteX151" fmla="*/ 5539149 w 6096000"/>
              <a:gd name="connsiteY151" fmla="*/ 6638764 h 6858000"/>
              <a:gd name="connsiteX152" fmla="*/ 5549562 w 6096000"/>
              <a:gd name="connsiteY152" fmla="*/ 6642278 h 6858000"/>
              <a:gd name="connsiteX153" fmla="*/ 5549562 w 6096000"/>
              <a:gd name="connsiteY153" fmla="*/ 6631737 h 6858000"/>
              <a:gd name="connsiteX154" fmla="*/ 5570387 w 6096000"/>
              <a:gd name="connsiteY154" fmla="*/ 6631737 h 6858000"/>
              <a:gd name="connsiteX155" fmla="*/ 5570387 w 6096000"/>
              <a:gd name="connsiteY155" fmla="*/ 6638764 h 6858000"/>
              <a:gd name="connsiteX156" fmla="*/ 5580800 w 6096000"/>
              <a:gd name="connsiteY156" fmla="*/ 6638764 h 6858000"/>
              <a:gd name="connsiteX157" fmla="*/ 5570387 w 6096000"/>
              <a:gd name="connsiteY157" fmla="*/ 6617682 h 6858000"/>
              <a:gd name="connsiteX158" fmla="*/ 5563446 w 6096000"/>
              <a:gd name="connsiteY158" fmla="*/ 6600112 h 6858000"/>
              <a:gd name="connsiteX159" fmla="*/ 5563446 w 6096000"/>
              <a:gd name="connsiteY159" fmla="*/ 6596598 h 6858000"/>
              <a:gd name="connsiteX160" fmla="*/ 4868451 w 6096000"/>
              <a:gd name="connsiteY160" fmla="*/ 6596597 h 6858000"/>
              <a:gd name="connsiteX161" fmla="*/ 4857971 w 6096000"/>
              <a:gd name="connsiteY161" fmla="*/ 6600129 h 6858000"/>
              <a:gd name="connsiteX162" fmla="*/ 4857971 w 6096000"/>
              <a:gd name="connsiteY162" fmla="*/ 6621318 h 6858000"/>
              <a:gd name="connsiteX163" fmla="*/ 4840505 w 6096000"/>
              <a:gd name="connsiteY163" fmla="*/ 6621318 h 6858000"/>
              <a:gd name="connsiteX164" fmla="*/ 4840505 w 6096000"/>
              <a:gd name="connsiteY164" fmla="*/ 6631913 h 6858000"/>
              <a:gd name="connsiteX165" fmla="*/ 4857971 w 6096000"/>
              <a:gd name="connsiteY165" fmla="*/ 6631913 h 6858000"/>
              <a:gd name="connsiteX166" fmla="*/ 4857971 w 6096000"/>
              <a:gd name="connsiteY166" fmla="*/ 6688419 h 6858000"/>
              <a:gd name="connsiteX167" fmla="*/ 4878931 w 6096000"/>
              <a:gd name="connsiteY167" fmla="*/ 6720203 h 6858000"/>
              <a:gd name="connsiteX168" fmla="*/ 4892904 w 6096000"/>
              <a:gd name="connsiteY168" fmla="*/ 6716672 h 6858000"/>
              <a:gd name="connsiteX169" fmla="*/ 4892904 w 6096000"/>
              <a:gd name="connsiteY169" fmla="*/ 6706077 h 6858000"/>
              <a:gd name="connsiteX170" fmla="*/ 4882424 w 6096000"/>
              <a:gd name="connsiteY170" fmla="*/ 6709608 h 6858000"/>
              <a:gd name="connsiteX171" fmla="*/ 4868451 w 6096000"/>
              <a:gd name="connsiteY171" fmla="*/ 6695482 h 6858000"/>
              <a:gd name="connsiteX172" fmla="*/ 4868451 w 6096000"/>
              <a:gd name="connsiteY172" fmla="*/ 6631913 h 6858000"/>
              <a:gd name="connsiteX173" fmla="*/ 4889410 w 6096000"/>
              <a:gd name="connsiteY173" fmla="*/ 6631913 h 6858000"/>
              <a:gd name="connsiteX174" fmla="*/ 4889410 w 6096000"/>
              <a:gd name="connsiteY174" fmla="*/ 6621318 h 6858000"/>
              <a:gd name="connsiteX175" fmla="*/ 4868451 w 6096000"/>
              <a:gd name="connsiteY175" fmla="*/ 6621318 h 6858000"/>
              <a:gd name="connsiteX176" fmla="*/ 4868451 w 6096000"/>
              <a:gd name="connsiteY176" fmla="*/ 6596597 h 6858000"/>
              <a:gd name="connsiteX177" fmla="*/ 5503881 w 6096000"/>
              <a:gd name="connsiteY177" fmla="*/ 6593911 h 6858000"/>
              <a:gd name="connsiteX178" fmla="*/ 5493469 w 6096000"/>
              <a:gd name="connsiteY178" fmla="*/ 6636077 h 6858000"/>
              <a:gd name="connsiteX179" fmla="*/ 5503881 w 6096000"/>
              <a:gd name="connsiteY179" fmla="*/ 6636077 h 6858000"/>
              <a:gd name="connsiteX180" fmla="*/ 5507352 w 6096000"/>
              <a:gd name="connsiteY180" fmla="*/ 6611481 h 6858000"/>
              <a:gd name="connsiteX181" fmla="*/ 5521236 w 6096000"/>
              <a:gd name="connsiteY181" fmla="*/ 6639591 h 6858000"/>
              <a:gd name="connsiteX182" fmla="*/ 5528178 w 6096000"/>
              <a:gd name="connsiteY182" fmla="*/ 6639591 h 6858000"/>
              <a:gd name="connsiteX183" fmla="*/ 5535119 w 6096000"/>
              <a:gd name="connsiteY183" fmla="*/ 6597425 h 6858000"/>
              <a:gd name="connsiteX184" fmla="*/ 5528178 w 6096000"/>
              <a:gd name="connsiteY184" fmla="*/ 6597425 h 6858000"/>
              <a:gd name="connsiteX185" fmla="*/ 5524707 w 6096000"/>
              <a:gd name="connsiteY185" fmla="*/ 6625536 h 6858000"/>
              <a:gd name="connsiteX186" fmla="*/ 5510824 w 6096000"/>
              <a:gd name="connsiteY186" fmla="*/ 6593911 h 6858000"/>
              <a:gd name="connsiteX187" fmla="*/ 5503881 w 6096000"/>
              <a:gd name="connsiteY187" fmla="*/ 6593911 h 6858000"/>
              <a:gd name="connsiteX188" fmla="*/ 5613044 w 6096000"/>
              <a:gd name="connsiteY188" fmla="*/ 6589881 h 6858000"/>
              <a:gd name="connsiteX189" fmla="*/ 5578112 w 6096000"/>
              <a:gd name="connsiteY189" fmla="*/ 6596982 h 6858000"/>
              <a:gd name="connsiteX190" fmla="*/ 5578112 w 6096000"/>
              <a:gd name="connsiteY190" fmla="*/ 6604084 h 6858000"/>
              <a:gd name="connsiteX191" fmla="*/ 5592084 w 6096000"/>
              <a:gd name="connsiteY191" fmla="*/ 6604084 h 6858000"/>
              <a:gd name="connsiteX192" fmla="*/ 5599071 w 6096000"/>
              <a:gd name="connsiteY192" fmla="*/ 6639592 h 6858000"/>
              <a:gd name="connsiteX193" fmla="*/ 5606057 w 6096000"/>
              <a:gd name="connsiteY193" fmla="*/ 6636041 h 6858000"/>
              <a:gd name="connsiteX194" fmla="*/ 5599071 w 6096000"/>
              <a:gd name="connsiteY194" fmla="*/ 6600533 h 6858000"/>
              <a:gd name="connsiteX195" fmla="*/ 5613044 w 6096000"/>
              <a:gd name="connsiteY195" fmla="*/ 6596982 h 6858000"/>
              <a:gd name="connsiteX196" fmla="*/ 5468748 w 6096000"/>
              <a:gd name="connsiteY196" fmla="*/ 6589881 h 6858000"/>
              <a:gd name="connsiteX197" fmla="*/ 5479228 w 6096000"/>
              <a:gd name="connsiteY197" fmla="*/ 6593240 h 6858000"/>
              <a:gd name="connsiteX198" fmla="*/ 5482720 w 6096000"/>
              <a:gd name="connsiteY198" fmla="*/ 6596599 h 6858000"/>
              <a:gd name="connsiteX199" fmla="*/ 5482720 w 6096000"/>
              <a:gd name="connsiteY199" fmla="*/ 6599957 h 6858000"/>
              <a:gd name="connsiteX200" fmla="*/ 5475734 w 6096000"/>
              <a:gd name="connsiteY200" fmla="*/ 6603316 h 6858000"/>
              <a:gd name="connsiteX201" fmla="*/ 5465254 w 6096000"/>
              <a:gd name="connsiteY201" fmla="*/ 6599957 h 6858000"/>
              <a:gd name="connsiteX202" fmla="*/ 5468748 w 6096000"/>
              <a:gd name="connsiteY202" fmla="*/ 6596599 h 6858000"/>
              <a:gd name="connsiteX203" fmla="*/ 5468748 w 6096000"/>
              <a:gd name="connsiteY203" fmla="*/ 6589881 h 6858000"/>
              <a:gd name="connsiteX204" fmla="*/ 4918562 w 6096000"/>
              <a:gd name="connsiteY204" fmla="*/ 6587995 h 6858000"/>
              <a:gd name="connsiteX205" fmla="*/ 4918562 w 6096000"/>
              <a:gd name="connsiteY205" fmla="*/ 6601689 h 6858000"/>
              <a:gd name="connsiteX206" fmla="*/ 4930851 w 6096000"/>
              <a:gd name="connsiteY206" fmla="*/ 6601689 h 6858000"/>
              <a:gd name="connsiteX207" fmla="*/ 4930851 w 6096000"/>
              <a:gd name="connsiteY207" fmla="*/ 6587995 h 6858000"/>
              <a:gd name="connsiteX208" fmla="*/ 5619762 w 6096000"/>
              <a:gd name="connsiteY208" fmla="*/ 6585849 h 6858000"/>
              <a:gd name="connsiteX209" fmla="*/ 5633582 w 6096000"/>
              <a:gd name="connsiteY209" fmla="*/ 6628843 h 6858000"/>
              <a:gd name="connsiteX210" fmla="*/ 5643946 w 6096000"/>
              <a:gd name="connsiteY210" fmla="*/ 6625260 h 6858000"/>
              <a:gd name="connsiteX211" fmla="*/ 5630127 w 6096000"/>
              <a:gd name="connsiteY211" fmla="*/ 6585849 h 6858000"/>
              <a:gd name="connsiteX212" fmla="*/ 5619762 w 6096000"/>
              <a:gd name="connsiteY212" fmla="*/ 6585849 h 6858000"/>
              <a:gd name="connsiteX213" fmla="*/ 4250688 w 6096000"/>
              <a:gd name="connsiteY213" fmla="*/ 6585849 h 6858000"/>
              <a:gd name="connsiteX214" fmla="*/ 4250688 w 6096000"/>
              <a:gd name="connsiteY214" fmla="*/ 6716173 h 6858000"/>
              <a:gd name="connsiteX215" fmla="*/ 4265467 w 6096000"/>
              <a:gd name="connsiteY215" fmla="*/ 6716173 h 6858000"/>
              <a:gd name="connsiteX216" fmla="*/ 4265467 w 6096000"/>
              <a:gd name="connsiteY216" fmla="*/ 6657057 h 6858000"/>
              <a:gd name="connsiteX217" fmla="*/ 4311148 w 6096000"/>
              <a:gd name="connsiteY217" fmla="*/ 6657057 h 6858000"/>
              <a:gd name="connsiteX218" fmla="*/ 4311148 w 6096000"/>
              <a:gd name="connsiteY218" fmla="*/ 6646309 h 6858000"/>
              <a:gd name="connsiteX219" fmla="*/ 4265467 w 6096000"/>
              <a:gd name="connsiteY219" fmla="*/ 6646309 h 6858000"/>
              <a:gd name="connsiteX220" fmla="*/ 4265467 w 6096000"/>
              <a:gd name="connsiteY220" fmla="*/ 6596597 h 6858000"/>
              <a:gd name="connsiteX221" fmla="*/ 4313835 w 6096000"/>
              <a:gd name="connsiteY221" fmla="*/ 6596597 h 6858000"/>
              <a:gd name="connsiteX222" fmla="*/ 4313835 w 6096000"/>
              <a:gd name="connsiteY222" fmla="*/ 6585849 h 6858000"/>
              <a:gd name="connsiteX223" fmla="*/ 5465143 w 6096000"/>
              <a:gd name="connsiteY223" fmla="*/ 6579132 h 6858000"/>
              <a:gd name="connsiteX224" fmla="*/ 5458200 w 6096000"/>
              <a:gd name="connsiteY224" fmla="*/ 6596599 h 6858000"/>
              <a:gd name="connsiteX225" fmla="*/ 5458200 w 6096000"/>
              <a:gd name="connsiteY225" fmla="*/ 6600091 h 6858000"/>
              <a:gd name="connsiteX226" fmla="*/ 5447788 w 6096000"/>
              <a:gd name="connsiteY226" fmla="*/ 6617558 h 6858000"/>
              <a:gd name="connsiteX227" fmla="*/ 5458200 w 6096000"/>
              <a:gd name="connsiteY227" fmla="*/ 6621051 h 6858000"/>
              <a:gd name="connsiteX228" fmla="*/ 5461671 w 6096000"/>
              <a:gd name="connsiteY228" fmla="*/ 6607078 h 6858000"/>
              <a:gd name="connsiteX229" fmla="*/ 5472084 w 6096000"/>
              <a:gd name="connsiteY229" fmla="*/ 6610572 h 6858000"/>
              <a:gd name="connsiteX230" fmla="*/ 5472084 w 6096000"/>
              <a:gd name="connsiteY230" fmla="*/ 6628037 h 6858000"/>
              <a:gd name="connsiteX231" fmla="*/ 5482497 w 6096000"/>
              <a:gd name="connsiteY231" fmla="*/ 6631531 h 6858000"/>
              <a:gd name="connsiteX232" fmla="*/ 5479026 w 6096000"/>
              <a:gd name="connsiteY232" fmla="*/ 6610572 h 6858000"/>
              <a:gd name="connsiteX233" fmla="*/ 5489438 w 6096000"/>
              <a:gd name="connsiteY233" fmla="*/ 6600091 h 6858000"/>
              <a:gd name="connsiteX234" fmla="*/ 5489438 w 6096000"/>
              <a:gd name="connsiteY234" fmla="*/ 6596599 h 6858000"/>
              <a:gd name="connsiteX235" fmla="*/ 5482497 w 6096000"/>
              <a:gd name="connsiteY235" fmla="*/ 6586119 h 6858000"/>
              <a:gd name="connsiteX236" fmla="*/ 5465143 w 6096000"/>
              <a:gd name="connsiteY236" fmla="*/ 6579132 h 6858000"/>
              <a:gd name="connsiteX237" fmla="*/ 5670241 w 6096000"/>
              <a:gd name="connsiteY237" fmla="*/ 6576425 h 6858000"/>
              <a:gd name="connsiteX238" fmla="*/ 5678878 w 6096000"/>
              <a:gd name="connsiteY238" fmla="*/ 6582156 h 6858000"/>
              <a:gd name="connsiteX239" fmla="*/ 5678878 w 6096000"/>
              <a:gd name="connsiteY239" fmla="*/ 6589209 h 6858000"/>
              <a:gd name="connsiteX240" fmla="*/ 5675423 w 6096000"/>
              <a:gd name="connsiteY240" fmla="*/ 6599790 h 6858000"/>
              <a:gd name="connsiteX241" fmla="*/ 5671968 w 6096000"/>
              <a:gd name="connsiteY241" fmla="*/ 6603317 h 6858000"/>
              <a:gd name="connsiteX242" fmla="*/ 5658149 w 6096000"/>
              <a:gd name="connsiteY242" fmla="*/ 6599790 h 6858000"/>
              <a:gd name="connsiteX243" fmla="*/ 5654694 w 6096000"/>
              <a:gd name="connsiteY243" fmla="*/ 6596264 h 6858000"/>
              <a:gd name="connsiteX244" fmla="*/ 5654694 w 6096000"/>
              <a:gd name="connsiteY244" fmla="*/ 6589209 h 6858000"/>
              <a:gd name="connsiteX245" fmla="*/ 5661604 w 6096000"/>
              <a:gd name="connsiteY245" fmla="*/ 6578629 h 6858000"/>
              <a:gd name="connsiteX246" fmla="*/ 5670241 w 6096000"/>
              <a:gd name="connsiteY246" fmla="*/ 6576425 h 6858000"/>
              <a:gd name="connsiteX247" fmla="*/ 4714738 w 6096000"/>
              <a:gd name="connsiteY247" fmla="*/ 6575100 h 6858000"/>
              <a:gd name="connsiteX248" fmla="*/ 4714738 w 6096000"/>
              <a:gd name="connsiteY248" fmla="*/ 6638804 h 6858000"/>
              <a:gd name="connsiteX249" fmla="*/ 4686231 w 6096000"/>
              <a:gd name="connsiteY249" fmla="*/ 6621108 h 6858000"/>
              <a:gd name="connsiteX250" fmla="*/ 4647034 w 6096000"/>
              <a:gd name="connsiteY250" fmla="*/ 6670656 h 6858000"/>
              <a:gd name="connsiteX251" fmla="*/ 4686231 w 6096000"/>
              <a:gd name="connsiteY251" fmla="*/ 6720203 h 6858000"/>
              <a:gd name="connsiteX252" fmla="*/ 4714738 w 6096000"/>
              <a:gd name="connsiteY252" fmla="*/ 6702507 h 6858000"/>
              <a:gd name="connsiteX253" fmla="*/ 4714738 w 6096000"/>
              <a:gd name="connsiteY253" fmla="*/ 6716664 h 6858000"/>
              <a:gd name="connsiteX254" fmla="*/ 4728991 w 6096000"/>
              <a:gd name="connsiteY254" fmla="*/ 6716664 h 6858000"/>
              <a:gd name="connsiteX255" fmla="*/ 4728991 w 6096000"/>
              <a:gd name="connsiteY255" fmla="*/ 6575100 h 6858000"/>
              <a:gd name="connsiteX256" fmla="*/ 4714738 w 6096000"/>
              <a:gd name="connsiteY256" fmla="*/ 6575100 h 6858000"/>
              <a:gd name="connsiteX257" fmla="*/ 5672161 w 6096000"/>
              <a:gd name="connsiteY257" fmla="*/ 6569584 h 6858000"/>
              <a:gd name="connsiteX258" fmla="*/ 5654694 w 6096000"/>
              <a:gd name="connsiteY258" fmla="*/ 6572607 h 6858000"/>
              <a:gd name="connsiteX259" fmla="*/ 5643946 w 6096000"/>
              <a:gd name="connsiteY259" fmla="*/ 6589881 h 6858000"/>
              <a:gd name="connsiteX260" fmla="*/ 5647528 w 6096000"/>
              <a:gd name="connsiteY260" fmla="*/ 6600246 h 6858000"/>
              <a:gd name="connsiteX261" fmla="*/ 5676191 w 6096000"/>
              <a:gd name="connsiteY261" fmla="*/ 6607156 h 6858000"/>
              <a:gd name="connsiteX262" fmla="*/ 5686939 w 6096000"/>
              <a:gd name="connsiteY262" fmla="*/ 6600246 h 6858000"/>
              <a:gd name="connsiteX263" fmla="*/ 5686939 w 6096000"/>
              <a:gd name="connsiteY263" fmla="*/ 6589881 h 6858000"/>
              <a:gd name="connsiteX264" fmla="*/ 5686939 w 6096000"/>
              <a:gd name="connsiteY264" fmla="*/ 6579517 h 6858000"/>
              <a:gd name="connsiteX265" fmla="*/ 5672161 w 6096000"/>
              <a:gd name="connsiteY265" fmla="*/ 6569584 h 6858000"/>
              <a:gd name="connsiteX266" fmla="*/ 5429909 w 6096000"/>
              <a:gd name="connsiteY266" fmla="*/ 6561666 h 6858000"/>
              <a:gd name="connsiteX267" fmla="*/ 5408825 w 6096000"/>
              <a:gd name="connsiteY267" fmla="*/ 6596598 h 6858000"/>
              <a:gd name="connsiteX268" fmla="*/ 5433423 w 6096000"/>
              <a:gd name="connsiteY268" fmla="*/ 6614064 h 6858000"/>
              <a:gd name="connsiteX269" fmla="*/ 5436937 w 6096000"/>
              <a:gd name="connsiteY269" fmla="*/ 6607078 h 6858000"/>
              <a:gd name="connsiteX270" fmla="*/ 5419367 w 6096000"/>
              <a:gd name="connsiteY270" fmla="*/ 6596598 h 6858000"/>
              <a:gd name="connsiteX271" fmla="*/ 5426395 w 6096000"/>
              <a:gd name="connsiteY271" fmla="*/ 6586119 h 6858000"/>
              <a:gd name="connsiteX272" fmla="*/ 5436937 w 6096000"/>
              <a:gd name="connsiteY272" fmla="*/ 6593105 h 6858000"/>
              <a:gd name="connsiteX273" fmla="*/ 5440450 w 6096000"/>
              <a:gd name="connsiteY273" fmla="*/ 6586119 h 6858000"/>
              <a:gd name="connsiteX274" fmla="*/ 5429909 w 6096000"/>
              <a:gd name="connsiteY274" fmla="*/ 6579132 h 6858000"/>
              <a:gd name="connsiteX275" fmla="*/ 5433423 w 6096000"/>
              <a:gd name="connsiteY275" fmla="*/ 6572146 h 6858000"/>
              <a:gd name="connsiteX276" fmla="*/ 5450992 w 6096000"/>
              <a:gd name="connsiteY276" fmla="*/ 6582625 h 6858000"/>
              <a:gd name="connsiteX277" fmla="*/ 5454506 w 6096000"/>
              <a:gd name="connsiteY277" fmla="*/ 6575638 h 6858000"/>
              <a:gd name="connsiteX278" fmla="*/ 5429909 w 6096000"/>
              <a:gd name="connsiteY278" fmla="*/ 6561666 h 6858000"/>
              <a:gd name="connsiteX279" fmla="*/ 5707361 w 6096000"/>
              <a:gd name="connsiteY279" fmla="*/ 6533452 h 6858000"/>
              <a:gd name="connsiteX280" fmla="*/ 5700375 w 6096000"/>
              <a:gd name="connsiteY280" fmla="*/ 6540505 h 6858000"/>
              <a:gd name="connsiteX281" fmla="*/ 5717840 w 6096000"/>
              <a:gd name="connsiteY281" fmla="*/ 6558139 h 6858000"/>
              <a:gd name="connsiteX282" fmla="*/ 5689895 w 6096000"/>
              <a:gd name="connsiteY282" fmla="*/ 6551086 h 6858000"/>
              <a:gd name="connsiteX283" fmla="*/ 5682908 w 6096000"/>
              <a:gd name="connsiteY283" fmla="*/ 6554612 h 6858000"/>
              <a:gd name="connsiteX284" fmla="*/ 5707361 w 6096000"/>
              <a:gd name="connsiteY284" fmla="*/ 6589881 h 6858000"/>
              <a:gd name="connsiteX285" fmla="*/ 5714348 w 6096000"/>
              <a:gd name="connsiteY285" fmla="*/ 6582827 h 6858000"/>
              <a:gd name="connsiteX286" fmla="*/ 5700375 w 6096000"/>
              <a:gd name="connsiteY286" fmla="*/ 6561666 h 6858000"/>
              <a:gd name="connsiteX287" fmla="*/ 5728320 w 6096000"/>
              <a:gd name="connsiteY287" fmla="*/ 6572246 h 6858000"/>
              <a:gd name="connsiteX288" fmla="*/ 5735307 w 6096000"/>
              <a:gd name="connsiteY288" fmla="*/ 6565193 h 6858000"/>
              <a:gd name="connsiteX289" fmla="*/ 5707361 w 6096000"/>
              <a:gd name="connsiteY289" fmla="*/ 6533452 h 6858000"/>
              <a:gd name="connsiteX290" fmla="*/ 5399008 w 6096000"/>
              <a:gd name="connsiteY290" fmla="*/ 6533452 h 6858000"/>
              <a:gd name="connsiteX291" fmla="*/ 5391980 w 6096000"/>
              <a:gd name="connsiteY291" fmla="*/ 6536965 h 6858000"/>
              <a:gd name="connsiteX292" fmla="*/ 5402522 w 6096000"/>
              <a:gd name="connsiteY292" fmla="*/ 6547507 h 6858000"/>
              <a:gd name="connsiteX293" fmla="*/ 5377924 w 6096000"/>
              <a:gd name="connsiteY293" fmla="*/ 6572104 h 6858000"/>
              <a:gd name="connsiteX294" fmla="*/ 5384952 w 6096000"/>
              <a:gd name="connsiteY294" fmla="*/ 6579132 h 6858000"/>
              <a:gd name="connsiteX295" fmla="*/ 5409548 w 6096000"/>
              <a:gd name="connsiteY295" fmla="*/ 6554535 h 6858000"/>
              <a:gd name="connsiteX296" fmla="*/ 5420090 w 6096000"/>
              <a:gd name="connsiteY296" fmla="*/ 6561562 h 6858000"/>
              <a:gd name="connsiteX297" fmla="*/ 5423604 w 6096000"/>
              <a:gd name="connsiteY297" fmla="*/ 6554535 h 6858000"/>
              <a:gd name="connsiteX298" fmla="*/ 5399008 w 6096000"/>
              <a:gd name="connsiteY298" fmla="*/ 6533452 h 6858000"/>
              <a:gd name="connsiteX299" fmla="*/ 5728589 w 6096000"/>
              <a:gd name="connsiteY299" fmla="*/ 6522703 h 6858000"/>
              <a:gd name="connsiteX300" fmla="*/ 5746055 w 6096000"/>
              <a:gd name="connsiteY300" fmla="*/ 6529421 h 6858000"/>
              <a:gd name="connsiteX301" fmla="*/ 5746055 w 6096000"/>
              <a:gd name="connsiteY301" fmla="*/ 6533452 h 6858000"/>
              <a:gd name="connsiteX302" fmla="*/ 5739337 w 6096000"/>
              <a:gd name="connsiteY302" fmla="*/ 6540170 h 6858000"/>
              <a:gd name="connsiteX303" fmla="*/ 5735307 w 6096000"/>
              <a:gd name="connsiteY303" fmla="*/ 6533452 h 6858000"/>
              <a:gd name="connsiteX304" fmla="*/ 5724942 w 6096000"/>
              <a:gd name="connsiteY304" fmla="*/ 6515985 h 6858000"/>
              <a:gd name="connsiteX305" fmla="*/ 5717840 w 6096000"/>
              <a:gd name="connsiteY305" fmla="*/ 6522927 h 6858000"/>
              <a:gd name="connsiteX306" fmla="*/ 5724942 w 6096000"/>
              <a:gd name="connsiteY306" fmla="*/ 6533339 h 6858000"/>
              <a:gd name="connsiteX307" fmla="*/ 5742696 w 6096000"/>
              <a:gd name="connsiteY307" fmla="*/ 6557635 h 6858000"/>
              <a:gd name="connsiteX308" fmla="*/ 5746247 w 6096000"/>
              <a:gd name="connsiteY308" fmla="*/ 6554165 h 6858000"/>
              <a:gd name="connsiteX309" fmla="*/ 5742696 w 6096000"/>
              <a:gd name="connsiteY309" fmla="*/ 6547223 h 6858000"/>
              <a:gd name="connsiteX310" fmla="*/ 5753349 w 6096000"/>
              <a:gd name="connsiteY310" fmla="*/ 6533339 h 6858000"/>
              <a:gd name="connsiteX311" fmla="*/ 5760450 w 6096000"/>
              <a:gd name="connsiteY311" fmla="*/ 6533339 h 6858000"/>
              <a:gd name="connsiteX312" fmla="*/ 5764002 w 6096000"/>
              <a:gd name="connsiteY312" fmla="*/ 6533339 h 6858000"/>
              <a:gd name="connsiteX313" fmla="*/ 5767552 w 6096000"/>
              <a:gd name="connsiteY313" fmla="*/ 6526397 h 6858000"/>
              <a:gd name="connsiteX314" fmla="*/ 5724942 w 6096000"/>
              <a:gd name="connsiteY314" fmla="*/ 6515985 h 6858000"/>
              <a:gd name="connsiteX315" fmla="*/ 5370198 w 6096000"/>
              <a:gd name="connsiteY315" fmla="*/ 6501206 h 6858000"/>
              <a:gd name="connsiteX316" fmla="*/ 5334930 w 6096000"/>
              <a:gd name="connsiteY316" fmla="*/ 6526286 h 6858000"/>
              <a:gd name="connsiteX317" fmla="*/ 5341984 w 6096000"/>
              <a:gd name="connsiteY317" fmla="*/ 6533452 h 6858000"/>
              <a:gd name="connsiteX318" fmla="*/ 5363145 w 6096000"/>
              <a:gd name="connsiteY318" fmla="*/ 6519121 h 6858000"/>
              <a:gd name="connsiteX319" fmla="*/ 5352564 w 6096000"/>
              <a:gd name="connsiteY319" fmla="*/ 6547782 h 6858000"/>
              <a:gd name="connsiteX320" fmla="*/ 5359618 w 6096000"/>
              <a:gd name="connsiteY320" fmla="*/ 6554948 h 6858000"/>
              <a:gd name="connsiteX321" fmla="*/ 5391359 w 6096000"/>
              <a:gd name="connsiteY321" fmla="*/ 6526286 h 6858000"/>
              <a:gd name="connsiteX322" fmla="*/ 5387833 w 6096000"/>
              <a:gd name="connsiteY322" fmla="*/ 6519121 h 6858000"/>
              <a:gd name="connsiteX323" fmla="*/ 5366672 w 6096000"/>
              <a:gd name="connsiteY323" fmla="*/ 6537034 h 6858000"/>
              <a:gd name="connsiteX324" fmla="*/ 5377252 w 6096000"/>
              <a:gd name="connsiteY324" fmla="*/ 6508372 h 6858000"/>
              <a:gd name="connsiteX325" fmla="*/ 5370198 w 6096000"/>
              <a:gd name="connsiteY325" fmla="*/ 6501206 h 6858000"/>
              <a:gd name="connsiteX326" fmla="*/ 5739338 w 6096000"/>
              <a:gd name="connsiteY326" fmla="*/ 6490458 h 6858000"/>
              <a:gd name="connsiteX327" fmla="*/ 5735307 w 6096000"/>
              <a:gd name="connsiteY327" fmla="*/ 6498519 h 6858000"/>
              <a:gd name="connsiteX328" fmla="*/ 5774270 w 6096000"/>
              <a:gd name="connsiteY328" fmla="*/ 6518673 h 6858000"/>
              <a:gd name="connsiteX329" fmla="*/ 5787706 w 6096000"/>
              <a:gd name="connsiteY329" fmla="*/ 6494489 h 6858000"/>
              <a:gd name="connsiteX330" fmla="*/ 5780988 w 6096000"/>
              <a:gd name="connsiteY330" fmla="*/ 6490458 h 6858000"/>
              <a:gd name="connsiteX331" fmla="*/ 5770239 w 6096000"/>
              <a:gd name="connsiteY331" fmla="*/ 6509268 h 6858000"/>
              <a:gd name="connsiteX332" fmla="*/ 5363634 w 6096000"/>
              <a:gd name="connsiteY332" fmla="*/ 6487771 h 6858000"/>
              <a:gd name="connsiteX333" fmla="*/ 5328212 w 6096000"/>
              <a:gd name="connsiteY333" fmla="*/ 6508933 h 6858000"/>
              <a:gd name="connsiteX334" fmla="*/ 5331754 w 6096000"/>
              <a:gd name="connsiteY334" fmla="*/ 6515986 h 6858000"/>
              <a:gd name="connsiteX335" fmla="*/ 5367176 w 6096000"/>
              <a:gd name="connsiteY335" fmla="*/ 6494825 h 6858000"/>
              <a:gd name="connsiteX336" fmla="*/ 5363634 w 6096000"/>
              <a:gd name="connsiteY336" fmla="*/ 6487771 h 6858000"/>
              <a:gd name="connsiteX337" fmla="*/ 5354927 w 6096000"/>
              <a:gd name="connsiteY337" fmla="*/ 6454161 h 6858000"/>
              <a:gd name="connsiteX338" fmla="*/ 5360192 w 6096000"/>
              <a:gd name="connsiteY338" fmla="*/ 6459892 h 6858000"/>
              <a:gd name="connsiteX339" fmla="*/ 5553257 w 6096000"/>
              <a:gd name="connsiteY339" fmla="*/ 6590385 h 6858000"/>
              <a:gd name="connsiteX340" fmla="*/ 5746320 w 6096000"/>
              <a:gd name="connsiteY340" fmla="*/ 6459892 h 6858000"/>
              <a:gd name="connsiteX341" fmla="*/ 5751586 w 6096000"/>
              <a:gd name="connsiteY341" fmla="*/ 6454161 h 6858000"/>
              <a:gd name="connsiteX342" fmla="*/ 5756851 w 6096000"/>
              <a:gd name="connsiteY342" fmla="*/ 6456365 h 6858000"/>
              <a:gd name="connsiteX343" fmla="*/ 5795464 w 6096000"/>
              <a:gd name="connsiteY343" fmla="*/ 6466946 h 6858000"/>
              <a:gd name="connsiteX344" fmla="*/ 5802484 w 6096000"/>
              <a:gd name="connsiteY344" fmla="*/ 6477526 h 6858000"/>
              <a:gd name="connsiteX345" fmla="*/ 5553257 w 6096000"/>
              <a:gd name="connsiteY345" fmla="*/ 6650341 h 6858000"/>
              <a:gd name="connsiteX346" fmla="*/ 5304028 w 6096000"/>
              <a:gd name="connsiteY346" fmla="*/ 6481054 h 6858000"/>
              <a:gd name="connsiteX347" fmla="*/ 5311049 w 6096000"/>
              <a:gd name="connsiteY347" fmla="*/ 6466946 h 6858000"/>
              <a:gd name="connsiteX348" fmla="*/ 5349662 w 6096000"/>
              <a:gd name="connsiteY348" fmla="*/ 6456365 h 6858000"/>
              <a:gd name="connsiteX349" fmla="*/ 5354927 w 6096000"/>
              <a:gd name="connsiteY349" fmla="*/ 6454161 h 6858000"/>
              <a:gd name="connsiteX350" fmla="*/ 5507442 w 6096000"/>
              <a:gd name="connsiteY350" fmla="*/ 6448323 h 6858000"/>
              <a:gd name="connsiteX351" fmla="*/ 5517922 w 6096000"/>
              <a:gd name="connsiteY351" fmla="*/ 6448323 h 6858000"/>
              <a:gd name="connsiteX352" fmla="*/ 5521414 w 6096000"/>
              <a:gd name="connsiteY352" fmla="*/ 6455414 h 6858000"/>
              <a:gd name="connsiteX353" fmla="*/ 5528401 w 6096000"/>
              <a:gd name="connsiteY353" fmla="*/ 6558233 h 6858000"/>
              <a:gd name="connsiteX354" fmla="*/ 5524908 w 6096000"/>
              <a:gd name="connsiteY354" fmla="*/ 6568870 h 6858000"/>
              <a:gd name="connsiteX355" fmla="*/ 5517922 w 6096000"/>
              <a:gd name="connsiteY355" fmla="*/ 6568870 h 6858000"/>
              <a:gd name="connsiteX356" fmla="*/ 5409632 w 6096000"/>
              <a:gd name="connsiteY356" fmla="*/ 6505050 h 6858000"/>
              <a:gd name="connsiteX357" fmla="*/ 5406138 w 6096000"/>
              <a:gd name="connsiteY357" fmla="*/ 6501505 h 6858000"/>
              <a:gd name="connsiteX358" fmla="*/ 5406138 w 6096000"/>
              <a:gd name="connsiteY358" fmla="*/ 6497960 h 6858000"/>
              <a:gd name="connsiteX359" fmla="*/ 5413124 w 6096000"/>
              <a:gd name="connsiteY359" fmla="*/ 6494415 h 6858000"/>
              <a:gd name="connsiteX360" fmla="*/ 5507442 w 6096000"/>
              <a:gd name="connsiteY360" fmla="*/ 6448323 h 6858000"/>
              <a:gd name="connsiteX361" fmla="*/ 5592084 w 6096000"/>
              <a:gd name="connsiteY361" fmla="*/ 6444777 h 6858000"/>
              <a:gd name="connsiteX362" fmla="*/ 5602565 w 6096000"/>
              <a:gd name="connsiteY362" fmla="*/ 6444777 h 6858000"/>
              <a:gd name="connsiteX363" fmla="*/ 5693388 w 6096000"/>
              <a:gd name="connsiteY363" fmla="*/ 6490688 h 6858000"/>
              <a:gd name="connsiteX364" fmla="*/ 5700375 w 6096000"/>
              <a:gd name="connsiteY364" fmla="*/ 6497752 h 6858000"/>
              <a:gd name="connsiteX365" fmla="*/ 5696882 w 6096000"/>
              <a:gd name="connsiteY365" fmla="*/ 6504815 h 6858000"/>
              <a:gd name="connsiteX366" fmla="*/ 5588592 w 6096000"/>
              <a:gd name="connsiteY366" fmla="*/ 6568384 h 6858000"/>
              <a:gd name="connsiteX367" fmla="*/ 5581605 w 6096000"/>
              <a:gd name="connsiteY367" fmla="*/ 6568384 h 6858000"/>
              <a:gd name="connsiteX368" fmla="*/ 5578112 w 6096000"/>
              <a:gd name="connsiteY368" fmla="*/ 6557789 h 6858000"/>
              <a:gd name="connsiteX369" fmla="*/ 5588592 w 6096000"/>
              <a:gd name="connsiteY369" fmla="*/ 6455373 h 6858000"/>
              <a:gd name="connsiteX370" fmla="*/ 5592084 w 6096000"/>
              <a:gd name="connsiteY370" fmla="*/ 6444777 h 6858000"/>
              <a:gd name="connsiteX371" fmla="*/ 4714283 w 6096000"/>
              <a:gd name="connsiteY371" fmla="*/ 6405813 h 6858000"/>
              <a:gd name="connsiteX372" fmla="*/ 4755862 w 6096000"/>
              <a:gd name="connsiteY372" fmla="*/ 6405813 h 6858000"/>
              <a:gd name="connsiteX373" fmla="*/ 4755862 w 6096000"/>
              <a:gd name="connsiteY373" fmla="*/ 6448423 h 6858000"/>
              <a:gd name="connsiteX374" fmla="*/ 4707353 w 6096000"/>
              <a:gd name="connsiteY374" fmla="*/ 6455525 h 6858000"/>
              <a:gd name="connsiteX375" fmla="*/ 4690028 w 6096000"/>
              <a:gd name="connsiteY375" fmla="*/ 6430669 h 6858000"/>
              <a:gd name="connsiteX376" fmla="*/ 4714283 w 6096000"/>
              <a:gd name="connsiteY376" fmla="*/ 6405813 h 6858000"/>
              <a:gd name="connsiteX377" fmla="*/ 4398479 w 6096000"/>
              <a:gd name="connsiteY377" fmla="*/ 6335948 h 6858000"/>
              <a:gd name="connsiteX378" fmla="*/ 4440128 w 6096000"/>
              <a:gd name="connsiteY378" fmla="*/ 6392220 h 6858000"/>
              <a:gd name="connsiteX379" fmla="*/ 4398479 w 6096000"/>
              <a:gd name="connsiteY379" fmla="*/ 6455524 h 6858000"/>
              <a:gd name="connsiteX380" fmla="*/ 4356829 w 6096000"/>
              <a:gd name="connsiteY380" fmla="*/ 6392220 h 6858000"/>
              <a:gd name="connsiteX381" fmla="*/ 4398479 w 6096000"/>
              <a:gd name="connsiteY381" fmla="*/ 6335948 h 6858000"/>
              <a:gd name="connsiteX382" fmla="*/ 5543005 w 6096000"/>
              <a:gd name="connsiteY382" fmla="*/ 6331919 h 6858000"/>
              <a:gd name="connsiteX383" fmla="*/ 5564034 w 6096000"/>
              <a:gd name="connsiteY383" fmla="*/ 6331919 h 6858000"/>
              <a:gd name="connsiteX384" fmla="*/ 5564034 w 6096000"/>
              <a:gd name="connsiteY384" fmla="*/ 6342559 h 6858000"/>
              <a:gd name="connsiteX385" fmla="*/ 5595578 w 6096000"/>
              <a:gd name="connsiteY385" fmla="*/ 6381576 h 6858000"/>
              <a:gd name="connsiteX386" fmla="*/ 5553519 w 6096000"/>
              <a:gd name="connsiteY386" fmla="*/ 6420593 h 6858000"/>
              <a:gd name="connsiteX387" fmla="*/ 5514966 w 6096000"/>
              <a:gd name="connsiteY387" fmla="*/ 6381576 h 6858000"/>
              <a:gd name="connsiteX388" fmla="*/ 5543005 w 6096000"/>
              <a:gd name="connsiteY388" fmla="*/ 6342559 h 6858000"/>
              <a:gd name="connsiteX389" fmla="*/ 5543005 w 6096000"/>
              <a:gd name="connsiteY389" fmla="*/ 6331919 h 6858000"/>
              <a:gd name="connsiteX390" fmla="*/ 5553257 w 6096000"/>
              <a:gd name="connsiteY390" fmla="*/ 6321170 h 6858000"/>
              <a:gd name="connsiteX391" fmla="*/ 5493469 w 6096000"/>
              <a:gd name="connsiteY391" fmla="*/ 6381630 h 6858000"/>
              <a:gd name="connsiteX392" fmla="*/ 5553257 w 6096000"/>
              <a:gd name="connsiteY392" fmla="*/ 6442090 h 6858000"/>
              <a:gd name="connsiteX393" fmla="*/ 5613045 w 6096000"/>
              <a:gd name="connsiteY393" fmla="*/ 6381630 h 6858000"/>
              <a:gd name="connsiteX394" fmla="*/ 5553257 w 6096000"/>
              <a:gd name="connsiteY394" fmla="*/ 6321170 h 6858000"/>
              <a:gd name="connsiteX395" fmla="*/ 5553257 w 6096000"/>
              <a:gd name="connsiteY395" fmla="*/ 6314453 h 6858000"/>
              <a:gd name="connsiteX396" fmla="*/ 5619763 w 6096000"/>
              <a:gd name="connsiteY396" fmla="*/ 6381630 h 6858000"/>
              <a:gd name="connsiteX397" fmla="*/ 5553257 w 6096000"/>
              <a:gd name="connsiteY397" fmla="*/ 6448808 h 6858000"/>
              <a:gd name="connsiteX398" fmla="*/ 5486751 w 6096000"/>
              <a:gd name="connsiteY398" fmla="*/ 6381630 h 6858000"/>
              <a:gd name="connsiteX399" fmla="*/ 5553257 w 6096000"/>
              <a:gd name="connsiteY399" fmla="*/ 6314453 h 6858000"/>
              <a:gd name="connsiteX400" fmla="*/ 5728549 w 6096000"/>
              <a:gd name="connsiteY400" fmla="*/ 6311766 h 6858000"/>
              <a:gd name="connsiteX401" fmla="*/ 5732050 w 6096000"/>
              <a:gd name="connsiteY401" fmla="*/ 6318819 h 6858000"/>
              <a:gd name="connsiteX402" fmla="*/ 5732050 w 6096000"/>
              <a:gd name="connsiteY402" fmla="*/ 6442258 h 6858000"/>
              <a:gd name="connsiteX403" fmla="*/ 5728549 w 6096000"/>
              <a:gd name="connsiteY403" fmla="*/ 6449312 h 6858000"/>
              <a:gd name="connsiteX404" fmla="*/ 5721546 w 6096000"/>
              <a:gd name="connsiteY404" fmla="*/ 6449312 h 6858000"/>
              <a:gd name="connsiteX405" fmla="*/ 5634012 w 6096000"/>
              <a:gd name="connsiteY405" fmla="*/ 6389356 h 6858000"/>
              <a:gd name="connsiteX406" fmla="*/ 5630510 w 6096000"/>
              <a:gd name="connsiteY406" fmla="*/ 6382302 h 6858000"/>
              <a:gd name="connsiteX407" fmla="*/ 5634012 w 6096000"/>
              <a:gd name="connsiteY407" fmla="*/ 6371721 h 6858000"/>
              <a:gd name="connsiteX408" fmla="*/ 5718044 w 6096000"/>
              <a:gd name="connsiteY408" fmla="*/ 6315292 h 6858000"/>
              <a:gd name="connsiteX409" fmla="*/ 5728549 w 6096000"/>
              <a:gd name="connsiteY409" fmla="*/ 6311766 h 6858000"/>
              <a:gd name="connsiteX410" fmla="*/ 5377964 w 6096000"/>
              <a:gd name="connsiteY410" fmla="*/ 6311766 h 6858000"/>
              <a:gd name="connsiteX411" fmla="*/ 5384967 w 6096000"/>
              <a:gd name="connsiteY411" fmla="*/ 6315292 h 6858000"/>
              <a:gd name="connsiteX412" fmla="*/ 5472501 w 6096000"/>
              <a:gd name="connsiteY412" fmla="*/ 6371721 h 6858000"/>
              <a:gd name="connsiteX413" fmla="*/ 5476002 w 6096000"/>
              <a:gd name="connsiteY413" fmla="*/ 6382302 h 6858000"/>
              <a:gd name="connsiteX414" fmla="*/ 5472501 w 6096000"/>
              <a:gd name="connsiteY414" fmla="*/ 6389356 h 6858000"/>
              <a:gd name="connsiteX415" fmla="*/ 5384967 w 6096000"/>
              <a:gd name="connsiteY415" fmla="*/ 6449312 h 6858000"/>
              <a:gd name="connsiteX416" fmla="*/ 5377964 w 6096000"/>
              <a:gd name="connsiteY416" fmla="*/ 6449312 h 6858000"/>
              <a:gd name="connsiteX417" fmla="*/ 5370961 w 6096000"/>
              <a:gd name="connsiteY417" fmla="*/ 6445785 h 6858000"/>
              <a:gd name="connsiteX418" fmla="*/ 5370961 w 6096000"/>
              <a:gd name="connsiteY418" fmla="*/ 6318819 h 6858000"/>
              <a:gd name="connsiteX419" fmla="*/ 5377964 w 6096000"/>
              <a:gd name="connsiteY419" fmla="*/ 6311766 h 6858000"/>
              <a:gd name="connsiteX420" fmla="*/ 4974316 w 6096000"/>
              <a:gd name="connsiteY420" fmla="*/ 6301017 h 6858000"/>
              <a:gd name="connsiteX421" fmla="*/ 4974316 w 6096000"/>
              <a:gd name="connsiteY421" fmla="*/ 6308070 h 6858000"/>
              <a:gd name="connsiteX422" fmla="*/ 5016166 w 6096000"/>
              <a:gd name="connsiteY422" fmla="*/ 6470304 h 6858000"/>
              <a:gd name="connsiteX423" fmla="*/ 5037091 w 6096000"/>
              <a:gd name="connsiteY423" fmla="*/ 6491465 h 6858000"/>
              <a:gd name="connsiteX424" fmla="*/ 5047554 w 6096000"/>
              <a:gd name="connsiteY424" fmla="*/ 6491465 h 6858000"/>
              <a:gd name="connsiteX425" fmla="*/ 5044066 w 6096000"/>
              <a:gd name="connsiteY425" fmla="*/ 6498518 h 6858000"/>
              <a:gd name="connsiteX426" fmla="*/ 5016166 w 6096000"/>
              <a:gd name="connsiteY426" fmla="*/ 6519679 h 6858000"/>
              <a:gd name="connsiteX427" fmla="*/ 4981291 w 6096000"/>
              <a:gd name="connsiteY427" fmla="*/ 6516153 h 6858000"/>
              <a:gd name="connsiteX428" fmla="*/ 4977804 w 6096000"/>
              <a:gd name="connsiteY428" fmla="*/ 6519679 h 6858000"/>
              <a:gd name="connsiteX429" fmla="*/ 4974316 w 6096000"/>
              <a:gd name="connsiteY429" fmla="*/ 6523206 h 6858000"/>
              <a:gd name="connsiteX430" fmla="*/ 4974316 w 6096000"/>
              <a:gd name="connsiteY430" fmla="*/ 6544367 h 6858000"/>
              <a:gd name="connsiteX431" fmla="*/ 4981291 w 6096000"/>
              <a:gd name="connsiteY431" fmla="*/ 6551421 h 6858000"/>
              <a:gd name="connsiteX432" fmla="*/ 5026628 w 6096000"/>
              <a:gd name="connsiteY432" fmla="*/ 6554947 h 6858000"/>
              <a:gd name="connsiteX433" fmla="*/ 5030116 w 6096000"/>
              <a:gd name="connsiteY433" fmla="*/ 6554947 h 6858000"/>
              <a:gd name="connsiteX434" fmla="*/ 5085916 w 6096000"/>
              <a:gd name="connsiteY434" fmla="*/ 6502045 h 6858000"/>
              <a:gd name="connsiteX435" fmla="*/ 5117303 w 6096000"/>
              <a:gd name="connsiteY435" fmla="*/ 6371553 h 6858000"/>
              <a:gd name="connsiteX436" fmla="*/ 5131253 w 6096000"/>
              <a:gd name="connsiteY436" fmla="*/ 6329231 h 6858000"/>
              <a:gd name="connsiteX437" fmla="*/ 5134741 w 6096000"/>
              <a:gd name="connsiteY437" fmla="*/ 6308070 h 6858000"/>
              <a:gd name="connsiteX438" fmla="*/ 5134741 w 6096000"/>
              <a:gd name="connsiteY438" fmla="*/ 6301017 h 6858000"/>
              <a:gd name="connsiteX439" fmla="*/ 5127766 w 6096000"/>
              <a:gd name="connsiteY439" fmla="*/ 6301017 h 6858000"/>
              <a:gd name="connsiteX440" fmla="*/ 5099866 w 6096000"/>
              <a:gd name="connsiteY440" fmla="*/ 6301017 h 6858000"/>
              <a:gd name="connsiteX441" fmla="*/ 5092891 w 6096000"/>
              <a:gd name="connsiteY441" fmla="*/ 6304543 h 6858000"/>
              <a:gd name="connsiteX442" fmla="*/ 5054528 w 6096000"/>
              <a:gd name="connsiteY442" fmla="*/ 6449143 h 6858000"/>
              <a:gd name="connsiteX443" fmla="*/ 5051041 w 6096000"/>
              <a:gd name="connsiteY443" fmla="*/ 6449143 h 6858000"/>
              <a:gd name="connsiteX444" fmla="*/ 5016166 w 6096000"/>
              <a:gd name="connsiteY444" fmla="*/ 6304543 h 6858000"/>
              <a:gd name="connsiteX445" fmla="*/ 5009191 w 6096000"/>
              <a:gd name="connsiteY445" fmla="*/ 6301017 h 6858000"/>
              <a:gd name="connsiteX446" fmla="*/ 4981291 w 6096000"/>
              <a:gd name="connsiteY446" fmla="*/ 6301017 h 6858000"/>
              <a:gd name="connsiteX447" fmla="*/ 4974316 w 6096000"/>
              <a:gd name="connsiteY447" fmla="*/ 6301017 h 6858000"/>
              <a:gd name="connsiteX448" fmla="*/ 4942289 w 6096000"/>
              <a:gd name="connsiteY448" fmla="*/ 6296986 h 6858000"/>
              <a:gd name="connsiteX449" fmla="*/ 4889474 w 6096000"/>
              <a:gd name="connsiteY449" fmla="*/ 6318092 h 6858000"/>
              <a:gd name="connsiteX450" fmla="*/ 4889474 w 6096000"/>
              <a:gd name="connsiteY450" fmla="*/ 6307539 h 6858000"/>
              <a:gd name="connsiteX451" fmla="*/ 4882433 w 6096000"/>
              <a:gd name="connsiteY451" fmla="*/ 6300504 h 6858000"/>
              <a:gd name="connsiteX452" fmla="*/ 4854264 w 6096000"/>
              <a:gd name="connsiteY452" fmla="*/ 6300504 h 6858000"/>
              <a:gd name="connsiteX453" fmla="*/ 4847222 w 6096000"/>
              <a:gd name="connsiteY453" fmla="*/ 6307539 h 6858000"/>
              <a:gd name="connsiteX454" fmla="*/ 4847222 w 6096000"/>
              <a:gd name="connsiteY454" fmla="*/ 6483422 h 6858000"/>
              <a:gd name="connsiteX455" fmla="*/ 4854264 w 6096000"/>
              <a:gd name="connsiteY455" fmla="*/ 6490457 h 6858000"/>
              <a:gd name="connsiteX456" fmla="*/ 4882433 w 6096000"/>
              <a:gd name="connsiteY456" fmla="*/ 6490457 h 6858000"/>
              <a:gd name="connsiteX457" fmla="*/ 4889474 w 6096000"/>
              <a:gd name="connsiteY457" fmla="*/ 6483422 h 6858000"/>
              <a:gd name="connsiteX458" fmla="*/ 4889474 w 6096000"/>
              <a:gd name="connsiteY458" fmla="*/ 6360304 h 6858000"/>
              <a:gd name="connsiteX459" fmla="*/ 4942289 w 6096000"/>
              <a:gd name="connsiteY459" fmla="*/ 6339198 h 6858000"/>
              <a:gd name="connsiteX460" fmla="*/ 4949332 w 6096000"/>
              <a:gd name="connsiteY460" fmla="*/ 6332163 h 6858000"/>
              <a:gd name="connsiteX461" fmla="*/ 4949332 w 6096000"/>
              <a:gd name="connsiteY461" fmla="*/ 6304022 h 6858000"/>
              <a:gd name="connsiteX462" fmla="*/ 4945811 w 6096000"/>
              <a:gd name="connsiteY462" fmla="*/ 6300504 h 6858000"/>
              <a:gd name="connsiteX463" fmla="*/ 4942289 w 6096000"/>
              <a:gd name="connsiteY463" fmla="*/ 6296986 h 6858000"/>
              <a:gd name="connsiteX464" fmla="*/ 4735647 w 6096000"/>
              <a:gd name="connsiteY464" fmla="*/ 6292955 h 6858000"/>
              <a:gd name="connsiteX465" fmla="*/ 4665417 w 6096000"/>
              <a:gd name="connsiteY465" fmla="*/ 6300026 h 6858000"/>
              <a:gd name="connsiteX466" fmla="*/ 4658394 w 6096000"/>
              <a:gd name="connsiteY466" fmla="*/ 6307098 h 6858000"/>
              <a:gd name="connsiteX467" fmla="*/ 4658394 w 6096000"/>
              <a:gd name="connsiteY467" fmla="*/ 6331847 h 6858000"/>
              <a:gd name="connsiteX468" fmla="*/ 4661905 w 6096000"/>
              <a:gd name="connsiteY468" fmla="*/ 6338919 h 6858000"/>
              <a:gd name="connsiteX469" fmla="*/ 4665417 w 6096000"/>
              <a:gd name="connsiteY469" fmla="*/ 6338919 h 6858000"/>
              <a:gd name="connsiteX470" fmla="*/ 4732136 w 6096000"/>
              <a:gd name="connsiteY470" fmla="*/ 6335383 h 6858000"/>
              <a:gd name="connsiteX471" fmla="*/ 4756717 w 6096000"/>
              <a:gd name="connsiteY471" fmla="*/ 6360133 h 6858000"/>
              <a:gd name="connsiteX472" fmla="*/ 4756717 w 6096000"/>
              <a:gd name="connsiteY472" fmla="*/ 6370740 h 6858000"/>
              <a:gd name="connsiteX473" fmla="*/ 4707555 w 6096000"/>
              <a:gd name="connsiteY473" fmla="*/ 6374276 h 6858000"/>
              <a:gd name="connsiteX474" fmla="*/ 4644347 w 6096000"/>
              <a:gd name="connsiteY474" fmla="*/ 6434381 h 6858000"/>
              <a:gd name="connsiteX475" fmla="*/ 4700532 w 6096000"/>
              <a:gd name="connsiteY475" fmla="*/ 6494487 h 6858000"/>
              <a:gd name="connsiteX476" fmla="*/ 4763740 w 6096000"/>
              <a:gd name="connsiteY476" fmla="*/ 6480344 h 6858000"/>
              <a:gd name="connsiteX477" fmla="*/ 4791833 w 6096000"/>
              <a:gd name="connsiteY477" fmla="*/ 6494487 h 6858000"/>
              <a:gd name="connsiteX478" fmla="*/ 4798855 w 6096000"/>
              <a:gd name="connsiteY478" fmla="*/ 6490951 h 6858000"/>
              <a:gd name="connsiteX479" fmla="*/ 4798855 w 6096000"/>
              <a:gd name="connsiteY479" fmla="*/ 6487416 h 6858000"/>
              <a:gd name="connsiteX480" fmla="*/ 4798855 w 6096000"/>
              <a:gd name="connsiteY480" fmla="*/ 6360133 h 6858000"/>
              <a:gd name="connsiteX481" fmla="*/ 4735647 w 6096000"/>
              <a:gd name="connsiteY481" fmla="*/ 6292955 h 6858000"/>
              <a:gd name="connsiteX482" fmla="*/ 4399822 w 6096000"/>
              <a:gd name="connsiteY482" fmla="*/ 6292954 h 6858000"/>
              <a:gd name="connsiteX483" fmla="*/ 4313835 w 6096000"/>
              <a:gd name="connsiteY483" fmla="*/ 6393721 h 6858000"/>
              <a:gd name="connsiteX484" fmla="*/ 4399822 w 6096000"/>
              <a:gd name="connsiteY484" fmla="*/ 6494487 h 6858000"/>
              <a:gd name="connsiteX485" fmla="*/ 4485809 w 6096000"/>
              <a:gd name="connsiteY485" fmla="*/ 6393721 h 6858000"/>
              <a:gd name="connsiteX486" fmla="*/ 4399822 w 6096000"/>
              <a:gd name="connsiteY486" fmla="*/ 6292954 h 6858000"/>
              <a:gd name="connsiteX487" fmla="*/ 4145892 w 6096000"/>
              <a:gd name="connsiteY487" fmla="*/ 6268771 h 6858000"/>
              <a:gd name="connsiteX488" fmla="*/ 4177241 w 6096000"/>
              <a:gd name="connsiteY488" fmla="*/ 6268771 h 6858000"/>
              <a:gd name="connsiteX489" fmla="*/ 4194657 w 6096000"/>
              <a:gd name="connsiteY489" fmla="*/ 6268771 h 6858000"/>
              <a:gd name="connsiteX490" fmla="*/ 4239940 w 6096000"/>
              <a:gd name="connsiteY490" fmla="*/ 6307735 h 6858000"/>
              <a:gd name="connsiteX491" fmla="*/ 4191174 w 6096000"/>
              <a:gd name="connsiteY491" fmla="*/ 6346697 h 6858000"/>
              <a:gd name="connsiteX492" fmla="*/ 4145892 w 6096000"/>
              <a:gd name="connsiteY492" fmla="*/ 6346697 h 6858000"/>
              <a:gd name="connsiteX493" fmla="*/ 4145892 w 6096000"/>
              <a:gd name="connsiteY493" fmla="*/ 6268771 h 6858000"/>
              <a:gd name="connsiteX494" fmla="*/ 4563063 w 6096000"/>
              <a:gd name="connsiteY494" fmla="*/ 6255336 h 6858000"/>
              <a:gd name="connsiteX495" fmla="*/ 4531410 w 6096000"/>
              <a:gd name="connsiteY495" fmla="*/ 6262370 h 6858000"/>
              <a:gd name="connsiteX496" fmla="*/ 4527893 w 6096000"/>
              <a:gd name="connsiteY496" fmla="*/ 6269404 h 6858000"/>
              <a:gd name="connsiteX497" fmla="*/ 4527893 w 6096000"/>
              <a:gd name="connsiteY497" fmla="*/ 6301056 h 6858000"/>
              <a:gd name="connsiteX498" fmla="*/ 4510308 w 6096000"/>
              <a:gd name="connsiteY498" fmla="*/ 6301056 h 6858000"/>
              <a:gd name="connsiteX499" fmla="*/ 4503275 w 6096000"/>
              <a:gd name="connsiteY499" fmla="*/ 6308090 h 6858000"/>
              <a:gd name="connsiteX500" fmla="*/ 4503275 w 6096000"/>
              <a:gd name="connsiteY500" fmla="*/ 6332708 h 6858000"/>
              <a:gd name="connsiteX501" fmla="*/ 4510308 w 6096000"/>
              <a:gd name="connsiteY501" fmla="*/ 6339742 h 6858000"/>
              <a:gd name="connsiteX502" fmla="*/ 4527893 w 6096000"/>
              <a:gd name="connsiteY502" fmla="*/ 6339742 h 6858000"/>
              <a:gd name="connsiteX503" fmla="*/ 4527893 w 6096000"/>
              <a:gd name="connsiteY503" fmla="*/ 6424149 h 6858000"/>
              <a:gd name="connsiteX504" fmla="*/ 4584164 w 6096000"/>
              <a:gd name="connsiteY504" fmla="*/ 6494487 h 6858000"/>
              <a:gd name="connsiteX505" fmla="*/ 4615817 w 6096000"/>
              <a:gd name="connsiteY505" fmla="*/ 6490971 h 6858000"/>
              <a:gd name="connsiteX506" fmla="*/ 4622851 w 6096000"/>
              <a:gd name="connsiteY506" fmla="*/ 6483936 h 6858000"/>
              <a:gd name="connsiteX507" fmla="*/ 4622851 w 6096000"/>
              <a:gd name="connsiteY507" fmla="*/ 6459318 h 6858000"/>
              <a:gd name="connsiteX508" fmla="*/ 4615817 w 6096000"/>
              <a:gd name="connsiteY508" fmla="*/ 6452284 h 6858000"/>
              <a:gd name="connsiteX509" fmla="*/ 4591198 w 6096000"/>
              <a:gd name="connsiteY509" fmla="*/ 6452284 h 6858000"/>
              <a:gd name="connsiteX510" fmla="*/ 4570096 w 6096000"/>
              <a:gd name="connsiteY510" fmla="*/ 6417115 h 6858000"/>
              <a:gd name="connsiteX511" fmla="*/ 4570096 w 6096000"/>
              <a:gd name="connsiteY511" fmla="*/ 6339742 h 6858000"/>
              <a:gd name="connsiteX512" fmla="*/ 4615817 w 6096000"/>
              <a:gd name="connsiteY512" fmla="*/ 6339742 h 6858000"/>
              <a:gd name="connsiteX513" fmla="*/ 4622851 w 6096000"/>
              <a:gd name="connsiteY513" fmla="*/ 6332708 h 6858000"/>
              <a:gd name="connsiteX514" fmla="*/ 4622851 w 6096000"/>
              <a:gd name="connsiteY514" fmla="*/ 6308090 h 6858000"/>
              <a:gd name="connsiteX515" fmla="*/ 4615817 w 6096000"/>
              <a:gd name="connsiteY515" fmla="*/ 6301056 h 6858000"/>
              <a:gd name="connsiteX516" fmla="*/ 4570096 w 6096000"/>
              <a:gd name="connsiteY516" fmla="*/ 6301056 h 6858000"/>
              <a:gd name="connsiteX517" fmla="*/ 4570096 w 6096000"/>
              <a:gd name="connsiteY517" fmla="*/ 6262370 h 6858000"/>
              <a:gd name="connsiteX518" fmla="*/ 4566580 w 6096000"/>
              <a:gd name="connsiteY518" fmla="*/ 6255336 h 6858000"/>
              <a:gd name="connsiteX519" fmla="*/ 4563063 w 6096000"/>
              <a:gd name="connsiteY519" fmla="*/ 6255336 h 6858000"/>
              <a:gd name="connsiteX520" fmla="*/ 4187668 w 6096000"/>
              <a:gd name="connsiteY520" fmla="*/ 6227122 h 6858000"/>
              <a:gd name="connsiteX521" fmla="*/ 4107208 w 6096000"/>
              <a:gd name="connsiteY521" fmla="*/ 6230633 h 6858000"/>
              <a:gd name="connsiteX522" fmla="*/ 4100211 w 6096000"/>
              <a:gd name="connsiteY522" fmla="*/ 6237655 h 6858000"/>
              <a:gd name="connsiteX523" fmla="*/ 4100211 w 6096000"/>
              <a:gd name="connsiteY523" fmla="*/ 6483435 h 6858000"/>
              <a:gd name="connsiteX524" fmla="*/ 4107208 w 6096000"/>
              <a:gd name="connsiteY524" fmla="*/ 6490457 h 6858000"/>
              <a:gd name="connsiteX525" fmla="*/ 4138693 w 6096000"/>
              <a:gd name="connsiteY525" fmla="*/ 6490457 h 6858000"/>
              <a:gd name="connsiteX526" fmla="*/ 4145689 w 6096000"/>
              <a:gd name="connsiteY526" fmla="*/ 6483435 h 6858000"/>
              <a:gd name="connsiteX527" fmla="*/ 4145689 w 6096000"/>
              <a:gd name="connsiteY527" fmla="*/ 6385123 h 6858000"/>
              <a:gd name="connsiteX528" fmla="*/ 4194665 w 6096000"/>
              <a:gd name="connsiteY528" fmla="*/ 6388634 h 6858000"/>
              <a:gd name="connsiteX529" fmla="*/ 4240143 w 6096000"/>
              <a:gd name="connsiteY529" fmla="*/ 6486946 h 6858000"/>
              <a:gd name="connsiteX530" fmla="*/ 4247139 w 6096000"/>
              <a:gd name="connsiteY530" fmla="*/ 6490457 h 6858000"/>
              <a:gd name="connsiteX531" fmla="*/ 4278624 w 6096000"/>
              <a:gd name="connsiteY531" fmla="*/ 6490457 h 6858000"/>
              <a:gd name="connsiteX532" fmla="*/ 4285620 w 6096000"/>
              <a:gd name="connsiteY532" fmla="*/ 6486946 h 6858000"/>
              <a:gd name="connsiteX533" fmla="*/ 4285620 w 6096000"/>
              <a:gd name="connsiteY533" fmla="*/ 6479924 h 6858000"/>
              <a:gd name="connsiteX534" fmla="*/ 4240143 w 6096000"/>
              <a:gd name="connsiteY534" fmla="*/ 6374590 h 6858000"/>
              <a:gd name="connsiteX535" fmla="*/ 4285620 w 6096000"/>
              <a:gd name="connsiteY535" fmla="*/ 6307878 h 6858000"/>
              <a:gd name="connsiteX536" fmla="*/ 4194665 w 6096000"/>
              <a:gd name="connsiteY536" fmla="*/ 6227122 h 6858000"/>
              <a:gd name="connsiteX537" fmla="*/ 4187668 w 6096000"/>
              <a:gd name="connsiteY537" fmla="*/ 6227122 h 6858000"/>
              <a:gd name="connsiteX538" fmla="*/ 5743186 w 6096000"/>
              <a:gd name="connsiteY538" fmla="*/ 6196200 h 6858000"/>
              <a:gd name="connsiteX539" fmla="*/ 5749722 w 6096000"/>
              <a:gd name="connsiteY539" fmla="*/ 6201931 h 6858000"/>
              <a:gd name="connsiteX540" fmla="*/ 5812470 w 6096000"/>
              <a:gd name="connsiteY540" fmla="*/ 6441755 h 6858000"/>
              <a:gd name="connsiteX541" fmla="*/ 5802012 w 6096000"/>
              <a:gd name="connsiteY541" fmla="*/ 6445282 h 6858000"/>
              <a:gd name="connsiteX542" fmla="*/ 5763666 w 6096000"/>
              <a:gd name="connsiteY542" fmla="*/ 6434701 h 6858000"/>
              <a:gd name="connsiteX543" fmla="*/ 5756694 w 6096000"/>
              <a:gd name="connsiteY543" fmla="*/ 6424121 h 6858000"/>
              <a:gd name="connsiteX544" fmla="*/ 5711377 w 6096000"/>
              <a:gd name="connsiteY544" fmla="*/ 6244253 h 6858000"/>
              <a:gd name="connsiteX545" fmla="*/ 5711377 w 6096000"/>
              <a:gd name="connsiteY545" fmla="*/ 6230146 h 6858000"/>
              <a:gd name="connsiteX546" fmla="*/ 5739264 w 6096000"/>
              <a:gd name="connsiteY546" fmla="*/ 6198404 h 6858000"/>
              <a:gd name="connsiteX547" fmla="*/ 5743186 w 6096000"/>
              <a:gd name="connsiteY547" fmla="*/ 6196200 h 6858000"/>
              <a:gd name="connsiteX548" fmla="*/ 5362923 w 6096000"/>
              <a:gd name="connsiteY548" fmla="*/ 6196200 h 6858000"/>
              <a:gd name="connsiteX549" fmla="*/ 5366885 w 6096000"/>
              <a:gd name="connsiteY549" fmla="*/ 6198404 h 6858000"/>
              <a:gd name="connsiteX550" fmla="*/ 5398585 w 6096000"/>
              <a:gd name="connsiteY550" fmla="*/ 6230146 h 6858000"/>
              <a:gd name="connsiteX551" fmla="*/ 5395063 w 6096000"/>
              <a:gd name="connsiteY551" fmla="*/ 6244253 h 6858000"/>
              <a:gd name="connsiteX552" fmla="*/ 5349274 w 6096000"/>
              <a:gd name="connsiteY552" fmla="*/ 6424121 h 6858000"/>
              <a:gd name="connsiteX553" fmla="*/ 5342229 w 6096000"/>
              <a:gd name="connsiteY553" fmla="*/ 6434701 h 6858000"/>
              <a:gd name="connsiteX554" fmla="*/ 5303484 w 6096000"/>
              <a:gd name="connsiteY554" fmla="*/ 6445282 h 6858000"/>
              <a:gd name="connsiteX555" fmla="*/ 5292917 w 6096000"/>
              <a:gd name="connsiteY555" fmla="*/ 6441755 h 6858000"/>
              <a:gd name="connsiteX556" fmla="*/ 5356318 w 6096000"/>
              <a:gd name="connsiteY556" fmla="*/ 6201931 h 6858000"/>
              <a:gd name="connsiteX557" fmla="*/ 5362923 w 6096000"/>
              <a:gd name="connsiteY557" fmla="*/ 6196200 h 6858000"/>
              <a:gd name="connsiteX558" fmla="*/ 5581605 w 6096000"/>
              <a:gd name="connsiteY558" fmla="*/ 6190846 h 6858000"/>
              <a:gd name="connsiteX559" fmla="*/ 5588592 w 6096000"/>
              <a:gd name="connsiteY559" fmla="*/ 6190846 h 6858000"/>
              <a:gd name="connsiteX560" fmla="*/ 5696882 w 6096000"/>
              <a:gd name="connsiteY560" fmla="*/ 6254415 h 6858000"/>
              <a:gd name="connsiteX561" fmla="*/ 5700375 w 6096000"/>
              <a:gd name="connsiteY561" fmla="*/ 6261479 h 6858000"/>
              <a:gd name="connsiteX562" fmla="*/ 5693388 w 6096000"/>
              <a:gd name="connsiteY562" fmla="*/ 6268542 h 6858000"/>
              <a:gd name="connsiteX563" fmla="*/ 5602565 w 6096000"/>
              <a:gd name="connsiteY563" fmla="*/ 6314453 h 6858000"/>
              <a:gd name="connsiteX564" fmla="*/ 5592084 w 6096000"/>
              <a:gd name="connsiteY564" fmla="*/ 6314453 h 6858000"/>
              <a:gd name="connsiteX565" fmla="*/ 5585098 w 6096000"/>
              <a:gd name="connsiteY565" fmla="*/ 6303858 h 6858000"/>
              <a:gd name="connsiteX566" fmla="*/ 5578112 w 6096000"/>
              <a:gd name="connsiteY566" fmla="*/ 6201442 h 6858000"/>
              <a:gd name="connsiteX567" fmla="*/ 5581605 w 6096000"/>
              <a:gd name="connsiteY567" fmla="*/ 6190846 h 6858000"/>
              <a:gd name="connsiteX568" fmla="*/ 5517922 w 6096000"/>
              <a:gd name="connsiteY568" fmla="*/ 6190846 h 6858000"/>
              <a:gd name="connsiteX569" fmla="*/ 5524908 w 6096000"/>
              <a:gd name="connsiteY569" fmla="*/ 6190846 h 6858000"/>
              <a:gd name="connsiteX570" fmla="*/ 5528401 w 6096000"/>
              <a:gd name="connsiteY570" fmla="*/ 6201442 h 6858000"/>
              <a:gd name="connsiteX571" fmla="*/ 5517922 w 6096000"/>
              <a:gd name="connsiteY571" fmla="*/ 6307389 h 6858000"/>
              <a:gd name="connsiteX572" fmla="*/ 5514428 w 6096000"/>
              <a:gd name="connsiteY572" fmla="*/ 6314453 h 6858000"/>
              <a:gd name="connsiteX573" fmla="*/ 5503949 w 6096000"/>
              <a:gd name="connsiteY573" fmla="*/ 6314453 h 6858000"/>
              <a:gd name="connsiteX574" fmla="*/ 5413124 w 6096000"/>
              <a:gd name="connsiteY574" fmla="*/ 6268542 h 6858000"/>
              <a:gd name="connsiteX575" fmla="*/ 5406138 w 6096000"/>
              <a:gd name="connsiteY575" fmla="*/ 6261479 h 6858000"/>
              <a:gd name="connsiteX576" fmla="*/ 5409632 w 6096000"/>
              <a:gd name="connsiteY576" fmla="*/ 6254415 h 6858000"/>
              <a:gd name="connsiteX577" fmla="*/ 5517922 w 6096000"/>
              <a:gd name="connsiteY577" fmla="*/ 6190846 h 6858000"/>
              <a:gd name="connsiteX578" fmla="*/ 5436772 w 6096000"/>
              <a:gd name="connsiteY578" fmla="*/ 6155914 h 6858000"/>
              <a:gd name="connsiteX579" fmla="*/ 5443758 w 6096000"/>
              <a:gd name="connsiteY579" fmla="*/ 6163304 h 6858000"/>
              <a:gd name="connsiteX580" fmla="*/ 5440265 w 6096000"/>
              <a:gd name="connsiteY580" fmla="*/ 6166999 h 6858000"/>
              <a:gd name="connsiteX581" fmla="*/ 5433278 w 6096000"/>
              <a:gd name="connsiteY581" fmla="*/ 6170694 h 6858000"/>
              <a:gd name="connsiteX582" fmla="*/ 5429785 w 6096000"/>
              <a:gd name="connsiteY582" fmla="*/ 6163304 h 6858000"/>
              <a:gd name="connsiteX583" fmla="*/ 5426292 w 6096000"/>
              <a:gd name="connsiteY583" fmla="*/ 6163304 h 6858000"/>
              <a:gd name="connsiteX584" fmla="*/ 5436772 w 6096000"/>
              <a:gd name="connsiteY584" fmla="*/ 6155914 h 6858000"/>
              <a:gd name="connsiteX585" fmla="*/ 5433297 w 6096000"/>
              <a:gd name="connsiteY585" fmla="*/ 6148717 h 6858000"/>
              <a:gd name="connsiteX586" fmla="*/ 5415543 w 6096000"/>
              <a:gd name="connsiteY586" fmla="*/ 6159369 h 6858000"/>
              <a:gd name="connsiteX587" fmla="*/ 5419094 w 6096000"/>
              <a:gd name="connsiteY587" fmla="*/ 6162920 h 6858000"/>
              <a:gd name="connsiteX588" fmla="*/ 5436848 w 6096000"/>
              <a:gd name="connsiteY588" fmla="*/ 6194878 h 6858000"/>
              <a:gd name="connsiteX589" fmla="*/ 5443950 w 6096000"/>
              <a:gd name="connsiteY589" fmla="*/ 6191326 h 6858000"/>
              <a:gd name="connsiteX590" fmla="*/ 5436848 w 6096000"/>
              <a:gd name="connsiteY590" fmla="*/ 6177123 h 6858000"/>
              <a:gd name="connsiteX591" fmla="*/ 5443950 w 6096000"/>
              <a:gd name="connsiteY591" fmla="*/ 6173573 h 6858000"/>
              <a:gd name="connsiteX592" fmla="*/ 5458153 w 6096000"/>
              <a:gd name="connsiteY592" fmla="*/ 6184225 h 6858000"/>
              <a:gd name="connsiteX593" fmla="*/ 5465255 w 6096000"/>
              <a:gd name="connsiteY593" fmla="*/ 6180674 h 6858000"/>
              <a:gd name="connsiteX594" fmla="*/ 5451052 w 6096000"/>
              <a:gd name="connsiteY594" fmla="*/ 6166471 h 6858000"/>
              <a:gd name="connsiteX595" fmla="*/ 5451052 w 6096000"/>
              <a:gd name="connsiteY595" fmla="*/ 6162920 h 6858000"/>
              <a:gd name="connsiteX596" fmla="*/ 5433297 w 6096000"/>
              <a:gd name="connsiteY596" fmla="*/ 6148717 h 6858000"/>
              <a:gd name="connsiteX597" fmla="*/ 5654205 w 6096000"/>
              <a:gd name="connsiteY597" fmla="*/ 6142479 h 6858000"/>
              <a:gd name="connsiteX598" fmla="*/ 5657748 w 6096000"/>
              <a:gd name="connsiteY598" fmla="*/ 6166663 h 6858000"/>
              <a:gd name="connsiteX599" fmla="*/ 5650663 w 6096000"/>
              <a:gd name="connsiteY599" fmla="*/ 6183937 h 6858000"/>
              <a:gd name="connsiteX600" fmla="*/ 5657748 w 6096000"/>
              <a:gd name="connsiteY600" fmla="*/ 6190846 h 6858000"/>
              <a:gd name="connsiteX601" fmla="*/ 5664832 w 6096000"/>
              <a:gd name="connsiteY601" fmla="*/ 6173572 h 6858000"/>
              <a:gd name="connsiteX602" fmla="*/ 5689626 w 6096000"/>
              <a:gd name="connsiteY602" fmla="*/ 6159753 h 6858000"/>
              <a:gd name="connsiteX603" fmla="*/ 5682543 w 6096000"/>
              <a:gd name="connsiteY603" fmla="*/ 6156298 h 6858000"/>
              <a:gd name="connsiteX604" fmla="*/ 5664832 w 6096000"/>
              <a:gd name="connsiteY604" fmla="*/ 6163208 h 6858000"/>
              <a:gd name="connsiteX605" fmla="*/ 5661290 w 6096000"/>
              <a:gd name="connsiteY605" fmla="*/ 6145933 h 6858000"/>
              <a:gd name="connsiteX606" fmla="*/ 5654205 w 6096000"/>
              <a:gd name="connsiteY606" fmla="*/ 6142479 h 6858000"/>
              <a:gd name="connsiteX607" fmla="*/ 5619224 w 6096000"/>
              <a:gd name="connsiteY607" fmla="*/ 6138449 h 6858000"/>
              <a:gd name="connsiteX608" fmla="*/ 5629705 w 6096000"/>
              <a:gd name="connsiteY608" fmla="*/ 6141808 h 6858000"/>
              <a:gd name="connsiteX609" fmla="*/ 5633197 w 6096000"/>
              <a:gd name="connsiteY609" fmla="*/ 6145167 h 6858000"/>
              <a:gd name="connsiteX610" fmla="*/ 5626211 w 6096000"/>
              <a:gd name="connsiteY610" fmla="*/ 6151884 h 6858000"/>
              <a:gd name="connsiteX611" fmla="*/ 5615731 w 6096000"/>
              <a:gd name="connsiteY611" fmla="*/ 6148525 h 6858000"/>
              <a:gd name="connsiteX612" fmla="*/ 5615731 w 6096000"/>
              <a:gd name="connsiteY612" fmla="*/ 6145167 h 6858000"/>
              <a:gd name="connsiteX613" fmla="*/ 5619224 w 6096000"/>
              <a:gd name="connsiteY613" fmla="*/ 6138449 h 6858000"/>
              <a:gd name="connsiteX614" fmla="*/ 5486079 w 6096000"/>
              <a:gd name="connsiteY614" fmla="*/ 6137944 h 6858000"/>
              <a:gd name="connsiteX615" fmla="*/ 5500187 w 6096000"/>
              <a:gd name="connsiteY615" fmla="*/ 6148525 h 6858000"/>
              <a:gd name="connsiteX616" fmla="*/ 5486079 w 6096000"/>
              <a:gd name="connsiteY616" fmla="*/ 6162632 h 6858000"/>
              <a:gd name="connsiteX617" fmla="*/ 5471972 w 6096000"/>
              <a:gd name="connsiteY617" fmla="*/ 6152052 h 6858000"/>
              <a:gd name="connsiteX618" fmla="*/ 5471972 w 6096000"/>
              <a:gd name="connsiteY618" fmla="*/ 6148525 h 6858000"/>
              <a:gd name="connsiteX619" fmla="*/ 5486079 w 6096000"/>
              <a:gd name="connsiteY619" fmla="*/ 6137944 h 6858000"/>
              <a:gd name="connsiteX620" fmla="*/ 5574081 w 6096000"/>
              <a:gd name="connsiteY620" fmla="*/ 6131730 h 6858000"/>
              <a:gd name="connsiteX621" fmla="*/ 5577440 w 6096000"/>
              <a:gd name="connsiteY621" fmla="*/ 6142210 h 6858000"/>
              <a:gd name="connsiteX622" fmla="*/ 5580799 w 6096000"/>
              <a:gd name="connsiteY622" fmla="*/ 6149197 h 6858000"/>
              <a:gd name="connsiteX623" fmla="*/ 5567363 w 6096000"/>
              <a:gd name="connsiteY623" fmla="*/ 6149197 h 6858000"/>
              <a:gd name="connsiteX624" fmla="*/ 5570722 w 6096000"/>
              <a:gd name="connsiteY624" fmla="*/ 6142210 h 6858000"/>
              <a:gd name="connsiteX625" fmla="*/ 5574081 w 6096000"/>
              <a:gd name="connsiteY625" fmla="*/ 6131730 h 6858000"/>
              <a:gd name="connsiteX626" fmla="*/ 5482609 w 6096000"/>
              <a:gd name="connsiteY626" fmla="*/ 6131214 h 6858000"/>
              <a:gd name="connsiteX627" fmla="*/ 5465254 w 6096000"/>
              <a:gd name="connsiteY627" fmla="*/ 6148784 h 6858000"/>
              <a:gd name="connsiteX628" fmla="*/ 5465254 w 6096000"/>
              <a:gd name="connsiteY628" fmla="*/ 6152297 h 6858000"/>
              <a:gd name="connsiteX629" fmla="*/ 5486079 w 6096000"/>
              <a:gd name="connsiteY629" fmla="*/ 6169867 h 6858000"/>
              <a:gd name="connsiteX630" fmla="*/ 5506904 w 6096000"/>
              <a:gd name="connsiteY630" fmla="*/ 6148784 h 6858000"/>
              <a:gd name="connsiteX631" fmla="*/ 5482609 w 6096000"/>
              <a:gd name="connsiteY631" fmla="*/ 6131214 h 6858000"/>
              <a:gd name="connsiteX632" fmla="*/ 5612922 w 6096000"/>
              <a:gd name="connsiteY632" fmla="*/ 6127700 h 6858000"/>
              <a:gd name="connsiteX633" fmla="*/ 5609380 w 6096000"/>
              <a:gd name="connsiteY633" fmla="*/ 6145454 h 6858000"/>
              <a:gd name="connsiteX634" fmla="*/ 5602296 w 6096000"/>
              <a:gd name="connsiteY634" fmla="*/ 6166759 h 6858000"/>
              <a:gd name="connsiteX635" fmla="*/ 5612922 w 6096000"/>
              <a:gd name="connsiteY635" fmla="*/ 6170310 h 6858000"/>
              <a:gd name="connsiteX636" fmla="*/ 5616464 w 6096000"/>
              <a:gd name="connsiteY636" fmla="*/ 6156107 h 6858000"/>
              <a:gd name="connsiteX637" fmla="*/ 5623548 w 6096000"/>
              <a:gd name="connsiteY637" fmla="*/ 6156107 h 6858000"/>
              <a:gd name="connsiteX638" fmla="*/ 5627090 w 6096000"/>
              <a:gd name="connsiteY638" fmla="*/ 6173861 h 6858000"/>
              <a:gd name="connsiteX639" fmla="*/ 5634175 w 6096000"/>
              <a:gd name="connsiteY639" fmla="*/ 6177412 h 6858000"/>
              <a:gd name="connsiteX640" fmla="*/ 5630632 w 6096000"/>
              <a:gd name="connsiteY640" fmla="*/ 6159658 h 6858000"/>
              <a:gd name="connsiteX641" fmla="*/ 5641259 w 6096000"/>
              <a:gd name="connsiteY641" fmla="*/ 6145454 h 6858000"/>
              <a:gd name="connsiteX642" fmla="*/ 5634175 w 6096000"/>
              <a:gd name="connsiteY642" fmla="*/ 6134802 h 6858000"/>
              <a:gd name="connsiteX643" fmla="*/ 5612922 w 6096000"/>
              <a:gd name="connsiteY643" fmla="*/ 6127700 h 6858000"/>
              <a:gd name="connsiteX644" fmla="*/ 5570295 w 6096000"/>
              <a:gd name="connsiteY644" fmla="*/ 6120982 h 6858000"/>
              <a:gd name="connsiteX645" fmla="*/ 5563211 w 6096000"/>
              <a:gd name="connsiteY645" fmla="*/ 6142066 h 6858000"/>
              <a:gd name="connsiteX646" fmla="*/ 5552585 w 6096000"/>
              <a:gd name="connsiteY646" fmla="*/ 6163149 h 6858000"/>
              <a:gd name="connsiteX647" fmla="*/ 5559669 w 6096000"/>
              <a:gd name="connsiteY647" fmla="*/ 6163149 h 6858000"/>
              <a:gd name="connsiteX648" fmla="*/ 5563211 w 6096000"/>
              <a:gd name="connsiteY648" fmla="*/ 6156121 h 6858000"/>
              <a:gd name="connsiteX649" fmla="*/ 5580922 w 6096000"/>
              <a:gd name="connsiteY649" fmla="*/ 6156121 h 6858000"/>
              <a:gd name="connsiteX650" fmla="*/ 5584464 w 6096000"/>
              <a:gd name="connsiteY650" fmla="*/ 6163149 h 6858000"/>
              <a:gd name="connsiteX651" fmla="*/ 5591548 w 6096000"/>
              <a:gd name="connsiteY651" fmla="*/ 6166663 h 6858000"/>
              <a:gd name="connsiteX652" fmla="*/ 5584464 w 6096000"/>
              <a:gd name="connsiteY652" fmla="*/ 6142066 h 6858000"/>
              <a:gd name="connsiteX653" fmla="*/ 5580922 w 6096000"/>
              <a:gd name="connsiteY653" fmla="*/ 6120982 h 6858000"/>
              <a:gd name="connsiteX654" fmla="*/ 5570295 w 6096000"/>
              <a:gd name="connsiteY654" fmla="*/ 6120982 h 6858000"/>
              <a:gd name="connsiteX655" fmla="*/ 5549898 w 6096000"/>
              <a:gd name="connsiteY655" fmla="*/ 6120982 h 6858000"/>
              <a:gd name="connsiteX656" fmla="*/ 5510934 w 6096000"/>
              <a:gd name="connsiteY656" fmla="*/ 6124453 h 6858000"/>
              <a:gd name="connsiteX657" fmla="*/ 5510934 w 6096000"/>
              <a:gd name="connsiteY657" fmla="*/ 6131394 h 6858000"/>
              <a:gd name="connsiteX658" fmla="*/ 5525103 w 6096000"/>
              <a:gd name="connsiteY658" fmla="*/ 6127924 h 6858000"/>
              <a:gd name="connsiteX659" fmla="*/ 5528645 w 6096000"/>
              <a:gd name="connsiteY659" fmla="*/ 6162632 h 6858000"/>
              <a:gd name="connsiteX660" fmla="*/ 5539271 w 6096000"/>
              <a:gd name="connsiteY660" fmla="*/ 6162632 h 6858000"/>
              <a:gd name="connsiteX661" fmla="*/ 5535729 w 6096000"/>
              <a:gd name="connsiteY661" fmla="*/ 6127924 h 6858000"/>
              <a:gd name="connsiteX662" fmla="*/ 5549898 w 6096000"/>
              <a:gd name="connsiteY662" fmla="*/ 6127924 h 6858000"/>
              <a:gd name="connsiteX663" fmla="*/ 5549898 w 6096000"/>
              <a:gd name="connsiteY663" fmla="*/ 6120982 h 6858000"/>
              <a:gd name="connsiteX664" fmla="*/ 5100257 w 6096000"/>
              <a:gd name="connsiteY664" fmla="*/ 6120981 h 6858000"/>
              <a:gd name="connsiteX665" fmla="*/ 5125336 w 6096000"/>
              <a:gd name="connsiteY665" fmla="*/ 6155913 h 6858000"/>
              <a:gd name="connsiteX666" fmla="*/ 5071595 w 6096000"/>
              <a:gd name="connsiteY666" fmla="*/ 6155913 h 6858000"/>
              <a:gd name="connsiteX667" fmla="*/ 5100257 w 6096000"/>
              <a:gd name="connsiteY667" fmla="*/ 6120981 h 6858000"/>
              <a:gd name="connsiteX668" fmla="*/ 5552585 w 6096000"/>
              <a:gd name="connsiteY668" fmla="*/ 6114265 h 6858000"/>
              <a:gd name="connsiteX669" fmla="*/ 5717539 w 6096000"/>
              <a:gd name="connsiteY669" fmla="*/ 6170156 h 6858000"/>
              <a:gd name="connsiteX670" fmla="*/ 5721049 w 6096000"/>
              <a:gd name="connsiteY670" fmla="*/ 6184129 h 6858000"/>
              <a:gd name="connsiteX671" fmla="*/ 5692972 w 6096000"/>
              <a:gd name="connsiteY671" fmla="*/ 6215569 h 6858000"/>
              <a:gd name="connsiteX672" fmla="*/ 5678933 w 6096000"/>
              <a:gd name="connsiteY672" fmla="*/ 6215569 h 6858000"/>
              <a:gd name="connsiteX673" fmla="*/ 5552585 w 6096000"/>
              <a:gd name="connsiteY673" fmla="*/ 6170156 h 6858000"/>
              <a:gd name="connsiteX674" fmla="*/ 5426236 w 6096000"/>
              <a:gd name="connsiteY674" fmla="*/ 6215569 h 6858000"/>
              <a:gd name="connsiteX675" fmla="*/ 5412198 w 6096000"/>
              <a:gd name="connsiteY675" fmla="*/ 6215569 h 6858000"/>
              <a:gd name="connsiteX676" fmla="*/ 5384121 w 6096000"/>
              <a:gd name="connsiteY676" fmla="*/ 6184129 h 6858000"/>
              <a:gd name="connsiteX677" fmla="*/ 5387630 w 6096000"/>
              <a:gd name="connsiteY677" fmla="*/ 6170156 h 6858000"/>
              <a:gd name="connsiteX678" fmla="*/ 5552585 w 6096000"/>
              <a:gd name="connsiteY678" fmla="*/ 6114265 h 6858000"/>
              <a:gd name="connsiteX679" fmla="*/ 5100481 w 6096000"/>
              <a:gd name="connsiteY679" fmla="*/ 6114264 h 6858000"/>
              <a:gd name="connsiteX680" fmla="*/ 5062189 w 6096000"/>
              <a:gd name="connsiteY680" fmla="*/ 6163304 h 6858000"/>
              <a:gd name="connsiteX681" fmla="*/ 5103962 w 6096000"/>
              <a:gd name="connsiteY681" fmla="*/ 6212343 h 6858000"/>
              <a:gd name="connsiteX682" fmla="*/ 5131810 w 6096000"/>
              <a:gd name="connsiteY682" fmla="*/ 6205337 h 6858000"/>
              <a:gd name="connsiteX683" fmla="*/ 5131810 w 6096000"/>
              <a:gd name="connsiteY683" fmla="*/ 6194829 h 6858000"/>
              <a:gd name="connsiteX684" fmla="*/ 5103962 w 6096000"/>
              <a:gd name="connsiteY684" fmla="*/ 6201834 h 6858000"/>
              <a:gd name="connsiteX685" fmla="*/ 5072632 w 6096000"/>
              <a:gd name="connsiteY685" fmla="*/ 6166807 h 6858000"/>
              <a:gd name="connsiteX686" fmla="*/ 5138772 w 6096000"/>
              <a:gd name="connsiteY686" fmla="*/ 6166807 h 6858000"/>
              <a:gd name="connsiteX687" fmla="*/ 5138772 w 6096000"/>
              <a:gd name="connsiteY687" fmla="*/ 6159801 h 6858000"/>
              <a:gd name="connsiteX688" fmla="*/ 5100481 w 6096000"/>
              <a:gd name="connsiteY688" fmla="*/ 6114264 h 6858000"/>
              <a:gd name="connsiteX689" fmla="*/ 4851253 w 6096000"/>
              <a:gd name="connsiteY689" fmla="*/ 6077988 h 6858000"/>
              <a:gd name="connsiteX690" fmla="*/ 4851253 w 6096000"/>
              <a:gd name="connsiteY690" fmla="*/ 6088736 h 6858000"/>
              <a:gd name="connsiteX691" fmla="*/ 4890216 w 6096000"/>
              <a:gd name="connsiteY691" fmla="*/ 6088736 h 6858000"/>
              <a:gd name="connsiteX692" fmla="*/ 4890216 w 6096000"/>
              <a:gd name="connsiteY692" fmla="*/ 6208312 h 6858000"/>
              <a:gd name="connsiteX693" fmla="*/ 4903652 w 6096000"/>
              <a:gd name="connsiteY693" fmla="*/ 6208312 h 6858000"/>
              <a:gd name="connsiteX694" fmla="*/ 4903652 w 6096000"/>
              <a:gd name="connsiteY694" fmla="*/ 6088736 h 6858000"/>
              <a:gd name="connsiteX695" fmla="*/ 4942614 w 6096000"/>
              <a:gd name="connsiteY695" fmla="*/ 6088736 h 6858000"/>
              <a:gd name="connsiteX696" fmla="*/ 4942614 w 6096000"/>
              <a:gd name="connsiteY696" fmla="*/ 6077988 h 6858000"/>
              <a:gd name="connsiteX697" fmla="*/ 4964111 w 6096000"/>
              <a:gd name="connsiteY697" fmla="*/ 6067239 h 6858000"/>
              <a:gd name="connsiteX698" fmla="*/ 4964111 w 6096000"/>
              <a:gd name="connsiteY698" fmla="*/ 6208312 h 6858000"/>
              <a:gd name="connsiteX699" fmla="*/ 4974476 w 6096000"/>
              <a:gd name="connsiteY699" fmla="*/ 6208312 h 6858000"/>
              <a:gd name="connsiteX700" fmla="*/ 4974476 w 6096000"/>
              <a:gd name="connsiteY700" fmla="*/ 6158936 h 6858000"/>
              <a:gd name="connsiteX701" fmla="*/ 5002115 w 6096000"/>
              <a:gd name="connsiteY701" fmla="*/ 6120142 h 6858000"/>
              <a:gd name="connsiteX702" fmla="*/ 5022844 w 6096000"/>
              <a:gd name="connsiteY702" fmla="*/ 6151883 h 6858000"/>
              <a:gd name="connsiteX703" fmla="*/ 5022844 w 6096000"/>
              <a:gd name="connsiteY703" fmla="*/ 6208312 h 6858000"/>
              <a:gd name="connsiteX704" fmla="*/ 5036662 w 6096000"/>
              <a:gd name="connsiteY704" fmla="*/ 6208312 h 6858000"/>
              <a:gd name="connsiteX705" fmla="*/ 5036662 w 6096000"/>
              <a:gd name="connsiteY705" fmla="*/ 6151883 h 6858000"/>
              <a:gd name="connsiteX706" fmla="*/ 5005569 w 6096000"/>
              <a:gd name="connsiteY706" fmla="*/ 6113088 h 6858000"/>
              <a:gd name="connsiteX707" fmla="*/ 4974476 w 6096000"/>
              <a:gd name="connsiteY707" fmla="*/ 6130722 h 6858000"/>
              <a:gd name="connsiteX708" fmla="*/ 4974476 w 6096000"/>
              <a:gd name="connsiteY708" fmla="*/ 6067239 h 6858000"/>
              <a:gd name="connsiteX709" fmla="*/ 4964111 w 6096000"/>
              <a:gd name="connsiteY709" fmla="*/ 6067239 h 6858000"/>
              <a:gd name="connsiteX710" fmla="*/ 5542739 w 6096000"/>
              <a:gd name="connsiteY710" fmla="*/ 6043056 h 6858000"/>
              <a:gd name="connsiteX711" fmla="*/ 5528716 w 6096000"/>
              <a:gd name="connsiteY711" fmla="*/ 6095919 h 6858000"/>
              <a:gd name="connsiteX712" fmla="*/ 5504176 w 6096000"/>
              <a:gd name="connsiteY712" fmla="*/ 6099443 h 6858000"/>
              <a:gd name="connsiteX713" fmla="*/ 5479635 w 6096000"/>
              <a:gd name="connsiteY713" fmla="*/ 6053629 h 6858000"/>
              <a:gd name="connsiteX714" fmla="*/ 5476129 w 6096000"/>
              <a:gd name="connsiteY714" fmla="*/ 6053629 h 6858000"/>
              <a:gd name="connsiteX715" fmla="*/ 5455094 w 6096000"/>
              <a:gd name="connsiteY715" fmla="*/ 6057153 h 6858000"/>
              <a:gd name="connsiteX716" fmla="*/ 5455094 w 6096000"/>
              <a:gd name="connsiteY716" fmla="*/ 6060677 h 6858000"/>
              <a:gd name="connsiteX717" fmla="*/ 5451588 w 6096000"/>
              <a:gd name="connsiteY717" fmla="*/ 6085346 h 6858000"/>
              <a:gd name="connsiteX718" fmla="*/ 5455094 w 6096000"/>
              <a:gd name="connsiteY718" fmla="*/ 6113540 h 6858000"/>
              <a:gd name="connsiteX719" fmla="*/ 5434059 w 6096000"/>
              <a:gd name="connsiteY719" fmla="*/ 6120588 h 6858000"/>
              <a:gd name="connsiteX720" fmla="*/ 5395495 w 6096000"/>
              <a:gd name="connsiteY720" fmla="*/ 6085346 h 6858000"/>
              <a:gd name="connsiteX721" fmla="*/ 5374460 w 6096000"/>
              <a:gd name="connsiteY721" fmla="*/ 6095919 h 6858000"/>
              <a:gd name="connsiteX722" fmla="*/ 5388484 w 6096000"/>
              <a:gd name="connsiteY722" fmla="*/ 6148781 h 6858000"/>
              <a:gd name="connsiteX723" fmla="*/ 5370954 w 6096000"/>
              <a:gd name="connsiteY723" fmla="*/ 6159354 h 6858000"/>
              <a:gd name="connsiteX724" fmla="*/ 5325379 w 6096000"/>
              <a:gd name="connsiteY724" fmla="*/ 6134685 h 6858000"/>
              <a:gd name="connsiteX725" fmla="*/ 5307850 w 6096000"/>
              <a:gd name="connsiteY725" fmla="*/ 6148781 h 6858000"/>
              <a:gd name="connsiteX726" fmla="*/ 5307850 w 6096000"/>
              <a:gd name="connsiteY726" fmla="*/ 6152305 h 6858000"/>
              <a:gd name="connsiteX727" fmla="*/ 5335896 w 6096000"/>
              <a:gd name="connsiteY727" fmla="*/ 6198120 h 6858000"/>
              <a:gd name="connsiteX728" fmla="*/ 5321873 w 6096000"/>
              <a:gd name="connsiteY728" fmla="*/ 6215741 h 6858000"/>
              <a:gd name="connsiteX729" fmla="*/ 5269286 w 6096000"/>
              <a:gd name="connsiteY729" fmla="*/ 6201644 h 6858000"/>
              <a:gd name="connsiteX730" fmla="*/ 5258768 w 6096000"/>
              <a:gd name="connsiteY730" fmla="*/ 6222789 h 6858000"/>
              <a:gd name="connsiteX731" fmla="*/ 5293827 w 6096000"/>
              <a:gd name="connsiteY731" fmla="*/ 6261556 h 6858000"/>
              <a:gd name="connsiteX732" fmla="*/ 5286815 w 6096000"/>
              <a:gd name="connsiteY732" fmla="*/ 6282700 h 6858000"/>
              <a:gd name="connsiteX733" fmla="*/ 5234228 w 6096000"/>
              <a:gd name="connsiteY733" fmla="*/ 6282700 h 6858000"/>
              <a:gd name="connsiteX734" fmla="*/ 5227216 w 6096000"/>
              <a:gd name="connsiteY734" fmla="*/ 6303845 h 6858000"/>
              <a:gd name="connsiteX735" fmla="*/ 5272791 w 6096000"/>
              <a:gd name="connsiteY735" fmla="*/ 6332039 h 6858000"/>
              <a:gd name="connsiteX736" fmla="*/ 5269286 w 6096000"/>
              <a:gd name="connsiteY736" fmla="*/ 6353183 h 6858000"/>
              <a:gd name="connsiteX737" fmla="*/ 5220205 w 6096000"/>
              <a:gd name="connsiteY737" fmla="*/ 6367281 h 6858000"/>
              <a:gd name="connsiteX738" fmla="*/ 5216698 w 6096000"/>
              <a:gd name="connsiteY738" fmla="*/ 6367281 h 6858000"/>
              <a:gd name="connsiteX739" fmla="*/ 5216698 w 6096000"/>
              <a:gd name="connsiteY739" fmla="*/ 6381377 h 6858000"/>
              <a:gd name="connsiteX740" fmla="*/ 5216698 w 6096000"/>
              <a:gd name="connsiteY740" fmla="*/ 6391950 h 6858000"/>
              <a:gd name="connsiteX741" fmla="*/ 5220205 w 6096000"/>
              <a:gd name="connsiteY741" fmla="*/ 6391950 h 6858000"/>
              <a:gd name="connsiteX742" fmla="*/ 5269286 w 6096000"/>
              <a:gd name="connsiteY742" fmla="*/ 6406047 h 6858000"/>
              <a:gd name="connsiteX743" fmla="*/ 5272791 w 6096000"/>
              <a:gd name="connsiteY743" fmla="*/ 6427192 h 6858000"/>
              <a:gd name="connsiteX744" fmla="*/ 5227216 w 6096000"/>
              <a:gd name="connsiteY744" fmla="*/ 6455385 h 6858000"/>
              <a:gd name="connsiteX745" fmla="*/ 5227216 w 6096000"/>
              <a:gd name="connsiteY745" fmla="*/ 6458909 h 6858000"/>
              <a:gd name="connsiteX746" fmla="*/ 5234228 w 6096000"/>
              <a:gd name="connsiteY746" fmla="*/ 6480054 h 6858000"/>
              <a:gd name="connsiteX747" fmla="*/ 5286815 w 6096000"/>
              <a:gd name="connsiteY747" fmla="*/ 6480054 h 6858000"/>
              <a:gd name="connsiteX748" fmla="*/ 5297332 w 6096000"/>
              <a:gd name="connsiteY748" fmla="*/ 6501200 h 6858000"/>
              <a:gd name="connsiteX749" fmla="*/ 5258768 w 6096000"/>
              <a:gd name="connsiteY749" fmla="*/ 6536441 h 6858000"/>
              <a:gd name="connsiteX750" fmla="*/ 5258768 w 6096000"/>
              <a:gd name="connsiteY750" fmla="*/ 6539965 h 6858000"/>
              <a:gd name="connsiteX751" fmla="*/ 5269286 w 6096000"/>
              <a:gd name="connsiteY751" fmla="*/ 6557586 h 6858000"/>
              <a:gd name="connsiteX752" fmla="*/ 5321873 w 6096000"/>
              <a:gd name="connsiteY752" fmla="*/ 6543489 h 6858000"/>
              <a:gd name="connsiteX753" fmla="*/ 5335896 w 6096000"/>
              <a:gd name="connsiteY753" fmla="*/ 6564635 h 6858000"/>
              <a:gd name="connsiteX754" fmla="*/ 5307850 w 6096000"/>
              <a:gd name="connsiteY754" fmla="*/ 6610449 h 6858000"/>
              <a:gd name="connsiteX755" fmla="*/ 5325379 w 6096000"/>
              <a:gd name="connsiteY755" fmla="*/ 6624545 h 6858000"/>
              <a:gd name="connsiteX756" fmla="*/ 5370954 w 6096000"/>
              <a:gd name="connsiteY756" fmla="*/ 6599877 h 6858000"/>
              <a:gd name="connsiteX757" fmla="*/ 5388484 w 6096000"/>
              <a:gd name="connsiteY757" fmla="*/ 6613973 h 6858000"/>
              <a:gd name="connsiteX758" fmla="*/ 5377966 w 6096000"/>
              <a:gd name="connsiteY758" fmla="*/ 6663311 h 6858000"/>
              <a:gd name="connsiteX759" fmla="*/ 5377966 w 6096000"/>
              <a:gd name="connsiteY759" fmla="*/ 6666836 h 6858000"/>
              <a:gd name="connsiteX760" fmla="*/ 5395495 w 6096000"/>
              <a:gd name="connsiteY760" fmla="*/ 6677408 h 6858000"/>
              <a:gd name="connsiteX761" fmla="*/ 5399001 w 6096000"/>
              <a:gd name="connsiteY761" fmla="*/ 6677408 h 6858000"/>
              <a:gd name="connsiteX762" fmla="*/ 5434059 w 6096000"/>
              <a:gd name="connsiteY762" fmla="*/ 6638642 h 6858000"/>
              <a:gd name="connsiteX763" fmla="*/ 5455094 w 6096000"/>
              <a:gd name="connsiteY763" fmla="*/ 6649215 h 6858000"/>
              <a:gd name="connsiteX764" fmla="*/ 5451588 w 6096000"/>
              <a:gd name="connsiteY764" fmla="*/ 6673884 h 6858000"/>
              <a:gd name="connsiteX765" fmla="*/ 5455094 w 6096000"/>
              <a:gd name="connsiteY765" fmla="*/ 6702078 h 6858000"/>
              <a:gd name="connsiteX766" fmla="*/ 5476129 w 6096000"/>
              <a:gd name="connsiteY766" fmla="*/ 6709126 h 6858000"/>
              <a:gd name="connsiteX767" fmla="*/ 5479635 w 6096000"/>
              <a:gd name="connsiteY767" fmla="*/ 6709126 h 6858000"/>
              <a:gd name="connsiteX768" fmla="*/ 5504176 w 6096000"/>
              <a:gd name="connsiteY768" fmla="*/ 6663311 h 6858000"/>
              <a:gd name="connsiteX769" fmla="*/ 5528716 w 6096000"/>
              <a:gd name="connsiteY769" fmla="*/ 6663311 h 6858000"/>
              <a:gd name="connsiteX770" fmla="*/ 5542739 w 6096000"/>
              <a:gd name="connsiteY770" fmla="*/ 6716174 h 6858000"/>
              <a:gd name="connsiteX771" fmla="*/ 5563774 w 6096000"/>
              <a:gd name="connsiteY771" fmla="*/ 6716174 h 6858000"/>
              <a:gd name="connsiteX772" fmla="*/ 5567280 w 6096000"/>
              <a:gd name="connsiteY772" fmla="*/ 6716174 h 6858000"/>
              <a:gd name="connsiteX773" fmla="*/ 5581303 w 6096000"/>
              <a:gd name="connsiteY773" fmla="*/ 6663311 h 6858000"/>
              <a:gd name="connsiteX774" fmla="*/ 5602339 w 6096000"/>
              <a:gd name="connsiteY774" fmla="*/ 6663311 h 6858000"/>
              <a:gd name="connsiteX775" fmla="*/ 5626879 w 6096000"/>
              <a:gd name="connsiteY775" fmla="*/ 6709126 h 6858000"/>
              <a:gd name="connsiteX776" fmla="*/ 5630385 w 6096000"/>
              <a:gd name="connsiteY776" fmla="*/ 6709126 h 6858000"/>
              <a:gd name="connsiteX777" fmla="*/ 5651420 w 6096000"/>
              <a:gd name="connsiteY777" fmla="*/ 6702078 h 6858000"/>
              <a:gd name="connsiteX778" fmla="*/ 5654925 w 6096000"/>
              <a:gd name="connsiteY778" fmla="*/ 6673884 h 6858000"/>
              <a:gd name="connsiteX779" fmla="*/ 5651420 w 6096000"/>
              <a:gd name="connsiteY779" fmla="*/ 6649215 h 6858000"/>
              <a:gd name="connsiteX780" fmla="*/ 5672454 w 6096000"/>
              <a:gd name="connsiteY780" fmla="*/ 6638642 h 6858000"/>
              <a:gd name="connsiteX781" fmla="*/ 5711019 w 6096000"/>
              <a:gd name="connsiteY781" fmla="*/ 6677408 h 6858000"/>
              <a:gd name="connsiteX782" fmla="*/ 5728547 w 6096000"/>
              <a:gd name="connsiteY782" fmla="*/ 6666836 h 6858000"/>
              <a:gd name="connsiteX783" fmla="*/ 5732054 w 6096000"/>
              <a:gd name="connsiteY783" fmla="*/ 6666836 h 6858000"/>
              <a:gd name="connsiteX784" fmla="*/ 5732054 w 6096000"/>
              <a:gd name="connsiteY784" fmla="*/ 6663311 h 6858000"/>
              <a:gd name="connsiteX785" fmla="*/ 5718030 w 6096000"/>
              <a:gd name="connsiteY785" fmla="*/ 6613973 h 6858000"/>
              <a:gd name="connsiteX786" fmla="*/ 5735559 w 6096000"/>
              <a:gd name="connsiteY786" fmla="*/ 6599877 h 6858000"/>
              <a:gd name="connsiteX787" fmla="*/ 5781135 w 6096000"/>
              <a:gd name="connsiteY787" fmla="*/ 6624545 h 6858000"/>
              <a:gd name="connsiteX788" fmla="*/ 5798664 w 6096000"/>
              <a:gd name="connsiteY788" fmla="*/ 6610449 h 6858000"/>
              <a:gd name="connsiteX789" fmla="*/ 5798664 w 6096000"/>
              <a:gd name="connsiteY789" fmla="*/ 6606925 h 6858000"/>
              <a:gd name="connsiteX790" fmla="*/ 5770617 w 6096000"/>
              <a:gd name="connsiteY790" fmla="*/ 6561110 h 6858000"/>
              <a:gd name="connsiteX791" fmla="*/ 5784641 w 6096000"/>
              <a:gd name="connsiteY791" fmla="*/ 6543489 h 6858000"/>
              <a:gd name="connsiteX792" fmla="*/ 5837228 w 6096000"/>
              <a:gd name="connsiteY792" fmla="*/ 6557586 h 6858000"/>
              <a:gd name="connsiteX793" fmla="*/ 5847746 w 6096000"/>
              <a:gd name="connsiteY793" fmla="*/ 6539965 h 6858000"/>
              <a:gd name="connsiteX794" fmla="*/ 5847746 w 6096000"/>
              <a:gd name="connsiteY794" fmla="*/ 6536441 h 6858000"/>
              <a:gd name="connsiteX795" fmla="*/ 5812688 w 6096000"/>
              <a:gd name="connsiteY795" fmla="*/ 6497675 h 6858000"/>
              <a:gd name="connsiteX796" fmla="*/ 5819699 w 6096000"/>
              <a:gd name="connsiteY796" fmla="*/ 6480054 h 6858000"/>
              <a:gd name="connsiteX797" fmla="*/ 5872286 w 6096000"/>
              <a:gd name="connsiteY797" fmla="*/ 6480054 h 6858000"/>
              <a:gd name="connsiteX798" fmla="*/ 5872286 w 6096000"/>
              <a:gd name="connsiteY798" fmla="*/ 6476530 h 6858000"/>
              <a:gd name="connsiteX799" fmla="*/ 5879298 w 6096000"/>
              <a:gd name="connsiteY799" fmla="*/ 6455385 h 6858000"/>
              <a:gd name="connsiteX800" fmla="*/ 5833722 w 6096000"/>
              <a:gd name="connsiteY800" fmla="*/ 6427192 h 6858000"/>
              <a:gd name="connsiteX801" fmla="*/ 5837228 w 6096000"/>
              <a:gd name="connsiteY801" fmla="*/ 6406047 h 6858000"/>
              <a:gd name="connsiteX802" fmla="*/ 5886310 w 6096000"/>
              <a:gd name="connsiteY802" fmla="*/ 6391950 h 6858000"/>
              <a:gd name="connsiteX803" fmla="*/ 5889815 w 6096000"/>
              <a:gd name="connsiteY803" fmla="*/ 6381377 h 6858000"/>
              <a:gd name="connsiteX804" fmla="*/ 5886310 w 6096000"/>
              <a:gd name="connsiteY804" fmla="*/ 6370805 h 6858000"/>
              <a:gd name="connsiteX805" fmla="*/ 5886310 w 6096000"/>
              <a:gd name="connsiteY805" fmla="*/ 6367281 h 6858000"/>
              <a:gd name="connsiteX806" fmla="*/ 5837228 w 6096000"/>
              <a:gd name="connsiteY806" fmla="*/ 6353183 h 6858000"/>
              <a:gd name="connsiteX807" fmla="*/ 5833722 w 6096000"/>
              <a:gd name="connsiteY807" fmla="*/ 6332039 h 6858000"/>
              <a:gd name="connsiteX808" fmla="*/ 5879298 w 6096000"/>
              <a:gd name="connsiteY808" fmla="*/ 6307370 h 6858000"/>
              <a:gd name="connsiteX809" fmla="*/ 5879298 w 6096000"/>
              <a:gd name="connsiteY809" fmla="*/ 6303845 h 6858000"/>
              <a:gd name="connsiteX810" fmla="*/ 5872286 w 6096000"/>
              <a:gd name="connsiteY810" fmla="*/ 6282700 h 6858000"/>
              <a:gd name="connsiteX811" fmla="*/ 5819699 w 6096000"/>
              <a:gd name="connsiteY811" fmla="*/ 6282700 h 6858000"/>
              <a:gd name="connsiteX812" fmla="*/ 5812688 w 6096000"/>
              <a:gd name="connsiteY812" fmla="*/ 6261556 h 6858000"/>
              <a:gd name="connsiteX813" fmla="*/ 5847746 w 6096000"/>
              <a:gd name="connsiteY813" fmla="*/ 6222789 h 6858000"/>
              <a:gd name="connsiteX814" fmla="*/ 5837228 w 6096000"/>
              <a:gd name="connsiteY814" fmla="*/ 6205168 h 6858000"/>
              <a:gd name="connsiteX815" fmla="*/ 5837228 w 6096000"/>
              <a:gd name="connsiteY815" fmla="*/ 6201644 h 6858000"/>
              <a:gd name="connsiteX816" fmla="*/ 5784641 w 6096000"/>
              <a:gd name="connsiteY816" fmla="*/ 6215741 h 6858000"/>
              <a:gd name="connsiteX817" fmla="*/ 5770617 w 6096000"/>
              <a:gd name="connsiteY817" fmla="*/ 6198120 h 6858000"/>
              <a:gd name="connsiteX818" fmla="*/ 5798664 w 6096000"/>
              <a:gd name="connsiteY818" fmla="*/ 6152305 h 6858000"/>
              <a:gd name="connsiteX819" fmla="*/ 5781135 w 6096000"/>
              <a:gd name="connsiteY819" fmla="*/ 6134685 h 6858000"/>
              <a:gd name="connsiteX820" fmla="*/ 5735559 w 6096000"/>
              <a:gd name="connsiteY820" fmla="*/ 6162879 h 6858000"/>
              <a:gd name="connsiteX821" fmla="*/ 5718030 w 6096000"/>
              <a:gd name="connsiteY821" fmla="*/ 6148781 h 6858000"/>
              <a:gd name="connsiteX822" fmla="*/ 5732054 w 6096000"/>
              <a:gd name="connsiteY822" fmla="*/ 6095919 h 6858000"/>
              <a:gd name="connsiteX823" fmla="*/ 5711019 w 6096000"/>
              <a:gd name="connsiteY823" fmla="*/ 6085346 h 6858000"/>
              <a:gd name="connsiteX824" fmla="*/ 5672454 w 6096000"/>
              <a:gd name="connsiteY824" fmla="*/ 6120588 h 6858000"/>
              <a:gd name="connsiteX825" fmla="*/ 5651420 w 6096000"/>
              <a:gd name="connsiteY825" fmla="*/ 6113540 h 6858000"/>
              <a:gd name="connsiteX826" fmla="*/ 5654925 w 6096000"/>
              <a:gd name="connsiteY826" fmla="*/ 6085346 h 6858000"/>
              <a:gd name="connsiteX827" fmla="*/ 5651420 w 6096000"/>
              <a:gd name="connsiteY827" fmla="*/ 6060677 h 6858000"/>
              <a:gd name="connsiteX828" fmla="*/ 5651420 w 6096000"/>
              <a:gd name="connsiteY828" fmla="*/ 6057153 h 6858000"/>
              <a:gd name="connsiteX829" fmla="*/ 5630385 w 6096000"/>
              <a:gd name="connsiteY829" fmla="*/ 6053629 h 6858000"/>
              <a:gd name="connsiteX830" fmla="*/ 5626879 w 6096000"/>
              <a:gd name="connsiteY830" fmla="*/ 6053629 h 6858000"/>
              <a:gd name="connsiteX831" fmla="*/ 5602339 w 6096000"/>
              <a:gd name="connsiteY831" fmla="*/ 6099443 h 6858000"/>
              <a:gd name="connsiteX832" fmla="*/ 5577798 w 6096000"/>
              <a:gd name="connsiteY832" fmla="*/ 6095919 h 6858000"/>
              <a:gd name="connsiteX833" fmla="*/ 5563774 w 6096000"/>
              <a:gd name="connsiteY833" fmla="*/ 6043056 h 6858000"/>
              <a:gd name="connsiteX834" fmla="*/ 5542739 w 6096000"/>
              <a:gd name="connsiteY834" fmla="*/ 6043056 h 6858000"/>
              <a:gd name="connsiteX835" fmla="*/ 0 w 6096000"/>
              <a:gd name="connsiteY835" fmla="*/ 0 h 6858000"/>
              <a:gd name="connsiteX836" fmla="*/ 6096000 w 6096000"/>
              <a:gd name="connsiteY836" fmla="*/ 0 h 6858000"/>
              <a:gd name="connsiteX837" fmla="*/ 6096000 w 6096000"/>
              <a:gd name="connsiteY837" fmla="*/ 6858000 h 6858000"/>
              <a:gd name="connsiteX838" fmla="*/ 0 w 6096000"/>
              <a:gd name="connsiteY838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</a:cxnLst>
            <a:rect l="l" t="t" r="r" b="b"/>
            <a:pathLst>
              <a:path w="6096000" h="6858000">
                <a:moveTo>
                  <a:pt x="5850675" y="6677576"/>
                </a:moveTo>
                <a:lnTo>
                  <a:pt x="5856788" y="6677576"/>
                </a:lnTo>
                <a:cubicBezTo>
                  <a:pt x="5859414" y="6677576"/>
                  <a:pt x="5861212" y="6677768"/>
                  <a:pt x="5862183" y="6678151"/>
                </a:cubicBezTo>
                <a:cubicBezTo>
                  <a:pt x="5863154" y="6678534"/>
                  <a:pt x="5863913" y="6679115"/>
                  <a:pt x="5864461" y="6679894"/>
                </a:cubicBezTo>
                <a:cubicBezTo>
                  <a:pt x="5865008" y="6680674"/>
                  <a:pt x="5865281" y="6681557"/>
                  <a:pt x="5865281" y="6682541"/>
                </a:cubicBezTo>
                <a:cubicBezTo>
                  <a:pt x="5865281" y="6684073"/>
                  <a:pt x="5864713" y="6685303"/>
                  <a:pt x="5863578" y="6686233"/>
                </a:cubicBezTo>
                <a:cubicBezTo>
                  <a:pt x="5862443" y="6687164"/>
                  <a:pt x="5860316" y="6687628"/>
                  <a:pt x="5857198" y="6687628"/>
                </a:cubicBezTo>
                <a:lnTo>
                  <a:pt x="5850675" y="6687628"/>
                </a:lnTo>
                <a:close/>
                <a:moveTo>
                  <a:pt x="5845300" y="6673064"/>
                </a:moveTo>
                <a:lnTo>
                  <a:pt x="5845300" y="6706378"/>
                </a:lnTo>
                <a:lnTo>
                  <a:pt x="5850675" y="6706378"/>
                </a:lnTo>
                <a:lnTo>
                  <a:pt x="5850675" y="6692224"/>
                </a:lnTo>
                <a:lnTo>
                  <a:pt x="5853834" y="6692224"/>
                </a:lnTo>
                <a:cubicBezTo>
                  <a:pt x="5855722" y="6692224"/>
                  <a:pt x="5857158" y="6692606"/>
                  <a:pt x="5858142" y="6693372"/>
                </a:cubicBezTo>
                <a:cubicBezTo>
                  <a:pt x="5859564" y="6694411"/>
                  <a:pt x="5861438" y="6696996"/>
                  <a:pt x="5863762" y="6701126"/>
                </a:cubicBezTo>
                <a:lnTo>
                  <a:pt x="5866717" y="6706378"/>
                </a:lnTo>
                <a:lnTo>
                  <a:pt x="5873281" y="6706378"/>
                </a:lnTo>
                <a:lnTo>
                  <a:pt x="5869220" y="6699854"/>
                </a:lnTo>
                <a:cubicBezTo>
                  <a:pt x="5867277" y="6696763"/>
                  <a:pt x="5865636" y="6694562"/>
                  <a:pt x="5864296" y="6693249"/>
                </a:cubicBezTo>
                <a:cubicBezTo>
                  <a:pt x="5863585" y="6692566"/>
                  <a:pt x="5862641" y="6691977"/>
                  <a:pt x="5861466" y="6691485"/>
                </a:cubicBezTo>
                <a:cubicBezTo>
                  <a:pt x="5864337" y="6691266"/>
                  <a:pt x="5866642" y="6690254"/>
                  <a:pt x="5868378" y="6688449"/>
                </a:cubicBezTo>
                <a:cubicBezTo>
                  <a:pt x="5870115" y="6686644"/>
                  <a:pt x="5870983" y="6684524"/>
                  <a:pt x="5870983" y="6682090"/>
                </a:cubicBezTo>
                <a:cubicBezTo>
                  <a:pt x="5870983" y="6680367"/>
                  <a:pt x="5870464" y="6678739"/>
                  <a:pt x="5869424" y="6677207"/>
                </a:cubicBezTo>
                <a:cubicBezTo>
                  <a:pt x="5868385" y="6675675"/>
                  <a:pt x="5866990" y="6674602"/>
                  <a:pt x="5865239" y="6673987"/>
                </a:cubicBezTo>
                <a:cubicBezTo>
                  <a:pt x="5863489" y="6673371"/>
                  <a:pt x="5860658" y="6673064"/>
                  <a:pt x="5856747" y="6673064"/>
                </a:cubicBezTo>
                <a:close/>
                <a:moveTo>
                  <a:pt x="4806089" y="6670493"/>
                </a:moveTo>
                <a:cubicBezTo>
                  <a:pt x="4806089" y="6670493"/>
                  <a:pt x="4806089" y="6670493"/>
                  <a:pt x="4809603" y="6670493"/>
                </a:cubicBezTo>
                <a:lnTo>
                  <a:pt x="4809603" y="6674034"/>
                </a:lnTo>
                <a:cubicBezTo>
                  <a:pt x="4809603" y="6684661"/>
                  <a:pt x="4809603" y="6709456"/>
                  <a:pt x="4781492" y="6709456"/>
                </a:cubicBezTo>
                <a:cubicBezTo>
                  <a:pt x="4770950" y="6709456"/>
                  <a:pt x="4763922" y="6705914"/>
                  <a:pt x="4763922" y="6691746"/>
                </a:cubicBezTo>
                <a:cubicBezTo>
                  <a:pt x="4763922" y="6670493"/>
                  <a:pt x="4788520" y="6670493"/>
                  <a:pt x="4806089" y="6670493"/>
                </a:cubicBezTo>
                <a:close/>
                <a:moveTo>
                  <a:pt x="5858881" y="6663422"/>
                </a:moveTo>
                <a:cubicBezTo>
                  <a:pt x="5863202" y="6663422"/>
                  <a:pt x="5867428" y="6664537"/>
                  <a:pt x="5871558" y="6666766"/>
                </a:cubicBezTo>
                <a:cubicBezTo>
                  <a:pt x="5875688" y="6668995"/>
                  <a:pt x="5878909" y="6672182"/>
                  <a:pt x="5881220" y="6676325"/>
                </a:cubicBezTo>
                <a:cubicBezTo>
                  <a:pt x="5883531" y="6680469"/>
                  <a:pt x="5884687" y="6684784"/>
                  <a:pt x="5884687" y="6689269"/>
                </a:cubicBezTo>
                <a:cubicBezTo>
                  <a:pt x="5884687" y="6693728"/>
                  <a:pt x="5883552" y="6698002"/>
                  <a:pt x="5881282" y="6702090"/>
                </a:cubicBezTo>
                <a:cubicBezTo>
                  <a:pt x="5879012" y="6706180"/>
                  <a:pt x="5875825" y="6709366"/>
                  <a:pt x="5871722" y="6711650"/>
                </a:cubicBezTo>
                <a:cubicBezTo>
                  <a:pt x="5867619" y="6713934"/>
                  <a:pt x="5863339" y="6715076"/>
                  <a:pt x="5858881" y="6715076"/>
                </a:cubicBezTo>
                <a:cubicBezTo>
                  <a:pt x="5854422" y="6715076"/>
                  <a:pt x="5850142" y="6713934"/>
                  <a:pt x="5846039" y="6711650"/>
                </a:cubicBezTo>
                <a:cubicBezTo>
                  <a:pt x="5841936" y="6709366"/>
                  <a:pt x="5838742" y="6706180"/>
                  <a:pt x="5836459" y="6702090"/>
                </a:cubicBezTo>
                <a:cubicBezTo>
                  <a:pt x="5834175" y="6698002"/>
                  <a:pt x="5833033" y="6693728"/>
                  <a:pt x="5833033" y="6689269"/>
                </a:cubicBezTo>
                <a:cubicBezTo>
                  <a:pt x="5833033" y="6684784"/>
                  <a:pt x="5834195" y="6680469"/>
                  <a:pt x="5836521" y="6676325"/>
                </a:cubicBezTo>
                <a:cubicBezTo>
                  <a:pt x="5838846" y="6672182"/>
                  <a:pt x="5842066" y="6668995"/>
                  <a:pt x="5846183" y="6666766"/>
                </a:cubicBezTo>
                <a:cubicBezTo>
                  <a:pt x="5850299" y="6664537"/>
                  <a:pt x="5854532" y="6663422"/>
                  <a:pt x="5858881" y="6663422"/>
                </a:cubicBezTo>
                <a:close/>
                <a:moveTo>
                  <a:pt x="5858881" y="6658294"/>
                </a:moveTo>
                <a:cubicBezTo>
                  <a:pt x="5853684" y="6658294"/>
                  <a:pt x="5848610" y="6659627"/>
                  <a:pt x="5843660" y="6662294"/>
                </a:cubicBezTo>
                <a:cubicBezTo>
                  <a:pt x="5838709" y="6664960"/>
                  <a:pt x="5834845" y="6668776"/>
                  <a:pt x="5832069" y="6673741"/>
                </a:cubicBezTo>
                <a:cubicBezTo>
                  <a:pt x="5829293" y="6678704"/>
                  <a:pt x="5827904" y="6683881"/>
                  <a:pt x="5827904" y="6689269"/>
                </a:cubicBezTo>
                <a:cubicBezTo>
                  <a:pt x="5827904" y="6694603"/>
                  <a:pt x="5829272" y="6699732"/>
                  <a:pt x="5832007" y="6704655"/>
                </a:cubicBezTo>
                <a:cubicBezTo>
                  <a:pt x="5834743" y="6709578"/>
                  <a:pt x="5838565" y="6713401"/>
                  <a:pt x="5843474" y="6716122"/>
                </a:cubicBezTo>
                <a:cubicBezTo>
                  <a:pt x="5848385" y="6718843"/>
                  <a:pt x="5853519" y="6720204"/>
                  <a:pt x="5858881" y="6720204"/>
                </a:cubicBezTo>
                <a:cubicBezTo>
                  <a:pt x="5864242" y="6720204"/>
                  <a:pt x="5869376" y="6718843"/>
                  <a:pt x="5874287" y="6716122"/>
                </a:cubicBezTo>
                <a:cubicBezTo>
                  <a:pt x="5879196" y="6713401"/>
                  <a:pt x="5883011" y="6709578"/>
                  <a:pt x="5885733" y="6704655"/>
                </a:cubicBezTo>
                <a:cubicBezTo>
                  <a:pt x="5888454" y="6699732"/>
                  <a:pt x="5889815" y="6694603"/>
                  <a:pt x="5889815" y="6689269"/>
                </a:cubicBezTo>
                <a:cubicBezTo>
                  <a:pt x="5889815" y="6683881"/>
                  <a:pt x="5888434" y="6678704"/>
                  <a:pt x="5885671" y="6673741"/>
                </a:cubicBezTo>
                <a:cubicBezTo>
                  <a:pt x="5882909" y="6668776"/>
                  <a:pt x="5879052" y="6664960"/>
                  <a:pt x="5874101" y="6662294"/>
                </a:cubicBezTo>
                <a:cubicBezTo>
                  <a:pt x="5869151" y="6659627"/>
                  <a:pt x="5864077" y="6658294"/>
                  <a:pt x="5858881" y="6658294"/>
                </a:cubicBezTo>
                <a:close/>
                <a:moveTo>
                  <a:pt x="4995685" y="6628842"/>
                </a:moveTo>
                <a:cubicBezTo>
                  <a:pt x="5013123" y="6628842"/>
                  <a:pt x="5027259" y="6646888"/>
                  <a:pt x="5027259" y="6669149"/>
                </a:cubicBezTo>
                <a:cubicBezTo>
                  <a:pt x="5027259" y="6691410"/>
                  <a:pt x="5013123" y="6709455"/>
                  <a:pt x="4995685" y="6709455"/>
                </a:cubicBezTo>
                <a:cubicBezTo>
                  <a:pt x="4978247" y="6709455"/>
                  <a:pt x="4964111" y="6691410"/>
                  <a:pt x="4964111" y="6669149"/>
                </a:cubicBezTo>
                <a:cubicBezTo>
                  <a:pt x="4964111" y="6646888"/>
                  <a:pt x="4978247" y="6628842"/>
                  <a:pt x="4995685" y="6628842"/>
                </a:cubicBezTo>
                <a:close/>
                <a:moveTo>
                  <a:pt x="4685998" y="6628842"/>
                </a:moveTo>
                <a:cubicBezTo>
                  <a:pt x="4701580" y="6628842"/>
                  <a:pt x="4714212" y="6646888"/>
                  <a:pt x="4714212" y="6669149"/>
                </a:cubicBezTo>
                <a:cubicBezTo>
                  <a:pt x="4714212" y="6691410"/>
                  <a:pt x="4701580" y="6709455"/>
                  <a:pt x="4685998" y="6709455"/>
                </a:cubicBezTo>
                <a:cubicBezTo>
                  <a:pt x="4670415" y="6709455"/>
                  <a:pt x="4657783" y="6691410"/>
                  <a:pt x="4657783" y="6669149"/>
                </a:cubicBezTo>
                <a:cubicBezTo>
                  <a:pt x="4657783" y="6646888"/>
                  <a:pt x="4670415" y="6628842"/>
                  <a:pt x="4685998" y="6628842"/>
                </a:cubicBezTo>
                <a:close/>
                <a:moveTo>
                  <a:pt x="4373622" y="6628842"/>
                </a:moveTo>
                <a:cubicBezTo>
                  <a:pt x="4391060" y="6628842"/>
                  <a:pt x="4405196" y="6646888"/>
                  <a:pt x="4405196" y="6669149"/>
                </a:cubicBezTo>
                <a:cubicBezTo>
                  <a:pt x="4405196" y="6691410"/>
                  <a:pt x="4391060" y="6709455"/>
                  <a:pt x="4373622" y="6709455"/>
                </a:cubicBezTo>
                <a:cubicBezTo>
                  <a:pt x="4356185" y="6709455"/>
                  <a:pt x="4342048" y="6691410"/>
                  <a:pt x="4342048" y="6669149"/>
                </a:cubicBezTo>
                <a:cubicBezTo>
                  <a:pt x="4342048" y="6646888"/>
                  <a:pt x="4356185" y="6628842"/>
                  <a:pt x="4373622" y="6628842"/>
                </a:cubicBezTo>
                <a:close/>
                <a:moveTo>
                  <a:pt x="4918562" y="6623595"/>
                </a:moveTo>
                <a:lnTo>
                  <a:pt x="4918562" y="6719555"/>
                </a:lnTo>
                <a:lnTo>
                  <a:pt x="4930851" y="6719555"/>
                </a:lnTo>
                <a:lnTo>
                  <a:pt x="4930851" y="6623595"/>
                </a:lnTo>
                <a:close/>
                <a:moveTo>
                  <a:pt x="5062189" y="6622125"/>
                </a:moveTo>
                <a:cubicBezTo>
                  <a:pt x="5062189" y="6629091"/>
                  <a:pt x="5062189" y="6639541"/>
                  <a:pt x="5062189" y="6646508"/>
                </a:cubicBezTo>
                <a:lnTo>
                  <a:pt x="5062189" y="6716173"/>
                </a:lnTo>
                <a:cubicBezTo>
                  <a:pt x="5062189" y="6716173"/>
                  <a:pt x="5062189" y="6716173"/>
                  <a:pt x="5076009" y="6716173"/>
                </a:cubicBezTo>
                <a:cubicBezTo>
                  <a:pt x="5076009" y="6716173"/>
                  <a:pt x="5076009" y="6716173"/>
                  <a:pt x="5076009" y="6663924"/>
                </a:cubicBezTo>
                <a:cubicBezTo>
                  <a:pt x="5076009" y="6649991"/>
                  <a:pt x="5082918" y="6629091"/>
                  <a:pt x="5103648" y="6629091"/>
                </a:cubicBezTo>
                <a:cubicBezTo>
                  <a:pt x="5117466" y="6629091"/>
                  <a:pt x="5124377" y="6643024"/>
                  <a:pt x="5124377" y="6660441"/>
                </a:cubicBezTo>
                <a:cubicBezTo>
                  <a:pt x="5124377" y="6660441"/>
                  <a:pt x="5124377" y="6660441"/>
                  <a:pt x="5124377" y="6716173"/>
                </a:cubicBezTo>
                <a:cubicBezTo>
                  <a:pt x="5124377" y="6716173"/>
                  <a:pt x="5124377" y="6716173"/>
                  <a:pt x="5134741" y="6716173"/>
                </a:cubicBezTo>
                <a:cubicBezTo>
                  <a:pt x="5134741" y="6716173"/>
                  <a:pt x="5134741" y="6716173"/>
                  <a:pt x="5134741" y="6656957"/>
                </a:cubicBezTo>
                <a:cubicBezTo>
                  <a:pt x="5134741" y="6636058"/>
                  <a:pt x="5127831" y="6622125"/>
                  <a:pt x="5103648" y="6622125"/>
                </a:cubicBezTo>
                <a:cubicBezTo>
                  <a:pt x="5086373" y="6622125"/>
                  <a:pt x="5079464" y="6632574"/>
                  <a:pt x="5072554" y="6639541"/>
                </a:cubicBezTo>
                <a:cubicBezTo>
                  <a:pt x="5072554" y="6639541"/>
                  <a:pt x="5072554" y="6639541"/>
                  <a:pt x="5072554" y="6622125"/>
                </a:cubicBezTo>
                <a:cubicBezTo>
                  <a:pt x="5072554" y="6622125"/>
                  <a:pt x="5072554" y="6622125"/>
                  <a:pt x="5062189" y="6622125"/>
                </a:cubicBezTo>
                <a:close/>
                <a:moveTo>
                  <a:pt x="4992997" y="6622125"/>
                </a:moveTo>
                <a:cubicBezTo>
                  <a:pt x="4968881" y="6622125"/>
                  <a:pt x="4949332" y="6644080"/>
                  <a:pt x="4949332" y="6671165"/>
                </a:cubicBezTo>
                <a:cubicBezTo>
                  <a:pt x="4949332" y="6698249"/>
                  <a:pt x="4968881" y="6720204"/>
                  <a:pt x="4992997" y="6720204"/>
                </a:cubicBezTo>
                <a:cubicBezTo>
                  <a:pt x="5017113" y="6720204"/>
                  <a:pt x="5036662" y="6698249"/>
                  <a:pt x="5036662" y="6671165"/>
                </a:cubicBezTo>
                <a:cubicBezTo>
                  <a:pt x="5036662" y="6644080"/>
                  <a:pt x="5017113" y="6622125"/>
                  <a:pt x="4992997" y="6622125"/>
                </a:cubicBezTo>
                <a:close/>
                <a:moveTo>
                  <a:pt x="4787851" y="6622125"/>
                </a:moveTo>
                <a:cubicBezTo>
                  <a:pt x="4780813" y="6622125"/>
                  <a:pt x="4766738" y="6622125"/>
                  <a:pt x="4759700" y="6625628"/>
                </a:cubicBezTo>
                <a:cubicBezTo>
                  <a:pt x="4759700" y="6625628"/>
                  <a:pt x="4759700" y="6625628"/>
                  <a:pt x="4759700" y="6639639"/>
                </a:cubicBezTo>
                <a:cubicBezTo>
                  <a:pt x="4770257" y="6632634"/>
                  <a:pt x="4777294" y="6629131"/>
                  <a:pt x="4787851" y="6629131"/>
                </a:cubicBezTo>
                <a:cubicBezTo>
                  <a:pt x="4805445" y="6629131"/>
                  <a:pt x="4808964" y="6639639"/>
                  <a:pt x="4808964" y="6653651"/>
                </a:cubicBezTo>
                <a:cubicBezTo>
                  <a:pt x="4808964" y="6653651"/>
                  <a:pt x="4808964" y="6653651"/>
                  <a:pt x="4808964" y="6660656"/>
                </a:cubicBezTo>
                <a:cubicBezTo>
                  <a:pt x="4784332" y="6660656"/>
                  <a:pt x="4749144" y="6660656"/>
                  <a:pt x="4749144" y="6692181"/>
                </a:cubicBezTo>
                <a:cubicBezTo>
                  <a:pt x="4749144" y="6702690"/>
                  <a:pt x="4752663" y="6720204"/>
                  <a:pt x="4780813" y="6720204"/>
                </a:cubicBezTo>
                <a:cubicBezTo>
                  <a:pt x="4791370" y="6720204"/>
                  <a:pt x="4805445" y="6713198"/>
                  <a:pt x="4808964" y="6702690"/>
                </a:cubicBezTo>
                <a:cubicBezTo>
                  <a:pt x="4808964" y="6702690"/>
                  <a:pt x="4808964" y="6702690"/>
                  <a:pt x="4812483" y="6702690"/>
                </a:cubicBezTo>
                <a:lnTo>
                  <a:pt x="4812483" y="6716701"/>
                </a:lnTo>
                <a:cubicBezTo>
                  <a:pt x="4812483" y="6716701"/>
                  <a:pt x="4812483" y="6716701"/>
                  <a:pt x="4823039" y="6716701"/>
                </a:cubicBezTo>
                <a:cubicBezTo>
                  <a:pt x="4823039" y="6713198"/>
                  <a:pt x="4823039" y="6706193"/>
                  <a:pt x="4823039" y="6699187"/>
                </a:cubicBezTo>
                <a:cubicBezTo>
                  <a:pt x="4823039" y="6699187"/>
                  <a:pt x="4823039" y="6699187"/>
                  <a:pt x="4823039" y="6657154"/>
                </a:cubicBezTo>
                <a:cubicBezTo>
                  <a:pt x="4823039" y="6632634"/>
                  <a:pt x="4812483" y="6622125"/>
                  <a:pt x="4787851" y="6622125"/>
                </a:cubicBezTo>
                <a:close/>
                <a:moveTo>
                  <a:pt x="4546268" y="6622125"/>
                </a:moveTo>
                <a:cubicBezTo>
                  <a:pt x="4546268" y="6629091"/>
                  <a:pt x="4546268" y="6639541"/>
                  <a:pt x="4546268" y="6646508"/>
                </a:cubicBezTo>
                <a:lnTo>
                  <a:pt x="4546268" y="6716173"/>
                </a:lnTo>
                <a:cubicBezTo>
                  <a:pt x="4546268" y="6716173"/>
                  <a:pt x="4546268" y="6716173"/>
                  <a:pt x="4560343" y="6716173"/>
                </a:cubicBezTo>
                <a:cubicBezTo>
                  <a:pt x="4560343" y="6716173"/>
                  <a:pt x="4560343" y="6716173"/>
                  <a:pt x="4560343" y="6663924"/>
                </a:cubicBezTo>
                <a:cubicBezTo>
                  <a:pt x="4560343" y="6649991"/>
                  <a:pt x="4567381" y="6629091"/>
                  <a:pt x="4588494" y="6629091"/>
                </a:cubicBezTo>
                <a:cubicBezTo>
                  <a:pt x="4602569" y="6629091"/>
                  <a:pt x="4609607" y="6643024"/>
                  <a:pt x="4609607" y="6660441"/>
                </a:cubicBezTo>
                <a:cubicBezTo>
                  <a:pt x="4609607" y="6660441"/>
                  <a:pt x="4609607" y="6660441"/>
                  <a:pt x="4609607" y="6716173"/>
                </a:cubicBezTo>
                <a:cubicBezTo>
                  <a:pt x="4609607" y="6716173"/>
                  <a:pt x="4609607" y="6716173"/>
                  <a:pt x="4620163" y="6716173"/>
                </a:cubicBezTo>
                <a:cubicBezTo>
                  <a:pt x="4620163" y="6716173"/>
                  <a:pt x="4620163" y="6716173"/>
                  <a:pt x="4620163" y="6656957"/>
                </a:cubicBezTo>
                <a:cubicBezTo>
                  <a:pt x="4620163" y="6636058"/>
                  <a:pt x="4613125" y="6622125"/>
                  <a:pt x="4588494" y="6622125"/>
                </a:cubicBezTo>
                <a:cubicBezTo>
                  <a:pt x="4570900" y="6622125"/>
                  <a:pt x="4563862" y="6632574"/>
                  <a:pt x="4556824" y="6639541"/>
                </a:cubicBezTo>
                <a:cubicBezTo>
                  <a:pt x="4556824" y="6639541"/>
                  <a:pt x="4556824" y="6639541"/>
                  <a:pt x="4556824" y="6622125"/>
                </a:cubicBezTo>
                <a:cubicBezTo>
                  <a:pt x="4556824" y="6622125"/>
                  <a:pt x="4556824" y="6622125"/>
                  <a:pt x="4546268" y="6622125"/>
                </a:cubicBezTo>
                <a:close/>
                <a:moveTo>
                  <a:pt x="4444159" y="6622125"/>
                </a:moveTo>
                <a:cubicBezTo>
                  <a:pt x="4444159" y="6622125"/>
                  <a:pt x="4444159" y="6622125"/>
                  <a:pt x="4444159" y="6685175"/>
                </a:cubicBezTo>
                <a:cubicBezTo>
                  <a:pt x="4444159" y="6706193"/>
                  <a:pt x="4451196" y="6720204"/>
                  <a:pt x="4475828" y="6720204"/>
                </a:cubicBezTo>
                <a:cubicBezTo>
                  <a:pt x="4493422" y="6720204"/>
                  <a:pt x="4500460" y="6709695"/>
                  <a:pt x="4507498" y="6702690"/>
                </a:cubicBezTo>
                <a:cubicBezTo>
                  <a:pt x="4507498" y="6702690"/>
                  <a:pt x="4507498" y="6702690"/>
                  <a:pt x="4507498" y="6716701"/>
                </a:cubicBezTo>
                <a:cubicBezTo>
                  <a:pt x="4507498" y="6716701"/>
                  <a:pt x="4507498" y="6716701"/>
                  <a:pt x="4518054" y="6716701"/>
                </a:cubicBezTo>
                <a:cubicBezTo>
                  <a:pt x="4518054" y="6709695"/>
                  <a:pt x="4518054" y="6702690"/>
                  <a:pt x="4518054" y="6695684"/>
                </a:cubicBezTo>
                <a:lnTo>
                  <a:pt x="4518054" y="6622125"/>
                </a:lnTo>
                <a:cubicBezTo>
                  <a:pt x="4518054" y="6622125"/>
                  <a:pt x="4518054" y="6622125"/>
                  <a:pt x="4503979" y="6622125"/>
                </a:cubicBezTo>
                <a:cubicBezTo>
                  <a:pt x="4503979" y="6622125"/>
                  <a:pt x="4503979" y="6622125"/>
                  <a:pt x="4503979" y="6674667"/>
                </a:cubicBezTo>
                <a:cubicBezTo>
                  <a:pt x="4503979" y="6692181"/>
                  <a:pt x="4496941" y="6709695"/>
                  <a:pt x="4475828" y="6709695"/>
                </a:cubicBezTo>
                <a:cubicBezTo>
                  <a:pt x="4461753" y="6709695"/>
                  <a:pt x="4454715" y="6699187"/>
                  <a:pt x="4454715" y="6681673"/>
                </a:cubicBezTo>
                <a:cubicBezTo>
                  <a:pt x="4454715" y="6681673"/>
                  <a:pt x="4454715" y="6681673"/>
                  <a:pt x="4454715" y="6622125"/>
                </a:cubicBezTo>
                <a:cubicBezTo>
                  <a:pt x="4454715" y="6622125"/>
                  <a:pt x="4454715" y="6622125"/>
                  <a:pt x="4444159" y="6622125"/>
                </a:cubicBezTo>
                <a:close/>
                <a:moveTo>
                  <a:pt x="4375637" y="6622125"/>
                </a:moveTo>
                <a:cubicBezTo>
                  <a:pt x="4351151" y="6622125"/>
                  <a:pt x="4331300" y="6644080"/>
                  <a:pt x="4331300" y="6671165"/>
                </a:cubicBezTo>
                <a:cubicBezTo>
                  <a:pt x="4331300" y="6698249"/>
                  <a:pt x="4351151" y="6720204"/>
                  <a:pt x="4375637" y="6720204"/>
                </a:cubicBezTo>
                <a:cubicBezTo>
                  <a:pt x="4400124" y="6720204"/>
                  <a:pt x="4419975" y="6698249"/>
                  <a:pt x="4419975" y="6671165"/>
                </a:cubicBezTo>
                <a:cubicBezTo>
                  <a:pt x="4419975" y="6644080"/>
                  <a:pt x="4400124" y="6622125"/>
                  <a:pt x="4375637" y="6622125"/>
                </a:cubicBezTo>
                <a:close/>
                <a:moveTo>
                  <a:pt x="5559303" y="6607346"/>
                </a:moveTo>
                <a:lnTo>
                  <a:pt x="5563333" y="6618095"/>
                </a:lnTo>
                <a:lnTo>
                  <a:pt x="5567364" y="6624813"/>
                </a:lnTo>
                <a:lnTo>
                  <a:pt x="5552585" y="6624813"/>
                </a:lnTo>
                <a:lnTo>
                  <a:pt x="5556616" y="6618095"/>
                </a:lnTo>
                <a:close/>
                <a:moveTo>
                  <a:pt x="5563446" y="6596598"/>
                </a:moveTo>
                <a:cubicBezTo>
                  <a:pt x="5563446" y="6596598"/>
                  <a:pt x="5563446" y="6596598"/>
                  <a:pt x="5553032" y="6600112"/>
                </a:cubicBezTo>
                <a:cubicBezTo>
                  <a:pt x="5553032" y="6600112"/>
                  <a:pt x="5553032" y="6600112"/>
                  <a:pt x="5549562" y="6617682"/>
                </a:cubicBezTo>
                <a:cubicBezTo>
                  <a:pt x="5549562" y="6617682"/>
                  <a:pt x="5549562" y="6617682"/>
                  <a:pt x="5539149" y="6638764"/>
                </a:cubicBezTo>
                <a:cubicBezTo>
                  <a:pt x="5542620" y="6638764"/>
                  <a:pt x="5546091" y="6638764"/>
                  <a:pt x="5549562" y="6642278"/>
                </a:cubicBezTo>
                <a:cubicBezTo>
                  <a:pt x="5549562" y="6642278"/>
                  <a:pt x="5549562" y="6642278"/>
                  <a:pt x="5549562" y="6631737"/>
                </a:cubicBezTo>
                <a:cubicBezTo>
                  <a:pt x="5549562" y="6631737"/>
                  <a:pt x="5549562" y="6631737"/>
                  <a:pt x="5570387" y="6631737"/>
                </a:cubicBezTo>
                <a:cubicBezTo>
                  <a:pt x="5570387" y="6631737"/>
                  <a:pt x="5570387" y="6631737"/>
                  <a:pt x="5570387" y="6638764"/>
                </a:cubicBezTo>
                <a:cubicBezTo>
                  <a:pt x="5573858" y="6638764"/>
                  <a:pt x="5577329" y="6638764"/>
                  <a:pt x="5580800" y="6638764"/>
                </a:cubicBezTo>
                <a:cubicBezTo>
                  <a:pt x="5580800" y="6638764"/>
                  <a:pt x="5580800" y="6638764"/>
                  <a:pt x="5570387" y="6617682"/>
                </a:cubicBezTo>
                <a:lnTo>
                  <a:pt x="5563446" y="6600112"/>
                </a:lnTo>
                <a:cubicBezTo>
                  <a:pt x="5563446" y="6600112"/>
                  <a:pt x="5563446" y="6600112"/>
                  <a:pt x="5563446" y="6596598"/>
                </a:cubicBezTo>
                <a:close/>
                <a:moveTo>
                  <a:pt x="4868451" y="6596597"/>
                </a:moveTo>
                <a:cubicBezTo>
                  <a:pt x="4868451" y="6596597"/>
                  <a:pt x="4868451" y="6596597"/>
                  <a:pt x="4857971" y="6600129"/>
                </a:cubicBezTo>
                <a:cubicBezTo>
                  <a:pt x="4857971" y="6600129"/>
                  <a:pt x="4857971" y="6600129"/>
                  <a:pt x="4857971" y="6621318"/>
                </a:cubicBezTo>
                <a:cubicBezTo>
                  <a:pt x="4857971" y="6621318"/>
                  <a:pt x="4857971" y="6621318"/>
                  <a:pt x="4840505" y="6621318"/>
                </a:cubicBezTo>
                <a:cubicBezTo>
                  <a:pt x="4840505" y="6621318"/>
                  <a:pt x="4840505" y="6621318"/>
                  <a:pt x="4840505" y="6631913"/>
                </a:cubicBezTo>
                <a:cubicBezTo>
                  <a:pt x="4840505" y="6631913"/>
                  <a:pt x="4840505" y="6631913"/>
                  <a:pt x="4857971" y="6631913"/>
                </a:cubicBezTo>
                <a:cubicBezTo>
                  <a:pt x="4857971" y="6631913"/>
                  <a:pt x="4857971" y="6631913"/>
                  <a:pt x="4857971" y="6688419"/>
                </a:cubicBezTo>
                <a:cubicBezTo>
                  <a:pt x="4857971" y="6706077"/>
                  <a:pt x="4857971" y="6720203"/>
                  <a:pt x="4878931" y="6720203"/>
                </a:cubicBezTo>
                <a:cubicBezTo>
                  <a:pt x="4885917" y="6720203"/>
                  <a:pt x="4889410" y="6720203"/>
                  <a:pt x="4892904" y="6716672"/>
                </a:cubicBezTo>
                <a:cubicBezTo>
                  <a:pt x="4892904" y="6716672"/>
                  <a:pt x="4892904" y="6716672"/>
                  <a:pt x="4892904" y="6706077"/>
                </a:cubicBezTo>
                <a:cubicBezTo>
                  <a:pt x="4889410" y="6709608"/>
                  <a:pt x="4885917" y="6709608"/>
                  <a:pt x="4882424" y="6709608"/>
                </a:cubicBezTo>
                <a:cubicBezTo>
                  <a:pt x="4871944" y="6709608"/>
                  <a:pt x="4868451" y="6702546"/>
                  <a:pt x="4868451" y="6695482"/>
                </a:cubicBezTo>
                <a:cubicBezTo>
                  <a:pt x="4868451" y="6695482"/>
                  <a:pt x="4868451" y="6695482"/>
                  <a:pt x="4868451" y="6631913"/>
                </a:cubicBezTo>
                <a:cubicBezTo>
                  <a:pt x="4868451" y="6631913"/>
                  <a:pt x="4868451" y="6631913"/>
                  <a:pt x="4889410" y="6631913"/>
                </a:cubicBezTo>
                <a:lnTo>
                  <a:pt x="4889410" y="6621318"/>
                </a:lnTo>
                <a:cubicBezTo>
                  <a:pt x="4889410" y="6621318"/>
                  <a:pt x="4889410" y="6621318"/>
                  <a:pt x="4868451" y="6621318"/>
                </a:cubicBezTo>
                <a:cubicBezTo>
                  <a:pt x="4868451" y="6621318"/>
                  <a:pt x="4868451" y="6621318"/>
                  <a:pt x="4868451" y="6596597"/>
                </a:cubicBezTo>
                <a:close/>
                <a:moveTo>
                  <a:pt x="5503881" y="6593911"/>
                </a:moveTo>
                <a:cubicBezTo>
                  <a:pt x="5493469" y="6636077"/>
                  <a:pt x="5493469" y="6636077"/>
                  <a:pt x="5493469" y="6636077"/>
                </a:cubicBezTo>
                <a:cubicBezTo>
                  <a:pt x="5496940" y="6636077"/>
                  <a:pt x="5500410" y="6636077"/>
                  <a:pt x="5503881" y="6636077"/>
                </a:cubicBezTo>
                <a:cubicBezTo>
                  <a:pt x="5507352" y="6611481"/>
                  <a:pt x="5507352" y="6611481"/>
                  <a:pt x="5507352" y="6611481"/>
                </a:cubicBezTo>
                <a:cubicBezTo>
                  <a:pt x="5521236" y="6639591"/>
                  <a:pt x="5521236" y="6639591"/>
                  <a:pt x="5521236" y="6639591"/>
                </a:cubicBezTo>
                <a:cubicBezTo>
                  <a:pt x="5524707" y="6639591"/>
                  <a:pt x="5528178" y="6639591"/>
                  <a:pt x="5528178" y="6639591"/>
                </a:cubicBezTo>
                <a:cubicBezTo>
                  <a:pt x="5535119" y="6597425"/>
                  <a:pt x="5535119" y="6597425"/>
                  <a:pt x="5535119" y="6597425"/>
                </a:cubicBezTo>
                <a:cubicBezTo>
                  <a:pt x="5531648" y="6597425"/>
                  <a:pt x="5528178" y="6597425"/>
                  <a:pt x="5528178" y="6597425"/>
                </a:cubicBezTo>
                <a:cubicBezTo>
                  <a:pt x="5524707" y="6625536"/>
                  <a:pt x="5524707" y="6625536"/>
                  <a:pt x="5524707" y="6625536"/>
                </a:cubicBezTo>
                <a:cubicBezTo>
                  <a:pt x="5510824" y="6593911"/>
                  <a:pt x="5510824" y="6593911"/>
                  <a:pt x="5510824" y="6593911"/>
                </a:cubicBezTo>
                <a:cubicBezTo>
                  <a:pt x="5507352" y="6593911"/>
                  <a:pt x="5507352" y="6593911"/>
                  <a:pt x="5503881" y="6593911"/>
                </a:cubicBezTo>
                <a:close/>
                <a:moveTo>
                  <a:pt x="5613044" y="6589881"/>
                </a:moveTo>
                <a:cubicBezTo>
                  <a:pt x="5599071" y="6593432"/>
                  <a:pt x="5588592" y="6596982"/>
                  <a:pt x="5578112" y="6596982"/>
                </a:cubicBezTo>
                <a:cubicBezTo>
                  <a:pt x="5578112" y="6604084"/>
                  <a:pt x="5578112" y="6604084"/>
                  <a:pt x="5578112" y="6604084"/>
                </a:cubicBezTo>
                <a:cubicBezTo>
                  <a:pt x="5585098" y="6604084"/>
                  <a:pt x="5588592" y="6604084"/>
                  <a:pt x="5592084" y="6604084"/>
                </a:cubicBezTo>
                <a:cubicBezTo>
                  <a:pt x="5599071" y="6639592"/>
                  <a:pt x="5599071" y="6639592"/>
                  <a:pt x="5599071" y="6639592"/>
                </a:cubicBezTo>
                <a:cubicBezTo>
                  <a:pt x="5606057" y="6636041"/>
                  <a:pt x="5606057" y="6636041"/>
                  <a:pt x="5606057" y="6636041"/>
                </a:cubicBezTo>
                <a:cubicBezTo>
                  <a:pt x="5599071" y="6600533"/>
                  <a:pt x="5599071" y="6600533"/>
                  <a:pt x="5599071" y="6600533"/>
                </a:cubicBezTo>
                <a:cubicBezTo>
                  <a:pt x="5606057" y="6600533"/>
                  <a:pt x="5609551" y="6600533"/>
                  <a:pt x="5613044" y="6596982"/>
                </a:cubicBezTo>
                <a:close/>
                <a:moveTo>
                  <a:pt x="5468748" y="6589881"/>
                </a:moveTo>
                <a:cubicBezTo>
                  <a:pt x="5468748" y="6589881"/>
                  <a:pt x="5468748" y="6589881"/>
                  <a:pt x="5479228" y="6593240"/>
                </a:cubicBezTo>
                <a:cubicBezTo>
                  <a:pt x="5482720" y="6593240"/>
                  <a:pt x="5482720" y="6596599"/>
                  <a:pt x="5482720" y="6596599"/>
                </a:cubicBezTo>
                <a:cubicBezTo>
                  <a:pt x="5482720" y="6596599"/>
                  <a:pt x="5482720" y="6599957"/>
                  <a:pt x="5482720" y="6599957"/>
                </a:cubicBezTo>
                <a:cubicBezTo>
                  <a:pt x="5482720" y="6599957"/>
                  <a:pt x="5479228" y="6603316"/>
                  <a:pt x="5475734" y="6603316"/>
                </a:cubicBezTo>
                <a:cubicBezTo>
                  <a:pt x="5475734" y="6603316"/>
                  <a:pt x="5475734" y="6603316"/>
                  <a:pt x="5465254" y="6599957"/>
                </a:cubicBezTo>
                <a:cubicBezTo>
                  <a:pt x="5465254" y="6599957"/>
                  <a:pt x="5465254" y="6599957"/>
                  <a:pt x="5468748" y="6596599"/>
                </a:cubicBezTo>
                <a:cubicBezTo>
                  <a:pt x="5468748" y="6596599"/>
                  <a:pt x="5468748" y="6596599"/>
                  <a:pt x="5468748" y="6589881"/>
                </a:cubicBezTo>
                <a:close/>
                <a:moveTo>
                  <a:pt x="4918562" y="6587995"/>
                </a:moveTo>
                <a:lnTo>
                  <a:pt x="4918562" y="6601689"/>
                </a:lnTo>
                <a:lnTo>
                  <a:pt x="4930851" y="6601689"/>
                </a:lnTo>
                <a:lnTo>
                  <a:pt x="4930851" y="6587995"/>
                </a:lnTo>
                <a:close/>
                <a:moveTo>
                  <a:pt x="5619762" y="6585849"/>
                </a:moveTo>
                <a:cubicBezTo>
                  <a:pt x="5633582" y="6628843"/>
                  <a:pt x="5633582" y="6628843"/>
                  <a:pt x="5633582" y="6628843"/>
                </a:cubicBezTo>
                <a:cubicBezTo>
                  <a:pt x="5637036" y="6625260"/>
                  <a:pt x="5640491" y="6625260"/>
                  <a:pt x="5643946" y="6625260"/>
                </a:cubicBezTo>
                <a:cubicBezTo>
                  <a:pt x="5630127" y="6585849"/>
                  <a:pt x="5630127" y="6585849"/>
                  <a:pt x="5630127" y="6585849"/>
                </a:cubicBezTo>
                <a:cubicBezTo>
                  <a:pt x="5626671" y="6585849"/>
                  <a:pt x="5623217" y="6585849"/>
                  <a:pt x="5619762" y="6585849"/>
                </a:cubicBezTo>
                <a:close/>
                <a:moveTo>
                  <a:pt x="4250688" y="6585849"/>
                </a:moveTo>
                <a:lnTo>
                  <a:pt x="4250688" y="6716173"/>
                </a:lnTo>
                <a:lnTo>
                  <a:pt x="4265467" y="6716173"/>
                </a:lnTo>
                <a:lnTo>
                  <a:pt x="4265467" y="6657057"/>
                </a:lnTo>
                <a:lnTo>
                  <a:pt x="4311148" y="6657057"/>
                </a:lnTo>
                <a:lnTo>
                  <a:pt x="4311148" y="6646309"/>
                </a:lnTo>
                <a:lnTo>
                  <a:pt x="4265467" y="6646309"/>
                </a:lnTo>
                <a:lnTo>
                  <a:pt x="4265467" y="6596597"/>
                </a:lnTo>
                <a:lnTo>
                  <a:pt x="4313835" y="6596597"/>
                </a:lnTo>
                <a:lnTo>
                  <a:pt x="4313835" y="6585849"/>
                </a:lnTo>
                <a:close/>
                <a:moveTo>
                  <a:pt x="5465143" y="6579132"/>
                </a:moveTo>
                <a:cubicBezTo>
                  <a:pt x="5465143" y="6579132"/>
                  <a:pt x="5465143" y="6579132"/>
                  <a:pt x="5458200" y="6596599"/>
                </a:cubicBezTo>
                <a:cubicBezTo>
                  <a:pt x="5458200" y="6596599"/>
                  <a:pt x="5458200" y="6596599"/>
                  <a:pt x="5458200" y="6600091"/>
                </a:cubicBezTo>
                <a:cubicBezTo>
                  <a:pt x="5458200" y="6600091"/>
                  <a:pt x="5458200" y="6600091"/>
                  <a:pt x="5447788" y="6617558"/>
                </a:cubicBezTo>
                <a:cubicBezTo>
                  <a:pt x="5451259" y="6621051"/>
                  <a:pt x="5454730" y="6621051"/>
                  <a:pt x="5458200" y="6621051"/>
                </a:cubicBezTo>
                <a:cubicBezTo>
                  <a:pt x="5458200" y="6621051"/>
                  <a:pt x="5458200" y="6621051"/>
                  <a:pt x="5461671" y="6607078"/>
                </a:cubicBezTo>
                <a:cubicBezTo>
                  <a:pt x="5461671" y="6607078"/>
                  <a:pt x="5461671" y="6607078"/>
                  <a:pt x="5472084" y="6610572"/>
                </a:cubicBezTo>
                <a:cubicBezTo>
                  <a:pt x="5472084" y="6610572"/>
                  <a:pt x="5472084" y="6610572"/>
                  <a:pt x="5472084" y="6628037"/>
                </a:cubicBezTo>
                <a:cubicBezTo>
                  <a:pt x="5475555" y="6628037"/>
                  <a:pt x="5479026" y="6631531"/>
                  <a:pt x="5482497" y="6631531"/>
                </a:cubicBezTo>
                <a:cubicBezTo>
                  <a:pt x="5482497" y="6631531"/>
                  <a:pt x="5482497" y="6631531"/>
                  <a:pt x="5479026" y="6610572"/>
                </a:cubicBezTo>
                <a:cubicBezTo>
                  <a:pt x="5485968" y="6610572"/>
                  <a:pt x="5489438" y="6603585"/>
                  <a:pt x="5489438" y="6600091"/>
                </a:cubicBezTo>
                <a:cubicBezTo>
                  <a:pt x="5489438" y="6600091"/>
                  <a:pt x="5489438" y="6596599"/>
                  <a:pt x="5489438" y="6596599"/>
                </a:cubicBezTo>
                <a:cubicBezTo>
                  <a:pt x="5489438" y="6593105"/>
                  <a:pt x="5489438" y="6589612"/>
                  <a:pt x="5482497" y="6586119"/>
                </a:cubicBezTo>
                <a:cubicBezTo>
                  <a:pt x="5482497" y="6586119"/>
                  <a:pt x="5482497" y="6586119"/>
                  <a:pt x="5465143" y="6579132"/>
                </a:cubicBezTo>
                <a:close/>
                <a:moveTo>
                  <a:pt x="5670241" y="6576425"/>
                </a:moveTo>
                <a:cubicBezTo>
                  <a:pt x="5673696" y="6576866"/>
                  <a:pt x="5677151" y="6578629"/>
                  <a:pt x="5678878" y="6582156"/>
                </a:cubicBezTo>
                <a:cubicBezTo>
                  <a:pt x="5678878" y="6585683"/>
                  <a:pt x="5678878" y="6589209"/>
                  <a:pt x="5678878" y="6589209"/>
                </a:cubicBezTo>
                <a:cubicBezTo>
                  <a:pt x="5678878" y="6592736"/>
                  <a:pt x="5678878" y="6596264"/>
                  <a:pt x="5675423" y="6599790"/>
                </a:cubicBezTo>
                <a:cubicBezTo>
                  <a:pt x="5675423" y="6599790"/>
                  <a:pt x="5675423" y="6599790"/>
                  <a:pt x="5671968" y="6603317"/>
                </a:cubicBezTo>
                <a:cubicBezTo>
                  <a:pt x="5668514" y="6603317"/>
                  <a:pt x="5661604" y="6603317"/>
                  <a:pt x="5658149" y="6599790"/>
                </a:cubicBezTo>
                <a:cubicBezTo>
                  <a:pt x="5654694" y="6599790"/>
                  <a:pt x="5654694" y="6596264"/>
                  <a:pt x="5654694" y="6596264"/>
                </a:cubicBezTo>
                <a:cubicBezTo>
                  <a:pt x="5654694" y="6596264"/>
                  <a:pt x="5654694" y="6592736"/>
                  <a:pt x="5654694" y="6589209"/>
                </a:cubicBezTo>
                <a:cubicBezTo>
                  <a:pt x="5654694" y="6585683"/>
                  <a:pt x="5654694" y="6582156"/>
                  <a:pt x="5661604" y="6578629"/>
                </a:cubicBezTo>
                <a:cubicBezTo>
                  <a:pt x="5663332" y="6576866"/>
                  <a:pt x="5666786" y="6575984"/>
                  <a:pt x="5670241" y="6576425"/>
                </a:cubicBezTo>
                <a:close/>
                <a:moveTo>
                  <a:pt x="4714738" y="6575100"/>
                </a:moveTo>
                <a:cubicBezTo>
                  <a:pt x="4714738" y="6575100"/>
                  <a:pt x="4714738" y="6575100"/>
                  <a:pt x="4714738" y="6638804"/>
                </a:cubicBezTo>
                <a:cubicBezTo>
                  <a:pt x="4714738" y="6631726"/>
                  <a:pt x="4704048" y="6621108"/>
                  <a:pt x="4686231" y="6621108"/>
                </a:cubicBezTo>
                <a:cubicBezTo>
                  <a:pt x="4657724" y="6621108"/>
                  <a:pt x="4647034" y="6642343"/>
                  <a:pt x="4647034" y="6670656"/>
                </a:cubicBezTo>
                <a:cubicBezTo>
                  <a:pt x="4647034" y="6698969"/>
                  <a:pt x="4657724" y="6720203"/>
                  <a:pt x="4686231" y="6720203"/>
                </a:cubicBezTo>
                <a:cubicBezTo>
                  <a:pt x="4700484" y="6720203"/>
                  <a:pt x="4707611" y="6716664"/>
                  <a:pt x="4714738" y="6702507"/>
                </a:cubicBezTo>
                <a:cubicBezTo>
                  <a:pt x="4714738" y="6702507"/>
                  <a:pt x="4714738" y="6702507"/>
                  <a:pt x="4714738" y="6716664"/>
                </a:cubicBezTo>
                <a:cubicBezTo>
                  <a:pt x="4714738" y="6716664"/>
                  <a:pt x="4714738" y="6716664"/>
                  <a:pt x="4728991" y="6716664"/>
                </a:cubicBezTo>
                <a:lnTo>
                  <a:pt x="4728991" y="6575100"/>
                </a:lnTo>
                <a:cubicBezTo>
                  <a:pt x="4728991" y="6575100"/>
                  <a:pt x="4728991" y="6575100"/>
                  <a:pt x="4714738" y="6575100"/>
                </a:cubicBezTo>
                <a:close/>
                <a:moveTo>
                  <a:pt x="5672161" y="6569584"/>
                </a:moveTo>
                <a:cubicBezTo>
                  <a:pt x="5666338" y="6568289"/>
                  <a:pt x="5660068" y="6569152"/>
                  <a:pt x="5654694" y="6572607"/>
                </a:cubicBezTo>
                <a:cubicBezTo>
                  <a:pt x="5647528" y="6576062"/>
                  <a:pt x="5643946" y="6582972"/>
                  <a:pt x="5643946" y="6589881"/>
                </a:cubicBezTo>
                <a:cubicBezTo>
                  <a:pt x="5643946" y="6593336"/>
                  <a:pt x="5647528" y="6596791"/>
                  <a:pt x="5647528" y="6600246"/>
                </a:cubicBezTo>
                <a:cubicBezTo>
                  <a:pt x="5654694" y="6610611"/>
                  <a:pt x="5669025" y="6614065"/>
                  <a:pt x="5676191" y="6607156"/>
                </a:cubicBezTo>
                <a:cubicBezTo>
                  <a:pt x="5683357" y="6607156"/>
                  <a:pt x="5683357" y="6603701"/>
                  <a:pt x="5686939" y="6600246"/>
                </a:cubicBezTo>
                <a:cubicBezTo>
                  <a:pt x="5686939" y="6596791"/>
                  <a:pt x="5686939" y="6593336"/>
                  <a:pt x="5686939" y="6589881"/>
                </a:cubicBezTo>
                <a:cubicBezTo>
                  <a:pt x="5686939" y="6586427"/>
                  <a:pt x="5686939" y="6582972"/>
                  <a:pt x="5686939" y="6579517"/>
                </a:cubicBezTo>
                <a:cubicBezTo>
                  <a:pt x="5683357" y="6574334"/>
                  <a:pt x="5677982" y="6570880"/>
                  <a:pt x="5672161" y="6569584"/>
                </a:cubicBezTo>
                <a:close/>
                <a:moveTo>
                  <a:pt x="5429909" y="6561666"/>
                </a:moveTo>
                <a:cubicBezTo>
                  <a:pt x="5408825" y="6596598"/>
                  <a:pt x="5408825" y="6596598"/>
                  <a:pt x="5408825" y="6596598"/>
                </a:cubicBezTo>
                <a:cubicBezTo>
                  <a:pt x="5415853" y="6603584"/>
                  <a:pt x="5422881" y="6607078"/>
                  <a:pt x="5433423" y="6614064"/>
                </a:cubicBezTo>
                <a:cubicBezTo>
                  <a:pt x="5436937" y="6607078"/>
                  <a:pt x="5436937" y="6607078"/>
                  <a:pt x="5436937" y="6607078"/>
                </a:cubicBezTo>
                <a:cubicBezTo>
                  <a:pt x="5419367" y="6596598"/>
                  <a:pt x="5419367" y="6596598"/>
                  <a:pt x="5419367" y="6596598"/>
                </a:cubicBezTo>
                <a:cubicBezTo>
                  <a:pt x="5426395" y="6586119"/>
                  <a:pt x="5426395" y="6586119"/>
                  <a:pt x="5426395" y="6586119"/>
                </a:cubicBezTo>
                <a:cubicBezTo>
                  <a:pt x="5436937" y="6593105"/>
                  <a:pt x="5436937" y="6593105"/>
                  <a:pt x="5436937" y="6593105"/>
                </a:cubicBezTo>
                <a:cubicBezTo>
                  <a:pt x="5440450" y="6586119"/>
                  <a:pt x="5440450" y="6586119"/>
                  <a:pt x="5440450" y="6586119"/>
                </a:cubicBezTo>
                <a:cubicBezTo>
                  <a:pt x="5436937" y="6586119"/>
                  <a:pt x="5433423" y="6582625"/>
                  <a:pt x="5429909" y="6579132"/>
                </a:cubicBezTo>
                <a:lnTo>
                  <a:pt x="5433423" y="6572146"/>
                </a:lnTo>
                <a:cubicBezTo>
                  <a:pt x="5440450" y="6575638"/>
                  <a:pt x="5443964" y="6579132"/>
                  <a:pt x="5450992" y="6582625"/>
                </a:cubicBezTo>
                <a:cubicBezTo>
                  <a:pt x="5454506" y="6575638"/>
                  <a:pt x="5454506" y="6575638"/>
                  <a:pt x="5454506" y="6575638"/>
                </a:cubicBezTo>
                <a:cubicBezTo>
                  <a:pt x="5447478" y="6572146"/>
                  <a:pt x="5436937" y="6565159"/>
                  <a:pt x="5429909" y="6561666"/>
                </a:cubicBezTo>
                <a:close/>
                <a:moveTo>
                  <a:pt x="5707361" y="6533452"/>
                </a:moveTo>
                <a:cubicBezTo>
                  <a:pt x="5703868" y="6536978"/>
                  <a:pt x="5703868" y="6536978"/>
                  <a:pt x="5700375" y="6540505"/>
                </a:cubicBezTo>
                <a:cubicBezTo>
                  <a:pt x="5717840" y="6558139"/>
                  <a:pt x="5717840" y="6558139"/>
                  <a:pt x="5717840" y="6558139"/>
                </a:cubicBezTo>
                <a:cubicBezTo>
                  <a:pt x="5689895" y="6551086"/>
                  <a:pt x="5689895" y="6551086"/>
                  <a:pt x="5689895" y="6551086"/>
                </a:cubicBezTo>
                <a:cubicBezTo>
                  <a:pt x="5686402" y="6551086"/>
                  <a:pt x="5686402" y="6554612"/>
                  <a:pt x="5682908" y="6554612"/>
                </a:cubicBezTo>
                <a:cubicBezTo>
                  <a:pt x="5707361" y="6589881"/>
                  <a:pt x="5707361" y="6589881"/>
                  <a:pt x="5707361" y="6589881"/>
                </a:cubicBezTo>
                <a:cubicBezTo>
                  <a:pt x="5710854" y="6586354"/>
                  <a:pt x="5710854" y="6586354"/>
                  <a:pt x="5714348" y="6582827"/>
                </a:cubicBezTo>
                <a:cubicBezTo>
                  <a:pt x="5700375" y="6561666"/>
                  <a:pt x="5700375" y="6561666"/>
                  <a:pt x="5700375" y="6561666"/>
                </a:cubicBezTo>
                <a:cubicBezTo>
                  <a:pt x="5728320" y="6572246"/>
                  <a:pt x="5728320" y="6572246"/>
                  <a:pt x="5728320" y="6572246"/>
                </a:cubicBezTo>
                <a:cubicBezTo>
                  <a:pt x="5731814" y="6568720"/>
                  <a:pt x="5731814" y="6568720"/>
                  <a:pt x="5735307" y="6565193"/>
                </a:cubicBezTo>
                <a:cubicBezTo>
                  <a:pt x="5707361" y="6533452"/>
                  <a:pt x="5707361" y="6533452"/>
                  <a:pt x="5707361" y="6533452"/>
                </a:cubicBezTo>
                <a:close/>
                <a:moveTo>
                  <a:pt x="5399008" y="6533452"/>
                </a:moveTo>
                <a:cubicBezTo>
                  <a:pt x="5399008" y="6533452"/>
                  <a:pt x="5399008" y="6533452"/>
                  <a:pt x="5391980" y="6536965"/>
                </a:cubicBezTo>
                <a:cubicBezTo>
                  <a:pt x="5395494" y="6540479"/>
                  <a:pt x="5399008" y="6543993"/>
                  <a:pt x="5402522" y="6547507"/>
                </a:cubicBezTo>
                <a:cubicBezTo>
                  <a:pt x="5402522" y="6547507"/>
                  <a:pt x="5402522" y="6547507"/>
                  <a:pt x="5377924" y="6572104"/>
                </a:cubicBezTo>
                <a:cubicBezTo>
                  <a:pt x="5377924" y="6572104"/>
                  <a:pt x="5377924" y="6572104"/>
                  <a:pt x="5384952" y="6579132"/>
                </a:cubicBezTo>
                <a:cubicBezTo>
                  <a:pt x="5384952" y="6579132"/>
                  <a:pt x="5384952" y="6579132"/>
                  <a:pt x="5409548" y="6554535"/>
                </a:cubicBezTo>
                <a:cubicBezTo>
                  <a:pt x="5413062" y="6554535"/>
                  <a:pt x="5416576" y="6558048"/>
                  <a:pt x="5420090" y="6561562"/>
                </a:cubicBezTo>
                <a:cubicBezTo>
                  <a:pt x="5420090" y="6561562"/>
                  <a:pt x="5420090" y="6561562"/>
                  <a:pt x="5423604" y="6554535"/>
                </a:cubicBezTo>
                <a:cubicBezTo>
                  <a:pt x="5413062" y="6547507"/>
                  <a:pt x="5406036" y="6540479"/>
                  <a:pt x="5399008" y="6533452"/>
                </a:cubicBezTo>
                <a:close/>
                <a:moveTo>
                  <a:pt x="5728589" y="6522703"/>
                </a:moveTo>
                <a:lnTo>
                  <a:pt x="5746055" y="6529421"/>
                </a:lnTo>
                <a:lnTo>
                  <a:pt x="5746055" y="6533452"/>
                </a:lnTo>
                <a:lnTo>
                  <a:pt x="5739337" y="6540170"/>
                </a:lnTo>
                <a:lnTo>
                  <a:pt x="5735307" y="6533452"/>
                </a:lnTo>
                <a:close/>
                <a:moveTo>
                  <a:pt x="5724942" y="6515985"/>
                </a:moveTo>
                <a:lnTo>
                  <a:pt x="5717840" y="6522927"/>
                </a:lnTo>
                <a:cubicBezTo>
                  <a:pt x="5717840" y="6522927"/>
                  <a:pt x="5717840" y="6522927"/>
                  <a:pt x="5724942" y="6533339"/>
                </a:cubicBezTo>
                <a:cubicBezTo>
                  <a:pt x="5724942" y="6533339"/>
                  <a:pt x="5724942" y="6533339"/>
                  <a:pt x="5742696" y="6557635"/>
                </a:cubicBezTo>
                <a:cubicBezTo>
                  <a:pt x="5742696" y="6557635"/>
                  <a:pt x="5746247" y="6554165"/>
                  <a:pt x="5746247" y="6554165"/>
                </a:cubicBezTo>
                <a:cubicBezTo>
                  <a:pt x="5746247" y="6554165"/>
                  <a:pt x="5746247" y="6554165"/>
                  <a:pt x="5742696" y="6547223"/>
                </a:cubicBezTo>
                <a:cubicBezTo>
                  <a:pt x="5742696" y="6547223"/>
                  <a:pt x="5742696" y="6547223"/>
                  <a:pt x="5753349" y="6533339"/>
                </a:cubicBezTo>
                <a:cubicBezTo>
                  <a:pt x="5753349" y="6533339"/>
                  <a:pt x="5753349" y="6533339"/>
                  <a:pt x="5760450" y="6533339"/>
                </a:cubicBezTo>
                <a:cubicBezTo>
                  <a:pt x="5764002" y="6533339"/>
                  <a:pt x="5764002" y="6533339"/>
                  <a:pt x="5764002" y="6533339"/>
                </a:cubicBezTo>
                <a:cubicBezTo>
                  <a:pt x="5764002" y="6529868"/>
                  <a:pt x="5767552" y="6529868"/>
                  <a:pt x="5767552" y="6526397"/>
                </a:cubicBezTo>
                <a:cubicBezTo>
                  <a:pt x="5767552" y="6526397"/>
                  <a:pt x="5767552" y="6526397"/>
                  <a:pt x="5724942" y="6515985"/>
                </a:cubicBezTo>
                <a:close/>
                <a:moveTo>
                  <a:pt x="5370198" y="6501206"/>
                </a:moveTo>
                <a:cubicBezTo>
                  <a:pt x="5334930" y="6526286"/>
                  <a:pt x="5334930" y="6526286"/>
                  <a:pt x="5334930" y="6526286"/>
                </a:cubicBezTo>
                <a:cubicBezTo>
                  <a:pt x="5338457" y="6529869"/>
                  <a:pt x="5338457" y="6529869"/>
                  <a:pt x="5341984" y="6533452"/>
                </a:cubicBezTo>
                <a:cubicBezTo>
                  <a:pt x="5363145" y="6519121"/>
                  <a:pt x="5363145" y="6519121"/>
                  <a:pt x="5363145" y="6519121"/>
                </a:cubicBezTo>
                <a:cubicBezTo>
                  <a:pt x="5352564" y="6547782"/>
                  <a:pt x="5352564" y="6547782"/>
                  <a:pt x="5352564" y="6547782"/>
                </a:cubicBezTo>
                <a:cubicBezTo>
                  <a:pt x="5356091" y="6551366"/>
                  <a:pt x="5356091" y="6551366"/>
                  <a:pt x="5359618" y="6554948"/>
                </a:cubicBezTo>
                <a:cubicBezTo>
                  <a:pt x="5391359" y="6526286"/>
                  <a:pt x="5391359" y="6526286"/>
                  <a:pt x="5391359" y="6526286"/>
                </a:cubicBezTo>
                <a:cubicBezTo>
                  <a:pt x="5391359" y="6522703"/>
                  <a:pt x="5387833" y="6522703"/>
                  <a:pt x="5387833" y="6519121"/>
                </a:cubicBezTo>
                <a:cubicBezTo>
                  <a:pt x="5366672" y="6537034"/>
                  <a:pt x="5366672" y="6537034"/>
                  <a:pt x="5366672" y="6537034"/>
                </a:cubicBezTo>
                <a:cubicBezTo>
                  <a:pt x="5377252" y="6508372"/>
                  <a:pt x="5377252" y="6508372"/>
                  <a:pt x="5377252" y="6508372"/>
                </a:cubicBezTo>
                <a:cubicBezTo>
                  <a:pt x="5373725" y="6504789"/>
                  <a:pt x="5373725" y="6504789"/>
                  <a:pt x="5370198" y="6501206"/>
                </a:cubicBezTo>
                <a:close/>
                <a:moveTo>
                  <a:pt x="5739338" y="6490458"/>
                </a:moveTo>
                <a:lnTo>
                  <a:pt x="5735307" y="6498519"/>
                </a:lnTo>
                <a:lnTo>
                  <a:pt x="5774270" y="6518673"/>
                </a:lnTo>
                <a:lnTo>
                  <a:pt x="5787706" y="6494489"/>
                </a:lnTo>
                <a:lnTo>
                  <a:pt x="5780988" y="6490458"/>
                </a:lnTo>
                <a:lnTo>
                  <a:pt x="5770239" y="6509268"/>
                </a:lnTo>
                <a:close/>
                <a:moveTo>
                  <a:pt x="5363634" y="6487771"/>
                </a:moveTo>
                <a:cubicBezTo>
                  <a:pt x="5328212" y="6508933"/>
                  <a:pt x="5328212" y="6508933"/>
                  <a:pt x="5328212" y="6508933"/>
                </a:cubicBezTo>
                <a:cubicBezTo>
                  <a:pt x="5328212" y="6508933"/>
                  <a:pt x="5328212" y="6512459"/>
                  <a:pt x="5331754" y="6515986"/>
                </a:cubicBezTo>
                <a:cubicBezTo>
                  <a:pt x="5367176" y="6494825"/>
                  <a:pt x="5367176" y="6494825"/>
                  <a:pt x="5367176" y="6494825"/>
                </a:cubicBezTo>
                <a:cubicBezTo>
                  <a:pt x="5367176" y="6491298"/>
                  <a:pt x="5363634" y="6491298"/>
                  <a:pt x="5363634" y="6487771"/>
                </a:cubicBezTo>
                <a:close/>
                <a:moveTo>
                  <a:pt x="5354927" y="6454161"/>
                </a:moveTo>
                <a:cubicBezTo>
                  <a:pt x="5356683" y="6454602"/>
                  <a:pt x="5358437" y="6456365"/>
                  <a:pt x="5360192" y="6459892"/>
                </a:cubicBezTo>
                <a:cubicBezTo>
                  <a:pt x="5391785" y="6537483"/>
                  <a:pt x="5465500" y="6590385"/>
                  <a:pt x="5553257" y="6590385"/>
                </a:cubicBezTo>
                <a:cubicBezTo>
                  <a:pt x="5641012" y="6590385"/>
                  <a:pt x="5714728" y="6537483"/>
                  <a:pt x="5746320" y="6459892"/>
                </a:cubicBezTo>
                <a:cubicBezTo>
                  <a:pt x="5748075" y="6456365"/>
                  <a:pt x="5749831" y="6454602"/>
                  <a:pt x="5751586" y="6454161"/>
                </a:cubicBezTo>
                <a:cubicBezTo>
                  <a:pt x="5753340" y="6453721"/>
                  <a:pt x="5755096" y="6454602"/>
                  <a:pt x="5756851" y="6456365"/>
                </a:cubicBezTo>
                <a:cubicBezTo>
                  <a:pt x="5756851" y="6456365"/>
                  <a:pt x="5756851" y="6456365"/>
                  <a:pt x="5795464" y="6466946"/>
                </a:cubicBezTo>
                <a:cubicBezTo>
                  <a:pt x="5798974" y="6470473"/>
                  <a:pt x="5802484" y="6473999"/>
                  <a:pt x="5802484" y="6477526"/>
                </a:cubicBezTo>
                <a:cubicBezTo>
                  <a:pt x="5763871" y="6579804"/>
                  <a:pt x="5665585" y="6650341"/>
                  <a:pt x="5553257" y="6650341"/>
                </a:cubicBezTo>
                <a:cubicBezTo>
                  <a:pt x="5440929" y="6650341"/>
                  <a:pt x="5342641" y="6579804"/>
                  <a:pt x="5304028" y="6481054"/>
                </a:cubicBezTo>
                <a:cubicBezTo>
                  <a:pt x="5304028" y="6473999"/>
                  <a:pt x="5304028" y="6470473"/>
                  <a:pt x="5311049" y="6466946"/>
                </a:cubicBezTo>
                <a:cubicBezTo>
                  <a:pt x="5311049" y="6466946"/>
                  <a:pt x="5311049" y="6466946"/>
                  <a:pt x="5349662" y="6456365"/>
                </a:cubicBezTo>
                <a:cubicBezTo>
                  <a:pt x="5351417" y="6454602"/>
                  <a:pt x="5353172" y="6453721"/>
                  <a:pt x="5354927" y="6454161"/>
                </a:cubicBezTo>
                <a:close/>
                <a:moveTo>
                  <a:pt x="5507442" y="6448323"/>
                </a:moveTo>
                <a:cubicBezTo>
                  <a:pt x="5510935" y="6444777"/>
                  <a:pt x="5514428" y="6444777"/>
                  <a:pt x="5517922" y="6448323"/>
                </a:cubicBezTo>
                <a:cubicBezTo>
                  <a:pt x="5517922" y="6448323"/>
                  <a:pt x="5521414" y="6451869"/>
                  <a:pt x="5521414" y="6455414"/>
                </a:cubicBezTo>
                <a:cubicBezTo>
                  <a:pt x="5521414" y="6455414"/>
                  <a:pt x="5528401" y="6558233"/>
                  <a:pt x="5528401" y="6558233"/>
                </a:cubicBezTo>
                <a:cubicBezTo>
                  <a:pt x="5528401" y="6565324"/>
                  <a:pt x="5528401" y="6568870"/>
                  <a:pt x="5524908" y="6568870"/>
                </a:cubicBezTo>
                <a:cubicBezTo>
                  <a:pt x="5524908" y="6572415"/>
                  <a:pt x="5521414" y="6572415"/>
                  <a:pt x="5517922" y="6568870"/>
                </a:cubicBezTo>
                <a:cubicBezTo>
                  <a:pt x="5472509" y="6558233"/>
                  <a:pt x="5441070" y="6540506"/>
                  <a:pt x="5409632" y="6505050"/>
                </a:cubicBezTo>
                <a:cubicBezTo>
                  <a:pt x="5406138" y="6505050"/>
                  <a:pt x="5406138" y="6501505"/>
                  <a:pt x="5406138" y="6501505"/>
                </a:cubicBezTo>
                <a:cubicBezTo>
                  <a:pt x="5406138" y="6497960"/>
                  <a:pt x="5406138" y="6497960"/>
                  <a:pt x="5406138" y="6497960"/>
                </a:cubicBezTo>
                <a:cubicBezTo>
                  <a:pt x="5406138" y="6494415"/>
                  <a:pt x="5409632" y="6494415"/>
                  <a:pt x="5413124" y="6494415"/>
                </a:cubicBezTo>
                <a:cubicBezTo>
                  <a:pt x="5413124" y="6494415"/>
                  <a:pt x="5413124" y="6494415"/>
                  <a:pt x="5507442" y="6448323"/>
                </a:cubicBezTo>
                <a:close/>
                <a:moveTo>
                  <a:pt x="5592084" y="6444777"/>
                </a:moveTo>
                <a:cubicBezTo>
                  <a:pt x="5595578" y="6444777"/>
                  <a:pt x="5599071" y="6444777"/>
                  <a:pt x="5602565" y="6444777"/>
                </a:cubicBezTo>
                <a:cubicBezTo>
                  <a:pt x="5602565" y="6444777"/>
                  <a:pt x="5602565" y="6444777"/>
                  <a:pt x="5693388" y="6490688"/>
                </a:cubicBezTo>
                <a:cubicBezTo>
                  <a:pt x="5696882" y="6494220"/>
                  <a:pt x="5700375" y="6494220"/>
                  <a:pt x="5700375" y="6497752"/>
                </a:cubicBezTo>
                <a:cubicBezTo>
                  <a:pt x="5700375" y="6501283"/>
                  <a:pt x="5700375" y="6501283"/>
                  <a:pt x="5696882" y="6504815"/>
                </a:cubicBezTo>
                <a:cubicBezTo>
                  <a:pt x="5665442" y="6540131"/>
                  <a:pt x="5634003" y="6557789"/>
                  <a:pt x="5588592" y="6568384"/>
                </a:cubicBezTo>
                <a:cubicBezTo>
                  <a:pt x="5585098" y="6568384"/>
                  <a:pt x="5581605" y="6568384"/>
                  <a:pt x="5581605" y="6568384"/>
                </a:cubicBezTo>
                <a:cubicBezTo>
                  <a:pt x="5578112" y="6564852"/>
                  <a:pt x="5578112" y="6561320"/>
                  <a:pt x="5578112" y="6557789"/>
                </a:cubicBezTo>
                <a:cubicBezTo>
                  <a:pt x="5578112" y="6557789"/>
                  <a:pt x="5578112" y="6557789"/>
                  <a:pt x="5588592" y="6455373"/>
                </a:cubicBezTo>
                <a:cubicBezTo>
                  <a:pt x="5588592" y="6451841"/>
                  <a:pt x="5588592" y="6448309"/>
                  <a:pt x="5592084" y="6444777"/>
                </a:cubicBezTo>
                <a:close/>
                <a:moveTo>
                  <a:pt x="4714283" y="6405813"/>
                </a:moveTo>
                <a:lnTo>
                  <a:pt x="4755862" y="6405813"/>
                </a:lnTo>
                <a:cubicBezTo>
                  <a:pt x="4755862" y="6405813"/>
                  <a:pt x="4755862" y="6405813"/>
                  <a:pt x="4755862" y="6448423"/>
                </a:cubicBezTo>
                <a:cubicBezTo>
                  <a:pt x="4755862" y="6448423"/>
                  <a:pt x="4728142" y="6455525"/>
                  <a:pt x="4707353" y="6455525"/>
                </a:cubicBezTo>
                <a:cubicBezTo>
                  <a:pt x="4690028" y="6455525"/>
                  <a:pt x="4690028" y="6441322"/>
                  <a:pt x="4690028" y="6430669"/>
                </a:cubicBezTo>
                <a:cubicBezTo>
                  <a:pt x="4690028" y="6416466"/>
                  <a:pt x="4696958" y="6409364"/>
                  <a:pt x="4714283" y="6405813"/>
                </a:cubicBezTo>
                <a:close/>
                <a:moveTo>
                  <a:pt x="4398479" y="6335948"/>
                </a:moveTo>
                <a:cubicBezTo>
                  <a:pt x="4429716" y="6335948"/>
                  <a:pt x="4440128" y="6350016"/>
                  <a:pt x="4440128" y="6392220"/>
                </a:cubicBezTo>
                <a:cubicBezTo>
                  <a:pt x="4440128" y="6430905"/>
                  <a:pt x="4433187" y="6455524"/>
                  <a:pt x="4398479" y="6455524"/>
                </a:cubicBezTo>
                <a:cubicBezTo>
                  <a:pt x="4363770" y="6455524"/>
                  <a:pt x="4356829" y="6434423"/>
                  <a:pt x="4356829" y="6392220"/>
                </a:cubicBezTo>
                <a:cubicBezTo>
                  <a:pt x="4356829" y="6350016"/>
                  <a:pt x="4367241" y="6335948"/>
                  <a:pt x="4398479" y="6335948"/>
                </a:cubicBezTo>
                <a:close/>
                <a:moveTo>
                  <a:pt x="5543005" y="6331919"/>
                </a:moveTo>
                <a:cubicBezTo>
                  <a:pt x="5543005" y="6331919"/>
                  <a:pt x="5543005" y="6331919"/>
                  <a:pt x="5564034" y="6331919"/>
                </a:cubicBezTo>
                <a:cubicBezTo>
                  <a:pt x="5564034" y="6331919"/>
                  <a:pt x="5564034" y="6339012"/>
                  <a:pt x="5564034" y="6342559"/>
                </a:cubicBezTo>
                <a:cubicBezTo>
                  <a:pt x="5581559" y="6346106"/>
                  <a:pt x="5595578" y="6363841"/>
                  <a:pt x="5595578" y="6381576"/>
                </a:cubicBezTo>
                <a:cubicBezTo>
                  <a:pt x="5595578" y="6402858"/>
                  <a:pt x="5574549" y="6420593"/>
                  <a:pt x="5553519" y="6420593"/>
                </a:cubicBezTo>
                <a:cubicBezTo>
                  <a:pt x="5532490" y="6420593"/>
                  <a:pt x="5514966" y="6402858"/>
                  <a:pt x="5514966" y="6381576"/>
                </a:cubicBezTo>
                <a:cubicBezTo>
                  <a:pt x="5514966" y="6363841"/>
                  <a:pt x="5525480" y="6346106"/>
                  <a:pt x="5543005" y="6342559"/>
                </a:cubicBezTo>
                <a:cubicBezTo>
                  <a:pt x="5543005" y="6342559"/>
                  <a:pt x="5543005" y="6331919"/>
                  <a:pt x="5543005" y="6331919"/>
                </a:cubicBezTo>
                <a:close/>
                <a:moveTo>
                  <a:pt x="5553257" y="6321170"/>
                </a:moveTo>
                <a:cubicBezTo>
                  <a:pt x="5520236" y="6321170"/>
                  <a:pt x="5493469" y="6348239"/>
                  <a:pt x="5493469" y="6381630"/>
                </a:cubicBezTo>
                <a:cubicBezTo>
                  <a:pt x="5493469" y="6415021"/>
                  <a:pt x="5520236" y="6442090"/>
                  <a:pt x="5553257" y="6442090"/>
                </a:cubicBezTo>
                <a:cubicBezTo>
                  <a:pt x="5586277" y="6442090"/>
                  <a:pt x="5613045" y="6415021"/>
                  <a:pt x="5613045" y="6381630"/>
                </a:cubicBezTo>
                <a:cubicBezTo>
                  <a:pt x="5613045" y="6348239"/>
                  <a:pt x="5586277" y="6321170"/>
                  <a:pt x="5553257" y="6321170"/>
                </a:cubicBezTo>
                <a:close/>
                <a:moveTo>
                  <a:pt x="5553257" y="6314453"/>
                </a:moveTo>
                <a:cubicBezTo>
                  <a:pt x="5589987" y="6314453"/>
                  <a:pt x="5619763" y="6344529"/>
                  <a:pt x="5619763" y="6381630"/>
                </a:cubicBezTo>
                <a:cubicBezTo>
                  <a:pt x="5619763" y="6418732"/>
                  <a:pt x="5589987" y="6448808"/>
                  <a:pt x="5553257" y="6448808"/>
                </a:cubicBezTo>
                <a:cubicBezTo>
                  <a:pt x="5516526" y="6448808"/>
                  <a:pt x="5486751" y="6418732"/>
                  <a:pt x="5486751" y="6381630"/>
                </a:cubicBezTo>
                <a:cubicBezTo>
                  <a:pt x="5486751" y="6344529"/>
                  <a:pt x="5516526" y="6314453"/>
                  <a:pt x="5553257" y="6314453"/>
                </a:cubicBezTo>
                <a:close/>
                <a:moveTo>
                  <a:pt x="5728549" y="6311766"/>
                </a:moveTo>
                <a:cubicBezTo>
                  <a:pt x="5732050" y="6311766"/>
                  <a:pt x="5732050" y="6315292"/>
                  <a:pt x="5732050" y="6318819"/>
                </a:cubicBezTo>
                <a:cubicBezTo>
                  <a:pt x="5746055" y="6361141"/>
                  <a:pt x="5746055" y="6399936"/>
                  <a:pt x="5732050" y="6442258"/>
                </a:cubicBezTo>
                <a:cubicBezTo>
                  <a:pt x="5732050" y="6449312"/>
                  <a:pt x="5732050" y="6449312"/>
                  <a:pt x="5728549" y="6449312"/>
                </a:cubicBezTo>
                <a:cubicBezTo>
                  <a:pt x="5725047" y="6452839"/>
                  <a:pt x="5721546" y="6449312"/>
                  <a:pt x="5721546" y="6449312"/>
                </a:cubicBezTo>
                <a:lnTo>
                  <a:pt x="5634012" y="6389356"/>
                </a:lnTo>
                <a:cubicBezTo>
                  <a:pt x="5630510" y="6385829"/>
                  <a:pt x="5630510" y="6382302"/>
                  <a:pt x="5630510" y="6382302"/>
                </a:cubicBezTo>
                <a:cubicBezTo>
                  <a:pt x="5630510" y="6378776"/>
                  <a:pt x="5630510" y="6375249"/>
                  <a:pt x="5634012" y="6371721"/>
                </a:cubicBezTo>
                <a:cubicBezTo>
                  <a:pt x="5634012" y="6371721"/>
                  <a:pt x="5634012" y="6371721"/>
                  <a:pt x="5718044" y="6315292"/>
                </a:cubicBezTo>
                <a:cubicBezTo>
                  <a:pt x="5725047" y="6311766"/>
                  <a:pt x="5728549" y="6311766"/>
                  <a:pt x="5728549" y="6311766"/>
                </a:cubicBezTo>
                <a:close/>
                <a:moveTo>
                  <a:pt x="5377964" y="6311766"/>
                </a:moveTo>
                <a:cubicBezTo>
                  <a:pt x="5381466" y="6311766"/>
                  <a:pt x="5384967" y="6311766"/>
                  <a:pt x="5384967" y="6315292"/>
                </a:cubicBezTo>
                <a:lnTo>
                  <a:pt x="5472501" y="6371721"/>
                </a:lnTo>
                <a:cubicBezTo>
                  <a:pt x="5476002" y="6375249"/>
                  <a:pt x="5476002" y="6378776"/>
                  <a:pt x="5476002" y="6382302"/>
                </a:cubicBezTo>
                <a:cubicBezTo>
                  <a:pt x="5476002" y="6385829"/>
                  <a:pt x="5476002" y="6389356"/>
                  <a:pt x="5472501" y="6389356"/>
                </a:cubicBezTo>
                <a:cubicBezTo>
                  <a:pt x="5472501" y="6389356"/>
                  <a:pt x="5472501" y="6389356"/>
                  <a:pt x="5384967" y="6449312"/>
                </a:cubicBezTo>
                <a:cubicBezTo>
                  <a:pt x="5381466" y="6449312"/>
                  <a:pt x="5377964" y="6452839"/>
                  <a:pt x="5377964" y="6449312"/>
                </a:cubicBezTo>
                <a:cubicBezTo>
                  <a:pt x="5374463" y="6449312"/>
                  <a:pt x="5374463" y="6445785"/>
                  <a:pt x="5370961" y="6445785"/>
                </a:cubicBezTo>
                <a:cubicBezTo>
                  <a:pt x="5360457" y="6399936"/>
                  <a:pt x="5360457" y="6361141"/>
                  <a:pt x="5370961" y="6318819"/>
                </a:cubicBezTo>
                <a:cubicBezTo>
                  <a:pt x="5374463" y="6315292"/>
                  <a:pt x="5374463" y="6311766"/>
                  <a:pt x="5377964" y="6311766"/>
                </a:cubicBezTo>
                <a:close/>
                <a:moveTo>
                  <a:pt x="4974316" y="6301017"/>
                </a:moveTo>
                <a:cubicBezTo>
                  <a:pt x="4974316" y="6304543"/>
                  <a:pt x="4970828" y="6304543"/>
                  <a:pt x="4974316" y="6308070"/>
                </a:cubicBezTo>
                <a:cubicBezTo>
                  <a:pt x="5016166" y="6470304"/>
                  <a:pt x="5016166" y="6470304"/>
                  <a:pt x="5016166" y="6470304"/>
                </a:cubicBezTo>
                <a:cubicBezTo>
                  <a:pt x="5016166" y="6477358"/>
                  <a:pt x="5023141" y="6491465"/>
                  <a:pt x="5037091" y="6491465"/>
                </a:cubicBezTo>
                <a:cubicBezTo>
                  <a:pt x="5047554" y="6491465"/>
                  <a:pt x="5047554" y="6491465"/>
                  <a:pt x="5047554" y="6491465"/>
                </a:cubicBezTo>
                <a:cubicBezTo>
                  <a:pt x="5044066" y="6494992"/>
                  <a:pt x="5044066" y="6494992"/>
                  <a:pt x="5044066" y="6498518"/>
                </a:cubicBezTo>
                <a:cubicBezTo>
                  <a:pt x="5040578" y="6509098"/>
                  <a:pt x="5037091" y="6519679"/>
                  <a:pt x="5016166" y="6519679"/>
                </a:cubicBezTo>
                <a:cubicBezTo>
                  <a:pt x="4981291" y="6516153"/>
                  <a:pt x="4981291" y="6516153"/>
                  <a:pt x="4981291" y="6516153"/>
                </a:cubicBezTo>
                <a:cubicBezTo>
                  <a:pt x="4981291" y="6516153"/>
                  <a:pt x="4977804" y="6516153"/>
                  <a:pt x="4977804" y="6519679"/>
                </a:cubicBezTo>
                <a:cubicBezTo>
                  <a:pt x="4974316" y="6519679"/>
                  <a:pt x="4974316" y="6523206"/>
                  <a:pt x="4974316" y="6523206"/>
                </a:cubicBezTo>
                <a:cubicBezTo>
                  <a:pt x="4974316" y="6544367"/>
                  <a:pt x="4974316" y="6544367"/>
                  <a:pt x="4974316" y="6544367"/>
                </a:cubicBezTo>
                <a:cubicBezTo>
                  <a:pt x="4974316" y="6547894"/>
                  <a:pt x="4977804" y="6547894"/>
                  <a:pt x="4981291" y="6551421"/>
                </a:cubicBezTo>
                <a:cubicBezTo>
                  <a:pt x="4991754" y="6551421"/>
                  <a:pt x="5012678" y="6554947"/>
                  <a:pt x="5026628" y="6554947"/>
                </a:cubicBezTo>
                <a:cubicBezTo>
                  <a:pt x="5030116" y="6554947"/>
                  <a:pt x="5030116" y="6554947"/>
                  <a:pt x="5030116" y="6554947"/>
                </a:cubicBezTo>
                <a:cubicBezTo>
                  <a:pt x="5058016" y="6554947"/>
                  <a:pt x="5075453" y="6537313"/>
                  <a:pt x="5085916" y="6502045"/>
                </a:cubicBezTo>
                <a:cubicBezTo>
                  <a:pt x="5096378" y="6463250"/>
                  <a:pt x="5110329" y="6410348"/>
                  <a:pt x="5117303" y="6371553"/>
                </a:cubicBezTo>
                <a:cubicBezTo>
                  <a:pt x="5124279" y="6353919"/>
                  <a:pt x="5127766" y="6339811"/>
                  <a:pt x="5131253" y="6329231"/>
                </a:cubicBezTo>
                <a:cubicBezTo>
                  <a:pt x="5134741" y="6308070"/>
                  <a:pt x="5134741" y="6308070"/>
                  <a:pt x="5134741" y="6308070"/>
                </a:cubicBezTo>
                <a:cubicBezTo>
                  <a:pt x="5134741" y="6304543"/>
                  <a:pt x="5134741" y="6304543"/>
                  <a:pt x="5134741" y="6301017"/>
                </a:cubicBezTo>
                <a:cubicBezTo>
                  <a:pt x="5131253" y="6301017"/>
                  <a:pt x="5131253" y="6301017"/>
                  <a:pt x="5127766" y="6301017"/>
                </a:cubicBezTo>
                <a:cubicBezTo>
                  <a:pt x="5099866" y="6301017"/>
                  <a:pt x="5099866" y="6301017"/>
                  <a:pt x="5099866" y="6301017"/>
                </a:cubicBezTo>
                <a:cubicBezTo>
                  <a:pt x="5096378" y="6301017"/>
                  <a:pt x="5092891" y="6301017"/>
                  <a:pt x="5092891" y="6304543"/>
                </a:cubicBezTo>
                <a:cubicBezTo>
                  <a:pt x="5054528" y="6449143"/>
                  <a:pt x="5054528" y="6449143"/>
                  <a:pt x="5054528" y="6449143"/>
                </a:cubicBezTo>
                <a:cubicBezTo>
                  <a:pt x="5051041" y="6449143"/>
                  <a:pt x="5051041" y="6449143"/>
                  <a:pt x="5051041" y="6449143"/>
                </a:cubicBezTo>
                <a:cubicBezTo>
                  <a:pt x="5016166" y="6304543"/>
                  <a:pt x="5016166" y="6304543"/>
                  <a:pt x="5016166" y="6304543"/>
                </a:cubicBezTo>
                <a:cubicBezTo>
                  <a:pt x="5012678" y="6301017"/>
                  <a:pt x="5012678" y="6301017"/>
                  <a:pt x="5009191" y="6301017"/>
                </a:cubicBezTo>
                <a:cubicBezTo>
                  <a:pt x="4981291" y="6301017"/>
                  <a:pt x="4981291" y="6301017"/>
                  <a:pt x="4981291" y="6301017"/>
                </a:cubicBezTo>
                <a:cubicBezTo>
                  <a:pt x="4977804" y="6301017"/>
                  <a:pt x="4974316" y="6301017"/>
                  <a:pt x="4974316" y="6301017"/>
                </a:cubicBezTo>
                <a:close/>
                <a:moveTo>
                  <a:pt x="4942289" y="6296986"/>
                </a:moveTo>
                <a:cubicBezTo>
                  <a:pt x="4921163" y="6296986"/>
                  <a:pt x="4903559" y="6311057"/>
                  <a:pt x="4889474" y="6318092"/>
                </a:cubicBezTo>
                <a:cubicBezTo>
                  <a:pt x="4889474" y="6307539"/>
                  <a:pt x="4889474" y="6307539"/>
                  <a:pt x="4889474" y="6307539"/>
                </a:cubicBezTo>
                <a:cubicBezTo>
                  <a:pt x="4889474" y="6300504"/>
                  <a:pt x="4885954" y="6300504"/>
                  <a:pt x="4882433" y="6300504"/>
                </a:cubicBezTo>
                <a:cubicBezTo>
                  <a:pt x="4854264" y="6300504"/>
                  <a:pt x="4854264" y="6300504"/>
                  <a:pt x="4854264" y="6300504"/>
                </a:cubicBezTo>
                <a:cubicBezTo>
                  <a:pt x="4850743" y="6300504"/>
                  <a:pt x="4847222" y="6300504"/>
                  <a:pt x="4847222" y="6307539"/>
                </a:cubicBezTo>
                <a:cubicBezTo>
                  <a:pt x="4847222" y="6483422"/>
                  <a:pt x="4847222" y="6483422"/>
                  <a:pt x="4847222" y="6483422"/>
                </a:cubicBezTo>
                <a:cubicBezTo>
                  <a:pt x="4847222" y="6486940"/>
                  <a:pt x="4850743" y="6490457"/>
                  <a:pt x="4854264" y="6490457"/>
                </a:cubicBezTo>
                <a:cubicBezTo>
                  <a:pt x="4882433" y="6490457"/>
                  <a:pt x="4882433" y="6490457"/>
                  <a:pt x="4882433" y="6490457"/>
                </a:cubicBezTo>
                <a:cubicBezTo>
                  <a:pt x="4885954" y="6490457"/>
                  <a:pt x="4889474" y="6486940"/>
                  <a:pt x="4889474" y="6483422"/>
                </a:cubicBezTo>
                <a:cubicBezTo>
                  <a:pt x="4889474" y="6360304"/>
                  <a:pt x="4889474" y="6360304"/>
                  <a:pt x="4889474" y="6360304"/>
                </a:cubicBezTo>
                <a:cubicBezTo>
                  <a:pt x="4896517" y="6356786"/>
                  <a:pt x="4917643" y="6339198"/>
                  <a:pt x="4942289" y="6339198"/>
                </a:cubicBezTo>
                <a:cubicBezTo>
                  <a:pt x="4945811" y="6335680"/>
                  <a:pt x="4949332" y="6335680"/>
                  <a:pt x="4949332" y="6332163"/>
                </a:cubicBezTo>
                <a:cubicBezTo>
                  <a:pt x="4949332" y="6304022"/>
                  <a:pt x="4949332" y="6304022"/>
                  <a:pt x="4949332" y="6304022"/>
                </a:cubicBezTo>
                <a:cubicBezTo>
                  <a:pt x="4949332" y="6304022"/>
                  <a:pt x="4949332" y="6300504"/>
                  <a:pt x="4945811" y="6300504"/>
                </a:cubicBezTo>
                <a:cubicBezTo>
                  <a:pt x="4945811" y="6296986"/>
                  <a:pt x="4942289" y="6296986"/>
                  <a:pt x="4942289" y="6296986"/>
                </a:cubicBezTo>
                <a:close/>
                <a:moveTo>
                  <a:pt x="4735647" y="6292955"/>
                </a:moveTo>
                <a:cubicBezTo>
                  <a:pt x="4714578" y="6292955"/>
                  <a:pt x="4679463" y="6300026"/>
                  <a:pt x="4665417" y="6300026"/>
                </a:cubicBezTo>
                <a:cubicBezTo>
                  <a:pt x="4661905" y="6300026"/>
                  <a:pt x="4658394" y="6303562"/>
                  <a:pt x="4658394" y="6307098"/>
                </a:cubicBezTo>
                <a:cubicBezTo>
                  <a:pt x="4658394" y="6307098"/>
                  <a:pt x="4658394" y="6307098"/>
                  <a:pt x="4658394" y="6331847"/>
                </a:cubicBezTo>
                <a:cubicBezTo>
                  <a:pt x="4658394" y="6335383"/>
                  <a:pt x="4658394" y="6335383"/>
                  <a:pt x="4661905" y="6338919"/>
                </a:cubicBezTo>
                <a:cubicBezTo>
                  <a:pt x="4661905" y="6338919"/>
                  <a:pt x="4665417" y="6338919"/>
                  <a:pt x="4665417" y="6338919"/>
                </a:cubicBezTo>
                <a:cubicBezTo>
                  <a:pt x="4682974" y="6338919"/>
                  <a:pt x="4711067" y="6335383"/>
                  <a:pt x="4732136" y="6335383"/>
                </a:cubicBezTo>
                <a:cubicBezTo>
                  <a:pt x="4746182" y="6335383"/>
                  <a:pt x="4756717" y="6345990"/>
                  <a:pt x="4756717" y="6360133"/>
                </a:cubicBezTo>
                <a:cubicBezTo>
                  <a:pt x="4756717" y="6360133"/>
                  <a:pt x="4756717" y="6360133"/>
                  <a:pt x="4756717" y="6370740"/>
                </a:cubicBezTo>
                <a:cubicBezTo>
                  <a:pt x="4756717" y="6370740"/>
                  <a:pt x="4756717" y="6370740"/>
                  <a:pt x="4707555" y="6374276"/>
                </a:cubicBezTo>
                <a:cubicBezTo>
                  <a:pt x="4665417" y="6377811"/>
                  <a:pt x="4644347" y="6395489"/>
                  <a:pt x="4644347" y="6434381"/>
                </a:cubicBezTo>
                <a:cubicBezTo>
                  <a:pt x="4644347" y="6473273"/>
                  <a:pt x="4665417" y="6494487"/>
                  <a:pt x="4700532" y="6494487"/>
                </a:cubicBezTo>
                <a:cubicBezTo>
                  <a:pt x="4728625" y="6494487"/>
                  <a:pt x="4763740" y="6480344"/>
                  <a:pt x="4763740" y="6480344"/>
                </a:cubicBezTo>
                <a:cubicBezTo>
                  <a:pt x="4770763" y="6487416"/>
                  <a:pt x="4777786" y="6490951"/>
                  <a:pt x="4791833" y="6494487"/>
                </a:cubicBezTo>
                <a:cubicBezTo>
                  <a:pt x="4795344" y="6494487"/>
                  <a:pt x="4795344" y="6494487"/>
                  <a:pt x="4798855" y="6490951"/>
                </a:cubicBezTo>
                <a:cubicBezTo>
                  <a:pt x="4798855" y="6490951"/>
                  <a:pt x="4798855" y="6487416"/>
                  <a:pt x="4798855" y="6487416"/>
                </a:cubicBezTo>
                <a:cubicBezTo>
                  <a:pt x="4798855" y="6487416"/>
                  <a:pt x="4798855" y="6487416"/>
                  <a:pt x="4798855" y="6360133"/>
                </a:cubicBezTo>
                <a:cubicBezTo>
                  <a:pt x="4798855" y="6314169"/>
                  <a:pt x="4777786" y="6292955"/>
                  <a:pt x="4735647" y="6292955"/>
                </a:cubicBezTo>
                <a:close/>
                <a:moveTo>
                  <a:pt x="4399822" y="6292954"/>
                </a:moveTo>
                <a:cubicBezTo>
                  <a:pt x="4352333" y="6292954"/>
                  <a:pt x="4313835" y="6338069"/>
                  <a:pt x="4313835" y="6393721"/>
                </a:cubicBezTo>
                <a:cubicBezTo>
                  <a:pt x="4313835" y="6449373"/>
                  <a:pt x="4352333" y="6494487"/>
                  <a:pt x="4399822" y="6494487"/>
                </a:cubicBezTo>
                <a:cubicBezTo>
                  <a:pt x="4447311" y="6494487"/>
                  <a:pt x="4485809" y="6449373"/>
                  <a:pt x="4485809" y="6393721"/>
                </a:cubicBezTo>
                <a:cubicBezTo>
                  <a:pt x="4485809" y="6338069"/>
                  <a:pt x="4447311" y="6292954"/>
                  <a:pt x="4399822" y="6292954"/>
                </a:cubicBezTo>
                <a:close/>
                <a:moveTo>
                  <a:pt x="4145892" y="6268771"/>
                </a:moveTo>
                <a:cubicBezTo>
                  <a:pt x="4152859" y="6268771"/>
                  <a:pt x="4159825" y="6268771"/>
                  <a:pt x="4177241" y="6268771"/>
                </a:cubicBezTo>
                <a:cubicBezTo>
                  <a:pt x="4177241" y="6268771"/>
                  <a:pt x="4177241" y="6268771"/>
                  <a:pt x="4194657" y="6268771"/>
                </a:cubicBezTo>
                <a:cubicBezTo>
                  <a:pt x="4226007" y="6268771"/>
                  <a:pt x="4239940" y="6290024"/>
                  <a:pt x="4239940" y="6307735"/>
                </a:cubicBezTo>
                <a:cubicBezTo>
                  <a:pt x="4239940" y="6332529"/>
                  <a:pt x="4222523" y="6346697"/>
                  <a:pt x="4191174" y="6346697"/>
                </a:cubicBezTo>
                <a:cubicBezTo>
                  <a:pt x="4170274" y="6346697"/>
                  <a:pt x="4152859" y="6346697"/>
                  <a:pt x="4145892" y="6346697"/>
                </a:cubicBezTo>
                <a:cubicBezTo>
                  <a:pt x="4145892" y="6346697"/>
                  <a:pt x="4145892" y="6346697"/>
                  <a:pt x="4145892" y="6268771"/>
                </a:cubicBezTo>
                <a:close/>
                <a:moveTo>
                  <a:pt x="4563063" y="6255336"/>
                </a:moveTo>
                <a:cubicBezTo>
                  <a:pt x="4563063" y="6255336"/>
                  <a:pt x="4563063" y="6255336"/>
                  <a:pt x="4531410" y="6262370"/>
                </a:cubicBezTo>
                <a:cubicBezTo>
                  <a:pt x="4527893" y="6262370"/>
                  <a:pt x="4527893" y="6265887"/>
                  <a:pt x="4527893" y="6269404"/>
                </a:cubicBezTo>
                <a:cubicBezTo>
                  <a:pt x="4527893" y="6269404"/>
                  <a:pt x="4527893" y="6269404"/>
                  <a:pt x="4527893" y="6301056"/>
                </a:cubicBezTo>
                <a:cubicBezTo>
                  <a:pt x="4527893" y="6301056"/>
                  <a:pt x="4527893" y="6301056"/>
                  <a:pt x="4510308" y="6301056"/>
                </a:cubicBezTo>
                <a:cubicBezTo>
                  <a:pt x="4506792" y="6301056"/>
                  <a:pt x="4503275" y="6301056"/>
                  <a:pt x="4503275" y="6308090"/>
                </a:cubicBezTo>
                <a:cubicBezTo>
                  <a:pt x="4503275" y="6308090"/>
                  <a:pt x="4503275" y="6308090"/>
                  <a:pt x="4503275" y="6332708"/>
                </a:cubicBezTo>
                <a:cubicBezTo>
                  <a:pt x="4503275" y="6336226"/>
                  <a:pt x="4506792" y="6339742"/>
                  <a:pt x="4510308" y="6339742"/>
                </a:cubicBezTo>
                <a:cubicBezTo>
                  <a:pt x="4510308" y="6339742"/>
                  <a:pt x="4510308" y="6339742"/>
                  <a:pt x="4527893" y="6339742"/>
                </a:cubicBezTo>
                <a:cubicBezTo>
                  <a:pt x="4527893" y="6339742"/>
                  <a:pt x="4527893" y="6339742"/>
                  <a:pt x="4527893" y="6424149"/>
                </a:cubicBezTo>
                <a:cubicBezTo>
                  <a:pt x="4527893" y="6476902"/>
                  <a:pt x="4541961" y="6494487"/>
                  <a:pt x="4584164" y="6494487"/>
                </a:cubicBezTo>
                <a:cubicBezTo>
                  <a:pt x="4594715" y="6494487"/>
                  <a:pt x="4605266" y="6490971"/>
                  <a:pt x="4615817" y="6490971"/>
                </a:cubicBezTo>
                <a:cubicBezTo>
                  <a:pt x="4619334" y="6490971"/>
                  <a:pt x="4622851" y="6487454"/>
                  <a:pt x="4622851" y="6483936"/>
                </a:cubicBezTo>
                <a:cubicBezTo>
                  <a:pt x="4622851" y="6483936"/>
                  <a:pt x="4622851" y="6483936"/>
                  <a:pt x="4622851" y="6459318"/>
                </a:cubicBezTo>
                <a:cubicBezTo>
                  <a:pt x="4622851" y="6455801"/>
                  <a:pt x="4619334" y="6452284"/>
                  <a:pt x="4615817" y="6452284"/>
                </a:cubicBezTo>
                <a:cubicBezTo>
                  <a:pt x="4608783" y="6452284"/>
                  <a:pt x="4598232" y="6452284"/>
                  <a:pt x="4591198" y="6452284"/>
                </a:cubicBezTo>
                <a:cubicBezTo>
                  <a:pt x="4570096" y="6452284"/>
                  <a:pt x="4570096" y="6445250"/>
                  <a:pt x="4570096" y="6417115"/>
                </a:cubicBezTo>
                <a:cubicBezTo>
                  <a:pt x="4570096" y="6417115"/>
                  <a:pt x="4570096" y="6417115"/>
                  <a:pt x="4570096" y="6339742"/>
                </a:cubicBezTo>
                <a:cubicBezTo>
                  <a:pt x="4570096" y="6339742"/>
                  <a:pt x="4570096" y="6339742"/>
                  <a:pt x="4615817" y="6339742"/>
                </a:cubicBezTo>
                <a:cubicBezTo>
                  <a:pt x="4619334" y="6339742"/>
                  <a:pt x="4622851" y="6336226"/>
                  <a:pt x="4622851" y="6332708"/>
                </a:cubicBezTo>
                <a:cubicBezTo>
                  <a:pt x="4622851" y="6332708"/>
                  <a:pt x="4622851" y="6332708"/>
                  <a:pt x="4622851" y="6308090"/>
                </a:cubicBezTo>
                <a:cubicBezTo>
                  <a:pt x="4622851" y="6301056"/>
                  <a:pt x="4619334" y="6301056"/>
                  <a:pt x="4615817" y="6301056"/>
                </a:cubicBezTo>
                <a:cubicBezTo>
                  <a:pt x="4615817" y="6301056"/>
                  <a:pt x="4615817" y="6301056"/>
                  <a:pt x="4570096" y="6301056"/>
                </a:cubicBezTo>
                <a:cubicBezTo>
                  <a:pt x="4570096" y="6301056"/>
                  <a:pt x="4570096" y="6301056"/>
                  <a:pt x="4570096" y="6262370"/>
                </a:cubicBezTo>
                <a:cubicBezTo>
                  <a:pt x="4570096" y="6258853"/>
                  <a:pt x="4570096" y="6258853"/>
                  <a:pt x="4566580" y="6255336"/>
                </a:cubicBezTo>
                <a:cubicBezTo>
                  <a:pt x="4566580" y="6255336"/>
                  <a:pt x="4563063" y="6255336"/>
                  <a:pt x="4563063" y="6255336"/>
                </a:cubicBezTo>
                <a:close/>
                <a:moveTo>
                  <a:pt x="4187668" y="6227122"/>
                </a:moveTo>
                <a:cubicBezTo>
                  <a:pt x="4177174" y="6227122"/>
                  <a:pt x="4145689" y="6227122"/>
                  <a:pt x="4107208" y="6230633"/>
                </a:cubicBezTo>
                <a:cubicBezTo>
                  <a:pt x="4103710" y="6230633"/>
                  <a:pt x="4100211" y="6234144"/>
                  <a:pt x="4100211" y="6237655"/>
                </a:cubicBezTo>
                <a:cubicBezTo>
                  <a:pt x="4100211" y="6237655"/>
                  <a:pt x="4100211" y="6237655"/>
                  <a:pt x="4100211" y="6483435"/>
                </a:cubicBezTo>
                <a:cubicBezTo>
                  <a:pt x="4100211" y="6486946"/>
                  <a:pt x="4103710" y="6490457"/>
                  <a:pt x="4107208" y="6490457"/>
                </a:cubicBezTo>
                <a:cubicBezTo>
                  <a:pt x="4107208" y="6490457"/>
                  <a:pt x="4107208" y="6490457"/>
                  <a:pt x="4138693" y="6490457"/>
                </a:cubicBezTo>
                <a:cubicBezTo>
                  <a:pt x="4142191" y="6490457"/>
                  <a:pt x="4145689" y="6486946"/>
                  <a:pt x="4145689" y="6483435"/>
                </a:cubicBezTo>
                <a:cubicBezTo>
                  <a:pt x="4145689" y="6483435"/>
                  <a:pt x="4145689" y="6483435"/>
                  <a:pt x="4145689" y="6385123"/>
                </a:cubicBezTo>
                <a:cubicBezTo>
                  <a:pt x="4156184" y="6388634"/>
                  <a:pt x="4173675" y="6388634"/>
                  <a:pt x="4194665" y="6388634"/>
                </a:cubicBezTo>
                <a:cubicBezTo>
                  <a:pt x="4194665" y="6388634"/>
                  <a:pt x="4194665" y="6388634"/>
                  <a:pt x="4240143" y="6486946"/>
                </a:cubicBezTo>
                <a:cubicBezTo>
                  <a:pt x="4240143" y="6486946"/>
                  <a:pt x="4243641" y="6490457"/>
                  <a:pt x="4247139" y="6490457"/>
                </a:cubicBezTo>
                <a:cubicBezTo>
                  <a:pt x="4247139" y="6490457"/>
                  <a:pt x="4247139" y="6490457"/>
                  <a:pt x="4278624" y="6490457"/>
                </a:cubicBezTo>
                <a:cubicBezTo>
                  <a:pt x="4282122" y="6490457"/>
                  <a:pt x="4285620" y="6486946"/>
                  <a:pt x="4285620" y="6486946"/>
                </a:cubicBezTo>
                <a:cubicBezTo>
                  <a:pt x="4285620" y="6483435"/>
                  <a:pt x="4285620" y="6483435"/>
                  <a:pt x="4285620" y="6479924"/>
                </a:cubicBezTo>
                <a:lnTo>
                  <a:pt x="4240143" y="6374590"/>
                </a:lnTo>
                <a:cubicBezTo>
                  <a:pt x="4271627" y="6360545"/>
                  <a:pt x="4285620" y="6339478"/>
                  <a:pt x="4285620" y="6307878"/>
                </a:cubicBezTo>
                <a:cubicBezTo>
                  <a:pt x="4285620" y="6269255"/>
                  <a:pt x="4268129" y="6227122"/>
                  <a:pt x="4194665" y="6227122"/>
                </a:cubicBezTo>
                <a:cubicBezTo>
                  <a:pt x="4194665" y="6227122"/>
                  <a:pt x="4191167" y="6227122"/>
                  <a:pt x="4187668" y="6227122"/>
                </a:cubicBezTo>
                <a:close/>
                <a:moveTo>
                  <a:pt x="5743186" y="6196200"/>
                </a:moveTo>
                <a:cubicBezTo>
                  <a:pt x="5745365" y="6196641"/>
                  <a:pt x="5747980" y="6198404"/>
                  <a:pt x="5749722" y="6201931"/>
                </a:cubicBezTo>
                <a:cubicBezTo>
                  <a:pt x="5805498" y="6258361"/>
                  <a:pt x="5833385" y="6350058"/>
                  <a:pt x="5812470" y="6441755"/>
                </a:cubicBezTo>
                <a:cubicBezTo>
                  <a:pt x="5812470" y="6445282"/>
                  <a:pt x="5808984" y="6448808"/>
                  <a:pt x="5802012" y="6445282"/>
                </a:cubicBezTo>
                <a:cubicBezTo>
                  <a:pt x="5802012" y="6445282"/>
                  <a:pt x="5802012" y="6445282"/>
                  <a:pt x="5763666" y="6434701"/>
                </a:cubicBezTo>
                <a:cubicBezTo>
                  <a:pt x="5760180" y="6434701"/>
                  <a:pt x="5756694" y="6431174"/>
                  <a:pt x="5756694" y="6424121"/>
                </a:cubicBezTo>
                <a:cubicBezTo>
                  <a:pt x="5770638" y="6350058"/>
                  <a:pt x="5753208" y="6290101"/>
                  <a:pt x="5711377" y="6244253"/>
                </a:cubicBezTo>
                <a:cubicBezTo>
                  <a:pt x="5704405" y="6240727"/>
                  <a:pt x="5704405" y="6233672"/>
                  <a:pt x="5711377" y="6230146"/>
                </a:cubicBezTo>
                <a:cubicBezTo>
                  <a:pt x="5711377" y="6230146"/>
                  <a:pt x="5711377" y="6230146"/>
                  <a:pt x="5739264" y="6198404"/>
                </a:cubicBezTo>
                <a:cubicBezTo>
                  <a:pt x="5739264" y="6196641"/>
                  <a:pt x="5741008" y="6195759"/>
                  <a:pt x="5743186" y="6196200"/>
                </a:cubicBezTo>
                <a:close/>
                <a:moveTo>
                  <a:pt x="5362923" y="6196200"/>
                </a:moveTo>
                <a:cubicBezTo>
                  <a:pt x="5365124" y="6195759"/>
                  <a:pt x="5366885" y="6196641"/>
                  <a:pt x="5366885" y="6198404"/>
                </a:cubicBezTo>
                <a:cubicBezTo>
                  <a:pt x="5366885" y="6198404"/>
                  <a:pt x="5366885" y="6198404"/>
                  <a:pt x="5398585" y="6230146"/>
                </a:cubicBezTo>
                <a:cubicBezTo>
                  <a:pt x="5402108" y="6233672"/>
                  <a:pt x="5402108" y="6240727"/>
                  <a:pt x="5395063" y="6244253"/>
                </a:cubicBezTo>
                <a:cubicBezTo>
                  <a:pt x="5352796" y="6290101"/>
                  <a:pt x="5335184" y="6350058"/>
                  <a:pt x="5349274" y="6424121"/>
                </a:cubicBezTo>
                <a:cubicBezTo>
                  <a:pt x="5349274" y="6431174"/>
                  <a:pt x="5345752" y="6434701"/>
                  <a:pt x="5342229" y="6434701"/>
                </a:cubicBezTo>
                <a:cubicBezTo>
                  <a:pt x="5342229" y="6434701"/>
                  <a:pt x="5342229" y="6434701"/>
                  <a:pt x="5303484" y="6445282"/>
                </a:cubicBezTo>
                <a:cubicBezTo>
                  <a:pt x="5296439" y="6448808"/>
                  <a:pt x="5292917" y="6445282"/>
                  <a:pt x="5292917" y="6441755"/>
                </a:cubicBezTo>
                <a:cubicBezTo>
                  <a:pt x="5271783" y="6350058"/>
                  <a:pt x="5299962" y="6258361"/>
                  <a:pt x="5356318" y="6201931"/>
                </a:cubicBezTo>
                <a:cubicBezTo>
                  <a:pt x="5358079" y="6198404"/>
                  <a:pt x="5360721" y="6196641"/>
                  <a:pt x="5362923" y="6196200"/>
                </a:cubicBezTo>
                <a:close/>
                <a:moveTo>
                  <a:pt x="5581605" y="6190846"/>
                </a:moveTo>
                <a:cubicBezTo>
                  <a:pt x="5585098" y="6190846"/>
                  <a:pt x="5585098" y="6190846"/>
                  <a:pt x="5588592" y="6190846"/>
                </a:cubicBezTo>
                <a:cubicBezTo>
                  <a:pt x="5634003" y="6201442"/>
                  <a:pt x="5665442" y="6219099"/>
                  <a:pt x="5696882" y="6254415"/>
                </a:cubicBezTo>
                <a:cubicBezTo>
                  <a:pt x="5700375" y="6257947"/>
                  <a:pt x="5700375" y="6257947"/>
                  <a:pt x="5700375" y="6261479"/>
                </a:cubicBezTo>
                <a:cubicBezTo>
                  <a:pt x="5700375" y="6265010"/>
                  <a:pt x="5696882" y="6265010"/>
                  <a:pt x="5693388" y="6268542"/>
                </a:cubicBezTo>
                <a:cubicBezTo>
                  <a:pt x="5693388" y="6268542"/>
                  <a:pt x="5693388" y="6268542"/>
                  <a:pt x="5602565" y="6314453"/>
                </a:cubicBezTo>
                <a:cubicBezTo>
                  <a:pt x="5599071" y="6314453"/>
                  <a:pt x="5595578" y="6314453"/>
                  <a:pt x="5592084" y="6314453"/>
                </a:cubicBezTo>
                <a:cubicBezTo>
                  <a:pt x="5588592" y="6310921"/>
                  <a:pt x="5588592" y="6307389"/>
                  <a:pt x="5585098" y="6303858"/>
                </a:cubicBezTo>
                <a:cubicBezTo>
                  <a:pt x="5585098" y="6303858"/>
                  <a:pt x="5585098" y="6303858"/>
                  <a:pt x="5578112" y="6201442"/>
                </a:cubicBezTo>
                <a:cubicBezTo>
                  <a:pt x="5578112" y="6197910"/>
                  <a:pt x="5578112" y="6194378"/>
                  <a:pt x="5581605" y="6190846"/>
                </a:cubicBezTo>
                <a:close/>
                <a:moveTo>
                  <a:pt x="5517922" y="6190846"/>
                </a:moveTo>
                <a:cubicBezTo>
                  <a:pt x="5521414" y="6190846"/>
                  <a:pt x="5521414" y="6190846"/>
                  <a:pt x="5524908" y="6190846"/>
                </a:cubicBezTo>
                <a:cubicBezTo>
                  <a:pt x="5524908" y="6194378"/>
                  <a:pt x="5528401" y="6197910"/>
                  <a:pt x="5528401" y="6201442"/>
                </a:cubicBezTo>
                <a:cubicBezTo>
                  <a:pt x="5528401" y="6201442"/>
                  <a:pt x="5528401" y="6201442"/>
                  <a:pt x="5517922" y="6307389"/>
                </a:cubicBezTo>
                <a:cubicBezTo>
                  <a:pt x="5517922" y="6310921"/>
                  <a:pt x="5517922" y="6314453"/>
                  <a:pt x="5514428" y="6314453"/>
                </a:cubicBezTo>
                <a:cubicBezTo>
                  <a:pt x="5510935" y="6314453"/>
                  <a:pt x="5507442" y="6314453"/>
                  <a:pt x="5503949" y="6314453"/>
                </a:cubicBezTo>
                <a:cubicBezTo>
                  <a:pt x="5503949" y="6314453"/>
                  <a:pt x="5503949" y="6314453"/>
                  <a:pt x="5413124" y="6268542"/>
                </a:cubicBezTo>
                <a:cubicBezTo>
                  <a:pt x="5409632" y="6268542"/>
                  <a:pt x="5406138" y="6265010"/>
                  <a:pt x="5406138" y="6261479"/>
                </a:cubicBezTo>
                <a:cubicBezTo>
                  <a:pt x="5406138" y="6261479"/>
                  <a:pt x="5406138" y="6257947"/>
                  <a:pt x="5409632" y="6254415"/>
                </a:cubicBezTo>
                <a:cubicBezTo>
                  <a:pt x="5441070" y="6222631"/>
                  <a:pt x="5472509" y="6201442"/>
                  <a:pt x="5517922" y="6190846"/>
                </a:cubicBezTo>
                <a:close/>
                <a:moveTo>
                  <a:pt x="5436772" y="6155914"/>
                </a:moveTo>
                <a:cubicBezTo>
                  <a:pt x="5440265" y="6155914"/>
                  <a:pt x="5443758" y="6159609"/>
                  <a:pt x="5443758" y="6163304"/>
                </a:cubicBezTo>
                <a:cubicBezTo>
                  <a:pt x="5443758" y="6166999"/>
                  <a:pt x="5443758" y="6166999"/>
                  <a:pt x="5440265" y="6166999"/>
                </a:cubicBezTo>
                <a:cubicBezTo>
                  <a:pt x="5440265" y="6166999"/>
                  <a:pt x="5440265" y="6166999"/>
                  <a:pt x="5433278" y="6170694"/>
                </a:cubicBezTo>
                <a:cubicBezTo>
                  <a:pt x="5433278" y="6170694"/>
                  <a:pt x="5433278" y="6170694"/>
                  <a:pt x="5429785" y="6163304"/>
                </a:cubicBezTo>
                <a:cubicBezTo>
                  <a:pt x="5429785" y="6163304"/>
                  <a:pt x="5429785" y="6163304"/>
                  <a:pt x="5426292" y="6163304"/>
                </a:cubicBezTo>
                <a:cubicBezTo>
                  <a:pt x="5429785" y="6159609"/>
                  <a:pt x="5433278" y="6159609"/>
                  <a:pt x="5436772" y="6155914"/>
                </a:cubicBezTo>
                <a:close/>
                <a:moveTo>
                  <a:pt x="5433297" y="6148717"/>
                </a:moveTo>
                <a:cubicBezTo>
                  <a:pt x="5429746" y="6152267"/>
                  <a:pt x="5422645" y="6155819"/>
                  <a:pt x="5415543" y="6159369"/>
                </a:cubicBezTo>
                <a:cubicBezTo>
                  <a:pt x="5415543" y="6159369"/>
                  <a:pt x="5415543" y="6159369"/>
                  <a:pt x="5419094" y="6162920"/>
                </a:cubicBezTo>
                <a:lnTo>
                  <a:pt x="5436848" y="6194878"/>
                </a:lnTo>
                <a:cubicBezTo>
                  <a:pt x="5440399" y="6194878"/>
                  <a:pt x="5440399" y="6191326"/>
                  <a:pt x="5443950" y="6191326"/>
                </a:cubicBezTo>
                <a:cubicBezTo>
                  <a:pt x="5443950" y="6191326"/>
                  <a:pt x="5443950" y="6191326"/>
                  <a:pt x="5436848" y="6177123"/>
                </a:cubicBezTo>
                <a:cubicBezTo>
                  <a:pt x="5436848" y="6177123"/>
                  <a:pt x="5436848" y="6177123"/>
                  <a:pt x="5443950" y="6173573"/>
                </a:cubicBezTo>
                <a:cubicBezTo>
                  <a:pt x="5443950" y="6173573"/>
                  <a:pt x="5443950" y="6173573"/>
                  <a:pt x="5458153" y="6184225"/>
                </a:cubicBezTo>
                <a:cubicBezTo>
                  <a:pt x="5461704" y="6180674"/>
                  <a:pt x="5461704" y="6180674"/>
                  <a:pt x="5465255" y="6180674"/>
                </a:cubicBezTo>
                <a:cubicBezTo>
                  <a:pt x="5465255" y="6180674"/>
                  <a:pt x="5465255" y="6180674"/>
                  <a:pt x="5451052" y="6166471"/>
                </a:cubicBezTo>
                <a:cubicBezTo>
                  <a:pt x="5451052" y="6166471"/>
                  <a:pt x="5451052" y="6166471"/>
                  <a:pt x="5451052" y="6162920"/>
                </a:cubicBezTo>
                <a:cubicBezTo>
                  <a:pt x="5454602" y="6155819"/>
                  <a:pt x="5443950" y="6145166"/>
                  <a:pt x="5433297" y="6148717"/>
                </a:cubicBezTo>
                <a:close/>
                <a:moveTo>
                  <a:pt x="5654205" y="6142479"/>
                </a:moveTo>
                <a:cubicBezTo>
                  <a:pt x="5657748" y="6166663"/>
                  <a:pt x="5657748" y="6166663"/>
                  <a:pt x="5657748" y="6166663"/>
                </a:cubicBezTo>
                <a:cubicBezTo>
                  <a:pt x="5650663" y="6183937"/>
                  <a:pt x="5650663" y="6183937"/>
                  <a:pt x="5650663" y="6183937"/>
                </a:cubicBezTo>
                <a:lnTo>
                  <a:pt x="5657748" y="6190846"/>
                </a:lnTo>
                <a:cubicBezTo>
                  <a:pt x="5664832" y="6173572"/>
                  <a:pt x="5664832" y="6173572"/>
                  <a:pt x="5664832" y="6173572"/>
                </a:cubicBezTo>
                <a:cubicBezTo>
                  <a:pt x="5689626" y="6159753"/>
                  <a:pt x="5689626" y="6159753"/>
                  <a:pt x="5689626" y="6159753"/>
                </a:cubicBezTo>
                <a:cubicBezTo>
                  <a:pt x="5689626" y="6159753"/>
                  <a:pt x="5686084" y="6156298"/>
                  <a:pt x="5682543" y="6156298"/>
                </a:cubicBezTo>
                <a:cubicBezTo>
                  <a:pt x="5664832" y="6163208"/>
                  <a:pt x="5664832" y="6163208"/>
                  <a:pt x="5664832" y="6163208"/>
                </a:cubicBezTo>
                <a:cubicBezTo>
                  <a:pt x="5661290" y="6145933"/>
                  <a:pt x="5661290" y="6145933"/>
                  <a:pt x="5661290" y="6145933"/>
                </a:cubicBezTo>
                <a:cubicBezTo>
                  <a:pt x="5657748" y="6142479"/>
                  <a:pt x="5657748" y="6142479"/>
                  <a:pt x="5654205" y="6142479"/>
                </a:cubicBezTo>
                <a:close/>
                <a:moveTo>
                  <a:pt x="5619224" y="6138449"/>
                </a:moveTo>
                <a:cubicBezTo>
                  <a:pt x="5622717" y="6138449"/>
                  <a:pt x="5626211" y="6138449"/>
                  <a:pt x="5629705" y="6141808"/>
                </a:cubicBezTo>
                <a:cubicBezTo>
                  <a:pt x="5629705" y="6141808"/>
                  <a:pt x="5633197" y="6141808"/>
                  <a:pt x="5633197" y="6145167"/>
                </a:cubicBezTo>
                <a:cubicBezTo>
                  <a:pt x="5633197" y="6148525"/>
                  <a:pt x="5629705" y="6151884"/>
                  <a:pt x="5626211" y="6151884"/>
                </a:cubicBezTo>
                <a:cubicBezTo>
                  <a:pt x="5626211" y="6151884"/>
                  <a:pt x="5626211" y="6151884"/>
                  <a:pt x="5615731" y="6148525"/>
                </a:cubicBezTo>
                <a:lnTo>
                  <a:pt x="5615731" y="6145167"/>
                </a:lnTo>
                <a:cubicBezTo>
                  <a:pt x="5615731" y="6145167"/>
                  <a:pt x="5615731" y="6145167"/>
                  <a:pt x="5619224" y="6138449"/>
                </a:cubicBezTo>
                <a:close/>
                <a:moveTo>
                  <a:pt x="5486079" y="6137944"/>
                </a:moveTo>
                <a:cubicBezTo>
                  <a:pt x="5493134" y="6134417"/>
                  <a:pt x="5500187" y="6141472"/>
                  <a:pt x="5500187" y="6148525"/>
                </a:cubicBezTo>
                <a:cubicBezTo>
                  <a:pt x="5500187" y="6155579"/>
                  <a:pt x="5493134" y="6162632"/>
                  <a:pt x="5486079" y="6162632"/>
                </a:cubicBezTo>
                <a:cubicBezTo>
                  <a:pt x="5479026" y="6162632"/>
                  <a:pt x="5471972" y="6159106"/>
                  <a:pt x="5471972" y="6152052"/>
                </a:cubicBezTo>
                <a:cubicBezTo>
                  <a:pt x="5471972" y="6152052"/>
                  <a:pt x="5471972" y="6152052"/>
                  <a:pt x="5471972" y="6148525"/>
                </a:cubicBezTo>
                <a:cubicBezTo>
                  <a:pt x="5471972" y="6141472"/>
                  <a:pt x="5479026" y="6137944"/>
                  <a:pt x="5486079" y="6137944"/>
                </a:cubicBezTo>
                <a:close/>
                <a:moveTo>
                  <a:pt x="5574081" y="6131730"/>
                </a:moveTo>
                <a:cubicBezTo>
                  <a:pt x="5574081" y="6131730"/>
                  <a:pt x="5574081" y="6131730"/>
                  <a:pt x="5577440" y="6142210"/>
                </a:cubicBezTo>
                <a:cubicBezTo>
                  <a:pt x="5577440" y="6142210"/>
                  <a:pt x="5577440" y="6142210"/>
                  <a:pt x="5580799" y="6149197"/>
                </a:cubicBezTo>
                <a:cubicBezTo>
                  <a:pt x="5577440" y="6149197"/>
                  <a:pt x="5570722" y="6149197"/>
                  <a:pt x="5567363" y="6149197"/>
                </a:cubicBezTo>
                <a:lnTo>
                  <a:pt x="5570722" y="6142210"/>
                </a:lnTo>
                <a:cubicBezTo>
                  <a:pt x="5570722" y="6142210"/>
                  <a:pt x="5570722" y="6142210"/>
                  <a:pt x="5574081" y="6131730"/>
                </a:cubicBezTo>
                <a:close/>
                <a:moveTo>
                  <a:pt x="5482609" y="6131214"/>
                </a:moveTo>
                <a:cubicBezTo>
                  <a:pt x="5472195" y="6131214"/>
                  <a:pt x="5465254" y="6138242"/>
                  <a:pt x="5465254" y="6148784"/>
                </a:cubicBezTo>
                <a:cubicBezTo>
                  <a:pt x="5465254" y="6152297"/>
                  <a:pt x="5465254" y="6152297"/>
                  <a:pt x="5465254" y="6152297"/>
                </a:cubicBezTo>
                <a:cubicBezTo>
                  <a:pt x="5465254" y="6162839"/>
                  <a:pt x="5475666" y="6173381"/>
                  <a:pt x="5486079" y="6169867"/>
                </a:cubicBezTo>
                <a:cubicBezTo>
                  <a:pt x="5499963" y="6169867"/>
                  <a:pt x="5506904" y="6162839"/>
                  <a:pt x="5506904" y="6148784"/>
                </a:cubicBezTo>
                <a:cubicBezTo>
                  <a:pt x="5506904" y="6138242"/>
                  <a:pt x="5496492" y="6127700"/>
                  <a:pt x="5482609" y="6131214"/>
                </a:cubicBezTo>
                <a:close/>
                <a:moveTo>
                  <a:pt x="5612922" y="6127700"/>
                </a:moveTo>
                <a:cubicBezTo>
                  <a:pt x="5612922" y="6127700"/>
                  <a:pt x="5612922" y="6127700"/>
                  <a:pt x="5609380" y="6145454"/>
                </a:cubicBezTo>
                <a:cubicBezTo>
                  <a:pt x="5609380" y="6145454"/>
                  <a:pt x="5609380" y="6145454"/>
                  <a:pt x="5602296" y="6166759"/>
                </a:cubicBezTo>
                <a:cubicBezTo>
                  <a:pt x="5605837" y="6170310"/>
                  <a:pt x="5609380" y="6170310"/>
                  <a:pt x="5612922" y="6170310"/>
                </a:cubicBezTo>
                <a:lnTo>
                  <a:pt x="5616464" y="6156107"/>
                </a:lnTo>
                <a:cubicBezTo>
                  <a:pt x="5616464" y="6156107"/>
                  <a:pt x="5616464" y="6156107"/>
                  <a:pt x="5623548" y="6156107"/>
                </a:cubicBezTo>
                <a:cubicBezTo>
                  <a:pt x="5623548" y="6156107"/>
                  <a:pt x="5623548" y="6156107"/>
                  <a:pt x="5627090" y="6173861"/>
                </a:cubicBezTo>
                <a:cubicBezTo>
                  <a:pt x="5630632" y="6177412"/>
                  <a:pt x="5630632" y="6177412"/>
                  <a:pt x="5634175" y="6177412"/>
                </a:cubicBezTo>
                <a:cubicBezTo>
                  <a:pt x="5634175" y="6177412"/>
                  <a:pt x="5634175" y="6177412"/>
                  <a:pt x="5630632" y="6159658"/>
                </a:cubicBezTo>
                <a:cubicBezTo>
                  <a:pt x="5637717" y="6156107"/>
                  <a:pt x="5641259" y="6149005"/>
                  <a:pt x="5641259" y="6145454"/>
                </a:cubicBezTo>
                <a:cubicBezTo>
                  <a:pt x="5641259" y="6138353"/>
                  <a:pt x="5637717" y="6134802"/>
                  <a:pt x="5634175" y="6134802"/>
                </a:cubicBezTo>
                <a:cubicBezTo>
                  <a:pt x="5627090" y="6131251"/>
                  <a:pt x="5620006" y="6127700"/>
                  <a:pt x="5612922" y="6127700"/>
                </a:cubicBezTo>
                <a:close/>
                <a:moveTo>
                  <a:pt x="5570295" y="6120982"/>
                </a:moveTo>
                <a:cubicBezTo>
                  <a:pt x="5570295" y="6120982"/>
                  <a:pt x="5570295" y="6120982"/>
                  <a:pt x="5563211" y="6142066"/>
                </a:cubicBezTo>
                <a:cubicBezTo>
                  <a:pt x="5563211" y="6142066"/>
                  <a:pt x="5563211" y="6142066"/>
                  <a:pt x="5552585" y="6163149"/>
                </a:cubicBezTo>
                <a:cubicBezTo>
                  <a:pt x="5556127" y="6163149"/>
                  <a:pt x="5556127" y="6163149"/>
                  <a:pt x="5559669" y="6163149"/>
                </a:cubicBezTo>
                <a:lnTo>
                  <a:pt x="5563211" y="6156121"/>
                </a:lnTo>
                <a:cubicBezTo>
                  <a:pt x="5570295" y="6156121"/>
                  <a:pt x="5573838" y="6156121"/>
                  <a:pt x="5580922" y="6156121"/>
                </a:cubicBezTo>
                <a:cubicBezTo>
                  <a:pt x="5580922" y="6156121"/>
                  <a:pt x="5580922" y="6156121"/>
                  <a:pt x="5584464" y="6163149"/>
                </a:cubicBezTo>
                <a:cubicBezTo>
                  <a:pt x="5588006" y="6163149"/>
                  <a:pt x="5588006" y="6166663"/>
                  <a:pt x="5591548" y="6166663"/>
                </a:cubicBezTo>
                <a:cubicBezTo>
                  <a:pt x="5591548" y="6166663"/>
                  <a:pt x="5591548" y="6166663"/>
                  <a:pt x="5584464" y="6142066"/>
                </a:cubicBezTo>
                <a:cubicBezTo>
                  <a:pt x="5584464" y="6142066"/>
                  <a:pt x="5584464" y="6142066"/>
                  <a:pt x="5580922" y="6120982"/>
                </a:cubicBezTo>
                <a:cubicBezTo>
                  <a:pt x="5580922" y="6120982"/>
                  <a:pt x="5580922" y="6120982"/>
                  <a:pt x="5570295" y="6120982"/>
                </a:cubicBezTo>
                <a:close/>
                <a:moveTo>
                  <a:pt x="5549898" y="6120982"/>
                </a:moveTo>
                <a:cubicBezTo>
                  <a:pt x="5532187" y="6120982"/>
                  <a:pt x="5525103" y="6120982"/>
                  <a:pt x="5510934" y="6124453"/>
                </a:cubicBezTo>
                <a:cubicBezTo>
                  <a:pt x="5510934" y="6131394"/>
                  <a:pt x="5510934" y="6131394"/>
                  <a:pt x="5510934" y="6131394"/>
                </a:cubicBezTo>
                <a:lnTo>
                  <a:pt x="5525103" y="6127924"/>
                </a:lnTo>
                <a:cubicBezTo>
                  <a:pt x="5528645" y="6162632"/>
                  <a:pt x="5528645" y="6162632"/>
                  <a:pt x="5528645" y="6162632"/>
                </a:cubicBezTo>
                <a:cubicBezTo>
                  <a:pt x="5539271" y="6162632"/>
                  <a:pt x="5539271" y="6162632"/>
                  <a:pt x="5539271" y="6162632"/>
                </a:cubicBezTo>
                <a:cubicBezTo>
                  <a:pt x="5535729" y="6127924"/>
                  <a:pt x="5535729" y="6127924"/>
                  <a:pt x="5535729" y="6127924"/>
                </a:cubicBezTo>
                <a:cubicBezTo>
                  <a:pt x="5549898" y="6127924"/>
                  <a:pt x="5549898" y="6127924"/>
                  <a:pt x="5549898" y="6127924"/>
                </a:cubicBezTo>
                <a:cubicBezTo>
                  <a:pt x="5549898" y="6120982"/>
                  <a:pt x="5549898" y="6120982"/>
                  <a:pt x="5549898" y="6120982"/>
                </a:cubicBezTo>
                <a:close/>
                <a:moveTo>
                  <a:pt x="5100257" y="6120981"/>
                </a:moveTo>
                <a:cubicBezTo>
                  <a:pt x="5118171" y="6120981"/>
                  <a:pt x="5125336" y="6138448"/>
                  <a:pt x="5125336" y="6155913"/>
                </a:cubicBezTo>
                <a:lnTo>
                  <a:pt x="5071595" y="6155913"/>
                </a:lnTo>
                <a:cubicBezTo>
                  <a:pt x="5071595" y="6138448"/>
                  <a:pt x="5082343" y="6120981"/>
                  <a:pt x="5100257" y="6120981"/>
                </a:cubicBezTo>
                <a:close/>
                <a:moveTo>
                  <a:pt x="5552585" y="6114265"/>
                </a:moveTo>
                <a:cubicBezTo>
                  <a:pt x="5615759" y="6114265"/>
                  <a:pt x="5671914" y="6135224"/>
                  <a:pt x="5717539" y="6170156"/>
                </a:cubicBezTo>
                <a:cubicBezTo>
                  <a:pt x="5724558" y="6177143"/>
                  <a:pt x="5724558" y="6180636"/>
                  <a:pt x="5721049" y="6184129"/>
                </a:cubicBezTo>
                <a:cubicBezTo>
                  <a:pt x="5721049" y="6184129"/>
                  <a:pt x="5721049" y="6184129"/>
                  <a:pt x="5692972" y="6215569"/>
                </a:cubicBezTo>
                <a:cubicBezTo>
                  <a:pt x="5689462" y="6219061"/>
                  <a:pt x="5685952" y="6219061"/>
                  <a:pt x="5678933" y="6215569"/>
                </a:cubicBezTo>
                <a:cubicBezTo>
                  <a:pt x="5643837" y="6187623"/>
                  <a:pt x="5598210" y="6170156"/>
                  <a:pt x="5552585" y="6170156"/>
                </a:cubicBezTo>
                <a:cubicBezTo>
                  <a:pt x="5503450" y="6170156"/>
                  <a:pt x="5461334" y="6187623"/>
                  <a:pt x="5426236" y="6215569"/>
                </a:cubicBezTo>
                <a:cubicBezTo>
                  <a:pt x="5419217" y="6219061"/>
                  <a:pt x="5415708" y="6219061"/>
                  <a:pt x="5412198" y="6215569"/>
                </a:cubicBezTo>
                <a:cubicBezTo>
                  <a:pt x="5412198" y="6215569"/>
                  <a:pt x="5412198" y="6215569"/>
                  <a:pt x="5384121" y="6184129"/>
                </a:cubicBezTo>
                <a:cubicBezTo>
                  <a:pt x="5380611" y="6180636"/>
                  <a:pt x="5380611" y="6177143"/>
                  <a:pt x="5387630" y="6170156"/>
                </a:cubicBezTo>
                <a:cubicBezTo>
                  <a:pt x="5433256" y="6135224"/>
                  <a:pt x="5489411" y="6114265"/>
                  <a:pt x="5552585" y="6114265"/>
                </a:cubicBezTo>
                <a:close/>
                <a:moveTo>
                  <a:pt x="5100481" y="6114264"/>
                </a:moveTo>
                <a:cubicBezTo>
                  <a:pt x="5076113" y="6114264"/>
                  <a:pt x="5062189" y="6131778"/>
                  <a:pt x="5062189" y="6163304"/>
                </a:cubicBezTo>
                <a:cubicBezTo>
                  <a:pt x="5062189" y="6191326"/>
                  <a:pt x="5072632" y="6212343"/>
                  <a:pt x="5103962" y="6212343"/>
                </a:cubicBezTo>
                <a:cubicBezTo>
                  <a:pt x="5110924" y="6212343"/>
                  <a:pt x="5124848" y="6208840"/>
                  <a:pt x="5131810" y="6205337"/>
                </a:cubicBezTo>
                <a:lnTo>
                  <a:pt x="5131810" y="6194829"/>
                </a:lnTo>
                <a:cubicBezTo>
                  <a:pt x="5124848" y="6198332"/>
                  <a:pt x="5114404" y="6201834"/>
                  <a:pt x="5103962" y="6201834"/>
                </a:cubicBezTo>
                <a:cubicBezTo>
                  <a:pt x="5083076" y="6201834"/>
                  <a:pt x="5072632" y="6184320"/>
                  <a:pt x="5072632" y="6166807"/>
                </a:cubicBezTo>
                <a:cubicBezTo>
                  <a:pt x="5072632" y="6166807"/>
                  <a:pt x="5072632" y="6166807"/>
                  <a:pt x="5138772" y="6166807"/>
                </a:cubicBezTo>
                <a:cubicBezTo>
                  <a:pt x="5138772" y="6166807"/>
                  <a:pt x="5138772" y="6166807"/>
                  <a:pt x="5138772" y="6159801"/>
                </a:cubicBezTo>
                <a:cubicBezTo>
                  <a:pt x="5138772" y="6135281"/>
                  <a:pt x="5128329" y="6114264"/>
                  <a:pt x="5100481" y="6114264"/>
                </a:cubicBezTo>
                <a:close/>
                <a:moveTo>
                  <a:pt x="4851253" y="6077988"/>
                </a:moveTo>
                <a:lnTo>
                  <a:pt x="4851253" y="6088736"/>
                </a:lnTo>
                <a:lnTo>
                  <a:pt x="4890216" y="6088736"/>
                </a:lnTo>
                <a:lnTo>
                  <a:pt x="4890216" y="6208312"/>
                </a:lnTo>
                <a:lnTo>
                  <a:pt x="4903652" y="6208312"/>
                </a:lnTo>
                <a:lnTo>
                  <a:pt x="4903652" y="6088736"/>
                </a:lnTo>
                <a:lnTo>
                  <a:pt x="4942614" y="6088736"/>
                </a:lnTo>
                <a:lnTo>
                  <a:pt x="4942614" y="6077988"/>
                </a:lnTo>
                <a:close/>
                <a:moveTo>
                  <a:pt x="4964111" y="6067239"/>
                </a:moveTo>
                <a:lnTo>
                  <a:pt x="4964111" y="6208312"/>
                </a:lnTo>
                <a:cubicBezTo>
                  <a:pt x="4964111" y="6208312"/>
                  <a:pt x="4964111" y="6208312"/>
                  <a:pt x="4974476" y="6208312"/>
                </a:cubicBezTo>
                <a:cubicBezTo>
                  <a:pt x="4974476" y="6208312"/>
                  <a:pt x="4974476" y="6208312"/>
                  <a:pt x="4974476" y="6158936"/>
                </a:cubicBezTo>
                <a:cubicBezTo>
                  <a:pt x="4974476" y="6141302"/>
                  <a:pt x="4981385" y="6120142"/>
                  <a:pt x="5002115" y="6120142"/>
                </a:cubicBezTo>
                <a:cubicBezTo>
                  <a:pt x="5022844" y="6120142"/>
                  <a:pt x="5022844" y="6134249"/>
                  <a:pt x="5022844" y="6151883"/>
                </a:cubicBezTo>
                <a:cubicBezTo>
                  <a:pt x="5022844" y="6151883"/>
                  <a:pt x="5022844" y="6151883"/>
                  <a:pt x="5022844" y="6208312"/>
                </a:cubicBezTo>
                <a:cubicBezTo>
                  <a:pt x="5022844" y="6208312"/>
                  <a:pt x="5022844" y="6208312"/>
                  <a:pt x="5036662" y="6208312"/>
                </a:cubicBezTo>
                <a:cubicBezTo>
                  <a:pt x="5036662" y="6208312"/>
                  <a:pt x="5036662" y="6208312"/>
                  <a:pt x="5036662" y="6151883"/>
                </a:cubicBezTo>
                <a:cubicBezTo>
                  <a:pt x="5036662" y="6127195"/>
                  <a:pt x="5029753" y="6113088"/>
                  <a:pt x="5005569" y="6113088"/>
                </a:cubicBezTo>
                <a:cubicBezTo>
                  <a:pt x="4991750" y="6113088"/>
                  <a:pt x="4981385" y="6120142"/>
                  <a:pt x="4974476" y="6130722"/>
                </a:cubicBezTo>
                <a:cubicBezTo>
                  <a:pt x="4974476" y="6130722"/>
                  <a:pt x="4974476" y="6130722"/>
                  <a:pt x="4974476" y="6067239"/>
                </a:cubicBezTo>
                <a:cubicBezTo>
                  <a:pt x="4974476" y="6067239"/>
                  <a:pt x="4974476" y="6067239"/>
                  <a:pt x="4964111" y="6067239"/>
                </a:cubicBezTo>
                <a:close/>
                <a:moveTo>
                  <a:pt x="5542739" y="6043056"/>
                </a:moveTo>
                <a:cubicBezTo>
                  <a:pt x="5532222" y="6060677"/>
                  <a:pt x="5528716" y="6078298"/>
                  <a:pt x="5528716" y="6095919"/>
                </a:cubicBezTo>
                <a:cubicBezTo>
                  <a:pt x="5525210" y="6095919"/>
                  <a:pt x="5507681" y="6099443"/>
                  <a:pt x="5504176" y="6099443"/>
                </a:cubicBezTo>
                <a:cubicBezTo>
                  <a:pt x="5500669" y="6081822"/>
                  <a:pt x="5490152" y="6064201"/>
                  <a:pt x="5479635" y="6053629"/>
                </a:cubicBezTo>
                <a:cubicBezTo>
                  <a:pt x="5479635" y="6053629"/>
                  <a:pt x="5479635" y="6053629"/>
                  <a:pt x="5476129" y="6053629"/>
                </a:cubicBezTo>
                <a:cubicBezTo>
                  <a:pt x="5469117" y="6053629"/>
                  <a:pt x="5462106" y="6057153"/>
                  <a:pt x="5455094" y="6057153"/>
                </a:cubicBezTo>
                <a:cubicBezTo>
                  <a:pt x="5455094" y="6057153"/>
                  <a:pt x="5455094" y="6057153"/>
                  <a:pt x="5455094" y="6060677"/>
                </a:cubicBezTo>
                <a:cubicBezTo>
                  <a:pt x="5451588" y="6067726"/>
                  <a:pt x="5451588" y="6074774"/>
                  <a:pt x="5451588" y="6085346"/>
                </a:cubicBezTo>
                <a:cubicBezTo>
                  <a:pt x="5451588" y="6095919"/>
                  <a:pt x="5451588" y="6102967"/>
                  <a:pt x="5455094" y="6113540"/>
                </a:cubicBezTo>
                <a:cubicBezTo>
                  <a:pt x="5451588" y="6113540"/>
                  <a:pt x="5434059" y="6120588"/>
                  <a:pt x="5434059" y="6120588"/>
                </a:cubicBezTo>
                <a:cubicBezTo>
                  <a:pt x="5423542" y="6106491"/>
                  <a:pt x="5409518" y="6092395"/>
                  <a:pt x="5395495" y="6085346"/>
                </a:cubicBezTo>
                <a:cubicBezTo>
                  <a:pt x="5388484" y="6085346"/>
                  <a:pt x="5381472" y="6092395"/>
                  <a:pt x="5374460" y="6095919"/>
                </a:cubicBezTo>
                <a:cubicBezTo>
                  <a:pt x="5374460" y="6113540"/>
                  <a:pt x="5377966" y="6131161"/>
                  <a:pt x="5388484" y="6148781"/>
                </a:cubicBezTo>
                <a:cubicBezTo>
                  <a:pt x="5384978" y="6148781"/>
                  <a:pt x="5374460" y="6159354"/>
                  <a:pt x="5370954" y="6159354"/>
                </a:cubicBezTo>
                <a:cubicBezTo>
                  <a:pt x="5360437" y="6148781"/>
                  <a:pt x="5342908" y="6138209"/>
                  <a:pt x="5325379" y="6134685"/>
                </a:cubicBezTo>
                <a:cubicBezTo>
                  <a:pt x="5318367" y="6138209"/>
                  <a:pt x="5311356" y="6145257"/>
                  <a:pt x="5307850" y="6148781"/>
                </a:cubicBezTo>
                <a:cubicBezTo>
                  <a:pt x="5307850" y="6148781"/>
                  <a:pt x="5307850" y="6148781"/>
                  <a:pt x="5307850" y="6152305"/>
                </a:cubicBezTo>
                <a:cubicBezTo>
                  <a:pt x="5311356" y="6166403"/>
                  <a:pt x="5321873" y="6184023"/>
                  <a:pt x="5335896" y="6198120"/>
                </a:cubicBezTo>
                <a:cubicBezTo>
                  <a:pt x="5332390" y="6198120"/>
                  <a:pt x="5321873" y="6215741"/>
                  <a:pt x="5321873" y="6215741"/>
                </a:cubicBezTo>
                <a:cubicBezTo>
                  <a:pt x="5304344" y="6208692"/>
                  <a:pt x="5286815" y="6201644"/>
                  <a:pt x="5269286" y="6201644"/>
                </a:cubicBezTo>
                <a:cubicBezTo>
                  <a:pt x="5265780" y="6208692"/>
                  <a:pt x="5258768" y="6215741"/>
                  <a:pt x="5258768" y="6222789"/>
                </a:cubicBezTo>
                <a:cubicBezTo>
                  <a:pt x="5265780" y="6236886"/>
                  <a:pt x="5279803" y="6250982"/>
                  <a:pt x="5293827" y="6261556"/>
                </a:cubicBezTo>
                <a:cubicBezTo>
                  <a:pt x="5293827" y="6265080"/>
                  <a:pt x="5286815" y="6279176"/>
                  <a:pt x="5286815" y="6282700"/>
                </a:cubicBezTo>
                <a:cubicBezTo>
                  <a:pt x="5269286" y="6275652"/>
                  <a:pt x="5248251" y="6275652"/>
                  <a:pt x="5234228" y="6282700"/>
                </a:cubicBezTo>
                <a:cubicBezTo>
                  <a:pt x="5230722" y="6289749"/>
                  <a:pt x="5227216" y="6296797"/>
                  <a:pt x="5227216" y="6303845"/>
                </a:cubicBezTo>
                <a:cubicBezTo>
                  <a:pt x="5237733" y="6317942"/>
                  <a:pt x="5255262" y="6324990"/>
                  <a:pt x="5272791" y="6332039"/>
                </a:cubicBezTo>
                <a:cubicBezTo>
                  <a:pt x="5272791" y="6335563"/>
                  <a:pt x="5269286" y="6349659"/>
                  <a:pt x="5269286" y="6353183"/>
                </a:cubicBezTo>
                <a:cubicBezTo>
                  <a:pt x="5251757" y="6353183"/>
                  <a:pt x="5234228" y="6360232"/>
                  <a:pt x="5220205" y="6367281"/>
                </a:cubicBezTo>
                <a:cubicBezTo>
                  <a:pt x="5220205" y="6367281"/>
                  <a:pt x="5220205" y="6367281"/>
                  <a:pt x="5216698" y="6367281"/>
                </a:cubicBezTo>
                <a:cubicBezTo>
                  <a:pt x="5216698" y="6370805"/>
                  <a:pt x="5216698" y="6374329"/>
                  <a:pt x="5216698" y="6381377"/>
                </a:cubicBezTo>
                <a:cubicBezTo>
                  <a:pt x="5216698" y="6384901"/>
                  <a:pt x="5216698" y="6388425"/>
                  <a:pt x="5216698" y="6391950"/>
                </a:cubicBezTo>
                <a:cubicBezTo>
                  <a:pt x="5216698" y="6391950"/>
                  <a:pt x="5216698" y="6391950"/>
                  <a:pt x="5220205" y="6391950"/>
                </a:cubicBezTo>
                <a:cubicBezTo>
                  <a:pt x="5234228" y="6402523"/>
                  <a:pt x="5251757" y="6406047"/>
                  <a:pt x="5269286" y="6406047"/>
                </a:cubicBezTo>
                <a:cubicBezTo>
                  <a:pt x="5269286" y="6409571"/>
                  <a:pt x="5272791" y="6427192"/>
                  <a:pt x="5272791" y="6427192"/>
                </a:cubicBezTo>
                <a:cubicBezTo>
                  <a:pt x="5255262" y="6434240"/>
                  <a:pt x="5237733" y="6444812"/>
                  <a:pt x="5227216" y="6455385"/>
                </a:cubicBezTo>
                <a:cubicBezTo>
                  <a:pt x="5227216" y="6455385"/>
                  <a:pt x="5227216" y="6455385"/>
                  <a:pt x="5227216" y="6458909"/>
                </a:cubicBezTo>
                <a:cubicBezTo>
                  <a:pt x="5227216" y="6462434"/>
                  <a:pt x="5230722" y="6473006"/>
                  <a:pt x="5234228" y="6480054"/>
                </a:cubicBezTo>
                <a:cubicBezTo>
                  <a:pt x="5251757" y="6483578"/>
                  <a:pt x="5269286" y="6483578"/>
                  <a:pt x="5286815" y="6480054"/>
                </a:cubicBezTo>
                <a:cubicBezTo>
                  <a:pt x="5286815" y="6480054"/>
                  <a:pt x="5293827" y="6497675"/>
                  <a:pt x="5297332" y="6501200"/>
                </a:cubicBezTo>
                <a:cubicBezTo>
                  <a:pt x="5279803" y="6508248"/>
                  <a:pt x="5265780" y="6522344"/>
                  <a:pt x="5258768" y="6536441"/>
                </a:cubicBezTo>
                <a:cubicBezTo>
                  <a:pt x="5258768" y="6536441"/>
                  <a:pt x="5258768" y="6536441"/>
                  <a:pt x="5258768" y="6539965"/>
                </a:cubicBezTo>
                <a:cubicBezTo>
                  <a:pt x="5262274" y="6543489"/>
                  <a:pt x="5265780" y="6554062"/>
                  <a:pt x="5269286" y="6557586"/>
                </a:cubicBezTo>
                <a:cubicBezTo>
                  <a:pt x="5286815" y="6557586"/>
                  <a:pt x="5304344" y="6554062"/>
                  <a:pt x="5321873" y="6543489"/>
                </a:cubicBezTo>
                <a:cubicBezTo>
                  <a:pt x="5321873" y="6547014"/>
                  <a:pt x="5332390" y="6561110"/>
                  <a:pt x="5335896" y="6564635"/>
                </a:cubicBezTo>
                <a:cubicBezTo>
                  <a:pt x="5321873" y="6575207"/>
                  <a:pt x="5314861" y="6592827"/>
                  <a:pt x="5307850" y="6610449"/>
                </a:cubicBezTo>
                <a:cubicBezTo>
                  <a:pt x="5314861" y="6613973"/>
                  <a:pt x="5318367" y="6621021"/>
                  <a:pt x="5325379" y="6624545"/>
                </a:cubicBezTo>
                <a:cubicBezTo>
                  <a:pt x="5342908" y="6621021"/>
                  <a:pt x="5360437" y="6613973"/>
                  <a:pt x="5370954" y="6599877"/>
                </a:cubicBezTo>
                <a:cubicBezTo>
                  <a:pt x="5374460" y="6599877"/>
                  <a:pt x="5388484" y="6613973"/>
                  <a:pt x="5388484" y="6613973"/>
                </a:cubicBezTo>
                <a:cubicBezTo>
                  <a:pt x="5381472" y="6628069"/>
                  <a:pt x="5377966" y="6649215"/>
                  <a:pt x="5377966" y="6663311"/>
                </a:cubicBezTo>
                <a:cubicBezTo>
                  <a:pt x="5377966" y="6663311"/>
                  <a:pt x="5377966" y="6666836"/>
                  <a:pt x="5377966" y="6666836"/>
                </a:cubicBezTo>
                <a:cubicBezTo>
                  <a:pt x="5381472" y="6670360"/>
                  <a:pt x="5388484" y="6673884"/>
                  <a:pt x="5395495" y="6677408"/>
                </a:cubicBezTo>
                <a:cubicBezTo>
                  <a:pt x="5395495" y="6677408"/>
                  <a:pt x="5395495" y="6677408"/>
                  <a:pt x="5399001" y="6677408"/>
                </a:cubicBezTo>
                <a:cubicBezTo>
                  <a:pt x="5413024" y="6670360"/>
                  <a:pt x="5427047" y="6656263"/>
                  <a:pt x="5434059" y="6638642"/>
                </a:cubicBezTo>
                <a:cubicBezTo>
                  <a:pt x="5437564" y="6642166"/>
                  <a:pt x="5451588" y="6645691"/>
                  <a:pt x="5455094" y="6649215"/>
                </a:cubicBezTo>
                <a:cubicBezTo>
                  <a:pt x="5451588" y="6656263"/>
                  <a:pt x="5451588" y="6666836"/>
                  <a:pt x="5451588" y="6673884"/>
                </a:cubicBezTo>
                <a:cubicBezTo>
                  <a:pt x="5451588" y="6684456"/>
                  <a:pt x="5451588" y="6691505"/>
                  <a:pt x="5455094" y="6702078"/>
                </a:cubicBezTo>
                <a:cubicBezTo>
                  <a:pt x="5462106" y="6705602"/>
                  <a:pt x="5469117" y="6705602"/>
                  <a:pt x="5476129" y="6709126"/>
                </a:cubicBezTo>
                <a:cubicBezTo>
                  <a:pt x="5476129" y="6709126"/>
                  <a:pt x="5476129" y="6709126"/>
                  <a:pt x="5479635" y="6709126"/>
                </a:cubicBezTo>
                <a:cubicBezTo>
                  <a:pt x="5490152" y="6695029"/>
                  <a:pt x="5500669" y="6677408"/>
                  <a:pt x="5504176" y="6663311"/>
                </a:cubicBezTo>
                <a:cubicBezTo>
                  <a:pt x="5507681" y="6663311"/>
                  <a:pt x="5525210" y="6663311"/>
                  <a:pt x="5528716" y="6663311"/>
                </a:cubicBezTo>
                <a:cubicBezTo>
                  <a:pt x="5528716" y="6684456"/>
                  <a:pt x="5532222" y="6702078"/>
                  <a:pt x="5542739" y="6716174"/>
                </a:cubicBezTo>
                <a:cubicBezTo>
                  <a:pt x="5549751" y="6716174"/>
                  <a:pt x="5560268" y="6716174"/>
                  <a:pt x="5563774" y="6716174"/>
                </a:cubicBezTo>
                <a:cubicBezTo>
                  <a:pt x="5563774" y="6716174"/>
                  <a:pt x="5563774" y="6716174"/>
                  <a:pt x="5567280" y="6716174"/>
                </a:cubicBezTo>
                <a:cubicBezTo>
                  <a:pt x="5574291" y="6702078"/>
                  <a:pt x="5581303" y="6684456"/>
                  <a:pt x="5581303" y="6663311"/>
                </a:cubicBezTo>
                <a:cubicBezTo>
                  <a:pt x="5581303" y="6663311"/>
                  <a:pt x="5598832" y="6663311"/>
                  <a:pt x="5602339" y="6663311"/>
                </a:cubicBezTo>
                <a:cubicBezTo>
                  <a:pt x="5605844" y="6677408"/>
                  <a:pt x="5616361" y="6695029"/>
                  <a:pt x="5626879" y="6709126"/>
                </a:cubicBezTo>
                <a:cubicBezTo>
                  <a:pt x="5626879" y="6709126"/>
                  <a:pt x="5626879" y="6709126"/>
                  <a:pt x="5630385" y="6709126"/>
                </a:cubicBezTo>
                <a:cubicBezTo>
                  <a:pt x="5637396" y="6705602"/>
                  <a:pt x="5644408" y="6705602"/>
                  <a:pt x="5651420" y="6702078"/>
                </a:cubicBezTo>
                <a:cubicBezTo>
                  <a:pt x="5654925" y="6691505"/>
                  <a:pt x="5654925" y="6684456"/>
                  <a:pt x="5654925" y="6673884"/>
                </a:cubicBezTo>
                <a:cubicBezTo>
                  <a:pt x="5654925" y="6666836"/>
                  <a:pt x="5654925" y="6656263"/>
                  <a:pt x="5651420" y="6649215"/>
                </a:cubicBezTo>
                <a:cubicBezTo>
                  <a:pt x="5654925" y="6645691"/>
                  <a:pt x="5668949" y="6638642"/>
                  <a:pt x="5672454" y="6638642"/>
                </a:cubicBezTo>
                <a:cubicBezTo>
                  <a:pt x="5682972" y="6656263"/>
                  <a:pt x="5693490" y="6666836"/>
                  <a:pt x="5711019" y="6677408"/>
                </a:cubicBezTo>
                <a:cubicBezTo>
                  <a:pt x="5718030" y="6673884"/>
                  <a:pt x="5725042" y="6670360"/>
                  <a:pt x="5728547" y="6666836"/>
                </a:cubicBezTo>
                <a:cubicBezTo>
                  <a:pt x="5728547" y="6666836"/>
                  <a:pt x="5728547" y="6666836"/>
                  <a:pt x="5732054" y="6666836"/>
                </a:cubicBezTo>
                <a:cubicBezTo>
                  <a:pt x="5732054" y="6666836"/>
                  <a:pt x="5732054" y="6663311"/>
                  <a:pt x="5732054" y="6663311"/>
                </a:cubicBezTo>
                <a:cubicBezTo>
                  <a:pt x="5732054" y="6645691"/>
                  <a:pt x="5725042" y="6628069"/>
                  <a:pt x="5718030" y="6613973"/>
                </a:cubicBezTo>
                <a:cubicBezTo>
                  <a:pt x="5718030" y="6610449"/>
                  <a:pt x="5732054" y="6599877"/>
                  <a:pt x="5735559" y="6599877"/>
                </a:cubicBezTo>
                <a:cubicBezTo>
                  <a:pt x="5746076" y="6610449"/>
                  <a:pt x="5763606" y="6621021"/>
                  <a:pt x="5781135" y="6624545"/>
                </a:cubicBezTo>
                <a:cubicBezTo>
                  <a:pt x="5788146" y="6621021"/>
                  <a:pt x="5795158" y="6613973"/>
                  <a:pt x="5798664" y="6610449"/>
                </a:cubicBezTo>
                <a:cubicBezTo>
                  <a:pt x="5798664" y="6610449"/>
                  <a:pt x="5798664" y="6610449"/>
                  <a:pt x="5798664" y="6606925"/>
                </a:cubicBezTo>
                <a:cubicBezTo>
                  <a:pt x="5795158" y="6592827"/>
                  <a:pt x="5784641" y="6575207"/>
                  <a:pt x="5770617" y="6561110"/>
                </a:cubicBezTo>
                <a:cubicBezTo>
                  <a:pt x="5774123" y="6561110"/>
                  <a:pt x="5784641" y="6547014"/>
                  <a:pt x="5784641" y="6543489"/>
                </a:cubicBezTo>
                <a:cubicBezTo>
                  <a:pt x="5802170" y="6554062"/>
                  <a:pt x="5819699" y="6557586"/>
                  <a:pt x="5837228" y="6557586"/>
                </a:cubicBezTo>
                <a:cubicBezTo>
                  <a:pt x="5840734" y="6550538"/>
                  <a:pt x="5844239" y="6543489"/>
                  <a:pt x="5847746" y="6539965"/>
                </a:cubicBezTo>
                <a:cubicBezTo>
                  <a:pt x="5847746" y="6539965"/>
                  <a:pt x="5847746" y="6539965"/>
                  <a:pt x="5847746" y="6536441"/>
                </a:cubicBezTo>
                <a:cubicBezTo>
                  <a:pt x="5840734" y="6522344"/>
                  <a:pt x="5826710" y="6508248"/>
                  <a:pt x="5812688" y="6497675"/>
                </a:cubicBezTo>
                <a:cubicBezTo>
                  <a:pt x="5812688" y="6497675"/>
                  <a:pt x="5819699" y="6480054"/>
                  <a:pt x="5819699" y="6480054"/>
                </a:cubicBezTo>
                <a:cubicBezTo>
                  <a:pt x="5837228" y="6483578"/>
                  <a:pt x="5854757" y="6483578"/>
                  <a:pt x="5872286" y="6480054"/>
                </a:cubicBezTo>
                <a:cubicBezTo>
                  <a:pt x="5872286" y="6480054"/>
                  <a:pt x="5872286" y="6480054"/>
                  <a:pt x="5872286" y="6476530"/>
                </a:cubicBezTo>
                <a:cubicBezTo>
                  <a:pt x="5875792" y="6473006"/>
                  <a:pt x="5879298" y="6462434"/>
                  <a:pt x="5879298" y="6455385"/>
                </a:cubicBezTo>
                <a:cubicBezTo>
                  <a:pt x="5865275" y="6441288"/>
                  <a:pt x="5851251" y="6434240"/>
                  <a:pt x="5833722" y="6427192"/>
                </a:cubicBezTo>
                <a:cubicBezTo>
                  <a:pt x="5833722" y="6427192"/>
                  <a:pt x="5833722" y="6409571"/>
                  <a:pt x="5837228" y="6406047"/>
                </a:cubicBezTo>
                <a:cubicBezTo>
                  <a:pt x="5854757" y="6406047"/>
                  <a:pt x="5872286" y="6402523"/>
                  <a:pt x="5886310" y="6391950"/>
                </a:cubicBezTo>
                <a:cubicBezTo>
                  <a:pt x="5889815" y="6388425"/>
                  <a:pt x="5889815" y="6384901"/>
                  <a:pt x="5889815" y="6381377"/>
                </a:cubicBezTo>
                <a:cubicBezTo>
                  <a:pt x="5889815" y="6377853"/>
                  <a:pt x="5889815" y="6374329"/>
                  <a:pt x="5886310" y="6370805"/>
                </a:cubicBezTo>
                <a:cubicBezTo>
                  <a:pt x="5886310" y="6370805"/>
                  <a:pt x="5886310" y="6370805"/>
                  <a:pt x="5886310" y="6367281"/>
                </a:cubicBezTo>
                <a:cubicBezTo>
                  <a:pt x="5872286" y="6360232"/>
                  <a:pt x="5854757" y="6353183"/>
                  <a:pt x="5837228" y="6353183"/>
                </a:cubicBezTo>
                <a:cubicBezTo>
                  <a:pt x="5837228" y="6353183"/>
                  <a:pt x="5833722" y="6335563"/>
                  <a:pt x="5833722" y="6332039"/>
                </a:cubicBezTo>
                <a:cubicBezTo>
                  <a:pt x="5851251" y="6328515"/>
                  <a:pt x="5868780" y="6317942"/>
                  <a:pt x="5879298" y="6307370"/>
                </a:cubicBezTo>
                <a:cubicBezTo>
                  <a:pt x="5879298" y="6307370"/>
                  <a:pt x="5879298" y="6307370"/>
                  <a:pt x="5879298" y="6303845"/>
                </a:cubicBezTo>
                <a:cubicBezTo>
                  <a:pt x="5879298" y="6296797"/>
                  <a:pt x="5875792" y="6289749"/>
                  <a:pt x="5872286" y="6282700"/>
                </a:cubicBezTo>
                <a:cubicBezTo>
                  <a:pt x="5854757" y="6279176"/>
                  <a:pt x="5837228" y="6279176"/>
                  <a:pt x="5819699" y="6282700"/>
                </a:cubicBezTo>
                <a:cubicBezTo>
                  <a:pt x="5819699" y="6279176"/>
                  <a:pt x="5812688" y="6265080"/>
                  <a:pt x="5812688" y="6261556"/>
                </a:cubicBezTo>
                <a:cubicBezTo>
                  <a:pt x="5826710" y="6250982"/>
                  <a:pt x="5840734" y="6240410"/>
                  <a:pt x="5847746" y="6222789"/>
                </a:cubicBezTo>
                <a:cubicBezTo>
                  <a:pt x="5847746" y="6215741"/>
                  <a:pt x="5840734" y="6208692"/>
                  <a:pt x="5837228" y="6205168"/>
                </a:cubicBezTo>
                <a:cubicBezTo>
                  <a:pt x="5837228" y="6205168"/>
                  <a:pt x="5837228" y="6205168"/>
                  <a:pt x="5837228" y="6201644"/>
                </a:cubicBezTo>
                <a:cubicBezTo>
                  <a:pt x="5819699" y="6201644"/>
                  <a:pt x="5802170" y="6208692"/>
                  <a:pt x="5784641" y="6215741"/>
                </a:cubicBezTo>
                <a:cubicBezTo>
                  <a:pt x="5784641" y="6215741"/>
                  <a:pt x="5774123" y="6201644"/>
                  <a:pt x="5770617" y="6198120"/>
                </a:cubicBezTo>
                <a:cubicBezTo>
                  <a:pt x="5784641" y="6184023"/>
                  <a:pt x="5795158" y="6169927"/>
                  <a:pt x="5798664" y="6152305"/>
                </a:cubicBezTo>
                <a:cubicBezTo>
                  <a:pt x="5795158" y="6145257"/>
                  <a:pt x="5788146" y="6138209"/>
                  <a:pt x="5781135" y="6134685"/>
                </a:cubicBezTo>
                <a:cubicBezTo>
                  <a:pt x="5763606" y="6138209"/>
                  <a:pt x="5749583" y="6148781"/>
                  <a:pt x="5735559" y="6162879"/>
                </a:cubicBezTo>
                <a:cubicBezTo>
                  <a:pt x="5732054" y="6159354"/>
                  <a:pt x="5718030" y="6148781"/>
                  <a:pt x="5718030" y="6148781"/>
                </a:cubicBezTo>
                <a:cubicBezTo>
                  <a:pt x="5725042" y="6131161"/>
                  <a:pt x="5732054" y="6113540"/>
                  <a:pt x="5732054" y="6095919"/>
                </a:cubicBezTo>
                <a:cubicBezTo>
                  <a:pt x="5725042" y="6092395"/>
                  <a:pt x="5718030" y="6085346"/>
                  <a:pt x="5711019" y="6085346"/>
                </a:cubicBezTo>
                <a:cubicBezTo>
                  <a:pt x="5696995" y="6092395"/>
                  <a:pt x="5682972" y="6106491"/>
                  <a:pt x="5672454" y="6120588"/>
                </a:cubicBezTo>
                <a:cubicBezTo>
                  <a:pt x="5668949" y="6120588"/>
                  <a:pt x="5654925" y="6113540"/>
                  <a:pt x="5651420" y="6113540"/>
                </a:cubicBezTo>
                <a:cubicBezTo>
                  <a:pt x="5654925" y="6102967"/>
                  <a:pt x="5654925" y="6095919"/>
                  <a:pt x="5654925" y="6085346"/>
                </a:cubicBezTo>
                <a:cubicBezTo>
                  <a:pt x="5654925" y="6074774"/>
                  <a:pt x="5654925" y="6067726"/>
                  <a:pt x="5651420" y="6060677"/>
                </a:cubicBezTo>
                <a:cubicBezTo>
                  <a:pt x="5651420" y="6060677"/>
                  <a:pt x="5651420" y="6060677"/>
                  <a:pt x="5651420" y="6057153"/>
                </a:cubicBezTo>
                <a:cubicBezTo>
                  <a:pt x="5644408" y="6057153"/>
                  <a:pt x="5637396" y="6053629"/>
                  <a:pt x="5630385" y="6053629"/>
                </a:cubicBezTo>
                <a:cubicBezTo>
                  <a:pt x="5630385" y="6053629"/>
                  <a:pt x="5630385" y="6053629"/>
                  <a:pt x="5626879" y="6053629"/>
                </a:cubicBezTo>
                <a:cubicBezTo>
                  <a:pt x="5616361" y="6064201"/>
                  <a:pt x="5605844" y="6081822"/>
                  <a:pt x="5602339" y="6099443"/>
                </a:cubicBezTo>
                <a:cubicBezTo>
                  <a:pt x="5598832" y="6099443"/>
                  <a:pt x="5581303" y="6095919"/>
                  <a:pt x="5577798" y="6095919"/>
                </a:cubicBezTo>
                <a:cubicBezTo>
                  <a:pt x="5577798" y="6078298"/>
                  <a:pt x="5574291" y="6060677"/>
                  <a:pt x="5563774" y="6043056"/>
                </a:cubicBezTo>
                <a:cubicBezTo>
                  <a:pt x="5556763" y="6043056"/>
                  <a:pt x="5549751" y="6043056"/>
                  <a:pt x="5542739" y="6043056"/>
                </a:cubicBezTo>
                <a:close/>
                <a:moveTo>
                  <a:pt x="0" y="0"/>
                </a:moveTo>
                <a:lnTo>
                  <a:pt x="6096000" y="0"/>
                </a:lnTo>
                <a:lnTo>
                  <a:pt x="6096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01B4E7">
              <a:alpha val="60000"/>
            </a:srgbClr>
          </a:solidFill>
        </p:spPr>
        <p:txBody>
          <a:bodyPr vert="horz" wrap="square" lIns="91440" tIns="45720" rIns="91440" bIns="45720" rtlCol="0" anchor="b">
            <a:noAutofit/>
          </a:bodyPr>
          <a:lstStyle>
            <a:lvl1pPr>
              <a:defRPr lang="en-US" dirty="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 marL="0" lvl="0" indent="0" algn="r">
              <a:buNone/>
            </a:pPr>
            <a:endParaRPr/>
          </a:p>
        </p:txBody>
      </p:sp>
      <p:sp>
        <p:nvSpPr>
          <p:cNvPr id="7" name="Text Placeholder 11">
            <a:extLst>
              <a:ext uri="{FF2B5EF4-FFF2-40B4-BE49-F238E27FC236}">
                <a16:creationId xmlns:a16="http://schemas.microsoft.com/office/drawing/2014/main" id="{1E089F70-69C6-4742-888F-F432A72B657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879771" y="2141538"/>
            <a:ext cx="4978400" cy="1135062"/>
          </a:xfrm>
          <a:ln w="25400">
            <a:gradFill flip="none" rotWithShape="1">
              <a:gsLst>
                <a:gs pos="100000">
                  <a:schemeClr val="accent1">
                    <a:lumMod val="5000"/>
                    <a:lumOff val="95000"/>
                  </a:schemeClr>
                </a:gs>
                <a:gs pos="97000">
                  <a:schemeClr val="bg1">
                    <a:alpha val="0"/>
                  </a:schemeClr>
                </a:gs>
              </a:gsLst>
              <a:lin ang="5400000" scaled="1"/>
              <a:tileRect/>
            </a:gradFill>
          </a:ln>
        </p:spPr>
        <p:txBody>
          <a:bodyPr anchor="b">
            <a:noAutofit/>
          </a:bodyPr>
          <a:lstStyle>
            <a:lvl1pPr marL="0" indent="0">
              <a:buNone/>
              <a:defRPr sz="4400" b="1" cap="all" baseline="0">
                <a:solidFill>
                  <a:schemeClr val="bg1"/>
                </a:solidFill>
                <a:latin typeface="BIZ UDPゴシック" panose="020B0400000000000000" pitchFamily="50" charset="-128"/>
              </a:defRPr>
            </a:lvl1pPr>
            <a:lvl2pPr marL="0" indent="0">
              <a:buNone/>
              <a:defRPr sz="2000">
                <a:solidFill>
                  <a:schemeClr val="bg1"/>
                </a:solidFill>
              </a:defRPr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20" name="Subtitle 2">
            <a:extLst>
              <a:ext uri="{FF2B5EF4-FFF2-40B4-BE49-F238E27FC236}">
                <a16:creationId xmlns:a16="http://schemas.microsoft.com/office/drawing/2014/main" id="{3A65FA18-26F9-4DF9-BC04-CBF7083ECA8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871304" y="3383632"/>
            <a:ext cx="4986867" cy="1975764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bg1"/>
                </a:solidFill>
                <a:latin typeface="BIZ UDPゴシック" panose="020B0400000000000000" pitchFamily="50" charset="-128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id="{86011E95-A43E-42BE-BADC-044BB62745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50133" y="115570"/>
            <a:ext cx="423334" cy="365125"/>
          </a:xfrm>
        </p:spPr>
        <p:txBody>
          <a:bodyPr vert="horz" lIns="91440" tIns="45720" rIns="91440" bIns="45720" rtlCol="0" anchor="ctr"/>
          <a:lstStyle>
            <a:lvl1pPr>
              <a:defRPr lang="en-US" smtClean="0">
                <a:solidFill>
                  <a:schemeClr val="tx1"/>
                </a:solidFill>
              </a:defRPr>
            </a:lvl1pPr>
          </a:lstStyle>
          <a:p>
            <a:fld id="{97A94E25-127B-4C48-AF96-44BA7B82377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03443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F6B3D175-F016-0292-9BCF-A0FDC601AF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63DDA104-F874-6808-7495-8BEA8BD83D0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B4B89DB1-1FE3-B596-9C0B-A9DB540A48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B9063A-7A2B-4DA9-A98A-50B30EAFC19F}" type="datetimeFigureOut">
              <a:rPr kumimoji="1" lang="ja-JP" altLang="en-US" smtClean="0"/>
              <a:t>2025/2/28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F7AB5121-019E-51FB-7B54-98A45BB881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9E7C0A1E-E3EA-1398-E63D-50BCB432F6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36EA9E-A605-4FFE-A771-26F612B109C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486651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55D23EC5-5E6C-C894-3CB8-9C0D44AFA9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16F96EED-2B85-EF71-EB59-6963A8A2FE7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DC16F1AA-1993-76F3-3EA8-CC6F68735B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B9063A-7A2B-4DA9-A98A-50B30EAFC19F}" type="datetimeFigureOut">
              <a:rPr kumimoji="1" lang="ja-JP" altLang="en-US" smtClean="0"/>
              <a:t>2025/2/28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0566E98F-1BCA-AF93-3E3B-9137A1B6AF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76CB657A-C5C9-48DE-DA99-C855EE1CE0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36EA9E-A605-4FFE-A771-26F612B109C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429094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6280EFC4-602B-5F79-F2EB-CFF1F7BA35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4C9A3E1C-73FE-7E81-90BE-032C74FE90A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0118144D-B7FE-C2A0-F238-A9C948E4753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D1AB82CA-02FB-DAB2-E7A4-876E1EC74C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B9063A-7A2B-4DA9-A98A-50B30EAFC19F}" type="datetimeFigureOut">
              <a:rPr kumimoji="1" lang="ja-JP" altLang="en-US" smtClean="0"/>
              <a:t>2025/2/28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02BD8EB0-4C41-B0FF-F6AD-7530756919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3234A64A-5CC0-2DD5-06BF-66025220FE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36EA9E-A605-4FFE-A771-26F612B109C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834416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61AB41F4-F095-91B1-6605-B114924A6A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98FBF037-FB16-5147-31EB-5ABBF6860A8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5DCE534F-D1C7-9631-C22D-5547024C2CC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ー 4">
            <a:extLst>
              <a:ext uri="{FF2B5EF4-FFF2-40B4-BE49-F238E27FC236}">
                <a16:creationId xmlns:a16="http://schemas.microsoft.com/office/drawing/2014/main" id="{22910581-200F-F3F0-1E48-BDC9C0A8AA2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6" name="コンテンツ プレースホルダー 5">
            <a:extLst>
              <a:ext uri="{FF2B5EF4-FFF2-40B4-BE49-F238E27FC236}">
                <a16:creationId xmlns:a16="http://schemas.microsoft.com/office/drawing/2014/main" id="{C1674FE8-9EF6-2618-711B-33EFFEADE66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ー 6">
            <a:extLst>
              <a:ext uri="{FF2B5EF4-FFF2-40B4-BE49-F238E27FC236}">
                <a16:creationId xmlns:a16="http://schemas.microsoft.com/office/drawing/2014/main" id="{D31B9044-7E6D-4F93-7458-F9A260DA13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B9063A-7A2B-4DA9-A98A-50B30EAFC19F}" type="datetimeFigureOut">
              <a:rPr kumimoji="1" lang="ja-JP" altLang="en-US" smtClean="0"/>
              <a:t>2025/2/28</a:t>
            </a:fld>
            <a:endParaRPr kumimoji="1" lang="ja-JP" altLang="en-US"/>
          </a:p>
        </p:txBody>
      </p:sp>
      <p:sp>
        <p:nvSpPr>
          <p:cNvPr id="8" name="フッター プレースホルダー 7">
            <a:extLst>
              <a:ext uri="{FF2B5EF4-FFF2-40B4-BE49-F238E27FC236}">
                <a16:creationId xmlns:a16="http://schemas.microsoft.com/office/drawing/2014/main" id="{3CF8161A-FD87-643D-17DB-F47BD998FF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>
            <a:extLst>
              <a:ext uri="{FF2B5EF4-FFF2-40B4-BE49-F238E27FC236}">
                <a16:creationId xmlns:a16="http://schemas.microsoft.com/office/drawing/2014/main" id="{2D73BFCB-8927-7C52-BE6F-847D7E82AD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36EA9E-A605-4FFE-A771-26F612B109C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640929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EF89AE94-C025-27EB-D44E-85D492F12F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EC5376B5-5D98-5AB2-2316-FB83D36AFA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B9063A-7A2B-4DA9-A98A-50B30EAFC19F}" type="datetimeFigureOut">
              <a:rPr kumimoji="1" lang="ja-JP" altLang="en-US" smtClean="0"/>
              <a:t>2025/2/28</a:t>
            </a:fld>
            <a:endParaRPr kumimoji="1" lang="ja-JP" altLang="en-US"/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EC9B4914-B6C2-677A-776D-E1022399DB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6A91A658-7AF7-2FDF-42DC-CC79AD0B4F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36EA9E-A605-4FFE-A771-26F612B109C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492725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>
            <a:extLst>
              <a:ext uri="{FF2B5EF4-FFF2-40B4-BE49-F238E27FC236}">
                <a16:creationId xmlns:a16="http://schemas.microsoft.com/office/drawing/2014/main" id="{6059AE42-18A1-35C3-A083-45464A8FE4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B9063A-7A2B-4DA9-A98A-50B30EAFC19F}" type="datetimeFigureOut">
              <a:rPr kumimoji="1" lang="ja-JP" altLang="en-US" smtClean="0"/>
              <a:t>2025/2/28</a:t>
            </a:fld>
            <a:endParaRPr kumimoji="1" lang="ja-JP" altLang="en-US"/>
          </a:p>
        </p:txBody>
      </p:sp>
      <p:sp>
        <p:nvSpPr>
          <p:cNvPr id="3" name="フッター プレースホルダー 2">
            <a:extLst>
              <a:ext uri="{FF2B5EF4-FFF2-40B4-BE49-F238E27FC236}">
                <a16:creationId xmlns:a16="http://schemas.microsoft.com/office/drawing/2014/main" id="{ABD92AAC-8386-D7B2-446B-A1E26EE38C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B64324E4-6D44-F0A1-A98A-62E4437D8A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36EA9E-A605-4FFE-A771-26F612B109C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277624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6A4063D8-09F5-9C23-E814-88CBCAF37F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0AE4AE54-0F5E-B3BB-99F5-C1B50268D8F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DF42490A-DFDD-5D1C-F032-C76163E7578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A35830FE-FC40-00D3-A629-959EB7A08F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B9063A-7A2B-4DA9-A98A-50B30EAFC19F}" type="datetimeFigureOut">
              <a:rPr kumimoji="1" lang="ja-JP" altLang="en-US" smtClean="0"/>
              <a:t>2025/2/28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6AEC0AFD-42F3-8D09-55A0-4A528F30E9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55015D3D-6362-EC96-4DD8-708C1032D4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36EA9E-A605-4FFE-A771-26F612B109C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34001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0DEDA272-F14F-8640-ECE8-69A199B26E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図プレースホルダー 2">
            <a:extLst>
              <a:ext uri="{FF2B5EF4-FFF2-40B4-BE49-F238E27FC236}">
                <a16:creationId xmlns:a16="http://schemas.microsoft.com/office/drawing/2014/main" id="{0F8FF0A0-71A7-11B4-2F33-6D2646D0A4A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62A272DC-66A7-1E59-1D22-1557301BCF0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4FBDDBD1-7874-BC38-9574-2A907CEB0F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B9063A-7A2B-4DA9-A98A-50B30EAFC19F}" type="datetimeFigureOut">
              <a:rPr kumimoji="1" lang="ja-JP" altLang="en-US" smtClean="0"/>
              <a:t>2025/2/28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A7E7C80C-4350-10AE-F373-D3598875E1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3B9D6724-798D-0C13-128D-B10CD1CA50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36EA9E-A605-4FFE-A771-26F612B109C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298345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>
            <a:extLst>
              <a:ext uri="{FF2B5EF4-FFF2-40B4-BE49-F238E27FC236}">
                <a16:creationId xmlns:a16="http://schemas.microsoft.com/office/drawing/2014/main" id="{31BF5CB9-C673-25C4-F6F6-8DAC570D6F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2D2B64F7-0986-9D4A-12D2-64A30043180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D5ADA9DE-45EF-A7B3-48F6-D63E89CFC26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B9063A-7A2B-4DA9-A98A-50B30EAFC19F}" type="datetimeFigureOut">
              <a:rPr kumimoji="1" lang="ja-JP" altLang="en-US" smtClean="0"/>
              <a:t>2025/2/28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ED35C7C9-1D56-6EFE-0372-4FCC7E0C6A0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A31555B3-8D9D-492F-F1F8-C40EB041F51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36EA9E-A605-4FFE-A771-26F612B109C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462693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2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fi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2.xml"/><Relationship Id="rId4" Type="http://schemas.openxmlformats.org/officeDocument/2006/relationships/image" Target="../media/image10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png"/><Relationship Id="rId4" Type="http://schemas.openxmlformats.org/officeDocument/2006/relationships/image" Target="../media/image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6">
            <a:extLst>
              <a:ext uri="{FF2B5EF4-FFF2-40B4-BE49-F238E27FC236}">
                <a16:creationId xmlns:a16="http://schemas.microsoft.com/office/drawing/2014/main" id="{F58B4202-5033-8847-9549-FD12033863D4}"/>
              </a:ext>
            </a:extLst>
          </p:cNvPr>
          <p:cNvSpPr txBox="1">
            <a:spLocks/>
          </p:cNvSpPr>
          <p:nvPr/>
        </p:nvSpPr>
        <p:spPr>
          <a:xfrm>
            <a:off x="101823" y="6960359"/>
            <a:ext cx="5329985" cy="987620"/>
          </a:xfrm>
          <a:prstGeom prst="rect">
            <a:avLst/>
          </a:prstGeom>
          <a:noFill/>
          <a:ln w="44450">
            <a:noFill/>
          </a:ln>
        </p:spPr>
        <p:txBody>
          <a:bodyPr vert="horz" lIns="91440" tIns="0" rIns="91440" bIns="0" rtlCol="0" anchor="t" anchorCtr="0"/>
          <a:lstStyle>
            <a:defPPr>
              <a:defRPr lang="ja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MS PMincho"/>
                <a:ea typeface="MS PMincho"/>
                <a:cs typeface="MS PMincho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MS PMincho"/>
                <a:ea typeface="MS PMincho"/>
                <a:cs typeface="MS PMincho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MS PMincho"/>
                <a:ea typeface="MS PMincho"/>
                <a:cs typeface="MS PMincho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MS PMincho"/>
                <a:ea typeface="MS PMincho"/>
                <a:cs typeface="MS PMincho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MS PMincho"/>
                <a:ea typeface="MS PMincho"/>
                <a:cs typeface="MS PMincho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MS PMincho"/>
                <a:ea typeface="MS PMincho"/>
                <a:cs typeface="MS PMincho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MS PMincho"/>
                <a:ea typeface="MS PMincho"/>
                <a:cs typeface="MS PMincho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MS PMincho"/>
                <a:ea typeface="MS PMincho"/>
                <a:cs typeface="MS PMincho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MS PMincho"/>
                <a:ea typeface="MS PMincho"/>
                <a:cs typeface="MS PMincho"/>
              </a:defRPr>
            </a:lvl9pPr>
          </a:lstStyle>
          <a:p>
            <a:pPr lvl="0" algn="l" rtl="0"/>
            <a:r>
              <a:rPr lang="ja" sz="3600" b="1" i="0" u="none" baseline="0" dirty="0">
                <a:solidFill>
                  <a:srgbClr val="DA1A5A"/>
                </a:solidFill>
              </a:rPr>
              <a:t>タイトルページのオプション</a:t>
            </a:r>
            <a:endParaRPr lang="ja" sz="3600" b="1" dirty="0">
              <a:solidFill>
                <a:srgbClr val="DA1A5A"/>
              </a:solidFill>
              <a:latin typeface="MS PGothic" panose="020B0604020202020204" pitchFamily="34" charset="0"/>
              <a:ea typeface="MS PGothic" charset="0"/>
              <a:cs typeface="MS PGothic" panose="020B0604020202020204" pitchFamily="34" charset="0"/>
            </a:endParaRPr>
          </a:p>
        </p:txBody>
      </p:sp>
      <p:sp>
        <p:nvSpPr>
          <p:cNvPr id="11" name="Subtitle 3">
            <a:extLst>
              <a:ext uri="{FF2B5EF4-FFF2-40B4-BE49-F238E27FC236}">
                <a16:creationId xmlns:a16="http://schemas.microsoft.com/office/drawing/2014/main" id="{568A6A20-78A7-024E-A441-EEAEDC7E8666}"/>
              </a:ext>
            </a:extLst>
          </p:cNvPr>
          <p:cNvSpPr txBox="1">
            <a:spLocks/>
          </p:cNvSpPr>
          <p:nvPr/>
        </p:nvSpPr>
        <p:spPr>
          <a:xfrm>
            <a:off x="0" y="2705976"/>
            <a:ext cx="12191999" cy="2853062"/>
          </a:xfrm>
          <a:prstGeom prst="rect">
            <a:avLst/>
          </a:prstGeom>
          <a:solidFill>
            <a:srgbClr val="00B0F0"/>
          </a:solidFill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MS PMincho"/>
                <a:ea typeface="MS PMincho"/>
                <a:cs typeface="MS PMincho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MS PMincho"/>
                <a:ea typeface="MS PMincho"/>
                <a:cs typeface="MS PMincho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MS PMincho"/>
                <a:ea typeface="MS PMincho"/>
                <a:cs typeface="MS PMincho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MS PMincho"/>
                <a:ea typeface="MS PMincho"/>
                <a:cs typeface="MS PMincho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MS PMincho"/>
                <a:ea typeface="MS PMincho"/>
                <a:cs typeface="MS PMincho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MS PMincho"/>
                <a:ea typeface="MS PMincho"/>
                <a:cs typeface="MS PMincho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MS PMincho"/>
                <a:ea typeface="MS PMincho"/>
                <a:cs typeface="MS PMincho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MS PMincho"/>
                <a:ea typeface="MS PMincho"/>
                <a:cs typeface="MS PMincho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MS PMincho"/>
                <a:ea typeface="MS PMincho"/>
                <a:cs typeface="MS PMincho"/>
              </a:defRPr>
            </a:lvl9pPr>
          </a:lstStyle>
          <a:p>
            <a:pPr marL="0" indent="0" algn="ctr">
              <a:buNone/>
            </a:pPr>
            <a:endParaRPr lang="en-US" altLang="ja-JP" sz="5400" b="1" dirty="0">
              <a:solidFill>
                <a:schemeClr val="bg1"/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  <a:cs typeface="MS PGothic" panose="020B0604020202020204" pitchFamily="34" charset="0"/>
            </a:endParaRPr>
          </a:p>
          <a:p>
            <a:pPr marL="0" indent="0" algn="ctr">
              <a:buNone/>
            </a:pPr>
            <a:r>
              <a:rPr lang="ja-JP" altLang="en-US" sz="5400" b="1" dirty="0">
                <a:solidFill>
                  <a:schemeClr val="bg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MS PGothic" panose="020B0604020202020204" pitchFamily="34" charset="0"/>
              </a:rPr>
              <a:t>ロータリ財団について</a:t>
            </a:r>
            <a:r>
              <a:rPr lang="ja-JP" altLang="en-US" sz="5400" b="1" i="0" u="none" baseline="0" dirty="0">
                <a:solidFill>
                  <a:schemeClr val="bg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MS PGothic" panose="020B0604020202020204" pitchFamily="34" charset="0"/>
              </a:rPr>
              <a:t> </a:t>
            </a:r>
            <a:endParaRPr lang="en-US" altLang="ja-JP" sz="3200" b="1" dirty="0">
              <a:solidFill>
                <a:schemeClr val="bg1"/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  <a:cs typeface="MS PGothic" panose="020B0604020202020204" pitchFamily="34" charset="0"/>
            </a:endParaRPr>
          </a:p>
          <a:p>
            <a:pPr marL="0" indent="0" algn="ctr" rtl="0">
              <a:buNone/>
            </a:pPr>
            <a:r>
              <a:rPr lang="en-US" altLang="ja-JP" sz="3600" b="1" i="0" u="none" baseline="0" dirty="0">
                <a:solidFill>
                  <a:schemeClr val="bg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MS PGothic" panose="020B0604020202020204" pitchFamily="34" charset="0"/>
              </a:rPr>
              <a:t>『</a:t>
            </a:r>
            <a:r>
              <a:rPr lang="ja-JP" altLang="en-US" sz="3600" b="1" i="0" u="none" baseline="0" dirty="0">
                <a:solidFill>
                  <a:schemeClr val="bg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MS PGothic" panose="020B0604020202020204" pitchFamily="34" charset="0"/>
              </a:rPr>
              <a:t>世界でよいことをしよう</a:t>
            </a:r>
            <a:r>
              <a:rPr lang="en-US" altLang="ja-JP" sz="3600" b="1" i="0" u="none" baseline="0" dirty="0">
                <a:solidFill>
                  <a:schemeClr val="bg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MS PGothic" panose="020B0604020202020204" pitchFamily="34" charset="0"/>
              </a:rPr>
              <a:t>』</a:t>
            </a:r>
          </a:p>
        </p:txBody>
      </p:sp>
      <p:sp>
        <p:nvSpPr>
          <p:cNvPr id="15" name="Subtitle 14">
            <a:extLst>
              <a:ext uri="{FF2B5EF4-FFF2-40B4-BE49-F238E27FC236}">
                <a16:creationId xmlns:a16="http://schemas.microsoft.com/office/drawing/2014/main" id="{77D0ABE6-BA44-4063-8E45-8876CFFD0C6E}"/>
              </a:ext>
            </a:extLst>
          </p:cNvPr>
          <p:cNvSpPr txBox="1">
            <a:spLocks/>
          </p:cNvSpPr>
          <p:nvPr/>
        </p:nvSpPr>
        <p:spPr>
          <a:xfrm>
            <a:off x="4904509" y="5663994"/>
            <a:ext cx="6110318" cy="465667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MS PMincho"/>
                <a:ea typeface="MS PMincho"/>
                <a:cs typeface="MS PMincho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MS PMincho"/>
                <a:ea typeface="MS PMincho"/>
                <a:cs typeface="MS PMincho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MS PMincho"/>
                <a:ea typeface="MS PMincho"/>
                <a:cs typeface="MS PMincho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MS PMincho"/>
                <a:ea typeface="MS PMincho"/>
                <a:cs typeface="MS PMincho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MS PMincho"/>
                <a:ea typeface="MS PMincho"/>
                <a:cs typeface="MS PMincho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MS PMincho"/>
                <a:ea typeface="MS PMincho"/>
                <a:cs typeface="MS PMincho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MS PMincho"/>
                <a:ea typeface="MS PMincho"/>
                <a:cs typeface="MS PMincho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MS PMincho"/>
                <a:ea typeface="MS PMincho"/>
                <a:cs typeface="MS PMincho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MS PMincho"/>
                <a:ea typeface="MS PMincho"/>
                <a:cs typeface="MS PMincho"/>
              </a:defRPr>
            </a:lvl9pPr>
          </a:lstStyle>
          <a:p>
            <a:pPr marL="0" indent="0">
              <a:buNone/>
            </a:pPr>
            <a:r>
              <a:rPr lang="ja-JP" altLang="en-US" sz="3200" b="1" i="0" u="none" baseline="0" dirty="0">
                <a:latin typeface="MS PGothic" panose="020B0600070205080204" pitchFamily="34" charset="-128"/>
                <a:ea typeface="MS PGothic" panose="020B0600070205080204" pitchFamily="34" charset="-128"/>
              </a:rPr>
              <a:t>　</a:t>
            </a:r>
            <a:r>
              <a:rPr lang="ja-JP" altLang="en-US" sz="2000" b="1" i="0" u="none" baseline="0" dirty="0">
                <a:latin typeface="MS PGothic" panose="020B0600070205080204" pitchFamily="34" charset="-128"/>
                <a:ea typeface="MS PGothic" panose="020B0600070205080204" pitchFamily="34" charset="-128"/>
              </a:rPr>
              <a:t>　　　　　</a:t>
            </a:r>
            <a:r>
              <a:rPr lang="ja-JP" altLang="en-US" sz="2000" b="1" dirty="0">
                <a:latin typeface="MS PGothic" panose="020B0600070205080204" pitchFamily="34" charset="-128"/>
                <a:ea typeface="MS PGothic" panose="020B0600070205080204" pitchFamily="34" charset="-128"/>
              </a:rPr>
              <a:t>ロータリ財団委員会　副委員長　松原　重俊</a:t>
            </a:r>
            <a:r>
              <a:rPr lang="ja-JP" altLang="en-US" sz="1800" b="1" dirty="0">
                <a:latin typeface="MS PGothic" panose="020B0600070205080204" pitchFamily="34" charset="-128"/>
                <a:ea typeface="MS PGothic" panose="020B0600070205080204" pitchFamily="34" charset="-128"/>
              </a:rPr>
              <a:t>　</a:t>
            </a:r>
            <a:r>
              <a:rPr lang="ja-JP" altLang="en-US" sz="2000" b="1" i="0" u="none" baseline="0" dirty="0">
                <a:latin typeface="MS PGothic" panose="020B0600070205080204" pitchFamily="34" charset="-128"/>
                <a:ea typeface="MS PGothic" panose="020B0600070205080204" pitchFamily="34" charset="-128"/>
              </a:rPr>
              <a:t>　</a:t>
            </a:r>
          </a:p>
        </p:txBody>
      </p:sp>
      <p:pic>
        <p:nvPicPr>
          <p:cNvPr id="1032" name="Picture 8" descr="よいことのために手を取りあおう：2025-26年度会長メッセージ（ソーシャルメディア用画像）（正方形、白、アズール色文字）">
            <a:extLst>
              <a:ext uri="{FF2B5EF4-FFF2-40B4-BE49-F238E27FC236}">
                <a16:creationId xmlns:a16="http://schemas.microsoft.com/office/drawing/2014/main" id="{6640658B-A4AF-0B71-3F2E-68DFBCEF6B3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39577" y="597652"/>
            <a:ext cx="1850384" cy="1850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図 2">
            <a:extLst>
              <a:ext uri="{FF2B5EF4-FFF2-40B4-BE49-F238E27FC236}">
                <a16:creationId xmlns:a16="http://schemas.microsoft.com/office/drawing/2014/main" id="{3A78AD4F-71A0-80C7-05F1-7AA7E523CBD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495" y="-147088"/>
            <a:ext cx="5715012" cy="2853063"/>
          </a:xfrm>
          <a:prstGeom prst="rect">
            <a:avLst/>
          </a:prstGeom>
        </p:spPr>
      </p:pic>
      <p:cxnSp>
        <p:nvCxnSpPr>
          <p:cNvPr id="4" name="直線コネクタ 3">
            <a:extLst>
              <a:ext uri="{FF2B5EF4-FFF2-40B4-BE49-F238E27FC236}">
                <a16:creationId xmlns:a16="http://schemas.microsoft.com/office/drawing/2014/main" id="{43CE6959-4C85-7A19-AAA2-3CF1A90ECD83}"/>
              </a:ext>
            </a:extLst>
          </p:cNvPr>
          <p:cNvCxnSpPr/>
          <p:nvPr/>
        </p:nvCxnSpPr>
        <p:spPr>
          <a:xfrm>
            <a:off x="6399507" y="688300"/>
            <a:ext cx="0" cy="1557719"/>
          </a:xfrm>
          <a:prstGeom prst="line">
            <a:avLst/>
          </a:prstGeom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37454178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番号プレースホルダー 1">
            <a:extLst>
              <a:ext uri="{FF2B5EF4-FFF2-40B4-BE49-F238E27FC236}">
                <a16:creationId xmlns:a16="http://schemas.microsoft.com/office/drawing/2014/main" id="{5CDAA2B7-AB03-F3CA-2145-FD529320CB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4DA667-2045-FE4A-A409-8D3EF3C7A3DB}" type="slidenum">
              <a:rPr kumimoji="1" lang="ja-JP" altLang="en-US" smtClean="0"/>
              <a:t>10</a:t>
            </a:fld>
            <a:endParaRPr kumimoji="1" lang="ja-JP" altLang="en-US"/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A0DE9B8D-7004-C4A7-AA2E-A163221EF5CE}"/>
              </a:ext>
            </a:extLst>
          </p:cNvPr>
          <p:cNvSpPr txBox="1"/>
          <p:nvPr/>
        </p:nvSpPr>
        <p:spPr>
          <a:xfrm>
            <a:off x="512369" y="1243755"/>
            <a:ext cx="11279827" cy="55092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ja-JP" altLang="en-US" sz="3200" b="1" dirty="0">
                <a:solidFill>
                  <a:srgbClr val="FF0000"/>
                </a:solidFill>
              </a:rPr>
              <a:t>　慈善団体の格付け</a:t>
            </a:r>
            <a:r>
              <a:rPr lang="ja-JP" altLang="en-US" sz="3200" dirty="0"/>
              <a:t>を行う米国の独立機関、チャリティ ーナビゲーター（</a:t>
            </a:r>
            <a:r>
              <a:rPr lang="en-US" altLang="ja-JP" sz="3200" dirty="0"/>
              <a:t>Charity Navigator</a:t>
            </a:r>
            <a:r>
              <a:rPr lang="ja-JP" altLang="en-US" sz="3200" dirty="0"/>
              <a:t>）が、ロータリー財 団に</a:t>
            </a:r>
            <a:r>
              <a:rPr lang="en-US" altLang="ja-JP" sz="3200" dirty="0"/>
              <a:t>16</a:t>
            </a:r>
            <a:r>
              <a:rPr lang="ja-JP" altLang="en-US" sz="3200" dirty="0"/>
              <a:t>年連続で最高の４つ星評価を与えました。 この評価は、ロータリー財団の</a:t>
            </a:r>
            <a:r>
              <a:rPr lang="ja-JP" altLang="en-US" sz="3200" b="1" dirty="0">
                <a:solidFill>
                  <a:srgbClr val="FF0000"/>
                </a:solidFill>
              </a:rPr>
              <a:t>健全な財務状況</a:t>
            </a:r>
            <a:r>
              <a:rPr lang="ja-JP" altLang="en-US" sz="3200" dirty="0"/>
              <a:t>および </a:t>
            </a:r>
            <a:r>
              <a:rPr lang="ja-JP" altLang="en-US" sz="3200" b="1" dirty="0">
                <a:solidFill>
                  <a:srgbClr val="FF0000"/>
                </a:solidFill>
              </a:rPr>
              <a:t>説明責任（アカウンタビティ）</a:t>
            </a:r>
            <a:r>
              <a:rPr lang="ja-JP" altLang="en-US" sz="3200" dirty="0"/>
              <a:t>と</a:t>
            </a:r>
            <a:r>
              <a:rPr lang="ja-JP" altLang="en-US" sz="3200" b="1" dirty="0">
                <a:solidFill>
                  <a:srgbClr val="FF0000"/>
                </a:solidFill>
              </a:rPr>
              <a:t>透明性</a:t>
            </a:r>
            <a:r>
              <a:rPr lang="ja-JP" altLang="en-US" sz="3200" dirty="0"/>
              <a:t>へのコミットメ ントが認められたことによるものです。 チャリティナビゲーターの会長兼</a:t>
            </a:r>
            <a:r>
              <a:rPr lang="en-US" altLang="ja-JP" sz="3200" dirty="0"/>
              <a:t>CEO</a:t>
            </a:r>
            <a:r>
              <a:rPr lang="ja-JP" altLang="en-US" sz="3200" dirty="0"/>
              <a:t>のマイケル・サッ チャー氏は次のように述べています。 </a:t>
            </a:r>
            <a:endParaRPr lang="en-US" altLang="ja-JP" sz="3200" dirty="0"/>
          </a:p>
          <a:p>
            <a:r>
              <a:rPr lang="ja-JP" altLang="en-US" sz="3200" b="1" u="sng" dirty="0">
                <a:solidFill>
                  <a:srgbClr val="FF0000"/>
                </a:solidFill>
              </a:rPr>
              <a:t>「四つ星評価は、組織が達成しうる最高の評価</a:t>
            </a:r>
            <a:endParaRPr lang="en-US" altLang="ja-JP" sz="3200" b="1" u="sng" dirty="0">
              <a:solidFill>
                <a:srgbClr val="FF0000"/>
              </a:solidFill>
            </a:endParaRPr>
          </a:p>
          <a:p>
            <a:r>
              <a:rPr lang="ja-JP" altLang="en-US" sz="3200" b="1" u="sng" dirty="0">
                <a:solidFill>
                  <a:srgbClr val="FF0000"/>
                </a:solidFill>
              </a:rPr>
              <a:t>です。ロータリ財団がこの先何年にもわたって</a:t>
            </a:r>
            <a:endParaRPr lang="en-US" altLang="ja-JP" sz="3200" b="1" u="sng" dirty="0">
              <a:solidFill>
                <a:srgbClr val="FF0000"/>
              </a:solidFill>
            </a:endParaRPr>
          </a:p>
          <a:p>
            <a:r>
              <a:rPr lang="ja-JP" altLang="en-US" sz="3200" b="1" u="sng" dirty="0">
                <a:solidFill>
                  <a:srgbClr val="FF0000"/>
                </a:solidFill>
              </a:rPr>
              <a:t>成し遂げていく優れた活動を見守っていきたい</a:t>
            </a:r>
            <a:endParaRPr lang="en-US" altLang="ja-JP" sz="3200" b="1" u="sng" dirty="0">
              <a:solidFill>
                <a:srgbClr val="FF0000"/>
              </a:solidFill>
            </a:endParaRPr>
          </a:p>
          <a:p>
            <a:r>
              <a:rPr lang="ja-JP" altLang="en-US" sz="3200" b="1" u="sng" dirty="0">
                <a:solidFill>
                  <a:srgbClr val="FF0000"/>
                </a:solidFill>
              </a:rPr>
              <a:t>と思います。」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AB819A91-79A0-D5BE-CE45-DDDAFC063C9E}"/>
              </a:ext>
            </a:extLst>
          </p:cNvPr>
          <p:cNvSpPr txBox="1"/>
          <p:nvPr/>
        </p:nvSpPr>
        <p:spPr>
          <a:xfrm>
            <a:off x="326572" y="370504"/>
            <a:ext cx="11720946" cy="707886"/>
          </a:xfrm>
          <a:prstGeom prst="rect">
            <a:avLst/>
          </a:prstGeom>
          <a:solidFill>
            <a:srgbClr val="00B050">
              <a:alpha val="51000"/>
            </a:srgbClr>
          </a:solidFill>
          <a:ln>
            <a:solidFill>
              <a:schemeClr val="accent1">
                <a:shade val="15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ja-JP" altLang="en-US" sz="4000" b="1" dirty="0"/>
              <a:t>ロータリー財団に最高の</a:t>
            </a:r>
            <a:r>
              <a:rPr lang="ja-JP" altLang="en-US" sz="4000" b="1" dirty="0">
                <a:solidFill>
                  <a:srgbClr val="FF0000"/>
                </a:solidFill>
              </a:rPr>
              <a:t>１６年連続で</a:t>
            </a:r>
            <a:r>
              <a:rPr lang="en-US" altLang="ja-JP" sz="4000" b="1" dirty="0">
                <a:solidFill>
                  <a:srgbClr val="FF0000"/>
                </a:solidFill>
              </a:rPr>
              <a:t>4</a:t>
            </a:r>
            <a:r>
              <a:rPr lang="ja-JP" altLang="en-US" sz="4000" b="1" dirty="0">
                <a:solidFill>
                  <a:srgbClr val="FF0000"/>
                </a:solidFill>
              </a:rPr>
              <a:t>つ星評価</a:t>
            </a:r>
          </a:p>
        </p:txBody>
      </p:sp>
      <p:pic>
        <p:nvPicPr>
          <p:cNvPr id="8" name="図 7">
            <a:extLst>
              <a:ext uri="{FF2B5EF4-FFF2-40B4-BE49-F238E27FC236}">
                <a16:creationId xmlns:a16="http://schemas.microsoft.com/office/drawing/2014/main" id="{B2AA12EA-C993-7D63-8CE2-2A8B477BCAD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46794" y="4176074"/>
            <a:ext cx="2545402" cy="25454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217732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Placeholder 4" descr="笑顔の男性たち&#10;&#10;">
            <a:extLst>
              <a:ext uri="{FF2B5EF4-FFF2-40B4-BE49-F238E27FC236}">
                <a16:creationId xmlns:a16="http://schemas.microsoft.com/office/drawing/2014/main" id="{FF50B20D-24C4-2BC4-5B5C-63EA67F06788}"/>
              </a:ext>
            </a:extLst>
          </p:cNvPr>
          <p:cNvPicPr>
            <a:picLocks noGrp="1" noChangeAspect="1"/>
          </p:cNvPicPr>
          <p:nvPr>
            <p:ph type="pic" sz="quarter" idx="17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813" b="7813"/>
          <a:stretch>
            <a:fillRect/>
          </a:stretch>
        </p:blipFill>
        <p:spPr/>
      </p:pic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C326CBDE-A692-46D8-9DE7-453F7ADE680B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endParaRPr lang="ja" dirty="0"/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61206A8F-83E5-4FEA-8A5E-D732E9029D6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330001" y="2293938"/>
            <a:ext cx="5861999" cy="1135062"/>
          </a:xfrm>
        </p:spPr>
        <p:txBody>
          <a:bodyPr/>
          <a:lstStyle/>
          <a:p>
            <a:pPr lvl="0" algn="l" rtl="0"/>
            <a:r>
              <a:rPr lang="ja" b="1" i="0" u="none" baseline="0" dirty="0"/>
              <a:t>ありがとうございます</a:t>
            </a:r>
          </a:p>
          <a:p>
            <a:pPr lvl="0" algn="l" rtl="0"/>
            <a:r>
              <a:rPr lang="ja" sz="2500" b="1" i="0" u="none" baseline="0" dirty="0"/>
              <a:t>世界でよいことをしよう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4AB0A0D4-FE26-4E8C-BEC1-CF94D310E9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 rtl="0"/>
            <a:fld id="{97A94E25-127B-4C48-AF96-44BA7B823777}" type="slidenum">
              <a:rPr/>
              <a:pPr algn="r" rtl="0"/>
              <a:t>11</a:t>
            </a:fld>
            <a:endParaRPr lang="ja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855F15E-88EA-6B40-8A63-8C3680F4916F}"/>
              </a:ext>
            </a:extLst>
          </p:cNvPr>
          <p:cNvSpPr txBox="1"/>
          <p:nvPr/>
        </p:nvSpPr>
        <p:spPr>
          <a:xfrm>
            <a:off x="1659835" y="-149087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ja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3231544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タイトル 2">
            <a:extLst>
              <a:ext uri="{FF2B5EF4-FFF2-40B4-BE49-F238E27FC236}">
                <a16:creationId xmlns:a16="http://schemas.microsoft.com/office/drawing/2014/main" id="{006E0D83-0EBD-5427-12FA-0975ACAD75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63610" y="30183"/>
            <a:ext cx="12192000" cy="1240094"/>
          </a:xfrm>
          <a:solidFill>
            <a:srgbClr val="00B0F0"/>
          </a:solidFill>
        </p:spPr>
        <p:txBody>
          <a:bodyPr/>
          <a:lstStyle/>
          <a:p>
            <a:endParaRPr lang="ja-JP" altLang="en-US" dirty="0">
              <a:solidFill>
                <a:schemeClr val="bg1"/>
              </a:solidFill>
            </a:endParaRPr>
          </a:p>
        </p:txBody>
      </p:sp>
      <p:pic>
        <p:nvPicPr>
          <p:cNvPr id="2" name="コンテンツ プレースホルダー 1">
            <a:extLst>
              <a:ext uri="{FF2B5EF4-FFF2-40B4-BE49-F238E27FC236}">
                <a16:creationId xmlns:a16="http://schemas.microsoft.com/office/drawing/2014/main" id="{83D3B30A-0128-DD86-A694-C16C24469C6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 t="27916" b="22714"/>
          <a:stretch/>
        </p:blipFill>
        <p:spPr>
          <a:xfrm>
            <a:off x="9862458" y="5588450"/>
            <a:ext cx="2329542" cy="1251294"/>
          </a:xfrm>
          <a:prstGeom prst="rect">
            <a:avLst/>
          </a:prstGeom>
        </p:spPr>
      </p:pic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E77B0E80-4575-CBD3-971B-725440B7FDD4}"/>
              </a:ext>
            </a:extLst>
          </p:cNvPr>
          <p:cNvSpPr txBox="1"/>
          <p:nvPr/>
        </p:nvSpPr>
        <p:spPr>
          <a:xfrm>
            <a:off x="1686781" y="768221"/>
            <a:ext cx="8890000" cy="46196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spcAft>
                <a:spcPts val="600"/>
              </a:spcAft>
              <a:defRPr/>
            </a:pPr>
            <a:r>
              <a:rPr lang="ja-JP" altLang="en-US" sz="2400" dirty="0">
                <a:ea typeface="HGS明朝E" panose="02020900000000000000" pitchFamily="18" charset="-128"/>
              </a:rPr>
              <a:t>＜ドミニカ共和国での</a:t>
            </a:r>
            <a:r>
              <a:rPr lang="ja-JP" altLang="en-US" sz="2400" dirty="0">
                <a:solidFill>
                  <a:srgbClr val="FF0000"/>
                </a:solidFill>
                <a:ea typeface="HGS明朝E" panose="02020900000000000000" pitchFamily="18" charset="-128"/>
              </a:rPr>
              <a:t>浄水器</a:t>
            </a:r>
            <a:r>
              <a:rPr lang="ja-JP" altLang="en-US" sz="2400" dirty="0">
                <a:ea typeface="HGS明朝E" panose="02020900000000000000" pitchFamily="18" charset="-128"/>
              </a:rPr>
              <a:t>の設置による気づき　　　　　＞</a:t>
            </a:r>
            <a:endParaRPr lang="en-US" altLang="ja-JP" sz="2400" dirty="0">
              <a:ea typeface="HGS明朝E" panose="02020900000000000000" pitchFamily="18" charset="-128"/>
            </a:endParaRPr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A9FA4F87-7ED2-1A78-DB1C-E674A3682D81}"/>
              </a:ext>
            </a:extLst>
          </p:cNvPr>
          <p:cNvSpPr txBox="1"/>
          <p:nvPr/>
        </p:nvSpPr>
        <p:spPr>
          <a:xfrm>
            <a:off x="4791075" y="1976438"/>
            <a:ext cx="2044700" cy="461962"/>
          </a:xfrm>
          <a:prstGeom prst="rect">
            <a:avLst/>
          </a:prstGeom>
          <a:solidFill>
            <a:srgbClr val="FFFF00"/>
          </a:solidFill>
          <a:ln w="69850" cmpd="dbl">
            <a:solidFill>
              <a:schemeClr val="tx1"/>
            </a:solidFill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ja-JP" altLang="en-US" sz="2400" dirty="0">
                <a:ea typeface="HGS明朝E" panose="02020900000000000000" pitchFamily="18" charset="-128"/>
              </a:rPr>
              <a:t>マジック</a:t>
            </a:r>
            <a:endParaRPr lang="en-US" altLang="ja-JP" sz="2400" dirty="0">
              <a:ea typeface="HGS明朝E" panose="02020900000000000000" pitchFamily="18" charset="-128"/>
            </a:endParaRPr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9027C82D-7C56-5A45-2787-06B14ADE327C}"/>
              </a:ext>
            </a:extLst>
          </p:cNvPr>
          <p:cNvSpPr txBox="1"/>
          <p:nvPr/>
        </p:nvSpPr>
        <p:spPr>
          <a:xfrm>
            <a:off x="4791076" y="2451100"/>
            <a:ext cx="2035175" cy="3786188"/>
          </a:xfrm>
          <a:prstGeom prst="rect">
            <a:avLst/>
          </a:prstGeom>
          <a:solidFill>
            <a:srgbClr val="FFFFCC"/>
          </a:solidFill>
          <a:ln w="19050" cmpd="sng">
            <a:solidFill>
              <a:schemeClr val="tx1"/>
            </a:solidFill>
          </a:ln>
        </p:spPr>
        <p:txBody>
          <a:bodyPr>
            <a:spAutoFit/>
          </a:bodyPr>
          <a:lstStyle/>
          <a:p>
            <a:pPr algn="ctr">
              <a:defRPr/>
            </a:pPr>
            <a:endParaRPr lang="en-US" altLang="ja-JP" sz="1000" dirty="0">
              <a:ea typeface="HGS明朝E" panose="02020900000000000000" pitchFamily="18" charset="-128"/>
            </a:endParaRPr>
          </a:p>
          <a:p>
            <a:pPr algn="ctr">
              <a:spcBef>
                <a:spcPts val="1200"/>
              </a:spcBef>
              <a:spcAft>
                <a:spcPts val="1200"/>
              </a:spcAft>
              <a:defRPr/>
            </a:pPr>
            <a:endParaRPr lang="en-US" altLang="ja-JP" sz="1000" dirty="0">
              <a:ea typeface="HGS明朝E" panose="02020900000000000000" pitchFamily="18" charset="-128"/>
            </a:endParaRPr>
          </a:p>
          <a:p>
            <a:pPr algn="ctr">
              <a:spcBef>
                <a:spcPts val="1200"/>
              </a:spcBef>
              <a:spcAft>
                <a:spcPts val="1200"/>
              </a:spcAft>
              <a:defRPr/>
            </a:pPr>
            <a:endParaRPr lang="en-US" altLang="ja-JP" sz="1000" dirty="0">
              <a:ea typeface="HGS明朝E" panose="02020900000000000000" pitchFamily="18" charset="-128"/>
            </a:endParaRPr>
          </a:p>
          <a:p>
            <a:pPr algn="ctr">
              <a:spcBef>
                <a:spcPts val="1200"/>
              </a:spcBef>
              <a:spcAft>
                <a:spcPts val="1200"/>
              </a:spcAft>
              <a:defRPr/>
            </a:pPr>
            <a:endParaRPr lang="en-US" altLang="ja-JP" sz="1000" dirty="0">
              <a:ea typeface="HGS明朝E" panose="02020900000000000000" pitchFamily="18" charset="-128"/>
            </a:endParaRPr>
          </a:p>
          <a:p>
            <a:pPr algn="ctr">
              <a:spcBef>
                <a:spcPts val="1200"/>
              </a:spcBef>
              <a:spcAft>
                <a:spcPts val="1200"/>
              </a:spcAft>
              <a:defRPr/>
            </a:pPr>
            <a:endParaRPr lang="en-US" altLang="ja-JP" sz="1000" dirty="0">
              <a:ea typeface="HGS明朝E" panose="02020900000000000000" pitchFamily="18" charset="-128"/>
            </a:endParaRPr>
          </a:p>
          <a:p>
            <a:pPr algn="ctr">
              <a:spcBef>
                <a:spcPts val="1200"/>
              </a:spcBef>
              <a:spcAft>
                <a:spcPts val="1200"/>
              </a:spcAft>
              <a:defRPr/>
            </a:pPr>
            <a:endParaRPr lang="en-US" altLang="ja-JP" sz="1000" dirty="0">
              <a:ea typeface="HGS明朝E" panose="02020900000000000000" pitchFamily="18" charset="-128"/>
            </a:endParaRPr>
          </a:p>
          <a:p>
            <a:pPr algn="ctr">
              <a:spcBef>
                <a:spcPts val="1200"/>
              </a:spcBef>
              <a:spcAft>
                <a:spcPts val="1200"/>
              </a:spcAft>
              <a:defRPr/>
            </a:pPr>
            <a:endParaRPr lang="en-US" altLang="ja-JP" sz="1000" dirty="0">
              <a:ea typeface="HGS明朝E" panose="02020900000000000000" pitchFamily="18" charset="-128"/>
            </a:endParaRPr>
          </a:p>
          <a:p>
            <a:pPr algn="ctr">
              <a:spcBef>
                <a:spcPts val="1200"/>
              </a:spcBef>
              <a:spcAft>
                <a:spcPts val="1200"/>
              </a:spcAft>
              <a:defRPr/>
            </a:pPr>
            <a:endParaRPr lang="en-US" altLang="ja-JP" sz="1000" dirty="0">
              <a:ea typeface="HGS明朝E" panose="02020900000000000000" pitchFamily="18" charset="-128"/>
            </a:endParaRPr>
          </a:p>
          <a:p>
            <a:pPr algn="ctr">
              <a:spcBef>
                <a:spcPts val="1200"/>
              </a:spcBef>
              <a:spcAft>
                <a:spcPts val="1200"/>
              </a:spcAft>
              <a:defRPr/>
            </a:pPr>
            <a:endParaRPr lang="en-US" altLang="ja-JP" sz="1000" dirty="0">
              <a:ea typeface="HGS明朝E" panose="02020900000000000000" pitchFamily="18" charset="-128"/>
            </a:endParaRPr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5A183F53-B006-78CE-9502-6E049376BB2C}"/>
              </a:ext>
            </a:extLst>
          </p:cNvPr>
          <p:cNvSpPr txBox="1"/>
          <p:nvPr/>
        </p:nvSpPr>
        <p:spPr>
          <a:xfrm>
            <a:off x="7593013" y="3905250"/>
            <a:ext cx="1905000" cy="476250"/>
          </a:xfrm>
          <a:prstGeom prst="rect">
            <a:avLst/>
          </a:prstGeom>
          <a:solidFill>
            <a:srgbClr val="CCFFCC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>
              <a:spcAft>
                <a:spcPts val="600"/>
              </a:spcAft>
              <a:defRPr/>
            </a:pPr>
            <a:r>
              <a:rPr lang="ja-JP" altLang="en-US" sz="2500" b="1" dirty="0">
                <a:ea typeface="HGS明朝E" panose="02020900000000000000" pitchFamily="18" charset="-128"/>
              </a:rPr>
              <a:t>きれいな水</a:t>
            </a:r>
            <a:endParaRPr lang="en-US" altLang="ja-JP" sz="2500" b="1" dirty="0">
              <a:ea typeface="HGS明朝E" panose="02020900000000000000" pitchFamily="18" charset="-128"/>
            </a:endParaRPr>
          </a:p>
        </p:txBody>
      </p:sp>
      <p:cxnSp>
        <p:nvCxnSpPr>
          <p:cNvPr id="11" name="コネクタ: 曲線 10">
            <a:extLst>
              <a:ext uri="{FF2B5EF4-FFF2-40B4-BE49-F238E27FC236}">
                <a16:creationId xmlns:a16="http://schemas.microsoft.com/office/drawing/2014/main" id="{B64E5D59-B87E-07F5-2445-3CBD805DD4C4}"/>
              </a:ext>
            </a:extLst>
          </p:cNvPr>
          <p:cNvCxnSpPr>
            <a:cxnSpLocks/>
          </p:cNvCxnSpPr>
          <p:nvPr/>
        </p:nvCxnSpPr>
        <p:spPr>
          <a:xfrm rot="16200000" flipH="1">
            <a:off x="6403975" y="3721100"/>
            <a:ext cx="438150" cy="406400"/>
          </a:xfrm>
          <a:prstGeom prst="curvedConnector3">
            <a:avLst>
              <a:gd name="adj1" fmla="val 98764"/>
            </a:avLst>
          </a:prstGeom>
          <a:ln w="19050">
            <a:solidFill>
              <a:schemeClr val="tx1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直線コネクタ 11">
            <a:extLst>
              <a:ext uri="{FF2B5EF4-FFF2-40B4-BE49-F238E27FC236}">
                <a16:creationId xmlns:a16="http://schemas.microsoft.com/office/drawing/2014/main" id="{A8FABB46-CBFB-5DC6-3DD6-389CA7EAF508}"/>
              </a:ext>
            </a:extLst>
          </p:cNvPr>
          <p:cNvCxnSpPr>
            <a:cxnSpLocks/>
            <a:stCxn id="10" idx="2"/>
          </p:cNvCxnSpPr>
          <p:nvPr/>
        </p:nvCxnSpPr>
        <p:spPr>
          <a:xfrm>
            <a:off x="8545513" y="4381500"/>
            <a:ext cx="0" cy="425450"/>
          </a:xfrm>
          <a:prstGeom prst="line">
            <a:avLst/>
          </a:prstGeom>
          <a:ln w="1905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F263A966-C443-AB99-098E-7330AFAEDF9D}"/>
              </a:ext>
            </a:extLst>
          </p:cNvPr>
          <p:cNvSpPr txBox="1"/>
          <p:nvPr/>
        </p:nvSpPr>
        <p:spPr>
          <a:xfrm>
            <a:off x="2409826" y="3922714"/>
            <a:ext cx="1711325" cy="477837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txBody>
          <a:bodyPr>
            <a:spAutoFit/>
          </a:bodyPr>
          <a:lstStyle/>
          <a:p>
            <a:pPr algn="ctr">
              <a:spcAft>
                <a:spcPts val="600"/>
              </a:spcAft>
              <a:defRPr/>
            </a:pPr>
            <a:r>
              <a:rPr lang="ja-JP" altLang="en-US" sz="2500" b="1" dirty="0">
                <a:ea typeface="HGS明朝E" panose="02020900000000000000" pitchFamily="18" charset="-128"/>
              </a:rPr>
              <a:t>汚い水</a:t>
            </a:r>
            <a:endParaRPr lang="en-US" altLang="ja-JP" sz="2500" b="1" dirty="0">
              <a:ea typeface="HGS明朝E" panose="02020900000000000000" pitchFamily="18" charset="-128"/>
            </a:endParaRPr>
          </a:p>
        </p:txBody>
      </p:sp>
      <p:sp>
        <p:nvSpPr>
          <p:cNvPr id="14" name="矢印: 右 13">
            <a:extLst>
              <a:ext uri="{FF2B5EF4-FFF2-40B4-BE49-F238E27FC236}">
                <a16:creationId xmlns:a16="http://schemas.microsoft.com/office/drawing/2014/main" id="{18F2F717-FA4B-9F49-1EAE-BB50B7B69355}"/>
              </a:ext>
            </a:extLst>
          </p:cNvPr>
          <p:cNvSpPr/>
          <p:nvPr/>
        </p:nvSpPr>
        <p:spPr>
          <a:xfrm>
            <a:off x="6835775" y="3987801"/>
            <a:ext cx="757238" cy="341313"/>
          </a:xfrm>
          <a:prstGeom prst="rightArrow">
            <a:avLst/>
          </a:prstGeom>
          <a:solidFill>
            <a:srgbClr val="CCFFCC"/>
          </a:solidFill>
          <a:ln w="19050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/>
          </a:p>
        </p:txBody>
      </p:sp>
      <p:sp>
        <p:nvSpPr>
          <p:cNvPr id="15" name="フリーフォーム: 図形 14">
            <a:extLst>
              <a:ext uri="{FF2B5EF4-FFF2-40B4-BE49-F238E27FC236}">
                <a16:creationId xmlns:a16="http://schemas.microsoft.com/office/drawing/2014/main" id="{6FAF2130-A011-70A0-4F23-2B929CB84CE4}"/>
              </a:ext>
            </a:extLst>
          </p:cNvPr>
          <p:cNvSpPr/>
          <p:nvPr/>
        </p:nvSpPr>
        <p:spPr>
          <a:xfrm>
            <a:off x="5172076" y="2689225"/>
            <a:ext cx="1433513" cy="3028950"/>
          </a:xfrm>
          <a:custGeom>
            <a:avLst/>
            <a:gdLst>
              <a:gd name="connsiteX0" fmla="*/ 962119 w 1402388"/>
              <a:gd name="connsiteY0" fmla="*/ 0 h 3028908"/>
              <a:gd name="connsiteX1" fmla="*/ 1023081 w 1402388"/>
              <a:gd name="connsiteY1" fmla="*/ 0 h 3028908"/>
              <a:gd name="connsiteX2" fmla="*/ 1402388 w 1402388"/>
              <a:gd name="connsiteY2" fmla="*/ 379307 h 3028908"/>
              <a:gd name="connsiteX3" fmla="*/ 1402388 w 1402388"/>
              <a:gd name="connsiteY3" fmla="*/ 973841 h 3028908"/>
              <a:gd name="connsiteX4" fmla="*/ 1233052 w 1402388"/>
              <a:gd name="connsiteY4" fmla="*/ 973841 h 3028908"/>
              <a:gd name="connsiteX5" fmla="*/ 1063717 w 1402388"/>
              <a:gd name="connsiteY5" fmla="*/ 973841 h 3028908"/>
              <a:gd name="connsiteX6" fmla="*/ 1063717 w 1402388"/>
              <a:gd name="connsiteY6" fmla="*/ 379307 h 3028908"/>
              <a:gd name="connsiteX7" fmla="*/ 1023081 w 1402388"/>
              <a:gd name="connsiteY7" fmla="*/ 338671 h 3028908"/>
              <a:gd name="connsiteX8" fmla="*/ 962119 w 1402388"/>
              <a:gd name="connsiteY8" fmla="*/ 338671 h 3028908"/>
              <a:gd name="connsiteX9" fmla="*/ 921483 w 1402388"/>
              <a:gd name="connsiteY9" fmla="*/ 379307 h 3028908"/>
              <a:gd name="connsiteX10" fmla="*/ 921483 w 1402388"/>
              <a:gd name="connsiteY10" fmla="*/ 1054614 h 3028908"/>
              <a:gd name="connsiteX11" fmla="*/ 920988 w 1402388"/>
              <a:gd name="connsiteY11" fmla="*/ 1054614 h 3028908"/>
              <a:gd name="connsiteX12" fmla="*/ 920988 w 1402388"/>
              <a:gd name="connsiteY12" fmla="*/ 3028908 h 3028908"/>
              <a:gd name="connsiteX13" fmla="*/ 0 w 1402388"/>
              <a:gd name="connsiteY13" fmla="*/ 3028908 h 3028908"/>
              <a:gd name="connsiteX14" fmla="*/ 0 w 1402388"/>
              <a:gd name="connsiteY14" fmla="*/ 937101 h 3028908"/>
              <a:gd name="connsiteX15" fmla="*/ 582812 w 1402388"/>
              <a:gd name="connsiteY15" fmla="*/ 937101 h 3028908"/>
              <a:gd name="connsiteX16" fmla="*/ 582812 w 1402388"/>
              <a:gd name="connsiteY16" fmla="*/ 379307 h 3028908"/>
              <a:gd name="connsiteX17" fmla="*/ 962119 w 1402388"/>
              <a:gd name="connsiteY17" fmla="*/ 0 h 30289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1402388" h="3028908">
                <a:moveTo>
                  <a:pt x="962119" y="0"/>
                </a:moveTo>
                <a:lnTo>
                  <a:pt x="1023081" y="0"/>
                </a:lnTo>
                <a:cubicBezTo>
                  <a:pt x="1232566" y="0"/>
                  <a:pt x="1402388" y="169822"/>
                  <a:pt x="1402388" y="379307"/>
                </a:cubicBezTo>
                <a:lnTo>
                  <a:pt x="1402388" y="973841"/>
                </a:lnTo>
                <a:lnTo>
                  <a:pt x="1233052" y="973841"/>
                </a:lnTo>
                <a:lnTo>
                  <a:pt x="1063717" y="973841"/>
                </a:lnTo>
                <a:lnTo>
                  <a:pt x="1063717" y="379307"/>
                </a:lnTo>
                <a:cubicBezTo>
                  <a:pt x="1063717" y="356864"/>
                  <a:pt x="1045524" y="338671"/>
                  <a:pt x="1023081" y="338671"/>
                </a:cubicBezTo>
                <a:lnTo>
                  <a:pt x="962119" y="338671"/>
                </a:lnTo>
                <a:cubicBezTo>
                  <a:pt x="939676" y="338671"/>
                  <a:pt x="921483" y="356864"/>
                  <a:pt x="921483" y="379307"/>
                </a:cubicBezTo>
                <a:lnTo>
                  <a:pt x="921483" y="1054614"/>
                </a:lnTo>
                <a:lnTo>
                  <a:pt x="920988" y="1054614"/>
                </a:lnTo>
                <a:lnTo>
                  <a:pt x="920988" y="3028908"/>
                </a:lnTo>
                <a:lnTo>
                  <a:pt x="0" y="3028908"/>
                </a:lnTo>
                <a:lnTo>
                  <a:pt x="0" y="937101"/>
                </a:lnTo>
                <a:lnTo>
                  <a:pt x="582812" y="937101"/>
                </a:lnTo>
                <a:lnTo>
                  <a:pt x="582812" y="379307"/>
                </a:lnTo>
                <a:cubicBezTo>
                  <a:pt x="582812" y="169822"/>
                  <a:pt x="752634" y="0"/>
                  <a:pt x="962119" y="0"/>
                </a:cubicBezTo>
                <a:close/>
              </a:path>
            </a:pathLst>
          </a:custGeom>
          <a:solidFill>
            <a:schemeClr val="accent3">
              <a:lumMod val="40000"/>
              <a:lumOff val="60000"/>
            </a:schemeClr>
          </a:solidFill>
          <a:ln w="19050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eaVert" anchor="ctr"/>
          <a:lstStyle/>
          <a:p>
            <a:pPr algn="ctr">
              <a:defRPr/>
            </a:pPr>
            <a:endParaRPr lang="en-US" altLang="ja-JP" dirty="0">
              <a:solidFill>
                <a:schemeClr val="tx1"/>
              </a:solidFill>
            </a:endParaRPr>
          </a:p>
          <a:p>
            <a:pPr algn="ctr">
              <a:defRPr/>
            </a:pPr>
            <a:endParaRPr lang="en-US" altLang="ja-JP" dirty="0">
              <a:solidFill>
                <a:schemeClr val="tx1"/>
              </a:solidFill>
            </a:endParaRPr>
          </a:p>
          <a:p>
            <a:pPr algn="ctr">
              <a:defRPr/>
            </a:pPr>
            <a:r>
              <a:rPr lang="ja-JP" altLang="en-US" dirty="0">
                <a:solidFill>
                  <a:schemeClr val="tx1"/>
                </a:solidFill>
              </a:rPr>
              <a:t>　　　　</a:t>
            </a:r>
            <a:r>
              <a:rPr lang="ja-JP" altLang="en-US" sz="2800" dirty="0">
                <a:solidFill>
                  <a:schemeClr val="tx1"/>
                </a:solidFill>
              </a:rPr>
              <a:t>浄水器</a:t>
            </a:r>
            <a:endParaRPr lang="ja-JP" altLang="en-US" dirty="0">
              <a:solidFill>
                <a:schemeClr val="tx1"/>
              </a:solidFill>
            </a:endParaRPr>
          </a:p>
        </p:txBody>
      </p:sp>
      <p:cxnSp>
        <p:nvCxnSpPr>
          <p:cNvPr id="16" name="直線矢印コネクタ 15">
            <a:extLst>
              <a:ext uri="{FF2B5EF4-FFF2-40B4-BE49-F238E27FC236}">
                <a16:creationId xmlns:a16="http://schemas.microsoft.com/office/drawing/2014/main" id="{83123DF0-9DEB-4D41-60F4-DDCB6F29FF33}"/>
              </a:ext>
            </a:extLst>
          </p:cNvPr>
          <p:cNvCxnSpPr>
            <a:cxnSpLocks/>
          </p:cNvCxnSpPr>
          <p:nvPr/>
        </p:nvCxnSpPr>
        <p:spPr>
          <a:xfrm>
            <a:off x="4633913" y="4175125"/>
            <a:ext cx="538162" cy="0"/>
          </a:xfrm>
          <a:prstGeom prst="straightConnector1">
            <a:avLst/>
          </a:prstGeom>
          <a:ln w="19050">
            <a:solidFill>
              <a:schemeClr val="tx1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矢印: 右 16">
            <a:extLst>
              <a:ext uri="{FF2B5EF4-FFF2-40B4-BE49-F238E27FC236}">
                <a16:creationId xmlns:a16="http://schemas.microsoft.com/office/drawing/2014/main" id="{5415796B-0A3E-A94F-25A1-ED37B4747808}"/>
              </a:ext>
            </a:extLst>
          </p:cNvPr>
          <p:cNvSpPr/>
          <p:nvPr/>
        </p:nvSpPr>
        <p:spPr>
          <a:xfrm>
            <a:off x="4129089" y="4005263"/>
            <a:ext cx="661987" cy="341312"/>
          </a:xfrm>
          <a:prstGeom prst="rightArrow">
            <a:avLst/>
          </a:prstGeom>
          <a:solidFill>
            <a:schemeClr val="bg1">
              <a:lumMod val="85000"/>
            </a:schemeClr>
          </a:solidFill>
          <a:ln w="19050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/>
          </a:p>
        </p:txBody>
      </p:sp>
      <p:pic>
        <p:nvPicPr>
          <p:cNvPr id="18" name="図 18" descr="挿絵 が含まれている画像&#10;&#10;自動的に生成された説明">
            <a:extLst>
              <a:ext uri="{FF2B5EF4-FFF2-40B4-BE49-F238E27FC236}">
                <a16:creationId xmlns:a16="http://schemas.microsoft.com/office/drawing/2014/main" id="{E5D306C6-CB89-FE46-F8BF-5211C98228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7251" y="1543051"/>
            <a:ext cx="3017837" cy="2262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テキスト ボックス 18">
            <a:extLst>
              <a:ext uri="{FF2B5EF4-FFF2-40B4-BE49-F238E27FC236}">
                <a16:creationId xmlns:a16="http://schemas.microsoft.com/office/drawing/2014/main" id="{DE7CE71A-A5CA-AC8E-4802-227D248BDA40}"/>
              </a:ext>
            </a:extLst>
          </p:cNvPr>
          <p:cNvSpPr txBox="1"/>
          <p:nvPr/>
        </p:nvSpPr>
        <p:spPr>
          <a:xfrm>
            <a:off x="3146426" y="92869"/>
            <a:ext cx="5399087" cy="584200"/>
          </a:xfrm>
          <a:prstGeom prst="rect">
            <a:avLst/>
          </a:prstGeom>
          <a:solidFill>
            <a:srgbClr val="FFFFCC"/>
          </a:solidFill>
          <a:ln>
            <a:solidFill>
              <a:schemeClr val="tx1"/>
            </a:solidFill>
          </a:ln>
        </p:spPr>
        <p:txBody>
          <a:bodyPr>
            <a:spAutoFit/>
          </a:bodyPr>
          <a:lstStyle/>
          <a:p>
            <a:pPr algn="ctr">
              <a:spcAft>
                <a:spcPts val="600"/>
              </a:spcAft>
              <a:defRPr/>
            </a:pPr>
            <a:r>
              <a:rPr lang="ja-JP" altLang="en-US" sz="3200" dirty="0">
                <a:solidFill>
                  <a:srgbClr val="0070C0"/>
                </a:solidFill>
                <a:ea typeface="HGS明朝E" panose="02020900000000000000" pitchFamily="18" charset="-128"/>
              </a:rPr>
              <a:t>アーチック会長の気づき</a:t>
            </a:r>
            <a:endParaRPr lang="en-US" altLang="ja-JP" sz="3200" dirty="0">
              <a:solidFill>
                <a:srgbClr val="0070C0"/>
              </a:solidFill>
              <a:ea typeface="HGS明朝E" panose="02020900000000000000" pitchFamily="18" charset="-128"/>
            </a:endParaRPr>
          </a:p>
        </p:txBody>
      </p:sp>
      <p:sp>
        <p:nvSpPr>
          <p:cNvPr id="20" name="テキスト ボックス 19">
            <a:extLst>
              <a:ext uri="{FF2B5EF4-FFF2-40B4-BE49-F238E27FC236}">
                <a16:creationId xmlns:a16="http://schemas.microsoft.com/office/drawing/2014/main" id="{4C25C5AF-D37E-108A-30DD-D66756A27617}"/>
              </a:ext>
            </a:extLst>
          </p:cNvPr>
          <p:cNvSpPr txBox="1"/>
          <p:nvPr/>
        </p:nvSpPr>
        <p:spPr>
          <a:xfrm>
            <a:off x="8440076" y="782305"/>
            <a:ext cx="2035175" cy="46196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spcAft>
                <a:spcPts val="600"/>
              </a:spcAft>
              <a:defRPr/>
            </a:pPr>
            <a:r>
              <a:rPr lang="ja-JP" altLang="en-US" sz="2400" dirty="0">
                <a:ea typeface="HGS明朝E" panose="02020900000000000000" pitchFamily="18" charset="-128"/>
              </a:rPr>
              <a:t>→</a:t>
            </a:r>
            <a:r>
              <a:rPr lang="ja-JP" altLang="en-US" sz="2400" dirty="0">
                <a:solidFill>
                  <a:srgbClr val="FF0000"/>
                </a:solidFill>
                <a:ea typeface="HGS明朝E" panose="02020900000000000000" pitchFamily="18" charset="-128"/>
              </a:rPr>
              <a:t>マジック</a:t>
            </a:r>
            <a:endParaRPr lang="en-US" altLang="ja-JP" sz="2400" dirty="0">
              <a:solidFill>
                <a:srgbClr val="FF0000"/>
              </a:solidFill>
              <a:ea typeface="HGS明朝E" panose="02020900000000000000" pitchFamily="18" charset="-128"/>
            </a:endParaRPr>
          </a:p>
        </p:txBody>
      </p:sp>
      <p:pic>
        <p:nvPicPr>
          <p:cNvPr id="21" name="図 20" descr="青いシャツを着ている女性&#10;&#10;自動的に生成された説明">
            <a:extLst>
              <a:ext uri="{FF2B5EF4-FFF2-40B4-BE49-F238E27FC236}">
                <a16:creationId xmlns:a16="http://schemas.microsoft.com/office/drawing/2014/main" id="{AC4561CB-6C0B-DF6C-7C01-F69CCBC253EE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0167" t="1" b="14106"/>
          <a:stretch/>
        </p:blipFill>
        <p:spPr>
          <a:xfrm>
            <a:off x="2350765" y="1460500"/>
            <a:ext cx="1829445" cy="2335173"/>
          </a:xfrm>
          <a:prstGeom prst="ellipse">
            <a:avLst/>
          </a:prstGeom>
          <a:ln w="63500" cap="rnd">
            <a:noFill/>
          </a:ln>
          <a:effectLst/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23" name="テキスト ボックス 22">
            <a:extLst>
              <a:ext uri="{FF2B5EF4-FFF2-40B4-BE49-F238E27FC236}">
                <a16:creationId xmlns:a16="http://schemas.microsoft.com/office/drawing/2014/main" id="{4492A88F-F628-023F-01A7-494DCC5F872A}"/>
              </a:ext>
            </a:extLst>
          </p:cNvPr>
          <p:cNvSpPr txBox="1"/>
          <p:nvPr/>
        </p:nvSpPr>
        <p:spPr>
          <a:xfrm>
            <a:off x="7207251" y="4806950"/>
            <a:ext cx="3890963" cy="9080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spcAft>
                <a:spcPts val="600"/>
              </a:spcAft>
              <a:defRPr/>
            </a:pPr>
            <a:r>
              <a:rPr lang="ja-JP" altLang="en-US" sz="2400" dirty="0">
                <a:ea typeface="HGS明朝E" panose="02020900000000000000" pitchFamily="18" charset="-128"/>
              </a:rPr>
              <a:t> 少年の驚き：</a:t>
            </a:r>
            <a:endParaRPr lang="en-US" altLang="ja-JP" sz="2400" dirty="0">
              <a:ea typeface="HGS明朝E" panose="02020900000000000000" pitchFamily="18" charset="-128"/>
            </a:endParaRPr>
          </a:p>
          <a:p>
            <a:pPr>
              <a:spcAft>
                <a:spcPts val="600"/>
              </a:spcAft>
              <a:defRPr/>
            </a:pPr>
            <a:r>
              <a:rPr lang="ja-JP" altLang="en-US" sz="2400" dirty="0">
                <a:ea typeface="HGS明朝E" panose="02020900000000000000" pitchFamily="18" charset="-128"/>
              </a:rPr>
              <a:t>“</a:t>
            </a:r>
            <a:r>
              <a:rPr lang="ja-JP" altLang="en-US" sz="2400" dirty="0">
                <a:solidFill>
                  <a:srgbClr val="FF0000"/>
                </a:solidFill>
                <a:ea typeface="HGS明朝E" panose="02020900000000000000" pitchFamily="18" charset="-128"/>
              </a:rPr>
              <a:t>マジック</a:t>
            </a:r>
            <a:r>
              <a:rPr lang="en-US" altLang="ja-JP" sz="2400" dirty="0">
                <a:solidFill>
                  <a:srgbClr val="FF0000"/>
                </a:solidFill>
                <a:ea typeface="HGS明朝E" panose="02020900000000000000" pitchFamily="18" charset="-128"/>
              </a:rPr>
              <a:t>(</a:t>
            </a:r>
            <a:r>
              <a:rPr lang="ja-JP" altLang="en-US" sz="2400" dirty="0">
                <a:solidFill>
                  <a:srgbClr val="FF0000"/>
                </a:solidFill>
                <a:ea typeface="HGS明朝E" panose="02020900000000000000" pitchFamily="18" charset="-128"/>
              </a:rPr>
              <a:t>魔法</a:t>
            </a:r>
            <a:r>
              <a:rPr lang="en-US" altLang="ja-JP" sz="2400" dirty="0">
                <a:solidFill>
                  <a:srgbClr val="FF0000"/>
                </a:solidFill>
                <a:ea typeface="HGS明朝E" panose="02020900000000000000" pitchFamily="18" charset="-128"/>
              </a:rPr>
              <a:t>)</a:t>
            </a:r>
            <a:r>
              <a:rPr lang="ja-JP" altLang="en-US" sz="2400" dirty="0">
                <a:ea typeface="HGS明朝E" panose="02020900000000000000" pitchFamily="18" charset="-128"/>
              </a:rPr>
              <a:t>！”</a:t>
            </a:r>
            <a:endParaRPr lang="en-US" altLang="ja-JP" sz="2400" dirty="0">
              <a:ea typeface="HGS明朝E" panose="02020900000000000000" pitchFamily="18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8009393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 animBg="1"/>
      <p:bldP spid="9" grpId="0" animBg="1"/>
      <p:bldP spid="10" grpId="0" animBg="1"/>
      <p:bldP spid="13" grpId="0" animBg="1"/>
      <p:bldP spid="14" grpId="0" animBg="1"/>
      <p:bldP spid="15" grpId="0" animBg="1"/>
      <p:bldP spid="17" grpId="0" animBg="1"/>
      <p:bldP spid="19" grpId="0" animBg="1"/>
      <p:bldP spid="20" grpId="0"/>
      <p:bldP spid="2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タイトル 2">
            <a:extLst>
              <a:ext uri="{FF2B5EF4-FFF2-40B4-BE49-F238E27FC236}">
                <a16:creationId xmlns:a16="http://schemas.microsoft.com/office/drawing/2014/main" id="{006E0D83-0EBD-5427-12FA-0975ACAD75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8256"/>
            <a:ext cx="12192000" cy="1240094"/>
          </a:xfrm>
          <a:solidFill>
            <a:srgbClr val="00B0F0"/>
          </a:solidFill>
        </p:spPr>
        <p:txBody>
          <a:bodyPr/>
          <a:lstStyle/>
          <a:p>
            <a:pPr algn="ctr"/>
            <a:r>
              <a:rPr lang="ja-JP" altLang="en-US" b="1" dirty="0">
                <a:latin typeface="ＤＦ特太ゴシック体" pitchFamily="1" charset="-128"/>
                <a:ea typeface="ＤＦ特太ゴシック体" pitchFamily="1" charset="-128"/>
                <a:sym typeface="ＤＦ特太ゴシック体" pitchFamily="1" charset="-128"/>
              </a:rPr>
              <a:t>ロータリー財団の歴史</a:t>
            </a:r>
            <a:endParaRPr lang="ja-JP" altLang="en-US" dirty="0"/>
          </a:p>
        </p:txBody>
      </p:sp>
      <p:pic>
        <p:nvPicPr>
          <p:cNvPr id="2" name="コンテンツ プレースホルダー 1">
            <a:extLst>
              <a:ext uri="{FF2B5EF4-FFF2-40B4-BE49-F238E27FC236}">
                <a16:creationId xmlns:a16="http://schemas.microsoft.com/office/drawing/2014/main" id="{83D3B30A-0128-DD86-A694-C16C24469C6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 t="27916" b="22714"/>
          <a:stretch/>
        </p:blipFill>
        <p:spPr>
          <a:xfrm>
            <a:off x="9862458" y="5588450"/>
            <a:ext cx="2329542" cy="1251294"/>
          </a:xfrm>
          <a:prstGeom prst="rect">
            <a:avLst/>
          </a:prstGeom>
        </p:spPr>
      </p:pic>
      <p:sp>
        <p:nvSpPr>
          <p:cNvPr id="5" name="コンテンツ プレースホルダー 2">
            <a:extLst>
              <a:ext uri="{FF2B5EF4-FFF2-40B4-BE49-F238E27FC236}">
                <a16:creationId xmlns:a16="http://schemas.microsoft.com/office/drawing/2014/main" id="{51F0BEE5-9EED-1F77-08BF-F299E40C8076}"/>
              </a:ext>
            </a:extLst>
          </p:cNvPr>
          <p:cNvSpPr txBox="1">
            <a:spLocks noChangeArrowheads="1"/>
          </p:cNvSpPr>
          <p:nvPr/>
        </p:nvSpPr>
        <p:spPr>
          <a:xfrm>
            <a:off x="2479441" y="1379068"/>
            <a:ext cx="8190310" cy="882253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zh-CN" altLang="ja-JP" sz="4800" dirty="0">
                <a:solidFill>
                  <a:srgbClr val="2F5496"/>
                </a:solidFill>
                <a:latin typeface="HGP創英ﾌﾟﾚｾﾞﾝｽEB" panose="02020800000000000000" pitchFamily="18" charset="-128"/>
                <a:ea typeface="HGP創英ﾌﾟﾚｾﾞﾝｽEB" panose="02020800000000000000" pitchFamily="18" charset="-128"/>
                <a:sym typeface="HGP創英ﾌﾟﾚｾﾞﾝｽEB" panose="02020800000000000000" pitchFamily="18" charset="-128"/>
              </a:rPr>
              <a:t>「世界でよりよい</a:t>
            </a:r>
            <a:r>
              <a:rPr lang="ja-JP" altLang="en-US" sz="4800" dirty="0">
                <a:solidFill>
                  <a:srgbClr val="2F5496"/>
                </a:solidFill>
                <a:latin typeface="HGP創英ﾌﾟﾚｾﾞﾝｽEB" panose="02020800000000000000" pitchFamily="18" charset="-128"/>
                <a:ea typeface="HGP創英ﾌﾟﾚｾﾞﾝｽEB" panose="02020800000000000000" pitchFamily="18" charset="-128"/>
                <a:sym typeface="HGP創英ﾌﾟﾚｾﾞﾝｽEB" panose="02020800000000000000" pitchFamily="18" charset="-128"/>
              </a:rPr>
              <a:t>こと</a:t>
            </a:r>
            <a:r>
              <a:rPr lang="zh-CN" altLang="ja-JP" sz="4800" dirty="0">
                <a:solidFill>
                  <a:srgbClr val="2F5496"/>
                </a:solidFill>
                <a:latin typeface="HGP創英ﾌﾟﾚｾﾞﾝｽEB" panose="02020800000000000000" pitchFamily="18" charset="-128"/>
                <a:ea typeface="HGP創英ﾌﾟﾚｾﾞﾝｽEB" panose="02020800000000000000" pitchFamily="18" charset="-128"/>
                <a:sym typeface="HGP創英ﾌﾟﾚｾﾞﾝｽEB" panose="02020800000000000000" pitchFamily="18" charset="-128"/>
              </a:rPr>
              <a:t>をするために」</a:t>
            </a:r>
          </a:p>
          <a:p>
            <a:pPr marL="0" indent="0"/>
            <a:endParaRPr lang="zh-CN" altLang="ja-JP" dirty="0"/>
          </a:p>
          <a:p>
            <a:pPr marL="0" indent="0"/>
            <a:endParaRPr lang="ja-JP" altLang="zh-CN" dirty="0"/>
          </a:p>
        </p:txBody>
      </p:sp>
      <p:pic>
        <p:nvPicPr>
          <p:cNvPr id="6" name="図 6">
            <a:extLst>
              <a:ext uri="{FF2B5EF4-FFF2-40B4-BE49-F238E27FC236}">
                <a16:creationId xmlns:a16="http://schemas.microsoft.com/office/drawing/2014/main" id="{567DACE7-8AE1-518C-D61B-FB4C520E68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6121" y="2431217"/>
            <a:ext cx="2206972" cy="28444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テキスト ボックス 7">
            <a:extLst>
              <a:ext uri="{FF2B5EF4-FFF2-40B4-BE49-F238E27FC236}">
                <a16:creationId xmlns:a16="http://schemas.microsoft.com/office/drawing/2014/main" id="{ECA9B00D-8D4F-38F5-0600-503A7C38AD9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94546" y="2519738"/>
            <a:ext cx="7407623" cy="26776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Wingdings 2" panose="05020102010507070707" pitchFamily="18" charset="2"/>
              <a:buChar char="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Wingdings 2" panose="05020102010507070707" pitchFamily="18" charset="2"/>
              <a:buChar char="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  <a:sym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  <a:sym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  <a:sym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  <a:sym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  <a:sym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ja-JP" dirty="0">
                <a:solidFill>
                  <a:srgbClr val="595959"/>
                </a:solidFill>
                <a:cs typeface="Calibri" panose="020F0502020204030204" pitchFamily="34" charset="0"/>
              </a:rPr>
              <a:t>1917</a:t>
            </a:r>
            <a:r>
              <a:rPr lang="ja-JP" altLang="en-US" dirty="0">
                <a:solidFill>
                  <a:srgbClr val="595959"/>
                </a:solidFill>
                <a:ea typeface="ＭＳ Ｐゴシック" panose="020B0600070205080204" pitchFamily="50" charset="-128"/>
                <a:sym typeface="ＭＳ Ｐゴシック" panose="020B0600070205080204" pitchFamily="50" charset="-128"/>
              </a:rPr>
              <a:t>年、当時の会長</a:t>
            </a:r>
            <a:r>
              <a:rPr lang="ja-JP" altLang="en-US" dirty="0">
                <a:solidFill>
                  <a:srgbClr val="FF0000"/>
                </a:solidFill>
                <a:ea typeface="ＭＳ Ｐゴシック" panose="020B0600070205080204" pitchFamily="50" charset="-128"/>
                <a:sym typeface="ＭＳ Ｐゴシック" panose="020B0600070205080204" pitchFamily="50" charset="-128"/>
              </a:rPr>
              <a:t>アーチ･</a:t>
            </a:r>
            <a:r>
              <a:rPr lang="en-US" altLang="ja-JP" dirty="0">
                <a:solidFill>
                  <a:srgbClr val="FF0000"/>
                </a:solidFill>
                <a:cs typeface="Calibri" panose="020F0502020204030204" pitchFamily="34" charset="0"/>
              </a:rPr>
              <a:t>C</a:t>
            </a:r>
            <a:r>
              <a:rPr lang="ja-JP" altLang="en-US" dirty="0">
                <a:solidFill>
                  <a:srgbClr val="FF0000"/>
                </a:solidFill>
                <a:ea typeface="ＭＳ Ｐゴシック" panose="020B0600070205080204" pitchFamily="50" charset="-128"/>
                <a:sym typeface="ＭＳ Ｐゴシック" panose="020B0600070205080204" pitchFamily="50" charset="-128"/>
              </a:rPr>
              <a:t>・クランフ</a:t>
            </a:r>
            <a:r>
              <a:rPr lang="ja-JP" altLang="en-US" dirty="0">
                <a:solidFill>
                  <a:srgbClr val="595959"/>
                </a:solidFill>
                <a:ea typeface="ＭＳ Ｐゴシック" panose="020B0600070205080204" pitchFamily="50" charset="-128"/>
                <a:sym typeface="ＭＳ Ｐゴシック" panose="020B0600070205080204" pitchFamily="50" charset="-128"/>
              </a:rPr>
              <a:t>がアトランタの国際大会で、「ロータリーが基金をつくり、全世界的な規模で慈善、教育、その他、社会奉仕の分野で、</a:t>
            </a:r>
            <a:r>
              <a:rPr lang="ja-JP" altLang="en-US" u="sng" dirty="0">
                <a:solidFill>
                  <a:srgbClr val="595959"/>
                </a:solidFill>
                <a:ea typeface="ＭＳ Ｐゴシック" panose="020B0600070205080204" pitchFamily="50" charset="-128"/>
                <a:sym typeface="ＭＳ Ｐゴシック" panose="020B0600070205080204" pitchFamily="50" charset="-128"/>
              </a:rPr>
              <a:t>何かよいことをしようではないか</a:t>
            </a:r>
            <a:r>
              <a:rPr lang="ja-JP" altLang="en-US" dirty="0">
                <a:solidFill>
                  <a:srgbClr val="595959"/>
                </a:solidFill>
                <a:ea typeface="ＭＳ Ｐゴシック" panose="020B0600070205080204" pitchFamily="50" charset="-128"/>
                <a:sym typeface="ＭＳ Ｐゴシック" panose="020B0600070205080204" pitchFamily="50" charset="-128"/>
              </a:rPr>
              <a:t>」と提案。</a:t>
            </a:r>
            <a:endParaRPr lang="en-US" altLang="ja-JP" dirty="0">
              <a:solidFill>
                <a:srgbClr val="595959"/>
              </a:solidFill>
              <a:cs typeface="Calibri" panose="020F0502020204030204" pitchFamily="34" charset="0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ja-JP" altLang="en-US" dirty="0">
                <a:solidFill>
                  <a:srgbClr val="595959"/>
                </a:solidFill>
                <a:ea typeface="ＭＳ Ｐゴシック" panose="020B0600070205080204" pitchFamily="50" charset="-128"/>
                <a:sym typeface="ＭＳ Ｐゴシック" panose="020B0600070205080204" pitchFamily="50" charset="-128"/>
              </a:rPr>
              <a:t>これが、ロータリー財団をつくるきっかけとなった。</a:t>
            </a:r>
            <a:endParaRPr lang="ja-JP" altLang="en-US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2382505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タイトル 2">
            <a:extLst>
              <a:ext uri="{FF2B5EF4-FFF2-40B4-BE49-F238E27FC236}">
                <a16:creationId xmlns:a16="http://schemas.microsoft.com/office/drawing/2014/main" id="{006E0D83-0EBD-5427-12FA-0975ACAD75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8256"/>
            <a:ext cx="12192000" cy="1240094"/>
          </a:xfrm>
          <a:solidFill>
            <a:srgbClr val="00B0F0"/>
          </a:solidFill>
        </p:spPr>
        <p:txBody>
          <a:bodyPr>
            <a:normAutofit fontScale="90000"/>
          </a:bodyPr>
          <a:lstStyle/>
          <a:p>
            <a:pPr algn="ctr"/>
            <a:br>
              <a:rPr lang="en-US" altLang="ja-JP" sz="4400" dirty="0">
                <a:solidFill>
                  <a:srgbClr val="0070C0"/>
                </a:solidFill>
                <a:latin typeface="HGP明朝E" panose="02020900000000000000" pitchFamily="18" charset="-128"/>
                <a:ea typeface="HGS明朝E" panose="02020900000000000000" pitchFamily="18" charset="-128"/>
              </a:rPr>
            </a:br>
            <a:r>
              <a:rPr lang="ja-JP" altLang="en-US" sz="4900" b="1" dirty="0">
                <a:latin typeface="HGPｺﾞｼｯｸE" panose="020B0900000000000000" pitchFamily="50" charset="-128"/>
                <a:ea typeface="ＤＦ特太ゴシック体"/>
              </a:rPr>
              <a:t>ロータリー財団の使命</a:t>
            </a:r>
            <a:br>
              <a:rPr lang="ja-JP" altLang="en-US" sz="4400" b="1" dirty="0">
                <a:solidFill>
                  <a:srgbClr val="0070C0"/>
                </a:solidFill>
                <a:latin typeface="HGP明朝E" panose="02020900000000000000" pitchFamily="18" charset="-128"/>
                <a:ea typeface="ＤＦ特太ゴシック体"/>
              </a:rPr>
            </a:br>
            <a:endParaRPr lang="ja-JP" altLang="en-US" b="1" dirty="0">
              <a:solidFill>
                <a:schemeClr val="bg1"/>
              </a:solidFill>
              <a:ea typeface="ＤＦ特太ゴシック体"/>
            </a:endParaRPr>
          </a:p>
        </p:txBody>
      </p:sp>
      <p:pic>
        <p:nvPicPr>
          <p:cNvPr id="2" name="コンテンツ プレースホルダー 1">
            <a:extLst>
              <a:ext uri="{FF2B5EF4-FFF2-40B4-BE49-F238E27FC236}">
                <a16:creationId xmlns:a16="http://schemas.microsoft.com/office/drawing/2014/main" id="{83D3B30A-0128-DD86-A694-C16C24469C6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 t="27916" b="22714"/>
          <a:stretch/>
        </p:blipFill>
        <p:spPr>
          <a:xfrm>
            <a:off x="10009557" y="5699768"/>
            <a:ext cx="2329542" cy="1251294"/>
          </a:xfrm>
          <a:prstGeom prst="rect">
            <a:avLst/>
          </a:prstGeom>
        </p:spPr>
      </p:pic>
      <p:sp>
        <p:nvSpPr>
          <p:cNvPr id="4" name="テキスト ボックス 4">
            <a:extLst>
              <a:ext uri="{FF2B5EF4-FFF2-40B4-BE49-F238E27FC236}">
                <a16:creationId xmlns:a16="http://schemas.microsoft.com/office/drawing/2014/main" id="{8896DF9F-EFEB-B132-A6E8-784A1503024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02781" y="1394185"/>
            <a:ext cx="8713787" cy="4556125"/>
          </a:xfrm>
          <a:prstGeom prst="rect">
            <a:avLst/>
          </a:prstGeom>
          <a:solidFill>
            <a:srgbClr val="FFFF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HGP明朝E" panose="02020900000000000000" pitchFamily="18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HGP明朝E" panose="02020900000000000000" pitchFamily="18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HGP明朝E" panose="02020900000000000000" pitchFamily="18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HGP明朝E" panose="02020900000000000000" pitchFamily="18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HGP明朝E" panose="02020900000000000000" pitchFamily="18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HGP明朝E" panose="02020900000000000000" pitchFamily="18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HGP明朝E" panose="02020900000000000000" pitchFamily="18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HGP明朝E" panose="02020900000000000000" pitchFamily="18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HGP明朝E" panose="02020900000000000000" pitchFamily="18" charset="-128"/>
              </a:defRPr>
            </a:lvl9pPr>
          </a:lstStyle>
          <a:p>
            <a:pPr>
              <a:spcAft>
                <a:spcPts val="1200"/>
              </a:spcAft>
            </a:pPr>
            <a:endParaRPr lang="en-US" altLang="ja-JP" sz="2000">
              <a:solidFill>
                <a:srgbClr val="000000"/>
              </a:solidFill>
              <a:ea typeface="HGS明朝E" panose="02020900000000000000" pitchFamily="18" charset="-128"/>
            </a:endParaRPr>
          </a:p>
          <a:p>
            <a:pPr>
              <a:spcAft>
                <a:spcPts val="1200"/>
              </a:spcAft>
            </a:pPr>
            <a:r>
              <a:rPr lang="ja-JP" altLang="en-US" sz="3000">
                <a:solidFill>
                  <a:srgbClr val="000000"/>
                </a:solidFill>
                <a:ea typeface="HGS明朝E" panose="02020900000000000000" pitchFamily="18" charset="-128"/>
              </a:rPr>
              <a:t>　ロータリー財団は、ロータリアンが、人びとの</a:t>
            </a:r>
            <a:endParaRPr lang="en-US" altLang="ja-JP" sz="3000">
              <a:solidFill>
                <a:srgbClr val="000000"/>
              </a:solidFill>
              <a:ea typeface="HGS明朝E" panose="02020900000000000000" pitchFamily="18" charset="-128"/>
            </a:endParaRPr>
          </a:p>
          <a:p>
            <a:pPr>
              <a:spcAft>
                <a:spcPts val="1200"/>
              </a:spcAft>
            </a:pPr>
            <a:r>
              <a:rPr lang="ja-JP" altLang="en-US" sz="3000">
                <a:solidFill>
                  <a:srgbClr val="000000"/>
                </a:solidFill>
                <a:ea typeface="HGS明朝E" panose="02020900000000000000" pitchFamily="18" charset="-128"/>
              </a:rPr>
              <a:t>　</a:t>
            </a:r>
            <a:r>
              <a:rPr lang="ja-JP" altLang="en-US" sz="3000">
                <a:solidFill>
                  <a:srgbClr val="0070C0"/>
                </a:solidFill>
                <a:ea typeface="HGS明朝E" panose="02020900000000000000" pitchFamily="18" charset="-128"/>
              </a:rPr>
              <a:t>健康</a:t>
            </a:r>
            <a:r>
              <a:rPr lang="ja-JP" altLang="en-US" sz="3000">
                <a:solidFill>
                  <a:srgbClr val="000000"/>
                </a:solidFill>
                <a:ea typeface="HGS明朝E" panose="02020900000000000000" pitchFamily="18" charset="-128"/>
              </a:rPr>
              <a:t>状態を改善し、質の高い</a:t>
            </a:r>
            <a:r>
              <a:rPr lang="ja-JP" altLang="en-US" sz="3000">
                <a:solidFill>
                  <a:srgbClr val="0070C0"/>
                </a:solidFill>
                <a:ea typeface="HGS明朝E" panose="02020900000000000000" pitchFamily="18" charset="-128"/>
              </a:rPr>
              <a:t>教育</a:t>
            </a:r>
            <a:r>
              <a:rPr lang="ja-JP" altLang="en-US" sz="3000">
                <a:solidFill>
                  <a:srgbClr val="000000"/>
                </a:solidFill>
                <a:ea typeface="HGS明朝E" panose="02020900000000000000" pitchFamily="18" charset="-128"/>
              </a:rPr>
              <a:t>を提供し、</a:t>
            </a:r>
            <a:endParaRPr lang="en-US" altLang="ja-JP" sz="3000">
              <a:solidFill>
                <a:srgbClr val="000000"/>
              </a:solidFill>
              <a:ea typeface="HGS明朝E" panose="02020900000000000000" pitchFamily="18" charset="-128"/>
            </a:endParaRPr>
          </a:p>
          <a:p>
            <a:pPr>
              <a:spcAft>
                <a:spcPts val="1200"/>
              </a:spcAft>
            </a:pPr>
            <a:r>
              <a:rPr lang="ja-JP" altLang="en-US" sz="3000">
                <a:solidFill>
                  <a:srgbClr val="000000"/>
                </a:solidFill>
                <a:ea typeface="HGS明朝E" panose="02020900000000000000" pitchFamily="18" charset="-128"/>
              </a:rPr>
              <a:t>　</a:t>
            </a:r>
            <a:r>
              <a:rPr lang="ja-JP" altLang="en-US" sz="3000">
                <a:solidFill>
                  <a:srgbClr val="0070C0"/>
                </a:solidFill>
                <a:ea typeface="HGS明朝E" panose="02020900000000000000" pitchFamily="18" charset="-128"/>
              </a:rPr>
              <a:t>環境</a:t>
            </a:r>
            <a:r>
              <a:rPr lang="ja-JP" altLang="en-US" sz="3000">
                <a:solidFill>
                  <a:srgbClr val="000000"/>
                </a:solidFill>
                <a:ea typeface="HGS明朝E" panose="02020900000000000000" pitchFamily="18" charset="-128"/>
              </a:rPr>
              <a:t>保全に取り組み、</a:t>
            </a:r>
            <a:r>
              <a:rPr lang="ja-JP" altLang="en-US" sz="3000">
                <a:solidFill>
                  <a:srgbClr val="0070C0"/>
                </a:solidFill>
                <a:ea typeface="HGS明朝E" panose="02020900000000000000" pitchFamily="18" charset="-128"/>
              </a:rPr>
              <a:t>貧困</a:t>
            </a:r>
            <a:r>
              <a:rPr lang="ja-JP" altLang="en-US" sz="3000">
                <a:solidFill>
                  <a:srgbClr val="000000"/>
                </a:solidFill>
                <a:ea typeface="HGS明朝E" panose="02020900000000000000" pitchFamily="18" charset="-128"/>
              </a:rPr>
              <a:t>を救済することを</a:t>
            </a:r>
            <a:endParaRPr lang="en-US" altLang="ja-JP" sz="3000">
              <a:solidFill>
                <a:srgbClr val="000000"/>
              </a:solidFill>
              <a:ea typeface="HGS明朝E" panose="02020900000000000000" pitchFamily="18" charset="-128"/>
            </a:endParaRPr>
          </a:p>
          <a:p>
            <a:pPr>
              <a:spcAft>
                <a:spcPts val="1200"/>
              </a:spcAft>
            </a:pPr>
            <a:r>
              <a:rPr lang="ja-JP" altLang="en-US" sz="3000">
                <a:solidFill>
                  <a:srgbClr val="000000"/>
                </a:solidFill>
                <a:ea typeface="HGS明朝E" panose="02020900000000000000" pitchFamily="18" charset="-128"/>
              </a:rPr>
              <a:t>　通じて、世界理解、親善、</a:t>
            </a:r>
            <a:r>
              <a:rPr lang="ja-JP" altLang="en-US" sz="3000">
                <a:solidFill>
                  <a:srgbClr val="FF0000"/>
                </a:solidFill>
                <a:ea typeface="HGS明朝E" panose="02020900000000000000" pitchFamily="18" charset="-128"/>
              </a:rPr>
              <a:t>平和</a:t>
            </a:r>
            <a:r>
              <a:rPr lang="ja-JP" altLang="en-US" sz="3000">
                <a:solidFill>
                  <a:srgbClr val="000000"/>
                </a:solidFill>
                <a:ea typeface="HGS明朝E" panose="02020900000000000000" pitchFamily="18" charset="-128"/>
              </a:rPr>
              <a:t>を達成できる</a:t>
            </a:r>
            <a:endParaRPr lang="en-US" altLang="ja-JP" sz="3000">
              <a:solidFill>
                <a:srgbClr val="000000"/>
              </a:solidFill>
              <a:ea typeface="HGS明朝E" panose="02020900000000000000" pitchFamily="18" charset="-128"/>
            </a:endParaRPr>
          </a:p>
          <a:p>
            <a:pPr>
              <a:spcAft>
                <a:spcPts val="1200"/>
              </a:spcAft>
            </a:pPr>
            <a:r>
              <a:rPr lang="ja-JP" altLang="en-US" sz="3000">
                <a:solidFill>
                  <a:srgbClr val="000000"/>
                </a:solidFill>
                <a:ea typeface="HGS明朝E" panose="02020900000000000000" pitchFamily="18" charset="-128"/>
              </a:rPr>
              <a:t>　ように支援する。</a:t>
            </a:r>
            <a:endParaRPr lang="en-US" altLang="ja-JP" sz="3000">
              <a:solidFill>
                <a:srgbClr val="000000"/>
              </a:solidFill>
              <a:ea typeface="HGS明朝E" panose="02020900000000000000" pitchFamily="18" charset="-128"/>
            </a:endParaRPr>
          </a:p>
          <a:p>
            <a:pPr algn="r">
              <a:spcAft>
                <a:spcPts val="1200"/>
              </a:spcAft>
            </a:pPr>
            <a:r>
              <a:rPr lang="ja-JP" altLang="en-US" sz="3000">
                <a:solidFill>
                  <a:srgbClr val="000000"/>
                </a:solidFill>
                <a:ea typeface="HGS明朝E" panose="02020900000000000000" pitchFamily="18" charset="-128"/>
              </a:rPr>
              <a:t>　</a:t>
            </a:r>
            <a:r>
              <a:rPr lang="ja-JP" altLang="en-US">
                <a:solidFill>
                  <a:srgbClr val="000000"/>
                </a:solidFill>
                <a:ea typeface="HGS明朝E" panose="02020900000000000000" pitchFamily="18" charset="-128"/>
              </a:rPr>
              <a:t>（ロータリー財団章典１０．０２０）</a:t>
            </a:r>
          </a:p>
          <a:p>
            <a:pPr>
              <a:spcAft>
                <a:spcPts val="600"/>
              </a:spcAft>
            </a:pPr>
            <a:endParaRPr lang="ja-JP" altLang="en-US" sz="2000">
              <a:solidFill>
                <a:srgbClr val="000000"/>
              </a:solidFill>
              <a:ea typeface="HGS明朝E" panose="02020900000000000000" pitchFamily="18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70039372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タイトル 2">
            <a:extLst>
              <a:ext uri="{FF2B5EF4-FFF2-40B4-BE49-F238E27FC236}">
                <a16:creationId xmlns:a16="http://schemas.microsoft.com/office/drawing/2014/main" id="{006E0D83-0EBD-5427-12FA-0975ACAD75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8256"/>
            <a:ext cx="12192000" cy="1240094"/>
          </a:xfrm>
          <a:solidFill>
            <a:srgbClr val="00B0F0"/>
          </a:solidFill>
        </p:spPr>
        <p:txBody>
          <a:bodyPr/>
          <a:lstStyle/>
          <a:p>
            <a:pPr algn="ctr"/>
            <a:r>
              <a:rPr lang="ja-JP" altLang="en-US" b="1" dirty="0">
                <a:latin typeface="ＤＦ特太ゴシック体" pitchFamily="1" charset="-128"/>
                <a:ea typeface="ＤＦ特太ゴシック体" pitchFamily="1" charset="-128"/>
                <a:sym typeface="ＤＦ特太ゴシック体" pitchFamily="1" charset="-128"/>
              </a:rPr>
              <a:t>国際ロータリーとロータリー財団</a:t>
            </a:r>
            <a:endParaRPr lang="ja-JP" altLang="en-US" dirty="0">
              <a:solidFill>
                <a:schemeClr val="bg1"/>
              </a:solidFill>
            </a:endParaRPr>
          </a:p>
        </p:txBody>
      </p:sp>
      <p:pic>
        <p:nvPicPr>
          <p:cNvPr id="2" name="コンテンツ プレースホルダー 1">
            <a:extLst>
              <a:ext uri="{FF2B5EF4-FFF2-40B4-BE49-F238E27FC236}">
                <a16:creationId xmlns:a16="http://schemas.microsoft.com/office/drawing/2014/main" id="{83D3B30A-0128-DD86-A694-C16C24469C6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 t="27916" b="22714"/>
          <a:stretch/>
        </p:blipFill>
        <p:spPr>
          <a:xfrm>
            <a:off x="10797870" y="6090898"/>
            <a:ext cx="1394129" cy="748845"/>
          </a:xfrm>
          <a:prstGeom prst="rect">
            <a:avLst/>
          </a:prstGeom>
        </p:spPr>
      </p:pic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F2210DC6-D039-2A52-8363-0F51535DEADB}"/>
              </a:ext>
            </a:extLst>
          </p:cNvPr>
          <p:cNvSpPr txBox="1">
            <a:spLocks/>
          </p:cNvSpPr>
          <p:nvPr/>
        </p:nvSpPr>
        <p:spPr>
          <a:xfrm>
            <a:off x="667820" y="1372748"/>
            <a:ext cx="11007436" cy="537676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ja-JP" altLang="en-US" dirty="0"/>
              <a:t>ロータリー財団は、「</a:t>
            </a:r>
            <a:r>
              <a:rPr lang="ja-JP" altLang="en-US" b="1" dirty="0"/>
              <a:t>国際ロータリーのロータリ財団（</a:t>
            </a:r>
            <a:r>
              <a:rPr lang="en-US" altLang="ja-JP" b="1" dirty="0"/>
              <a:t>The Rotary Foundation of Rotary International</a:t>
            </a:r>
            <a:r>
              <a:rPr lang="ja-JP" altLang="en-US" b="1" dirty="0"/>
              <a:t>）</a:t>
            </a:r>
            <a:r>
              <a:rPr lang="ja-JP" altLang="en-US" dirty="0"/>
              <a:t>」というのが正式名称</a:t>
            </a:r>
            <a:endParaRPr lang="en-US" altLang="ja-JP" dirty="0"/>
          </a:p>
          <a:p>
            <a:r>
              <a:rPr lang="ja-JP" altLang="en-US" dirty="0"/>
              <a:t>ロータリー財団の財務状況（</a:t>
            </a:r>
            <a:r>
              <a:rPr lang="en-US" altLang="ja-JP" dirty="0"/>
              <a:t>2024</a:t>
            </a:r>
            <a:r>
              <a:rPr lang="ja-JP" altLang="en-US" dirty="0"/>
              <a:t>年</a:t>
            </a:r>
            <a:r>
              <a:rPr lang="en-US" altLang="ja-JP" dirty="0"/>
              <a:t>6</a:t>
            </a:r>
            <a:r>
              <a:rPr lang="ja-JP" altLang="en-US" dirty="0"/>
              <a:t>月末）は、</a:t>
            </a:r>
            <a:endParaRPr lang="en-US" altLang="ja-JP" dirty="0"/>
          </a:p>
          <a:p>
            <a:pPr marL="0" indent="0">
              <a:buFont typeface="Arial" panose="020B0604020202020204" pitchFamily="34" charset="0"/>
              <a:buNone/>
            </a:pPr>
            <a:r>
              <a:rPr lang="ja-JP" altLang="en-US" dirty="0"/>
              <a:t>　</a:t>
            </a:r>
            <a:r>
              <a:rPr lang="ja-JP" altLang="en-US" sz="2400" dirty="0"/>
              <a:t>＊</a:t>
            </a:r>
            <a:r>
              <a:rPr lang="ja-JP" altLang="en-US" sz="2400" b="1" dirty="0"/>
              <a:t>国際ロータリー</a:t>
            </a:r>
            <a:r>
              <a:rPr lang="ja-JP" altLang="en-US" sz="2400" dirty="0"/>
              <a:t>：</a:t>
            </a:r>
            <a:r>
              <a:rPr lang="ja-JP" altLang="en-US" sz="2400" u="sng" dirty="0"/>
              <a:t>純資産：  </a:t>
            </a:r>
            <a:r>
              <a:rPr lang="en-US" altLang="ja-JP" sz="2400" u="sng" dirty="0"/>
              <a:t>1</a:t>
            </a:r>
            <a:r>
              <a:rPr lang="ja-JP" altLang="en-US" sz="2400" u="sng" dirty="0"/>
              <a:t>億</a:t>
            </a:r>
            <a:r>
              <a:rPr lang="en-US" altLang="ja-JP" sz="2400" u="sng" dirty="0"/>
              <a:t>5400</a:t>
            </a:r>
            <a:r>
              <a:rPr lang="ja-JP" altLang="en-US" sz="2400" u="sng" dirty="0"/>
              <a:t>万ドル　収入：</a:t>
            </a:r>
            <a:r>
              <a:rPr lang="en-US" altLang="ja-JP" sz="2400" u="sng" dirty="0"/>
              <a:t>1</a:t>
            </a:r>
            <a:r>
              <a:rPr lang="ja-JP" altLang="en-US" sz="2400" u="sng" dirty="0"/>
              <a:t>億</a:t>
            </a:r>
            <a:r>
              <a:rPr lang="en-US" altLang="ja-JP" sz="2400" u="sng" dirty="0"/>
              <a:t>2900</a:t>
            </a:r>
            <a:r>
              <a:rPr lang="ja-JP" altLang="en-US" sz="2400" u="sng" dirty="0"/>
              <a:t>万ドル</a:t>
            </a:r>
            <a:endParaRPr lang="en-US" altLang="ja-JP" sz="2400" u="sng" dirty="0"/>
          </a:p>
          <a:p>
            <a:pPr marL="0" indent="0">
              <a:buFont typeface="Arial" panose="020B0604020202020204" pitchFamily="34" charset="0"/>
              <a:buNone/>
            </a:pPr>
            <a:r>
              <a:rPr lang="ja-JP" altLang="en-US" sz="2400" dirty="0"/>
              <a:t> 　＊</a:t>
            </a:r>
            <a:r>
              <a:rPr lang="ja-JP" altLang="en-US" sz="2400" b="1" dirty="0"/>
              <a:t>ロータリー財団</a:t>
            </a:r>
            <a:r>
              <a:rPr lang="ja-JP" altLang="en-US" sz="2400" dirty="0"/>
              <a:t>：</a:t>
            </a:r>
            <a:r>
              <a:rPr lang="ja-JP" altLang="en-US" sz="2400" u="sng" dirty="0"/>
              <a:t>純資産：</a:t>
            </a:r>
            <a:r>
              <a:rPr lang="en-US" altLang="ja-JP" sz="2400" u="sng" dirty="0"/>
              <a:t>14</a:t>
            </a:r>
            <a:r>
              <a:rPr lang="ja-JP" altLang="en-US" sz="2400" u="sng" dirty="0"/>
              <a:t>億</a:t>
            </a:r>
            <a:r>
              <a:rPr lang="en-US" altLang="ja-JP" sz="2400" u="sng" dirty="0"/>
              <a:t>4390</a:t>
            </a:r>
            <a:r>
              <a:rPr lang="ja-JP" altLang="en-US" sz="2400" u="sng" dirty="0"/>
              <a:t>万ドル　収入：</a:t>
            </a:r>
            <a:r>
              <a:rPr lang="en-US" altLang="ja-JP" sz="2400" u="sng" dirty="0"/>
              <a:t>4</a:t>
            </a:r>
            <a:r>
              <a:rPr lang="ja-JP" altLang="en-US" sz="2400" u="sng" dirty="0"/>
              <a:t>億</a:t>
            </a:r>
            <a:r>
              <a:rPr lang="en-US" altLang="ja-JP" sz="2400" u="sng" dirty="0"/>
              <a:t>4671</a:t>
            </a:r>
            <a:r>
              <a:rPr lang="ja-JP" altLang="en-US" sz="2400" u="sng" dirty="0"/>
              <a:t>万ドル</a:t>
            </a:r>
            <a:endParaRPr lang="en-US" altLang="ja-JP" sz="2400" dirty="0"/>
          </a:p>
          <a:p>
            <a:r>
              <a:rPr lang="ja-JP" altLang="en-US" sz="2400" dirty="0"/>
              <a:t>国際ロータリーとロータリー財団は独立した法人で、理念上も実際上も、</a:t>
            </a:r>
            <a:endParaRPr lang="en-US" altLang="ja-JP" sz="2400" dirty="0"/>
          </a:p>
          <a:p>
            <a:pPr marL="0" indent="0">
              <a:buNone/>
            </a:pPr>
            <a:r>
              <a:rPr lang="ja-JP" altLang="en-US" sz="2400" dirty="0"/>
              <a:t>　ひとつのロータリーとして機能しています。すなわち、</a:t>
            </a:r>
            <a:r>
              <a:rPr lang="ja-JP" altLang="en-US" sz="2400" b="1" dirty="0"/>
              <a:t>ロータリー財団は、　　</a:t>
            </a:r>
            <a:endParaRPr lang="en-US" altLang="ja-JP" sz="2400" b="1" dirty="0"/>
          </a:p>
          <a:p>
            <a:pPr marL="0" indent="0">
              <a:buNone/>
            </a:pPr>
            <a:r>
              <a:rPr lang="ja-JP" altLang="en-US" sz="2400" b="1" dirty="0"/>
              <a:t>　ロータリーの使命を達成するための手段</a:t>
            </a:r>
            <a:r>
              <a:rPr lang="ja-JP" altLang="en-US" sz="2400" dirty="0"/>
              <a:t>です。</a:t>
            </a:r>
            <a:endParaRPr lang="en-US" altLang="ja-JP" sz="2400" dirty="0"/>
          </a:p>
          <a:p>
            <a:r>
              <a:rPr lang="ja-JP" altLang="en-US" sz="2400" dirty="0"/>
              <a:t>ロータリー会員は、</a:t>
            </a:r>
            <a:r>
              <a:rPr lang="ja-JP" altLang="en-US" sz="2400" b="1" dirty="0">
                <a:solidFill>
                  <a:srgbClr val="FF0000"/>
                </a:solidFill>
              </a:rPr>
              <a:t>会費を通じて国際ロータリーを支援</a:t>
            </a:r>
            <a:r>
              <a:rPr lang="ja-JP" altLang="en-US" sz="2400" dirty="0"/>
              <a:t>し、</a:t>
            </a:r>
            <a:r>
              <a:rPr lang="ja-JP" altLang="en-US" sz="2400" b="1" dirty="0">
                <a:solidFill>
                  <a:srgbClr val="FF0000"/>
                </a:solidFill>
              </a:rPr>
              <a:t>寄付を通じてロータリー財団を支援</a:t>
            </a:r>
            <a:r>
              <a:rPr lang="ja-JP" altLang="en-US" sz="2400" dirty="0"/>
              <a:t>しております。</a:t>
            </a:r>
            <a:endParaRPr lang="en-US" altLang="ja-JP" sz="2400" dirty="0"/>
          </a:p>
          <a:p>
            <a:endParaRPr lang="en-US" altLang="ja-JP" sz="2400" dirty="0"/>
          </a:p>
          <a:p>
            <a:pPr marL="0" indent="0">
              <a:buFont typeface="Arial" panose="020B0604020202020204" pitchFamily="34" charset="0"/>
              <a:buNone/>
            </a:pPr>
            <a:endParaRPr lang="en-US" altLang="ja-JP" sz="2400" dirty="0"/>
          </a:p>
          <a:p>
            <a:pPr marL="0" indent="0">
              <a:buFont typeface="Arial" panose="020B0604020202020204" pitchFamily="34" charset="0"/>
              <a:buNone/>
            </a:pPr>
            <a:endParaRPr lang="en-US" altLang="ja-JP" sz="2400" dirty="0"/>
          </a:p>
          <a:p>
            <a:pPr marL="0" indent="0">
              <a:buFont typeface="Arial" panose="020B0604020202020204" pitchFamily="34" charset="0"/>
              <a:buNone/>
            </a:pPr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416072623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タイトル 2">
            <a:extLst>
              <a:ext uri="{FF2B5EF4-FFF2-40B4-BE49-F238E27FC236}">
                <a16:creationId xmlns:a16="http://schemas.microsoft.com/office/drawing/2014/main" id="{006E0D83-0EBD-5427-12FA-0975ACAD75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8256"/>
            <a:ext cx="12192000" cy="1240094"/>
          </a:xfrm>
          <a:solidFill>
            <a:srgbClr val="00B0F0"/>
          </a:solidFill>
        </p:spPr>
        <p:txBody>
          <a:bodyPr/>
          <a:lstStyle/>
          <a:p>
            <a:pPr algn="ctr"/>
            <a:r>
              <a:rPr lang="ja-JP" altLang="en-US" b="1" dirty="0">
                <a:latin typeface="ＤＦ特太ゴシック体" pitchFamily="1" charset="-128"/>
                <a:ea typeface="ＤＦ特太ゴシック体" pitchFamily="1" charset="-128"/>
                <a:sym typeface="ＤＦ特太ゴシック体" pitchFamily="1" charset="-128"/>
              </a:rPr>
              <a:t>ロータリー財団は、</a:t>
            </a:r>
            <a:endParaRPr lang="ja-JP" altLang="en-US" dirty="0">
              <a:solidFill>
                <a:schemeClr val="bg1"/>
              </a:solidFill>
            </a:endParaRPr>
          </a:p>
        </p:txBody>
      </p:sp>
      <p:pic>
        <p:nvPicPr>
          <p:cNvPr id="2" name="コンテンツ プレースホルダー 1">
            <a:extLst>
              <a:ext uri="{FF2B5EF4-FFF2-40B4-BE49-F238E27FC236}">
                <a16:creationId xmlns:a16="http://schemas.microsoft.com/office/drawing/2014/main" id="{83D3B30A-0128-DD86-A694-C16C24469C6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 t="27916" b="22714"/>
          <a:stretch/>
        </p:blipFill>
        <p:spPr>
          <a:xfrm>
            <a:off x="9862458" y="5588450"/>
            <a:ext cx="2329542" cy="1251294"/>
          </a:xfrm>
          <a:prstGeom prst="rect">
            <a:avLst/>
          </a:prstGeom>
        </p:spPr>
      </p:pic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6AA70F40-EDEA-F5C6-86E8-4A9C0454888F}"/>
              </a:ext>
            </a:extLst>
          </p:cNvPr>
          <p:cNvSpPr txBox="1">
            <a:spLocks/>
          </p:cNvSpPr>
          <p:nvPr/>
        </p:nvSpPr>
        <p:spPr>
          <a:xfrm>
            <a:off x="592282" y="1337473"/>
            <a:ext cx="11007436" cy="26335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ja-JP" altLang="en-US" dirty="0"/>
              <a:t>国際ロータリーは、イリノイ州の州法によって設立された非営利法人ですから、ロータリアンから、あるいは外部から寄付金を受け入れることは当然可能です。</a:t>
            </a:r>
            <a:endParaRPr lang="en-US" altLang="ja-JP" dirty="0"/>
          </a:p>
          <a:p>
            <a:r>
              <a:rPr lang="ja-JP" altLang="en-US" dirty="0"/>
              <a:t>しかし、寄付した側の会員や法人等は、</a:t>
            </a:r>
            <a:r>
              <a:rPr lang="ja-JP" altLang="en-US" u="sng" dirty="0"/>
              <a:t>税制上の優遇措置を受けることができません</a:t>
            </a:r>
            <a:r>
              <a:rPr lang="ja-JP" altLang="en-US" dirty="0"/>
              <a:t>。そこで、同じイリノイ州の州法ですが、別の規定によって設立したのがロータリー財団なのです。</a:t>
            </a:r>
            <a:endParaRPr lang="en-US" altLang="ja-JP" dirty="0"/>
          </a:p>
          <a:p>
            <a:pPr marL="0" indent="0">
              <a:buFont typeface="Arial" panose="020B0604020202020204" pitchFamily="34" charset="0"/>
              <a:buNone/>
            </a:pPr>
            <a:endParaRPr lang="en-US" altLang="ja-JP" dirty="0"/>
          </a:p>
          <a:p>
            <a:pPr marL="0" indent="0">
              <a:buFont typeface="Arial" panose="020B0604020202020204" pitchFamily="34" charset="0"/>
              <a:buNone/>
            </a:pPr>
            <a:endParaRPr lang="en-US" altLang="ja-JP" sz="2400" dirty="0"/>
          </a:p>
          <a:p>
            <a:pPr marL="0" indent="0">
              <a:buFont typeface="Arial" panose="020B0604020202020204" pitchFamily="34" charset="0"/>
              <a:buNone/>
            </a:pPr>
            <a:endParaRPr lang="en-US" altLang="ja-JP" sz="2400" dirty="0"/>
          </a:p>
          <a:p>
            <a:pPr marL="0" indent="0">
              <a:buFont typeface="Arial" panose="020B0604020202020204" pitchFamily="34" charset="0"/>
              <a:buNone/>
            </a:pPr>
            <a:endParaRPr lang="ja-JP" altLang="en-US" dirty="0"/>
          </a:p>
        </p:txBody>
      </p:sp>
      <p:sp>
        <p:nvSpPr>
          <p:cNvPr id="5" name="矢印: 下 4">
            <a:extLst>
              <a:ext uri="{FF2B5EF4-FFF2-40B4-BE49-F238E27FC236}">
                <a16:creationId xmlns:a16="http://schemas.microsoft.com/office/drawing/2014/main" id="{779610FB-4906-47C4-4ABA-C54C80445488}"/>
              </a:ext>
            </a:extLst>
          </p:cNvPr>
          <p:cNvSpPr/>
          <p:nvPr/>
        </p:nvSpPr>
        <p:spPr>
          <a:xfrm>
            <a:off x="5728687" y="3788901"/>
            <a:ext cx="484632" cy="522514"/>
          </a:xfrm>
          <a:prstGeom prst="down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" name="コンテンツ プレースホルダー 3">
            <a:extLst>
              <a:ext uri="{FF2B5EF4-FFF2-40B4-BE49-F238E27FC236}">
                <a16:creationId xmlns:a16="http://schemas.microsoft.com/office/drawing/2014/main" id="{E663DAD3-F116-2D18-3F5A-D90A8076B37B}"/>
              </a:ext>
            </a:extLst>
          </p:cNvPr>
          <p:cNvSpPr txBox="1">
            <a:spLocks/>
          </p:cNvSpPr>
          <p:nvPr/>
        </p:nvSpPr>
        <p:spPr>
          <a:xfrm>
            <a:off x="3402528" y="4340566"/>
            <a:ext cx="5386944" cy="26335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594" indent="-228594" algn="l" defTabSz="914377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78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2971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160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349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537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ja-JP" altLang="en-US" b="1" dirty="0">
                <a:solidFill>
                  <a:srgbClr val="FF0000"/>
                </a:solidFill>
              </a:rPr>
              <a:t>①多額の資金管理を行うため</a:t>
            </a:r>
            <a:endParaRPr lang="en-US" altLang="ja-JP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ja-JP" altLang="en-US" b="1" dirty="0">
                <a:solidFill>
                  <a:srgbClr val="FF0000"/>
                </a:solidFill>
              </a:rPr>
              <a:t>②税制上の優遇措置を得るため</a:t>
            </a:r>
            <a:endParaRPr lang="en-US" altLang="ja-JP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ja-JP" altLang="en-US" b="1" dirty="0">
                <a:solidFill>
                  <a:srgbClr val="FF0000"/>
                </a:solidFill>
              </a:rPr>
              <a:t>　　法人運用益の免税</a:t>
            </a:r>
            <a:endParaRPr lang="en-US" altLang="ja-JP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ja-JP" altLang="en-US" b="1" dirty="0">
                <a:solidFill>
                  <a:srgbClr val="FF0000"/>
                </a:solidFill>
              </a:rPr>
              <a:t>　　寄付者の所得控除</a:t>
            </a:r>
            <a:endParaRPr lang="en-US" altLang="ja-JP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ja-JP" altLang="en-US" b="1" dirty="0">
                <a:solidFill>
                  <a:srgbClr val="FF0000"/>
                </a:solidFill>
              </a:rPr>
              <a:t>　　　　⇒二重の免税待遇</a:t>
            </a:r>
          </a:p>
        </p:txBody>
      </p:sp>
    </p:spTree>
    <p:extLst>
      <p:ext uri="{BB962C8B-B14F-4D97-AF65-F5344CB8AC3E}">
        <p14:creationId xmlns:p14="http://schemas.microsoft.com/office/powerpoint/2010/main" val="195958713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タイトル 2">
            <a:extLst>
              <a:ext uri="{FF2B5EF4-FFF2-40B4-BE49-F238E27FC236}">
                <a16:creationId xmlns:a16="http://schemas.microsoft.com/office/drawing/2014/main" id="{006E0D83-0EBD-5427-12FA-0975ACAD75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8256"/>
            <a:ext cx="12192000" cy="1240094"/>
          </a:xfrm>
          <a:solidFill>
            <a:srgbClr val="00B0F0"/>
          </a:solidFill>
        </p:spPr>
        <p:txBody>
          <a:bodyPr>
            <a:normAutofit fontScale="90000"/>
          </a:bodyPr>
          <a:lstStyle/>
          <a:p>
            <a:pPr algn="ctr">
              <a:spcAft>
                <a:spcPts val="600"/>
              </a:spcAft>
              <a:defRPr/>
            </a:pPr>
            <a:br>
              <a:rPr lang="en-US" altLang="ja-JP" sz="4400" dirty="0">
                <a:solidFill>
                  <a:srgbClr val="0070C0"/>
                </a:solidFill>
                <a:ea typeface="HGS明朝E" panose="02020900000000000000" pitchFamily="18" charset="-128"/>
              </a:rPr>
            </a:br>
            <a:br>
              <a:rPr lang="en-US" altLang="ja-JP" sz="4400" dirty="0">
                <a:solidFill>
                  <a:srgbClr val="0070C0"/>
                </a:solidFill>
                <a:ea typeface="HGS明朝E" panose="02020900000000000000" pitchFamily="18" charset="-128"/>
              </a:rPr>
            </a:br>
            <a:r>
              <a:rPr lang="ja-JP" altLang="en-US" sz="4900" b="1" dirty="0">
                <a:ea typeface="ＤＦ特太ゴシック体"/>
              </a:rPr>
              <a:t>ロータリー管理委員長</a:t>
            </a:r>
            <a:br>
              <a:rPr lang="en-US" altLang="ja-JP" sz="4400" b="1" dirty="0">
                <a:ea typeface="ＤＦ特太ゴシック体"/>
              </a:rPr>
            </a:br>
            <a:br>
              <a:rPr lang="en-US" altLang="ja-JP" sz="4400" b="1" dirty="0">
                <a:ea typeface="ＤＦ特太ゴシック体"/>
              </a:rPr>
            </a:br>
            <a:endParaRPr lang="ja-JP" altLang="en-US" b="1" dirty="0">
              <a:ea typeface="ＤＦ特太ゴシック体"/>
            </a:endParaRPr>
          </a:p>
        </p:txBody>
      </p:sp>
      <p:pic>
        <p:nvPicPr>
          <p:cNvPr id="2" name="コンテンツ プレースホルダー 1">
            <a:extLst>
              <a:ext uri="{FF2B5EF4-FFF2-40B4-BE49-F238E27FC236}">
                <a16:creationId xmlns:a16="http://schemas.microsoft.com/office/drawing/2014/main" id="{83D3B30A-0128-DD86-A694-C16C24469C6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 t="27916" b="22714"/>
          <a:stretch/>
        </p:blipFill>
        <p:spPr>
          <a:xfrm>
            <a:off x="9862458" y="5588450"/>
            <a:ext cx="2329542" cy="1251294"/>
          </a:xfrm>
          <a:prstGeom prst="rect">
            <a:avLst/>
          </a:prstGeom>
        </p:spPr>
      </p:pic>
      <p:pic>
        <p:nvPicPr>
          <p:cNvPr id="4" name="図 3" descr="スーツを着ている男はスマイルしている&#10;&#10;自動的に生成された説明">
            <a:extLst>
              <a:ext uri="{FF2B5EF4-FFF2-40B4-BE49-F238E27FC236}">
                <a16:creationId xmlns:a16="http://schemas.microsoft.com/office/drawing/2014/main" id="{EA86A586-FDDE-FDFF-5788-3DDE6EA86B8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2667" y="1789058"/>
            <a:ext cx="2668587" cy="3563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9563657E-AE2C-0542-9631-163D5D10266C}"/>
              </a:ext>
            </a:extLst>
          </p:cNvPr>
          <p:cNvSpPr txBox="1"/>
          <p:nvPr/>
        </p:nvSpPr>
        <p:spPr>
          <a:xfrm>
            <a:off x="4261899" y="1388291"/>
            <a:ext cx="7028953" cy="38933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  <a:defRPr/>
            </a:pPr>
            <a:r>
              <a:rPr lang="ja-JP" altLang="en-US" sz="3200" dirty="0">
                <a:solidFill>
                  <a:srgbClr val="0070C0"/>
                </a:solidFill>
                <a:ea typeface="HGS明朝E" panose="02020900000000000000" pitchFamily="18" charset="-128"/>
              </a:rPr>
              <a:t>　</a:t>
            </a:r>
            <a:endParaRPr lang="en-US" altLang="ja-JP" sz="3200" dirty="0">
              <a:solidFill>
                <a:srgbClr val="0070C0"/>
              </a:solidFill>
              <a:ea typeface="HGS明朝E" panose="02020900000000000000" pitchFamily="18" charset="-128"/>
            </a:endParaRPr>
          </a:p>
          <a:p>
            <a:pPr>
              <a:spcAft>
                <a:spcPts val="600"/>
              </a:spcAft>
              <a:defRPr/>
            </a:pPr>
            <a:r>
              <a:rPr lang="ja-JP" altLang="en-US" sz="3200" dirty="0">
                <a:solidFill>
                  <a:srgbClr val="0070C0"/>
                </a:solidFill>
                <a:ea typeface="HGS明朝E" panose="02020900000000000000" pitchFamily="18" charset="-128"/>
              </a:rPr>
              <a:t>マーク･ダニエル･マローニー</a:t>
            </a:r>
            <a:endParaRPr lang="en-US" altLang="ja-JP" sz="3200" dirty="0">
              <a:solidFill>
                <a:srgbClr val="0070C0"/>
              </a:solidFill>
              <a:ea typeface="HGS明朝E" panose="02020900000000000000" pitchFamily="18" charset="-128"/>
            </a:endParaRPr>
          </a:p>
          <a:p>
            <a:pPr>
              <a:spcAft>
                <a:spcPts val="600"/>
              </a:spcAft>
              <a:defRPr/>
            </a:pPr>
            <a:endParaRPr lang="ja-JP" altLang="en-US" sz="300" dirty="0">
              <a:solidFill>
                <a:srgbClr val="0070C0"/>
              </a:solidFill>
              <a:ea typeface="HGS明朝E" panose="02020900000000000000" pitchFamily="18" charset="-128"/>
            </a:endParaRPr>
          </a:p>
          <a:p>
            <a:pPr>
              <a:spcAft>
                <a:spcPts val="600"/>
              </a:spcAft>
              <a:defRPr/>
            </a:pPr>
            <a:endParaRPr lang="en-US" altLang="ja-JP" sz="500" dirty="0">
              <a:solidFill>
                <a:srgbClr val="0070C0"/>
              </a:solidFill>
              <a:ea typeface="HGS明朝E" panose="02020900000000000000" pitchFamily="18" charset="-128"/>
            </a:endParaRPr>
          </a:p>
          <a:p>
            <a:pPr>
              <a:spcAft>
                <a:spcPts val="600"/>
              </a:spcAft>
              <a:defRPr/>
            </a:pPr>
            <a:r>
              <a:rPr lang="en-US" altLang="ja-JP" sz="2700" dirty="0">
                <a:ea typeface="HGS明朝E" panose="02020900000000000000" pitchFamily="18" charset="-128"/>
              </a:rPr>
              <a:t>2024-25</a:t>
            </a:r>
            <a:r>
              <a:rPr lang="ja-JP" altLang="en-US" sz="2700" dirty="0">
                <a:ea typeface="HGS明朝E" panose="02020900000000000000" pitchFamily="18" charset="-128"/>
              </a:rPr>
              <a:t>年度 管理委員長</a:t>
            </a:r>
            <a:endParaRPr lang="en-US" altLang="ja-JP" sz="2700" dirty="0">
              <a:ea typeface="HGS明朝E" panose="02020900000000000000" pitchFamily="18" charset="-128"/>
            </a:endParaRPr>
          </a:p>
          <a:p>
            <a:pPr>
              <a:spcAft>
                <a:spcPts val="600"/>
              </a:spcAft>
              <a:defRPr/>
            </a:pPr>
            <a:r>
              <a:rPr lang="en-US" altLang="ja-JP" sz="2700" dirty="0">
                <a:ea typeface="HGS明朝E" panose="02020900000000000000" pitchFamily="18" charset="-128"/>
              </a:rPr>
              <a:t>2019-20</a:t>
            </a:r>
            <a:r>
              <a:rPr lang="ja-JP" altLang="en-US" sz="2700" dirty="0">
                <a:ea typeface="HGS明朝E" panose="02020900000000000000" pitchFamily="18" charset="-128"/>
              </a:rPr>
              <a:t>年度 国際ロータリー会長</a:t>
            </a:r>
          </a:p>
          <a:p>
            <a:pPr>
              <a:spcAft>
                <a:spcPts val="600"/>
              </a:spcAft>
              <a:defRPr/>
            </a:pPr>
            <a:r>
              <a:rPr lang="en-US" altLang="ja-JP" sz="2700" dirty="0">
                <a:ea typeface="HGS明朝E" panose="02020900000000000000" pitchFamily="18" charset="-128"/>
              </a:rPr>
              <a:t>2021-25</a:t>
            </a:r>
            <a:r>
              <a:rPr lang="ja-JP" altLang="en-US" sz="2700" dirty="0">
                <a:ea typeface="HGS明朝E" panose="02020900000000000000" pitchFamily="18" charset="-128"/>
              </a:rPr>
              <a:t>年度 管理委員</a:t>
            </a:r>
          </a:p>
          <a:p>
            <a:pPr>
              <a:spcAft>
                <a:spcPts val="600"/>
              </a:spcAft>
              <a:defRPr/>
            </a:pPr>
            <a:r>
              <a:rPr lang="en-US" altLang="ja-JP" sz="2700" dirty="0">
                <a:ea typeface="HGS明朝E" panose="02020900000000000000" pitchFamily="18" charset="-128"/>
              </a:rPr>
              <a:t>Decatur</a:t>
            </a:r>
            <a:r>
              <a:rPr lang="ja-JP" altLang="en-US" sz="2700" dirty="0">
                <a:ea typeface="HGS明朝E" panose="02020900000000000000" pitchFamily="18" charset="-128"/>
              </a:rPr>
              <a:t>ロータリークラブ</a:t>
            </a:r>
          </a:p>
          <a:p>
            <a:pPr>
              <a:spcAft>
                <a:spcPts val="600"/>
              </a:spcAft>
              <a:defRPr/>
            </a:pPr>
            <a:r>
              <a:rPr lang="ja-JP" altLang="en-US" sz="2700" dirty="0">
                <a:ea typeface="HGS明朝E" panose="02020900000000000000" pitchFamily="18" charset="-128"/>
              </a:rPr>
              <a:t>米国、アラバマ州</a:t>
            </a:r>
            <a:endParaRPr lang="en-US" altLang="ja-JP" sz="2700" dirty="0">
              <a:ea typeface="HGS明朝E" panose="02020900000000000000" pitchFamily="18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04751345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60A11C23-465F-9C5E-E0C8-5D68F92CBF9B}"/>
              </a:ext>
            </a:extLst>
          </p:cNvPr>
          <p:cNvSpPr txBox="1"/>
          <p:nvPr/>
        </p:nvSpPr>
        <p:spPr>
          <a:xfrm>
            <a:off x="2416606" y="408437"/>
            <a:ext cx="8702854" cy="5129646"/>
          </a:xfrm>
          <a:prstGeom prst="rect">
            <a:avLst/>
          </a:prstGeom>
          <a:solidFill>
            <a:srgbClr val="FFFFCC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  <a:defRPr/>
            </a:pPr>
            <a:endParaRPr lang="en-US" altLang="ja-JP" sz="2800" dirty="0">
              <a:ea typeface="HGS明朝E" panose="02020900000000000000" pitchFamily="18" charset="-128"/>
            </a:endParaRPr>
          </a:p>
        </p:txBody>
      </p:sp>
      <p:sp>
        <p:nvSpPr>
          <p:cNvPr id="286723" name="スライド番号プレースホルダー 1">
            <a:extLst>
              <a:ext uri="{FF2B5EF4-FFF2-40B4-BE49-F238E27FC236}">
                <a16:creationId xmlns:a16="http://schemas.microsoft.com/office/drawing/2014/main" id="{20D0A156-2CCB-A007-C8E0-26DC9426E78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45720" tIns="45720" rIns="45720" bIns="45720" numCol="1" anchor="ctr" anchorCtr="0" compatLnSpc="1">
            <a:prstTxWarp prst="textNoShape">
              <a:avLst/>
            </a:prstTxWarp>
            <a:normAutofit/>
          </a:bodyPr>
          <a:lstStyle>
            <a:defPPr>
              <a:defRPr lang="en-US"/>
            </a:defPPr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1600" kern="1200">
                <a:solidFill>
                  <a:srgbClr val="FFFFFF"/>
                </a:solidFill>
                <a:latin typeface="Arial" panose="020B0604020202020204" pitchFamily="34" charset="0"/>
                <a:ea typeface="HGS明朝E" panose="02020900000000000000" pitchFamily="18" charset="-128"/>
                <a:cs typeface="HGP明朝E" panose="02020900000000000000" pitchFamily="18" charset="-128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HGP明朝E" panose="02020900000000000000" pitchFamily="18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HGP明朝E" panose="02020900000000000000" pitchFamily="18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HGP明朝E" panose="02020900000000000000" pitchFamily="18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HGP明朝E" panose="02020900000000000000" pitchFamily="18" charset="-128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HGP明朝E" panose="02020900000000000000" pitchFamily="18" charset="-128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HGP明朝E" panose="02020900000000000000" pitchFamily="18" charset="-128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HGP明朝E" panose="02020900000000000000" pitchFamily="18" charset="-128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HGP明朝E" panose="02020900000000000000" pitchFamily="18" charset="-128"/>
                <a:cs typeface="+mn-cs"/>
              </a:defRPr>
            </a:lvl9pPr>
          </a:lstStyle>
          <a:p>
            <a:pPr>
              <a:defRPr/>
            </a:pPr>
            <a:fld id="{B0D047DF-11A7-4AB6-A537-86079612FF0F}" type="slidenum">
              <a:rPr lang="ja-JP" altLang="en-US" smtClean="0"/>
              <a:pPr>
                <a:defRPr/>
              </a:pPr>
              <a:t>8</a:t>
            </a:fld>
            <a:endParaRPr lang="en-US" altLang="ja-JP">
              <a:solidFill>
                <a:srgbClr val="FFFFFF"/>
              </a:solidFill>
              <a:ea typeface="HGS明朝E" panose="02020900000000000000" pitchFamily="18" charset="-128"/>
            </a:endParaRP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40DCE210-5D3F-92C8-4613-F1518742EC3E}"/>
              </a:ext>
            </a:extLst>
          </p:cNvPr>
          <p:cNvSpPr txBox="1"/>
          <p:nvPr/>
        </p:nvSpPr>
        <p:spPr>
          <a:xfrm>
            <a:off x="2476587" y="408437"/>
            <a:ext cx="8642872" cy="50629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  <a:defRPr/>
            </a:pPr>
            <a:r>
              <a:rPr lang="ja-JP" altLang="en-US" sz="2800" u="sng" dirty="0">
                <a:ea typeface="HGS明朝E" panose="02020900000000000000" pitchFamily="18" charset="-128"/>
              </a:rPr>
              <a:t>ロータリーが皆さまの美しい</a:t>
            </a:r>
            <a:r>
              <a:rPr lang="ja-JP" altLang="en-US" sz="2800" u="sng" dirty="0">
                <a:solidFill>
                  <a:srgbClr val="FF0000"/>
                </a:solidFill>
                <a:ea typeface="HGS明朝E" panose="02020900000000000000" pitchFamily="18" charset="-128"/>
              </a:rPr>
              <a:t>愛車</a:t>
            </a:r>
            <a:r>
              <a:rPr lang="ja-JP" altLang="en-US" sz="2800" u="sng" dirty="0">
                <a:ea typeface="HGS明朝E" panose="02020900000000000000" pitchFamily="18" charset="-128"/>
              </a:rPr>
              <a:t>なら、ロータリー財団はその車を目的地まで走らせる</a:t>
            </a:r>
            <a:r>
              <a:rPr lang="ja-JP" altLang="en-US" sz="2800" u="sng" dirty="0">
                <a:solidFill>
                  <a:srgbClr val="FF0000"/>
                </a:solidFill>
                <a:ea typeface="HGS明朝E" panose="02020900000000000000" pitchFamily="18" charset="-128"/>
              </a:rPr>
              <a:t>エンジン</a:t>
            </a:r>
            <a:r>
              <a:rPr lang="ja-JP" altLang="en-US" sz="2800" dirty="0">
                <a:ea typeface="HGS明朝E" panose="02020900000000000000" pitchFamily="18" charset="-128"/>
              </a:rPr>
              <a:t>です。ロータリーの強み、特に</a:t>
            </a:r>
            <a:r>
              <a:rPr lang="en-US" altLang="ja-JP" sz="2800" dirty="0">
                <a:ea typeface="HGS明朝E" panose="02020900000000000000" pitchFamily="18" charset="-128"/>
              </a:rPr>
              <a:t>140</a:t>
            </a:r>
            <a:r>
              <a:rPr lang="ja-JP" altLang="en-US" sz="2800" dirty="0">
                <a:ea typeface="HGS明朝E" panose="02020900000000000000" pitchFamily="18" charset="-128"/>
              </a:rPr>
              <a:t>万人の会員が、ロータリー財団を強力なものにしています。</a:t>
            </a:r>
            <a:endParaRPr lang="en-US" altLang="ja-JP" sz="2800" dirty="0">
              <a:ea typeface="HGS明朝E" panose="02020900000000000000" pitchFamily="18" charset="-128"/>
            </a:endParaRPr>
          </a:p>
          <a:p>
            <a:pPr>
              <a:spcAft>
                <a:spcPts val="600"/>
              </a:spcAft>
              <a:defRPr/>
            </a:pPr>
            <a:endParaRPr lang="en-US" altLang="ja-JP" sz="2800" dirty="0">
              <a:ea typeface="HGS明朝E" panose="02020900000000000000" pitchFamily="18" charset="-128"/>
            </a:endParaRPr>
          </a:p>
          <a:p>
            <a:pPr>
              <a:spcAft>
                <a:spcPts val="600"/>
              </a:spcAft>
              <a:defRPr/>
            </a:pPr>
            <a:r>
              <a:rPr lang="ja-JP" altLang="en-US" sz="2800" dirty="0">
                <a:ea typeface="HGS明朝E" panose="02020900000000000000" pitchFamily="18" charset="-128"/>
              </a:rPr>
              <a:t>ロータリーとロータリー財団が力を合わせれば、</a:t>
            </a:r>
            <a:endParaRPr lang="en-US" altLang="ja-JP" sz="2800" dirty="0">
              <a:ea typeface="HGS明朝E" panose="02020900000000000000" pitchFamily="18" charset="-128"/>
            </a:endParaRPr>
          </a:p>
          <a:p>
            <a:pPr>
              <a:spcAft>
                <a:spcPts val="600"/>
              </a:spcAft>
              <a:defRPr/>
            </a:pPr>
            <a:r>
              <a:rPr lang="ja-JP" altLang="en-US" sz="2800" dirty="0">
                <a:ea typeface="HGS明朝E" panose="02020900000000000000" pitchFamily="18" charset="-128"/>
              </a:rPr>
              <a:t>私たちは、希望と夢を実現させる素晴らしい組織、ステファニー・アーチック会長エレクトの言葉を借りるなら、マジック</a:t>
            </a:r>
            <a:r>
              <a:rPr lang="en-US" altLang="ja-JP" sz="2800" dirty="0">
                <a:ea typeface="HGS明朝E" panose="02020900000000000000" pitchFamily="18" charset="-128"/>
              </a:rPr>
              <a:t>(</a:t>
            </a:r>
            <a:r>
              <a:rPr lang="ja-JP" altLang="en-US" sz="2800" dirty="0">
                <a:ea typeface="HGS明朝E" panose="02020900000000000000" pitchFamily="18" charset="-128"/>
              </a:rPr>
              <a:t>魔法</a:t>
            </a:r>
            <a:r>
              <a:rPr lang="en-US" altLang="ja-JP" sz="2800" dirty="0">
                <a:ea typeface="HGS明朝E" panose="02020900000000000000" pitchFamily="18" charset="-128"/>
              </a:rPr>
              <a:t>)</a:t>
            </a:r>
            <a:r>
              <a:rPr lang="ja-JP" altLang="en-US" sz="2800" dirty="0">
                <a:ea typeface="HGS明朝E" panose="02020900000000000000" pitchFamily="18" charset="-128"/>
              </a:rPr>
              <a:t>のような組織になります。</a:t>
            </a:r>
            <a:r>
              <a:rPr lang="ja-JP" altLang="en-US" sz="2800" u="sng" dirty="0">
                <a:ea typeface="HGS明朝E" panose="02020900000000000000" pitchFamily="18" charset="-128"/>
              </a:rPr>
              <a:t>私たちロータリー会員は、ロータリー財団を通じて</a:t>
            </a:r>
            <a:r>
              <a:rPr lang="ja-JP" altLang="en-US" sz="2800" u="sng" dirty="0">
                <a:solidFill>
                  <a:srgbClr val="0070C0"/>
                </a:solidFill>
                <a:ea typeface="HGS明朝E" panose="02020900000000000000" pitchFamily="18" charset="-128"/>
              </a:rPr>
              <a:t>「世界でよいこと」</a:t>
            </a:r>
            <a:r>
              <a:rPr lang="ja-JP" altLang="en-US" sz="2800" u="sng" dirty="0">
                <a:ea typeface="HGS明朝E" panose="02020900000000000000" pitchFamily="18" charset="-128"/>
              </a:rPr>
              <a:t>をしています。</a:t>
            </a:r>
            <a:endParaRPr lang="en-US" altLang="ja-JP" sz="2800" u="sng" dirty="0">
              <a:ea typeface="HGS明朝E" panose="02020900000000000000" pitchFamily="18" charset="-128"/>
            </a:endParaRPr>
          </a:p>
        </p:txBody>
      </p:sp>
      <p:pic>
        <p:nvPicPr>
          <p:cNvPr id="8" name="図 7" descr="スーツを着ている男はスマイルしている&#10;&#10;自動的に生成された説明">
            <a:extLst>
              <a:ext uri="{FF2B5EF4-FFF2-40B4-BE49-F238E27FC236}">
                <a16:creationId xmlns:a16="http://schemas.microsoft.com/office/drawing/2014/main" id="{C0A8E76E-355A-6C60-E1D1-A9D14A5FCEE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9703"/>
          <a:stretch/>
        </p:blipFill>
        <p:spPr>
          <a:xfrm>
            <a:off x="278494" y="267803"/>
            <a:ext cx="2015231" cy="2429296"/>
          </a:xfrm>
          <a:prstGeom prst="ellipse">
            <a:avLst/>
          </a:prstGeom>
          <a:ln w="63500" cap="rnd">
            <a:noFill/>
          </a:ln>
          <a:effectLst/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C1B5A347-765F-0B92-B5E9-1395AB7080FE}"/>
              </a:ext>
            </a:extLst>
          </p:cNvPr>
          <p:cNvSpPr txBox="1"/>
          <p:nvPr/>
        </p:nvSpPr>
        <p:spPr>
          <a:xfrm>
            <a:off x="6967760" y="5658903"/>
            <a:ext cx="3671887" cy="4000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spcAft>
                <a:spcPts val="600"/>
              </a:spcAft>
              <a:defRPr/>
            </a:pPr>
            <a:r>
              <a:rPr lang="en-US" altLang="ja-JP" sz="2000" dirty="0">
                <a:ea typeface="HGS明朝E" panose="02020900000000000000" pitchFamily="18" charset="-128"/>
              </a:rPr>
              <a:t>(2024</a:t>
            </a:r>
            <a:r>
              <a:rPr lang="ja-JP" altLang="en-US" sz="2000" dirty="0">
                <a:ea typeface="HGS明朝E" panose="02020900000000000000" pitchFamily="18" charset="-128"/>
              </a:rPr>
              <a:t>年</a:t>
            </a:r>
            <a:r>
              <a:rPr lang="en-US" altLang="ja-JP" sz="2000" dirty="0">
                <a:ea typeface="HGS明朝E" panose="02020900000000000000" pitchFamily="18" charset="-128"/>
              </a:rPr>
              <a:t>1</a:t>
            </a:r>
            <a:r>
              <a:rPr lang="ja-JP" altLang="en-US" sz="2000" dirty="0">
                <a:ea typeface="HGS明朝E" panose="02020900000000000000" pitchFamily="18" charset="-128"/>
              </a:rPr>
              <a:t>月</a:t>
            </a:r>
            <a:r>
              <a:rPr lang="en-US" altLang="ja-JP" sz="2000" dirty="0">
                <a:ea typeface="HGS明朝E" panose="02020900000000000000" pitchFamily="18" charset="-128"/>
              </a:rPr>
              <a:t>10</a:t>
            </a:r>
            <a:r>
              <a:rPr lang="ja-JP" altLang="en-US" sz="2000" dirty="0">
                <a:ea typeface="HGS明朝E" panose="02020900000000000000" pitchFamily="18" charset="-128"/>
              </a:rPr>
              <a:t>日 国際協議会</a:t>
            </a:r>
            <a:r>
              <a:rPr lang="en-US" altLang="ja-JP" sz="2000" dirty="0">
                <a:ea typeface="HGS明朝E" panose="02020900000000000000" pitchFamily="18" charset="-128"/>
              </a:rPr>
              <a:t>)</a:t>
            </a:r>
          </a:p>
        </p:txBody>
      </p:sp>
      <p:pic>
        <p:nvPicPr>
          <p:cNvPr id="2" name="図 6">
            <a:extLst>
              <a:ext uri="{FF2B5EF4-FFF2-40B4-BE49-F238E27FC236}">
                <a16:creationId xmlns:a16="http://schemas.microsoft.com/office/drawing/2014/main" id="{D25C16B6-F528-26B5-397D-B5D7150E0C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39647" y="5858928"/>
            <a:ext cx="1461865" cy="7856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タイトル 2">
            <a:extLst>
              <a:ext uri="{FF2B5EF4-FFF2-40B4-BE49-F238E27FC236}">
                <a16:creationId xmlns:a16="http://schemas.microsoft.com/office/drawing/2014/main" id="{B4993AD0-ED37-ED0D-5A7E-2150AF2B2BB9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12192000" cy="1240094"/>
          </a:xfrm>
          <a:prstGeom prst="rect">
            <a:avLst/>
          </a:prstGeom>
          <a:solidFill>
            <a:srgbClr val="00B0F0"/>
          </a:solidFill>
        </p:spPr>
        <p:txBody>
          <a:bodyPr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br>
              <a:rPr lang="en-US" altLang="ja-JP" sz="4000" dirty="0">
                <a:solidFill>
                  <a:srgbClr val="0070C0"/>
                </a:solidFill>
                <a:ea typeface="HGS明朝E" panose="02020900000000000000" pitchFamily="18" charset="-128"/>
              </a:rPr>
            </a:br>
            <a:endParaRPr lang="ja-JP" altLang="en-US" dirty="0"/>
          </a:p>
        </p:txBody>
      </p:sp>
      <p:sp>
        <p:nvSpPr>
          <p:cNvPr id="7" name="雲 6">
            <a:extLst>
              <a:ext uri="{FF2B5EF4-FFF2-40B4-BE49-F238E27FC236}">
                <a16:creationId xmlns:a16="http://schemas.microsoft.com/office/drawing/2014/main" id="{99DC8335-FF7A-903B-9FDD-C75E9FE643B8}"/>
              </a:ext>
            </a:extLst>
          </p:cNvPr>
          <p:cNvSpPr/>
          <p:nvPr/>
        </p:nvSpPr>
        <p:spPr>
          <a:xfrm rot="10800000">
            <a:off x="3576639" y="5063037"/>
            <a:ext cx="6094413" cy="1693862"/>
          </a:xfrm>
          <a:prstGeom prst="cloud">
            <a:avLst/>
          </a:prstGeom>
          <a:solidFill>
            <a:srgbClr val="FFEBF5"/>
          </a:solidFill>
          <a:ln>
            <a:solidFill>
              <a:schemeClr val="tx1">
                <a:lumMod val="50000"/>
                <a:lumOff val="50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/>
          </a:p>
        </p:txBody>
      </p:sp>
      <p:sp>
        <p:nvSpPr>
          <p:cNvPr id="287747" name="スライド番号プレースホルダー 1">
            <a:extLst>
              <a:ext uri="{FF2B5EF4-FFF2-40B4-BE49-F238E27FC236}">
                <a16:creationId xmlns:a16="http://schemas.microsoft.com/office/drawing/2014/main" id="{BD6D38C1-65FE-AE5A-0D5C-E95135E0D41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45720" tIns="45720" rIns="45720" bIns="45720" numCol="1" anchor="ctr" anchorCtr="0" compatLnSpc="1">
            <a:prstTxWarp prst="textNoShape">
              <a:avLst/>
            </a:prstTxWarp>
            <a:normAutofit/>
          </a:bodyPr>
          <a:lstStyle>
            <a:defPPr>
              <a:defRPr lang="en-US"/>
            </a:defPPr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1200" kern="1200">
                <a:solidFill>
                  <a:srgbClr val="FFFFFF"/>
                </a:solidFill>
                <a:latin typeface="Arial" panose="020B0604020202020204" pitchFamily="34" charset="0"/>
                <a:ea typeface="HGS明朝E" panose="02020900000000000000" pitchFamily="18" charset="-128"/>
                <a:cs typeface="HGP明朝E" panose="02020900000000000000" pitchFamily="18" charset="-128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HGP明朝E" panose="02020900000000000000" pitchFamily="18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HGP明朝E" panose="02020900000000000000" pitchFamily="18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HGP明朝E" panose="02020900000000000000" pitchFamily="18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HGP明朝E" panose="02020900000000000000" pitchFamily="18" charset="-128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HGP明朝E" panose="02020900000000000000" pitchFamily="18" charset="-128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HGP明朝E" panose="02020900000000000000" pitchFamily="18" charset="-128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HGP明朝E" panose="02020900000000000000" pitchFamily="18" charset="-128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HGP明朝E" panose="02020900000000000000" pitchFamily="18" charset="-128"/>
                <a:cs typeface="+mn-cs"/>
              </a:defRPr>
            </a:lvl9pPr>
          </a:lstStyle>
          <a:p>
            <a:pPr>
              <a:defRPr/>
            </a:pPr>
            <a:fld id="{5BF1FB3B-1745-4322-8749-0CD2BA2C1241}" type="slidenum">
              <a:rPr lang="ja-JP" altLang="en-US" smtClean="0"/>
              <a:pPr>
                <a:defRPr/>
              </a:pPr>
              <a:t>9</a:t>
            </a:fld>
            <a:endParaRPr lang="en-US" altLang="ja-JP">
              <a:solidFill>
                <a:srgbClr val="FFFFFF"/>
              </a:solidFill>
              <a:ea typeface="HGS明朝E" panose="02020900000000000000" pitchFamily="18" charset="-128"/>
            </a:endParaRPr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297D07C0-049C-4264-CD30-F04E8F3B0A6B}"/>
              </a:ext>
            </a:extLst>
          </p:cNvPr>
          <p:cNvSpPr txBox="1"/>
          <p:nvPr/>
        </p:nvSpPr>
        <p:spPr>
          <a:xfrm>
            <a:off x="971231" y="325018"/>
            <a:ext cx="10249538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  <a:defRPr/>
            </a:pPr>
            <a:r>
              <a:rPr lang="ja-JP" altLang="en-US" sz="3200" dirty="0">
                <a:ea typeface="HGS明朝E" panose="02020900000000000000" pitchFamily="18" charset="-128"/>
              </a:rPr>
              <a:t>マーク･マローニー</a:t>
            </a:r>
            <a:r>
              <a:rPr lang="en-US" altLang="ja-JP" sz="3200" dirty="0">
                <a:ea typeface="HGS明朝E" panose="02020900000000000000" pitchFamily="18" charset="-128"/>
              </a:rPr>
              <a:t>2024-25</a:t>
            </a:r>
            <a:r>
              <a:rPr lang="ja-JP" altLang="en-US" sz="3200" dirty="0">
                <a:ea typeface="HGS明朝E" panose="02020900000000000000" pitchFamily="18" charset="-128"/>
              </a:rPr>
              <a:t>年度Ｒ財団管理委員長方針</a:t>
            </a:r>
            <a:endParaRPr lang="en-US" altLang="ja-JP" sz="3200" dirty="0">
              <a:ea typeface="HGS明朝E" panose="02020900000000000000" pitchFamily="18" charset="-128"/>
            </a:endParaRPr>
          </a:p>
        </p:txBody>
      </p: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19C3859A-C6EF-02E6-A55E-25DA69B7D9B2}"/>
              </a:ext>
            </a:extLst>
          </p:cNvPr>
          <p:cNvSpPr txBox="1"/>
          <p:nvPr/>
        </p:nvSpPr>
        <p:spPr>
          <a:xfrm>
            <a:off x="3989388" y="5590222"/>
            <a:ext cx="5616575" cy="8461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spcAft>
                <a:spcPts val="600"/>
              </a:spcAft>
              <a:defRPr/>
            </a:pPr>
            <a:r>
              <a:rPr lang="ja-JP" altLang="en-US" sz="2200" dirty="0">
                <a:ea typeface="HGS明朝E" panose="02020900000000000000" pitchFamily="18" charset="-128"/>
              </a:rPr>
              <a:t>◦ファンドレイジング（寄付）</a:t>
            </a:r>
            <a:endParaRPr lang="en-US" altLang="ja-JP" sz="2200" dirty="0">
              <a:ea typeface="HGS明朝E" panose="02020900000000000000" pitchFamily="18" charset="-128"/>
            </a:endParaRPr>
          </a:p>
          <a:p>
            <a:pPr>
              <a:spcAft>
                <a:spcPts val="600"/>
              </a:spcAft>
              <a:defRPr/>
            </a:pPr>
            <a:r>
              <a:rPr lang="ja-JP" altLang="en-US" sz="2200" dirty="0">
                <a:ea typeface="HGS明朝E" panose="02020900000000000000" pitchFamily="18" charset="-128"/>
              </a:rPr>
              <a:t>◦補助金プロジェクト ◦ポリオプラス</a:t>
            </a:r>
            <a:endParaRPr lang="en-US" altLang="ja-JP" sz="2200" dirty="0">
              <a:ea typeface="HGS明朝E" panose="02020900000000000000" pitchFamily="18" charset="-128"/>
            </a:endParaRPr>
          </a:p>
        </p:txBody>
      </p:sp>
      <p:pic>
        <p:nvPicPr>
          <p:cNvPr id="19" name="図 18">
            <a:extLst>
              <a:ext uri="{FF2B5EF4-FFF2-40B4-BE49-F238E27FC236}">
                <a16:creationId xmlns:a16="http://schemas.microsoft.com/office/drawing/2014/main" id="{2209005C-2012-2752-147D-65EC0B6B21F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duotone>
              <a:schemeClr val="accent3">
                <a:shade val="45000"/>
                <a:satMod val="135000"/>
              </a:schemeClr>
              <a:prstClr val="white"/>
            </a:duotone>
          </a:blip>
          <a:srcRect t="32210" b="26788"/>
          <a:stretch/>
        </p:blipFill>
        <p:spPr>
          <a:xfrm>
            <a:off x="1924600" y="1557450"/>
            <a:ext cx="8599400" cy="2951550"/>
          </a:xfrm>
          <a:prstGeom prst="rect">
            <a:avLst/>
          </a:prstGeom>
          <a:noFill/>
        </p:spPr>
      </p:pic>
      <p:pic>
        <p:nvPicPr>
          <p:cNvPr id="15" name="図 14">
            <a:extLst>
              <a:ext uri="{FF2B5EF4-FFF2-40B4-BE49-F238E27FC236}">
                <a16:creationId xmlns:a16="http://schemas.microsoft.com/office/drawing/2014/main" id="{0A359478-C1C3-C00B-174B-435DE83BCD2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duotone>
              <a:schemeClr val="accent3">
                <a:shade val="45000"/>
                <a:satMod val="135000"/>
              </a:schemeClr>
              <a:prstClr val="white"/>
            </a:duotone>
          </a:blip>
          <a:srcRect l="31093" t="43779" r="15893" b="43152"/>
          <a:stretch/>
        </p:blipFill>
        <p:spPr>
          <a:xfrm>
            <a:off x="5880000" y="1787638"/>
            <a:ext cx="2722100" cy="940800"/>
          </a:xfrm>
          <a:prstGeom prst="rect">
            <a:avLst/>
          </a:prstGeom>
          <a:noFill/>
        </p:spPr>
      </p:pic>
      <p:pic>
        <p:nvPicPr>
          <p:cNvPr id="16" name="図 15">
            <a:extLst>
              <a:ext uri="{FF2B5EF4-FFF2-40B4-BE49-F238E27FC236}">
                <a16:creationId xmlns:a16="http://schemas.microsoft.com/office/drawing/2014/main" id="{B70FCFB4-4796-0922-71DC-4F7601F67AB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duotone>
              <a:schemeClr val="accent3">
                <a:shade val="45000"/>
                <a:satMod val="135000"/>
              </a:schemeClr>
              <a:prstClr val="white"/>
            </a:duotone>
          </a:blip>
          <a:srcRect l="31093" t="43779" r="15893" b="43152"/>
          <a:stretch/>
        </p:blipFill>
        <p:spPr>
          <a:xfrm>
            <a:off x="5178000" y="2074476"/>
            <a:ext cx="3726000" cy="461963"/>
          </a:xfrm>
          <a:prstGeom prst="rect">
            <a:avLst/>
          </a:prstGeom>
          <a:noFill/>
        </p:spPr>
      </p:pic>
      <p:pic>
        <p:nvPicPr>
          <p:cNvPr id="18" name="図 17">
            <a:extLst>
              <a:ext uri="{FF2B5EF4-FFF2-40B4-BE49-F238E27FC236}">
                <a16:creationId xmlns:a16="http://schemas.microsoft.com/office/drawing/2014/main" id="{95968583-E030-0FD6-3749-A3E87BD22E1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duotone>
              <a:schemeClr val="accent3">
                <a:shade val="45000"/>
                <a:satMod val="135000"/>
              </a:schemeClr>
              <a:prstClr val="white"/>
            </a:duotone>
          </a:blip>
          <a:srcRect l="31093" t="43779" r="15893" b="43152"/>
          <a:stretch/>
        </p:blipFill>
        <p:spPr>
          <a:xfrm>
            <a:off x="5618776" y="1952091"/>
            <a:ext cx="531224" cy="260056"/>
          </a:xfrm>
          <a:prstGeom prst="rect">
            <a:avLst/>
          </a:prstGeom>
          <a:noFill/>
        </p:spPr>
      </p:pic>
      <p:pic>
        <p:nvPicPr>
          <p:cNvPr id="20" name="図 19">
            <a:extLst>
              <a:ext uri="{FF2B5EF4-FFF2-40B4-BE49-F238E27FC236}">
                <a16:creationId xmlns:a16="http://schemas.microsoft.com/office/drawing/2014/main" id="{F5953701-9686-0596-A3BF-E240C1AE3E5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duotone>
              <a:schemeClr val="accent3">
                <a:shade val="45000"/>
                <a:satMod val="135000"/>
              </a:schemeClr>
              <a:prstClr val="white"/>
            </a:duotone>
          </a:blip>
          <a:srcRect l="31093" t="43779" r="15893" b="43152"/>
          <a:stretch/>
        </p:blipFill>
        <p:spPr>
          <a:xfrm>
            <a:off x="8350501" y="2005272"/>
            <a:ext cx="531224" cy="260056"/>
          </a:xfrm>
          <a:prstGeom prst="rect">
            <a:avLst/>
          </a:prstGeom>
          <a:noFill/>
        </p:spPr>
      </p:pic>
      <p:sp>
        <p:nvSpPr>
          <p:cNvPr id="22" name="テキスト ボックス 21">
            <a:extLst>
              <a:ext uri="{FF2B5EF4-FFF2-40B4-BE49-F238E27FC236}">
                <a16:creationId xmlns:a16="http://schemas.microsoft.com/office/drawing/2014/main" id="{E7202316-1024-918B-B830-0C5AAD241E0F}"/>
              </a:ext>
            </a:extLst>
          </p:cNvPr>
          <p:cNvSpPr txBox="1"/>
          <p:nvPr/>
        </p:nvSpPr>
        <p:spPr>
          <a:xfrm>
            <a:off x="6334126" y="2165351"/>
            <a:ext cx="1520825" cy="677863"/>
          </a:xfrm>
          <a:prstGeom prst="rect">
            <a:avLst/>
          </a:prstGeom>
          <a:solidFill>
            <a:srgbClr val="FFFFCC"/>
          </a:solidFill>
          <a:ln>
            <a:solidFill>
              <a:schemeClr val="tx1"/>
            </a:solidFill>
            <a:prstDash val="solid"/>
          </a:ln>
        </p:spPr>
        <p:txBody>
          <a:bodyPr>
            <a:spAutoFit/>
          </a:bodyPr>
          <a:lstStyle/>
          <a:p>
            <a:pPr algn="ctr">
              <a:defRPr/>
            </a:pPr>
            <a:endParaRPr lang="en-US" altLang="ja-JP" sz="500" dirty="0">
              <a:ea typeface="HGS明朝E" panose="02020900000000000000" pitchFamily="18" charset="-128"/>
            </a:endParaRPr>
          </a:p>
          <a:p>
            <a:pPr algn="ctr">
              <a:defRPr/>
            </a:pPr>
            <a:r>
              <a:rPr lang="ja-JP" altLang="en-US" sz="2800" dirty="0">
                <a:ea typeface="HGS明朝E" panose="02020900000000000000" pitchFamily="18" charset="-128"/>
              </a:rPr>
              <a:t>愛車</a:t>
            </a:r>
            <a:endParaRPr lang="en-US" altLang="ja-JP" sz="2800" dirty="0">
              <a:ea typeface="HGS明朝E" panose="02020900000000000000" pitchFamily="18" charset="-128"/>
            </a:endParaRPr>
          </a:p>
          <a:p>
            <a:pPr algn="ctr">
              <a:defRPr/>
            </a:pPr>
            <a:endParaRPr lang="en-US" altLang="ja-JP" sz="500" dirty="0">
              <a:ea typeface="HGS明朝E" panose="02020900000000000000" pitchFamily="18" charset="-128"/>
            </a:endParaRPr>
          </a:p>
        </p:txBody>
      </p:sp>
      <p:sp>
        <p:nvSpPr>
          <p:cNvPr id="21" name="テキスト ボックス 20">
            <a:extLst>
              <a:ext uri="{FF2B5EF4-FFF2-40B4-BE49-F238E27FC236}">
                <a16:creationId xmlns:a16="http://schemas.microsoft.com/office/drawing/2014/main" id="{27FA179C-A83D-E53F-1473-745F19E1D796}"/>
              </a:ext>
            </a:extLst>
          </p:cNvPr>
          <p:cNvSpPr txBox="1"/>
          <p:nvPr/>
        </p:nvSpPr>
        <p:spPr>
          <a:xfrm>
            <a:off x="6189663" y="2713038"/>
            <a:ext cx="1890712" cy="615950"/>
          </a:xfrm>
          <a:prstGeom prst="rect">
            <a:avLst/>
          </a:prstGeom>
          <a:noFill/>
          <a:ln>
            <a:noFill/>
            <a:prstDash val="solid"/>
          </a:ln>
        </p:spPr>
        <p:txBody>
          <a:bodyPr>
            <a:spAutoFit/>
          </a:bodyPr>
          <a:lstStyle/>
          <a:p>
            <a:pPr algn="ctr">
              <a:defRPr/>
            </a:pPr>
            <a:endParaRPr lang="en-US" altLang="ja-JP" sz="500" dirty="0">
              <a:ea typeface="HGS明朝E" panose="02020900000000000000" pitchFamily="18" charset="-128"/>
            </a:endParaRPr>
          </a:p>
          <a:p>
            <a:pPr algn="ctr">
              <a:defRPr/>
            </a:pPr>
            <a:r>
              <a:rPr lang="ja-JP" altLang="en-US" sz="2400" b="1" dirty="0">
                <a:solidFill>
                  <a:srgbClr val="FFFF99"/>
                </a:solidFill>
                <a:ea typeface="HGS明朝E" panose="02020900000000000000" pitchFamily="18" charset="-128"/>
              </a:rPr>
              <a:t>ロータリー</a:t>
            </a:r>
            <a:endParaRPr lang="en-US" altLang="ja-JP" sz="2400" b="1" dirty="0">
              <a:solidFill>
                <a:srgbClr val="FFFF99"/>
              </a:solidFill>
              <a:ea typeface="HGS明朝E" panose="02020900000000000000" pitchFamily="18" charset="-128"/>
            </a:endParaRPr>
          </a:p>
          <a:p>
            <a:pPr algn="ctr">
              <a:defRPr/>
            </a:pPr>
            <a:endParaRPr lang="en-US" altLang="ja-JP" sz="500" dirty="0">
              <a:ea typeface="HGS明朝E" panose="02020900000000000000" pitchFamily="18" charset="-128"/>
            </a:endParaRPr>
          </a:p>
        </p:txBody>
      </p:sp>
      <p:sp>
        <p:nvSpPr>
          <p:cNvPr id="23" name="テキスト ボックス 22">
            <a:extLst>
              <a:ext uri="{FF2B5EF4-FFF2-40B4-BE49-F238E27FC236}">
                <a16:creationId xmlns:a16="http://schemas.microsoft.com/office/drawing/2014/main" id="{E7BF9C2C-8F3B-6282-06E7-1CB14514AC16}"/>
              </a:ext>
            </a:extLst>
          </p:cNvPr>
          <p:cNvSpPr txBox="1"/>
          <p:nvPr/>
        </p:nvSpPr>
        <p:spPr>
          <a:xfrm>
            <a:off x="3371851" y="3306763"/>
            <a:ext cx="1890713" cy="614362"/>
          </a:xfrm>
          <a:prstGeom prst="rect">
            <a:avLst/>
          </a:prstGeom>
          <a:solidFill>
            <a:srgbClr val="033E61"/>
          </a:solidFill>
          <a:ln w="9525">
            <a:noFill/>
            <a:prstDash val="solid"/>
          </a:ln>
        </p:spPr>
        <p:txBody>
          <a:bodyPr>
            <a:spAutoFit/>
          </a:bodyPr>
          <a:lstStyle/>
          <a:p>
            <a:pPr algn="ctr">
              <a:defRPr/>
            </a:pPr>
            <a:endParaRPr lang="en-US" altLang="ja-JP" sz="500" dirty="0">
              <a:ea typeface="HGS明朝E" panose="02020900000000000000" pitchFamily="18" charset="-128"/>
            </a:endParaRPr>
          </a:p>
          <a:p>
            <a:pPr algn="ctr">
              <a:defRPr/>
            </a:pPr>
            <a:r>
              <a:rPr lang="ja-JP" altLang="en-US" sz="2400" b="1" dirty="0">
                <a:solidFill>
                  <a:srgbClr val="FFFF99"/>
                </a:solidFill>
                <a:ea typeface="HGS明朝E" panose="02020900000000000000" pitchFamily="18" charset="-128"/>
              </a:rPr>
              <a:t>ﾛｰﾀﾘｰ財団</a:t>
            </a:r>
            <a:endParaRPr lang="en-US" altLang="ja-JP" sz="2400" b="1" dirty="0">
              <a:solidFill>
                <a:srgbClr val="FFFF99"/>
              </a:solidFill>
              <a:ea typeface="HGS明朝E" panose="02020900000000000000" pitchFamily="18" charset="-128"/>
            </a:endParaRPr>
          </a:p>
          <a:p>
            <a:pPr algn="ctr">
              <a:defRPr/>
            </a:pPr>
            <a:endParaRPr lang="en-US" altLang="ja-JP" sz="500" dirty="0">
              <a:ea typeface="HGS明朝E" panose="02020900000000000000" pitchFamily="18" charset="-128"/>
            </a:endParaRPr>
          </a:p>
        </p:txBody>
      </p:sp>
      <p:sp>
        <p:nvSpPr>
          <p:cNvPr id="27" name="テキスト ボックス 26">
            <a:extLst>
              <a:ext uri="{FF2B5EF4-FFF2-40B4-BE49-F238E27FC236}">
                <a16:creationId xmlns:a16="http://schemas.microsoft.com/office/drawing/2014/main" id="{3E286EEB-3F74-3C52-7B59-5AB9550342DD}"/>
              </a:ext>
            </a:extLst>
          </p:cNvPr>
          <p:cNvSpPr txBox="1"/>
          <p:nvPr/>
        </p:nvSpPr>
        <p:spPr>
          <a:xfrm>
            <a:off x="3576639" y="2765425"/>
            <a:ext cx="1481137" cy="661988"/>
          </a:xfrm>
          <a:prstGeom prst="rect">
            <a:avLst/>
          </a:prstGeom>
          <a:solidFill>
            <a:srgbClr val="FFFFCC"/>
          </a:solidFill>
          <a:ln>
            <a:solidFill>
              <a:schemeClr val="tx1"/>
            </a:solidFill>
            <a:prstDash val="solid"/>
          </a:ln>
        </p:spPr>
        <p:txBody>
          <a:bodyPr>
            <a:spAutoFit/>
          </a:bodyPr>
          <a:lstStyle/>
          <a:p>
            <a:pPr algn="ctr">
              <a:defRPr/>
            </a:pPr>
            <a:endParaRPr lang="en-US" altLang="ja-JP" sz="800" dirty="0">
              <a:ea typeface="HGS明朝E" panose="02020900000000000000" pitchFamily="18" charset="-128"/>
            </a:endParaRPr>
          </a:p>
          <a:p>
            <a:pPr algn="ctr">
              <a:defRPr/>
            </a:pPr>
            <a:r>
              <a:rPr lang="ja-JP" altLang="en-US" sz="2400" dirty="0">
                <a:ea typeface="HGS明朝E" panose="02020900000000000000" pitchFamily="18" charset="-128"/>
              </a:rPr>
              <a:t>エンジン</a:t>
            </a:r>
            <a:endParaRPr lang="en-US" altLang="ja-JP" sz="2400" dirty="0">
              <a:ea typeface="HGS明朝E" panose="02020900000000000000" pitchFamily="18" charset="-128"/>
            </a:endParaRPr>
          </a:p>
          <a:p>
            <a:pPr algn="ctr">
              <a:defRPr/>
            </a:pPr>
            <a:endParaRPr lang="en-US" altLang="ja-JP" sz="500" dirty="0">
              <a:ea typeface="HGS明朝E" panose="02020900000000000000" pitchFamily="18" charset="-128"/>
            </a:endParaRPr>
          </a:p>
        </p:txBody>
      </p:sp>
      <p:sp>
        <p:nvSpPr>
          <p:cNvPr id="26" name="フリーフォーム: 図形 25">
            <a:extLst>
              <a:ext uri="{FF2B5EF4-FFF2-40B4-BE49-F238E27FC236}">
                <a16:creationId xmlns:a16="http://schemas.microsoft.com/office/drawing/2014/main" id="{83DD277E-B487-A2D1-B57B-3D2A5C74FD9F}"/>
              </a:ext>
            </a:extLst>
          </p:cNvPr>
          <p:cNvSpPr/>
          <p:nvPr/>
        </p:nvSpPr>
        <p:spPr>
          <a:xfrm>
            <a:off x="3009900" y="2211388"/>
            <a:ext cx="979488" cy="2938462"/>
          </a:xfrm>
          <a:custGeom>
            <a:avLst/>
            <a:gdLst>
              <a:gd name="connsiteX0" fmla="*/ 299956 w 979661"/>
              <a:gd name="connsiteY0" fmla="*/ 0 h 2937744"/>
              <a:gd name="connsiteX1" fmla="*/ 568857 w 979661"/>
              <a:gd name="connsiteY1" fmla="*/ 0 h 2937744"/>
              <a:gd name="connsiteX2" fmla="*/ 867728 w 979661"/>
              <a:gd name="connsiteY2" fmla="*/ 298871 h 2937744"/>
              <a:gd name="connsiteX3" fmla="*/ 867728 w 979661"/>
              <a:gd name="connsiteY3" fmla="*/ 387273 h 2937744"/>
              <a:gd name="connsiteX4" fmla="*/ 979661 w 979661"/>
              <a:gd name="connsiteY4" fmla="*/ 387273 h 2937744"/>
              <a:gd name="connsiteX5" fmla="*/ 770573 w 979661"/>
              <a:gd name="connsiteY5" fmla="*/ 612737 h 2937744"/>
              <a:gd name="connsiteX6" fmla="*/ 561485 w 979661"/>
              <a:gd name="connsiteY6" fmla="*/ 387273 h 2937744"/>
              <a:gd name="connsiteX7" fmla="*/ 673418 w 979661"/>
              <a:gd name="connsiteY7" fmla="*/ 387273 h 2937744"/>
              <a:gd name="connsiteX8" fmla="*/ 673418 w 979661"/>
              <a:gd name="connsiteY8" fmla="*/ 298871 h 2937744"/>
              <a:gd name="connsiteX9" fmla="*/ 568857 w 979661"/>
              <a:gd name="connsiteY9" fmla="*/ 194310 h 2937744"/>
              <a:gd name="connsiteX10" fmla="*/ 299956 w 979661"/>
              <a:gd name="connsiteY10" fmla="*/ 194310 h 2937744"/>
              <a:gd name="connsiteX11" fmla="*/ 195395 w 979661"/>
              <a:gd name="connsiteY11" fmla="*/ 298871 h 2937744"/>
              <a:gd name="connsiteX12" fmla="*/ 195395 w 979661"/>
              <a:gd name="connsiteY12" fmla="*/ 631066 h 2937744"/>
              <a:gd name="connsiteX13" fmla="*/ 203586 w 979661"/>
              <a:gd name="connsiteY13" fmla="*/ 631066 h 2937744"/>
              <a:gd name="connsiteX14" fmla="*/ 203586 w 979661"/>
              <a:gd name="connsiteY14" fmla="*/ 2566854 h 2937744"/>
              <a:gd name="connsiteX15" fmla="*/ 198710 w 979661"/>
              <a:gd name="connsiteY15" fmla="*/ 2566854 h 2937744"/>
              <a:gd name="connsiteX16" fmla="*/ 198710 w 979661"/>
              <a:gd name="connsiteY16" fmla="*/ 2623339 h 2937744"/>
              <a:gd name="connsiteX17" fmla="*/ 314404 w 979661"/>
              <a:gd name="connsiteY17" fmla="*/ 2739033 h 2937744"/>
              <a:gd name="connsiteX18" fmla="*/ 776074 w 979661"/>
              <a:gd name="connsiteY18" fmla="*/ 2739033 h 2937744"/>
              <a:gd name="connsiteX19" fmla="*/ 776074 w 979661"/>
              <a:gd name="connsiteY19" fmla="*/ 2838389 h 2937744"/>
              <a:gd name="connsiteX20" fmla="*/ 776074 w 979661"/>
              <a:gd name="connsiteY20" fmla="*/ 2937744 h 2937744"/>
              <a:gd name="connsiteX21" fmla="*/ 314404 w 979661"/>
              <a:gd name="connsiteY21" fmla="*/ 2937744 h 2937744"/>
              <a:gd name="connsiteX22" fmla="*/ 0 w 979661"/>
              <a:gd name="connsiteY22" fmla="*/ 2623340 h 2937744"/>
              <a:gd name="connsiteX23" fmla="*/ 0 w 979661"/>
              <a:gd name="connsiteY23" fmla="*/ 2566854 h 2937744"/>
              <a:gd name="connsiteX24" fmla="*/ 0 w 979661"/>
              <a:gd name="connsiteY24" fmla="*/ 2308465 h 2937744"/>
              <a:gd name="connsiteX25" fmla="*/ 0 w 979661"/>
              <a:gd name="connsiteY25" fmla="*/ 631066 h 2937744"/>
              <a:gd name="connsiteX26" fmla="*/ 1085 w 979661"/>
              <a:gd name="connsiteY26" fmla="*/ 631066 h 2937744"/>
              <a:gd name="connsiteX27" fmla="*/ 1085 w 979661"/>
              <a:gd name="connsiteY27" fmla="*/ 298871 h 2937744"/>
              <a:gd name="connsiteX28" fmla="*/ 299956 w 979661"/>
              <a:gd name="connsiteY28" fmla="*/ 0 h 29377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979661" h="2937744">
                <a:moveTo>
                  <a:pt x="299956" y="0"/>
                </a:moveTo>
                <a:lnTo>
                  <a:pt x="568857" y="0"/>
                </a:lnTo>
                <a:cubicBezTo>
                  <a:pt x="733919" y="0"/>
                  <a:pt x="867728" y="133809"/>
                  <a:pt x="867728" y="298871"/>
                </a:cubicBezTo>
                <a:lnTo>
                  <a:pt x="867728" y="387273"/>
                </a:lnTo>
                <a:lnTo>
                  <a:pt x="979661" y="387273"/>
                </a:lnTo>
                <a:lnTo>
                  <a:pt x="770573" y="612737"/>
                </a:lnTo>
                <a:lnTo>
                  <a:pt x="561485" y="387273"/>
                </a:lnTo>
                <a:lnTo>
                  <a:pt x="673418" y="387273"/>
                </a:lnTo>
                <a:lnTo>
                  <a:pt x="673418" y="298871"/>
                </a:lnTo>
                <a:cubicBezTo>
                  <a:pt x="673418" y="241124"/>
                  <a:pt x="626604" y="194310"/>
                  <a:pt x="568857" y="194310"/>
                </a:cubicBezTo>
                <a:lnTo>
                  <a:pt x="299956" y="194310"/>
                </a:lnTo>
                <a:cubicBezTo>
                  <a:pt x="242209" y="194310"/>
                  <a:pt x="195395" y="241124"/>
                  <a:pt x="195395" y="298871"/>
                </a:cubicBezTo>
                <a:lnTo>
                  <a:pt x="195395" y="631066"/>
                </a:lnTo>
                <a:lnTo>
                  <a:pt x="203586" y="631066"/>
                </a:lnTo>
                <a:lnTo>
                  <a:pt x="203586" y="2566854"/>
                </a:lnTo>
                <a:lnTo>
                  <a:pt x="198710" y="2566854"/>
                </a:lnTo>
                <a:lnTo>
                  <a:pt x="198710" y="2623339"/>
                </a:lnTo>
                <a:cubicBezTo>
                  <a:pt x="198710" y="2687235"/>
                  <a:pt x="250508" y="2739033"/>
                  <a:pt x="314404" y="2739033"/>
                </a:cubicBezTo>
                <a:lnTo>
                  <a:pt x="776074" y="2739033"/>
                </a:lnTo>
                <a:lnTo>
                  <a:pt x="776074" y="2838389"/>
                </a:lnTo>
                <a:lnTo>
                  <a:pt x="776074" y="2937744"/>
                </a:lnTo>
                <a:lnTo>
                  <a:pt x="314404" y="2937744"/>
                </a:lnTo>
                <a:cubicBezTo>
                  <a:pt x="140763" y="2937744"/>
                  <a:pt x="0" y="2796981"/>
                  <a:pt x="0" y="2623340"/>
                </a:cubicBezTo>
                <a:lnTo>
                  <a:pt x="0" y="2566854"/>
                </a:lnTo>
                <a:lnTo>
                  <a:pt x="0" y="2308465"/>
                </a:lnTo>
                <a:lnTo>
                  <a:pt x="0" y="631066"/>
                </a:lnTo>
                <a:lnTo>
                  <a:pt x="1085" y="631066"/>
                </a:lnTo>
                <a:lnTo>
                  <a:pt x="1085" y="298871"/>
                </a:lnTo>
                <a:cubicBezTo>
                  <a:pt x="1085" y="133809"/>
                  <a:pt x="134894" y="0"/>
                  <a:pt x="299956" y="0"/>
                </a:cubicBezTo>
                <a:close/>
              </a:path>
            </a:pathLst>
          </a:custGeom>
          <a:solidFill>
            <a:schemeClr val="accent1">
              <a:lumMod val="40000"/>
              <a:lumOff val="60000"/>
            </a:schemeClr>
          </a:solidFill>
          <a:ln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>
              <a:solidFill>
                <a:schemeClr val="tx1"/>
              </a:solidFill>
            </a:endParaRPr>
          </a:p>
        </p:txBody>
      </p: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5097F315-2CBB-E8B3-F376-22A84F14C69F}"/>
              </a:ext>
            </a:extLst>
          </p:cNvPr>
          <p:cNvSpPr txBox="1"/>
          <p:nvPr/>
        </p:nvSpPr>
        <p:spPr>
          <a:xfrm>
            <a:off x="3622676" y="4799014"/>
            <a:ext cx="1268413" cy="46037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tx1"/>
            </a:solidFill>
            <a:prstDash val="solid"/>
          </a:ln>
        </p:spPr>
        <p:txBody>
          <a:bodyPr>
            <a:spAutoFit/>
          </a:bodyPr>
          <a:lstStyle/>
          <a:p>
            <a:pPr algn="ctr">
              <a:spcAft>
                <a:spcPts val="600"/>
              </a:spcAft>
              <a:defRPr/>
            </a:pPr>
            <a:r>
              <a:rPr lang="ja-JP" altLang="en-US" sz="2400" dirty="0">
                <a:ea typeface="HGS明朝E" panose="02020900000000000000" pitchFamily="18" charset="-128"/>
              </a:rPr>
              <a:t>燃料</a:t>
            </a:r>
            <a:endParaRPr lang="en-US" altLang="ja-JP" sz="2400" dirty="0">
              <a:ea typeface="HGS明朝E" panose="02020900000000000000" pitchFamily="18" charset="-128"/>
            </a:endParaRPr>
          </a:p>
        </p:txBody>
      </p:sp>
      <p:pic>
        <p:nvPicPr>
          <p:cNvPr id="17" name="図 16" descr="スーツを着ている男はスマイルしている&#10;&#10;自動的に生成された説明">
            <a:extLst>
              <a:ext uri="{FF2B5EF4-FFF2-40B4-BE49-F238E27FC236}">
                <a16:creationId xmlns:a16="http://schemas.microsoft.com/office/drawing/2014/main" id="{18E96160-7B2E-CD37-0AEE-D884F3D83C65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b="9703"/>
          <a:stretch/>
        </p:blipFill>
        <p:spPr>
          <a:xfrm>
            <a:off x="1150833" y="1395567"/>
            <a:ext cx="1221000" cy="1471876"/>
          </a:xfrm>
          <a:prstGeom prst="ellipse">
            <a:avLst/>
          </a:prstGeom>
          <a:ln w="63500" cap="rnd">
            <a:noFill/>
          </a:ln>
          <a:effectLst/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2" name="図 6">
            <a:extLst>
              <a:ext uri="{FF2B5EF4-FFF2-40B4-BE49-F238E27FC236}">
                <a16:creationId xmlns:a16="http://schemas.microsoft.com/office/drawing/2014/main" id="{A156BE4D-F560-1EE6-4521-4E349E2DE4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06087" y="5735242"/>
            <a:ext cx="1495425" cy="8036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5123</TotalTime>
  <Words>797</Words>
  <Application>Microsoft Office PowerPoint</Application>
  <PresentationFormat>ワイド画面</PresentationFormat>
  <Paragraphs>100</Paragraphs>
  <Slides>11</Slides>
  <Notes>5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12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11</vt:i4>
      </vt:variant>
    </vt:vector>
  </HeadingPairs>
  <TitlesOfParts>
    <vt:vector size="24" baseType="lpstr">
      <vt:lpstr>BIZ UDPゴシック</vt:lpstr>
      <vt:lpstr>ＤＦ特太ゴシック体</vt:lpstr>
      <vt:lpstr>HGPｺﾞｼｯｸE</vt:lpstr>
      <vt:lpstr>HGP創英ﾌﾟﾚｾﾞﾝｽEB</vt:lpstr>
      <vt:lpstr>HGP明朝E</vt:lpstr>
      <vt:lpstr>HGS明朝E</vt:lpstr>
      <vt:lpstr>MS PGothic</vt:lpstr>
      <vt:lpstr>MS PGothic</vt:lpstr>
      <vt:lpstr>游ゴシック</vt:lpstr>
      <vt:lpstr>游ゴシック Light</vt:lpstr>
      <vt:lpstr>Arial</vt:lpstr>
      <vt:lpstr>Calibri</vt:lpstr>
      <vt:lpstr>Office テーマ</vt:lpstr>
      <vt:lpstr>PowerPoint プレゼンテーション</vt:lpstr>
      <vt:lpstr>PowerPoint プレゼンテーション</vt:lpstr>
      <vt:lpstr>ロータリー財団の歴史</vt:lpstr>
      <vt:lpstr> ロータリー財団の使命 </vt:lpstr>
      <vt:lpstr>国際ロータリーとロータリー財団</vt:lpstr>
      <vt:lpstr>ロータリー財団は、</vt:lpstr>
      <vt:lpstr>  ロータリー管理委員長  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武志 大川</dc:creator>
  <cp:lastModifiedBy>武志 大川</cp:lastModifiedBy>
  <cp:revision>17</cp:revision>
  <cp:lastPrinted>2025-02-24T23:25:53Z</cp:lastPrinted>
  <dcterms:created xsi:type="dcterms:W3CDTF">2025-02-12T07:44:36Z</dcterms:created>
  <dcterms:modified xsi:type="dcterms:W3CDTF">2025-02-27T23:14:14Z</dcterms:modified>
</cp:coreProperties>
</file>