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ppt/tags/tag1.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notesSlides/notesSlide8.xml" ContentType="application/vnd.openxmlformats-officedocument.presentationml.notesSlide+xml"/>
  <Override PartName="/ppt/tags/tag11.xml" ContentType="application/vnd.openxmlformats-officedocument.presentationml.tags+xml"/>
  <Override PartName="/ppt/notesSlides/notesSlide9.xml" ContentType="application/vnd.openxmlformats-officedocument.presentationml.notesSlide+xml"/>
  <Override PartName="/ppt/tags/tag12.xml" ContentType="application/vnd.openxmlformats-officedocument.presentationml.tags+xml"/>
  <Override PartName="/ppt/notesSlides/notesSlide10.xml" ContentType="application/vnd.openxmlformats-officedocument.presentationml.notesSlide+xml"/>
  <Override PartName="/ppt/tags/tag13.xml" ContentType="application/vnd.openxmlformats-officedocument.presentationml.tags+xml"/>
  <Override PartName="/ppt/notesSlides/notesSlide11.xml" ContentType="application/vnd.openxmlformats-officedocument.presentationml.notesSlide+xml"/>
  <Override PartName="/ppt/tags/tag14.xml" ContentType="application/vnd.openxmlformats-officedocument.presentationml.tags+xml"/>
  <Override PartName="/ppt/notesSlides/notesSlide12.xml" ContentType="application/vnd.openxmlformats-officedocument.presentationml.notesSlide+xml"/>
  <Override PartName="/ppt/tags/tag15.xml" ContentType="application/vnd.openxmlformats-officedocument.presentationml.tags+xml"/>
  <Override PartName="/ppt/notesSlides/notesSlide13.xml" ContentType="application/vnd.openxmlformats-officedocument.presentationml.notesSlide+xml"/>
  <Override PartName="/ppt/tags/tag16.xml" ContentType="application/vnd.openxmlformats-officedocument.presentationml.tags+xml"/>
  <Override PartName="/ppt/notesSlides/notesSlide14.xml" ContentType="application/vnd.openxmlformats-officedocument.presentationml.notesSlide+xml"/>
  <Override PartName="/ppt/tags/tag17.xml" ContentType="application/vnd.openxmlformats-officedocument.presentationml.tag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715" r:id="rId2"/>
    <p:sldMasterId id="2147483767" r:id="rId3"/>
  </p:sldMasterIdLst>
  <p:notesMasterIdLst>
    <p:notesMasterId r:id="rId21"/>
  </p:notesMasterIdLst>
  <p:handoutMasterIdLst>
    <p:handoutMasterId r:id="rId22"/>
  </p:handoutMasterIdLst>
  <p:sldIdLst>
    <p:sldId id="141169674" r:id="rId4"/>
    <p:sldId id="141169673" r:id="rId5"/>
    <p:sldId id="995" r:id="rId6"/>
    <p:sldId id="141169678" r:id="rId7"/>
    <p:sldId id="141169677" r:id="rId8"/>
    <p:sldId id="996" r:id="rId9"/>
    <p:sldId id="997" r:id="rId10"/>
    <p:sldId id="1008" r:id="rId11"/>
    <p:sldId id="999" r:id="rId12"/>
    <p:sldId id="1014" r:id="rId13"/>
    <p:sldId id="1010" r:id="rId14"/>
    <p:sldId id="1011" r:id="rId15"/>
    <p:sldId id="1012" r:id="rId16"/>
    <p:sldId id="1013" r:id="rId17"/>
    <p:sldId id="1015" r:id="rId18"/>
    <p:sldId id="1016" r:id="rId19"/>
    <p:sldId id="141169675" r:id="rId2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 id="2" name="DEMURA CHIKAKO" initials="DC" lastIdx="2" clrIdx="1">
    <p:extLst>
      <p:ext uri="{19B8F6BF-5375-455C-9EA6-DF929625EA0E}">
        <p15:presenceInfo xmlns:p15="http://schemas.microsoft.com/office/powerpoint/2012/main" userId="555efbd5c8b9967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FF7600"/>
    <a:srgbClr val="01B4E7"/>
    <a:srgbClr val="D91A5C"/>
    <a:srgbClr val="17458F"/>
    <a:srgbClr val="005DAA"/>
    <a:srgbClr val="005CAB"/>
    <a:srgbClr val="F7A91B"/>
    <a:srgbClr val="003399"/>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38" autoAdjust="0"/>
    <p:restoredTop sz="83946" autoAdjust="0"/>
  </p:normalViewPr>
  <p:slideViewPr>
    <p:cSldViewPr snapToGrid="0">
      <p:cViewPr varScale="1">
        <p:scale>
          <a:sx n="93" d="100"/>
          <a:sy n="93" d="100"/>
        </p:scale>
        <p:origin x="240" y="48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66FF624-EC2E-3A4D-AB1C-0844B95BDE24}"/>
              </a:ext>
            </a:extLst>
          </p:cNvPr>
          <p:cNvSpPr>
            <a:spLocks noGrp="1"/>
          </p:cNvSpPr>
          <p:nvPr>
            <p:ph type="hdr" sz="quarter"/>
          </p:nvPr>
        </p:nvSpPr>
        <p:spPr>
          <a:xfrm>
            <a:off x="0" y="3"/>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A942B7B6-032E-934C-9EBF-7600762A0093}"/>
              </a:ext>
            </a:extLst>
          </p:cNvPr>
          <p:cNvSpPr>
            <a:spLocks noGrp="1"/>
          </p:cNvSpPr>
          <p:nvPr>
            <p:ph type="dt" sz="quarter" idx="1"/>
          </p:nvPr>
        </p:nvSpPr>
        <p:spPr>
          <a:xfrm>
            <a:off x="3884613" y="3"/>
            <a:ext cx="2971800" cy="458788"/>
          </a:xfrm>
          <a:prstGeom prst="rect">
            <a:avLst/>
          </a:prstGeom>
        </p:spPr>
        <p:txBody>
          <a:bodyPr vert="horz" lIns="91440" tIns="45720" rIns="91440" bIns="45720" rtlCol="0"/>
          <a:lstStyle>
            <a:lvl1pPr algn="r">
              <a:defRPr sz="1200"/>
            </a:lvl1pPr>
          </a:lstStyle>
          <a:p>
            <a:fld id="{CE4F0F9B-5213-7940-BB20-F42C59573E16}" type="datetimeFigureOut">
              <a:rPr kumimoji="1" lang="ja-JP" altLang="en-US" smtClean="0"/>
              <a:t>2025/3/2</a:t>
            </a:fld>
            <a:endParaRPr kumimoji="1" lang="ja-JP" altLang="en-US"/>
          </a:p>
        </p:txBody>
      </p:sp>
      <p:sp>
        <p:nvSpPr>
          <p:cNvPr id="4" name="フッター プレースホルダー 3">
            <a:extLst>
              <a:ext uri="{FF2B5EF4-FFF2-40B4-BE49-F238E27FC236}">
                <a16:creationId xmlns:a16="http://schemas.microsoft.com/office/drawing/2014/main" id="{D6BDA0BB-FD53-7545-85CE-FDA1F88BA91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2C4C5C79-ADCA-444E-960F-20360C8CBBB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146E402-0789-2641-A21F-D06A4F13FFFA}" type="slidenum">
              <a:rPr kumimoji="1" lang="ja-JP" altLang="en-US" smtClean="0"/>
              <a:t>‹#›</a:t>
            </a:fld>
            <a:endParaRPr kumimoji="1" lang="ja-JP" altLang="en-US"/>
          </a:p>
        </p:txBody>
      </p:sp>
    </p:spTree>
    <p:extLst>
      <p:ext uri="{BB962C8B-B14F-4D97-AF65-F5344CB8AC3E}">
        <p14:creationId xmlns:p14="http://schemas.microsoft.com/office/powerpoint/2010/main" val="17967707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3"/>
            <a:ext cx="2971800" cy="458788"/>
          </a:xfrm>
          <a:prstGeom prst="rect">
            <a:avLst/>
          </a:prstGeom>
        </p:spPr>
        <p:txBody>
          <a:bodyPr vert="horz" lIns="91440" tIns="45720" rIns="91440" bIns="45720" rtlCol="0"/>
          <a:lstStyle>
            <a:lvl1pPr algn="r">
              <a:defRPr sz="1200"/>
            </a:lvl1pPr>
          </a:lstStyle>
          <a:p>
            <a:fld id="{311B21E8-F302-46B2-B50D-B1FD627BB998}" type="datetimeFigureOut">
              <a:rPr kumimoji="1" lang="ja-JP" altLang="en-US" smtClean="0"/>
              <a:t>2025/3/2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9CCB4D-9246-40FD-AE72-F6845A6D4D06}" type="slidenum">
              <a:rPr kumimoji="1" lang="ja-JP" altLang="en-US" smtClean="0"/>
              <a:t>‹#›</a:t>
            </a:fld>
            <a:endParaRPr kumimoji="1" lang="ja-JP" altLang="en-US"/>
          </a:p>
        </p:txBody>
      </p:sp>
    </p:spTree>
    <p:extLst>
      <p:ext uri="{BB962C8B-B14F-4D97-AF65-F5344CB8AC3E}">
        <p14:creationId xmlns:p14="http://schemas.microsoft.com/office/powerpoint/2010/main" val="21033470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endParaRPr kumimoji="1" lang="en-US" altLang="ja-JP" sz="1200" b="1" dirty="0"/>
          </a:p>
          <a:p>
            <a:pPr marL="0" indent="0"/>
            <a:r>
              <a:rPr kumimoji="1" lang="ja-JP" altLang="en-US" sz="1200" b="1"/>
              <a:t>まずベースになるのは３年前の皆様の寄付金つまり</a:t>
            </a:r>
            <a:r>
              <a:rPr kumimoji="1" lang="en-US" altLang="ja-JP" sz="1200" b="1" dirty="0"/>
              <a:t>21-22</a:t>
            </a:r>
            <a:r>
              <a:rPr kumimoji="1" lang="ja-JP" altLang="en-US" sz="1200" b="1"/>
              <a:t>年度の寄付金です</a:t>
            </a:r>
            <a:endParaRPr kumimoji="1" lang="en-US" altLang="ja-JP" sz="1200" b="1" dirty="0"/>
          </a:p>
          <a:p>
            <a:pPr marL="0" indent="0"/>
            <a:r>
              <a:rPr kumimoji="1" lang="ja-JP" altLang="en-US" sz="1200" b="1"/>
              <a:t>金額としては、３４２７６２ドル</a:t>
            </a:r>
            <a:endParaRPr kumimoji="1" lang="en-US" altLang="ja-JP" sz="1200" b="1" dirty="0"/>
          </a:p>
          <a:p>
            <a:pPr marL="0" indent="0"/>
            <a:endParaRPr kumimoji="1" lang="en-US" altLang="ja-JP" sz="1200" b="1" dirty="0"/>
          </a:p>
          <a:p>
            <a:pPr marL="0" indent="0"/>
            <a:r>
              <a:rPr kumimoji="1" lang="ja-JP" altLang="en-US" sz="1200" b="1"/>
              <a:t>これを原始として、ＷＦ（国際財団活動資金）とＤＤＦ（地区財団活動資金）に分かれます</a:t>
            </a:r>
            <a:endParaRPr kumimoji="1" lang="en-US" altLang="ja-JP" sz="1200" b="1" dirty="0"/>
          </a:p>
          <a:p>
            <a:pPr marL="0" indent="0"/>
            <a:r>
              <a:rPr kumimoji="1" lang="ja-JP" altLang="en-US" sz="1200" b="1"/>
              <a:t>正確には</a:t>
            </a:r>
            <a:r>
              <a:rPr kumimoji="1" lang="en-US" altLang="ja-JP" sz="1200" b="1" dirty="0"/>
              <a:t>5</a:t>
            </a:r>
            <a:r>
              <a:rPr kumimoji="1" lang="ja-JP" altLang="en-US" sz="1200" b="1"/>
              <a:t>％の管理運営を差し引いて、その残りが半分ずつ分かれる形です。</a:t>
            </a:r>
            <a:endParaRPr kumimoji="1" lang="en-US" altLang="ja-JP" sz="1200" b="1" dirty="0"/>
          </a:p>
          <a:p>
            <a:pPr marL="0" indent="0"/>
            <a:endParaRPr kumimoji="1" lang="en-US" altLang="ja-JP" sz="1200" b="1" dirty="0"/>
          </a:p>
          <a:p>
            <a:pPr marL="0" indent="0"/>
            <a:r>
              <a:rPr kumimoji="1" lang="ja-JP" altLang="en-US" sz="1200" b="1"/>
              <a:t>皆さんにとって一番身近な補助金になるであろう地区補助金は、この</a:t>
            </a:r>
            <a:r>
              <a:rPr kumimoji="1" lang="en-US" altLang="ja-JP" sz="1200" b="1" dirty="0"/>
              <a:t>DDF</a:t>
            </a:r>
            <a:r>
              <a:rPr kumimoji="1" lang="ja-JP" altLang="en-US" sz="1200" b="1"/>
              <a:t>の半分の金額になります。</a:t>
            </a:r>
            <a:endParaRPr kumimoji="1" lang="en-US" altLang="ja-JP" sz="1200" b="1" dirty="0"/>
          </a:p>
          <a:p>
            <a:pPr marL="0" indent="0"/>
            <a:r>
              <a:rPr kumimoji="1" lang="ja-JP" altLang="en-US" sz="1200" b="1"/>
              <a:t>もう半分は、地区活動資金となり、</a:t>
            </a:r>
            <a:r>
              <a:rPr kumimoji="1" lang="ja-JP" altLang="en-US" sz="1200" b="1" u="none" strike="noStrike" cap="none">
                <a:solidFill>
                  <a:schemeClr val="tx1"/>
                </a:solidFill>
                <a:latin typeface="+mn-lt"/>
                <a:ea typeface="+mn-ea"/>
                <a:cs typeface="+mn-cs"/>
              </a:rPr>
              <a:t>さまざまな活動に活用されます。</a:t>
            </a:r>
            <a:endParaRPr kumimoji="1" lang="en-US" altLang="ja-JP" sz="1200" b="1" u="none" strike="noStrike" cap="none" dirty="0">
              <a:solidFill>
                <a:schemeClr val="tx1"/>
              </a:solidFill>
              <a:latin typeface="+mn-lt"/>
              <a:ea typeface="+mn-ea"/>
              <a:cs typeface="+mn-cs"/>
            </a:endParaRPr>
          </a:p>
          <a:p>
            <a:pPr marL="0" indent="0"/>
            <a:endParaRPr kumimoji="1" lang="en-US" altLang="ja-JP" sz="1200" b="1" u="none" strike="noStrike" cap="none" dirty="0">
              <a:solidFill>
                <a:schemeClr val="tx1"/>
              </a:solidFill>
              <a:latin typeface="+mn-lt"/>
              <a:ea typeface="+mn-ea"/>
              <a:cs typeface="+mn-cs"/>
              <a:sym typeface="Arial"/>
            </a:endParaRPr>
          </a:p>
          <a:p>
            <a:pPr marL="0" indent="0"/>
            <a:r>
              <a:rPr kumimoji="1" lang="ja-JP" altLang="en-US" sz="1200" b="1" u="none" strike="noStrike" cap="none">
                <a:solidFill>
                  <a:schemeClr val="bg1"/>
                </a:solidFill>
                <a:latin typeface="Hiragino Kaku Gothic ProN W6" panose="020B0300000000000000" pitchFamily="34" charset="-128"/>
                <a:ea typeface="Hiragino Kaku Gothic ProN W6" panose="020B0300000000000000" pitchFamily="34" charset="-128"/>
                <a:cs typeface="Arial"/>
                <a:sym typeface="Arial"/>
              </a:rPr>
              <a:t>この地区補助金を管理する委員会が財団補助金委員会であり、私は次年度の委員長を務めます。</a:t>
            </a:r>
            <a:endParaRPr kumimoji="1" lang="en-US" altLang="ja-JP" sz="1200" b="1" u="none" strike="noStrike" cap="none" dirty="0">
              <a:solidFill>
                <a:schemeClr val="bg1"/>
              </a:solidFill>
              <a:latin typeface="Hiragino Kaku Gothic ProN W6" panose="020B0300000000000000" pitchFamily="34" charset="-128"/>
              <a:ea typeface="Hiragino Kaku Gothic ProN W6" panose="020B0300000000000000" pitchFamily="34" charset="-128"/>
              <a:cs typeface="Arial"/>
              <a:sym typeface="Arial"/>
            </a:endParaRPr>
          </a:p>
          <a:p>
            <a:pPr marL="0" indent="0"/>
            <a:r>
              <a:rPr kumimoji="1" lang="ja-JP" altLang="en-US" sz="1200" b="1" u="none" strike="noStrike" cap="none">
                <a:solidFill>
                  <a:schemeClr val="bg1"/>
                </a:solidFill>
                <a:latin typeface="Hiragino Kaku Gothic ProN W6" panose="020B0300000000000000" pitchFamily="34" charset="-128"/>
                <a:ea typeface="Hiragino Kaku Gothic ProN W6" panose="020B0300000000000000" pitchFamily="34" charset="-128"/>
                <a:cs typeface="Arial"/>
                <a:sym typeface="Arial"/>
              </a:rPr>
              <a:t>私のセッションでは、この地区補助金について、ご説明いたします。</a:t>
            </a:r>
            <a:endParaRPr kumimoji="1" lang="en-US" altLang="ja-JP" sz="1200" b="1" u="none" strike="noStrike" cap="none" dirty="0">
              <a:solidFill>
                <a:schemeClr val="bg1"/>
              </a:solidFill>
              <a:latin typeface="Hiragino Kaku Gothic ProN W6" panose="020B0300000000000000" pitchFamily="34" charset="-128"/>
              <a:ea typeface="Hiragino Kaku Gothic ProN W6" panose="020B0300000000000000" pitchFamily="34" charset="-128"/>
              <a:cs typeface="Arial"/>
              <a:sym typeface="Arial"/>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27055-821E-4F6B-AAA9-2685E1493D9C}" type="slidenum">
              <a:rPr kumimoji="0" lang="en-US" sz="1200" b="0" i="0" u="none" strike="noStrike" kern="1200" cap="none" spc="0" normalizeH="0" baseline="0" noProof="0" smtClean="0">
                <a:ln>
                  <a:noFill/>
                </a:ln>
                <a:solidFill>
                  <a:prstClr val="black"/>
                </a:solidFill>
                <a:effectLst/>
                <a:uLnTx/>
                <a:uFillTx/>
                <a:latin typeface="MS PMincho"/>
                <a:ea typeface="MS PMincho"/>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MS PMincho"/>
              <a:ea typeface="MS PMincho"/>
            </a:endParaRPr>
          </a:p>
        </p:txBody>
      </p:sp>
    </p:spTree>
    <p:extLst>
      <p:ext uri="{BB962C8B-B14F-4D97-AF65-F5344CB8AC3E}">
        <p14:creationId xmlns:p14="http://schemas.microsoft.com/office/powerpoint/2010/main" val="5502048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先ほど、提出期限のお話をしましたが、改めてスケジュールをご説明いたします。</a:t>
            </a:r>
            <a:endParaRPr kumimoji="1" lang="en-US" altLang="ja-JP" dirty="0"/>
          </a:p>
          <a:p>
            <a:endParaRPr kumimoji="1" lang="en-US" altLang="ja-JP" dirty="0"/>
          </a:p>
          <a:p>
            <a:r>
              <a:rPr kumimoji="1" lang="ja-JP" altLang="en-US"/>
              <a:t>ロータリー年度を跨いでのスケジュールとなりますので、ご注意ください。</a:t>
            </a:r>
            <a:endParaRPr kumimoji="1" lang="en-US" altLang="ja-JP" dirty="0"/>
          </a:p>
          <a:p>
            <a:endParaRPr kumimoji="1" lang="en-US" altLang="ja-JP" dirty="0"/>
          </a:p>
          <a:p>
            <a:r>
              <a:rPr kumimoji="1" lang="ja-JP" altLang="en-US"/>
              <a:t>まずは、</a:t>
            </a:r>
            <a:r>
              <a:rPr kumimoji="1" lang="en-US" altLang="ja-JP" dirty="0"/>
              <a:t>4</a:t>
            </a:r>
            <a:r>
              <a:rPr kumimoji="1" lang="ja-JP" altLang="en-US"/>
              <a:t>月</a:t>
            </a:r>
            <a:r>
              <a:rPr kumimoji="1" lang="en-US" altLang="ja-JP" dirty="0"/>
              <a:t>30</a:t>
            </a:r>
            <a:r>
              <a:rPr kumimoji="1" lang="ja-JP" altLang="en-US"/>
              <a:t>日が申請期限です。</a:t>
            </a:r>
            <a:endParaRPr kumimoji="1" lang="en-US" altLang="ja-JP" dirty="0"/>
          </a:p>
          <a:p>
            <a:endParaRPr kumimoji="1" lang="en-US" altLang="ja-JP" dirty="0"/>
          </a:p>
          <a:p>
            <a:r>
              <a:rPr kumimoji="1" lang="ja-JP" altLang="en-US"/>
              <a:t>そして、</a:t>
            </a:r>
            <a:r>
              <a:rPr kumimoji="1" lang="en-US" altLang="ja-JP" dirty="0"/>
              <a:t>5</a:t>
            </a:r>
            <a:r>
              <a:rPr kumimoji="1" lang="ja-JP" altLang="en-US"/>
              <a:t>月末に地区審査会</a:t>
            </a:r>
            <a:endParaRPr kumimoji="1" lang="en-US" altLang="ja-JP" dirty="0"/>
          </a:p>
          <a:p>
            <a:endParaRPr kumimoji="1" lang="en-US" altLang="ja-JP" dirty="0"/>
          </a:p>
          <a:p>
            <a:r>
              <a:rPr kumimoji="1" lang="ja-JP" altLang="en-US"/>
              <a:t>それが完了して、</a:t>
            </a:r>
            <a:r>
              <a:rPr kumimoji="1" lang="en-US" altLang="ja-JP" dirty="0"/>
              <a:t>6</a:t>
            </a:r>
            <a:r>
              <a:rPr kumimoji="1" lang="ja-JP" altLang="en-US"/>
              <a:t>月に財団への申請を行います。</a:t>
            </a:r>
            <a:endParaRPr kumimoji="1" lang="en-US" altLang="ja-JP" dirty="0"/>
          </a:p>
          <a:p>
            <a:endParaRPr kumimoji="1" lang="en-US" altLang="ja-JP" dirty="0"/>
          </a:p>
          <a:p>
            <a:r>
              <a:rPr kumimoji="1" lang="en-US" altLang="ja-JP" dirty="0"/>
              <a:t>8</a:t>
            </a:r>
            <a:r>
              <a:rPr kumimoji="1" lang="ja-JP" altLang="en-US"/>
              <a:t>月に財団からの承認がおり、当委員会へ振り込みが行われます。</a:t>
            </a:r>
            <a:endParaRPr kumimoji="1" lang="en-US" altLang="ja-JP" dirty="0"/>
          </a:p>
          <a:p>
            <a:endParaRPr kumimoji="1" lang="en-US" altLang="ja-JP" dirty="0"/>
          </a:p>
          <a:p>
            <a:r>
              <a:rPr kumimoji="1" lang="ja-JP" altLang="en-US"/>
              <a:t>その後、速やかに、当委員会から、各クラブへの振り込みが行われます。</a:t>
            </a:r>
            <a:endParaRPr kumimoji="1" lang="en-US" altLang="ja-JP" dirty="0"/>
          </a:p>
          <a:p>
            <a:endParaRPr kumimoji="1" lang="en-US" altLang="ja-JP" dirty="0"/>
          </a:p>
          <a:p>
            <a:endParaRPr kumimoji="1" lang="en-US" altLang="ja-JP" dirty="0"/>
          </a:p>
          <a:p>
            <a:r>
              <a:rPr kumimoji="1" lang="ja-JP" altLang="en-US"/>
              <a:t>これら補助金を活用して、申請いただいたいプロジェクトを各クラブが実施し、翌年</a:t>
            </a:r>
            <a:r>
              <a:rPr kumimoji="1" lang="en-US" altLang="ja-JP" dirty="0"/>
              <a:t>6</a:t>
            </a:r>
            <a:r>
              <a:rPr kumimoji="1" lang="ja-JP" altLang="en-US"/>
              <a:t>月末に報告を完了して、すべてのスケジュールが完了するという流れです。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27055-821E-4F6B-AAA9-2685E1493D9C}" type="slidenum">
              <a:rPr kumimoji="0" lang="en-US" sz="1200" b="0" i="0" u="none" strike="noStrike" kern="1200" cap="none" spc="0" normalizeH="0" baseline="0" noProof="0" smtClean="0">
                <a:ln>
                  <a:noFill/>
                </a:ln>
                <a:solidFill>
                  <a:prstClr val="black"/>
                </a:solidFill>
                <a:effectLst/>
                <a:uLnTx/>
                <a:uFillTx/>
                <a:latin typeface="MS PMincho"/>
                <a:ea typeface="MS PMincho"/>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MS PMincho"/>
              <a:ea typeface="MS PMincho"/>
            </a:endParaRPr>
          </a:p>
        </p:txBody>
      </p:sp>
    </p:spTree>
    <p:extLst>
      <p:ext uri="{BB962C8B-B14F-4D97-AF65-F5344CB8AC3E}">
        <p14:creationId xmlns:p14="http://schemas.microsoft.com/office/powerpoint/2010/main" val="18099235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先ほど、提出期限のお話をしましたが、改めてスケジュールをご説明いたします。</a:t>
            </a:r>
            <a:endParaRPr kumimoji="1" lang="en-US" altLang="ja-JP" dirty="0"/>
          </a:p>
          <a:p>
            <a:endParaRPr kumimoji="1" lang="en-US" altLang="ja-JP" dirty="0"/>
          </a:p>
          <a:p>
            <a:r>
              <a:rPr kumimoji="1" lang="ja-JP" altLang="en-US"/>
              <a:t>ロータリー年度を跨いでのスケジュールとなりますので、ご注意ください。</a:t>
            </a:r>
            <a:endParaRPr kumimoji="1" lang="en-US" altLang="ja-JP" dirty="0"/>
          </a:p>
          <a:p>
            <a:endParaRPr kumimoji="1" lang="en-US" altLang="ja-JP" dirty="0"/>
          </a:p>
          <a:p>
            <a:r>
              <a:rPr kumimoji="1" lang="ja-JP" altLang="en-US"/>
              <a:t>まずは、</a:t>
            </a:r>
            <a:r>
              <a:rPr kumimoji="1" lang="en-US" altLang="ja-JP" dirty="0"/>
              <a:t>4</a:t>
            </a:r>
            <a:r>
              <a:rPr kumimoji="1" lang="ja-JP" altLang="en-US"/>
              <a:t>月</a:t>
            </a:r>
            <a:r>
              <a:rPr kumimoji="1" lang="en-US" altLang="ja-JP" dirty="0"/>
              <a:t>30</a:t>
            </a:r>
            <a:r>
              <a:rPr kumimoji="1" lang="ja-JP" altLang="en-US"/>
              <a:t>日が申請期限です。</a:t>
            </a:r>
            <a:endParaRPr kumimoji="1" lang="en-US" altLang="ja-JP" dirty="0"/>
          </a:p>
          <a:p>
            <a:endParaRPr kumimoji="1" lang="en-US" altLang="ja-JP" dirty="0"/>
          </a:p>
          <a:p>
            <a:r>
              <a:rPr kumimoji="1" lang="ja-JP" altLang="en-US"/>
              <a:t>そして、</a:t>
            </a:r>
            <a:r>
              <a:rPr kumimoji="1" lang="en-US" altLang="ja-JP" dirty="0"/>
              <a:t>5</a:t>
            </a:r>
            <a:r>
              <a:rPr kumimoji="1" lang="ja-JP" altLang="en-US"/>
              <a:t>月末に地区審査会</a:t>
            </a:r>
            <a:endParaRPr kumimoji="1" lang="en-US" altLang="ja-JP" dirty="0"/>
          </a:p>
          <a:p>
            <a:endParaRPr kumimoji="1" lang="en-US" altLang="ja-JP" dirty="0"/>
          </a:p>
          <a:p>
            <a:r>
              <a:rPr kumimoji="1" lang="ja-JP" altLang="en-US"/>
              <a:t>それが完了して、</a:t>
            </a:r>
            <a:r>
              <a:rPr kumimoji="1" lang="en-US" altLang="ja-JP" dirty="0"/>
              <a:t>6</a:t>
            </a:r>
            <a:r>
              <a:rPr kumimoji="1" lang="ja-JP" altLang="en-US"/>
              <a:t>月に財団への申請を行います。</a:t>
            </a:r>
            <a:endParaRPr kumimoji="1" lang="en-US" altLang="ja-JP" dirty="0"/>
          </a:p>
          <a:p>
            <a:endParaRPr kumimoji="1" lang="en-US" altLang="ja-JP" dirty="0"/>
          </a:p>
          <a:p>
            <a:r>
              <a:rPr kumimoji="1" lang="en-US" altLang="ja-JP" dirty="0"/>
              <a:t>8</a:t>
            </a:r>
            <a:r>
              <a:rPr kumimoji="1" lang="ja-JP" altLang="en-US"/>
              <a:t>月に財団からの承認がおり、当委員会へ振り込みが行われます。</a:t>
            </a:r>
            <a:endParaRPr kumimoji="1" lang="en-US" altLang="ja-JP" dirty="0"/>
          </a:p>
          <a:p>
            <a:endParaRPr kumimoji="1" lang="en-US" altLang="ja-JP" dirty="0"/>
          </a:p>
          <a:p>
            <a:r>
              <a:rPr kumimoji="1" lang="ja-JP" altLang="en-US"/>
              <a:t>その後、速やかに、当委員会から、各クラブへの振り込みが行われます。</a:t>
            </a:r>
            <a:endParaRPr kumimoji="1" lang="en-US" altLang="ja-JP" dirty="0"/>
          </a:p>
          <a:p>
            <a:endParaRPr kumimoji="1" lang="en-US" altLang="ja-JP" dirty="0"/>
          </a:p>
          <a:p>
            <a:endParaRPr kumimoji="1" lang="en-US" altLang="ja-JP" dirty="0"/>
          </a:p>
          <a:p>
            <a:r>
              <a:rPr kumimoji="1" lang="ja-JP" altLang="en-US"/>
              <a:t>これら補助金を活用して、申請いただいたいプロジェクトを各クラブが実施し、翌年</a:t>
            </a:r>
            <a:r>
              <a:rPr kumimoji="1" lang="en-US" altLang="ja-JP" dirty="0"/>
              <a:t>6</a:t>
            </a:r>
            <a:r>
              <a:rPr kumimoji="1" lang="ja-JP" altLang="en-US"/>
              <a:t>月末に報告を完了して、すべてのスケジュールが完了するという流れです。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27055-821E-4F6B-AAA9-2685E1493D9C}" type="slidenum">
              <a:rPr kumimoji="0" lang="en-US" sz="1200" b="0" i="0" u="none" strike="noStrike" kern="1200" cap="none" spc="0" normalizeH="0" baseline="0" noProof="0" smtClean="0">
                <a:ln>
                  <a:noFill/>
                </a:ln>
                <a:solidFill>
                  <a:prstClr val="black"/>
                </a:solidFill>
                <a:effectLst/>
                <a:uLnTx/>
                <a:uFillTx/>
                <a:latin typeface="MS PMincho"/>
                <a:ea typeface="MS PMincho"/>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MS PMincho"/>
              <a:ea typeface="MS PMincho"/>
            </a:endParaRPr>
          </a:p>
        </p:txBody>
      </p:sp>
    </p:spTree>
    <p:extLst>
      <p:ext uri="{BB962C8B-B14F-4D97-AF65-F5344CB8AC3E}">
        <p14:creationId xmlns:p14="http://schemas.microsoft.com/office/powerpoint/2010/main" val="1296958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先ほど、提出期限のお話をしましたが、改めてスケジュールをご説明いたします。</a:t>
            </a:r>
            <a:endParaRPr kumimoji="1" lang="en-US" altLang="ja-JP" dirty="0"/>
          </a:p>
          <a:p>
            <a:endParaRPr kumimoji="1" lang="en-US" altLang="ja-JP" dirty="0"/>
          </a:p>
          <a:p>
            <a:r>
              <a:rPr kumimoji="1" lang="ja-JP" altLang="en-US"/>
              <a:t>ロータリー年度を跨いでのスケジュールとなりますので、ご注意ください。</a:t>
            </a:r>
            <a:endParaRPr kumimoji="1" lang="en-US" altLang="ja-JP" dirty="0"/>
          </a:p>
          <a:p>
            <a:endParaRPr kumimoji="1" lang="en-US" altLang="ja-JP" dirty="0"/>
          </a:p>
          <a:p>
            <a:r>
              <a:rPr kumimoji="1" lang="ja-JP" altLang="en-US"/>
              <a:t>まずは、</a:t>
            </a:r>
            <a:r>
              <a:rPr kumimoji="1" lang="en-US" altLang="ja-JP" dirty="0"/>
              <a:t>4</a:t>
            </a:r>
            <a:r>
              <a:rPr kumimoji="1" lang="ja-JP" altLang="en-US"/>
              <a:t>月</a:t>
            </a:r>
            <a:r>
              <a:rPr kumimoji="1" lang="en-US" altLang="ja-JP" dirty="0"/>
              <a:t>30</a:t>
            </a:r>
            <a:r>
              <a:rPr kumimoji="1" lang="ja-JP" altLang="en-US"/>
              <a:t>日が申請期限です。</a:t>
            </a:r>
            <a:endParaRPr kumimoji="1" lang="en-US" altLang="ja-JP" dirty="0"/>
          </a:p>
          <a:p>
            <a:endParaRPr kumimoji="1" lang="en-US" altLang="ja-JP" dirty="0"/>
          </a:p>
          <a:p>
            <a:r>
              <a:rPr kumimoji="1" lang="ja-JP" altLang="en-US"/>
              <a:t>そして、</a:t>
            </a:r>
            <a:r>
              <a:rPr kumimoji="1" lang="en-US" altLang="ja-JP" dirty="0"/>
              <a:t>5</a:t>
            </a:r>
            <a:r>
              <a:rPr kumimoji="1" lang="ja-JP" altLang="en-US"/>
              <a:t>月末に地区審査会</a:t>
            </a:r>
            <a:endParaRPr kumimoji="1" lang="en-US" altLang="ja-JP" dirty="0"/>
          </a:p>
          <a:p>
            <a:endParaRPr kumimoji="1" lang="en-US" altLang="ja-JP" dirty="0"/>
          </a:p>
          <a:p>
            <a:r>
              <a:rPr kumimoji="1" lang="ja-JP" altLang="en-US"/>
              <a:t>それが完了して、</a:t>
            </a:r>
            <a:r>
              <a:rPr kumimoji="1" lang="en-US" altLang="ja-JP" dirty="0"/>
              <a:t>6</a:t>
            </a:r>
            <a:r>
              <a:rPr kumimoji="1" lang="ja-JP" altLang="en-US"/>
              <a:t>月に財団への申請を行います。</a:t>
            </a:r>
            <a:endParaRPr kumimoji="1" lang="en-US" altLang="ja-JP" dirty="0"/>
          </a:p>
          <a:p>
            <a:endParaRPr kumimoji="1" lang="en-US" altLang="ja-JP" dirty="0"/>
          </a:p>
          <a:p>
            <a:r>
              <a:rPr kumimoji="1" lang="en-US" altLang="ja-JP" dirty="0"/>
              <a:t>8</a:t>
            </a:r>
            <a:r>
              <a:rPr kumimoji="1" lang="ja-JP" altLang="en-US"/>
              <a:t>月に財団からの承認がおり、当委員会へ振り込みが行われます。</a:t>
            </a:r>
            <a:endParaRPr kumimoji="1" lang="en-US" altLang="ja-JP" dirty="0"/>
          </a:p>
          <a:p>
            <a:endParaRPr kumimoji="1" lang="en-US" altLang="ja-JP" dirty="0"/>
          </a:p>
          <a:p>
            <a:r>
              <a:rPr kumimoji="1" lang="ja-JP" altLang="en-US"/>
              <a:t>その後、速やかに、当委員会から、各クラブへの振り込みが行われます。</a:t>
            </a:r>
            <a:endParaRPr kumimoji="1" lang="en-US" altLang="ja-JP" dirty="0"/>
          </a:p>
          <a:p>
            <a:endParaRPr kumimoji="1" lang="en-US" altLang="ja-JP" dirty="0"/>
          </a:p>
          <a:p>
            <a:endParaRPr kumimoji="1" lang="en-US" altLang="ja-JP" dirty="0"/>
          </a:p>
          <a:p>
            <a:r>
              <a:rPr kumimoji="1" lang="ja-JP" altLang="en-US"/>
              <a:t>これら補助金を活用して、申請いただいたいプロジェクトを各クラブが実施し、翌年</a:t>
            </a:r>
            <a:r>
              <a:rPr kumimoji="1" lang="en-US" altLang="ja-JP" dirty="0"/>
              <a:t>6</a:t>
            </a:r>
            <a:r>
              <a:rPr kumimoji="1" lang="ja-JP" altLang="en-US"/>
              <a:t>月末に報告を完了して、すべてのスケジュールが完了するという流れです。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27055-821E-4F6B-AAA9-2685E1493D9C}" type="slidenum">
              <a:rPr kumimoji="0" lang="en-US" sz="1200" b="0" i="0" u="none" strike="noStrike" kern="1200" cap="none" spc="0" normalizeH="0" baseline="0" noProof="0" smtClean="0">
                <a:ln>
                  <a:noFill/>
                </a:ln>
                <a:solidFill>
                  <a:prstClr val="black"/>
                </a:solidFill>
                <a:effectLst/>
                <a:uLnTx/>
                <a:uFillTx/>
                <a:latin typeface="MS PMincho"/>
                <a:ea typeface="MS PMincho"/>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MS PMincho"/>
              <a:ea typeface="MS PMincho"/>
            </a:endParaRPr>
          </a:p>
        </p:txBody>
      </p:sp>
    </p:spTree>
    <p:extLst>
      <p:ext uri="{BB962C8B-B14F-4D97-AF65-F5344CB8AC3E}">
        <p14:creationId xmlns:p14="http://schemas.microsoft.com/office/powerpoint/2010/main" val="17942256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先ほど、提出期限のお話をしましたが、改めてスケジュールをご説明いたします。</a:t>
            </a:r>
            <a:endParaRPr kumimoji="1" lang="en-US" altLang="ja-JP" dirty="0"/>
          </a:p>
          <a:p>
            <a:endParaRPr kumimoji="1" lang="en-US" altLang="ja-JP" dirty="0"/>
          </a:p>
          <a:p>
            <a:r>
              <a:rPr kumimoji="1" lang="ja-JP" altLang="en-US"/>
              <a:t>ロータリー年度を跨いでのスケジュールとなりますので、ご注意ください。</a:t>
            </a:r>
            <a:endParaRPr kumimoji="1" lang="en-US" altLang="ja-JP" dirty="0"/>
          </a:p>
          <a:p>
            <a:endParaRPr kumimoji="1" lang="en-US" altLang="ja-JP" dirty="0"/>
          </a:p>
          <a:p>
            <a:r>
              <a:rPr kumimoji="1" lang="ja-JP" altLang="en-US"/>
              <a:t>まずは、</a:t>
            </a:r>
            <a:r>
              <a:rPr kumimoji="1" lang="en-US" altLang="ja-JP" dirty="0"/>
              <a:t>4</a:t>
            </a:r>
            <a:r>
              <a:rPr kumimoji="1" lang="ja-JP" altLang="en-US"/>
              <a:t>月</a:t>
            </a:r>
            <a:r>
              <a:rPr kumimoji="1" lang="en-US" altLang="ja-JP" dirty="0"/>
              <a:t>30</a:t>
            </a:r>
            <a:r>
              <a:rPr kumimoji="1" lang="ja-JP" altLang="en-US"/>
              <a:t>日が申請期限です。</a:t>
            </a:r>
            <a:endParaRPr kumimoji="1" lang="en-US" altLang="ja-JP" dirty="0"/>
          </a:p>
          <a:p>
            <a:endParaRPr kumimoji="1" lang="en-US" altLang="ja-JP" dirty="0"/>
          </a:p>
          <a:p>
            <a:r>
              <a:rPr kumimoji="1" lang="ja-JP" altLang="en-US"/>
              <a:t>そして、</a:t>
            </a:r>
            <a:r>
              <a:rPr kumimoji="1" lang="en-US" altLang="ja-JP" dirty="0"/>
              <a:t>5</a:t>
            </a:r>
            <a:r>
              <a:rPr kumimoji="1" lang="ja-JP" altLang="en-US"/>
              <a:t>月末に地区審査会</a:t>
            </a:r>
            <a:endParaRPr kumimoji="1" lang="en-US" altLang="ja-JP" dirty="0"/>
          </a:p>
          <a:p>
            <a:endParaRPr kumimoji="1" lang="en-US" altLang="ja-JP" dirty="0"/>
          </a:p>
          <a:p>
            <a:r>
              <a:rPr kumimoji="1" lang="ja-JP" altLang="en-US"/>
              <a:t>それが完了して、</a:t>
            </a:r>
            <a:r>
              <a:rPr kumimoji="1" lang="en-US" altLang="ja-JP" dirty="0"/>
              <a:t>6</a:t>
            </a:r>
            <a:r>
              <a:rPr kumimoji="1" lang="ja-JP" altLang="en-US"/>
              <a:t>月に財団への申請を行います。</a:t>
            </a:r>
            <a:endParaRPr kumimoji="1" lang="en-US" altLang="ja-JP" dirty="0"/>
          </a:p>
          <a:p>
            <a:endParaRPr kumimoji="1" lang="en-US" altLang="ja-JP" dirty="0"/>
          </a:p>
          <a:p>
            <a:r>
              <a:rPr kumimoji="1" lang="en-US" altLang="ja-JP" dirty="0"/>
              <a:t>8</a:t>
            </a:r>
            <a:r>
              <a:rPr kumimoji="1" lang="ja-JP" altLang="en-US"/>
              <a:t>月に財団からの承認がおり、当委員会へ振り込みが行われます。</a:t>
            </a:r>
            <a:endParaRPr kumimoji="1" lang="en-US" altLang="ja-JP" dirty="0"/>
          </a:p>
          <a:p>
            <a:endParaRPr kumimoji="1" lang="en-US" altLang="ja-JP" dirty="0"/>
          </a:p>
          <a:p>
            <a:r>
              <a:rPr kumimoji="1" lang="ja-JP" altLang="en-US"/>
              <a:t>その後、速やかに、当委員会から、各クラブへの振り込みが行われます。</a:t>
            </a:r>
            <a:endParaRPr kumimoji="1" lang="en-US" altLang="ja-JP" dirty="0"/>
          </a:p>
          <a:p>
            <a:endParaRPr kumimoji="1" lang="en-US" altLang="ja-JP" dirty="0"/>
          </a:p>
          <a:p>
            <a:endParaRPr kumimoji="1" lang="en-US" altLang="ja-JP" dirty="0"/>
          </a:p>
          <a:p>
            <a:r>
              <a:rPr kumimoji="1" lang="ja-JP" altLang="en-US"/>
              <a:t>これら補助金を活用して、申請いただいたいプロジェクトを各クラブが実施し、翌年</a:t>
            </a:r>
            <a:r>
              <a:rPr kumimoji="1" lang="en-US" altLang="ja-JP" dirty="0"/>
              <a:t>6</a:t>
            </a:r>
            <a:r>
              <a:rPr kumimoji="1" lang="ja-JP" altLang="en-US"/>
              <a:t>月末に報告を完了して、すべてのスケジュールが完了するという流れです。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27055-821E-4F6B-AAA9-2685E1493D9C}" type="slidenum">
              <a:rPr kumimoji="0" lang="en-US" sz="1200" b="0" i="0" u="none" strike="noStrike" kern="1200" cap="none" spc="0" normalizeH="0" baseline="0" noProof="0" smtClean="0">
                <a:ln>
                  <a:noFill/>
                </a:ln>
                <a:solidFill>
                  <a:prstClr val="black"/>
                </a:solidFill>
                <a:effectLst/>
                <a:uLnTx/>
                <a:uFillTx/>
                <a:latin typeface="MS PMincho"/>
                <a:ea typeface="MS PMincho"/>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MS PMincho"/>
              <a:ea typeface="MS PMincho"/>
            </a:endParaRPr>
          </a:p>
        </p:txBody>
      </p:sp>
    </p:spTree>
    <p:extLst>
      <p:ext uri="{BB962C8B-B14F-4D97-AF65-F5344CB8AC3E}">
        <p14:creationId xmlns:p14="http://schemas.microsoft.com/office/powerpoint/2010/main" val="1217727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先ほど、提出期限のお話をしましたが、改めてスケジュールをご説明いたします。</a:t>
            </a:r>
            <a:endParaRPr kumimoji="1" lang="en-US" altLang="ja-JP" dirty="0"/>
          </a:p>
          <a:p>
            <a:endParaRPr kumimoji="1" lang="en-US" altLang="ja-JP" dirty="0"/>
          </a:p>
          <a:p>
            <a:r>
              <a:rPr kumimoji="1" lang="ja-JP" altLang="en-US"/>
              <a:t>ロータリー年度を跨いでのスケジュールとなりますので、ご注意ください。</a:t>
            </a:r>
            <a:endParaRPr kumimoji="1" lang="en-US" altLang="ja-JP" dirty="0"/>
          </a:p>
          <a:p>
            <a:endParaRPr kumimoji="1" lang="en-US" altLang="ja-JP" dirty="0"/>
          </a:p>
          <a:p>
            <a:r>
              <a:rPr kumimoji="1" lang="ja-JP" altLang="en-US"/>
              <a:t>まずは、</a:t>
            </a:r>
            <a:r>
              <a:rPr kumimoji="1" lang="en-US" altLang="ja-JP" dirty="0"/>
              <a:t>4</a:t>
            </a:r>
            <a:r>
              <a:rPr kumimoji="1" lang="ja-JP" altLang="en-US"/>
              <a:t>月</a:t>
            </a:r>
            <a:r>
              <a:rPr kumimoji="1" lang="en-US" altLang="ja-JP" dirty="0"/>
              <a:t>30</a:t>
            </a:r>
            <a:r>
              <a:rPr kumimoji="1" lang="ja-JP" altLang="en-US"/>
              <a:t>日が申請期限です。</a:t>
            </a:r>
            <a:endParaRPr kumimoji="1" lang="en-US" altLang="ja-JP" dirty="0"/>
          </a:p>
          <a:p>
            <a:endParaRPr kumimoji="1" lang="en-US" altLang="ja-JP" dirty="0"/>
          </a:p>
          <a:p>
            <a:r>
              <a:rPr kumimoji="1" lang="ja-JP" altLang="en-US"/>
              <a:t>そして、</a:t>
            </a:r>
            <a:r>
              <a:rPr kumimoji="1" lang="en-US" altLang="ja-JP" dirty="0"/>
              <a:t>5</a:t>
            </a:r>
            <a:r>
              <a:rPr kumimoji="1" lang="ja-JP" altLang="en-US"/>
              <a:t>月末に地区審査会</a:t>
            </a:r>
            <a:endParaRPr kumimoji="1" lang="en-US" altLang="ja-JP" dirty="0"/>
          </a:p>
          <a:p>
            <a:endParaRPr kumimoji="1" lang="en-US" altLang="ja-JP" dirty="0"/>
          </a:p>
          <a:p>
            <a:r>
              <a:rPr kumimoji="1" lang="ja-JP" altLang="en-US"/>
              <a:t>それが完了して、</a:t>
            </a:r>
            <a:r>
              <a:rPr kumimoji="1" lang="en-US" altLang="ja-JP" dirty="0"/>
              <a:t>6</a:t>
            </a:r>
            <a:r>
              <a:rPr kumimoji="1" lang="ja-JP" altLang="en-US"/>
              <a:t>月に財団への申請を行います。</a:t>
            </a:r>
            <a:endParaRPr kumimoji="1" lang="en-US" altLang="ja-JP" dirty="0"/>
          </a:p>
          <a:p>
            <a:endParaRPr kumimoji="1" lang="en-US" altLang="ja-JP" dirty="0"/>
          </a:p>
          <a:p>
            <a:r>
              <a:rPr kumimoji="1" lang="en-US" altLang="ja-JP" dirty="0"/>
              <a:t>8</a:t>
            </a:r>
            <a:r>
              <a:rPr kumimoji="1" lang="ja-JP" altLang="en-US"/>
              <a:t>月に財団からの承認がおり、当委員会へ振り込みが行われます。</a:t>
            </a:r>
            <a:endParaRPr kumimoji="1" lang="en-US" altLang="ja-JP" dirty="0"/>
          </a:p>
          <a:p>
            <a:endParaRPr kumimoji="1" lang="en-US" altLang="ja-JP" dirty="0"/>
          </a:p>
          <a:p>
            <a:r>
              <a:rPr kumimoji="1" lang="ja-JP" altLang="en-US"/>
              <a:t>その後、速やかに、当委員会から、各クラブへの振り込みが行われます。</a:t>
            </a:r>
            <a:endParaRPr kumimoji="1" lang="en-US" altLang="ja-JP" dirty="0"/>
          </a:p>
          <a:p>
            <a:endParaRPr kumimoji="1" lang="en-US" altLang="ja-JP" dirty="0"/>
          </a:p>
          <a:p>
            <a:endParaRPr kumimoji="1" lang="en-US" altLang="ja-JP" dirty="0"/>
          </a:p>
          <a:p>
            <a:r>
              <a:rPr kumimoji="1" lang="ja-JP" altLang="en-US"/>
              <a:t>これら補助金を活用して、申請いただいたいプロジェクトを各クラブが実施し、翌年</a:t>
            </a:r>
            <a:r>
              <a:rPr kumimoji="1" lang="en-US" altLang="ja-JP" dirty="0"/>
              <a:t>6</a:t>
            </a:r>
            <a:r>
              <a:rPr kumimoji="1" lang="ja-JP" altLang="en-US"/>
              <a:t>月末に報告を完了して、すべてのスケジュールが完了するという流れです。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27055-821E-4F6B-AAA9-2685E1493D9C}" type="slidenum">
              <a:rPr kumimoji="0" lang="en-US" sz="1200" b="0" i="0" u="none" strike="noStrike" kern="1200" cap="none" spc="0" normalizeH="0" baseline="0" noProof="0" smtClean="0">
                <a:ln>
                  <a:noFill/>
                </a:ln>
                <a:solidFill>
                  <a:prstClr val="black"/>
                </a:solidFill>
                <a:effectLst/>
                <a:uLnTx/>
                <a:uFillTx/>
                <a:latin typeface="MS PMincho"/>
                <a:ea typeface="MS PMincho"/>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MS PMincho"/>
              <a:ea typeface="MS PMincho"/>
            </a:endParaRPr>
          </a:p>
        </p:txBody>
      </p:sp>
    </p:spTree>
    <p:extLst>
      <p:ext uri="{BB962C8B-B14F-4D97-AF65-F5344CB8AC3E}">
        <p14:creationId xmlns:p14="http://schemas.microsoft.com/office/powerpoint/2010/main" val="10348112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先ほど、提出期限のお話をしましたが、改めてスケジュールをご説明いたします。</a:t>
            </a:r>
            <a:endParaRPr kumimoji="1" lang="en-US" altLang="ja-JP" dirty="0"/>
          </a:p>
          <a:p>
            <a:endParaRPr kumimoji="1" lang="en-US" altLang="ja-JP" dirty="0"/>
          </a:p>
          <a:p>
            <a:r>
              <a:rPr kumimoji="1" lang="ja-JP" altLang="en-US"/>
              <a:t>ロータリー年度を跨いでのスケジュールとなりますので、ご注意ください。</a:t>
            </a:r>
            <a:endParaRPr kumimoji="1" lang="en-US" altLang="ja-JP" dirty="0"/>
          </a:p>
          <a:p>
            <a:endParaRPr kumimoji="1" lang="en-US" altLang="ja-JP" dirty="0"/>
          </a:p>
          <a:p>
            <a:r>
              <a:rPr kumimoji="1" lang="ja-JP" altLang="en-US"/>
              <a:t>まずは、</a:t>
            </a:r>
            <a:r>
              <a:rPr kumimoji="1" lang="en-US" altLang="ja-JP" dirty="0"/>
              <a:t>4</a:t>
            </a:r>
            <a:r>
              <a:rPr kumimoji="1" lang="ja-JP" altLang="en-US"/>
              <a:t>月</a:t>
            </a:r>
            <a:r>
              <a:rPr kumimoji="1" lang="en-US" altLang="ja-JP" dirty="0"/>
              <a:t>30</a:t>
            </a:r>
            <a:r>
              <a:rPr kumimoji="1" lang="ja-JP" altLang="en-US"/>
              <a:t>日が申請期限です。</a:t>
            </a:r>
            <a:endParaRPr kumimoji="1" lang="en-US" altLang="ja-JP" dirty="0"/>
          </a:p>
          <a:p>
            <a:endParaRPr kumimoji="1" lang="en-US" altLang="ja-JP" dirty="0"/>
          </a:p>
          <a:p>
            <a:r>
              <a:rPr kumimoji="1" lang="ja-JP" altLang="en-US"/>
              <a:t>そして、</a:t>
            </a:r>
            <a:r>
              <a:rPr kumimoji="1" lang="en-US" altLang="ja-JP" dirty="0"/>
              <a:t>5</a:t>
            </a:r>
            <a:r>
              <a:rPr kumimoji="1" lang="ja-JP" altLang="en-US"/>
              <a:t>月末に地区審査会</a:t>
            </a:r>
            <a:endParaRPr kumimoji="1" lang="en-US" altLang="ja-JP" dirty="0"/>
          </a:p>
          <a:p>
            <a:endParaRPr kumimoji="1" lang="en-US" altLang="ja-JP" dirty="0"/>
          </a:p>
          <a:p>
            <a:r>
              <a:rPr kumimoji="1" lang="ja-JP" altLang="en-US"/>
              <a:t>それが完了して、</a:t>
            </a:r>
            <a:r>
              <a:rPr kumimoji="1" lang="en-US" altLang="ja-JP" dirty="0"/>
              <a:t>6</a:t>
            </a:r>
            <a:r>
              <a:rPr kumimoji="1" lang="ja-JP" altLang="en-US"/>
              <a:t>月に財団への申請を行います。</a:t>
            </a:r>
            <a:endParaRPr kumimoji="1" lang="en-US" altLang="ja-JP" dirty="0"/>
          </a:p>
          <a:p>
            <a:endParaRPr kumimoji="1" lang="en-US" altLang="ja-JP" dirty="0"/>
          </a:p>
          <a:p>
            <a:r>
              <a:rPr kumimoji="1" lang="en-US" altLang="ja-JP" dirty="0"/>
              <a:t>8</a:t>
            </a:r>
            <a:r>
              <a:rPr kumimoji="1" lang="ja-JP" altLang="en-US"/>
              <a:t>月に財団からの承認がおり、当委員会へ振り込みが行われます。</a:t>
            </a:r>
            <a:endParaRPr kumimoji="1" lang="en-US" altLang="ja-JP" dirty="0"/>
          </a:p>
          <a:p>
            <a:endParaRPr kumimoji="1" lang="en-US" altLang="ja-JP" dirty="0"/>
          </a:p>
          <a:p>
            <a:r>
              <a:rPr kumimoji="1" lang="ja-JP" altLang="en-US"/>
              <a:t>その後、速やかに、当委員会から、各クラブへの振り込みが行われます。</a:t>
            </a:r>
            <a:endParaRPr kumimoji="1" lang="en-US" altLang="ja-JP" dirty="0"/>
          </a:p>
          <a:p>
            <a:endParaRPr kumimoji="1" lang="en-US" altLang="ja-JP" dirty="0"/>
          </a:p>
          <a:p>
            <a:endParaRPr kumimoji="1" lang="en-US" altLang="ja-JP" dirty="0"/>
          </a:p>
          <a:p>
            <a:r>
              <a:rPr kumimoji="1" lang="ja-JP" altLang="en-US"/>
              <a:t>これら補助金を活用して、申請いただいたいプロジェクトを各クラブが実施し、翌年</a:t>
            </a:r>
            <a:r>
              <a:rPr kumimoji="1" lang="en-US" altLang="ja-JP" dirty="0"/>
              <a:t>6</a:t>
            </a:r>
            <a:r>
              <a:rPr kumimoji="1" lang="ja-JP" altLang="en-US"/>
              <a:t>月末に報告を完了して、すべてのスケジュールが完了するという流れです。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27055-821E-4F6B-AAA9-2685E1493D9C}" type="slidenum">
              <a:rPr kumimoji="0" lang="en-US" sz="1200" b="0" i="0" u="none" strike="noStrike" kern="1200" cap="none" spc="0" normalizeH="0" baseline="0" noProof="0" smtClean="0">
                <a:ln>
                  <a:noFill/>
                </a:ln>
                <a:solidFill>
                  <a:prstClr val="black"/>
                </a:solidFill>
                <a:effectLst/>
                <a:uLnTx/>
                <a:uFillTx/>
                <a:latin typeface="MS PMincho"/>
                <a:ea typeface="MS PMincho"/>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MS PMincho"/>
              <a:ea typeface="MS PMincho"/>
            </a:endParaRPr>
          </a:p>
        </p:txBody>
      </p:sp>
    </p:spTree>
    <p:extLst>
      <p:ext uri="{BB962C8B-B14F-4D97-AF65-F5344CB8AC3E}">
        <p14:creationId xmlns:p14="http://schemas.microsoft.com/office/powerpoint/2010/main" val="12829479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1FABF-4180-1F29-28B2-514159C5F2A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BAD67C4-0861-586C-A051-6C38B2A5091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69A854E-6F45-E9CB-7EFD-C2B10297949F}"/>
              </a:ext>
            </a:extLst>
          </p:cNvPr>
          <p:cNvSpPr>
            <a:spLocks noGrp="1"/>
          </p:cNvSpPr>
          <p:nvPr>
            <p:ph type="body" idx="1"/>
          </p:nvPr>
        </p:nvSpPr>
        <p:spPr/>
        <p:txBody>
          <a:bodyPr/>
          <a:lstStyle/>
          <a:p>
            <a:pPr marL="0" indent="0"/>
            <a:endParaRPr kumimoji="1" lang="en-US" altLang="ja-JP" sz="1200" b="1" dirty="0"/>
          </a:p>
          <a:p>
            <a:pPr marL="0" indent="0"/>
            <a:r>
              <a:rPr kumimoji="1" lang="ja-JP" altLang="en-US" sz="1200" b="1"/>
              <a:t>まずベースになるのは３年前の皆様の寄付金つまり</a:t>
            </a:r>
            <a:r>
              <a:rPr kumimoji="1" lang="en-US" altLang="ja-JP" sz="1200" b="1" dirty="0"/>
              <a:t>21-22</a:t>
            </a:r>
            <a:r>
              <a:rPr kumimoji="1" lang="ja-JP" altLang="en-US" sz="1200" b="1"/>
              <a:t>年度の寄付金です</a:t>
            </a:r>
            <a:endParaRPr kumimoji="1" lang="en-US" altLang="ja-JP" sz="1200" b="1" dirty="0"/>
          </a:p>
          <a:p>
            <a:pPr marL="0" indent="0"/>
            <a:r>
              <a:rPr kumimoji="1" lang="ja-JP" altLang="en-US" sz="1200" b="1"/>
              <a:t>金額としては、３４２７６２ドル</a:t>
            </a:r>
            <a:endParaRPr kumimoji="1" lang="en-US" altLang="ja-JP" sz="1200" b="1" dirty="0"/>
          </a:p>
          <a:p>
            <a:pPr marL="0" indent="0"/>
            <a:endParaRPr kumimoji="1" lang="en-US" altLang="ja-JP" sz="1200" b="1" dirty="0"/>
          </a:p>
          <a:p>
            <a:pPr marL="0" indent="0"/>
            <a:r>
              <a:rPr kumimoji="1" lang="ja-JP" altLang="en-US" sz="1200" b="1"/>
              <a:t>これを原始として、ＷＦ（国際財団活動資金）とＤＤＦ（地区財団活動資金）に分かれます</a:t>
            </a:r>
            <a:endParaRPr kumimoji="1" lang="en-US" altLang="ja-JP" sz="1200" b="1" dirty="0"/>
          </a:p>
          <a:p>
            <a:pPr marL="0" indent="0"/>
            <a:r>
              <a:rPr kumimoji="1" lang="ja-JP" altLang="en-US" sz="1200" b="1"/>
              <a:t>正確には</a:t>
            </a:r>
            <a:r>
              <a:rPr kumimoji="1" lang="en-US" altLang="ja-JP" sz="1200" b="1" dirty="0"/>
              <a:t>5</a:t>
            </a:r>
            <a:r>
              <a:rPr kumimoji="1" lang="ja-JP" altLang="en-US" sz="1200" b="1"/>
              <a:t>％の管理運営を差し引いて、その残りが半分ずつ分かれる形です。</a:t>
            </a:r>
            <a:endParaRPr kumimoji="1" lang="en-US" altLang="ja-JP" sz="1200" b="1" dirty="0"/>
          </a:p>
          <a:p>
            <a:pPr marL="0" indent="0"/>
            <a:endParaRPr kumimoji="1" lang="en-US" altLang="ja-JP" sz="1200" b="1" dirty="0"/>
          </a:p>
          <a:p>
            <a:pPr marL="0" indent="0"/>
            <a:r>
              <a:rPr kumimoji="1" lang="ja-JP" altLang="en-US" sz="1200" b="1"/>
              <a:t>皆さんにとって一番身近な補助金になるであろう地区補助金は、この</a:t>
            </a:r>
            <a:r>
              <a:rPr kumimoji="1" lang="en-US" altLang="ja-JP" sz="1200" b="1" dirty="0"/>
              <a:t>DDF</a:t>
            </a:r>
            <a:r>
              <a:rPr kumimoji="1" lang="ja-JP" altLang="en-US" sz="1200" b="1"/>
              <a:t>の半分の金額になります。</a:t>
            </a:r>
            <a:endParaRPr kumimoji="1" lang="en-US" altLang="ja-JP" sz="1200" b="1" dirty="0"/>
          </a:p>
          <a:p>
            <a:pPr marL="0" indent="0"/>
            <a:r>
              <a:rPr kumimoji="1" lang="ja-JP" altLang="en-US" sz="1200" b="1"/>
              <a:t>もう半分は、地区活動資金となり、</a:t>
            </a:r>
            <a:r>
              <a:rPr kumimoji="1" lang="ja-JP" altLang="en-US" sz="1200" b="1" u="none" strike="noStrike" cap="none">
                <a:solidFill>
                  <a:schemeClr val="tx1"/>
                </a:solidFill>
                <a:latin typeface="+mn-lt"/>
                <a:ea typeface="+mn-ea"/>
                <a:cs typeface="+mn-cs"/>
              </a:rPr>
              <a:t>さまざまな活動に活用されます。</a:t>
            </a:r>
            <a:endParaRPr kumimoji="1" lang="en-US" altLang="ja-JP" sz="1200" b="1" u="none" strike="noStrike" cap="none" dirty="0">
              <a:solidFill>
                <a:schemeClr val="tx1"/>
              </a:solidFill>
              <a:latin typeface="+mn-lt"/>
              <a:ea typeface="+mn-ea"/>
              <a:cs typeface="+mn-cs"/>
            </a:endParaRPr>
          </a:p>
          <a:p>
            <a:pPr marL="0" indent="0"/>
            <a:endParaRPr kumimoji="1" lang="en-US" altLang="ja-JP" sz="1200" b="1" u="none" strike="noStrike" cap="none" dirty="0">
              <a:solidFill>
                <a:schemeClr val="tx1"/>
              </a:solidFill>
              <a:latin typeface="+mn-lt"/>
              <a:ea typeface="+mn-ea"/>
              <a:cs typeface="+mn-cs"/>
              <a:sym typeface="Arial"/>
            </a:endParaRPr>
          </a:p>
          <a:p>
            <a:pPr marL="0" indent="0"/>
            <a:r>
              <a:rPr kumimoji="1" lang="ja-JP" altLang="en-US" sz="1200" b="1" u="none" strike="noStrike" cap="none">
                <a:solidFill>
                  <a:schemeClr val="bg1"/>
                </a:solidFill>
                <a:latin typeface="Hiragino Kaku Gothic ProN W6" panose="020B0300000000000000" pitchFamily="34" charset="-128"/>
                <a:ea typeface="Hiragino Kaku Gothic ProN W6" panose="020B0300000000000000" pitchFamily="34" charset="-128"/>
                <a:cs typeface="Arial"/>
                <a:sym typeface="Arial"/>
              </a:rPr>
              <a:t>この地区補助金を管理する委員会が財団補助金委員会であり、私は次年度の委員長を務めます。</a:t>
            </a:r>
            <a:endParaRPr kumimoji="1" lang="en-US" altLang="ja-JP" sz="1200" b="1" u="none" strike="noStrike" cap="none" dirty="0">
              <a:solidFill>
                <a:schemeClr val="bg1"/>
              </a:solidFill>
              <a:latin typeface="Hiragino Kaku Gothic ProN W6" panose="020B0300000000000000" pitchFamily="34" charset="-128"/>
              <a:ea typeface="Hiragino Kaku Gothic ProN W6" panose="020B0300000000000000" pitchFamily="34" charset="-128"/>
              <a:cs typeface="Arial"/>
              <a:sym typeface="Arial"/>
            </a:endParaRPr>
          </a:p>
          <a:p>
            <a:pPr marL="0" indent="0"/>
            <a:r>
              <a:rPr kumimoji="1" lang="ja-JP" altLang="en-US" sz="1200" b="1" u="none" strike="noStrike" cap="none">
                <a:solidFill>
                  <a:schemeClr val="bg1"/>
                </a:solidFill>
                <a:latin typeface="Hiragino Kaku Gothic ProN W6" panose="020B0300000000000000" pitchFamily="34" charset="-128"/>
                <a:ea typeface="Hiragino Kaku Gothic ProN W6" panose="020B0300000000000000" pitchFamily="34" charset="-128"/>
                <a:cs typeface="Arial"/>
                <a:sym typeface="Arial"/>
              </a:rPr>
              <a:t>私のセッションでは、この地区補助金について、ご説明いたします。</a:t>
            </a:r>
            <a:endParaRPr kumimoji="1" lang="en-US" altLang="ja-JP" sz="1200" b="1" u="none" strike="noStrike" cap="none" dirty="0">
              <a:solidFill>
                <a:schemeClr val="bg1"/>
              </a:solidFill>
              <a:latin typeface="Hiragino Kaku Gothic ProN W6" panose="020B0300000000000000" pitchFamily="34" charset="-128"/>
              <a:ea typeface="Hiragino Kaku Gothic ProN W6" panose="020B0300000000000000" pitchFamily="34" charset="-128"/>
              <a:cs typeface="Arial"/>
              <a:sym typeface="Arial"/>
            </a:endParaRPr>
          </a:p>
          <a:p>
            <a:endParaRPr kumimoji="1" lang="ja-JP" altLang="en-US" dirty="0"/>
          </a:p>
        </p:txBody>
      </p:sp>
      <p:sp>
        <p:nvSpPr>
          <p:cNvPr id="4" name="スライド番号プレースホルダー 3">
            <a:extLst>
              <a:ext uri="{FF2B5EF4-FFF2-40B4-BE49-F238E27FC236}">
                <a16:creationId xmlns:a16="http://schemas.microsoft.com/office/drawing/2014/main" id="{E82743C2-D395-361B-E3CC-EA57C191532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27055-821E-4F6B-AAA9-2685E1493D9C}" type="slidenum">
              <a:rPr kumimoji="0" lang="en-US" sz="1200" b="0" i="0" u="none" strike="noStrike" kern="1200" cap="none" spc="0" normalizeH="0" baseline="0" noProof="0" smtClean="0">
                <a:ln>
                  <a:noFill/>
                </a:ln>
                <a:solidFill>
                  <a:prstClr val="black"/>
                </a:solidFill>
                <a:effectLst/>
                <a:uLnTx/>
                <a:uFillTx/>
                <a:latin typeface="MS PMincho"/>
                <a:ea typeface="MS PMincho"/>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MS PMincho"/>
              <a:ea typeface="MS PMincho"/>
            </a:endParaRPr>
          </a:p>
        </p:txBody>
      </p:sp>
    </p:spTree>
    <p:extLst>
      <p:ext uri="{BB962C8B-B14F-4D97-AF65-F5344CB8AC3E}">
        <p14:creationId xmlns:p14="http://schemas.microsoft.com/office/powerpoint/2010/main" val="1131148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先ほど、提出期限のお話をしましたが、改めてスケジュールをご説明いたします。</a:t>
            </a:r>
            <a:endParaRPr kumimoji="1" lang="en-US" altLang="ja-JP" dirty="0"/>
          </a:p>
          <a:p>
            <a:endParaRPr kumimoji="1" lang="en-US" altLang="ja-JP" dirty="0"/>
          </a:p>
          <a:p>
            <a:r>
              <a:rPr kumimoji="1" lang="ja-JP" altLang="en-US"/>
              <a:t>ロータリー年度を跨いでのスケジュールとなりますので、ご注意ください。</a:t>
            </a:r>
            <a:endParaRPr kumimoji="1" lang="en-US" altLang="ja-JP" dirty="0"/>
          </a:p>
          <a:p>
            <a:endParaRPr kumimoji="1" lang="en-US" altLang="ja-JP" dirty="0"/>
          </a:p>
          <a:p>
            <a:r>
              <a:rPr kumimoji="1" lang="ja-JP" altLang="en-US"/>
              <a:t>まずは、</a:t>
            </a:r>
            <a:r>
              <a:rPr kumimoji="1" lang="en-US" altLang="ja-JP" dirty="0"/>
              <a:t>4</a:t>
            </a:r>
            <a:r>
              <a:rPr kumimoji="1" lang="ja-JP" altLang="en-US"/>
              <a:t>月</a:t>
            </a:r>
            <a:r>
              <a:rPr kumimoji="1" lang="en-US" altLang="ja-JP" dirty="0"/>
              <a:t>30</a:t>
            </a:r>
            <a:r>
              <a:rPr kumimoji="1" lang="ja-JP" altLang="en-US"/>
              <a:t>日が申請期限です。</a:t>
            </a:r>
            <a:endParaRPr kumimoji="1" lang="en-US" altLang="ja-JP" dirty="0"/>
          </a:p>
          <a:p>
            <a:endParaRPr kumimoji="1" lang="en-US" altLang="ja-JP" dirty="0"/>
          </a:p>
          <a:p>
            <a:r>
              <a:rPr kumimoji="1" lang="ja-JP" altLang="en-US"/>
              <a:t>そして、</a:t>
            </a:r>
            <a:r>
              <a:rPr kumimoji="1" lang="en-US" altLang="ja-JP" dirty="0"/>
              <a:t>5</a:t>
            </a:r>
            <a:r>
              <a:rPr kumimoji="1" lang="ja-JP" altLang="en-US"/>
              <a:t>月末に地区審査会</a:t>
            </a:r>
            <a:endParaRPr kumimoji="1" lang="en-US" altLang="ja-JP" dirty="0"/>
          </a:p>
          <a:p>
            <a:endParaRPr kumimoji="1" lang="en-US" altLang="ja-JP" dirty="0"/>
          </a:p>
          <a:p>
            <a:r>
              <a:rPr kumimoji="1" lang="ja-JP" altLang="en-US"/>
              <a:t>それが完了して、</a:t>
            </a:r>
            <a:r>
              <a:rPr kumimoji="1" lang="en-US" altLang="ja-JP" dirty="0"/>
              <a:t>6</a:t>
            </a:r>
            <a:r>
              <a:rPr kumimoji="1" lang="ja-JP" altLang="en-US"/>
              <a:t>月に財団への申請を行います。</a:t>
            </a:r>
            <a:endParaRPr kumimoji="1" lang="en-US" altLang="ja-JP" dirty="0"/>
          </a:p>
          <a:p>
            <a:endParaRPr kumimoji="1" lang="en-US" altLang="ja-JP" dirty="0"/>
          </a:p>
          <a:p>
            <a:r>
              <a:rPr kumimoji="1" lang="en-US" altLang="ja-JP" dirty="0"/>
              <a:t>8</a:t>
            </a:r>
            <a:r>
              <a:rPr kumimoji="1" lang="ja-JP" altLang="en-US"/>
              <a:t>月に財団からの承認がおり、当委員会へ振り込みが行われます。</a:t>
            </a:r>
            <a:endParaRPr kumimoji="1" lang="en-US" altLang="ja-JP" dirty="0"/>
          </a:p>
          <a:p>
            <a:endParaRPr kumimoji="1" lang="en-US" altLang="ja-JP" dirty="0"/>
          </a:p>
          <a:p>
            <a:r>
              <a:rPr kumimoji="1" lang="ja-JP" altLang="en-US"/>
              <a:t>その後、速やかに、当委員会から、各クラブへの振り込みが行われます。</a:t>
            </a:r>
            <a:endParaRPr kumimoji="1" lang="en-US" altLang="ja-JP" dirty="0"/>
          </a:p>
          <a:p>
            <a:endParaRPr kumimoji="1" lang="en-US" altLang="ja-JP" dirty="0"/>
          </a:p>
          <a:p>
            <a:endParaRPr kumimoji="1" lang="en-US" altLang="ja-JP" dirty="0"/>
          </a:p>
          <a:p>
            <a:r>
              <a:rPr kumimoji="1" lang="ja-JP" altLang="en-US"/>
              <a:t>これら補助金を活用して、申請いただいたいプロジェクトを各クラブが実施し、翌年</a:t>
            </a:r>
            <a:r>
              <a:rPr kumimoji="1" lang="en-US" altLang="ja-JP" dirty="0"/>
              <a:t>6</a:t>
            </a:r>
            <a:r>
              <a:rPr kumimoji="1" lang="ja-JP" altLang="en-US"/>
              <a:t>月末に報告を完了して、すべてのスケジュールが完了するという流れです。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27055-821E-4F6B-AAA9-2685E1493D9C}" type="slidenum">
              <a:rPr kumimoji="0" lang="en-US" sz="1200" b="0" i="0" u="none" strike="noStrike" kern="1200" cap="none" spc="0" normalizeH="0" baseline="0" noProof="0" smtClean="0">
                <a:ln>
                  <a:noFill/>
                </a:ln>
                <a:solidFill>
                  <a:prstClr val="black"/>
                </a:solidFill>
                <a:effectLst/>
                <a:uLnTx/>
                <a:uFillTx/>
                <a:latin typeface="MS PMincho"/>
                <a:ea typeface="MS PMincho"/>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MS PMincho"/>
              <a:ea typeface="MS PMincho"/>
            </a:endParaRPr>
          </a:p>
        </p:txBody>
      </p:sp>
    </p:spTree>
    <p:extLst>
      <p:ext uri="{BB962C8B-B14F-4D97-AF65-F5344CB8AC3E}">
        <p14:creationId xmlns:p14="http://schemas.microsoft.com/office/powerpoint/2010/main" val="40362500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まず地区補助金の参加資格です。</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地区補助金は比較的適用の幅が広く利用いただきやすい補助金ではありますが、これから上げる項目を満足する必要があります。</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１、ロータリー財団の使命に関連している事。</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２、ロータリアンが積極的に参加する事。</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３、実施に先立ってロータリー財団により審査され承認されている事。</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４、地区財団管理セミナーに出席している事</a:t>
            </a:r>
            <a:r>
              <a:rPr lang="en-US" altLang="ja-JP" sz="1200" dirty="0"/>
              <a:t>(</a:t>
            </a:r>
            <a:r>
              <a:rPr lang="ja-JP" altLang="en-US" sz="1200"/>
              <a:t>昨年に開催されたセミナーです</a:t>
            </a:r>
            <a:r>
              <a:rPr lang="en-US" altLang="ja-JP" sz="120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５、ＭＯＵ、覚書に挙げられた要件に従うことに同意し、それをを提出する事。</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これらを満足しなければ地区補助金に参加することができません</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さらに補足として、</a:t>
            </a:r>
            <a:r>
              <a:rPr lang="en-US" altLang="ja-JP" sz="1200" dirty="0"/>
              <a:t>3</a:t>
            </a:r>
            <a:r>
              <a:rPr lang="ja-JP" altLang="en-US" sz="1200"/>
              <a:t>に関連する項目ですが、</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要約すると審査承認され前に進行しているプロジェクトはダメだということ</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承認後の変更は承認が必要であるということにもご注意いただきたいです。</a:t>
            </a:r>
            <a:endParaRPr lang="en-US" altLang="ja-JP" sz="1200"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27055-821E-4F6B-AAA9-2685E1493D9C}" type="slidenum">
              <a:rPr kumimoji="0" lang="en-US" sz="1200" b="0" i="0" u="none" strike="noStrike" kern="1200" cap="none" spc="0" normalizeH="0" baseline="0" noProof="0" smtClean="0">
                <a:ln>
                  <a:noFill/>
                </a:ln>
                <a:solidFill>
                  <a:prstClr val="black"/>
                </a:solidFill>
                <a:effectLst/>
                <a:uLnTx/>
                <a:uFillTx/>
                <a:latin typeface="MS PMincho"/>
                <a:ea typeface="MS PMincho"/>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MS PMincho"/>
              <a:ea typeface="MS PMincho"/>
            </a:endParaRPr>
          </a:p>
        </p:txBody>
      </p:sp>
    </p:spTree>
    <p:extLst>
      <p:ext uri="{BB962C8B-B14F-4D97-AF65-F5344CB8AC3E}">
        <p14:creationId xmlns:p14="http://schemas.microsoft.com/office/powerpoint/2010/main" val="22342865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次に、各クラブへの配分基準についてです。</a:t>
            </a:r>
            <a:endParaRPr kumimoji="1" lang="en-US" altLang="ja-JP" dirty="0"/>
          </a:p>
          <a:p>
            <a:endParaRPr kumimoji="1" lang="en-US" altLang="ja-JP" dirty="0"/>
          </a:p>
          <a:p>
            <a:r>
              <a:rPr kumimoji="1" lang="ja-JP" altLang="en-US"/>
              <a:t>いくつかの規定により、クラブへの配分基準額の上限が設定されます。</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cap="none" dirty="0">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1</a:t>
            </a:r>
            <a:r>
              <a:rPr lang="ja-JP" altLang="en-US" sz="1200" u="none" strike="noStrike" cap="none">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クラブ</a:t>
            </a:r>
            <a:r>
              <a:rPr lang="en-US" altLang="ja-JP" sz="1200" dirty="0">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1</a:t>
            </a:r>
            <a:r>
              <a:rPr lang="ja-JP" altLang="en-US" sz="1200" u="none" strike="noStrike" cap="none">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プロジェクトが前提となりますが、</a:t>
            </a:r>
            <a:endParaRPr lang="en-US" altLang="ja-JP" sz="1200" u="none" strike="noStrike" cap="none" dirty="0">
              <a:solidFill>
                <a:schemeClr val="dk1"/>
              </a:solidFill>
              <a:latin typeface="Hiragino Kaku Gothic ProN W3" panose="020B0300000000000000" pitchFamily="34" charset="-128"/>
              <a:ea typeface="Hiragino Kaku Gothic ProN W3" panose="020B0300000000000000" pitchFamily="34" charset="-128"/>
              <a:cs typeface="MS PMincho"/>
              <a:sym typeface="MS PMincho"/>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u="none" strike="noStrike" cap="none" dirty="0">
              <a:solidFill>
                <a:schemeClr val="dk1"/>
              </a:solidFill>
              <a:latin typeface="Hiragino Kaku Gothic ProN W3" panose="020B0300000000000000" pitchFamily="34" charset="-128"/>
              <a:ea typeface="Hiragino Kaku Gothic ProN W3" panose="020B0300000000000000" pitchFamily="34" charset="-128"/>
              <a:cs typeface="MS PMincho"/>
              <a:sym typeface="MS PMincho"/>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cap="none" dirty="0">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3</a:t>
            </a:r>
            <a:r>
              <a:rPr lang="ja-JP" altLang="en-US" sz="1200" u="none" strike="noStrike" cap="none">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年前の年次寄付金の</a:t>
            </a:r>
            <a:r>
              <a:rPr lang="en-US" altLang="ja-JP" sz="1200" u="none" strike="noStrike" cap="none" dirty="0">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25</a:t>
            </a:r>
            <a:r>
              <a:rPr lang="ja-JP" altLang="en-US" sz="1200" u="none" strike="noStrike" cap="none">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％を基準額とし、クラブ一人当たりの寄付実績額に応じ・・・・設定されます。</a:t>
            </a:r>
            <a:endParaRPr lang="en-US" altLang="ja-JP" sz="1200" u="none" strike="noStrike" cap="none" dirty="0">
              <a:solidFill>
                <a:schemeClr val="dk1"/>
              </a:solidFill>
              <a:latin typeface="Hiragino Kaku Gothic ProN W3" panose="020B0300000000000000" pitchFamily="34" charset="-128"/>
              <a:ea typeface="Hiragino Kaku Gothic ProN W3" panose="020B0300000000000000" pitchFamily="34" charset="-128"/>
              <a:cs typeface="MS PMincho"/>
              <a:sym typeface="MS PMincho"/>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u="none" strike="noStrike" cap="none" dirty="0">
              <a:solidFill>
                <a:schemeClr val="dk1"/>
              </a:solidFill>
              <a:latin typeface="Hiragino Kaku Gothic ProN W3" panose="020B0300000000000000" pitchFamily="34" charset="-128"/>
              <a:ea typeface="Hiragino Kaku Gothic ProN W3" panose="020B0300000000000000" pitchFamily="34" charset="-128"/>
              <a:cs typeface="MS PMincho"/>
              <a:sym typeface="MS PMincho"/>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cap="none">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さらに、最高額は</a:t>
            </a:r>
            <a:r>
              <a:rPr lang="en-US" altLang="ja-JP" sz="1200" u="none" strike="noStrike" cap="none" dirty="0">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50</a:t>
            </a:r>
            <a:r>
              <a:rPr lang="ja-JP" altLang="en-US" sz="1200" u="none" strike="noStrike" cap="none">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万円です。</a:t>
            </a:r>
            <a:endParaRPr lang="en-US" altLang="ja-JP" sz="1200" u="none" strike="noStrike" cap="none" dirty="0">
              <a:solidFill>
                <a:schemeClr val="dk1"/>
              </a:solidFill>
              <a:latin typeface="Hiragino Kaku Gothic ProN W3" panose="020B0300000000000000" pitchFamily="34" charset="-128"/>
              <a:ea typeface="Hiragino Kaku Gothic ProN W3" panose="020B0300000000000000" pitchFamily="34" charset="-128"/>
              <a:cs typeface="MS PMincho"/>
              <a:sym typeface="MS PMincho"/>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u="none" strike="noStrike" cap="none" dirty="0">
              <a:solidFill>
                <a:schemeClr val="dk1"/>
              </a:solidFill>
              <a:latin typeface="Hiragino Kaku Gothic ProN W3" panose="020B0300000000000000" pitchFamily="34" charset="-128"/>
              <a:ea typeface="Hiragino Kaku Gothic ProN W3" panose="020B0300000000000000" pitchFamily="34" charset="-128"/>
              <a:cs typeface="MS PMincho"/>
              <a:sym typeface="MS PMincho"/>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cap="none">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また、</a:t>
            </a:r>
            <a:r>
              <a:rPr lang="en-US" altLang="ja-JP" sz="1200" u="none" strike="noStrike" cap="none" dirty="0">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3</a:t>
            </a:r>
            <a:r>
              <a:rPr lang="ja-JP" altLang="en-US" sz="1200" u="none" strike="noStrike" cap="none">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年前の・・・・</a:t>
            </a:r>
            <a:endParaRPr lang="en-US" altLang="ja-JP" sz="1200" u="none" strike="noStrike" cap="none" dirty="0">
              <a:solidFill>
                <a:schemeClr val="dk1"/>
              </a:solidFill>
              <a:latin typeface="Hiragino Kaku Gothic ProN W3" panose="020B0300000000000000" pitchFamily="34" charset="-128"/>
              <a:ea typeface="Hiragino Kaku Gothic ProN W3" panose="020B0300000000000000" pitchFamily="34" charset="-128"/>
              <a:cs typeface="MS PMincho"/>
              <a:sym typeface="MS PMincho"/>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u="none" strike="noStrike" cap="none" dirty="0">
              <a:solidFill>
                <a:schemeClr val="dk1"/>
              </a:solidFill>
              <a:latin typeface="Hiragino Kaku Gothic ProN W3" panose="020B0300000000000000" pitchFamily="34" charset="-128"/>
              <a:ea typeface="Hiragino Kaku Gothic ProN W3" panose="020B0300000000000000" pitchFamily="34" charset="-128"/>
              <a:cs typeface="MS PMincho"/>
              <a:sym typeface="MS PMincho"/>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cap="none">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ローターアクトクラブは・・・</a:t>
            </a:r>
            <a:endParaRPr lang="en-US" altLang="ja-JP" sz="1200" u="none" strike="noStrike" cap="none" dirty="0">
              <a:solidFill>
                <a:schemeClr val="dk1"/>
              </a:solidFill>
              <a:latin typeface="Hiragino Kaku Gothic ProN W3" panose="020B0300000000000000" pitchFamily="34" charset="-128"/>
              <a:ea typeface="Hiragino Kaku Gothic ProN W3" panose="020B0300000000000000" pitchFamily="34" charset="-128"/>
              <a:cs typeface="MS PMincho"/>
              <a:sym typeface="MS PMincho"/>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u="none" strike="noStrike" cap="none" dirty="0">
              <a:solidFill>
                <a:schemeClr val="dk1"/>
              </a:solidFill>
              <a:latin typeface="Hiragino Kaku Gothic ProN W3" panose="020B0300000000000000" pitchFamily="34" charset="-128"/>
              <a:ea typeface="Hiragino Kaku Gothic ProN W3" panose="020B0300000000000000" pitchFamily="34" charset="-128"/>
              <a:cs typeface="MS PMincho"/>
              <a:sym typeface="MS PMincho"/>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u="none" strike="noStrike" cap="none">
              <a:solidFill>
                <a:schemeClr val="dk1"/>
              </a:solidFill>
              <a:latin typeface="Hiragino Kaku Gothic ProN W3" panose="020B0300000000000000" pitchFamily="34" charset="-128"/>
              <a:ea typeface="Hiragino Kaku Gothic ProN W3" panose="020B0300000000000000" pitchFamily="34" charset="-128"/>
              <a:cs typeface="MS PMincho"/>
              <a:sym typeface="MS PMincho"/>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u="none" strike="noStrike" cap="none">
              <a:solidFill>
                <a:schemeClr val="dk1"/>
              </a:solidFill>
              <a:latin typeface="Hiragino Kaku Gothic ProN W3" panose="020B0300000000000000" pitchFamily="34" charset="-128"/>
              <a:ea typeface="Hiragino Kaku Gothic ProN W3" panose="020B0300000000000000" pitchFamily="34" charset="-128"/>
              <a:cs typeface="MS PMincho"/>
              <a:sym typeface="MS PMincho"/>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27055-821E-4F6B-AAA9-2685E1493D9C}" type="slidenum">
              <a:rPr kumimoji="0" lang="en-US" sz="1200" b="0" i="0" u="none" strike="noStrike" kern="1200" cap="none" spc="0" normalizeH="0" baseline="0" noProof="0" smtClean="0">
                <a:ln>
                  <a:noFill/>
                </a:ln>
                <a:solidFill>
                  <a:prstClr val="black"/>
                </a:solidFill>
                <a:effectLst/>
                <a:uLnTx/>
                <a:uFillTx/>
                <a:latin typeface="MS PMincho"/>
                <a:ea typeface="MS PMincho"/>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MS PMincho"/>
              <a:ea typeface="MS PMincho"/>
            </a:endParaRPr>
          </a:p>
        </p:txBody>
      </p:sp>
    </p:spTree>
    <p:extLst>
      <p:ext uri="{BB962C8B-B14F-4D97-AF65-F5344CB8AC3E}">
        <p14:creationId xmlns:p14="http://schemas.microsoft.com/office/powerpoint/2010/main" val="2347268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先ほど、提出期限のお話をしましたが、改めてスケジュールをご説明いたします。</a:t>
            </a:r>
            <a:endParaRPr kumimoji="1" lang="en-US" altLang="ja-JP" dirty="0"/>
          </a:p>
          <a:p>
            <a:endParaRPr kumimoji="1" lang="en-US" altLang="ja-JP" dirty="0"/>
          </a:p>
          <a:p>
            <a:r>
              <a:rPr kumimoji="1" lang="ja-JP" altLang="en-US"/>
              <a:t>ロータリー年度を跨いでのスケジュールとなりますので、ご注意ください。</a:t>
            </a:r>
            <a:endParaRPr kumimoji="1" lang="en-US" altLang="ja-JP" dirty="0"/>
          </a:p>
          <a:p>
            <a:endParaRPr kumimoji="1" lang="en-US" altLang="ja-JP" dirty="0"/>
          </a:p>
          <a:p>
            <a:r>
              <a:rPr kumimoji="1" lang="ja-JP" altLang="en-US"/>
              <a:t>まずは、</a:t>
            </a:r>
            <a:r>
              <a:rPr kumimoji="1" lang="en-US" altLang="ja-JP" dirty="0"/>
              <a:t>4</a:t>
            </a:r>
            <a:r>
              <a:rPr kumimoji="1" lang="ja-JP" altLang="en-US"/>
              <a:t>月</a:t>
            </a:r>
            <a:r>
              <a:rPr kumimoji="1" lang="en-US" altLang="ja-JP" dirty="0"/>
              <a:t>30</a:t>
            </a:r>
            <a:r>
              <a:rPr kumimoji="1" lang="ja-JP" altLang="en-US"/>
              <a:t>日が申請期限です。</a:t>
            </a:r>
            <a:endParaRPr kumimoji="1" lang="en-US" altLang="ja-JP" dirty="0"/>
          </a:p>
          <a:p>
            <a:endParaRPr kumimoji="1" lang="en-US" altLang="ja-JP" dirty="0"/>
          </a:p>
          <a:p>
            <a:r>
              <a:rPr kumimoji="1" lang="ja-JP" altLang="en-US"/>
              <a:t>そして、</a:t>
            </a:r>
            <a:r>
              <a:rPr kumimoji="1" lang="en-US" altLang="ja-JP" dirty="0"/>
              <a:t>5</a:t>
            </a:r>
            <a:r>
              <a:rPr kumimoji="1" lang="ja-JP" altLang="en-US"/>
              <a:t>月末に地区審査会</a:t>
            </a:r>
            <a:endParaRPr kumimoji="1" lang="en-US" altLang="ja-JP" dirty="0"/>
          </a:p>
          <a:p>
            <a:endParaRPr kumimoji="1" lang="en-US" altLang="ja-JP" dirty="0"/>
          </a:p>
          <a:p>
            <a:r>
              <a:rPr kumimoji="1" lang="ja-JP" altLang="en-US"/>
              <a:t>それが完了して、</a:t>
            </a:r>
            <a:r>
              <a:rPr kumimoji="1" lang="en-US" altLang="ja-JP" dirty="0"/>
              <a:t>6</a:t>
            </a:r>
            <a:r>
              <a:rPr kumimoji="1" lang="ja-JP" altLang="en-US"/>
              <a:t>月に財団への申請を行います。</a:t>
            </a:r>
            <a:endParaRPr kumimoji="1" lang="en-US" altLang="ja-JP" dirty="0"/>
          </a:p>
          <a:p>
            <a:endParaRPr kumimoji="1" lang="en-US" altLang="ja-JP" dirty="0"/>
          </a:p>
          <a:p>
            <a:r>
              <a:rPr kumimoji="1" lang="en-US" altLang="ja-JP" dirty="0"/>
              <a:t>8</a:t>
            </a:r>
            <a:r>
              <a:rPr kumimoji="1" lang="ja-JP" altLang="en-US"/>
              <a:t>月に財団からの承認がおり、当委員会へ振り込みが行われます。</a:t>
            </a:r>
            <a:endParaRPr kumimoji="1" lang="en-US" altLang="ja-JP" dirty="0"/>
          </a:p>
          <a:p>
            <a:endParaRPr kumimoji="1" lang="en-US" altLang="ja-JP" dirty="0"/>
          </a:p>
          <a:p>
            <a:r>
              <a:rPr kumimoji="1" lang="ja-JP" altLang="en-US"/>
              <a:t>その後、速やかに、当委員会から、各クラブへの振り込みが行われます。</a:t>
            </a:r>
            <a:endParaRPr kumimoji="1" lang="en-US" altLang="ja-JP" dirty="0"/>
          </a:p>
          <a:p>
            <a:endParaRPr kumimoji="1" lang="en-US" altLang="ja-JP" dirty="0"/>
          </a:p>
          <a:p>
            <a:endParaRPr kumimoji="1" lang="en-US" altLang="ja-JP" dirty="0"/>
          </a:p>
          <a:p>
            <a:r>
              <a:rPr kumimoji="1" lang="ja-JP" altLang="en-US"/>
              <a:t>これら補助金を活用して、申請いただいたいプロジェクトを各クラブが実施し、翌年</a:t>
            </a:r>
            <a:r>
              <a:rPr kumimoji="1" lang="en-US" altLang="ja-JP" dirty="0"/>
              <a:t>6</a:t>
            </a:r>
            <a:r>
              <a:rPr kumimoji="1" lang="ja-JP" altLang="en-US"/>
              <a:t>月末に報告を完了して、すべてのスケジュールが完了するという流れです。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27055-821E-4F6B-AAA9-2685E1493D9C}" type="slidenum">
              <a:rPr kumimoji="0" lang="en-US" sz="1200" b="0" i="0" u="none" strike="noStrike" kern="1200" cap="none" spc="0" normalizeH="0" baseline="0" noProof="0" smtClean="0">
                <a:ln>
                  <a:noFill/>
                </a:ln>
                <a:solidFill>
                  <a:prstClr val="black"/>
                </a:solidFill>
                <a:effectLst/>
                <a:uLnTx/>
                <a:uFillTx/>
                <a:latin typeface="MS PMincho"/>
                <a:ea typeface="MS PMincho"/>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MS PMincho"/>
              <a:ea typeface="MS PMincho"/>
            </a:endParaRPr>
          </a:p>
        </p:txBody>
      </p:sp>
    </p:spTree>
    <p:extLst>
      <p:ext uri="{BB962C8B-B14F-4D97-AF65-F5344CB8AC3E}">
        <p14:creationId xmlns:p14="http://schemas.microsoft.com/office/powerpoint/2010/main" val="4001588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では、実際に活動いただく上での注意点、また我々からのお願いをここにまとめました。</a:t>
            </a:r>
            <a:endParaRPr kumimoji="1" lang="en-US" altLang="ja-JP" dirty="0"/>
          </a:p>
          <a:p>
            <a:endParaRPr kumimoji="1" lang="en-US" altLang="ja-JP" dirty="0"/>
          </a:p>
          <a:p>
            <a:r>
              <a:rPr kumimoji="1" lang="ja-JP" altLang="en-US"/>
              <a:t>申請期限は、</a:t>
            </a:r>
            <a:r>
              <a:rPr kumimoji="1" lang="en-US" altLang="ja-JP" dirty="0"/>
              <a:t>4</a:t>
            </a:r>
            <a:r>
              <a:rPr kumimoji="1" lang="ja-JP" altLang="en-US"/>
              <a:t>月</a:t>
            </a:r>
            <a:r>
              <a:rPr kumimoji="1" lang="en-US" altLang="ja-JP" dirty="0"/>
              <a:t>30</a:t>
            </a:r>
            <a:r>
              <a:rPr kumimoji="1" lang="ja-JP" altLang="en-US"/>
              <a:t>日です。</a:t>
            </a:r>
            <a:endParaRPr kumimoji="1" lang="en-US" altLang="ja-JP" dirty="0"/>
          </a:p>
          <a:p>
            <a:endParaRPr kumimoji="1" lang="en-US" altLang="ja-JP" dirty="0"/>
          </a:p>
          <a:p>
            <a:r>
              <a:rPr kumimoji="1" lang="ja-JP" altLang="en-US"/>
              <a:t>申請及び補助金を使ったプロジェクトの報告は、メールに添付いただく形で提出をお願いしております。</a:t>
            </a:r>
            <a:endParaRPr kumimoji="1" lang="en-US" altLang="ja-JP" dirty="0"/>
          </a:p>
          <a:p>
            <a:r>
              <a:rPr kumimoji="1" lang="ja-JP" altLang="en-US"/>
              <a:t>専用のメールアドレスがありますので、こちらまで提出いただくようお願いいたします。</a:t>
            </a:r>
            <a:endParaRPr kumimoji="1" lang="en-US" altLang="ja-JP" dirty="0"/>
          </a:p>
          <a:p>
            <a:endParaRPr kumimoji="1" lang="en-US" altLang="ja-JP" dirty="0"/>
          </a:p>
          <a:p>
            <a:r>
              <a:rPr kumimoji="1" lang="ja-JP" altLang="en-US"/>
              <a:t>提出いただいた後は、こちらから受付メールを送信いたします。</a:t>
            </a:r>
            <a:endParaRPr kumimoji="1" lang="en-US" altLang="ja-JP" dirty="0"/>
          </a:p>
          <a:p>
            <a:r>
              <a:rPr kumimoji="1" lang="ja-JP" altLang="en-US"/>
              <a:t>当委員の運営には万全を期しておりますが、なにぶん少ない人員で対応しておりますので、漏れがないとも言い切れません。</a:t>
            </a:r>
            <a:endParaRPr kumimoji="1" lang="en-US" altLang="ja-JP" dirty="0"/>
          </a:p>
          <a:p>
            <a:r>
              <a:rPr kumimoji="1" lang="ja-JP" altLang="en-US"/>
              <a:t>万一、提出後一週間以上経過しても、何もレスピンスがない場合は、当委員会までご連絡ください。</a:t>
            </a:r>
            <a:endParaRPr kumimoji="1" lang="en-US" altLang="ja-JP" dirty="0"/>
          </a:p>
          <a:p>
            <a:endParaRPr kumimoji="1" lang="en-US" altLang="ja-JP" dirty="0"/>
          </a:p>
          <a:p>
            <a:r>
              <a:rPr kumimoji="1" lang="ja-JP" altLang="en-US"/>
              <a:t>補助金を活用したプロジェクトについては、最後に必ず報告書の提出が必要となります。</a:t>
            </a:r>
            <a:endParaRPr kumimoji="1" lang="en-US" altLang="ja-JP" dirty="0"/>
          </a:p>
          <a:p>
            <a:r>
              <a:rPr kumimoji="1" lang="ja-JP" altLang="en-US"/>
              <a:t>この提出がなされないと、新たな補助金の審査が開始されません。これはクラブ単位ではなく、地区としてです。</a:t>
            </a:r>
            <a:endParaRPr kumimoji="1" lang="en-US" altLang="ja-JP" dirty="0"/>
          </a:p>
          <a:p>
            <a:r>
              <a:rPr kumimoji="1" lang="ja-JP" altLang="en-US"/>
              <a:t>したがって、安易な遅れは、補助金を活用しようとするすべてのクラブに影響が出ますので、遅れないようご協力をお願いいたします。</a:t>
            </a:r>
            <a:endParaRPr kumimoji="1" lang="en-US" altLang="ja-JP" dirty="0"/>
          </a:p>
          <a:p>
            <a:r>
              <a:rPr kumimoji="1" lang="ja-JP" altLang="en-US"/>
              <a:t>残念ながら、昨年度は</a:t>
            </a:r>
            <a:r>
              <a:rPr kumimoji="1" lang="en-US" altLang="ja-JP" dirty="0"/>
              <a:t>2</a:t>
            </a:r>
            <a:r>
              <a:rPr kumimoji="1" lang="ja-JP" altLang="en-US"/>
              <a:t>クラブが期限を超えました。</a:t>
            </a:r>
            <a:endParaRPr kumimoji="1" lang="en-US" altLang="ja-JP" dirty="0"/>
          </a:p>
          <a:p>
            <a:endParaRPr kumimoji="1" lang="en-US" altLang="ja-JP" dirty="0"/>
          </a:p>
          <a:p>
            <a:r>
              <a:rPr kumimoji="1" lang="ja-JP" altLang="en-US"/>
              <a:t>最後に、プロジェクトが変更になったり、申請金額が変更になったり、つまり申請した内容に変更があった場合は、プロジェクト実施前に当委員会にご報告をお願いいたします。事後報告はダメです。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27055-821E-4F6B-AAA9-2685E1493D9C}" type="slidenum">
              <a:rPr kumimoji="0" lang="en-US" sz="1200" b="0" i="0" u="none" strike="noStrike" kern="1200" cap="none" spc="0" normalizeH="0" baseline="0" noProof="0" smtClean="0">
                <a:ln>
                  <a:noFill/>
                </a:ln>
                <a:solidFill>
                  <a:prstClr val="black"/>
                </a:solidFill>
                <a:effectLst/>
                <a:uLnTx/>
                <a:uFillTx/>
                <a:latin typeface="MS PMincho"/>
                <a:ea typeface="MS PMincho"/>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MS PMincho"/>
              <a:ea typeface="MS PMincho"/>
            </a:endParaRPr>
          </a:p>
        </p:txBody>
      </p:sp>
    </p:spTree>
    <p:extLst>
      <p:ext uri="{BB962C8B-B14F-4D97-AF65-F5344CB8AC3E}">
        <p14:creationId xmlns:p14="http://schemas.microsoft.com/office/powerpoint/2010/main" val="15945155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先ほど、提出期限のお話をしましたが、改めてスケジュールをご説明いたします。</a:t>
            </a:r>
            <a:endParaRPr kumimoji="1" lang="en-US" altLang="ja-JP" dirty="0"/>
          </a:p>
          <a:p>
            <a:endParaRPr kumimoji="1" lang="en-US" altLang="ja-JP" dirty="0"/>
          </a:p>
          <a:p>
            <a:r>
              <a:rPr kumimoji="1" lang="ja-JP" altLang="en-US"/>
              <a:t>ロータリー年度を跨いでのスケジュールとなりますので、ご注意ください。</a:t>
            </a:r>
            <a:endParaRPr kumimoji="1" lang="en-US" altLang="ja-JP" dirty="0"/>
          </a:p>
          <a:p>
            <a:endParaRPr kumimoji="1" lang="en-US" altLang="ja-JP" dirty="0"/>
          </a:p>
          <a:p>
            <a:r>
              <a:rPr kumimoji="1" lang="ja-JP" altLang="en-US"/>
              <a:t>まずは、</a:t>
            </a:r>
            <a:r>
              <a:rPr kumimoji="1" lang="en-US" altLang="ja-JP" dirty="0"/>
              <a:t>4</a:t>
            </a:r>
            <a:r>
              <a:rPr kumimoji="1" lang="ja-JP" altLang="en-US"/>
              <a:t>月</a:t>
            </a:r>
            <a:r>
              <a:rPr kumimoji="1" lang="en-US" altLang="ja-JP" dirty="0"/>
              <a:t>30</a:t>
            </a:r>
            <a:r>
              <a:rPr kumimoji="1" lang="ja-JP" altLang="en-US"/>
              <a:t>日が申請期限です。</a:t>
            </a:r>
            <a:endParaRPr kumimoji="1" lang="en-US" altLang="ja-JP" dirty="0"/>
          </a:p>
          <a:p>
            <a:endParaRPr kumimoji="1" lang="en-US" altLang="ja-JP" dirty="0"/>
          </a:p>
          <a:p>
            <a:r>
              <a:rPr kumimoji="1" lang="ja-JP" altLang="en-US"/>
              <a:t>そして、</a:t>
            </a:r>
            <a:r>
              <a:rPr kumimoji="1" lang="en-US" altLang="ja-JP" dirty="0"/>
              <a:t>5</a:t>
            </a:r>
            <a:r>
              <a:rPr kumimoji="1" lang="ja-JP" altLang="en-US"/>
              <a:t>月末に地区審査会</a:t>
            </a:r>
            <a:endParaRPr kumimoji="1" lang="en-US" altLang="ja-JP" dirty="0"/>
          </a:p>
          <a:p>
            <a:endParaRPr kumimoji="1" lang="en-US" altLang="ja-JP" dirty="0"/>
          </a:p>
          <a:p>
            <a:r>
              <a:rPr kumimoji="1" lang="ja-JP" altLang="en-US"/>
              <a:t>それが完了して、</a:t>
            </a:r>
            <a:r>
              <a:rPr kumimoji="1" lang="en-US" altLang="ja-JP" dirty="0"/>
              <a:t>6</a:t>
            </a:r>
            <a:r>
              <a:rPr kumimoji="1" lang="ja-JP" altLang="en-US"/>
              <a:t>月に財団への申請を行います。</a:t>
            </a:r>
            <a:endParaRPr kumimoji="1" lang="en-US" altLang="ja-JP" dirty="0"/>
          </a:p>
          <a:p>
            <a:endParaRPr kumimoji="1" lang="en-US" altLang="ja-JP" dirty="0"/>
          </a:p>
          <a:p>
            <a:r>
              <a:rPr kumimoji="1" lang="en-US" altLang="ja-JP" dirty="0"/>
              <a:t>8</a:t>
            </a:r>
            <a:r>
              <a:rPr kumimoji="1" lang="ja-JP" altLang="en-US"/>
              <a:t>月に財団からの承認がおり、当委員会へ振り込みが行われます。</a:t>
            </a:r>
            <a:endParaRPr kumimoji="1" lang="en-US" altLang="ja-JP" dirty="0"/>
          </a:p>
          <a:p>
            <a:endParaRPr kumimoji="1" lang="en-US" altLang="ja-JP" dirty="0"/>
          </a:p>
          <a:p>
            <a:r>
              <a:rPr kumimoji="1" lang="ja-JP" altLang="en-US"/>
              <a:t>その後、速やかに、当委員会から、各クラブへの振り込みが行われます。</a:t>
            </a:r>
            <a:endParaRPr kumimoji="1" lang="en-US" altLang="ja-JP" dirty="0"/>
          </a:p>
          <a:p>
            <a:endParaRPr kumimoji="1" lang="en-US" altLang="ja-JP" dirty="0"/>
          </a:p>
          <a:p>
            <a:endParaRPr kumimoji="1" lang="en-US" altLang="ja-JP" dirty="0"/>
          </a:p>
          <a:p>
            <a:r>
              <a:rPr kumimoji="1" lang="ja-JP" altLang="en-US"/>
              <a:t>これら補助金を活用して、申請いただいたいプロジェクトを各クラブが実施し、翌年</a:t>
            </a:r>
            <a:r>
              <a:rPr kumimoji="1" lang="en-US" altLang="ja-JP" dirty="0"/>
              <a:t>6</a:t>
            </a:r>
            <a:r>
              <a:rPr kumimoji="1" lang="ja-JP" altLang="en-US"/>
              <a:t>月末に報告を完了して、すべてのスケジュールが完了するという流れです。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27055-821E-4F6B-AAA9-2685E1493D9C}" type="slidenum">
              <a:rPr kumimoji="0" lang="en-US" sz="1200" b="0" i="0" u="none" strike="noStrike" kern="1200" cap="none" spc="0" normalizeH="0" baseline="0" noProof="0" smtClean="0">
                <a:ln>
                  <a:noFill/>
                </a:ln>
                <a:solidFill>
                  <a:prstClr val="black"/>
                </a:solidFill>
                <a:effectLst/>
                <a:uLnTx/>
                <a:uFillTx/>
                <a:latin typeface="MS PMincho"/>
                <a:ea typeface="MS PMincho"/>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MS PMincho"/>
              <a:ea typeface="MS PMincho"/>
            </a:endParaRPr>
          </a:p>
        </p:txBody>
      </p:sp>
    </p:spTree>
    <p:extLst>
      <p:ext uri="{BB962C8B-B14F-4D97-AF65-F5344CB8AC3E}">
        <p14:creationId xmlns:p14="http://schemas.microsoft.com/office/powerpoint/2010/main" val="3850203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先ほど、提出期限のお話をしましたが、改めてスケジュールをご説明いたします。</a:t>
            </a:r>
            <a:endParaRPr kumimoji="1" lang="en-US" altLang="ja-JP" dirty="0"/>
          </a:p>
          <a:p>
            <a:endParaRPr kumimoji="1" lang="en-US" altLang="ja-JP" dirty="0"/>
          </a:p>
          <a:p>
            <a:r>
              <a:rPr kumimoji="1" lang="ja-JP" altLang="en-US"/>
              <a:t>ロータリー年度を跨いでのスケジュールとなりますので、ご注意ください。</a:t>
            </a:r>
            <a:endParaRPr kumimoji="1" lang="en-US" altLang="ja-JP" dirty="0"/>
          </a:p>
          <a:p>
            <a:endParaRPr kumimoji="1" lang="en-US" altLang="ja-JP" dirty="0"/>
          </a:p>
          <a:p>
            <a:r>
              <a:rPr kumimoji="1" lang="ja-JP" altLang="en-US"/>
              <a:t>まずは、</a:t>
            </a:r>
            <a:r>
              <a:rPr kumimoji="1" lang="en-US" altLang="ja-JP" dirty="0"/>
              <a:t>4</a:t>
            </a:r>
            <a:r>
              <a:rPr kumimoji="1" lang="ja-JP" altLang="en-US"/>
              <a:t>月</a:t>
            </a:r>
            <a:r>
              <a:rPr kumimoji="1" lang="en-US" altLang="ja-JP" dirty="0"/>
              <a:t>30</a:t>
            </a:r>
            <a:r>
              <a:rPr kumimoji="1" lang="ja-JP" altLang="en-US"/>
              <a:t>日が申請期限です。</a:t>
            </a:r>
            <a:endParaRPr kumimoji="1" lang="en-US" altLang="ja-JP" dirty="0"/>
          </a:p>
          <a:p>
            <a:endParaRPr kumimoji="1" lang="en-US" altLang="ja-JP" dirty="0"/>
          </a:p>
          <a:p>
            <a:r>
              <a:rPr kumimoji="1" lang="ja-JP" altLang="en-US"/>
              <a:t>そして、</a:t>
            </a:r>
            <a:r>
              <a:rPr kumimoji="1" lang="en-US" altLang="ja-JP" dirty="0"/>
              <a:t>5</a:t>
            </a:r>
            <a:r>
              <a:rPr kumimoji="1" lang="ja-JP" altLang="en-US"/>
              <a:t>月末に地区審査会</a:t>
            </a:r>
            <a:endParaRPr kumimoji="1" lang="en-US" altLang="ja-JP" dirty="0"/>
          </a:p>
          <a:p>
            <a:endParaRPr kumimoji="1" lang="en-US" altLang="ja-JP" dirty="0"/>
          </a:p>
          <a:p>
            <a:r>
              <a:rPr kumimoji="1" lang="ja-JP" altLang="en-US"/>
              <a:t>それが完了して、</a:t>
            </a:r>
            <a:r>
              <a:rPr kumimoji="1" lang="en-US" altLang="ja-JP" dirty="0"/>
              <a:t>6</a:t>
            </a:r>
            <a:r>
              <a:rPr kumimoji="1" lang="ja-JP" altLang="en-US"/>
              <a:t>月に財団への申請を行います。</a:t>
            </a:r>
            <a:endParaRPr kumimoji="1" lang="en-US" altLang="ja-JP" dirty="0"/>
          </a:p>
          <a:p>
            <a:endParaRPr kumimoji="1" lang="en-US" altLang="ja-JP" dirty="0"/>
          </a:p>
          <a:p>
            <a:r>
              <a:rPr kumimoji="1" lang="en-US" altLang="ja-JP" dirty="0"/>
              <a:t>8</a:t>
            </a:r>
            <a:r>
              <a:rPr kumimoji="1" lang="ja-JP" altLang="en-US"/>
              <a:t>月に財団からの承認がおり、当委員会へ振り込みが行われます。</a:t>
            </a:r>
            <a:endParaRPr kumimoji="1" lang="en-US" altLang="ja-JP" dirty="0"/>
          </a:p>
          <a:p>
            <a:endParaRPr kumimoji="1" lang="en-US" altLang="ja-JP" dirty="0"/>
          </a:p>
          <a:p>
            <a:r>
              <a:rPr kumimoji="1" lang="ja-JP" altLang="en-US"/>
              <a:t>その後、速やかに、当委員会から、各クラブへの振り込みが行われます。</a:t>
            </a:r>
            <a:endParaRPr kumimoji="1" lang="en-US" altLang="ja-JP" dirty="0"/>
          </a:p>
          <a:p>
            <a:endParaRPr kumimoji="1" lang="en-US" altLang="ja-JP" dirty="0"/>
          </a:p>
          <a:p>
            <a:endParaRPr kumimoji="1" lang="en-US" altLang="ja-JP" dirty="0"/>
          </a:p>
          <a:p>
            <a:r>
              <a:rPr kumimoji="1" lang="ja-JP" altLang="en-US"/>
              <a:t>これら補助金を活用して、申請いただいたいプロジェクトを各クラブが実施し、翌年</a:t>
            </a:r>
            <a:r>
              <a:rPr kumimoji="1" lang="en-US" altLang="ja-JP" dirty="0"/>
              <a:t>6</a:t>
            </a:r>
            <a:r>
              <a:rPr kumimoji="1" lang="ja-JP" altLang="en-US"/>
              <a:t>月末に報告を完了して、すべてのスケジュールが完了するという流れです。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27055-821E-4F6B-AAA9-2685E1493D9C}" type="slidenum">
              <a:rPr kumimoji="0" lang="en-US" sz="1200" b="0" i="0" u="none" strike="noStrike" kern="1200" cap="none" spc="0" normalizeH="0" baseline="0" noProof="0" smtClean="0">
                <a:ln>
                  <a:noFill/>
                </a:ln>
                <a:solidFill>
                  <a:prstClr val="black"/>
                </a:solidFill>
                <a:effectLst/>
                <a:uLnTx/>
                <a:uFillTx/>
                <a:latin typeface="MS PMincho"/>
                <a:ea typeface="MS PMincho"/>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MS PMincho"/>
              <a:ea typeface="MS PMincho"/>
            </a:endParaRPr>
          </a:p>
        </p:txBody>
      </p:sp>
    </p:spTree>
    <p:extLst>
      <p:ext uri="{BB962C8B-B14F-4D97-AF65-F5344CB8AC3E}">
        <p14:creationId xmlns:p14="http://schemas.microsoft.com/office/powerpoint/2010/main" val="2030718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4500"/>
            </a:lvl1pPr>
          </a:lstStyle>
          <a:p>
            <a:r>
              <a:rPr lang="ja-JP" altLang="en-US"/>
              <a:t>マスター タイトルの書式設定</a:t>
            </a:r>
          </a:p>
        </p:txBody>
      </p:sp>
      <p:sp>
        <p:nvSpPr>
          <p:cNvPr id="3" name="字幕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p>
        </p:txBody>
      </p:sp>
      <p:sp>
        <p:nvSpPr>
          <p:cNvPr id="4" name="Date Placeholder 3">
            <a:extLst>
              <a:ext uri="{FF2B5EF4-FFF2-40B4-BE49-F238E27FC236}">
                <a16:creationId xmlns:a16="http://schemas.microsoft.com/office/drawing/2014/main" id="{F2FADEAB-D1A6-42B8-ACA5-8239BFDD997E}"/>
              </a:ext>
            </a:extLst>
          </p:cNvPr>
          <p:cNvSpPr>
            <a:spLocks noGrp="1" noChangeArrowheads="1"/>
          </p:cNvSpPr>
          <p:nvPr>
            <p:ph type="dt" sz="half" idx="10"/>
          </p:nvPr>
        </p:nvSpPr>
        <p:spPr>
          <a:ln/>
        </p:spPr>
        <p:txBody>
          <a:bodyPr/>
          <a:lstStyle>
            <a:lvl1pPr>
              <a:defRPr/>
            </a:lvl1pPr>
          </a:lstStyle>
          <a:p>
            <a:pPr>
              <a:defRPr/>
            </a:pPr>
            <a:endParaRPr lang="en-US" altLang="ja-JP" sz="1350" dirty="0">
              <a:solidFill>
                <a:schemeClr val="tx1"/>
              </a:solidFill>
            </a:endParaRPr>
          </a:p>
        </p:txBody>
      </p:sp>
      <p:sp>
        <p:nvSpPr>
          <p:cNvPr id="5" name="Footer Placeholder 4">
            <a:extLst>
              <a:ext uri="{FF2B5EF4-FFF2-40B4-BE49-F238E27FC236}">
                <a16:creationId xmlns:a16="http://schemas.microsoft.com/office/drawing/2014/main" id="{380CB0DC-3C18-4EAF-9560-55983170D38A}"/>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6" name="Slide Number Placeholder 5">
            <a:extLst>
              <a:ext uri="{FF2B5EF4-FFF2-40B4-BE49-F238E27FC236}">
                <a16:creationId xmlns:a16="http://schemas.microsoft.com/office/drawing/2014/main" id="{F3C32B00-C539-4A6C-A0C0-F8E290855842}"/>
              </a:ext>
            </a:extLst>
          </p:cNvPr>
          <p:cNvSpPr>
            <a:spLocks noGrp="1" noChangeArrowheads="1"/>
          </p:cNvSpPr>
          <p:nvPr>
            <p:ph type="sldNum" sz="quarter" idx="12"/>
          </p:nvPr>
        </p:nvSpPr>
        <p:spPr>
          <a:ln/>
        </p:spPr>
        <p:txBody>
          <a:bodyPr/>
          <a:lstStyle>
            <a:lvl1pPr>
              <a:defRPr/>
            </a:lvl1pPr>
          </a:lstStyle>
          <a:p>
            <a:pPr>
              <a:defRPr/>
            </a:pPr>
            <a:fld id="{C436EAFC-C4F0-4D6B-8428-A636F2453321}"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2702925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C257ADBC-E765-4E7B-944D-F5AC07B1D558}"/>
              </a:ext>
            </a:extLst>
          </p:cNvPr>
          <p:cNvSpPr>
            <a:spLocks noGrp="1" noChangeArrowheads="1"/>
          </p:cNvSpPr>
          <p:nvPr>
            <p:ph type="dt" sz="half" idx="10"/>
          </p:nvPr>
        </p:nvSpPr>
        <p:spPr>
          <a:ln/>
        </p:spPr>
        <p:txBody>
          <a:bodyPr/>
          <a:lstStyle>
            <a:lvl1pPr>
              <a:defRPr/>
            </a:lvl1pPr>
          </a:lstStyle>
          <a:p>
            <a:pPr>
              <a:defRPr/>
            </a:pPr>
            <a:endParaRPr lang="en-US" altLang="ja-JP" sz="1350" dirty="0">
              <a:solidFill>
                <a:schemeClr val="tx1"/>
              </a:solidFill>
            </a:endParaRPr>
          </a:p>
        </p:txBody>
      </p:sp>
      <p:sp>
        <p:nvSpPr>
          <p:cNvPr id="5" name="Footer Placeholder 4">
            <a:extLst>
              <a:ext uri="{FF2B5EF4-FFF2-40B4-BE49-F238E27FC236}">
                <a16:creationId xmlns:a16="http://schemas.microsoft.com/office/drawing/2014/main" id="{13BF78A6-2733-4BB9-9349-2770D9A46409}"/>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6" name="Slide Number Placeholder 5">
            <a:extLst>
              <a:ext uri="{FF2B5EF4-FFF2-40B4-BE49-F238E27FC236}">
                <a16:creationId xmlns:a16="http://schemas.microsoft.com/office/drawing/2014/main" id="{B0515047-59A7-4EB1-8918-55858B44F0B7}"/>
              </a:ext>
            </a:extLst>
          </p:cNvPr>
          <p:cNvSpPr>
            <a:spLocks noGrp="1" noChangeArrowheads="1"/>
          </p:cNvSpPr>
          <p:nvPr>
            <p:ph type="sldNum" sz="quarter" idx="12"/>
          </p:nvPr>
        </p:nvSpPr>
        <p:spPr>
          <a:ln/>
        </p:spPr>
        <p:txBody>
          <a:bodyPr/>
          <a:lstStyle>
            <a:lvl1pPr>
              <a:defRPr/>
            </a:lvl1pPr>
          </a:lstStyle>
          <a:p>
            <a:pPr>
              <a:defRPr/>
            </a:pPr>
            <a:fld id="{7D223369-B9AC-45B1-8FC9-77A7F61B2F0D}"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3722873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31251" y="365127"/>
            <a:ext cx="2628900" cy="5815013"/>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44551" y="365127"/>
            <a:ext cx="7734300" cy="581501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321B1213-B590-42F3-804C-E49B1EFF0061}"/>
              </a:ext>
            </a:extLst>
          </p:cNvPr>
          <p:cNvSpPr>
            <a:spLocks noGrp="1" noChangeArrowheads="1"/>
          </p:cNvSpPr>
          <p:nvPr>
            <p:ph type="dt" sz="half" idx="10"/>
          </p:nvPr>
        </p:nvSpPr>
        <p:spPr>
          <a:ln/>
        </p:spPr>
        <p:txBody>
          <a:bodyPr/>
          <a:lstStyle>
            <a:lvl1pPr>
              <a:defRPr/>
            </a:lvl1pPr>
          </a:lstStyle>
          <a:p>
            <a:pPr>
              <a:defRPr/>
            </a:pPr>
            <a:endParaRPr lang="en-US" altLang="ja-JP" sz="1350" dirty="0">
              <a:solidFill>
                <a:schemeClr val="tx1"/>
              </a:solidFill>
            </a:endParaRPr>
          </a:p>
        </p:txBody>
      </p:sp>
      <p:sp>
        <p:nvSpPr>
          <p:cNvPr id="5" name="Footer Placeholder 4">
            <a:extLst>
              <a:ext uri="{FF2B5EF4-FFF2-40B4-BE49-F238E27FC236}">
                <a16:creationId xmlns:a16="http://schemas.microsoft.com/office/drawing/2014/main" id="{69C71821-E934-4F51-80A7-E487BBADE0DE}"/>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6" name="Slide Number Placeholder 5">
            <a:extLst>
              <a:ext uri="{FF2B5EF4-FFF2-40B4-BE49-F238E27FC236}">
                <a16:creationId xmlns:a16="http://schemas.microsoft.com/office/drawing/2014/main" id="{C7A2DD70-0609-4501-B5DE-81B64FB47030}"/>
              </a:ext>
            </a:extLst>
          </p:cNvPr>
          <p:cNvSpPr>
            <a:spLocks noGrp="1" noChangeArrowheads="1"/>
          </p:cNvSpPr>
          <p:nvPr>
            <p:ph type="sldNum" sz="quarter" idx="12"/>
          </p:nvPr>
        </p:nvSpPr>
        <p:spPr>
          <a:ln/>
        </p:spPr>
        <p:txBody>
          <a:bodyPr/>
          <a:lstStyle>
            <a:lvl1pPr>
              <a:defRPr/>
            </a:lvl1pPr>
          </a:lstStyle>
          <a:p>
            <a:pPr>
              <a:defRPr/>
            </a:pPr>
            <a:fld id="{2361D2ED-C8CA-42AD-A06C-729A9AD39EEF}"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719199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844551" y="365127"/>
            <a:ext cx="10515600" cy="1325563"/>
          </a:xfrm>
        </p:spPr>
        <p:txBody>
          <a:bodyPr/>
          <a:lstStyle/>
          <a:p>
            <a:r>
              <a:rPr lang="ja-JP" altLang="en-US"/>
              <a:t>マスター タイトルの書式設定</a:t>
            </a:r>
          </a:p>
        </p:txBody>
      </p:sp>
      <p:sp>
        <p:nvSpPr>
          <p:cNvPr id="3" name="Date Placeholder 3">
            <a:extLst>
              <a:ext uri="{FF2B5EF4-FFF2-40B4-BE49-F238E27FC236}">
                <a16:creationId xmlns:a16="http://schemas.microsoft.com/office/drawing/2014/main" id="{8248FB0C-B6E0-45EA-BA62-6645C2BCA206}"/>
              </a:ext>
            </a:extLst>
          </p:cNvPr>
          <p:cNvSpPr>
            <a:spLocks noGrp="1" noChangeArrowheads="1"/>
          </p:cNvSpPr>
          <p:nvPr>
            <p:ph type="dt" sz="half" idx="10"/>
          </p:nvPr>
        </p:nvSpPr>
        <p:spPr>
          <a:ln/>
        </p:spPr>
        <p:txBody>
          <a:bodyPr/>
          <a:lstStyle>
            <a:lvl1pPr>
              <a:defRPr/>
            </a:lvl1pPr>
          </a:lstStyle>
          <a:p>
            <a:pPr>
              <a:defRPr/>
            </a:pPr>
            <a:endParaRPr lang="en-US" altLang="ja-JP" sz="1350" dirty="0">
              <a:solidFill>
                <a:schemeClr val="tx1"/>
              </a:solidFill>
            </a:endParaRPr>
          </a:p>
        </p:txBody>
      </p:sp>
      <p:sp>
        <p:nvSpPr>
          <p:cNvPr id="4" name="Footer Placeholder 4">
            <a:extLst>
              <a:ext uri="{FF2B5EF4-FFF2-40B4-BE49-F238E27FC236}">
                <a16:creationId xmlns:a16="http://schemas.microsoft.com/office/drawing/2014/main" id="{93FDFCD5-DE60-4BBC-A272-73F99AFCAA74}"/>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5" name="Slide Number Placeholder 5">
            <a:extLst>
              <a:ext uri="{FF2B5EF4-FFF2-40B4-BE49-F238E27FC236}">
                <a16:creationId xmlns:a16="http://schemas.microsoft.com/office/drawing/2014/main" id="{D5807B1C-9798-4663-ADEC-55F5E1BEF133}"/>
              </a:ext>
            </a:extLst>
          </p:cNvPr>
          <p:cNvSpPr>
            <a:spLocks noGrp="1" noChangeArrowheads="1"/>
          </p:cNvSpPr>
          <p:nvPr>
            <p:ph type="sldNum" sz="quarter" idx="12"/>
          </p:nvPr>
        </p:nvSpPr>
        <p:spPr>
          <a:ln/>
        </p:spPr>
        <p:txBody>
          <a:bodyPr/>
          <a:lstStyle>
            <a:lvl1pPr>
              <a:defRPr/>
            </a:lvl1pPr>
          </a:lstStyle>
          <a:p>
            <a:pPr>
              <a:defRPr/>
            </a:pPr>
            <a:fld id="{03163816-3669-45FE-B16B-CAB647F77B17}"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2959127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4500"/>
            </a:lvl1pPr>
          </a:lstStyle>
          <a:p>
            <a:r>
              <a:rPr lang="ja-JP" altLang="en-US"/>
              <a:t>マスター タイトルの書式設定</a:t>
            </a:r>
          </a:p>
        </p:txBody>
      </p:sp>
      <p:sp>
        <p:nvSpPr>
          <p:cNvPr id="3" name="字幕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p>
        </p:txBody>
      </p:sp>
      <p:sp>
        <p:nvSpPr>
          <p:cNvPr id="4" name="Date Placeholder 3">
            <a:extLst>
              <a:ext uri="{FF2B5EF4-FFF2-40B4-BE49-F238E27FC236}">
                <a16:creationId xmlns:a16="http://schemas.microsoft.com/office/drawing/2014/main" id="{F2FADEAB-D1A6-42B8-ACA5-8239BFDD997E}"/>
              </a:ext>
            </a:extLst>
          </p:cNvPr>
          <p:cNvSpPr>
            <a:spLocks noGrp="1" noChangeArrowheads="1"/>
          </p:cNvSpPr>
          <p:nvPr>
            <p:ph type="dt" sz="half" idx="10"/>
          </p:nvPr>
        </p:nvSpPr>
        <p:spPr>
          <a:ln/>
        </p:spPr>
        <p:txBody>
          <a:bodyPr/>
          <a:lstStyle>
            <a:lvl1pPr>
              <a:defRPr/>
            </a:lvl1pPr>
          </a:lstStyle>
          <a:p>
            <a:pPr>
              <a:defRPr/>
            </a:pPr>
            <a:fld id="{50612CE6-2050-4BEB-BE60-8143CAE2E196}" type="datetime1">
              <a:rPr lang="ja-JP" altLang="en-US"/>
              <a:pPr>
                <a:defRPr/>
              </a:pPr>
              <a:t>2025/3/2</a:t>
            </a:fld>
            <a:endParaRPr lang="en-US" altLang="ja-JP" sz="1350" dirty="0">
              <a:solidFill>
                <a:schemeClr val="tx1"/>
              </a:solidFill>
            </a:endParaRPr>
          </a:p>
        </p:txBody>
      </p:sp>
      <p:sp>
        <p:nvSpPr>
          <p:cNvPr id="5" name="Footer Placeholder 4">
            <a:extLst>
              <a:ext uri="{FF2B5EF4-FFF2-40B4-BE49-F238E27FC236}">
                <a16:creationId xmlns:a16="http://schemas.microsoft.com/office/drawing/2014/main" id="{380CB0DC-3C18-4EAF-9560-55983170D38A}"/>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6" name="Slide Number Placeholder 5">
            <a:extLst>
              <a:ext uri="{FF2B5EF4-FFF2-40B4-BE49-F238E27FC236}">
                <a16:creationId xmlns:a16="http://schemas.microsoft.com/office/drawing/2014/main" id="{F3C32B00-C539-4A6C-A0C0-F8E290855842}"/>
              </a:ext>
            </a:extLst>
          </p:cNvPr>
          <p:cNvSpPr>
            <a:spLocks noGrp="1" noChangeArrowheads="1"/>
          </p:cNvSpPr>
          <p:nvPr>
            <p:ph type="sldNum" sz="quarter" idx="12"/>
          </p:nvPr>
        </p:nvSpPr>
        <p:spPr>
          <a:ln/>
        </p:spPr>
        <p:txBody>
          <a:bodyPr/>
          <a:lstStyle>
            <a:lvl1pPr>
              <a:defRPr/>
            </a:lvl1pPr>
          </a:lstStyle>
          <a:p>
            <a:pPr>
              <a:defRPr/>
            </a:pPr>
            <a:fld id="{C436EAFC-C4F0-4D6B-8428-A636F2453321}"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1204846126"/>
      </p:ext>
    </p:extLst>
  </p:cSld>
  <p:clrMapOvr>
    <a:masterClrMapping/>
  </p:clrMapOvr>
  <mc:AlternateContent xmlns:mc="http://schemas.openxmlformats.org/markup-compatibility/2006" xmlns:p14="http://schemas.microsoft.com/office/powerpoint/2010/main">
    <mc:Choice Requires="p14">
      <p:transition spd="slow" p14:dur="2500">
        <p14:prism isContent="1"/>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29508F49-C393-4E47-84E2-D09E254BC626}"/>
              </a:ext>
            </a:extLst>
          </p:cNvPr>
          <p:cNvSpPr>
            <a:spLocks noGrp="1" noChangeArrowheads="1"/>
          </p:cNvSpPr>
          <p:nvPr>
            <p:ph type="dt" sz="half" idx="10"/>
          </p:nvPr>
        </p:nvSpPr>
        <p:spPr>
          <a:ln/>
        </p:spPr>
        <p:txBody>
          <a:bodyPr/>
          <a:lstStyle>
            <a:lvl1pPr>
              <a:defRPr/>
            </a:lvl1pPr>
          </a:lstStyle>
          <a:p>
            <a:pPr>
              <a:defRPr/>
            </a:pPr>
            <a:fld id="{9733DEBB-E153-42FF-9FF1-C0F003E30BE4}" type="datetime1">
              <a:rPr lang="ja-JP" altLang="en-US"/>
              <a:pPr>
                <a:defRPr/>
              </a:pPr>
              <a:t>2025/3/2</a:t>
            </a:fld>
            <a:endParaRPr lang="en-US" altLang="ja-JP" sz="1350" dirty="0">
              <a:solidFill>
                <a:schemeClr val="tx1"/>
              </a:solidFill>
            </a:endParaRPr>
          </a:p>
        </p:txBody>
      </p:sp>
      <p:sp>
        <p:nvSpPr>
          <p:cNvPr id="5" name="Footer Placeholder 4">
            <a:extLst>
              <a:ext uri="{FF2B5EF4-FFF2-40B4-BE49-F238E27FC236}">
                <a16:creationId xmlns:a16="http://schemas.microsoft.com/office/drawing/2014/main" id="{71DDECB2-1DAB-48C8-A163-35AE17474733}"/>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6" name="Slide Number Placeholder 5">
            <a:extLst>
              <a:ext uri="{FF2B5EF4-FFF2-40B4-BE49-F238E27FC236}">
                <a16:creationId xmlns:a16="http://schemas.microsoft.com/office/drawing/2014/main" id="{E5250D0E-3F6D-428F-9520-C4E806284271}"/>
              </a:ext>
            </a:extLst>
          </p:cNvPr>
          <p:cNvSpPr>
            <a:spLocks noGrp="1" noChangeArrowheads="1"/>
          </p:cNvSpPr>
          <p:nvPr>
            <p:ph type="sldNum" sz="quarter" idx="12"/>
          </p:nvPr>
        </p:nvSpPr>
        <p:spPr>
          <a:ln/>
        </p:spPr>
        <p:txBody>
          <a:bodyPr/>
          <a:lstStyle>
            <a:lvl1pPr>
              <a:defRPr/>
            </a:lvl1pPr>
          </a:lstStyle>
          <a:p>
            <a:pPr>
              <a:defRPr/>
            </a:pPr>
            <a:fld id="{00D90CD4-989B-4289-90E7-D543A2DEEA4E}"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375261241"/>
      </p:ext>
    </p:extLst>
  </p:cSld>
  <p:clrMapOvr>
    <a:masterClrMapping/>
  </p:clrMapOvr>
  <mc:AlternateContent xmlns:mc="http://schemas.openxmlformats.org/markup-compatibility/2006" xmlns:p14="http://schemas.microsoft.com/office/powerpoint/2010/main">
    <mc:Choice Requires="p14">
      <p:transition spd="slow" p14:dur="2500">
        <p14:prism isContent="1"/>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1" y="1709740"/>
            <a:ext cx="10515600" cy="2852737"/>
          </a:xfrm>
        </p:spPr>
        <p:txBody>
          <a:bodyPr anchor="b"/>
          <a:lstStyle>
            <a:lvl1pPr>
              <a:defRPr sz="4500"/>
            </a:lvl1pPr>
          </a:lstStyle>
          <a:p>
            <a:r>
              <a:rPr lang="ja-JP" altLang="en-US"/>
              <a:t>マスター タイトルの書式設定</a:t>
            </a:r>
          </a:p>
        </p:txBody>
      </p:sp>
      <p:sp>
        <p:nvSpPr>
          <p:cNvPr id="3" name="テキスト プレースホルダー 2"/>
          <p:cNvSpPr>
            <a:spLocks noGrp="1"/>
          </p:cNvSpPr>
          <p:nvPr>
            <p:ph type="body" idx="1"/>
          </p:nvPr>
        </p:nvSpPr>
        <p:spPr>
          <a:xfrm>
            <a:off x="831851" y="4589465"/>
            <a:ext cx="10515600" cy="1500187"/>
          </a:xfrm>
        </p:spPr>
        <p:txBody>
          <a:bodyPr/>
          <a:lstStyle>
            <a:lvl1pPr marL="0" indent="0">
              <a:buNone/>
              <a:defRPr sz="1800"/>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A427C2E8-464E-4A67-BBC4-4953A8834B9D}"/>
              </a:ext>
            </a:extLst>
          </p:cNvPr>
          <p:cNvSpPr>
            <a:spLocks noGrp="1" noChangeArrowheads="1"/>
          </p:cNvSpPr>
          <p:nvPr>
            <p:ph type="dt" sz="half" idx="10"/>
          </p:nvPr>
        </p:nvSpPr>
        <p:spPr>
          <a:ln/>
        </p:spPr>
        <p:txBody>
          <a:bodyPr/>
          <a:lstStyle>
            <a:lvl1pPr>
              <a:defRPr/>
            </a:lvl1pPr>
          </a:lstStyle>
          <a:p>
            <a:pPr>
              <a:defRPr/>
            </a:pPr>
            <a:fld id="{A5A82142-F425-4EB9-86CE-5CEACBF715A0}" type="datetime1">
              <a:rPr lang="ja-JP" altLang="en-US"/>
              <a:pPr>
                <a:defRPr/>
              </a:pPr>
              <a:t>2025/3/2</a:t>
            </a:fld>
            <a:endParaRPr lang="en-US" altLang="ja-JP" sz="1350" dirty="0">
              <a:solidFill>
                <a:schemeClr val="tx1"/>
              </a:solidFill>
            </a:endParaRPr>
          </a:p>
        </p:txBody>
      </p:sp>
      <p:sp>
        <p:nvSpPr>
          <p:cNvPr id="5" name="Footer Placeholder 4">
            <a:extLst>
              <a:ext uri="{FF2B5EF4-FFF2-40B4-BE49-F238E27FC236}">
                <a16:creationId xmlns:a16="http://schemas.microsoft.com/office/drawing/2014/main" id="{84D30F10-ED96-48B5-B516-085D18F2ACE4}"/>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6" name="Slide Number Placeholder 5">
            <a:extLst>
              <a:ext uri="{FF2B5EF4-FFF2-40B4-BE49-F238E27FC236}">
                <a16:creationId xmlns:a16="http://schemas.microsoft.com/office/drawing/2014/main" id="{A6DEFC01-C1E3-4618-9AC7-307B68DCA596}"/>
              </a:ext>
            </a:extLst>
          </p:cNvPr>
          <p:cNvSpPr>
            <a:spLocks noGrp="1" noChangeArrowheads="1"/>
          </p:cNvSpPr>
          <p:nvPr>
            <p:ph type="sldNum" sz="quarter" idx="12"/>
          </p:nvPr>
        </p:nvSpPr>
        <p:spPr>
          <a:ln/>
        </p:spPr>
        <p:txBody>
          <a:bodyPr/>
          <a:lstStyle>
            <a:lvl1pPr>
              <a:defRPr/>
            </a:lvl1pPr>
          </a:lstStyle>
          <a:p>
            <a:pPr>
              <a:defRPr/>
            </a:pPr>
            <a:fld id="{9220A2E7-1F63-45EE-88E2-48F160C3B5E2}"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3934382421"/>
      </p:ext>
    </p:extLst>
  </p:cSld>
  <p:clrMapOvr>
    <a:masterClrMapping/>
  </p:clrMapOvr>
  <mc:AlternateContent xmlns:mc="http://schemas.openxmlformats.org/markup-compatibility/2006" xmlns:p14="http://schemas.microsoft.com/office/powerpoint/2010/main">
    <mc:Choice Requires="p14">
      <p:transition spd="slow" p14:dur="2500">
        <p14:prism isContent="1"/>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44551" y="1828800"/>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78551" y="1828800"/>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a:extLst>
              <a:ext uri="{FF2B5EF4-FFF2-40B4-BE49-F238E27FC236}">
                <a16:creationId xmlns:a16="http://schemas.microsoft.com/office/drawing/2014/main" id="{6303F70B-D150-4D3D-9A0F-2B8E5BCB827D}"/>
              </a:ext>
            </a:extLst>
          </p:cNvPr>
          <p:cNvSpPr>
            <a:spLocks noGrp="1" noChangeArrowheads="1"/>
          </p:cNvSpPr>
          <p:nvPr>
            <p:ph type="dt" sz="half" idx="10"/>
          </p:nvPr>
        </p:nvSpPr>
        <p:spPr>
          <a:ln/>
        </p:spPr>
        <p:txBody>
          <a:bodyPr/>
          <a:lstStyle>
            <a:lvl1pPr>
              <a:defRPr/>
            </a:lvl1pPr>
          </a:lstStyle>
          <a:p>
            <a:pPr>
              <a:defRPr/>
            </a:pPr>
            <a:fld id="{D1C2EDE4-40E5-45D2-A6EB-E94B99143828}" type="datetime1">
              <a:rPr lang="ja-JP" altLang="en-US"/>
              <a:pPr>
                <a:defRPr/>
              </a:pPr>
              <a:t>2025/3/2</a:t>
            </a:fld>
            <a:endParaRPr lang="en-US" altLang="ja-JP" sz="1350" dirty="0">
              <a:solidFill>
                <a:schemeClr val="tx1"/>
              </a:solidFill>
            </a:endParaRPr>
          </a:p>
        </p:txBody>
      </p:sp>
      <p:sp>
        <p:nvSpPr>
          <p:cNvPr id="6" name="Footer Placeholder 4">
            <a:extLst>
              <a:ext uri="{FF2B5EF4-FFF2-40B4-BE49-F238E27FC236}">
                <a16:creationId xmlns:a16="http://schemas.microsoft.com/office/drawing/2014/main" id="{C020597C-CE72-4C23-AA6B-2B3C498601E4}"/>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7" name="Slide Number Placeholder 5">
            <a:extLst>
              <a:ext uri="{FF2B5EF4-FFF2-40B4-BE49-F238E27FC236}">
                <a16:creationId xmlns:a16="http://schemas.microsoft.com/office/drawing/2014/main" id="{210A2FFF-41E6-45DF-A560-4E6539C80128}"/>
              </a:ext>
            </a:extLst>
          </p:cNvPr>
          <p:cNvSpPr>
            <a:spLocks noGrp="1" noChangeArrowheads="1"/>
          </p:cNvSpPr>
          <p:nvPr>
            <p:ph type="sldNum" sz="quarter" idx="12"/>
          </p:nvPr>
        </p:nvSpPr>
        <p:spPr>
          <a:ln/>
        </p:spPr>
        <p:txBody>
          <a:bodyPr/>
          <a:lstStyle>
            <a:lvl1pPr>
              <a:defRPr/>
            </a:lvl1pPr>
          </a:lstStyle>
          <a:p>
            <a:pPr>
              <a:defRPr/>
            </a:pPr>
            <a:fld id="{F342EF5C-3C9F-47F1-AD78-EC4BF0AD0BCB}"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2824310251"/>
      </p:ext>
    </p:extLst>
  </p:cSld>
  <p:clrMapOvr>
    <a:masterClrMapping/>
  </p:clrMapOvr>
  <mc:AlternateContent xmlns:mc="http://schemas.openxmlformats.org/markup-compatibility/2006" xmlns:p14="http://schemas.microsoft.com/office/powerpoint/2010/main">
    <mc:Choice Requires="p14">
      <p:transition spd="slow" p14:dur="2500">
        <p14:prism isContent="1"/>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7"/>
            <a:ext cx="105156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839789"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72201"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a:extLst>
              <a:ext uri="{FF2B5EF4-FFF2-40B4-BE49-F238E27FC236}">
                <a16:creationId xmlns:a16="http://schemas.microsoft.com/office/drawing/2014/main" id="{ED807219-5A9A-48EE-9D0F-A97C579D883A}"/>
              </a:ext>
            </a:extLst>
          </p:cNvPr>
          <p:cNvSpPr>
            <a:spLocks noGrp="1" noChangeArrowheads="1"/>
          </p:cNvSpPr>
          <p:nvPr>
            <p:ph type="dt" sz="half" idx="10"/>
          </p:nvPr>
        </p:nvSpPr>
        <p:spPr>
          <a:ln/>
        </p:spPr>
        <p:txBody>
          <a:bodyPr/>
          <a:lstStyle>
            <a:lvl1pPr>
              <a:defRPr/>
            </a:lvl1pPr>
          </a:lstStyle>
          <a:p>
            <a:pPr>
              <a:defRPr/>
            </a:pPr>
            <a:fld id="{3ABCAC15-6E1D-4ABF-A40B-C3684FEDF5CE}" type="datetime1">
              <a:rPr lang="ja-JP" altLang="en-US"/>
              <a:pPr>
                <a:defRPr/>
              </a:pPr>
              <a:t>2025/3/2</a:t>
            </a:fld>
            <a:endParaRPr lang="en-US" altLang="ja-JP" sz="1350" dirty="0">
              <a:solidFill>
                <a:schemeClr val="tx1"/>
              </a:solidFill>
            </a:endParaRPr>
          </a:p>
        </p:txBody>
      </p:sp>
      <p:sp>
        <p:nvSpPr>
          <p:cNvPr id="8" name="Footer Placeholder 4">
            <a:extLst>
              <a:ext uri="{FF2B5EF4-FFF2-40B4-BE49-F238E27FC236}">
                <a16:creationId xmlns:a16="http://schemas.microsoft.com/office/drawing/2014/main" id="{01EAAB6B-6DE2-4763-8640-E5494DF4312B}"/>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9" name="Slide Number Placeholder 5">
            <a:extLst>
              <a:ext uri="{FF2B5EF4-FFF2-40B4-BE49-F238E27FC236}">
                <a16:creationId xmlns:a16="http://schemas.microsoft.com/office/drawing/2014/main" id="{DCAE0760-44A3-4DD4-895D-C0F8F30F8759}"/>
              </a:ext>
            </a:extLst>
          </p:cNvPr>
          <p:cNvSpPr>
            <a:spLocks noGrp="1" noChangeArrowheads="1"/>
          </p:cNvSpPr>
          <p:nvPr>
            <p:ph type="sldNum" sz="quarter" idx="12"/>
          </p:nvPr>
        </p:nvSpPr>
        <p:spPr>
          <a:ln/>
        </p:spPr>
        <p:txBody>
          <a:bodyPr/>
          <a:lstStyle>
            <a:lvl1pPr>
              <a:defRPr/>
            </a:lvl1pPr>
          </a:lstStyle>
          <a:p>
            <a:pPr>
              <a:defRPr/>
            </a:pPr>
            <a:fld id="{C4302BA8-FDB7-4023-AE08-D6C93DE8B3F9}"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1460801157"/>
      </p:ext>
    </p:extLst>
  </p:cSld>
  <p:clrMapOvr>
    <a:masterClrMapping/>
  </p:clrMapOvr>
  <mc:AlternateContent xmlns:mc="http://schemas.openxmlformats.org/markup-compatibility/2006" xmlns:p14="http://schemas.microsoft.com/office/powerpoint/2010/main">
    <mc:Choice Requires="p14">
      <p:transition spd="slow" p14:dur="2500">
        <p14:prism isContent="1"/>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a:extLst>
              <a:ext uri="{FF2B5EF4-FFF2-40B4-BE49-F238E27FC236}">
                <a16:creationId xmlns:a16="http://schemas.microsoft.com/office/drawing/2014/main" id="{C98A0EBA-36D8-4982-9FC6-E87CA5C18B57}"/>
              </a:ext>
            </a:extLst>
          </p:cNvPr>
          <p:cNvSpPr>
            <a:spLocks noGrp="1" noChangeArrowheads="1"/>
          </p:cNvSpPr>
          <p:nvPr>
            <p:ph type="dt" sz="half" idx="10"/>
          </p:nvPr>
        </p:nvSpPr>
        <p:spPr>
          <a:ln/>
        </p:spPr>
        <p:txBody>
          <a:bodyPr/>
          <a:lstStyle>
            <a:lvl1pPr>
              <a:defRPr/>
            </a:lvl1pPr>
          </a:lstStyle>
          <a:p>
            <a:pPr>
              <a:defRPr/>
            </a:pPr>
            <a:fld id="{97E409E2-DAF6-485C-BBC6-56A2030D719C}" type="datetime1">
              <a:rPr lang="ja-JP" altLang="en-US"/>
              <a:pPr>
                <a:defRPr/>
              </a:pPr>
              <a:t>2025/3/2</a:t>
            </a:fld>
            <a:endParaRPr lang="en-US" altLang="ja-JP" sz="1350" dirty="0">
              <a:solidFill>
                <a:schemeClr val="tx1"/>
              </a:solidFill>
            </a:endParaRPr>
          </a:p>
        </p:txBody>
      </p:sp>
      <p:sp>
        <p:nvSpPr>
          <p:cNvPr id="4" name="Footer Placeholder 4">
            <a:extLst>
              <a:ext uri="{FF2B5EF4-FFF2-40B4-BE49-F238E27FC236}">
                <a16:creationId xmlns:a16="http://schemas.microsoft.com/office/drawing/2014/main" id="{38815CCC-A78F-47C6-BF8F-ED43323CA6B5}"/>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5" name="Slide Number Placeholder 5">
            <a:extLst>
              <a:ext uri="{FF2B5EF4-FFF2-40B4-BE49-F238E27FC236}">
                <a16:creationId xmlns:a16="http://schemas.microsoft.com/office/drawing/2014/main" id="{1762BE29-2A56-484F-8365-C8473045C3CA}"/>
              </a:ext>
            </a:extLst>
          </p:cNvPr>
          <p:cNvSpPr>
            <a:spLocks noGrp="1" noChangeArrowheads="1"/>
          </p:cNvSpPr>
          <p:nvPr>
            <p:ph type="sldNum" sz="quarter" idx="12"/>
          </p:nvPr>
        </p:nvSpPr>
        <p:spPr>
          <a:ln/>
        </p:spPr>
        <p:txBody>
          <a:bodyPr/>
          <a:lstStyle>
            <a:lvl1pPr>
              <a:defRPr/>
            </a:lvl1pPr>
          </a:lstStyle>
          <a:p>
            <a:pPr>
              <a:defRPr/>
            </a:pPr>
            <a:fld id="{67401F0E-F649-42E4-BFC0-FE65EEDC2E3E}"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3235839663"/>
      </p:ext>
    </p:extLst>
  </p:cSld>
  <p:clrMapOvr>
    <a:masterClrMapping/>
  </p:clrMapOvr>
  <mc:AlternateContent xmlns:mc="http://schemas.openxmlformats.org/markup-compatibility/2006" xmlns:p14="http://schemas.microsoft.com/office/powerpoint/2010/main">
    <mc:Choice Requires="p14">
      <p:transition spd="slow" p14:dur="2500">
        <p14:prism isContent="1"/>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D4F23D0-EA93-4142-92D1-A3EC74D74ECD}"/>
              </a:ext>
            </a:extLst>
          </p:cNvPr>
          <p:cNvSpPr>
            <a:spLocks noGrp="1" noChangeArrowheads="1"/>
          </p:cNvSpPr>
          <p:nvPr>
            <p:ph type="dt" sz="half" idx="10"/>
          </p:nvPr>
        </p:nvSpPr>
        <p:spPr>
          <a:ln/>
        </p:spPr>
        <p:txBody>
          <a:bodyPr/>
          <a:lstStyle>
            <a:lvl1pPr>
              <a:defRPr/>
            </a:lvl1pPr>
          </a:lstStyle>
          <a:p>
            <a:pPr>
              <a:defRPr/>
            </a:pPr>
            <a:fld id="{DC5CFAB1-2E52-4E75-9D27-C685063E8D52}" type="datetime1">
              <a:rPr lang="ja-JP" altLang="en-US"/>
              <a:pPr>
                <a:defRPr/>
              </a:pPr>
              <a:t>2025/3/2</a:t>
            </a:fld>
            <a:endParaRPr lang="en-US" altLang="ja-JP" sz="1350" dirty="0">
              <a:solidFill>
                <a:schemeClr val="tx1"/>
              </a:solidFill>
            </a:endParaRPr>
          </a:p>
        </p:txBody>
      </p:sp>
      <p:sp>
        <p:nvSpPr>
          <p:cNvPr id="3" name="Footer Placeholder 4">
            <a:extLst>
              <a:ext uri="{FF2B5EF4-FFF2-40B4-BE49-F238E27FC236}">
                <a16:creationId xmlns:a16="http://schemas.microsoft.com/office/drawing/2014/main" id="{C3C6269F-CA9B-41B3-9833-6477DE5D9200}"/>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4" name="Slide Number Placeholder 5">
            <a:extLst>
              <a:ext uri="{FF2B5EF4-FFF2-40B4-BE49-F238E27FC236}">
                <a16:creationId xmlns:a16="http://schemas.microsoft.com/office/drawing/2014/main" id="{AC84EAF8-98F4-479C-96A7-2CD3B0C8F3AA}"/>
              </a:ext>
            </a:extLst>
          </p:cNvPr>
          <p:cNvSpPr>
            <a:spLocks noGrp="1" noChangeArrowheads="1"/>
          </p:cNvSpPr>
          <p:nvPr>
            <p:ph type="sldNum" sz="quarter" idx="12"/>
          </p:nvPr>
        </p:nvSpPr>
        <p:spPr>
          <a:ln/>
        </p:spPr>
        <p:txBody>
          <a:bodyPr/>
          <a:lstStyle>
            <a:lvl1pPr>
              <a:defRPr/>
            </a:lvl1pPr>
          </a:lstStyle>
          <a:p>
            <a:pPr>
              <a:defRPr/>
            </a:pPr>
            <a:fld id="{5EA734D8-1DD7-44DF-B053-A6C61E3129DB}"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2393467930"/>
      </p:ext>
    </p:extLst>
  </p:cSld>
  <p:clrMapOvr>
    <a:masterClrMapping/>
  </p:clrMapOvr>
  <mc:AlternateContent xmlns:mc="http://schemas.openxmlformats.org/markup-compatibility/2006" xmlns:p14="http://schemas.microsoft.com/office/powerpoint/2010/main">
    <mc:Choice Requires="p14">
      <p:transition spd="slow" p14:dur="2500">
        <p14:prism isContent="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29508F49-C393-4E47-84E2-D09E254BC626}"/>
              </a:ext>
            </a:extLst>
          </p:cNvPr>
          <p:cNvSpPr>
            <a:spLocks noGrp="1" noChangeArrowheads="1"/>
          </p:cNvSpPr>
          <p:nvPr>
            <p:ph type="dt" sz="half" idx="10"/>
          </p:nvPr>
        </p:nvSpPr>
        <p:spPr>
          <a:ln/>
        </p:spPr>
        <p:txBody>
          <a:bodyPr/>
          <a:lstStyle>
            <a:lvl1pPr>
              <a:defRPr/>
            </a:lvl1pPr>
          </a:lstStyle>
          <a:p>
            <a:pPr>
              <a:defRPr/>
            </a:pPr>
            <a:endParaRPr lang="en-US" altLang="ja-JP" sz="1350" dirty="0">
              <a:solidFill>
                <a:schemeClr val="tx1"/>
              </a:solidFill>
            </a:endParaRPr>
          </a:p>
        </p:txBody>
      </p:sp>
      <p:sp>
        <p:nvSpPr>
          <p:cNvPr id="5" name="Footer Placeholder 4">
            <a:extLst>
              <a:ext uri="{FF2B5EF4-FFF2-40B4-BE49-F238E27FC236}">
                <a16:creationId xmlns:a16="http://schemas.microsoft.com/office/drawing/2014/main" id="{71DDECB2-1DAB-48C8-A163-35AE17474733}"/>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6" name="Slide Number Placeholder 5">
            <a:extLst>
              <a:ext uri="{FF2B5EF4-FFF2-40B4-BE49-F238E27FC236}">
                <a16:creationId xmlns:a16="http://schemas.microsoft.com/office/drawing/2014/main" id="{E5250D0E-3F6D-428F-9520-C4E806284271}"/>
              </a:ext>
            </a:extLst>
          </p:cNvPr>
          <p:cNvSpPr>
            <a:spLocks noGrp="1" noChangeArrowheads="1"/>
          </p:cNvSpPr>
          <p:nvPr>
            <p:ph type="sldNum" sz="quarter" idx="12"/>
          </p:nvPr>
        </p:nvSpPr>
        <p:spPr>
          <a:ln/>
        </p:spPr>
        <p:txBody>
          <a:bodyPr/>
          <a:lstStyle>
            <a:lvl1pPr>
              <a:defRPr/>
            </a:lvl1pPr>
          </a:lstStyle>
          <a:p>
            <a:pPr>
              <a:defRPr/>
            </a:pPr>
            <a:fld id="{00D90CD4-989B-4289-90E7-D543A2DEEA4E}"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26505510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2400"/>
            </a:lvl1pPr>
          </a:lstStyle>
          <a:p>
            <a:r>
              <a:rPr lang="ja-JP" altLang="en-US"/>
              <a:t>マスター タイトルの書式設定</a:t>
            </a:r>
          </a:p>
        </p:txBody>
      </p:sp>
      <p:sp>
        <p:nvSpPr>
          <p:cNvPr id="3" name="コンテンツ プレースホルダー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CF7CE990-1FF0-4C8B-87F1-FFDF81565C41}"/>
              </a:ext>
            </a:extLst>
          </p:cNvPr>
          <p:cNvSpPr>
            <a:spLocks noGrp="1" noChangeArrowheads="1"/>
          </p:cNvSpPr>
          <p:nvPr>
            <p:ph type="dt" sz="half" idx="10"/>
          </p:nvPr>
        </p:nvSpPr>
        <p:spPr>
          <a:ln/>
        </p:spPr>
        <p:txBody>
          <a:bodyPr/>
          <a:lstStyle>
            <a:lvl1pPr>
              <a:defRPr/>
            </a:lvl1pPr>
          </a:lstStyle>
          <a:p>
            <a:pPr>
              <a:defRPr/>
            </a:pPr>
            <a:fld id="{211F917F-C9C2-477E-A508-4389745D2B54}" type="datetime1">
              <a:rPr lang="ja-JP" altLang="en-US"/>
              <a:pPr>
                <a:defRPr/>
              </a:pPr>
              <a:t>2025/3/2</a:t>
            </a:fld>
            <a:endParaRPr lang="en-US" altLang="ja-JP" sz="1350" dirty="0">
              <a:solidFill>
                <a:schemeClr val="tx1"/>
              </a:solidFill>
            </a:endParaRPr>
          </a:p>
        </p:txBody>
      </p:sp>
      <p:sp>
        <p:nvSpPr>
          <p:cNvPr id="6" name="Footer Placeholder 4">
            <a:extLst>
              <a:ext uri="{FF2B5EF4-FFF2-40B4-BE49-F238E27FC236}">
                <a16:creationId xmlns:a16="http://schemas.microsoft.com/office/drawing/2014/main" id="{39B0E08B-29D8-4FA4-94E8-8BD21E3A3C2A}"/>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7" name="Slide Number Placeholder 5">
            <a:extLst>
              <a:ext uri="{FF2B5EF4-FFF2-40B4-BE49-F238E27FC236}">
                <a16:creationId xmlns:a16="http://schemas.microsoft.com/office/drawing/2014/main" id="{5479AFDC-9E86-4084-9CA0-9F3DC1612A09}"/>
              </a:ext>
            </a:extLst>
          </p:cNvPr>
          <p:cNvSpPr>
            <a:spLocks noGrp="1" noChangeArrowheads="1"/>
          </p:cNvSpPr>
          <p:nvPr>
            <p:ph type="sldNum" sz="quarter" idx="12"/>
          </p:nvPr>
        </p:nvSpPr>
        <p:spPr>
          <a:ln/>
        </p:spPr>
        <p:txBody>
          <a:bodyPr/>
          <a:lstStyle>
            <a:lvl1pPr>
              <a:defRPr/>
            </a:lvl1pPr>
          </a:lstStyle>
          <a:p>
            <a:pPr>
              <a:defRPr/>
            </a:pPr>
            <a:fld id="{74629190-767A-4FC9-BF86-FAC40DDDA865}"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907476753"/>
      </p:ext>
    </p:extLst>
  </p:cSld>
  <p:clrMapOvr>
    <a:masterClrMapping/>
  </p:clrMapOvr>
  <mc:AlternateContent xmlns:mc="http://schemas.openxmlformats.org/markup-compatibility/2006" xmlns:p14="http://schemas.microsoft.com/office/powerpoint/2010/main">
    <mc:Choice Requires="p14">
      <p:transition spd="slow" p14:dur="2500">
        <p14:prism isContent="1"/>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2400"/>
            </a:lvl1pPr>
          </a:lstStyle>
          <a:p>
            <a:r>
              <a:rPr lang="ja-JP" altLang="en-US"/>
              <a:t>マスター タイトルの書式設定</a:t>
            </a:r>
          </a:p>
        </p:txBody>
      </p:sp>
      <p:sp>
        <p:nvSpPr>
          <p:cNvPr id="3" name="図プレースホルダー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ja-JP" altLang="en-US" noProof="0">
              <a:sym typeface="Calibri" panose="020F0502020204030204" pitchFamily="34" charset="0"/>
            </a:endParaRP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10FA7BBE-E181-4BF8-A78C-6186FE355D78}"/>
              </a:ext>
            </a:extLst>
          </p:cNvPr>
          <p:cNvSpPr>
            <a:spLocks noGrp="1" noChangeArrowheads="1"/>
          </p:cNvSpPr>
          <p:nvPr>
            <p:ph type="dt" sz="half" idx="10"/>
          </p:nvPr>
        </p:nvSpPr>
        <p:spPr>
          <a:ln/>
        </p:spPr>
        <p:txBody>
          <a:bodyPr/>
          <a:lstStyle>
            <a:lvl1pPr>
              <a:defRPr/>
            </a:lvl1pPr>
          </a:lstStyle>
          <a:p>
            <a:pPr>
              <a:defRPr/>
            </a:pPr>
            <a:fld id="{DF7A2BEA-C2DF-40B2-9270-3D131EDCADB3}" type="datetime1">
              <a:rPr lang="ja-JP" altLang="en-US"/>
              <a:pPr>
                <a:defRPr/>
              </a:pPr>
              <a:t>2025/3/2</a:t>
            </a:fld>
            <a:endParaRPr lang="en-US" altLang="ja-JP" sz="1350" dirty="0">
              <a:solidFill>
                <a:schemeClr val="tx1"/>
              </a:solidFill>
            </a:endParaRPr>
          </a:p>
        </p:txBody>
      </p:sp>
      <p:sp>
        <p:nvSpPr>
          <p:cNvPr id="6" name="Footer Placeholder 4">
            <a:extLst>
              <a:ext uri="{FF2B5EF4-FFF2-40B4-BE49-F238E27FC236}">
                <a16:creationId xmlns:a16="http://schemas.microsoft.com/office/drawing/2014/main" id="{67849ABA-E8EC-4CAA-8B72-33358388369A}"/>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7" name="Slide Number Placeholder 5">
            <a:extLst>
              <a:ext uri="{FF2B5EF4-FFF2-40B4-BE49-F238E27FC236}">
                <a16:creationId xmlns:a16="http://schemas.microsoft.com/office/drawing/2014/main" id="{6ADD209C-0C77-48C7-A476-563B620D38B4}"/>
              </a:ext>
            </a:extLst>
          </p:cNvPr>
          <p:cNvSpPr>
            <a:spLocks noGrp="1" noChangeArrowheads="1"/>
          </p:cNvSpPr>
          <p:nvPr>
            <p:ph type="sldNum" sz="quarter" idx="12"/>
          </p:nvPr>
        </p:nvSpPr>
        <p:spPr>
          <a:ln/>
        </p:spPr>
        <p:txBody>
          <a:bodyPr/>
          <a:lstStyle>
            <a:lvl1pPr>
              <a:defRPr/>
            </a:lvl1pPr>
          </a:lstStyle>
          <a:p>
            <a:pPr>
              <a:defRPr/>
            </a:pPr>
            <a:fld id="{E181102B-9832-45C0-B10C-8CAD8FBA6B55}"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2579063598"/>
      </p:ext>
    </p:extLst>
  </p:cSld>
  <p:clrMapOvr>
    <a:masterClrMapping/>
  </p:clrMapOvr>
  <mc:AlternateContent xmlns:mc="http://schemas.openxmlformats.org/markup-compatibility/2006" xmlns:p14="http://schemas.microsoft.com/office/powerpoint/2010/main">
    <mc:Choice Requires="p14">
      <p:transition spd="slow" p14:dur="2500">
        <p14:prism isContent="1"/>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C257ADBC-E765-4E7B-944D-F5AC07B1D558}"/>
              </a:ext>
            </a:extLst>
          </p:cNvPr>
          <p:cNvSpPr>
            <a:spLocks noGrp="1" noChangeArrowheads="1"/>
          </p:cNvSpPr>
          <p:nvPr>
            <p:ph type="dt" sz="half" idx="10"/>
          </p:nvPr>
        </p:nvSpPr>
        <p:spPr>
          <a:ln/>
        </p:spPr>
        <p:txBody>
          <a:bodyPr/>
          <a:lstStyle>
            <a:lvl1pPr>
              <a:defRPr/>
            </a:lvl1pPr>
          </a:lstStyle>
          <a:p>
            <a:pPr>
              <a:defRPr/>
            </a:pPr>
            <a:fld id="{43BBFA8A-40F2-4F1C-B168-8C1449ACCA5B}" type="datetime1">
              <a:rPr lang="ja-JP" altLang="en-US"/>
              <a:pPr>
                <a:defRPr/>
              </a:pPr>
              <a:t>2025/3/2</a:t>
            </a:fld>
            <a:endParaRPr lang="en-US" altLang="ja-JP" sz="1350" dirty="0">
              <a:solidFill>
                <a:schemeClr val="tx1"/>
              </a:solidFill>
            </a:endParaRPr>
          </a:p>
        </p:txBody>
      </p:sp>
      <p:sp>
        <p:nvSpPr>
          <p:cNvPr id="5" name="Footer Placeholder 4">
            <a:extLst>
              <a:ext uri="{FF2B5EF4-FFF2-40B4-BE49-F238E27FC236}">
                <a16:creationId xmlns:a16="http://schemas.microsoft.com/office/drawing/2014/main" id="{13BF78A6-2733-4BB9-9349-2770D9A46409}"/>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6" name="Slide Number Placeholder 5">
            <a:extLst>
              <a:ext uri="{FF2B5EF4-FFF2-40B4-BE49-F238E27FC236}">
                <a16:creationId xmlns:a16="http://schemas.microsoft.com/office/drawing/2014/main" id="{B0515047-59A7-4EB1-8918-55858B44F0B7}"/>
              </a:ext>
            </a:extLst>
          </p:cNvPr>
          <p:cNvSpPr>
            <a:spLocks noGrp="1" noChangeArrowheads="1"/>
          </p:cNvSpPr>
          <p:nvPr>
            <p:ph type="sldNum" sz="quarter" idx="12"/>
          </p:nvPr>
        </p:nvSpPr>
        <p:spPr>
          <a:ln/>
        </p:spPr>
        <p:txBody>
          <a:bodyPr/>
          <a:lstStyle>
            <a:lvl1pPr>
              <a:defRPr/>
            </a:lvl1pPr>
          </a:lstStyle>
          <a:p>
            <a:pPr>
              <a:defRPr/>
            </a:pPr>
            <a:fld id="{7D223369-B9AC-45B1-8FC9-77A7F61B2F0D}"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3946042713"/>
      </p:ext>
    </p:extLst>
  </p:cSld>
  <p:clrMapOvr>
    <a:masterClrMapping/>
  </p:clrMapOvr>
  <mc:AlternateContent xmlns:mc="http://schemas.openxmlformats.org/markup-compatibility/2006" xmlns:p14="http://schemas.microsoft.com/office/powerpoint/2010/main">
    <mc:Choice Requires="p14">
      <p:transition spd="slow" p14:dur="2500">
        <p14:prism isContent="1"/>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31251" y="365127"/>
            <a:ext cx="2628900" cy="5815013"/>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44551" y="365127"/>
            <a:ext cx="7734300" cy="581501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321B1213-B590-42F3-804C-E49B1EFF0061}"/>
              </a:ext>
            </a:extLst>
          </p:cNvPr>
          <p:cNvSpPr>
            <a:spLocks noGrp="1" noChangeArrowheads="1"/>
          </p:cNvSpPr>
          <p:nvPr>
            <p:ph type="dt" sz="half" idx="10"/>
          </p:nvPr>
        </p:nvSpPr>
        <p:spPr>
          <a:ln/>
        </p:spPr>
        <p:txBody>
          <a:bodyPr/>
          <a:lstStyle>
            <a:lvl1pPr>
              <a:defRPr/>
            </a:lvl1pPr>
          </a:lstStyle>
          <a:p>
            <a:pPr>
              <a:defRPr/>
            </a:pPr>
            <a:fld id="{55F24E2D-DDB7-4C7E-AF53-E5F9AA64CD50}" type="datetime1">
              <a:rPr lang="ja-JP" altLang="en-US"/>
              <a:pPr>
                <a:defRPr/>
              </a:pPr>
              <a:t>2025/3/2</a:t>
            </a:fld>
            <a:endParaRPr lang="en-US" altLang="ja-JP" sz="1350" dirty="0">
              <a:solidFill>
                <a:schemeClr val="tx1"/>
              </a:solidFill>
            </a:endParaRPr>
          </a:p>
        </p:txBody>
      </p:sp>
      <p:sp>
        <p:nvSpPr>
          <p:cNvPr id="5" name="Footer Placeholder 4">
            <a:extLst>
              <a:ext uri="{FF2B5EF4-FFF2-40B4-BE49-F238E27FC236}">
                <a16:creationId xmlns:a16="http://schemas.microsoft.com/office/drawing/2014/main" id="{69C71821-E934-4F51-80A7-E487BBADE0DE}"/>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6" name="Slide Number Placeholder 5">
            <a:extLst>
              <a:ext uri="{FF2B5EF4-FFF2-40B4-BE49-F238E27FC236}">
                <a16:creationId xmlns:a16="http://schemas.microsoft.com/office/drawing/2014/main" id="{C7A2DD70-0609-4501-B5DE-81B64FB47030}"/>
              </a:ext>
            </a:extLst>
          </p:cNvPr>
          <p:cNvSpPr>
            <a:spLocks noGrp="1" noChangeArrowheads="1"/>
          </p:cNvSpPr>
          <p:nvPr>
            <p:ph type="sldNum" sz="quarter" idx="12"/>
          </p:nvPr>
        </p:nvSpPr>
        <p:spPr>
          <a:ln/>
        </p:spPr>
        <p:txBody>
          <a:bodyPr/>
          <a:lstStyle>
            <a:lvl1pPr>
              <a:defRPr/>
            </a:lvl1pPr>
          </a:lstStyle>
          <a:p>
            <a:pPr>
              <a:defRPr/>
            </a:pPr>
            <a:fld id="{2361D2ED-C8CA-42AD-A06C-729A9AD39EEF}"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1700568918"/>
      </p:ext>
    </p:extLst>
  </p:cSld>
  <p:clrMapOvr>
    <a:masterClrMapping/>
  </p:clrMapOvr>
  <mc:AlternateContent xmlns:mc="http://schemas.openxmlformats.org/markup-compatibility/2006" xmlns:p14="http://schemas.microsoft.com/office/powerpoint/2010/main">
    <mc:Choice Requires="p14">
      <p:transition spd="slow" p14:dur="2500">
        <p14:prism isContent="1"/>
      </p:transition>
    </mc:Choice>
    <mc:Fallback xmlns="">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844551" y="365127"/>
            <a:ext cx="10515600" cy="1325563"/>
          </a:xfrm>
        </p:spPr>
        <p:txBody>
          <a:bodyPr/>
          <a:lstStyle/>
          <a:p>
            <a:r>
              <a:rPr lang="ja-JP" altLang="en-US"/>
              <a:t>マスター タイトルの書式設定</a:t>
            </a:r>
          </a:p>
        </p:txBody>
      </p:sp>
      <p:sp>
        <p:nvSpPr>
          <p:cNvPr id="3" name="Date Placeholder 3">
            <a:extLst>
              <a:ext uri="{FF2B5EF4-FFF2-40B4-BE49-F238E27FC236}">
                <a16:creationId xmlns:a16="http://schemas.microsoft.com/office/drawing/2014/main" id="{8248FB0C-B6E0-45EA-BA62-6645C2BCA206}"/>
              </a:ext>
            </a:extLst>
          </p:cNvPr>
          <p:cNvSpPr>
            <a:spLocks noGrp="1" noChangeArrowheads="1"/>
          </p:cNvSpPr>
          <p:nvPr>
            <p:ph type="dt" sz="half" idx="10"/>
          </p:nvPr>
        </p:nvSpPr>
        <p:spPr>
          <a:ln/>
        </p:spPr>
        <p:txBody>
          <a:bodyPr/>
          <a:lstStyle>
            <a:lvl1pPr>
              <a:defRPr/>
            </a:lvl1pPr>
          </a:lstStyle>
          <a:p>
            <a:pPr>
              <a:defRPr/>
            </a:pPr>
            <a:fld id="{96AC6944-28B7-45C3-8CF6-9C6BB4D39395}" type="datetime1">
              <a:rPr lang="ja-JP" altLang="en-US"/>
              <a:pPr>
                <a:defRPr/>
              </a:pPr>
              <a:t>2025/3/2</a:t>
            </a:fld>
            <a:endParaRPr lang="en-US" altLang="ja-JP" sz="1350" dirty="0">
              <a:solidFill>
                <a:schemeClr val="tx1"/>
              </a:solidFill>
            </a:endParaRPr>
          </a:p>
        </p:txBody>
      </p:sp>
      <p:sp>
        <p:nvSpPr>
          <p:cNvPr id="4" name="Footer Placeholder 4">
            <a:extLst>
              <a:ext uri="{FF2B5EF4-FFF2-40B4-BE49-F238E27FC236}">
                <a16:creationId xmlns:a16="http://schemas.microsoft.com/office/drawing/2014/main" id="{93FDFCD5-DE60-4BBC-A272-73F99AFCAA74}"/>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5" name="Slide Number Placeholder 5">
            <a:extLst>
              <a:ext uri="{FF2B5EF4-FFF2-40B4-BE49-F238E27FC236}">
                <a16:creationId xmlns:a16="http://schemas.microsoft.com/office/drawing/2014/main" id="{D5807B1C-9798-4663-ADEC-55F5E1BEF133}"/>
              </a:ext>
            </a:extLst>
          </p:cNvPr>
          <p:cNvSpPr>
            <a:spLocks noGrp="1" noChangeArrowheads="1"/>
          </p:cNvSpPr>
          <p:nvPr>
            <p:ph type="sldNum" sz="quarter" idx="12"/>
          </p:nvPr>
        </p:nvSpPr>
        <p:spPr>
          <a:ln/>
        </p:spPr>
        <p:txBody>
          <a:bodyPr/>
          <a:lstStyle>
            <a:lvl1pPr>
              <a:defRPr/>
            </a:lvl1pPr>
          </a:lstStyle>
          <a:p>
            <a:pPr>
              <a:defRPr/>
            </a:pPr>
            <a:fld id="{03163816-3669-45FE-B16B-CAB647F77B17}"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1233990104"/>
      </p:ext>
    </p:extLst>
  </p:cSld>
  <p:clrMapOvr>
    <a:masterClrMapping/>
  </p:clrMapOvr>
  <mc:AlternateContent xmlns:mc="http://schemas.openxmlformats.org/markup-compatibility/2006" xmlns:p14="http://schemas.microsoft.com/office/powerpoint/2010/main">
    <mc:Choice Requires="p14">
      <p:transition spd="slow" p14:dur="2500">
        <p14:prism isContent="1"/>
      </p:transition>
    </mc:Choice>
    <mc:Fallback xmlns="">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16_Title and Content">
    <p:spTree>
      <p:nvGrpSpPr>
        <p:cNvPr id="1" name=""/>
        <p:cNvGrpSpPr/>
        <p:nvPr/>
      </p:nvGrpSpPr>
      <p:grpSpPr>
        <a:xfrm>
          <a:off x="0" y="0"/>
          <a:ext cx="0" cy="0"/>
          <a:chOff x="0" y="0"/>
          <a:chExt cx="0" cy="0"/>
        </a:xfrm>
      </p:grpSpPr>
      <p:sp>
        <p:nvSpPr>
          <p:cNvPr id="7" name="Subtitle 2">
            <a:extLst>
              <a:ext uri="{FF2B5EF4-FFF2-40B4-BE49-F238E27FC236}">
                <a16:creationId xmlns:a16="http://schemas.microsoft.com/office/drawing/2014/main" id="{ADB7AFEE-FCFA-EE44-A6ED-641CA589F619}"/>
              </a:ext>
            </a:extLst>
          </p:cNvPr>
          <p:cNvSpPr>
            <a:spLocks noGrp="1"/>
          </p:cNvSpPr>
          <p:nvPr>
            <p:ph type="subTitle" idx="1" hasCustomPrompt="1"/>
          </p:nvPr>
        </p:nvSpPr>
        <p:spPr>
          <a:xfrm>
            <a:off x="342900" y="4120063"/>
            <a:ext cx="11506200" cy="465667"/>
          </a:xfrm>
        </p:spPr>
        <p:txBody>
          <a:bodyPr>
            <a:noAutofit/>
          </a:bodyPr>
          <a:lstStyle>
            <a:lvl1pPr marL="0" indent="0" algn="ctr">
              <a:buNone/>
              <a:defRPr lang="en-US" sz="3200" b="1" kern="1200" dirty="0">
                <a:solidFill>
                  <a:srgbClr val="005DAA"/>
                </a:solidFill>
                <a:latin typeface="MS PMincho"/>
                <a:ea typeface="MS PMincho"/>
                <a:cs typeface="MS PMincho"/>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Type your Rotary club name here</a:t>
            </a:r>
          </a:p>
        </p:txBody>
      </p:sp>
      <p:sp>
        <p:nvSpPr>
          <p:cNvPr id="6" name="Title 1">
            <a:extLst>
              <a:ext uri="{FF2B5EF4-FFF2-40B4-BE49-F238E27FC236}">
                <a16:creationId xmlns:a16="http://schemas.microsoft.com/office/drawing/2014/main" id="{BED87DAF-6E20-BA44-8FD5-867BBA6281A9}"/>
              </a:ext>
            </a:extLst>
          </p:cNvPr>
          <p:cNvSpPr>
            <a:spLocks noGrp="1"/>
          </p:cNvSpPr>
          <p:nvPr>
            <p:ph type="title"/>
          </p:nvPr>
        </p:nvSpPr>
        <p:spPr>
          <a:xfrm>
            <a:off x="342900" y="3298132"/>
            <a:ext cx="11506200" cy="821931"/>
          </a:xfrm>
        </p:spPr>
        <p:txBody>
          <a:bodyPr tIns="0" bIns="91440" anchor="b">
            <a:normAutofit/>
          </a:bodyPr>
          <a:lstStyle>
            <a:lvl1pPr marL="0" indent="0" algn="ctr" defTabSz="914400" rtl="0" eaLnBrk="1" latinLnBrk="0" hangingPunct="1">
              <a:buNone/>
              <a:defRPr lang="en-US" sz="4800" b="1" kern="1200" cap="all" baseline="0" dirty="0">
                <a:solidFill>
                  <a:srgbClr val="005DAA"/>
                </a:solidFill>
                <a:latin typeface="MS PGothic" panose="020B0604020202020204" pitchFamily="34" charset="0"/>
                <a:ea typeface="MS PMincho"/>
                <a:cs typeface="MS PGothic" panose="020B0604020202020204" pitchFamily="34" charset="0"/>
              </a:defRPr>
            </a:lvl1pPr>
          </a:lstStyle>
          <a:p>
            <a:r>
              <a:rPr lang="en-US"/>
              <a:t>Click to edit Master title style</a:t>
            </a:r>
            <a:endParaRPr lang="en-US" dirty="0"/>
          </a:p>
        </p:txBody>
      </p:sp>
      <p:pic>
        <p:nvPicPr>
          <p:cNvPr id="2" name="Picture 1">
            <a:extLst>
              <a:ext uri="{FF2B5EF4-FFF2-40B4-BE49-F238E27FC236}">
                <a16:creationId xmlns:a16="http://schemas.microsoft.com/office/drawing/2014/main" id="{E5365F1A-2611-CD4E-A266-B14CF06F42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19503" y="5818393"/>
            <a:ext cx="1883773" cy="716364"/>
          </a:xfrm>
          <a:prstGeom prst="rect">
            <a:avLst/>
          </a:prstGeom>
        </p:spPr>
      </p:pic>
      <p:pic>
        <p:nvPicPr>
          <p:cNvPr id="5" name="Picture 4">
            <a:extLst>
              <a:ext uri="{FF2B5EF4-FFF2-40B4-BE49-F238E27FC236}">
                <a16:creationId xmlns:a16="http://schemas.microsoft.com/office/drawing/2014/main" id="{92F61008-5AFF-634D-9011-6DE20E46D6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5503" y="323243"/>
            <a:ext cx="2609627" cy="2619982"/>
          </a:xfrm>
          <a:prstGeom prst="rect">
            <a:avLst/>
          </a:prstGeom>
        </p:spPr>
      </p:pic>
    </p:spTree>
    <p:extLst>
      <p:ext uri="{BB962C8B-B14F-4D97-AF65-F5344CB8AC3E}">
        <p14:creationId xmlns:p14="http://schemas.microsoft.com/office/powerpoint/2010/main" val="22277902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15_Title and Content">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AE6E1362-B85A-824A-BDD8-19EE6704A070}"/>
              </a:ext>
            </a:extLst>
          </p:cNvPr>
          <p:cNvSpPr>
            <a:spLocks noGrp="1"/>
          </p:cNvSpPr>
          <p:nvPr>
            <p:ph idx="1"/>
          </p:nvPr>
        </p:nvSpPr>
        <p:spPr>
          <a:xfrm>
            <a:off x="4485503" y="0"/>
            <a:ext cx="6957559" cy="6857999"/>
          </a:xfrm>
        </p:spPr>
        <p:txBody>
          <a:bodyPr anchor="ctr" anchorCtr="0">
            <a:normAutofit/>
          </a:bodyPr>
          <a:lstStyle>
            <a:lvl1pPr marL="0" indent="0">
              <a:buNone/>
              <a:defRPr sz="2000">
                <a:solidFill>
                  <a:srgbClr val="48595D"/>
                </a:solidFill>
              </a:defRPr>
            </a:lvl1pPr>
            <a:lvl2pPr marL="457200" indent="-228600">
              <a:defRPr sz="2000">
                <a:solidFill>
                  <a:srgbClr val="48595D"/>
                </a:solidFill>
              </a:defRPr>
            </a:lvl2pPr>
            <a:lvl3pPr marL="685800" indent="-228600">
              <a:defRPr sz="1800">
                <a:solidFill>
                  <a:srgbClr val="48595D"/>
                </a:solidFill>
              </a:defRPr>
            </a:lvl3pPr>
            <a:lvl4pPr marL="914400" indent="-228600">
              <a:defRPr sz="1600">
                <a:solidFill>
                  <a:srgbClr val="48595D"/>
                </a:solidFill>
              </a:defRPr>
            </a:lvl4pPr>
            <a:lvl5pPr marL="1143000" indent="-228600">
              <a:defRPr sz="1600">
                <a:solidFill>
                  <a:srgbClr val="48595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1">
            <a:extLst>
              <a:ext uri="{FF2B5EF4-FFF2-40B4-BE49-F238E27FC236}">
                <a16:creationId xmlns:a16="http://schemas.microsoft.com/office/drawing/2014/main" id="{611DC394-F361-5F4B-A3CB-FDFAF0991C07}"/>
              </a:ext>
            </a:extLst>
          </p:cNvPr>
          <p:cNvSpPr>
            <a:spLocks noGrp="1"/>
          </p:cNvSpPr>
          <p:nvPr>
            <p:ph type="title"/>
          </p:nvPr>
        </p:nvSpPr>
        <p:spPr>
          <a:xfrm>
            <a:off x="411455" y="0"/>
            <a:ext cx="3903562" cy="6858000"/>
          </a:xfrm>
        </p:spPr>
        <p:txBody>
          <a:bodyPr tIns="0" bIns="91440" anchor="ctr" anchorCtr="0"/>
          <a:lstStyle>
            <a:lvl1pPr>
              <a:defRPr lang="en-US" sz="3600" b="1" kern="1200" dirty="0">
                <a:solidFill>
                  <a:srgbClr val="D91B5C"/>
                </a:solidFill>
                <a:latin typeface="MS PMincho"/>
                <a:ea typeface="MS PMincho"/>
                <a:cs typeface="MS PMincho"/>
              </a:defRPr>
            </a:lvl1pPr>
          </a:lstStyle>
          <a:p>
            <a:r>
              <a:rPr lang="en-US"/>
              <a:t>Click to edit Master title style</a:t>
            </a:r>
            <a:endParaRPr lang="en-US" dirty="0"/>
          </a:p>
        </p:txBody>
      </p:sp>
    </p:spTree>
    <p:extLst>
      <p:ext uri="{BB962C8B-B14F-4D97-AF65-F5344CB8AC3E}">
        <p14:creationId xmlns:p14="http://schemas.microsoft.com/office/powerpoint/2010/main" val="1246844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17_Title and Content">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AE6E1362-B85A-824A-BDD8-19EE6704A070}"/>
              </a:ext>
            </a:extLst>
          </p:cNvPr>
          <p:cNvSpPr>
            <a:spLocks noGrp="1"/>
          </p:cNvSpPr>
          <p:nvPr>
            <p:ph idx="1"/>
          </p:nvPr>
        </p:nvSpPr>
        <p:spPr>
          <a:xfrm>
            <a:off x="3136392" y="679622"/>
            <a:ext cx="4517136" cy="4955059"/>
          </a:xfrm>
        </p:spPr>
        <p:txBody>
          <a:bodyPr numCol="2" anchor="t" anchorCtr="0">
            <a:noAutofit/>
          </a:bodyPr>
          <a:lstStyle>
            <a:lvl1pPr marL="0" indent="0">
              <a:lnSpc>
                <a:spcPct val="100000"/>
              </a:lnSpc>
              <a:spcBef>
                <a:spcPts val="0"/>
              </a:spcBef>
              <a:buNone/>
              <a:defRPr sz="1200" baseline="0">
                <a:solidFill>
                  <a:srgbClr val="48595D"/>
                </a:solidFill>
              </a:defRPr>
            </a:lvl1pPr>
            <a:lvl2pPr marL="457200" indent="-228600">
              <a:defRPr sz="1200">
                <a:solidFill>
                  <a:srgbClr val="48595D"/>
                </a:solidFill>
              </a:defRPr>
            </a:lvl2pPr>
            <a:lvl3pPr marL="685800" indent="-228600">
              <a:defRPr sz="1200">
                <a:solidFill>
                  <a:srgbClr val="48595D"/>
                </a:solidFill>
              </a:defRPr>
            </a:lvl3pPr>
            <a:lvl4pPr marL="914400" indent="-228600">
              <a:defRPr sz="1200">
                <a:solidFill>
                  <a:srgbClr val="48595D"/>
                </a:solidFill>
              </a:defRPr>
            </a:lvl4pPr>
            <a:lvl5pPr marL="1143000" indent="-228600">
              <a:defRPr sz="1200">
                <a:solidFill>
                  <a:srgbClr val="48595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1">
            <a:extLst>
              <a:ext uri="{FF2B5EF4-FFF2-40B4-BE49-F238E27FC236}">
                <a16:creationId xmlns:a16="http://schemas.microsoft.com/office/drawing/2014/main" id="{611DC394-F361-5F4B-A3CB-FDFAF0991C07}"/>
              </a:ext>
            </a:extLst>
          </p:cNvPr>
          <p:cNvSpPr>
            <a:spLocks noGrp="1"/>
          </p:cNvSpPr>
          <p:nvPr>
            <p:ph type="title"/>
          </p:nvPr>
        </p:nvSpPr>
        <p:spPr>
          <a:xfrm>
            <a:off x="466344" y="0"/>
            <a:ext cx="2377440" cy="6858000"/>
          </a:xfrm>
        </p:spPr>
        <p:txBody>
          <a:bodyPr tIns="0" bIns="91440" anchor="ctr" anchorCtr="0"/>
          <a:lstStyle>
            <a:lvl1pPr>
              <a:defRPr lang="en-US" sz="3600" b="1" kern="1200" dirty="0">
                <a:solidFill>
                  <a:srgbClr val="D91B5C"/>
                </a:solidFill>
                <a:latin typeface="MS PMincho"/>
                <a:ea typeface="MS PMincho"/>
                <a:cs typeface="MS PMincho"/>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F749F37E-F65E-B64B-94D4-A1779A6FED89}"/>
              </a:ext>
            </a:extLst>
          </p:cNvPr>
          <p:cNvSpPr>
            <a:spLocks noGrp="1"/>
          </p:cNvSpPr>
          <p:nvPr>
            <p:ph type="pic" sz="quarter" idx="11"/>
          </p:nvPr>
        </p:nvSpPr>
        <p:spPr>
          <a:xfrm>
            <a:off x="7794889" y="1"/>
            <a:ext cx="4141737" cy="6857999"/>
          </a:xfrm>
        </p:spPr>
        <p:txBody>
          <a:bodyPr anchor="ctr" anchorCtr="0"/>
          <a:lstStyle/>
          <a:p>
            <a:r>
              <a:rPr lang="en-US" dirty="0"/>
              <a:t>Click icon to add picture</a:t>
            </a:r>
          </a:p>
        </p:txBody>
      </p:sp>
    </p:spTree>
    <p:extLst>
      <p:ext uri="{BB962C8B-B14F-4D97-AF65-F5344CB8AC3E}">
        <p14:creationId xmlns:p14="http://schemas.microsoft.com/office/powerpoint/2010/main" val="294466041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6_Title Slid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8ABC2B8F-6799-45DF-9C13-117142807742}"/>
              </a:ext>
            </a:extLst>
          </p:cNvPr>
          <p:cNvSpPr>
            <a:spLocks noGrp="1"/>
          </p:cNvSpPr>
          <p:nvPr>
            <p:ph type="pic" sz="quarter" idx="13"/>
          </p:nvPr>
        </p:nvSpPr>
        <p:spPr>
          <a:xfrm>
            <a:off x="0" y="0"/>
            <a:ext cx="12192000" cy="6858000"/>
          </a:xfrm>
          <a:custGeom>
            <a:avLst/>
            <a:gdLst>
              <a:gd name="connsiteX0" fmla="*/ 11603402 w 12192000"/>
              <a:gd name="connsiteY0" fmla="*/ 6440005 h 6858000"/>
              <a:gd name="connsiteX1" fmla="*/ 11613605 w 12192000"/>
              <a:gd name="connsiteY1" fmla="*/ 6440005 h 6858000"/>
              <a:gd name="connsiteX2" fmla="*/ 11617686 w 12192000"/>
              <a:gd name="connsiteY2" fmla="*/ 6448343 h 6858000"/>
              <a:gd name="connsiteX3" fmla="*/ 11623808 w 12192000"/>
              <a:gd name="connsiteY3" fmla="*/ 6550487 h 6858000"/>
              <a:gd name="connsiteX4" fmla="*/ 11621767 w 12192000"/>
              <a:gd name="connsiteY4" fmla="*/ 6560909 h 6858000"/>
              <a:gd name="connsiteX5" fmla="*/ 11615645 w 12192000"/>
              <a:gd name="connsiteY5" fmla="*/ 6560909 h 6858000"/>
              <a:gd name="connsiteX6" fmla="*/ 11509533 w 12192000"/>
              <a:gd name="connsiteY6" fmla="*/ 6498373 h 6858000"/>
              <a:gd name="connsiteX7" fmla="*/ 11505451 w 12192000"/>
              <a:gd name="connsiteY7" fmla="*/ 6492120 h 6858000"/>
              <a:gd name="connsiteX8" fmla="*/ 11505451 w 12192000"/>
              <a:gd name="connsiteY8" fmla="*/ 6490034 h 6858000"/>
              <a:gd name="connsiteX9" fmla="*/ 11511573 w 12192000"/>
              <a:gd name="connsiteY9" fmla="*/ 6485865 h 6858000"/>
              <a:gd name="connsiteX10" fmla="*/ 11603402 w 12192000"/>
              <a:gd name="connsiteY10" fmla="*/ 6440005 h 6858000"/>
              <a:gd name="connsiteX11" fmla="*/ 11686136 w 12192000"/>
              <a:gd name="connsiteY11" fmla="*/ 6437921 h 6858000"/>
              <a:gd name="connsiteX12" fmla="*/ 11696438 w 12192000"/>
              <a:gd name="connsiteY12" fmla="*/ 6437921 h 6858000"/>
              <a:gd name="connsiteX13" fmla="*/ 11787097 w 12192000"/>
              <a:gd name="connsiteY13" fmla="*/ 6483687 h 6858000"/>
              <a:gd name="connsiteX14" fmla="*/ 11795339 w 12192000"/>
              <a:gd name="connsiteY14" fmla="*/ 6489928 h 6858000"/>
              <a:gd name="connsiteX15" fmla="*/ 11791218 w 12192000"/>
              <a:gd name="connsiteY15" fmla="*/ 6496168 h 6858000"/>
              <a:gd name="connsiteX16" fmla="*/ 11684076 w 12192000"/>
              <a:gd name="connsiteY16" fmla="*/ 6558576 h 6858000"/>
              <a:gd name="connsiteX17" fmla="*/ 11675833 w 12192000"/>
              <a:gd name="connsiteY17" fmla="*/ 6558576 h 6858000"/>
              <a:gd name="connsiteX18" fmla="*/ 11673773 w 12192000"/>
              <a:gd name="connsiteY18" fmla="*/ 6550255 h 6858000"/>
              <a:gd name="connsiteX19" fmla="*/ 11682015 w 12192000"/>
              <a:gd name="connsiteY19" fmla="*/ 6446242 h 6858000"/>
              <a:gd name="connsiteX20" fmla="*/ 11686136 w 12192000"/>
              <a:gd name="connsiteY20" fmla="*/ 6437921 h 6858000"/>
              <a:gd name="connsiteX21" fmla="*/ 10868401 w 12192000"/>
              <a:gd name="connsiteY21" fmla="*/ 6398178 h 6858000"/>
              <a:gd name="connsiteX22" fmla="*/ 10868401 w 12192000"/>
              <a:gd name="connsiteY22" fmla="*/ 6441381 h 6858000"/>
              <a:gd name="connsiteX23" fmla="*/ 10820512 w 12192000"/>
              <a:gd name="connsiteY23" fmla="*/ 6449610 h 6858000"/>
              <a:gd name="connsiteX24" fmla="*/ 10801773 w 12192000"/>
              <a:gd name="connsiteY24" fmla="*/ 6424923 h 6858000"/>
              <a:gd name="connsiteX25" fmla="*/ 10826759 w 12192000"/>
              <a:gd name="connsiteY25" fmla="*/ 6400236 h 6858000"/>
              <a:gd name="connsiteX26" fmla="*/ 10518900 w 12192000"/>
              <a:gd name="connsiteY26" fmla="*/ 6328044 h 6858000"/>
              <a:gd name="connsiteX27" fmla="*/ 10559811 w 12192000"/>
              <a:gd name="connsiteY27" fmla="*/ 6388243 h 6858000"/>
              <a:gd name="connsiteX28" fmla="*/ 10518900 w 12192000"/>
              <a:gd name="connsiteY28" fmla="*/ 6448441 h 6858000"/>
              <a:gd name="connsiteX29" fmla="*/ 10477988 w 12192000"/>
              <a:gd name="connsiteY29" fmla="*/ 6388243 h 6858000"/>
              <a:gd name="connsiteX30" fmla="*/ 10518900 w 12192000"/>
              <a:gd name="connsiteY30" fmla="*/ 6328044 h 6858000"/>
              <a:gd name="connsiteX31" fmla="*/ 11673123 w 12192000"/>
              <a:gd name="connsiteY31" fmla="*/ 6319732 h 6858000"/>
              <a:gd name="connsiteX32" fmla="*/ 11682116 w 12192000"/>
              <a:gd name="connsiteY32" fmla="*/ 6320771 h 6858000"/>
              <a:gd name="connsiteX33" fmla="*/ 11708840 w 12192000"/>
              <a:gd name="connsiteY33" fmla="*/ 6372722 h 6858000"/>
              <a:gd name="connsiteX34" fmla="*/ 11649226 w 12192000"/>
              <a:gd name="connsiteY34" fmla="*/ 6430907 h 6858000"/>
              <a:gd name="connsiteX35" fmla="*/ 11589612 w 12192000"/>
              <a:gd name="connsiteY35" fmla="*/ 6372722 h 6858000"/>
              <a:gd name="connsiteX36" fmla="*/ 11616336 w 12192000"/>
              <a:gd name="connsiteY36" fmla="*/ 6322850 h 6858000"/>
              <a:gd name="connsiteX37" fmla="*/ 11632781 w 12192000"/>
              <a:gd name="connsiteY37" fmla="*/ 6324927 h 6858000"/>
              <a:gd name="connsiteX38" fmla="*/ 11630725 w 12192000"/>
              <a:gd name="connsiteY38" fmla="*/ 6341552 h 6858000"/>
              <a:gd name="connsiteX39" fmla="*/ 11614280 w 12192000"/>
              <a:gd name="connsiteY39" fmla="*/ 6372722 h 6858000"/>
              <a:gd name="connsiteX40" fmla="*/ 11649226 w 12192000"/>
              <a:gd name="connsiteY40" fmla="*/ 6408049 h 6858000"/>
              <a:gd name="connsiteX41" fmla="*/ 11684172 w 12192000"/>
              <a:gd name="connsiteY41" fmla="*/ 6372722 h 6858000"/>
              <a:gd name="connsiteX42" fmla="*/ 11667727 w 12192000"/>
              <a:gd name="connsiteY42" fmla="*/ 6341552 h 6858000"/>
              <a:gd name="connsiteX43" fmla="*/ 11665671 w 12192000"/>
              <a:gd name="connsiteY43" fmla="*/ 6324927 h 6858000"/>
              <a:gd name="connsiteX44" fmla="*/ 11673123 w 12192000"/>
              <a:gd name="connsiteY44" fmla="*/ 6319732 h 6858000"/>
              <a:gd name="connsiteX45" fmla="*/ 11822057 w 12192000"/>
              <a:gd name="connsiteY45" fmla="*/ 6304666 h 6858000"/>
              <a:gd name="connsiteX46" fmla="*/ 11826190 w 12192000"/>
              <a:gd name="connsiteY46" fmla="*/ 6310895 h 6858000"/>
              <a:gd name="connsiteX47" fmla="*/ 11826190 w 12192000"/>
              <a:gd name="connsiteY47" fmla="*/ 6435462 h 6858000"/>
              <a:gd name="connsiteX48" fmla="*/ 11822057 w 12192000"/>
              <a:gd name="connsiteY48" fmla="*/ 6441690 h 6858000"/>
              <a:gd name="connsiteX49" fmla="*/ 11813791 w 12192000"/>
              <a:gd name="connsiteY49" fmla="*/ 6439614 h 6858000"/>
              <a:gd name="connsiteX50" fmla="*/ 11729066 w 12192000"/>
              <a:gd name="connsiteY50" fmla="*/ 6381482 h 6858000"/>
              <a:gd name="connsiteX51" fmla="*/ 11722867 w 12192000"/>
              <a:gd name="connsiteY51" fmla="*/ 6373178 h 6858000"/>
              <a:gd name="connsiteX52" fmla="*/ 11729066 w 12192000"/>
              <a:gd name="connsiteY52" fmla="*/ 6364874 h 6858000"/>
              <a:gd name="connsiteX53" fmla="*/ 11813791 w 12192000"/>
              <a:gd name="connsiteY53" fmla="*/ 6306743 h 6858000"/>
              <a:gd name="connsiteX54" fmla="*/ 11822057 w 12192000"/>
              <a:gd name="connsiteY54" fmla="*/ 6304666 h 6858000"/>
              <a:gd name="connsiteX55" fmla="*/ 11476229 w 12192000"/>
              <a:gd name="connsiteY55" fmla="*/ 6304666 h 6858000"/>
              <a:gd name="connsiteX56" fmla="*/ 11484412 w 12192000"/>
              <a:gd name="connsiteY56" fmla="*/ 6308818 h 6858000"/>
              <a:gd name="connsiteX57" fmla="*/ 11568280 w 12192000"/>
              <a:gd name="connsiteY57" fmla="*/ 6364874 h 6858000"/>
              <a:gd name="connsiteX58" fmla="*/ 11574417 w 12192000"/>
              <a:gd name="connsiteY58" fmla="*/ 6373178 h 6858000"/>
              <a:gd name="connsiteX59" fmla="*/ 11568280 w 12192000"/>
              <a:gd name="connsiteY59" fmla="*/ 6381482 h 6858000"/>
              <a:gd name="connsiteX60" fmla="*/ 11484412 w 12192000"/>
              <a:gd name="connsiteY60" fmla="*/ 6439614 h 6858000"/>
              <a:gd name="connsiteX61" fmla="*/ 11476229 w 12192000"/>
              <a:gd name="connsiteY61" fmla="*/ 6441690 h 6858000"/>
              <a:gd name="connsiteX62" fmla="*/ 11472138 w 12192000"/>
              <a:gd name="connsiteY62" fmla="*/ 6435462 h 6858000"/>
              <a:gd name="connsiteX63" fmla="*/ 11472138 w 12192000"/>
              <a:gd name="connsiteY63" fmla="*/ 6310895 h 6858000"/>
              <a:gd name="connsiteX64" fmla="*/ 11476229 w 12192000"/>
              <a:gd name="connsiteY64" fmla="*/ 6304666 h 6858000"/>
              <a:gd name="connsiteX65" fmla="*/ 11088184 w 12192000"/>
              <a:gd name="connsiteY65" fmla="*/ 6294146 h 6858000"/>
              <a:gd name="connsiteX66" fmla="*/ 11082024 w 12192000"/>
              <a:gd name="connsiteY66" fmla="*/ 6296224 h 6858000"/>
              <a:gd name="connsiteX67" fmla="*/ 11079972 w 12192000"/>
              <a:gd name="connsiteY67" fmla="*/ 6302454 h 6858000"/>
              <a:gd name="connsiteX68" fmla="*/ 11121033 w 12192000"/>
              <a:gd name="connsiteY68" fmla="*/ 6460305 h 6858000"/>
              <a:gd name="connsiteX69" fmla="*/ 11145670 w 12192000"/>
              <a:gd name="connsiteY69" fmla="*/ 6481074 h 6858000"/>
              <a:gd name="connsiteX70" fmla="*/ 11153882 w 12192000"/>
              <a:gd name="connsiteY70" fmla="*/ 6481074 h 6858000"/>
              <a:gd name="connsiteX71" fmla="*/ 11149776 w 12192000"/>
              <a:gd name="connsiteY71" fmla="*/ 6489382 h 6858000"/>
              <a:gd name="connsiteX72" fmla="*/ 11149776 w 12192000"/>
              <a:gd name="connsiteY72" fmla="*/ 6491459 h 6858000"/>
              <a:gd name="connsiteX73" fmla="*/ 11125139 w 12192000"/>
              <a:gd name="connsiteY73" fmla="*/ 6510152 h 6858000"/>
              <a:gd name="connsiteX74" fmla="*/ 11090237 w 12192000"/>
              <a:gd name="connsiteY74" fmla="*/ 6508075 h 6858000"/>
              <a:gd name="connsiteX75" fmla="*/ 11084078 w 12192000"/>
              <a:gd name="connsiteY75" fmla="*/ 6510152 h 6858000"/>
              <a:gd name="connsiteX76" fmla="*/ 11082024 w 12192000"/>
              <a:gd name="connsiteY76" fmla="*/ 6514306 h 6858000"/>
              <a:gd name="connsiteX77" fmla="*/ 11082024 w 12192000"/>
              <a:gd name="connsiteY77" fmla="*/ 6532999 h 6858000"/>
              <a:gd name="connsiteX78" fmla="*/ 11088184 w 12192000"/>
              <a:gd name="connsiteY78" fmla="*/ 6539230 h 6858000"/>
              <a:gd name="connsiteX79" fmla="*/ 11135404 w 12192000"/>
              <a:gd name="connsiteY79" fmla="*/ 6545460 h 6858000"/>
              <a:gd name="connsiteX80" fmla="*/ 11137458 w 12192000"/>
              <a:gd name="connsiteY80" fmla="*/ 6545460 h 6858000"/>
              <a:gd name="connsiteX81" fmla="*/ 11190838 w 12192000"/>
              <a:gd name="connsiteY81" fmla="*/ 6493536 h 6858000"/>
              <a:gd name="connsiteX82" fmla="*/ 11223687 w 12192000"/>
              <a:gd name="connsiteY82" fmla="*/ 6364764 h 6858000"/>
              <a:gd name="connsiteX83" fmla="*/ 11236005 w 12192000"/>
              <a:gd name="connsiteY83" fmla="*/ 6323224 h 6858000"/>
              <a:gd name="connsiteX84" fmla="*/ 11240111 w 12192000"/>
              <a:gd name="connsiteY84" fmla="*/ 6302454 h 6858000"/>
              <a:gd name="connsiteX85" fmla="*/ 11238058 w 12192000"/>
              <a:gd name="connsiteY85" fmla="*/ 6296224 h 6858000"/>
              <a:gd name="connsiteX86" fmla="*/ 11233952 w 12192000"/>
              <a:gd name="connsiteY86" fmla="*/ 6294146 h 6858000"/>
              <a:gd name="connsiteX87" fmla="*/ 11205209 w 12192000"/>
              <a:gd name="connsiteY87" fmla="*/ 6294146 h 6858000"/>
              <a:gd name="connsiteX88" fmla="*/ 11199050 w 12192000"/>
              <a:gd name="connsiteY88" fmla="*/ 6298301 h 6858000"/>
              <a:gd name="connsiteX89" fmla="*/ 11162094 w 12192000"/>
              <a:gd name="connsiteY89" fmla="*/ 6439535 h 6858000"/>
              <a:gd name="connsiteX90" fmla="*/ 11160041 w 12192000"/>
              <a:gd name="connsiteY90" fmla="*/ 6439535 h 6858000"/>
              <a:gd name="connsiteX91" fmla="*/ 11121033 w 12192000"/>
              <a:gd name="connsiteY91" fmla="*/ 6298301 h 6858000"/>
              <a:gd name="connsiteX92" fmla="*/ 11114874 w 12192000"/>
              <a:gd name="connsiteY92" fmla="*/ 6294146 h 6858000"/>
              <a:gd name="connsiteX93" fmla="*/ 11088184 w 12192000"/>
              <a:gd name="connsiteY93" fmla="*/ 6294146 h 6858000"/>
              <a:gd name="connsiteX94" fmla="*/ 11048412 w 12192000"/>
              <a:gd name="connsiteY94" fmla="*/ 6291809 h 6858000"/>
              <a:gd name="connsiteX95" fmla="*/ 10999317 w 12192000"/>
              <a:gd name="connsiteY95" fmla="*/ 6312618 h 6858000"/>
              <a:gd name="connsiteX96" fmla="*/ 10999317 w 12192000"/>
              <a:gd name="connsiteY96" fmla="*/ 6300133 h 6858000"/>
              <a:gd name="connsiteX97" fmla="*/ 10993181 w 12192000"/>
              <a:gd name="connsiteY97" fmla="*/ 6293890 h 6858000"/>
              <a:gd name="connsiteX98" fmla="*/ 10964542 w 12192000"/>
              <a:gd name="connsiteY98" fmla="*/ 6293890 h 6858000"/>
              <a:gd name="connsiteX99" fmla="*/ 10958406 w 12192000"/>
              <a:gd name="connsiteY99" fmla="*/ 6300133 h 6858000"/>
              <a:gd name="connsiteX100" fmla="*/ 10958406 w 12192000"/>
              <a:gd name="connsiteY100" fmla="*/ 6474928 h 6858000"/>
              <a:gd name="connsiteX101" fmla="*/ 10964542 w 12192000"/>
              <a:gd name="connsiteY101" fmla="*/ 6481171 h 6858000"/>
              <a:gd name="connsiteX102" fmla="*/ 10993181 w 12192000"/>
              <a:gd name="connsiteY102" fmla="*/ 6481171 h 6858000"/>
              <a:gd name="connsiteX103" fmla="*/ 10999317 w 12192000"/>
              <a:gd name="connsiteY103" fmla="*/ 6474928 h 6858000"/>
              <a:gd name="connsiteX104" fmla="*/ 10999317 w 12192000"/>
              <a:gd name="connsiteY104" fmla="*/ 6354236 h 6858000"/>
              <a:gd name="connsiteX105" fmla="*/ 11050457 w 12192000"/>
              <a:gd name="connsiteY105" fmla="*/ 6331346 h 6858000"/>
              <a:gd name="connsiteX106" fmla="*/ 11056594 w 12192000"/>
              <a:gd name="connsiteY106" fmla="*/ 6325103 h 6858000"/>
              <a:gd name="connsiteX107" fmla="*/ 11056594 w 12192000"/>
              <a:gd name="connsiteY107" fmla="*/ 6298052 h 6858000"/>
              <a:gd name="connsiteX108" fmla="*/ 11054548 w 12192000"/>
              <a:gd name="connsiteY108" fmla="*/ 6293890 h 6858000"/>
              <a:gd name="connsiteX109" fmla="*/ 11048412 w 12192000"/>
              <a:gd name="connsiteY109" fmla="*/ 6291809 h 6858000"/>
              <a:gd name="connsiteX110" fmla="*/ 10847504 w 12192000"/>
              <a:gd name="connsiteY110" fmla="*/ 6288302 h 6858000"/>
              <a:gd name="connsiteX111" fmla="*/ 10777148 w 12192000"/>
              <a:gd name="connsiteY111" fmla="*/ 6296620 h 6858000"/>
              <a:gd name="connsiteX112" fmla="*/ 10770940 w 12192000"/>
              <a:gd name="connsiteY112" fmla="*/ 6302858 h 6858000"/>
              <a:gd name="connsiteX113" fmla="*/ 10773009 w 12192000"/>
              <a:gd name="connsiteY113" fmla="*/ 6327811 h 6858000"/>
              <a:gd name="connsiteX114" fmla="*/ 10775079 w 12192000"/>
              <a:gd name="connsiteY114" fmla="*/ 6331970 h 6858000"/>
              <a:gd name="connsiteX115" fmla="*/ 10779217 w 12192000"/>
              <a:gd name="connsiteY115" fmla="*/ 6334049 h 6858000"/>
              <a:gd name="connsiteX116" fmla="*/ 10845434 w 12192000"/>
              <a:gd name="connsiteY116" fmla="*/ 6329890 h 6858000"/>
              <a:gd name="connsiteX117" fmla="*/ 10868196 w 12192000"/>
              <a:gd name="connsiteY117" fmla="*/ 6352764 h 6858000"/>
              <a:gd name="connsiteX118" fmla="*/ 10868196 w 12192000"/>
              <a:gd name="connsiteY118" fmla="*/ 6365240 h 6858000"/>
              <a:gd name="connsiteX119" fmla="*/ 10822672 w 12192000"/>
              <a:gd name="connsiteY119" fmla="*/ 6369399 h 6858000"/>
              <a:gd name="connsiteX120" fmla="*/ 10758524 w 12192000"/>
              <a:gd name="connsiteY120" fmla="*/ 6425543 h 6858000"/>
              <a:gd name="connsiteX121" fmla="*/ 10814395 w 12192000"/>
              <a:gd name="connsiteY121" fmla="*/ 6485846 h 6858000"/>
              <a:gd name="connsiteX122" fmla="*/ 10874404 w 12192000"/>
              <a:gd name="connsiteY122" fmla="*/ 6473370 h 6858000"/>
              <a:gd name="connsiteX123" fmla="*/ 10903374 w 12192000"/>
              <a:gd name="connsiteY123" fmla="*/ 6485846 h 6858000"/>
              <a:gd name="connsiteX124" fmla="*/ 10909582 w 12192000"/>
              <a:gd name="connsiteY124" fmla="*/ 6483767 h 6858000"/>
              <a:gd name="connsiteX125" fmla="*/ 10911651 w 12192000"/>
              <a:gd name="connsiteY125" fmla="*/ 6477529 h 6858000"/>
              <a:gd name="connsiteX126" fmla="*/ 10911651 w 12192000"/>
              <a:gd name="connsiteY126" fmla="*/ 6352764 h 6858000"/>
              <a:gd name="connsiteX127" fmla="*/ 10847504 w 12192000"/>
              <a:gd name="connsiteY127" fmla="*/ 6288302 h 6858000"/>
              <a:gd name="connsiteX128" fmla="*/ 10518899 w 12192000"/>
              <a:gd name="connsiteY128" fmla="*/ 6288302 h 6858000"/>
              <a:gd name="connsiteX129" fmla="*/ 10434738 w 12192000"/>
              <a:gd name="connsiteY129" fmla="*/ 6387074 h 6858000"/>
              <a:gd name="connsiteX130" fmla="*/ 10518899 w 12192000"/>
              <a:gd name="connsiteY130" fmla="*/ 6485846 h 6858000"/>
              <a:gd name="connsiteX131" fmla="*/ 10603060 w 12192000"/>
              <a:gd name="connsiteY131" fmla="*/ 6387074 h 6858000"/>
              <a:gd name="connsiteX132" fmla="*/ 10518899 w 12192000"/>
              <a:gd name="connsiteY132" fmla="*/ 6288302 h 6858000"/>
              <a:gd name="connsiteX133" fmla="*/ 10302945 w 12192000"/>
              <a:gd name="connsiteY133" fmla="*/ 6262586 h 6858000"/>
              <a:gd name="connsiteX134" fmla="*/ 10319310 w 12192000"/>
              <a:gd name="connsiteY134" fmla="*/ 6262586 h 6858000"/>
              <a:gd name="connsiteX135" fmla="*/ 10362267 w 12192000"/>
              <a:gd name="connsiteY135" fmla="*/ 6302328 h 6858000"/>
              <a:gd name="connsiteX136" fmla="*/ 10317264 w 12192000"/>
              <a:gd name="connsiteY136" fmla="*/ 6339979 h 6858000"/>
              <a:gd name="connsiteX137" fmla="*/ 10272261 w 12192000"/>
              <a:gd name="connsiteY137" fmla="*/ 6339979 h 6858000"/>
              <a:gd name="connsiteX138" fmla="*/ 10272261 w 12192000"/>
              <a:gd name="connsiteY138" fmla="*/ 6264678 h 6858000"/>
              <a:gd name="connsiteX139" fmla="*/ 10302945 w 12192000"/>
              <a:gd name="connsiteY139" fmla="*/ 6262586 h 6858000"/>
              <a:gd name="connsiteX140" fmla="*/ 10679182 w 12192000"/>
              <a:gd name="connsiteY140" fmla="*/ 6250897 h 6858000"/>
              <a:gd name="connsiteX141" fmla="*/ 10650472 w 12192000"/>
              <a:gd name="connsiteY141" fmla="*/ 6257141 h 6858000"/>
              <a:gd name="connsiteX142" fmla="*/ 10644320 w 12192000"/>
              <a:gd name="connsiteY142" fmla="*/ 6263385 h 6858000"/>
              <a:gd name="connsiteX143" fmla="*/ 10644320 w 12192000"/>
              <a:gd name="connsiteY143" fmla="*/ 6294607 h 6858000"/>
              <a:gd name="connsiteX144" fmla="*/ 10627914 w 12192000"/>
              <a:gd name="connsiteY144" fmla="*/ 6294607 h 6858000"/>
              <a:gd name="connsiteX145" fmla="*/ 10621762 w 12192000"/>
              <a:gd name="connsiteY145" fmla="*/ 6300852 h 6858000"/>
              <a:gd name="connsiteX146" fmla="*/ 10621762 w 12192000"/>
              <a:gd name="connsiteY146" fmla="*/ 6325830 h 6858000"/>
              <a:gd name="connsiteX147" fmla="*/ 10627914 w 12192000"/>
              <a:gd name="connsiteY147" fmla="*/ 6332074 h 6858000"/>
              <a:gd name="connsiteX148" fmla="*/ 10644320 w 12192000"/>
              <a:gd name="connsiteY148" fmla="*/ 6332074 h 6858000"/>
              <a:gd name="connsiteX149" fmla="*/ 10644320 w 12192000"/>
              <a:gd name="connsiteY149" fmla="*/ 6415333 h 6858000"/>
              <a:gd name="connsiteX150" fmla="*/ 10699689 w 12192000"/>
              <a:gd name="connsiteY150" fmla="*/ 6488184 h 6858000"/>
              <a:gd name="connsiteX151" fmla="*/ 10732500 w 12192000"/>
              <a:gd name="connsiteY151" fmla="*/ 6484021 h 6858000"/>
              <a:gd name="connsiteX152" fmla="*/ 10738652 w 12192000"/>
              <a:gd name="connsiteY152" fmla="*/ 6475695 h 6858000"/>
              <a:gd name="connsiteX153" fmla="*/ 10736602 w 12192000"/>
              <a:gd name="connsiteY153" fmla="*/ 6452799 h 6858000"/>
              <a:gd name="connsiteX154" fmla="*/ 10730449 w 12192000"/>
              <a:gd name="connsiteY154" fmla="*/ 6444473 h 6858000"/>
              <a:gd name="connsiteX155" fmla="*/ 10705841 w 12192000"/>
              <a:gd name="connsiteY155" fmla="*/ 6446555 h 6858000"/>
              <a:gd name="connsiteX156" fmla="*/ 10687385 w 12192000"/>
              <a:gd name="connsiteY156" fmla="*/ 6409088 h 6858000"/>
              <a:gd name="connsiteX157" fmla="*/ 10687385 w 12192000"/>
              <a:gd name="connsiteY157" fmla="*/ 6332074 h 6858000"/>
              <a:gd name="connsiteX158" fmla="*/ 10730449 w 12192000"/>
              <a:gd name="connsiteY158" fmla="*/ 6332074 h 6858000"/>
              <a:gd name="connsiteX159" fmla="*/ 10736602 w 12192000"/>
              <a:gd name="connsiteY159" fmla="*/ 6325830 h 6858000"/>
              <a:gd name="connsiteX160" fmla="*/ 10736602 w 12192000"/>
              <a:gd name="connsiteY160" fmla="*/ 6300852 h 6858000"/>
              <a:gd name="connsiteX161" fmla="*/ 10730449 w 12192000"/>
              <a:gd name="connsiteY161" fmla="*/ 6294607 h 6858000"/>
              <a:gd name="connsiteX162" fmla="*/ 10687385 w 12192000"/>
              <a:gd name="connsiteY162" fmla="*/ 6294607 h 6858000"/>
              <a:gd name="connsiteX163" fmla="*/ 10687385 w 12192000"/>
              <a:gd name="connsiteY163" fmla="*/ 6257141 h 6858000"/>
              <a:gd name="connsiteX164" fmla="*/ 10685334 w 12192000"/>
              <a:gd name="connsiteY164" fmla="*/ 6250897 h 6858000"/>
              <a:gd name="connsiteX165" fmla="*/ 10679182 w 12192000"/>
              <a:gd name="connsiteY165" fmla="*/ 6250897 h 6858000"/>
              <a:gd name="connsiteX166" fmla="*/ 10313278 w 12192000"/>
              <a:gd name="connsiteY166" fmla="*/ 6221675 h 6858000"/>
              <a:gd name="connsiteX167" fmla="*/ 10232861 w 12192000"/>
              <a:gd name="connsiteY167" fmla="*/ 6225827 h 6858000"/>
              <a:gd name="connsiteX168" fmla="*/ 10226674 w 12192000"/>
              <a:gd name="connsiteY168" fmla="*/ 6234131 h 6858000"/>
              <a:gd name="connsiteX169" fmla="*/ 10226674 w 12192000"/>
              <a:gd name="connsiteY169" fmla="*/ 6474943 h 6858000"/>
              <a:gd name="connsiteX170" fmla="*/ 10234922 w 12192000"/>
              <a:gd name="connsiteY170" fmla="*/ 6481171 h 6858000"/>
              <a:gd name="connsiteX171" fmla="*/ 10263790 w 12192000"/>
              <a:gd name="connsiteY171" fmla="*/ 6481171 h 6858000"/>
              <a:gd name="connsiteX172" fmla="*/ 10272038 w 12192000"/>
              <a:gd name="connsiteY172" fmla="*/ 6474943 h 6858000"/>
              <a:gd name="connsiteX173" fmla="*/ 10272038 w 12192000"/>
              <a:gd name="connsiteY173" fmla="*/ 6379449 h 6858000"/>
              <a:gd name="connsiteX174" fmla="*/ 10321526 w 12192000"/>
              <a:gd name="connsiteY174" fmla="*/ 6381524 h 6858000"/>
              <a:gd name="connsiteX175" fmla="*/ 10362766 w 12192000"/>
              <a:gd name="connsiteY175" fmla="*/ 6477018 h 6858000"/>
              <a:gd name="connsiteX176" fmla="*/ 10368952 w 12192000"/>
              <a:gd name="connsiteY176" fmla="*/ 6481171 h 6858000"/>
              <a:gd name="connsiteX177" fmla="*/ 10401944 w 12192000"/>
              <a:gd name="connsiteY177" fmla="*/ 6481171 h 6858000"/>
              <a:gd name="connsiteX178" fmla="*/ 10408130 w 12192000"/>
              <a:gd name="connsiteY178" fmla="*/ 6479095 h 6858000"/>
              <a:gd name="connsiteX179" fmla="*/ 10410192 w 12192000"/>
              <a:gd name="connsiteY179" fmla="*/ 6472867 h 6858000"/>
              <a:gd name="connsiteX180" fmla="*/ 10362766 w 12192000"/>
              <a:gd name="connsiteY180" fmla="*/ 6369069 h 6858000"/>
              <a:gd name="connsiteX181" fmla="*/ 10408130 w 12192000"/>
              <a:gd name="connsiteY181" fmla="*/ 6300561 h 6858000"/>
              <a:gd name="connsiteX182" fmla="*/ 10319464 w 12192000"/>
              <a:gd name="connsiteY182" fmla="*/ 6221675 h 6858000"/>
              <a:gd name="connsiteX183" fmla="*/ 10313278 w 12192000"/>
              <a:gd name="connsiteY183" fmla="*/ 6221675 h 6858000"/>
              <a:gd name="connsiteX184" fmla="*/ 11675833 w 12192000"/>
              <a:gd name="connsiteY184" fmla="*/ 6188669 h 6858000"/>
              <a:gd name="connsiteX185" fmla="*/ 11684076 w 12192000"/>
              <a:gd name="connsiteY185" fmla="*/ 6188669 h 6858000"/>
              <a:gd name="connsiteX186" fmla="*/ 11791218 w 12192000"/>
              <a:gd name="connsiteY186" fmla="*/ 6250482 h 6858000"/>
              <a:gd name="connsiteX187" fmla="*/ 11795339 w 12192000"/>
              <a:gd name="connsiteY187" fmla="*/ 6256663 h 6858000"/>
              <a:gd name="connsiteX188" fmla="*/ 11787097 w 12192000"/>
              <a:gd name="connsiteY188" fmla="*/ 6262844 h 6858000"/>
              <a:gd name="connsiteX189" fmla="*/ 11696438 w 12192000"/>
              <a:gd name="connsiteY189" fmla="*/ 6306113 h 6858000"/>
              <a:gd name="connsiteX190" fmla="*/ 11686136 w 12192000"/>
              <a:gd name="connsiteY190" fmla="*/ 6308173 h 6858000"/>
              <a:gd name="connsiteX191" fmla="*/ 11682015 w 12192000"/>
              <a:gd name="connsiteY191" fmla="*/ 6297871 h 6858000"/>
              <a:gd name="connsiteX192" fmla="*/ 11673773 w 12192000"/>
              <a:gd name="connsiteY192" fmla="*/ 6196910 h 6858000"/>
              <a:gd name="connsiteX193" fmla="*/ 11675833 w 12192000"/>
              <a:gd name="connsiteY193" fmla="*/ 6188669 h 6858000"/>
              <a:gd name="connsiteX194" fmla="*/ 11618498 w 12192000"/>
              <a:gd name="connsiteY194" fmla="*/ 6187898 h 6858000"/>
              <a:gd name="connsiteX195" fmla="*/ 11622619 w 12192000"/>
              <a:gd name="connsiteY195" fmla="*/ 6188673 h 6858000"/>
              <a:gd name="connsiteX196" fmla="*/ 11624679 w 12192000"/>
              <a:gd name="connsiteY196" fmla="*/ 6198998 h 6858000"/>
              <a:gd name="connsiteX197" fmla="*/ 11616438 w 12192000"/>
              <a:gd name="connsiteY197" fmla="*/ 6300186 h 6858000"/>
              <a:gd name="connsiteX198" fmla="*/ 11612316 w 12192000"/>
              <a:gd name="connsiteY198" fmla="*/ 6308446 h 6858000"/>
              <a:gd name="connsiteX199" fmla="*/ 11602015 w 12192000"/>
              <a:gd name="connsiteY199" fmla="*/ 6308446 h 6858000"/>
              <a:gd name="connsiteX200" fmla="*/ 11511355 w 12192000"/>
              <a:gd name="connsiteY200" fmla="*/ 6263015 h 6858000"/>
              <a:gd name="connsiteX201" fmla="*/ 11503114 w 12192000"/>
              <a:gd name="connsiteY201" fmla="*/ 6256820 h 6858000"/>
              <a:gd name="connsiteX202" fmla="*/ 11507235 w 12192000"/>
              <a:gd name="connsiteY202" fmla="*/ 6250624 h 6858000"/>
              <a:gd name="connsiteX203" fmla="*/ 11614377 w 12192000"/>
              <a:gd name="connsiteY203" fmla="*/ 6188673 h 6858000"/>
              <a:gd name="connsiteX204" fmla="*/ 11618498 w 12192000"/>
              <a:gd name="connsiteY204" fmla="*/ 6187898 h 6858000"/>
              <a:gd name="connsiteX205" fmla="*/ 11649811 w 12192000"/>
              <a:gd name="connsiteY205" fmla="*/ 6152709 h 6858000"/>
              <a:gd name="connsiteX206" fmla="*/ 11432980 w 12192000"/>
              <a:gd name="connsiteY206" fmla="*/ 6371879 h 6858000"/>
              <a:gd name="connsiteX207" fmla="*/ 11649811 w 12192000"/>
              <a:gd name="connsiteY207" fmla="*/ 6591048 h 6858000"/>
              <a:gd name="connsiteX208" fmla="*/ 11866643 w 12192000"/>
              <a:gd name="connsiteY208" fmla="*/ 6371879 h 6858000"/>
              <a:gd name="connsiteX209" fmla="*/ 11649811 w 12192000"/>
              <a:gd name="connsiteY209" fmla="*/ 6152709 h 6858000"/>
              <a:gd name="connsiteX210" fmla="*/ 11649226 w 12192000"/>
              <a:gd name="connsiteY210" fmla="*/ 6121150 h 6858000"/>
              <a:gd name="connsiteX211" fmla="*/ 11895865 w 12192000"/>
              <a:gd name="connsiteY211" fmla="*/ 6370711 h 6858000"/>
              <a:gd name="connsiteX212" fmla="*/ 11649226 w 12192000"/>
              <a:gd name="connsiteY212" fmla="*/ 6620272 h 6858000"/>
              <a:gd name="connsiteX213" fmla="*/ 11402588 w 12192000"/>
              <a:gd name="connsiteY213" fmla="*/ 6370711 h 6858000"/>
              <a:gd name="connsiteX214" fmla="*/ 11649226 w 12192000"/>
              <a:gd name="connsiteY214" fmla="*/ 6121150 h 6858000"/>
              <a:gd name="connsiteX215" fmla="*/ 11636303 w 12192000"/>
              <a:gd name="connsiteY215" fmla="*/ 6042574 h 6858000"/>
              <a:gd name="connsiteX216" fmla="*/ 11623964 w 12192000"/>
              <a:gd name="connsiteY216" fmla="*/ 6092457 h 6858000"/>
              <a:gd name="connsiteX217" fmla="*/ 11601342 w 12192000"/>
              <a:gd name="connsiteY217" fmla="*/ 6096614 h 6858000"/>
              <a:gd name="connsiteX218" fmla="*/ 11574607 w 12192000"/>
              <a:gd name="connsiteY218" fmla="*/ 6050888 h 6858000"/>
              <a:gd name="connsiteX219" fmla="*/ 11574607 w 12192000"/>
              <a:gd name="connsiteY219" fmla="*/ 6048809 h 6858000"/>
              <a:gd name="connsiteX220" fmla="*/ 11572550 w 12192000"/>
              <a:gd name="connsiteY220" fmla="*/ 6050888 h 6858000"/>
              <a:gd name="connsiteX221" fmla="*/ 11551985 w 12192000"/>
              <a:gd name="connsiteY221" fmla="*/ 6055045 h 6858000"/>
              <a:gd name="connsiteX222" fmla="*/ 11551985 w 12192000"/>
              <a:gd name="connsiteY222" fmla="*/ 6057123 h 6858000"/>
              <a:gd name="connsiteX223" fmla="*/ 11547872 w 12192000"/>
              <a:gd name="connsiteY223" fmla="*/ 6082065 h 6858000"/>
              <a:gd name="connsiteX224" fmla="*/ 11551985 w 12192000"/>
              <a:gd name="connsiteY224" fmla="*/ 6109085 h 6858000"/>
              <a:gd name="connsiteX225" fmla="*/ 11531420 w 12192000"/>
              <a:gd name="connsiteY225" fmla="*/ 6117398 h 6858000"/>
              <a:gd name="connsiteX226" fmla="*/ 11494402 w 12192000"/>
              <a:gd name="connsiteY226" fmla="*/ 6082065 h 6858000"/>
              <a:gd name="connsiteX227" fmla="*/ 11494402 w 12192000"/>
              <a:gd name="connsiteY227" fmla="*/ 6079986 h 6858000"/>
              <a:gd name="connsiteX228" fmla="*/ 11492346 w 12192000"/>
              <a:gd name="connsiteY228" fmla="*/ 6079986 h 6858000"/>
              <a:gd name="connsiteX229" fmla="*/ 11473837 w 12192000"/>
              <a:gd name="connsiteY229" fmla="*/ 6092457 h 6858000"/>
              <a:gd name="connsiteX230" fmla="*/ 11473837 w 12192000"/>
              <a:gd name="connsiteY230" fmla="*/ 6094535 h 6858000"/>
              <a:gd name="connsiteX231" fmla="*/ 11486176 w 12192000"/>
              <a:gd name="connsiteY231" fmla="*/ 6144418 h 6858000"/>
              <a:gd name="connsiteX232" fmla="*/ 11469724 w 12192000"/>
              <a:gd name="connsiteY232" fmla="*/ 6156889 h 6858000"/>
              <a:gd name="connsiteX233" fmla="*/ 11426536 w 12192000"/>
              <a:gd name="connsiteY233" fmla="*/ 6129869 h 6858000"/>
              <a:gd name="connsiteX234" fmla="*/ 11424480 w 12192000"/>
              <a:gd name="connsiteY234" fmla="*/ 6129869 h 6858000"/>
              <a:gd name="connsiteX235" fmla="*/ 11424480 w 12192000"/>
              <a:gd name="connsiteY235" fmla="*/ 6131947 h 6858000"/>
              <a:gd name="connsiteX236" fmla="*/ 11408027 w 12192000"/>
              <a:gd name="connsiteY236" fmla="*/ 6146497 h 6858000"/>
              <a:gd name="connsiteX237" fmla="*/ 11408027 w 12192000"/>
              <a:gd name="connsiteY237" fmla="*/ 6148575 h 6858000"/>
              <a:gd name="connsiteX238" fmla="*/ 11434763 w 12192000"/>
              <a:gd name="connsiteY238" fmla="*/ 6194301 h 6858000"/>
              <a:gd name="connsiteX239" fmla="*/ 11420366 w 12192000"/>
              <a:gd name="connsiteY239" fmla="*/ 6210929 h 6858000"/>
              <a:gd name="connsiteX240" fmla="*/ 11371010 w 12192000"/>
              <a:gd name="connsiteY240" fmla="*/ 6198458 h 6858000"/>
              <a:gd name="connsiteX241" fmla="*/ 11368953 w 12192000"/>
              <a:gd name="connsiteY241" fmla="*/ 6198458 h 6858000"/>
              <a:gd name="connsiteX242" fmla="*/ 11358671 w 12192000"/>
              <a:gd name="connsiteY242" fmla="*/ 6217164 h 6858000"/>
              <a:gd name="connsiteX243" fmla="*/ 11358671 w 12192000"/>
              <a:gd name="connsiteY243" fmla="*/ 6219243 h 6858000"/>
              <a:gd name="connsiteX244" fmla="*/ 11395688 w 12192000"/>
              <a:gd name="connsiteY244" fmla="*/ 6256655 h 6858000"/>
              <a:gd name="connsiteX245" fmla="*/ 11387462 w 12192000"/>
              <a:gd name="connsiteY245" fmla="*/ 6275361 h 6858000"/>
              <a:gd name="connsiteX246" fmla="*/ 11336049 w 12192000"/>
              <a:gd name="connsiteY246" fmla="*/ 6275361 h 6858000"/>
              <a:gd name="connsiteX247" fmla="*/ 11333992 w 12192000"/>
              <a:gd name="connsiteY247" fmla="*/ 6275361 h 6858000"/>
              <a:gd name="connsiteX248" fmla="*/ 11333992 w 12192000"/>
              <a:gd name="connsiteY248" fmla="*/ 6277439 h 6858000"/>
              <a:gd name="connsiteX249" fmla="*/ 11327823 w 12192000"/>
              <a:gd name="connsiteY249" fmla="*/ 6298223 h 6858000"/>
              <a:gd name="connsiteX250" fmla="*/ 11329879 w 12192000"/>
              <a:gd name="connsiteY250" fmla="*/ 6300302 h 6858000"/>
              <a:gd name="connsiteX251" fmla="*/ 11373066 w 12192000"/>
              <a:gd name="connsiteY251" fmla="*/ 6325243 h 6858000"/>
              <a:gd name="connsiteX252" fmla="*/ 11371010 w 12192000"/>
              <a:gd name="connsiteY252" fmla="*/ 6348107 h 6858000"/>
              <a:gd name="connsiteX253" fmla="*/ 11321653 w 12192000"/>
              <a:gd name="connsiteY253" fmla="*/ 6360578 h 6858000"/>
              <a:gd name="connsiteX254" fmla="*/ 11319596 w 12192000"/>
              <a:gd name="connsiteY254" fmla="*/ 6360578 h 6858000"/>
              <a:gd name="connsiteX255" fmla="*/ 11319596 w 12192000"/>
              <a:gd name="connsiteY255" fmla="*/ 6362655 h 6858000"/>
              <a:gd name="connsiteX256" fmla="*/ 11319596 w 12192000"/>
              <a:gd name="connsiteY256" fmla="*/ 6373048 h 6858000"/>
              <a:gd name="connsiteX257" fmla="*/ 11319596 w 12192000"/>
              <a:gd name="connsiteY257" fmla="*/ 6383440 h 6858000"/>
              <a:gd name="connsiteX258" fmla="*/ 11319596 w 12192000"/>
              <a:gd name="connsiteY258" fmla="*/ 6385519 h 6858000"/>
              <a:gd name="connsiteX259" fmla="*/ 11321653 w 12192000"/>
              <a:gd name="connsiteY259" fmla="*/ 6385519 h 6858000"/>
              <a:gd name="connsiteX260" fmla="*/ 11371010 w 12192000"/>
              <a:gd name="connsiteY260" fmla="*/ 6397990 h 6858000"/>
              <a:gd name="connsiteX261" fmla="*/ 11375123 w 12192000"/>
              <a:gd name="connsiteY261" fmla="*/ 6420852 h 6858000"/>
              <a:gd name="connsiteX262" fmla="*/ 11329879 w 12192000"/>
              <a:gd name="connsiteY262" fmla="*/ 6447872 h 6858000"/>
              <a:gd name="connsiteX263" fmla="*/ 11327823 w 12192000"/>
              <a:gd name="connsiteY263" fmla="*/ 6447872 h 6858000"/>
              <a:gd name="connsiteX264" fmla="*/ 11327823 w 12192000"/>
              <a:gd name="connsiteY264" fmla="*/ 6449951 h 6858000"/>
              <a:gd name="connsiteX265" fmla="*/ 11333992 w 12192000"/>
              <a:gd name="connsiteY265" fmla="*/ 6470736 h 6858000"/>
              <a:gd name="connsiteX266" fmla="*/ 11336049 w 12192000"/>
              <a:gd name="connsiteY266" fmla="*/ 6470736 h 6858000"/>
              <a:gd name="connsiteX267" fmla="*/ 11387462 w 12192000"/>
              <a:gd name="connsiteY267" fmla="*/ 6470736 h 6858000"/>
              <a:gd name="connsiteX268" fmla="*/ 11395688 w 12192000"/>
              <a:gd name="connsiteY268" fmla="*/ 6491519 h 6858000"/>
              <a:gd name="connsiteX269" fmla="*/ 11358671 w 12192000"/>
              <a:gd name="connsiteY269" fmla="*/ 6528932 h 6858000"/>
              <a:gd name="connsiteX270" fmla="*/ 11358671 w 12192000"/>
              <a:gd name="connsiteY270" fmla="*/ 6531010 h 6858000"/>
              <a:gd name="connsiteX271" fmla="*/ 11371010 w 12192000"/>
              <a:gd name="connsiteY271" fmla="*/ 6549716 h 6858000"/>
              <a:gd name="connsiteX272" fmla="*/ 11422423 w 12192000"/>
              <a:gd name="connsiteY272" fmla="*/ 6535168 h 6858000"/>
              <a:gd name="connsiteX273" fmla="*/ 11434763 w 12192000"/>
              <a:gd name="connsiteY273" fmla="*/ 6553874 h 6858000"/>
              <a:gd name="connsiteX274" fmla="*/ 11408027 w 12192000"/>
              <a:gd name="connsiteY274" fmla="*/ 6599600 h 6858000"/>
              <a:gd name="connsiteX275" fmla="*/ 11410084 w 12192000"/>
              <a:gd name="connsiteY275" fmla="*/ 6601677 h 6858000"/>
              <a:gd name="connsiteX276" fmla="*/ 11424480 w 12192000"/>
              <a:gd name="connsiteY276" fmla="*/ 6616227 h 6858000"/>
              <a:gd name="connsiteX277" fmla="*/ 11426536 w 12192000"/>
              <a:gd name="connsiteY277" fmla="*/ 6616227 h 6858000"/>
              <a:gd name="connsiteX278" fmla="*/ 11471780 w 12192000"/>
              <a:gd name="connsiteY278" fmla="*/ 6589207 h 6858000"/>
              <a:gd name="connsiteX279" fmla="*/ 11488233 w 12192000"/>
              <a:gd name="connsiteY279" fmla="*/ 6603756 h 6858000"/>
              <a:gd name="connsiteX280" fmla="*/ 11475894 w 12192000"/>
              <a:gd name="connsiteY280" fmla="*/ 6653639 h 6858000"/>
              <a:gd name="connsiteX281" fmla="*/ 11475894 w 12192000"/>
              <a:gd name="connsiteY281" fmla="*/ 6655718 h 6858000"/>
              <a:gd name="connsiteX282" fmla="*/ 11494402 w 12192000"/>
              <a:gd name="connsiteY282" fmla="*/ 6666109 h 6858000"/>
              <a:gd name="connsiteX283" fmla="*/ 11494402 w 12192000"/>
              <a:gd name="connsiteY283" fmla="*/ 6668188 h 6858000"/>
              <a:gd name="connsiteX284" fmla="*/ 11496459 w 12192000"/>
              <a:gd name="connsiteY284" fmla="*/ 6666109 h 6858000"/>
              <a:gd name="connsiteX285" fmla="*/ 11533476 w 12192000"/>
              <a:gd name="connsiteY285" fmla="*/ 6628698 h 6858000"/>
              <a:gd name="connsiteX286" fmla="*/ 11551985 w 12192000"/>
              <a:gd name="connsiteY286" fmla="*/ 6637012 h 6858000"/>
              <a:gd name="connsiteX287" fmla="*/ 11549928 w 12192000"/>
              <a:gd name="connsiteY287" fmla="*/ 6664032 h 6858000"/>
              <a:gd name="connsiteX288" fmla="*/ 11551985 w 12192000"/>
              <a:gd name="connsiteY288" fmla="*/ 6688973 h 6858000"/>
              <a:gd name="connsiteX289" fmla="*/ 11551985 w 12192000"/>
              <a:gd name="connsiteY289" fmla="*/ 6691051 h 6858000"/>
              <a:gd name="connsiteX290" fmla="*/ 11554042 w 12192000"/>
              <a:gd name="connsiteY290" fmla="*/ 6691051 h 6858000"/>
              <a:gd name="connsiteX291" fmla="*/ 11574607 w 12192000"/>
              <a:gd name="connsiteY291" fmla="*/ 6697286 h 6858000"/>
              <a:gd name="connsiteX292" fmla="*/ 11576663 w 12192000"/>
              <a:gd name="connsiteY292" fmla="*/ 6697286 h 6858000"/>
              <a:gd name="connsiteX293" fmla="*/ 11601342 w 12192000"/>
              <a:gd name="connsiteY293" fmla="*/ 6651561 h 6858000"/>
              <a:gd name="connsiteX294" fmla="*/ 11623964 w 12192000"/>
              <a:gd name="connsiteY294" fmla="*/ 6653639 h 6858000"/>
              <a:gd name="connsiteX295" fmla="*/ 11636303 w 12192000"/>
              <a:gd name="connsiteY295" fmla="*/ 6705600 h 6858000"/>
              <a:gd name="connsiteX296" fmla="*/ 11638359 w 12192000"/>
              <a:gd name="connsiteY296" fmla="*/ 6705600 h 6858000"/>
              <a:gd name="connsiteX297" fmla="*/ 11658925 w 12192000"/>
              <a:gd name="connsiteY297" fmla="*/ 6705600 h 6858000"/>
              <a:gd name="connsiteX298" fmla="*/ 11660982 w 12192000"/>
              <a:gd name="connsiteY298" fmla="*/ 6705600 h 6858000"/>
              <a:gd name="connsiteX299" fmla="*/ 11675378 w 12192000"/>
              <a:gd name="connsiteY299" fmla="*/ 6653639 h 6858000"/>
              <a:gd name="connsiteX300" fmla="*/ 11695943 w 12192000"/>
              <a:gd name="connsiteY300" fmla="*/ 6651561 h 6858000"/>
              <a:gd name="connsiteX301" fmla="*/ 11722678 w 12192000"/>
              <a:gd name="connsiteY301" fmla="*/ 6697286 h 6858000"/>
              <a:gd name="connsiteX302" fmla="*/ 11743243 w 12192000"/>
              <a:gd name="connsiteY302" fmla="*/ 6691051 h 6858000"/>
              <a:gd name="connsiteX303" fmla="*/ 11745300 w 12192000"/>
              <a:gd name="connsiteY303" fmla="*/ 6691051 h 6858000"/>
              <a:gd name="connsiteX304" fmla="*/ 11747356 w 12192000"/>
              <a:gd name="connsiteY304" fmla="*/ 6664032 h 6858000"/>
              <a:gd name="connsiteX305" fmla="*/ 11745300 w 12192000"/>
              <a:gd name="connsiteY305" fmla="*/ 6637012 h 6858000"/>
              <a:gd name="connsiteX306" fmla="*/ 11765865 w 12192000"/>
              <a:gd name="connsiteY306" fmla="*/ 6628698 h 6858000"/>
              <a:gd name="connsiteX307" fmla="*/ 11802882 w 12192000"/>
              <a:gd name="connsiteY307" fmla="*/ 6666109 h 6858000"/>
              <a:gd name="connsiteX308" fmla="*/ 11821391 w 12192000"/>
              <a:gd name="connsiteY308" fmla="*/ 6655718 h 6858000"/>
              <a:gd name="connsiteX309" fmla="*/ 11823448 w 12192000"/>
              <a:gd name="connsiteY309" fmla="*/ 6653639 h 6858000"/>
              <a:gd name="connsiteX310" fmla="*/ 11823448 w 12192000"/>
              <a:gd name="connsiteY310" fmla="*/ 6651561 h 6858000"/>
              <a:gd name="connsiteX311" fmla="*/ 11809052 w 12192000"/>
              <a:gd name="connsiteY311" fmla="*/ 6603756 h 6858000"/>
              <a:gd name="connsiteX312" fmla="*/ 11825504 w 12192000"/>
              <a:gd name="connsiteY312" fmla="*/ 6589207 h 6858000"/>
              <a:gd name="connsiteX313" fmla="*/ 11870748 w 12192000"/>
              <a:gd name="connsiteY313" fmla="*/ 6616227 h 6858000"/>
              <a:gd name="connsiteX314" fmla="*/ 11872805 w 12192000"/>
              <a:gd name="connsiteY314" fmla="*/ 6616227 h 6858000"/>
              <a:gd name="connsiteX315" fmla="*/ 11887201 w 12192000"/>
              <a:gd name="connsiteY315" fmla="*/ 6599600 h 6858000"/>
              <a:gd name="connsiteX316" fmla="*/ 11889257 w 12192000"/>
              <a:gd name="connsiteY316" fmla="*/ 6599600 h 6858000"/>
              <a:gd name="connsiteX317" fmla="*/ 11862522 w 12192000"/>
              <a:gd name="connsiteY317" fmla="*/ 6553874 h 6858000"/>
              <a:gd name="connsiteX318" fmla="*/ 11874861 w 12192000"/>
              <a:gd name="connsiteY318" fmla="*/ 6535168 h 6858000"/>
              <a:gd name="connsiteX319" fmla="*/ 11926275 w 12192000"/>
              <a:gd name="connsiteY319" fmla="*/ 6549716 h 6858000"/>
              <a:gd name="connsiteX320" fmla="*/ 11928331 w 12192000"/>
              <a:gd name="connsiteY320" fmla="*/ 6547638 h 6858000"/>
              <a:gd name="connsiteX321" fmla="*/ 11938614 w 12192000"/>
              <a:gd name="connsiteY321" fmla="*/ 6528932 h 6858000"/>
              <a:gd name="connsiteX322" fmla="*/ 11938614 w 12192000"/>
              <a:gd name="connsiteY322" fmla="*/ 6526854 h 6858000"/>
              <a:gd name="connsiteX323" fmla="*/ 11901596 w 12192000"/>
              <a:gd name="connsiteY323" fmla="*/ 6491519 h 6858000"/>
              <a:gd name="connsiteX324" fmla="*/ 11909822 w 12192000"/>
              <a:gd name="connsiteY324" fmla="*/ 6470736 h 6858000"/>
              <a:gd name="connsiteX325" fmla="*/ 11961236 w 12192000"/>
              <a:gd name="connsiteY325" fmla="*/ 6470736 h 6858000"/>
              <a:gd name="connsiteX326" fmla="*/ 11963292 w 12192000"/>
              <a:gd name="connsiteY326" fmla="*/ 6470736 h 6858000"/>
              <a:gd name="connsiteX327" fmla="*/ 11967405 w 12192000"/>
              <a:gd name="connsiteY327" fmla="*/ 6449951 h 6858000"/>
              <a:gd name="connsiteX328" fmla="*/ 11967405 w 12192000"/>
              <a:gd name="connsiteY328" fmla="*/ 6447872 h 6858000"/>
              <a:gd name="connsiteX329" fmla="*/ 11922162 w 12192000"/>
              <a:gd name="connsiteY329" fmla="*/ 6420852 h 6858000"/>
              <a:gd name="connsiteX330" fmla="*/ 11926275 w 12192000"/>
              <a:gd name="connsiteY330" fmla="*/ 6400068 h 6858000"/>
              <a:gd name="connsiteX331" fmla="*/ 11975632 w 12192000"/>
              <a:gd name="connsiteY331" fmla="*/ 6385519 h 6858000"/>
              <a:gd name="connsiteX332" fmla="*/ 11977688 w 12192000"/>
              <a:gd name="connsiteY332" fmla="*/ 6385519 h 6858000"/>
              <a:gd name="connsiteX333" fmla="*/ 11977688 w 12192000"/>
              <a:gd name="connsiteY333" fmla="*/ 6373048 h 6858000"/>
              <a:gd name="connsiteX334" fmla="*/ 11977688 w 12192000"/>
              <a:gd name="connsiteY334" fmla="*/ 6362655 h 6858000"/>
              <a:gd name="connsiteX335" fmla="*/ 11975632 w 12192000"/>
              <a:gd name="connsiteY335" fmla="*/ 6362655 h 6858000"/>
              <a:gd name="connsiteX336" fmla="*/ 11926275 w 12192000"/>
              <a:gd name="connsiteY336" fmla="*/ 6348107 h 6858000"/>
              <a:gd name="connsiteX337" fmla="*/ 11924218 w 12192000"/>
              <a:gd name="connsiteY337" fmla="*/ 6327322 h 6858000"/>
              <a:gd name="connsiteX338" fmla="*/ 11967405 w 12192000"/>
              <a:gd name="connsiteY338" fmla="*/ 6300302 h 6858000"/>
              <a:gd name="connsiteX339" fmla="*/ 11969462 w 12192000"/>
              <a:gd name="connsiteY339" fmla="*/ 6300302 h 6858000"/>
              <a:gd name="connsiteX340" fmla="*/ 11969462 w 12192000"/>
              <a:gd name="connsiteY340" fmla="*/ 6298223 h 6858000"/>
              <a:gd name="connsiteX341" fmla="*/ 11963292 w 12192000"/>
              <a:gd name="connsiteY341" fmla="*/ 6277439 h 6858000"/>
              <a:gd name="connsiteX342" fmla="*/ 11961236 w 12192000"/>
              <a:gd name="connsiteY342" fmla="*/ 6277439 h 6858000"/>
              <a:gd name="connsiteX343" fmla="*/ 11909822 w 12192000"/>
              <a:gd name="connsiteY343" fmla="*/ 6277439 h 6858000"/>
              <a:gd name="connsiteX344" fmla="*/ 11901596 w 12192000"/>
              <a:gd name="connsiteY344" fmla="*/ 6256655 h 6858000"/>
              <a:gd name="connsiteX345" fmla="*/ 11938614 w 12192000"/>
              <a:gd name="connsiteY345" fmla="*/ 6219243 h 6858000"/>
              <a:gd name="connsiteX346" fmla="*/ 11938614 w 12192000"/>
              <a:gd name="connsiteY346" fmla="*/ 6217164 h 6858000"/>
              <a:gd name="connsiteX347" fmla="*/ 11928331 w 12192000"/>
              <a:gd name="connsiteY347" fmla="*/ 6198458 h 6858000"/>
              <a:gd name="connsiteX348" fmla="*/ 11926275 w 12192000"/>
              <a:gd name="connsiteY348" fmla="*/ 6198458 h 6858000"/>
              <a:gd name="connsiteX349" fmla="*/ 11876918 w 12192000"/>
              <a:gd name="connsiteY349" fmla="*/ 6210929 h 6858000"/>
              <a:gd name="connsiteX350" fmla="*/ 11862522 w 12192000"/>
              <a:gd name="connsiteY350" fmla="*/ 6194301 h 6858000"/>
              <a:gd name="connsiteX351" fmla="*/ 11889257 w 12192000"/>
              <a:gd name="connsiteY351" fmla="*/ 6148575 h 6858000"/>
              <a:gd name="connsiteX352" fmla="*/ 11889257 w 12192000"/>
              <a:gd name="connsiteY352" fmla="*/ 6146497 h 6858000"/>
              <a:gd name="connsiteX353" fmla="*/ 11872805 w 12192000"/>
              <a:gd name="connsiteY353" fmla="*/ 6131947 h 6858000"/>
              <a:gd name="connsiteX354" fmla="*/ 11827561 w 12192000"/>
              <a:gd name="connsiteY354" fmla="*/ 6156889 h 6858000"/>
              <a:gd name="connsiteX355" fmla="*/ 11809052 w 12192000"/>
              <a:gd name="connsiteY355" fmla="*/ 6144418 h 6858000"/>
              <a:gd name="connsiteX356" fmla="*/ 11823448 w 12192000"/>
              <a:gd name="connsiteY356" fmla="*/ 6094535 h 6858000"/>
              <a:gd name="connsiteX357" fmla="*/ 11823448 w 12192000"/>
              <a:gd name="connsiteY357" fmla="*/ 6092457 h 6858000"/>
              <a:gd name="connsiteX358" fmla="*/ 11804939 w 12192000"/>
              <a:gd name="connsiteY358" fmla="*/ 6082065 h 6858000"/>
              <a:gd name="connsiteX359" fmla="*/ 11802882 w 12192000"/>
              <a:gd name="connsiteY359" fmla="*/ 6079986 h 6858000"/>
              <a:gd name="connsiteX360" fmla="*/ 11802882 w 12192000"/>
              <a:gd name="connsiteY360" fmla="*/ 6082065 h 6858000"/>
              <a:gd name="connsiteX361" fmla="*/ 11765865 w 12192000"/>
              <a:gd name="connsiteY361" fmla="*/ 6117398 h 6858000"/>
              <a:gd name="connsiteX362" fmla="*/ 11745300 w 12192000"/>
              <a:gd name="connsiteY362" fmla="*/ 6109085 h 6858000"/>
              <a:gd name="connsiteX363" fmla="*/ 11749412 w 12192000"/>
              <a:gd name="connsiteY363" fmla="*/ 6082065 h 6858000"/>
              <a:gd name="connsiteX364" fmla="*/ 11745300 w 12192000"/>
              <a:gd name="connsiteY364" fmla="*/ 6057123 h 6858000"/>
              <a:gd name="connsiteX365" fmla="*/ 11745300 w 12192000"/>
              <a:gd name="connsiteY365" fmla="*/ 6055045 h 6858000"/>
              <a:gd name="connsiteX366" fmla="*/ 11743243 w 12192000"/>
              <a:gd name="connsiteY366" fmla="*/ 6055045 h 6858000"/>
              <a:gd name="connsiteX367" fmla="*/ 11722678 w 12192000"/>
              <a:gd name="connsiteY367" fmla="*/ 6050888 h 6858000"/>
              <a:gd name="connsiteX368" fmla="*/ 11695943 w 12192000"/>
              <a:gd name="connsiteY368" fmla="*/ 6096614 h 6858000"/>
              <a:gd name="connsiteX369" fmla="*/ 11673321 w 12192000"/>
              <a:gd name="connsiteY369" fmla="*/ 6092457 h 6858000"/>
              <a:gd name="connsiteX370" fmla="*/ 11660982 w 12192000"/>
              <a:gd name="connsiteY370" fmla="*/ 6042574 h 6858000"/>
              <a:gd name="connsiteX371" fmla="*/ 11658925 w 12192000"/>
              <a:gd name="connsiteY371" fmla="*/ 6042574 h 6858000"/>
              <a:gd name="connsiteX372" fmla="*/ 11638359 w 12192000"/>
              <a:gd name="connsiteY372" fmla="*/ 6042574 h 6858000"/>
              <a:gd name="connsiteX373" fmla="*/ 11636303 w 12192000"/>
              <a:gd name="connsiteY373" fmla="*/ 6042574 h 6858000"/>
              <a:gd name="connsiteX374" fmla="*/ 0 w 12192000"/>
              <a:gd name="connsiteY374" fmla="*/ 0 h 6858000"/>
              <a:gd name="connsiteX375" fmla="*/ 12192000 w 12192000"/>
              <a:gd name="connsiteY375" fmla="*/ 0 h 6858000"/>
              <a:gd name="connsiteX376" fmla="*/ 12192000 w 12192000"/>
              <a:gd name="connsiteY376" fmla="*/ 6858000 h 6858000"/>
              <a:gd name="connsiteX377" fmla="*/ 4539049 w 12192000"/>
              <a:gd name="connsiteY377" fmla="*/ 6858000 h 6858000"/>
              <a:gd name="connsiteX378" fmla="*/ 0 w 12192000"/>
              <a:gd name="connsiteY378" fmla="*/ 6858000 h 6858000"/>
              <a:gd name="connsiteX379" fmla="*/ 0 w 12192000"/>
              <a:gd name="connsiteY379" fmla="*/ 627311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Lst>
            <a:rect l="l" t="t" r="r" b="b"/>
            <a:pathLst>
              <a:path w="12192000" h="6858000">
                <a:moveTo>
                  <a:pt x="11603402" y="6440005"/>
                </a:moveTo>
                <a:cubicBezTo>
                  <a:pt x="11607483" y="6437921"/>
                  <a:pt x="11609524" y="6437921"/>
                  <a:pt x="11613605" y="6440005"/>
                </a:cubicBezTo>
                <a:cubicBezTo>
                  <a:pt x="11615645" y="6442090"/>
                  <a:pt x="11617686" y="6444174"/>
                  <a:pt x="11617686" y="6448343"/>
                </a:cubicBezTo>
                <a:cubicBezTo>
                  <a:pt x="11623808" y="6550487"/>
                  <a:pt x="11623808" y="6550487"/>
                  <a:pt x="11623808" y="6550487"/>
                </a:cubicBezTo>
                <a:cubicBezTo>
                  <a:pt x="11625848" y="6556740"/>
                  <a:pt x="11623808" y="6558825"/>
                  <a:pt x="11621767" y="6560909"/>
                </a:cubicBezTo>
                <a:cubicBezTo>
                  <a:pt x="11619727" y="6562994"/>
                  <a:pt x="11617686" y="6560909"/>
                  <a:pt x="11615645" y="6560909"/>
                </a:cubicBezTo>
                <a:cubicBezTo>
                  <a:pt x="11570752" y="6550487"/>
                  <a:pt x="11540142" y="6531725"/>
                  <a:pt x="11509533" y="6498373"/>
                </a:cubicBezTo>
                <a:cubicBezTo>
                  <a:pt x="11507492" y="6496289"/>
                  <a:pt x="11505451" y="6494204"/>
                  <a:pt x="11505451" y="6492120"/>
                </a:cubicBezTo>
                <a:cubicBezTo>
                  <a:pt x="11505451" y="6492120"/>
                  <a:pt x="11505451" y="6492120"/>
                  <a:pt x="11505451" y="6490034"/>
                </a:cubicBezTo>
                <a:cubicBezTo>
                  <a:pt x="11505451" y="6487950"/>
                  <a:pt x="11509533" y="6485865"/>
                  <a:pt x="11511573" y="6485865"/>
                </a:cubicBezTo>
                <a:cubicBezTo>
                  <a:pt x="11603402" y="6440005"/>
                  <a:pt x="11603402" y="6440005"/>
                  <a:pt x="11603402" y="6440005"/>
                </a:cubicBezTo>
                <a:close/>
                <a:moveTo>
                  <a:pt x="11686136" y="6437921"/>
                </a:moveTo>
                <a:cubicBezTo>
                  <a:pt x="11690256" y="6437921"/>
                  <a:pt x="11692317" y="6437921"/>
                  <a:pt x="11696438" y="6437921"/>
                </a:cubicBezTo>
                <a:cubicBezTo>
                  <a:pt x="11787097" y="6483687"/>
                  <a:pt x="11787097" y="6483687"/>
                  <a:pt x="11787097" y="6483687"/>
                </a:cubicBezTo>
                <a:cubicBezTo>
                  <a:pt x="11791218" y="6485767"/>
                  <a:pt x="11793278" y="6487847"/>
                  <a:pt x="11795339" y="6489928"/>
                </a:cubicBezTo>
                <a:cubicBezTo>
                  <a:pt x="11795339" y="6492008"/>
                  <a:pt x="11793278" y="6494088"/>
                  <a:pt x="11791218" y="6496168"/>
                </a:cubicBezTo>
                <a:cubicBezTo>
                  <a:pt x="11760312" y="6529452"/>
                  <a:pt x="11727344" y="6548175"/>
                  <a:pt x="11684076" y="6558576"/>
                </a:cubicBezTo>
                <a:cubicBezTo>
                  <a:pt x="11679954" y="6560656"/>
                  <a:pt x="11677894" y="6560656"/>
                  <a:pt x="11675833" y="6558576"/>
                </a:cubicBezTo>
                <a:cubicBezTo>
                  <a:pt x="11673773" y="6556496"/>
                  <a:pt x="11673773" y="6552335"/>
                  <a:pt x="11673773" y="6550255"/>
                </a:cubicBezTo>
                <a:cubicBezTo>
                  <a:pt x="11682015" y="6446242"/>
                  <a:pt x="11682015" y="6446242"/>
                  <a:pt x="11682015" y="6446242"/>
                </a:cubicBezTo>
                <a:cubicBezTo>
                  <a:pt x="11682015" y="6444162"/>
                  <a:pt x="11684076" y="6440001"/>
                  <a:pt x="11686136" y="6437921"/>
                </a:cubicBezTo>
                <a:close/>
                <a:moveTo>
                  <a:pt x="10868401" y="6398178"/>
                </a:moveTo>
                <a:cubicBezTo>
                  <a:pt x="10868401" y="6398178"/>
                  <a:pt x="10868401" y="6398178"/>
                  <a:pt x="10868401" y="6441381"/>
                </a:cubicBezTo>
                <a:cubicBezTo>
                  <a:pt x="10868401" y="6441381"/>
                  <a:pt x="10841333" y="6449610"/>
                  <a:pt x="10820512" y="6449610"/>
                </a:cubicBezTo>
                <a:cubicBezTo>
                  <a:pt x="10803855" y="6449610"/>
                  <a:pt x="10801773" y="6433152"/>
                  <a:pt x="10801773" y="6424923"/>
                </a:cubicBezTo>
                <a:cubicBezTo>
                  <a:pt x="10801773" y="6410522"/>
                  <a:pt x="10810102" y="6402293"/>
                  <a:pt x="10826759" y="6400236"/>
                </a:cubicBezTo>
                <a:close/>
                <a:moveTo>
                  <a:pt x="10518900" y="6328044"/>
                </a:moveTo>
                <a:cubicBezTo>
                  <a:pt x="10547537" y="6328044"/>
                  <a:pt x="10559811" y="6344651"/>
                  <a:pt x="10559811" y="6388243"/>
                </a:cubicBezTo>
                <a:cubicBezTo>
                  <a:pt x="10559811" y="6425607"/>
                  <a:pt x="10553675" y="6448441"/>
                  <a:pt x="10518900" y="6448441"/>
                </a:cubicBezTo>
                <a:cubicBezTo>
                  <a:pt x="10484125" y="6448441"/>
                  <a:pt x="10477988" y="6425607"/>
                  <a:pt x="10477988" y="6388243"/>
                </a:cubicBezTo>
                <a:cubicBezTo>
                  <a:pt x="10477988" y="6344651"/>
                  <a:pt x="10488216" y="6328044"/>
                  <a:pt x="10518900" y="6328044"/>
                </a:cubicBezTo>
                <a:close/>
                <a:moveTo>
                  <a:pt x="11673123" y="6319732"/>
                </a:moveTo>
                <a:cubicBezTo>
                  <a:pt x="11675950" y="6319213"/>
                  <a:pt x="11679033" y="6319732"/>
                  <a:pt x="11682116" y="6320771"/>
                </a:cubicBezTo>
                <a:cubicBezTo>
                  <a:pt x="11698562" y="6333240"/>
                  <a:pt x="11708840" y="6351942"/>
                  <a:pt x="11708840" y="6372722"/>
                </a:cubicBezTo>
                <a:cubicBezTo>
                  <a:pt x="11708840" y="6403893"/>
                  <a:pt x="11682116" y="6430907"/>
                  <a:pt x="11649226" y="6430907"/>
                </a:cubicBezTo>
                <a:cubicBezTo>
                  <a:pt x="11616336" y="6430907"/>
                  <a:pt x="11589612" y="6403893"/>
                  <a:pt x="11589612" y="6372722"/>
                </a:cubicBezTo>
                <a:cubicBezTo>
                  <a:pt x="11589612" y="6351942"/>
                  <a:pt x="11599890" y="6333240"/>
                  <a:pt x="11616336" y="6322850"/>
                </a:cubicBezTo>
                <a:cubicBezTo>
                  <a:pt x="11622503" y="6318693"/>
                  <a:pt x="11628669" y="6318693"/>
                  <a:pt x="11632781" y="6324927"/>
                </a:cubicBezTo>
                <a:cubicBezTo>
                  <a:pt x="11636892" y="6331162"/>
                  <a:pt x="11634837" y="6337395"/>
                  <a:pt x="11630725" y="6341552"/>
                </a:cubicBezTo>
                <a:cubicBezTo>
                  <a:pt x="11620447" y="6347786"/>
                  <a:pt x="11614280" y="6360254"/>
                  <a:pt x="11614280" y="6372722"/>
                </a:cubicBezTo>
                <a:cubicBezTo>
                  <a:pt x="11614280" y="6391425"/>
                  <a:pt x="11630725" y="6408049"/>
                  <a:pt x="11649226" y="6408049"/>
                </a:cubicBezTo>
                <a:cubicBezTo>
                  <a:pt x="11667727" y="6408049"/>
                  <a:pt x="11684172" y="6391425"/>
                  <a:pt x="11684172" y="6372722"/>
                </a:cubicBezTo>
                <a:cubicBezTo>
                  <a:pt x="11684172" y="6360254"/>
                  <a:pt x="11678005" y="6347786"/>
                  <a:pt x="11667727" y="6341552"/>
                </a:cubicBezTo>
                <a:cubicBezTo>
                  <a:pt x="11663616" y="6337395"/>
                  <a:pt x="11661560" y="6331162"/>
                  <a:pt x="11665671" y="6324927"/>
                </a:cubicBezTo>
                <a:cubicBezTo>
                  <a:pt x="11667727" y="6321811"/>
                  <a:pt x="11670297" y="6320252"/>
                  <a:pt x="11673123" y="6319732"/>
                </a:cubicBezTo>
                <a:close/>
                <a:moveTo>
                  <a:pt x="11822057" y="6304666"/>
                </a:moveTo>
                <a:cubicBezTo>
                  <a:pt x="11824124" y="6304666"/>
                  <a:pt x="11826190" y="6308818"/>
                  <a:pt x="11826190" y="6310895"/>
                </a:cubicBezTo>
                <a:cubicBezTo>
                  <a:pt x="11838588" y="6354493"/>
                  <a:pt x="11838588" y="6391863"/>
                  <a:pt x="11826190" y="6435462"/>
                </a:cubicBezTo>
                <a:cubicBezTo>
                  <a:pt x="11824124" y="6439614"/>
                  <a:pt x="11824124" y="6441690"/>
                  <a:pt x="11822057" y="6441690"/>
                </a:cubicBezTo>
                <a:cubicBezTo>
                  <a:pt x="11817924" y="6443766"/>
                  <a:pt x="11815858" y="6441690"/>
                  <a:pt x="11813791" y="6439614"/>
                </a:cubicBezTo>
                <a:cubicBezTo>
                  <a:pt x="11729066" y="6381482"/>
                  <a:pt x="11729066" y="6381482"/>
                  <a:pt x="11729066" y="6381482"/>
                </a:cubicBezTo>
                <a:cubicBezTo>
                  <a:pt x="11724933" y="6379407"/>
                  <a:pt x="11722867" y="6377330"/>
                  <a:pt x="11722867" y="6373178"/>
                </a:cubicBezTo>
                <a:cubicBezTo>
                  <a:pt x="11722867" y="6371102"/>
                  <a:pt x="11724933" y="6366950"/>
                  <a:pt x="11729066" y="6364874"/>
                </a:cubicBezTo>
                <a:cubicBezTo>
                  <a:pt x="11813791" y="6306743"/>
                  <a:pt x="11813791" y="6306743"/>
                  <a:pt x="11813791" y="6306743"/>
                </a:cubicBezTo>
                <a:cubicBezTo>
                  <a:pt x="11815858" y="6304666"/>
                  <a:pt x="11819991" y="6304666"/>
                  <a:pt x="11822057" y="6304666"/>
                </a:cubicBezTo>
                <a:close/>
                <a:moveTo>
                  <a:pt x="11476229" y="6304666"/>
                </a:moveTo>
                <a:cubicBezTo>
                  <a:pt x="11480320" y="6304666"/>
                  <a:pt x="11482366" y="6306743"/>
                  <a:pt x="11484412" y="6308818"/>
                </a:cubicBezTo>
                <a:cubicBezTo>
                  <a:pt x="11568280" y="6364874"/>
                  <a:pt x="11568280" y="6364874"/>
                  <a:pt x="11568280" y="6364874"/>
                </a:cubicBezTo>
                <a:cubicBezTo>
                  <a:pt x="11572371" y="6366950"/>
                  <a:pt x="11574417" y="6371102"/>
                  <a:pt x="11574417" y="6373178"/>
                </a:cubicBezTo>
                <a:cubicBezTo>
                  <a:pt x="11574417" y="6377330"/>
                  <a:pt x="11572371" y="6379407"/>
                  <a:pt x="11568280" y="6381482"/>
                </a:cubicBezTo>
                <a:lnTo>
                  <a:pt x="11484412" y="6439614"/>
                </a:lnTo>
                <a:cubicBezTo>
                  <a:pt x="11480320" y="6441690"/>
                  <a:pt x="11478275" y="6443766"/>
                  <a:pt x="11476229" y="6441690"/>
                </a:cubicBezTo>
                <a:cubicBezTo>
                  <a:pt x="11474184" y="6441690"/>
                  <a:pt x="11472138" y="6439614"/>
                  <a:pt x="11472138" y="6435462"/>
                </a:cubicBezTo>
                <a:cubicBezTo>
                  <a:pt x="11459865" y="6391863"/>
                  <a:pt x="11459865" y="6356569"/>
                  <a:pt x="11472138" y="6310895"/>
                </a:cubicBezTo>
                <a:cubicBezTo>
                  <a:pt x="11472138" y="6308818"/>
                  <a:pt x="11474184" y="6306743"/>
                  <a:pt x="11476229" y="6304666"/>
                </a:cubicBezTo>
                <a:close/>
                <a:moveTo>
                  <a:pt x="11088184" y="6294146"/>
                </a:moveTo>
                <a:cubicBezTo>
                  <a:pt x="11086131" y="6294146"/>
                  <a:pt x="11084078" y="6294146"/>
                  <a:pt x="11082024" y="6296224"/>
                </a:cubicBezTo>
                <a:cubicBezTo>
                  <a:pt x="11079972" y="6298301"/>
                  <a:pt x="11079972" y="6300378"/>
                  <a:pt x="11079972" y="6302454"/>
                </a:cubicBezTo>
                <a:cubicBezTo>
                  <a:pt x="11121033" y="6460305"/>
                  <a:pt x="11121033" y="6460305"/>
                  <a:pt x="11121033" y="6460305"/>
                </a:cubicBezTo>
                <a:cubicBezTo>
                  <a:pt x="11123086" y="6468613"/>
                  <a:pt x="11131299" y="6481074"/>
                  <a:pt x="11145670" y="6481074"/>
                </a:cubicBezTo>
                <a:cubicBezTo>
                  <a:pt x="11153882" y="6481074"/>
                  <a:pt x="11153882" y="6481074"/>
                  <a:pt x="11153882" y="6481074"/>
                </a:cubicBezTo>
                <a:cubicBezTo>
                  <a:pt x="11151829" y="6485228"/>
                  <a:pt x="11151829" y="6487306"/>
                  <a:pt x="11149776" y="6489382"/>
                </a:cubicBezTo>
                <a:cubicBezTo>
                  <a:pt x="11149776" y="6491459"/>
                  <a:pt x="11149776" y="6491459"/>
                  <a:pt x="11149776" y="6491459"/>
                </a:cubicBezTo>
                <a:cubicBezTo>
                  <a:pt x="11147723" y="6497691"/>
                  <a:pt x="11145670" y="6510152"/>
                  <a:pt x="11125139" y="6510152"/>
                </a:cubicBezTo>
                <a:cubicBezTo>
                  <a:pt x="11090237" y="6508075"/>
                  <a:pt x="11090237" y="6508075"/>
                  <a:pt x="11090237" y="6508075"/>
                </a:cubicBezTo>
                <a:cubicBezTo>
                  <a:pt x="11088184" y="6505998"/>
                  <a:pt x="11086131" y="6508075"/>
                  <a:pt x="11084078" y="6510152"/>
                </a:cubicBezTo>
                <a:cubicBezTo>
                  <a:pt x="11082024" y="6510152"/>
                  <a:pt x="11082024" y="6512229"/>
                  <a:pt x="11082024" y="6514306"/>
                </a:cubicBezTo>
                <a:cubicBezTo>
                  <a:pt x="11082024" y="6532999"/>
                  <a:pt x="11082024" y="6532999"/>
                  <a:pt x="11082024" y="6532999"/>
                </a:cubicBezTo>
                <a:cubicBezTo>
                  <a:pt x="11082024" y="6537153"/>
                  <a:pt x="11084078" y="6539230"/>
                  <a:pt x="11088184" y="6539230"/>
                </a:cubicBezTo>
                <a:cubicBezTo>
                  <a:pt x="11098449" y="6543383"/>
                  <a:pt x="11118980" y="6545460"/>
                  <a:pt x="11135404" y="6545460"/>
                </a:cubicBezTo>
                <a:cubicBezTo>
                  <a:pt x="11135404" y="6545460"/>
                  <a:pt x="11135404" y="6545460"/>
                  <a:pt x="11137458" y="6545460"/>
                </a:cubicBezTo>
                <a:cubicBezTo>
                  <a:pt x="11164148" y="6545460"/>
                  <a:pt x="11182625" y="6528845"/>
                  <a:pt x="11190838" y="6493536"/>
                </a:cubicBezTo>
                <a:cubicBezTo>
                  <a:pt x="11201103" y="6454073"/>
                  <a:pt x="11215474" y="6402149"/>
                  <a:pt x="11223687" y="6364764"/>
                </a:cubicBezTo>
                <a:cubicBezTo>
                  <a:pt x="11227793" y="6348148"/>
                  <a:pt x="11231899" y="6333609"/>
                  <a:pt x="11236005" y="6323224"/>
                </a:cubicBezTo>
                <a:cubicBezTo>
                  <a:pt x="11240111" y="6302454"/>
                  <a:pt x="11240111" y="6302454"/>
                  <a:pt x="11240111" y="6302454"/>
                </a:cubicBezTo>
                <a:cubicBezTo>
                  <a:pt x="11240111" y="6300378"/>
                  <a:pt x="11240111" y="6298301"/>
                  <a:pt x="11238058" y="6296224"/>
                </a:cubicBezTo>
                <a:cubicBezTo>
                  <a:pt x="11238058" y="6294146"/>
                  <a:pt x="11236005" y="6294146"/>
                  <a:pt x="11233952" y="6294146"/>
                </a:cubicBezTo>
                <a:cubicBezTo>
                  <a:pt x="11205209" y="6294146"/>
                  <a:pt x="11205209" y="6294146"/>
                  <a:pt x="11205209" y="6294146"/>
                </a:cubicBezTo>
                <a:cubicBezTo>
                  <a:pt x="11203156" y="6294146"/>
                  <a:pt x="11199050" y="6296224"/>
                  <a:pt x="11199050" y="6298301"/>
                </a:cubicBezTo>
                <a:cubicBezTo>
                  <a:pt x="11162094" y="6439535"/>
                  <a:pt x="11162094" y="6439535"/>
                  <a:pt x="11162094" y="6439535"/>
                </a:cubicBezTo>
                <a:cubicBezTo>
                  <a:pt x="11160041" y="6439535"/>
                  <a:pt x="11160041" y="6439535"/>
                  <a:pt x="11160041" y="6439535"/>
                </a:cubicBezTo>
                <a:cubicBezTo>
                  <a:pt x="11121033" y="6298301"/>
                  <a:pt x="11121033" y="6298301"/>
                  <a:pt x="11121033" y="6298301"/>
                </a:cubicBezTo>
                <a:cubicBezTo>
                  <a:pt x="11121033" y="6296224"/>
                  <a:pt x="11118980" y="6294146"/>
                  <a:pt x="11114874" y="6294146"/>
                </a:cubicBezTo>
                <a:cubicBezTo>
                  <a:pt x="11088184" y="6294146"/>
                  <a:pt x="11088184" y="6294146"/>
                  <a:pt x="11088184" y="6294146"/>
                </a:cubicBezTo>
                <a:close/>
                <a:moveTo>
                  <a:pt x="11048412" y="6291809"/>
                </a:moveTo>
                <a:cubicBezTo>
                  <a:pt x="11030001" y="6291809"/>
                  <a:pt x="11011591" y="6304294"/>
                  <a:pt x="10999317" y="6312618"/>
                </a:cubicBezTo>
                <a:cubicBezTo>
                  <a:pt x="10999317" y="6300133"/>
                  <a:pt x="10999317" y="6300133"/>
                  <a:pt x="10999317" y="6300133"/>
                </a:cubicBezTo>
                <a:cubicBezTo>
                  <a:pt x="10999317" y="6295970"/>
                  <a:pt x="10997272" y="6293890"/>
                  <a:pt x="10993181" y="6293890"/>
                </a:cubicBezTo>
                <a:cubicBezTo>
                  <a:pt x="10964542" y="6293890"/>
                  <a:pt x="10964542" y="6293890"/>
                  <a:pt x="10964542" y="6293890"/>
                </a:cubicBezTo>
                <a:cubicBezTo>
                  <a:pt x="10960451" y="6293890"/>
                  <a:pt x="10958406" y="6295970"/>
                  <a:pt x="10958406" y="6300133"/>
                </a:cubicBezTo>
                <a:cubicBezTo>
                  <a:pt x="10958406" y="6474928"/>
                  <a:pt x="10958406" y="6474928"/>
                  <a:pt x="10958406" y="6474928"/>
                </a:cubicBezTo>
                <a:cubicBezTo>
                  <a:pt x="10958406" y="6479090"/>
                  <a:pt x="10960451" y="6481171"/>
                  <a:pt x="10964542" y="6481171"/>
                </a:cubicBezTo>
                <a:cubicBezTo>
                  <a:pt x="10993181" y="6481171"/>
                  <a:pt x="10993181" y="6481171"/>
                  <a:pt x="10993181" y="6481171"/>
                </a:cubicBezTo>
                <a:cubicBezTo>
                  <a:pt x="10997272" y="6481171"/>
                  <a:pt x="10999317" y="6479090"/>
                  <a:pt x="10999317" y="6474928"/>
                </a:cubicBezTo>
                <a:cubicBezTo>
                  <a:pt x="10999317" y="6354236"/>
                  <a:pt x="10999317" y="6354236"/>
                  <a:pt x="10999317" y="6354236"/>
                </a:cubicBezTo>
                <a:cubicBezTo>
                  <a:pt x="11007500" y="6347993"/>
                  <a:pt x="11025910" y="6333427"/>
                  <a:pt x="11050457" y="6331346"/>
                </a:cubicBezTo>
                <a:cubicBezTo>
                  <a:pt x="11054548" y="6331346"/>
                  <a:pt x="11056594" y="6327184"/>
                  <a:pt x="11056594" y="6325103"/>
                </a:cubicBezTo>
                <a:cubicBezTo>
                  <a:pt x="11056594" y="6298052"/>
                  <a:pt x="11056594" y="6298052"/>
                  <a:pt x="11056594" y="6298052"/>
                </a:cubicBezTo>
                <a:cubicBezTo>
                  <a:pt x="11056594" y="6295970"/>
                  <a:pt x="11056594" y="6293890"/>
                  <a:pt x="11054548" y="6293890"/>
                </a:cubicBezTo>
                <a:cubicBezTo>
                  <a:pt x="11052503" y="6291809"/>
                  <a:pt x="11050457" y="6291809"/>
                  <a:pt x="11048412" y="6291809"/>
                </a:cubicBezTo>
                <a:close/>
                <a:moveTo>
                  <a:pt x="10847504" y="6288302"/>
                </a:moveTo>
                <a:cubicBezTo>
                  <a:pt x="10826811" y="6288302"/>
                  <a:pt x="10791633" y="6294540"/>
                  <a:pt x="10777148" y="6296620"/>
                </a:cubicBezTo>
                <a:cubicBezTo>
                  <a:pt x="10773009" y="6296620"/>
                  <a:pt x="10770940" y="6300778"/>
                  <a:pt x="10770940" y="6302858"/>
                </a:cubicBezTo>
                <a:cubicBezTo>
                  <a:pt x="10770940" y="6302858"/>
                  <a:pt x="10770940" y="6302858"/>
                  <a:pt x="10773009" y="6327811"/>
                </a:cubicBezTo>
                <a:cubicBezTo>
                  <a:pt x="10773009" y="6329890"/>
                  <a:pt x="10773009" y="6331970"/>
                  <a:pt x="10775079" y="6331970"/>
                </a:cubicBezTo>
                <a:cubicBezTo>
                  <a:pt x="10777148" y="6334049"/>
                  <a:pt x="10777148" y="6334049"/>
                  <a:pt x="10779217" y="6334049"/>
                </a:cubicBezTo>
                <a:cubicBezTo>
                  <a:pt x="10795771" y="6334049"/>
                  <a:pt x="10824741" y="6329890"/>
                  <a:pt x="10845434" y="6329890"/>
                </a:cubicBezTo>
                <a:cubicBezTo>
                  <a:pt x="10859918" y="6329890"/>
                  <a:pt x="10868196" y="6338208"/>
                  <a:pt x="10868196" y="6352764"/>
                </a:cubicBezTo>
                <a:cubicBezTo>
                  <a:pt x="10868196" y="6352764"/>
                  <a:pt x="10868196" y="6352764"/>
                  <a:pt x="10868196" y="6365240"/>
                </a:cubicBezTo>
                <a:cubicBezTo>
                  <a:pt x="10868196" y="6365240"/>
                  <a:pt x="10868196" y="6365240"/>
                  <a:pt x="10822672" y="6369399"/>
                </a:cubicBezTo>
                <a:cubicBezTo>
                  <a:pt x="10777148" y="6371479"/>
                  <a:pt x="10758524" y="6388114"/>
                  <a:pt x="10758524" y="6425543"/>
                </a:cubicBezTo>
                <a:cubicBezTo>
                  <a:pt x="10758524" y="6465052"/>
                  <a:pt x="10779217" y="6485846"/>
                  <a:pt x="10814395" y="6485846"/>
                </a:cubicBezTo>
                <a:cubicBezTo>
                  <a:pt x="10843365" y="6485846"/>
                  <a:pt x="10874404" y="6473370"/>
                  <a:pt x="10874404" y="6473370"/>
                </a:cubicBezTo>
                <a:cubicBezTo>
                  <a:pt x="10882681" y="6479608"/>
                  <a:pt x="10888889" y="6483767"/>
                  <a:pt x="10903374" y="6485846"/>
                </a:cubicBezTo>
                <a:cubicBezTo>
                  <a:pt x="10905443" y="6485846"/>
                  <a:pt x="10907512" y="6485846"/>
                  <a:pt x="10909582" y="6483767"/>
                </a:cubicBezTo>
                <a:cubicBezTo>
                  <a:pt x="10909582" y="6481687"/>
                  <a:pt x="10911651" y="6479608"/>
                  <a:pt x="10911651" y="6477529"/>
                </a:cubicBezTo>
                <a:cubicBezTo>
                  <a:pt x="10911651" y="6477529"/>
                  <a:pt x="10911651" y="6477529"/>
                  <a:pt x="10911651" y="6352764"/>
                </a:cubicBezTo>
                <a:cubicBezTo>
                  <a:pt x="10911651" y="6309096"/>
                  <a:pt x="10890958" y="6288302"/>
                  <a:pt x="10847504" y="6288302"/>
                </a:cubicBezTo>
                <a:close/>
                <a:moveTo>
                  <a:pt x="10518899" y="6288302"/>
                </a:moveTo>
                <a:cubicBezTo>
                  <a:pt x="10472419" y="6288302"/>
                  <a:pt x="10434738" y="6332523"/>
                  <a:pt x="10434738" y="6387074"/>
                </a:cubicBezTo>
                <a:cubicBezTo>
                  <a:pt x="10434738" y="6441625"/>
                  <a:pt x="10472419" y="6485846"/>
                  <a:pt x="10518899" y="6485846"/>
                </a:cubicBezTo>
                <a:cubicBezTo>
                  <a:pt x="10565380" y="6485846"/>
                  <a:pt x="10603060" y="6441625"/>
                  <a:pt x="10603060" y="6387074"/>
                </a:cubicBezTo>
                <a:cubicBezTo>
                  <a:pt x="10603060" y="6332523"/>
                  <a:pt x="10565380" y="6288302"/>
                  <a:pt x="10518899" y="6288302"/>
                </a:cubicBezTo>
                <a:close/>
                <a:moveTo>
                  <a:pt x="10302945" y="6262586"/>
                </a:moveTo>
                <a:cubicBezTo>
                  <a:pt x="10302945" y="6262586"/>
                  <a:pt x="10302945" y="6262586"/>
                  <a:pt x="10319310" y="6262586"/>
                </a:cubicBezTo>
                <a:cubicBezTo>
                  <a:pt x="10349994" y="6262586"/>
                  <a:pt x="10362267" y="6283503"/>
                  <a:pt x="10362267" y="6302328"/>
                </a:cubicBezTo>
                <a:cubicBezTo>
                  <a:pt x="10362267" y="6325338"/>
                  <a:pt x="10343857" y="6339979"/>
                  <a:pt x="10317264" y="6339979"/>
                </a:cubicBezTo>
                <a:cubicBezTo>
                  <a:pt x="10294763" y="6342071"/>
                  <a:pt x="10280444" y="6339979"/>
                  <a:pt x="10272261" y="6339979"/>
                </a:cubicBezTo>
                <a:cubicBezTo>
                  <a:pt x="10272261" y="6339979"/>
                  <a:pt x="10272261" y="6339979"/>
                  <a:pt x="10272261" y="6264678"/>
                </a:cubicBezTo>
                <a:cubicBezTo>
                  <a:pt x="10276353" y="6262586"/>
                  <a:pt x="10286581" y="6262586"/>
                  <a:pt x="10302945" y="6262586"/>
                </a:cubicBezTo>
                <a:close/>
                <a:moveTo>
                  <a:pt x="10679182" y="6250897"/>
                </a:moveTo>
                <a:cubicBezTo>
                  <a:pt x="10679182" y="6250897"/>
                  <a:pt x="10679182" y="6250897"/>
                  <a:pt x="10650472" y="6257141"/>
                </a:cubicBezTo>
                <a:cubicBezTo>
                  <a:pt x="10646371" y="6259223"/>
                  <a:pt x="10644320" y="6261305"/>
                  <a:pt x="10644320" y="6263385"/>
                </a:cubicBezTo>
                <a:cubicBezTo>
                  <a:pt x="10644320" y="6263385"/>
                  <a:pt x="10644320" y="6263385"/>
                  <a:pt x="10644320" y="6294607"/>
                </a:cubicBezTo>
                <a:cubicBezTo>
                  <a:pt x="10644320" y="6294607"/>
                  <a:pt x="10644320" y="6294607"/>
                  <a:pt x="10627914" y="6294607"/>
                </a:cubicBezTo>
                <a:cubicBezTo>
                  <a:pt x="10623813" y="6294607"/>
                  <a:pt x="10621762" y="6296689"/>
                  <a:pt x="10621762" y="6300852"/>
                </a:cubicBezTo>
                <a:cubicBezTo>
                  <a:pt x="10621762" y="6300852"/>
                  <a:pt x="10621762" y="6300852"/>
                  <a:pt x="10621762" y="6325830"/>
                </a:cubicBezTo>
                <a:cubicBezTo>
                  <a:pt x="10621762" y="6329993"/>
                  <a:pt x="10623813" y="6332074"/>
                  <a:pt x="10627914" y="6332074"/>
                </a:cubicBezTo>
                <a:cubicBezTo>
                  <a:pt x="10627914" y="6332074"/>
                  <a:pt x="10627914" y="6332074"/>
                  <a:pt x="10644320" y="6332074"/>
                </a:cubicBezTo>
                <a:cubicBezTo>
                  <a:pt x="10644320" y="6332074"/>
                  <a:pt x="10644320" y="6332074"/>
                  <a:pt x="10644320" y="6415333"/>
                </a:cubicBezTo>
                <a:cubicBezTo>
                  <a:pt x="10644320" y="6471532"/>
                  <a:pt x="10658675" y="6488184"/>
                  <a:pt x="10699689" y="6488184"/>
                </a:cubicBezTo>
                <a:cubicBezTo>
                  <a:pt x="10709943" y="6488184"/>
                  <a:pt x="10722247" y="6484021"/>
                  <a:pt x="10732500" y="6484021"/>
                </a:cubicBezTo>
                <a:cubicBezTo>
                  <a:pt x="10736602" y="6481940"/>
                  <a:pt x="10738652" y="6479858"/>
                  <a:pt x="10738652" y="6475695"/>
                </a:cubicBezTo>
                <a:cubicBezTo>
                  <a:pt x="10738652" y="6475695"/>
                  <a:pt x="10738652" y="6475695"/>
                  <a:pt x="10736602" y="6452799"/>
                </a:cubicBezTo>
                <a:cubicBezTo>
                  <a:pt x="10736602" y="6448636"/>
                  <a:pt x="10734551" y="6444473"/>
                  <a:pt x="10730449" y="6444473"/>
                </a:cubicBezTo>
                <a:cubicBezTo>
                  <a:pt x="10724297" y="6444473"/>
                  <a:pt x="10714044" y="6446555"/>
                  <a:pt x="10705841" y="6446555"/>
                </a:cubicBezTo>
                <a:cubicBezTo>
                  <a:pt x="10687385" y="6446555"/>
                  <a:pt x="10687385" y="6436148"/>
                  <a:pt x="10687385" y="6409088"/>
                </a:cubicBezTo>
                <a:cubicBezTo>
                  <a:pt x="10687385" y="6409088"/>
                  <a:pt x="10687385" y="6409088"/>
                  <a:pt x="10687385" y="6332074"/>
                </a:cubicBezTo>
                <a:cubicBezTo>
                  <a:pt x="10687385" y="6332074"/>
                  <a:pt x="10687385" y="6332074"/>
                  <a:pt x="10730449" y="6332074"/>
                </a:cubicBezTo>
                <a:cubicBezTo>
                  <a:pt x="10734551" y="6332074"/>
                  <a:pt x="10736602" y="6329993"/>
                  <a:pt x="10736602" y="6325830"/>
                </a:cubicBezTo>
                <a:cubicBezTo>
                  <a:pt x="10736602" y="6325830"/>
                  <a:pt x="10736602" y="6325830"/>
                  <a:pt x="10736602" y="6300852"/>
                </a:cubicBezTo>
                <a:cubicBezTo>
                  <a:pt x="10736602" y="6296689"/>
                  <a:pt x="10734551" y="6294607"/>
                  <a:pt x="10730449" y="6294607"/>
                </a:cubicBezTo>
                <a:cubicBezTo>
                  <a:pt x="10730449" y="6294607"/>
                  <a:pt x="10730449" y="6294607"/>
                  <a:pt x="10687385" y="6294607"/>
                </a:cubicBezTo>
                <a:cubicBezTo>
                  <a:pt x="10687385" y="6294607"/>
                  <a:pt x="10687385" y="6294607"/>
                  <a:pt x="10687385" y="6257141"/>
                </a:cubicBezTo>
                <a:cubicBezTo>
                  <a:pt x="10687385" y="6255060"/>
                  <a:pt x="10685334" y="6252978"/>
                  <a:pt x="10685334" y="6250897"/>
                </a:cubicBezTo>
                <a:cubicBezTo>
                  <a:pt x="10683283" y="6250897"/>
                  <a:pt x="10681232" y="6250897"/>
                  <a:pt x="10679182" y="6250897"/>
                </a:cubicBezTo>
                <a:close/>
                <a:moveTo>
                  <a:pt x="10313278" y="6221675"/>
                </a:moveTo>
                <a:cubicBezTo>
                  <a:pt x="10302968" y="6221675"/>
                  <a:pt x="10272038" y="6221675"/>
                  <a:pt x="10232861" y="6225827"/>
                </a:cubicBezTo>
                <a:cubicBezTo>
                  <a:pt x="10230798" y="6225827"/>
                  <a:pt x="10226674" y="6229979"/>
                  <a:pt x="10226674" y="6234131"/>
                </a:cubicBezTo>
                <a:cubicBezTo>
                  <a:pt x="10226674" y="6234131"/>
                  <a:pt x="10226674" y="6234131"/>
                  <a:pt x="10226674" y="6474943"/>
                </a:cubicBezTo>
                <a:cubicBezTo>
                  <a:pt x="10226674" y="6479095"/>
                  <a:pt x="10230798" y="6481171"/>
                  <a:pt x="10234922" y="6481171"/>
                </a:cubicBezTo>
                <a:cubicBezTo>
                  <a:pt x="10234922" y="6481171"/>
                  <a:pt x="10234922" y="6481171"/>
                  <a:pt x="10263790" y="6481171"/>
                </a:cubicBezTo>
                <a:cubicBezTo>
                  <a:pt x="10267914" y="6481171"/>
                  <a:pt x="10272038" y="6479095"/>
                  <a:pt x="10272038" y="6474943"/>
                </a:cubicBezTo>
                <a:cubicBezTo>
                  <a:pt x="10272038" y="6474943"/>
                  <a:pt x="10272038" y="6474943"/>
                  <a:pt x="10272038" y="6379449"/>
                </a:cubicBezTo>
                <a:cubicBezTo>
                  <a:pt x="10280286" y="6379449"/>
                  <a:pt x="10298844" y="6381524"/>
                  <a:pt x="10321526" y="6381524"/>
                </a:cubicBezTo>
                <a:cubicBezTo>
                  <a:pt x="10321526" y="6381524"/>
                  <a:pt x="10321526" y="6381524"/>
                  <a:pt x="10362766" y="6477018"/>
                </a:cubicBezTo>
                <a:cubicBezTo>
                  <a:pt x="10364828" y="6481171"/>
                  <a:pt x="10366890" y="6481171"/>
                  <a:pt x="10368952" y="6481171"/>
                </a:cubicBezTo>
                <a:cubicBezTo>
                  <a:pt x="10368952" y="6481171"/>
                  <a:pt x="10368952" y="6481171"/>
                  <a:pt x="10401944" y="6481171"/>
                </a:cubicBezTo>
                <a:cubicBezTo>
                  <a:pt x="10406068" y="6481171"/>
                  <a:pt x="10408130" y="6481171"/>
                  <a:pt x="10408130" y="6479095"/>
                </a:cubicBezTo>
                <a:cubicBezTo>
                  <a:pt x="10410192" y="6477018"/>
                  <a:pt x="10410192" y="6474943"/>
                  <a:pt x="10410192" y="6472867"/>
                </a:cubicBezTo>
                <a:lnTo>
                  <a:pt x="10362766" y="6369069"/>
                </a:lnTo>
                <a:cubicBezTo>
                  <a:pt x="10393696" y="6354537"/>
                  <a:pt x="10408130" y="6331701"/>
                  <a:pt x="10408130" y="6300561"/>
                </a:cubicBezTo>
                <a:cubicBezTo>
                  <a:pt x="10408130" y="6265270"/>
                  <a:pt x="10391634" y="6221675"/>
                  <a:pt x="10319464" y="6221675"/>
                </a:cubicBezTo>
                <a:cubicBezTo>
                  <a:pt x="10319464" y="6221675"/>
                  <a:pt x="10317402" y="6221675"/>
                  <a:pt x="10313278" y="6221675"/>
                </a:cubicBezTo>
                <a:close/>
                <a:moveTo>
                  <a:pt x="11675833" y="6188669"/>
                </a:moveTo>
                <a:cubicBezTo>
                  <a:pt x="11677894" y="6186608"/>
                  <a:pt x="11682015" y="6186608"/>
                  <a:pt x="11684076" y="6188669"/>
                </a:cubicBezTo>
                <a:cubicBezTo>
                  <a:pt x="11727344" y="6198970"/>
                  <a:pt x="11760312" y="6217514"/>
                  <a:pt x="11791218" y="6250482"/>
                </a:cubicBezTo>
                <a:cubicBezTo>
                  <a:pt x="11793278" y="6252542"/>
                  <a:pt x="11795339" y="6254602"/>
                  <a:pt x="11795339" y="6256663"/>
                </a:cubicBezTo>
                <a:cubicBezTo>
                  <a:pt x="11793278" y="6260783"/>
                  <a:pt x="11791218" y="6260783"/>
                  <a:pt x="11787097" y="6262844"/>
                </a:cubicBezTo>
                <a:cubicBezTo>
                  <a:pt x="11696438" y="6306113"/>
                  <a:pt x="11696438" y="6306113"/>
                  <a:pt x="11696438" y="6306113"/>
                </a:cubicBezTo>
                <a:cubicBezTo>
                  <a:pt x="11692317" y="6308173"/>
                  <a:pt x="11688196" y="6308173"/>
                  <a:pt x="11686136" y="6308173"/>
                </a:cubicBezTo>
                <a:cubicBezTo>
                  <a:pt x="11684076" y="6306113"/>
                  <a:pt x="11682015" y="6301992"/>
                  <a:pt x="11682015" y="6297871"/>
                </a:cubicBezTo>
                <a:cubicBezTo>
                  <a:pt x="11673773" y="6196910"/>
                  <a:pt x="11673773" y="6196910"/>
                  <a:pt x="11673773" y="6196910"/>
                </a:cubicBezTo>
                <a:cubicBezTo>
                  <a:pt x="11673773" y="6192789"/>
                  <a:pt x="11673773" y="6190729"/>
                  <a:pt x="11675833" y="6188669"/>
                </a:cubicBezTo>
                <a:close/>
                <a:moveTo>
                  <a:pt x="11618498" y="6187898"/>
                </a:moveTo>
                <a:cubicBezTo>
                  <a:pt x="11620043" y="6187641"/>
                  <a:pt x="11621589" y="6187641"/>
                  <a:pt x="11622619" y="6188673"/>
                </a:cubicBezTo>
                <a:cubicBezTo>
                  <a:pt x="11622619" y="6190738"/>
                  <a:pt x="11624679" y="6192803"/>
                  <a:pt x="11624679" y="6198998"/>
                </a:cubicBezTo>
                <a:cubicBezTo>
                  <a:pt x="11616438" y="6300186"/>
                  <a:pt x="11616438" y="6300186"/>
                  <a:pt x="11616438" y="6300186"/>
                </a:cubicBezTo>
                <a:cubicBezTo>
                  <a:pt x="11616438" y="6304316"/>
                  <a:pt x="11614377" y="6306381"/>
                  <a:pt x="11612316" y="6308446"/>
                </a:cubicBezTo>
                <a:cubicBezTo>
                  <a:pt x="11608196" y="6310511"/>
                  <a:pt x="11606135" y="6310511"/>
                  <a:pt x="11602015" y="6308446"/>
                </a:cubicBezTo>
                <a:cubicBezTo>
                  <a:pt x="11511355" y="6263015"/>
                  <a:pt x="11511355" y="6263015"/>
                  <a:pt x="11511355" y="6263015"/>
                </a:cubicBezTo>
                <a:cubicBezTo>
                  <a:pt x="11507235" y="6263015"/>
                  <a:pt x="11505174" y="6260950"/>
                  <a:pt x="11503114" y="6256820"/>
                </a:cubicBezTo>
                <a:cubicBezTo>
                  <a:pt x="11503114" y="6254754"/>
                  <a:pt x="11505174" y="6252690"/>
                  <a:pt x="11507235" y="6250624"/>
                </a:cubicBezTo>
                <a:cubicBezTo>
                  <a:pt x="11538141" y="6217584"/>
                  <a:pt x="11571108" y="6198998"/>
                  <a:pt x="11614377" y="6188673"/>
                </a:cubicBezTo>
                <a:cubicBezTo>
                  <a:pt x="11615407" y="6188673"/>
                  <a:pt x="11616952" y="6188157"/>
                  <a:pt x="11618498" y="6187898"/>
                </a:cubicBezTo>
                <a:close/>
                <a:moveTo>
                  <a:pt x="11649811" y="6152709"/>
                </a:moveTo>
                <a:cubicBezTo>
                  <a:pt x="11530058" y="6152709"/>
                  <a:pt x="11432980" y="6250835"/>
                  <a:pt x="11432980" y="6371879"/>
                </a:cubicBezTo>
                <a:cubicBezTo>
                  <a:pt x="11432980" y="6492922"/>
                  <a:pt x="11530058" y="6591048"/>
                  <a:pt x="11649811" y="6591048"/>
                </a:cubicBezTo>
                <a:cubicBezTo>
                  <a:pt x="11769564" y="6591048"/>
                  <a:pt x="11866643" y="6492922"/>
                  <a:pt x="11866643" y="6371879"/>
                </a:cubicBezTo>
                <a:cubicBezTo>
                  <a:pt x="11866643" y="6250835"/>
                  <a:pt x="11769564" y="6152709"/>
                  <a:pt x="11649811" y="6152709"/>
                </a:cubicBezTo>
                <a:close/>
                <a:moveTo>
                  <a:pt x="11649226" y="6121150"/>
                </a:moveTo>
                <a:cubicBezTo>
                  <a:pt x="11785441" y="6121150"/>
                  <a:pt x="11895865" y="6232882"/>
                  <a:pt x="11895865" y="6370711"/>
                </a:cubicBezTo>
                <a:cubicBezTo>
                  <a:pt x="11895865" y="6508539"/>
                  <a:pt x="11785441" y="6620272"/>
                  <a:pt x="11649226" y="6620272"/>
                </a:cubicBezTo>
                <a:cubicBezTo>
                  <a:pt x="11513012" y="6620272"/>
                  <a:pt x="11402588" y="6508539"/>
                  <a:pt x="11402588" y="6370711"/>
                </a:cubicBezTo>
                <a:cubicBezTo>
                  <a:pt x="11402588" y="6232882"/>
                  <a:pt x="11513012" y="6121150"/>
                  <a:pt x="11649226" y="6121150"/>
                </a:cubicBezTo>
                <a:close/>
                <a:moveTo>
                  <a:pt x="11636303" y="6042574"/>
                </a:moveTo>
                <a:cubicBezTo>
                  <a:pt x="11628077" y="6057123"/>
                  <a:pt x="11623964" y="6075829"/>
                  <a:pt x="11623964" y="6092457"/>
                </a:cubicBezTo>
                <a:cubicBezTo>
                  <a:pt x="11619850" y="6092457"/>
                  <a:pt x="11603398" y="6094535"/>
                  <a:pt x="11601342" y="6096614"/>
                </a:cubicBezTo>
                <a:cubicBezTo>
                  <a:pt x="11595172" y="6077908"/>
                  <a:pt x="11586946" y="6061280"/>
                  <a:pt x="11574607" y="6050888"/>
                </a:cubicBezTo>
                <a:cubicBezTo>
                  <a:pt x="11574607" y="6048809"/>
                  <a:pt x="11574607" y="6048809"/>
                  <a:pt x="11574607" y="6048809"/>
                </a:cubicBezTo>
                <a:cubicBezTo>
                  <a:pt x="11572550" y="6050888"/>
                  <a:pt x="11572550" y="6050888"/>
                  <a:pt x="11572550" y="6050888"/>
                </a:cubicBezTo>
                <a:cubicBezTo>
                  <a:pt x="11566381" y="6050888"/>
                  <a:pt x="11558155" y="6052966"/>
                  <a:pt x="11551985" y="6055045"/>
                </a:cubicBezTo>
                <a:cubicBezTo>
                  <a:pt x="11551985" y="6057123"/>
                  <a:pt x="11551985" y="6057123"/>
                  <a:pt x="11551985" y="6057123"/>
                </a:cubicBezTo>
                <a:cubicBezTo>
                  <a:pt x="11549928" y="6065437"/>
                  <a:pt x="11547872" y="6073751"/>
                  <a:pt x="11547872" y="6082065"/>
                </a:cubicBezTo>
                <a:cubicBezTo>
                  <a:pt x="11547872" y="6092457"/>
                  <a:pt x="11549928" y="6100771"/>
                  <a:pt x="11551985" y="6109085"/>
                </a:cubicBezTo>
                <a:cubicBezTo>
                  <a:pt x="11549928" y="6109085"/>
                  <a:pt x="11533476" y="6117398"/>
                  <a:pt x="11531420" y="6117398"/>
                </a:cubicBezTo>
                <a:cubicBezTo>
                  <a:pt x="11521137" y="6102849"/>
                  <a:pt x="11508798" y="6088300"/>
                  <a:pt x="11494402" y="6082065"/>
                </a:cubicBezTo>
                <a:cubicBezTo>
                  <a:pt x="11494402" y="6079986"/>
                  <a:pt x="11494402" y="6079986"/>
                  <a:pt x="11494402" y="6079986"/>
                </a:cubicBezTo>
                <a:cubicBezTo>
                  <a:pt x="11492346" y="6079986"/>
                  <a:pt x="11492346" y="6079986"/>
                  <a:pt x="11492346" y="6079986"/>
                </a:cubicBezTo>
                <a:cubicBezTo>
                  <a:pt x="11486176" y="6084143"/>
                  <a:pt x="11480006" y="6088300"/>
                  <a:pt x="11473837" y="6092457"/>
                </a:cubicBezTo>
                <a:cubicBezTo>
                  <a:pt x="11473837" y="6092457"/>
                  <a:pt x="11473837" y="6094535"/>
                  <a:pt x="11473837" y="6094535"/>
                </a:cubicBezTo>
                <a:cubicBezTo>
                  <a:pt x="11473837" y="6111163"/>
                  <a:pt x="11477950" y="6127791"/>
                  <a:pt x="11486176" y="6144418"/>
                </a:cubicBezTo>
                <a:cubicBezTo>
                  <a:pt x="11484120" y="6146497"/>
                  <a:pt x="11471780" y="6154811"/>
                  <a:pt x="11469724" y="6156889"/>
                </a:cubicBezTo>
                <a:cubicBezTo>
                  <a:pt x="11457385" y="6144418"/>
                  <a:pt x="11440932" y="6134026"/>
                  <a:pt x="11426536" y="6129869"/>
                </a:cubicBezTo>
                <a:cubicBezTo>
                  <a:pt x="11424480" y="6129869"/>
                  <a:pt x="11424480" y="6129869"/>
                  <a:pt x="11424480" y="6129869"/>
                </a:cubicBezTo>
                <a:cubicBezTo>
                  <a:pt x="11424480" y="6131947"/>
                  <a:pt x="11424480" y="6131947"/>
                  <a:pt x="11424480" y="6131947"/>
                </a:cubicBezTo>
                <a:cubicBezTo>
                  <a:pt x="11418310" y="6134026"/>
                  <a:pt x="11412140" y="6140261"/>
                  <a:pt x="11408027" y="6146497"/>
                </a:cubicBezTo>
                <a:cubicBezTo>
                  <a:pt x="11408027" y="6148575"/>
                  <a:pt x="11408027" y="6148575"/>
                  <a:pt x="11408027" y="6148575"/>
                </a:cubicBezTo>
                <a:cubicBezTo>
                  <a:pt x="11412140" y="6163124"/>
                  <a:pt x="11422423" y="6179752"/>
                  <a:pt x="11434763" y="6194301"/>
                </a:cubicBezTo>
                <a:cubicBezTo>
                  <a:pt x="11432706" y="6194301"/>
                  <a:pt x="11422423" y="6208850"/>
                  <a:pt x="11420366" y="6210929"/>
                </a:cubicBezTo>
                <a:cubicBezTo>
                  <a:pt x="11405971" y="6202615"/>
                  <a:pt x="11387462" y="6198458"/>
                  <a:pt x="11371010" y="6198458"/>
                </a:cubicBezTo>
                <a:cubicBezTo>
                  <a:pt x="11368953" y="6198458"/>
                  <a:pt x="11368953" y="6198458"/>
                  <a:pt x="11368953" y="6198458"/>
                </a:cubicBezTo>
                <a:cubicBezTo>
                  <a:pt x="11364840" y="6202615"/>
                  <a:pt x="11360727" y="6210929"/>
                  <a:pt x="11358671" y="6217164"/>
                </a:cubicBezTo>
                <a:cubicBezTo>
                  <a:pt x="11358671" y="6219243"/>
                  <a:pt x="11358671" y="6219243"/>
                  <a:pt x="11358671" y="6219243"/>
                </a:cubicBezTo>
                <a:cubicBezTo>
                  <a:pt x="11366897" y="6233791"/>
                  <a:pt x="11379236" y="6246262"/>
                  <a:pt x="11395688" y="6256655"/>
                </a:cubicBezTo>
                <a:cubicBezTo>
                  <a:pt x="11393632" y="6258733"/>
                  <a:pt x="11387462" y="6273282"/>
                  <a:pt x="11387462" y="6275361"/>
                </a:cubicBezTo>
                <a:cubicBezTo>
                  <a:pt x="11368953" y="6271204"/>
                  <a:pt x="11350444" y="6271204"/>
                  <a:pt x="11336049" y="6275361"/>
                </a:cubicBezTo>
                <a:cubicBezTo>
                  <a:pt x="11333992" y="6275361"/>
                  <a:pt x="11333992" y="6275361"/>
                  <a:pt x="11333992" y="6275361"/>
                </a:cubicBezTo>
                <a:cubicBezTo>
                  <a:pt x="11333992" y="6277439"/>
                  <a:pt x="11333992" y="6277439"/>
                  <a:pt x="11333992" y="6277439"/>
                </a:cubicBezTo>
                <a:cubicBezTo>
                  <a:pt x="11331936" y="6283675"/>
                  <a:pt x="11329879" y="6291988"/>
                  <a:pt x="11327823" y="6298223"/>
                </a:cubicBezTo>
                <a:cubicBezTo>
                  <a:pt x="11329879" y="6300302"/>
                  <a:pt x="11329879" y="6300302"/>
                  <a:pt x="11329879" y="6300302"/>
                </a:cubicBezTo>
                <a:cubicBezTo>
                  <a:pt x="11340162" y="6310694"/>
                  <a:pt x="11356614" y="6321087"/>
                  <a:pt x="11373066" y="6325243"/>
                </a:cubicBezTo>
                <a:cubicBezTo>
                  <a:pt x="11373066" y="6327322"/>
                  <a:pt x="11371010" y="6346028"/>
                  <a:pt x="11371010" y="6348107"/>
                </a:cubicBezTo>
                <a:cubicBezTo>
                  <a:pt x="11352501" y="6348107"/>
                  <a:pt x="11333992" y="6352263"/>
                  <a:pt x="11321653" y="6360578"/>
                </a:cubicBezTo>
                <a:cubicBezTo>
                  <a:pt x="11319596" y="6360578"/>
                  <a:pt x="11319596" y="6360578"/>
                  <a:pt x="11319596" y="6360578"/>
                </a:cubicBezTo>
                <a:cubicBezTo>
                  <a:pt x="11319596" y="6362655"/>
                  <a:pt x="11319596" y="6362655"/>
                  <a:pt x="11319596" y="6362655"/>
                </a:cubicBezTo>
                <a:cubicBezTo>
                  <a:pt x="11319596" y="6364734"/>
                  <a:pt x="11319596" y="6368891"/>
                  <a:pt x="11319596" y="6373048"/>
                </a:cubicBezTo>
                <a:cubicBezTo>
                  <a:pt x="11319596" y="6377205"/>
                  <a:pt x="11319596" y="6381362"/>
                  <a:pt x="11319596" y="6383440"/>
                </a:cubicBezTo>
                <a:cubicBezTo>
                  <a:pt x="11319596" y="6385519"/>
                  <a:pt x="11319596" y="6385519"/>
                  <a:pt x="11319596" y="6385519"/>
                </a:cubicBezTo>
                <a:cubicBezTo>
                  <a:pt x="11321653" y="6385519"/>
                  <a:pt x="11321653" y="6385519"/>
                  <a:pt x="11321653" y="6385519"/>
                </a:cubicBezTo>
                <a:cubicBezTo>
                  <a:pt x="11333992" y="6393833"/>
                  <a:pt x="11352501" y="6397990"/>
                  <a:pt x="11371010" y="6397990"/>
                </a:cubicBezTo>
                <a:cubicBezTo>
                  <a:pt x="11371010" y="6402146"/>
                  <a:pt x="11373066" y="6418774"/>
                  <a:pt x="11375123" y="6420852"/>
                </a:cubicBezTo>
                <a:cubicBezTo>
                  <a:pt x="11356614" y="6427087"/>
                  <a:pt x="11340162" y="6435401"/>
                  <a:pt x="11329879" y="6447872"/>
                </a:cubicBezTo>
                <a:cubicBezTo>
                  <a:pt x="11327823" y="6447872"/>
                  <a:pt x="11327823" y="6447872"/>
                  <a:pt x="11327823" y="6447872"/>
                </a:cubicBezTo>
                <a:cubicBezTo>
                  <a:pt x="11327823" y="6449951"/>
                  <a:pt x="11327823" y="6449951"/>
                  <a:pt x="11327823" y="6449951"/>
                </a:cubicBezTo>
                <a:cubicBezTo>
                  <a:pt x="11329879" y="6456186"/>
                  <a:pt x="11331936" y="6464500"/>
                  <a:pt x="11333992" y="6470736"/>
                </a:cubicBezTo>
                <a:cubicBezTo>
                  <a:pt x="11336049" y="6470736"/>
                  <a:pt x="11336049" y="6470736"/>
                  <a:pt x="11336049" y="6470736"/>
                </a:cubicBezTo>
                <a:cubicBezTo>
                  <a:pt x="11350444" y="6476971"/>
                  <a:pt x="11371010" y="6474892"/>
                  <a:pt x="11387462" y="6470736"/>
                </a:cubicBezTo>
                <a:cubicBezTo>
                  <a:pt x="11387462" y="6472813"/>
                  <a:pt x="11395688" y="6489442"/>
                  <a:pt x="11395688" y="6491519"/>
                </a:cubicBezTo>
                <a:cubicBezTo>
                  <a:pt x="11381292" y="6499833"/>
                  <a:pt x="11366897" y="6514383"/>
                  <a:pt x="11358671" y="6528932"/>
                </a:cubicBezTo>
                <a:cubicBezTo>
                  <a:pt x="11358671" y="6531010"/>
                  <a:pt x="11358671" y="6531010"/>
                  <a:pt x="11358671" y="6531010"/>
                </a:cubicBezTo>
                <a:cubicBezTo>
                  <a:pt x="11360727" y="6535168"/>
                  <a:pt x="11366897" y="6543481"/>
                  <a:pt x="11371010" y="6549716"/>
                </a:cubicBezTo>
                <a:cubicBezTo>
                  <a:pt x="11387462" y="6549716"/>
                  <a:pt x="11405971" y="6545560"/>
                  <a:pt x="11422423" y="6535168"/>
                </a:cubicBezTo>
                <a:cubicBezTo>
                  <a:pt x="11422423" y="6537245"/>
                  <a:pt x="11432706" y="6551795"/>
                  <a:pt x="11434763" y="6553874"/>
                </a:cubicBezTo>
                <a:cubicBezTo>
                  <a:pt x="11422423" y="6566344"/>
                  <a:pt x="11412140" y="6582971"/>
                  <a:pt x="11408027" y="6599600"/>
                </a:cubicBezTo>
                <a:cubicBezTo>
                  <a:pt x="11410084" y="6601677"/>
                  <a:pt x="11410084" y="6601677"/>
                  <a:pt x="11410084" y="6601677"/>
                </a:cubicBezTo>
                <a:cubicBezTo>
                  <a:pt x="11412140" y="6605835"/>
                  <a:pt x="11420366" y="6612070"/>
                  <a:pt x="11424480" y="6616227"/>
                </a:cubicBezTo>
                <a:cubicBezTo>
                  <a:pt x="11426536" y="6616227"/>
                  <a:pt x="11426536" y="6616227"/>
                  <a:pt x="11426536" y="6616227"/>
                </a:cubicBezTo>
                <a:cubicBezTo>
                  <a:pt x="11440932" y="6612070"/>
                  <a:pt x="11457385" y="6603756"/>
                  <a:pt x="11471780" y="6589207"/>
                </a:cubicBezTo>
                <a:cubicBezTo>
                  <a:pt x="11473837" y="6591286"/>
                  <a:pt x="11486176" y="6601677"/>
                  <a:pt x="11488233" y="6603756"/>
                </a:cubicBezTo>
                <a:cubicBezTo>
                  <a:pt x="11480006" y="6620383"/>
                  <a:pt x="11475894" y="6637012"/>
                  <a:pt x="11475894" y="6653639"/>
                </a:cubicBezTo>
                <a:cubicBezTo>
                  <a:pt x="11475894" y="6653639"/>
                  <a:pt x="11475894" y="6655718"/>
                  <a:pt x="11475894" y="6655718"/>
                </a:cubicBezTo>
                <a:cubicBezTo>
                  <a:pt x="11480006" y="6659874"/>
                  <a:pt x="11488233" y="6664032"/>
                  <a:pt x="11494402" y="6666109"/>
                </a:cubicBezTo>
                <a:cubicBezTo>
                  <a:pt x="11494402" y="6668188"/>
                  <a:pt x="11494402" y="6668188"/>
                  <a:pt x="11494402" y="6668188"/>
                </a:cubicBezTo>
                <a:cubicBezTo>
                  <a:pt x="11496459" y="6666109"/>
                  <a:pt x="11496459" y="6666109"/>
                  <a:pt x="11496459" y="6666109"/>
                </a:cubicBezTo>
                <a:cubicBezTo>
                  <a:pt x="11510854" y="6657796"/>
                  <a:pt x="11523194" y="6645325"/>
                  <a:pt x="11533476" y="6628698"/>
                </a:cubicBezTo>
                <a:cubicBezTo>
                  <a:pt x="11535533" y="6630776"/>
                  <a:pt x="11549928" y="6637012"/>
                  <a:pt x="11551985" y="6637012"/>
                </a:cubicBezTo>
                <a:cubicBezTo>
                  <a:pt x="11549928" y="6645325"/>
                  <a:pt x="11549928" y="6655718"/>
                  <a:pt x="11549928" y="6664032"/>
                </a:cubicBezTo>
                <a:cubicBezTo>
                  <a:pt x="11549928" y="6672345"/>
                  <a:pt x="11549928" y="6682738"/>
                  <a:pt x="11551985" y="6688973"/>
                </a:cubicBezTo>
                <a:cubicBezTo>
                  <a:pt x="11551985" y="6691051"/>
                  <a:pt x="11551985" y="6691051"/>
                  <a:pt x="11551985" y="6691051"/>
                </a:cubicBezTo>
                <a:cubicBezTo>
                  <a:pt x="11554042" y="6691051"/>
                  <a:pt x="11554042" y="6691051"/>
                  <a:pt x="11554042" y="6691051"/>
                </a:cubicBezTo>
                <a:cubicBezTo>
                  <a:pt x="11558155" y="6693130"/>
                  <a:pt x="11568437" y="6695208"/>
                  <a:pt x="11574607" y="6697286"/>
                </a:cubicBezTo>
                <a:cubicBezTo>
                  <a:pt x="11576663" y="6697286"/>
                  <a:pt x="11576663" y="6697286"/>
                  <a:pt x="11576663" y="6697286"/>
                </a:cubicBezTo>
                <a:cubicBezTo>
                  <a:pt x="11586946" y="6684816"/>
                  <a:pt x="11597229" y="6668188"/>
                  <a:pt x="11601342" y="6651561"/>
                </a:cubicBezTo>
                <a:cubicBezTo>
                  <a:pt x="11603398" y="6651561"/>
                  <a:pt x="11621907" y="6653639"/>
                  <a:pt x="11623964" y="6653639"/>
                </a:cubicBezTo>
                <a:cubicBezTo>
                  <a:pt x="11623964" y="6672345"/>
                  <a:pt x="11628077" y="6691051"/>
                  <a:pt x="11636303" y="6705600"/>
                </a:cubicBezTo>
                <a:cubicBezTo>
                  <a:pt x="11638359" y="6705600"/>
                  <a:pt x="11638359" y="6705600"/>
                  <a:pt x="11638359" y="6705600"/>
                </a:cubicBezTo>
                <a:cubicBezTo>
                  <a:pt x="11644529" y="6705600"/>
                  <a:pt x="11654812" y="6705600"/>
                  <a:pt x="11658925" y="6705600"/>
                </a:cubicBezTo>
                <a:cubicBezTo>
                  <a:pt x="11660982" y="6705600"/>
                  <a:pt x="11660982" y="6705600"/>
                  <a:pt x="11660982" y="6705600"/>
                </a:cubicBezTo>
                <a:cubicBezTo>
                  <a:pt x="11669208" y="6691051"/>
                  <a:pt x="11673321" y="6672345"/>
                  <a:pt x="11675378" y="6653639"/>
                </a:cubicBezTo>
                <a:cubicBezTo>
                  <a:pt x="11677434" y="6653639"/>
                  <a:pt x="11693886" y="6651561"/>
                  <a:pt x="11695943" y="6651561"/>
                </a:cubicBezTo>
                <a:cubicBezTo>
                  <a:pt x="11700056" y="6668188"/>
                  <a:pt x="11710338" y="6684816"/>
                  <a:pt x="11722678" y="6697286"/>
                </a:cubicBezTo>
                <a:cubicBezTo>
                  <a:pt x="11728847" y="6695208"/>
                  <a:pt x="11739130" y="6693130"/>
                  <a:pt x="11743243" y="6691051"/>
                </a:cubicBezTo>
                <a:cubicBezTo>
                  <a:pt x="11745300" y="6691051"/>
                  <a:pt x="11745300" y="6691051"/>
                  <a:pt x="11745300" y="6691051"/>
                </a:cubicBezTo>
                <a:cubicBezTo>
                  <a:pt x="11747356" y="6682738"/>
                  <a:pt x="11747356" y="6672345"/>
                  <a:pt x="11747356" y="6664032"/>
                </a:cubicBezTo>
                <a:cubicBezTo>
                  <a:pt x="11747356" y="6655718"/>
                  <a:pt x="11747356" y="6645325"/>
                  <a:pt x="11745300" y="6637012"/>
                </a:cubicBezTo>
                <a:cubicBezTo>
                  <a:pt x="11747356" y="6637012"/>
                  <a:pt x="11763808" y="6630776"/>
                  <a:pt x="11765865" y="6628698"/>
                </a:cubicBezTo>
                <a:cubicBezTo>
                  <a:pt x="11774091" y="6645325"/>
                  <a:pt x="11788487" y="6657796"/>
                  <a:pt x="11802882" y="6666109"/>
                </a:cubicBezTo>
                <a:cubicBezTo>
                  <a:pt x="11809052" y="6664032"/>
                  <a:pt x="11817278" y="6659874"/>
                  <a:pt x="11821391" y="6655718"/>
                </a:cubicBezTo>
                <a:cubicBezTo>
                  <a:pt x="11823448" y="6653639"/>
                  <a:pt x="11823448" y="6653639"/>
                  <a:pt x="11823448" y="6653639"/>
                </a:cubicBezTo>
                <a:cubicBezTo>
                  <a:pt x="11823448" y="6653639"/>
                  <a:pt x="11823448" y="6653639"/>
                  <a:pt x="11823448" y="6651561"/>
                </a:cubicBezTo>
                <a:cubicBezTo>
                  <a:pt x="11823448" y="6637012"/>
                  <a:pt x="11817278" y="6618306"/>
                  <a:pt x="11809052" y="6603756"/>
                </a:cubicBezTo>
                <a:cubicBezTo>
                  <a:pt x="11811108" y="6601677"/>
                  <a:pt x="11823448" y="6591286"/>
                  <a:pt x="11825504" y="6589207"/>
                </a:cubicBezTo>
                <a:cubicBezTo>
                  <a:pt x="11839900" y="6601677"/>
                  <a:pt x="11856352" y="6612070"/>
                  <a:pt x="11870748" y="6616227"/>
                </a:cubicBezTo>
                <a:cubicBezTo>
                  <a:pt x="11872805" y="6616227"/>
                  <a:pt x="11872805" y="6616227"/>
                  <a:pt x="11872805" y="6616227"/>
                </a:cubicBezTo>
                <a:cubicBezTo>
                  <a:pt x="11876918" y="6612070"/>
                  <a:pt x="11885144" y="6605835"/>
                  <a:pt x="11887201" y="6599600"/>
                </a:cubicBezTo>
                <a:cubicBezTo>
                  <a:pt x="11889257" y="6599600"/>
                  <a:pt x="11889257" y="6599600"/>
                  <a:pt x="11889257" y="6599600"/>
                </a:cubicBezTo>
                <a:cubicBezTo>
                  <a:pt x="11885144" y="6582971"/>
                  <a:pt x="11874861" y="6566344"/>
                  <a:pt x="11862522" y="6553874"/>
                </a:cubicBezTo>
                <a:cubicBezTo>
                  <a:pt x="11864579" y="6551795"/>
                  <a:pt x="11874861" y="6537245"/>
                  <a:pt x="11874861" y="6535168"/>
                </a:cubicBezTo>
                <a:cubicBezTo>
                  <a:pt x="11891314" y="6543481"/>
                  <a:pt x="11909822" y="6549716"/>
                  <a:pt x="11926275" y="6549716"/>
                </a:cubicBezTo>
                <a:cubicBezTo>
                  <a:pt x="11928331" y="6547638"/>
                  <a:pt x="11928331" y="6547638"/>
                  <a:pt x="11928331" y="6547638"/>
                </a:cubicBezTo>
                <a:cubicBezTo>
                  <a:pt x="11930388" y="6543481"/>
                  <a:pt x="11936557" y="6535168"/>
                  <a:pt x="11938614" y="6528932"/>
                </a:cubicBezTo>
                <a:cubicBezTo>
                  <a:pt x="11938614" y="6526854"/>
                  <a:pt x="11938614" y="6526854"/>
                  <a:pt x="11938614" y="6526854"/>
                </a:cubicBezTo>
                <a:cubicBezTo>
                  <a:pt x="11930388" y="6514383"/>
                  <a:pt x="11915992" y="6499833"/>
                  <a:pt x="11901596" y="6491519"/>
                </a:cubicBezTo>
                <a:cubicBezTo>
                  <a:pt x="11901596" y="6487363"/>
                  <a:pt x="11909822" y="6472813"/>
                  <a:pt x="11909822" y="6470736"/>
                </a:cubicBezTo>
                <a:cubicBezTo>
                  <a:pt x="11926275" y="6474892"/>
                  <a:pt x="11944784" y="6474892"/>
                  <a:pt x="11961236" y="6470736"/>
                </a:cubicBezTo>
                <a:cubicBezTo>
                  <a:pt x="11963292" y="6470736"/>
                  <a:pt x="11963292" y="6470736"/>
                  <a:pt x="11963292" y="6470736"/>
                </a:cubicBezTo>
                <a:cubicBezTo>
                  <a:pt x="11965349" y="6464500"/>
                  <a:pt x="11967405" y="6456186"/>
                  <a:pt x="11967405" y="6449951"/>
                </a:cubicBezTo>
                <a:cubicBezTo>
                  <a:pt x="11967405" y="6447872"/>
                  <a:pt x="11967405" y="6447872"/>
                  <a:pt x="11967405" y="6447872"/>
                </a:cubicBezTo>
                <a:cubicBezTo>
                  <a:pt x="11957123" y="6435401"/>
                  <a:pt x="11940670" y="6427087"/>
                  <a:pt x="11922162" y="6420852"/>
                </a:cubicBezTo>
                <a:cubicBezTo>
                  <a:pt x="11924218" y="6418774"/>
                  <a:pt x="11926275" y="6402146"/>
                  <a:pt x="11926275" y="6400068"/>
                </a:cubicBezTo>
                <a:cubicBezTo>
                  <a:pt x="11944784" y="6400068"/>
                  <a:pt x="11963292" y="6393833"/>
                  <a:pt x="11975632" y="6385519"/>
                </a:cubicBezTo>
                <a:cubicBezTo>
                  <a:pt x="11977688" y="6385519"/>
                  <a:pt x="11977688" y="6385519"/>
                  <a:pt x="11977688" y="6385519"/>
                </a:cubicBezTo>
                <a:cubicBezTo>
                  <a:pt x="11977688" y="6381362"/>
                  <a:pt x="11977688" y="6377205"/>
                  <a:pt x="11977688" y="6373048"/>
                </a:cubicBezTo>
                <a:cubicBezTo>
                  <a:pt x="11977688" y="6370969"/>
                  <a:pt x="11977688" y="6366813"/>
                  <a:pt x="11977688" y="6362655"/>
                </a:cubicBezTo>
                <a:cubicBezTo>
                  <a:pt x="11975632" y="6362655"/>
                  <a:pt x="11975632" y="6362655"/>
                  <a:pt x="11975632" y="6362655"/>
                </a:cubicBezTo>
                <a:cubicBezTo>
                  <a:pt x="11963292" y="6354342"/>
                  <a:pt x="11944784" y="6348107"/>
                  <a:pt x="11926275" y="6348107"/>
                </a:cubicBezTo>
                <a:cubicBezTo>
                  <a:pt x="11926275" y="6346028"/>
                  <a:pt x="11924218" y="6329401"/>
                  <a:pt x="11924218" y="6327322"/>
                </a:cubicBezTo>
                <a:cubicBezTo>
                  <a:pt x="11940670" y="6321087"/>
                  <a:pt x="11957123" y="6312773"/>
                  <a:pt x="11967405" y="6300302"/>
                </a:cubicBezTo>
                <a:cubicBezTo>
                  <a:pt x="11969462" y="6300302"/>
                  <a:pt x="11969462" y="6300302"/>
                  <a:pt x="11969462" y="6300302"/>
                </a:cubicBezTo>
                <a:cubicBezTo>
                  <a:pt x="11969462" y="6298223"/>
                  <a:pt x="11969462" y="6298223"/>
                  <a:pt x="11969462" y="6298223"/>
                </a:cubicBezTo>
                <a:cubicBezTo>
                  <a:pt x="11967405" y="6291988"/>
                  <a:pt x="11965349" y="6283675"/>
                  <a:pt x="11963292" y="6277439"/>
                </a:cubicBezTo>
                <a:cubicBezTo>
                  <a:pt x="11961236" y="6277439"/>
                  <a:pt x="11961236" y="6277439"/>
                  <a:pt x="11961236" y="6277439"/>
                </a:cubicBezTo>
                <a:cubicBezTo>
                  <a:pt x="11946840" y="6271204"/>
                  <a:pt x="11928331" y="6273282"/>
                  <a:pt x="11909822" y="6277439"/>
                </a:cubicBezTo>
                <a:cubicBezTo>
                  <a:pt x="11909822" y="6275361"/>
                  <a:pt x="11903653" y="6258733"/>
                  <a:pt x="11901596" y="6256655"/>
                </a:cubicBezTo>
                <a:cubicBezTo>
                  <a:pt x="11918049" y="6248341"/>
                  <a:pt x="11930388" y="6233791"/>
                  <a:pt x="11938614" y="6219243"/>
                </a:cubicBezTo>
                <a:cubicBezTo>
                  <a:pt x="11938614" y="6217164"/>
                  <a:pt x="11938614" y="6217164"/>
                  <a:pt x="11938614" y="6217164"/>
                </a:cubicBezTo>
                <a:cubicBezTo>
                  <a:pt x="11936557" y="6213007"/>
                  <a:pt x="11932444" y="6204693"/>
                  <a:pt x="11928331" y="6198458"/>
                </a:cubicBezTo>
                <a:cubicBezTo>
                  <a:pt x="11926275" y="6198458"/>
                  <a:pt x="11926275" y="6198458"/>
                  <a:pt x="11926275" y="6198458"/>
                </a:cubicBezTo>
                <a:cubicBezTo>
                  <a:pt x="11909822" y="6198458"/>
                  <a:pt x="11891314" y="6202615"/>
                  <a:pt x="11876918" y="6210929"/>
                </a:cubicBezTo>
                <a:cubicBezTo>
                  <a:pt x="11874861" y="6210929"/>
                  <a:pt x="11864579" y="6196379"/>
                  <a:pt x="11862522" y="6194301"/>
                </a:cubicBezTo>
                <a:cubicBezTo>
                  <a:pt x="11874861" y="6181830"/>
                  <a:pt x="11885144" y="6165203"/>
                  <a:pt x="11889257" y="6148575"/>
                </a:cubicBezTo>
                <a:cubicBezTo>
                  <a:pt x="11889257" y="6146497"/>
                  <a:pt x="11889257" y="6146497"/>
                  <a:pt x="11889257" y="6146497"/>
                </a:cubicBezTo>
                <a:cubicBezTo>
                  <a:pt x="11885144" y="6142340"/>
                  <a:pt x="11878975" y="6136104"/>
                  <a:pt x="11872805" y="6131947"/>
                </a:cubicBezTo>
                <a:cubicBezTo>
                  <a:pt x="11856352" y="6136104"/>
                  <a:pt x="11839900" y="6144418"/>
                  <a:pt x="11827561" y="6156889"/>
                </a:cubicBezTo>
                <a:cubicBezTo>
                  <a:pt x="11825504" y="6156889"/>
                  <a:pt x="11811108" y="6146497"/>
                  <a:pt x="11809052" y="6144418"/>
                </a:cubicBezTo>
                <a:cubicBezTo>
                  <a:pt x="11819334" y="6127791"/>
                  <a:pt x="11823448" y="6111163"/>
                  <a:pt x="11823448" y="6094535"/>
                </a:cubicBezTo>
                <a:cubicBezTo>
                  <a:pt x="11823448" y="6094535"/>
                  <a:pt x="11823448" y="6092457"/>
                  <a:pt x="11823448" y="6092457"/>
                </a:cubicBezTo>
                <a:cubicBezTo>
                  <a:pt x="11817278" y="6088300"/>
                  <a:pt x="11809052" y="6084143"/>
                  <a:pt x="11804939" y="6082065"/>
                </a:cubicBezTo>
                <a:cubicBezTo>
                  <a:pt x="11802882" y="6079986"/>
                  <a:pt x="11802882" y="6079986"/>
                  <a:pt x="11802882" y="6079986"/>
                </a:cubicBezTo>
                <a:cubicBezTo>
                  <a:pt x="11802882" y="6082065"/>
                  <a:pt x="11802882" y="6082065"/>
                  <a:pt x="11802882" y="6082065"/>
                </a:cubicBezTo>
                <a:cubicBezTo>
                  <a:pt x="11788487" y="6088300"/>
                  <a:pt x="11776147" y="6102849"/>
                  <a:pt x="11765865" y="6117398"/>
                </a:cubicBezTo>
                <a:cubicBezTo>
                  <a:pt x="11763808" y="6117398"/>
                  <a:pt x="11747356" y="6111163"/>
                  <a:pt x="11745300" y="6109085"/>
                </a:cubicBezTo>
                <a:cubicBezTo>
                  <a:pt x="11747356" y="6100771"/>
                  <a:pt x="11749412" y="6092457"/>
                  <a:pt x="11749412" y="6082065"/>
                </a:cubicBezTo>
                <a:cubicBezTo>
                  <a:pt x="11749412" y="6073751"/>
                  <a:pt x="11747356" y="6065437"/>
                  <a:pt x="11745300" y="6057123"/>
                </a:cubicBezTo>
                <a:cubicBezTo>
                  <a:pt x="11745300" y="6055045"/>
                  <a:pt x="11745300" y="6055045"/>
                  <a:pt x="11745300" y="6055045"/>
                </a:cubicBezTo>
                <a:cubicBezTo>
                  <a:pt x="11743243" y="6055045"/>
                  <a:pt x="11743243" y="6055045"/>
                  <a:pt x="11743243" y="6055045"/>
                </a:cubicBezTo>
                <a:cubicBezTo>
                  <a:pt x="11739130" y="6052966"/>
                  <a:pt x="11730904" y="6050888"/>
                  <a:pt x="11722678" y="6050888"/>
                </a:cubicBezTo>
                <a:cubicBezTo>
                  <a:pt x="11710338" y="6061280"/>
                  <a:pt x="11700056" y="6077908"/>
                  <a:pt x="11695943" y="6096614"/>
                </a:cubicBezTo>
                <a:cubicBezTo>
                  <a:pt x="11693886" y="6094535"/>
                  <a:pt x="11677434" y="6092457"/>
                  <a:pt x="11673321" y="6092457"/>
                </a:cubicBezTo>
                <a:cubicBezTo>
                  <a:pt x="11673321" y="6075829"/>
                  <a:pt x="11669208" y="6057123"/>
                  <a:pt x="11660982" y="6042574"/>
                </a:cubicBezTo>
                <a:cubicBezTo>
                  <a:pt x="11658925" y="6042574"/>
                  <a:pt x="11658925" y="6042574"/>
                  <a:pt x="11658925" y="6042574"/>
                </a:cubicBezTo>
                <a:cubicBezTo>
                  <a:pt x="11652756" y="6040495"/>
                  <a:pt x="11644529" y="6040495"/>
                  <a:pt x="11638359" y="6042574"/>
                </a:cubicBezTo>
                <a:cubicBezTo>
                  <a:pt x="11636303" y="6042574"/>
                  <a:pt x="11636303" y="6042574"/>
                  <a:pt x="11636303" y="6042574"/>
                </a:cubicBezTo>
                <a:close/>
                <a:moveTo>
                  <a:pt x="0" y="0"/>
                </a:moveTo>
                <a:lnTo>
                  <a:pt x="12192000" y="0"/>
                </a:lnTo>
                <a:lnTo>
                  <a:pt x="12192000" y="6858000"/>
                </a:lnTo>
                <a:lnTo>
                  <a:pt x="4539049" y="6858000"/>
                </a:lnTo>
                <a:lnTo>
                  <a:pt x="0" y="6858000"/>
                </a:lnTo>
                <a:lnTo>
                  <a:pt x="0" y="6273113"/>
                </a:lnTo>
                <a:close/>
              </a:path>
            </a:pathLst>
          </a:custGeom>
        </p:spPr>
        <p:txBody>
          <a:bodyPr wrap="square">
            <a:noAutofit/>
          </a:bodyPr>
          <a:lstStyle/>
          <a:p>
            <a:endParaRPr lang="en-US" dirty="0"/>
          </a:p>
        </p:txBody>
      </p:sp>
      <p:sp>
        <p:nvSpPr>
          <p:cNvPr id="6" name="Text Placeholder 5">
            <a:extLst>
              <a:ext uri="{FF2B5EF4-FFF2-40B4-BE49-F238E27FC236}">
                <a16:creationId xmlns:a16="http://schemas.microsoft.com/office/drawing/2014/main" id="{3FE705B7-F9CA-40F7-B96C-C2B7E5291A96}"/>
              </a:ext>
            </a:extLst>
          </p:cNvPr>
          <p:cNvSpPr>
            <a:spLocks noGrp="1"/>
          </p:cNvSpPr>
          <p:nvPr>
            <p:ph type="body" sz="quarter" idx="15" hasCustomPrompt="1"/>
          </p:nvPr>
        </p:nvSpPr>
        <p:spPr>
          <a:xfrm>
            <a:off x="0" y="0"/>
            <a:ext cx="12192000" cy="6858000"/>
          </a:xfrm>
          <a:custGeom>
            <a:avLst/>
            <a:gdLst>
              <a:gd name="connsiteX0" fmla="*/ 11608106 w 12192000"/>
              <a:gd name="connsiteY0" fmla="*/ 6443815 h 6858000"/>
              <a:gd name="connsiteX1" fmla="*/ 11618309 w 12192000"/>
              <a:gd name="connsiteY1" fmla="*/ 6443815 h 6858000"/>
              <a:gd name="connsiteX2" fmla="*/ 11622390 w 12192000"/>
              <a:gd name="connsiteY2" fmla="*/ 6452153 h 6858000"/>
              <a:gd name="connsiteX3" fmla="*/ 11628512 w 12192000"/>
              <a:gd name="connsiteY3" fmla="*/ 6554297 h 6858000"/>
              <a:gd name="connsiteX4" fmla="*/ 11626471 w 12192000"/>
              <a:gd name="connsiteY4" fmla="*/ 6564719 h 6858000"/>
              <a:gd name="connsiteX5" fmla="*/ 11620349 w 12192000"/>
              <a:gd name="connsiteY5" fmla="*/ 6564719 h 6858000"/>
              <a:gd name="connsiteX6" fmla="*/ 11514237 w 12192000"/>
              <a:gd name="connsiteY6" fmla="*/ 6502183 h 6858000"/>
              <a:gd name="connsiteX7" fmla="*/ 11510155 w 12192000"/>
              <a:gd name="connsiteY7" fmla="*/ 6495930 h 6858000"/>
              <a:gd name="connsiteX8" fmla="*/ 11510155 w 12192000"/>
              <a:gd name="connsiteY8" fmla="*/ 6493844 h 6858000"/>
              <a:gd name="connsiteX9" fmla="*/ 11516277 w 12192000"/>
              <a:gd name="connsiteY9" fmla="*/ 6489675 h 6858000"/>
              <a:gd name="connsiteX10" fmla="*/ 11608106 w 12192000"/>
              <a:gd name="connsiteY10" fmla="*/ 6443815 h 6858000"/>
              <a:gd name="connsiteX11" fmla="*/ 11690840 w 12192000"/>
              <a:gd name="connsiteY11" fmla="*/ 6441731 h 6858000"/>
              <a:gd name="connsiteX12" fmla="*/ 11701142 w 12192000"/>
              <a:gd name="connsiteY12" fmla="*/ 6441731 h 6858000"/>
              <a:gd name="connsiteX13" fmla="*/ 11791801 w 12192000"/>
              <a:gd name="connsiteY13" fmla="*/ 6487497 h 6858000"/>
              <a:gd name="connsiteX14" fmla="*/ 11800043 w 12192000"/>
              <a:gd name="connsiteY14" fmla="*/ 6493738 h 6858000"/>
              <a:gd name="connsiteX15" fmla="*/ 11795922 w 12192000"/>
              <a:gd name="connsiteY15" fmla="*/ 6499978 h 6858000"/>
              <a:gd name="connsiteX16" fmla="*/ 11688780 w 12192000"/>
              <a:gd name="connsiteY16" fmla="*/ 6562386 h 6858000"/>
              <a:gd name="connsiteX17" fmla="*/ 11680537 w 12192000"/>
              <a:gd name="connsiteY17" fmla="*/ 6562386 h 6858000"/>
              <a:gd name="connsiteX18" fmla="*/ 11678477 w 12192000"/>
              <a:gd name="connsiteY18" fmla="*/ 6554065 h 6858000"/>
              <a:gd name="connsiteX19" fmla="*/ 11686719 w 12192000"/>
              <a:gd name="connsiteY19" fmla="*/ 6450052 h 6858000"/>
              <a:gd name="connsiteX20" fmla="*/ 11690840 w 12192000"/>
              <a:gd name="connsiteY20" fmla="*/ 6441731 h 6858000"/>
              <a:gd name="connsiteX21" fmla="*/ 10873105 w 12192000"/>
              <a:gd name="connsiteY21" fmla="*/ 6401988 h 6858000"/>
              <a:gd name="connsiteX22" fmla="*/ 10873105 w 12192000"/>
              <a:gd name="connsiteY22" fmla="*/ 6445191 h 6858000"/>
              <a:gd name="connsiteX23" fmla="*/ 10825216 w 12192000"/>
              <a:gd name="connsiteY23" fmla="*/ 6453420 h 6858000"/>
              <a:gd name="connsiteX24" fmla="*/ 10806477 w 12192000"/>
              <a:gd name="connsiteY24" fmla="*/ 6428733 h 6858000"/>
              <a:gd name="connsiteX25" fmla="*/ 10831463 w 12192000"/>
              <a:gd name="connsiteY25" fmla="*/ 6404046 h 6858000"/>
              <a:gd name="connsiteX26" fmla="*/ 10523604 w 12192000"/>
              <a:gd name="connsiteY26" fmla="*/ 6331854 h 6858000"/>
              <a:gd name="connsiteX27" fmla="*/ 10564515 w 12192000"/>
              <a:gd name="connsiteY27" fmla="*/ 6392053 h 6858000"/>
              <a:gd name="connsiteX28" fmla="*/ 10523604 w 12192000"/>
              <a:gd name="connsiteY28" fmla="*/ 6452251 h 6858000"/>
              <a:gd name="connsiteX29" fmla="*/ 10482692 w 12192000"/>
              <a:gd name="connsiteY29" fmla="*/ 6392053 h 6858000"/>
              <a:gd name="connsiteX30" fmla="*/ 10523604 w 12192000"/>
              <a:gd name="connsiteY30" fmla="*/ 6331854 h 6858000"/>
              <a:gd name="connsiteX31" fmla="*/ 11677827 w 12192000"/>
              <a:gd name="connsiteY31" fmla="*/ 6323542 h 6858000"/>
              <a:gd name="connsiteX32" fmla="*/ 11686820 w 12192000"/>
              <a:gd name="connsiteY32" fmla="*/ 6324581 h 6858000"/>
              <a:gd name="connsiteX33" fmla="*/ 11713544 w 12192000"/>
              <a:gd name="connsiteY33" fmla="*/ 6376532 h 6858000"/>
              <a:gd name="connsiteX34" fmla="*/ 11653930 w 12192000"/>
              <a:gd name="connsiteY34" fmla="*/ 6434717 h 6858000"/>
              <a:gd name="connsiteX35" fmla="*/ 11594316 w 12192000"/>
              <a:gd name="connsiteY35" fmla="*/ 6376532 h 6858000"/>
              <a:gd name="connsiteX36" fmla="*/ 11621040 w 12192000"/>
              <a:gd name="connsiteY36" fmla="*/ 6326660 h 6858000"/>
              <a:gd name="connsiteX37" fmla="*/ 11637485 w 12192000"/>
              <a:gd name="connsiteY37" fmla="*/ 6328737 h 6858000"/>
              <a:gd name="connsiteX38" fmla="*/ 11635429 w 12192000"/>
              <a:gd name="connsiteY38" fmla="*/ 6345362 h 6858000"/>
              <a:gd name="connsiteX39" fmla="*/ 11618984 w 12192000"/>
              <a:gd name="connsiteY39" fmla="*/ 6376532 h 6858000"/>
              <a:gd name="connsiteX40" fmla="*/ 11653930 w 12192000"/>
              <a:gd name="connsiteY40" fmla="*/ 6411859 h 6858000"/>
              <a:gd name="connsiteX41" fmla="*/ 11688876 w 12192000"/>
              <a:gd name="connsiteY41" fmla="*/ 6376532 h 6858000"/>
              <a:gd name="connsiteX42" fmla="*/ 11672431 w 12192000"/>
              <a:gd name="connsiteY42" fmla="*/ 6345362 h 6858000"/>
              <a:gd name="connsiteX43" fmla="*/ 11670375 w 12192000"/>
              <a:gd name="connsiteY43" fmla="*/ 6328737 h 6858000"/>
              <a:gd name="connsiteX44" fmla="*/ 11677827 w 12192000"/>
              <a:gd name="connsiteY44" fmla="*/ 6323542 h 6858000"/>
              <a:gd name="connsiteX45" fmla="*/ 11826761 w 12192000"/>
              <a:gd name="connsiteY45" fmla="*/ 6308476 h 6858000"/>
              <a:gd name="connsiteX46" fmla="*/ 11830894 w 12192000"/>
              <a:gd name="connsiteY46" fmla="*/ 6314705 h 6858000"/>
              <a:gd name="connsiteX47" fmla="*/ 11830894 w 12192000"/>
              <a:gd name="connsiteY47" fmla="*/ 6439272 h 6858000"/>
              <a:gd name="connsiteX48" fmla="*/ 11826761 w 12192000"/>
              <a:gd name="connsiteY48" fmla="*/ 6445500 h 6858000"/>
              <a:gd name="connsiteX49" fmla="*/ 11818495 w 12192000"/>
              <a:gd name="connsiteY49" fmla="*/ 6443424 h 6858000"/>
              <a:gd name="connsiteX50" fmla="*/ 11733770 w 12192000"/>
              <a:gd name="connsiteY50" fmla="*/ 6385292 h 6858000"/>
              <a:gd name="connsiteX51" fmla="*/ 11727571 w 12192000"/>
              <a:gd name="connsiteY51" fmla="*/ 6376988 h 6858000"/>
              <a:gd name="connsiteX52" fmla="*/ 11733770 w 12192000"/>
              <a:gd name="connsiteY52" fmla="*/ 6368684 h 6858000"/>
              <a:gd name="connsiteX53" fmla="*/ 11818495 w 12192000"/>
              <a:gd name="connsiteY53" fmla="*/ 6310553 h 6858000"/>
              <a:gd name="connsiteX54" fmla="*/ 11826761 w 12192000"/>
              <a:gd name="connsiteY54" fmla="*/ 6308476 h 6858000"/>
              <a:gd name="connsiteX55" fmla="*/ 11480933 w 12192000"/>
              <a:gd name="connsiteY55" fmla="*/ 6308476 h 6858000"/>
              <a:gd name="connsiteX56" fmla="*/ 11489116 w 12192000"/>
              <a:gd name="connsiteY56" fmla="*/ 6312628 h 6858000"/>
              <a:gd name="connsiteX57" fmla="*/ 11572984 w 12192000"/>
              <a:gd name="connsiteY57" fmla="*/ 6368684 h 6858000"/>
              <a:gd name="connsiteX58" fmla="*/ 11579121 w 12192000"/>
              <a:gd name="connsiteY58" fmla="*/ 6376988 h 6858000"/>
              <a:gd name="connsiteX59" fmla="*/ 11572984 w 12192000"/>
              <a:gd name="connsiteY59" fmla="*/ 6385292 h 6858000"/>
              <a:gd name="connsiteX60" fmla="*/ 11489116 w 12192000"/>
              <a:gd name="connsiteY60" fmla="*/ 6443424 h 6858000"/>
              <a:gd name="connsiteX61" fmla="*/ 11480933 w 12192000"/>
              <a:gd name="connsiteY61" fmla="*/ 6445500 h 6858000"/>
              <a:gd name="connsiteX62" fmla="*/ 11476842 w 12192000"/>
              <a:gd name="connsiteY62" fmla="*/ 6439272 h 6858000"/>
              <a:gd name="connsiteX63" fmla="*/ 11476842 w 12192000"/>
              <a:gd name="connsiteY63" fmla="*/ 6314705 h 6858000"/>
              <a:gd name="connsiteX64" fmla="*/ 11480933 w 12192000"/>
              <a:gd name="connsiteY64" fmla="*/ 6308476 h 6858000"/>
              <a:gd name="connsiteX65" fmla="*/ 11092888 w 12192000"/>
              <a:gd name="connsiteY65" fmla="*/ 6297956 h 6858000"/>
              <a:gd name="connsiteX66" fmla="*/ 11086728 w 12192000"/>
              <a:gd name="connsiteY66" fmla="*/ 6300034 h 6858000"/>
              <a:gd name="connsiteX67" fmla="*/ 11084676 w 12192000"/>
              <a:gd name="connsiteY67" fmla="*/ 6306264 h 6858000"/>
              <a:gd name="connsiteX68" fmla="*/ 11125737 w 12192000"/>
              <a:gd name="connsiteY68" fmla="*/ 6464115 h 6858000"/>
              <a:gd name="connsiteX69" fmla="*/ 11150374 w 12192000"/>
              <a:gd name="connsiteY69" fmla="*/ 6484884 h 6858000"/>
              <a:gd name="connsiteX70" fmla="*/ 11158586 w 12192000"/>
              <a:gd name="connsiteY70" fmla="*/ 6484884 h 6858000"/>
              <a:gd name="connsiteX71" fmla="*/ 11154480 w 12192000"/>
              <a:gd name="connsiteY71" fmla="*/ 6493192 h 6858000"/>
              <a:gd name="connsiteX72" fmla="*/ 11154480 w 12192000"/>
              <a:gd name="connsiteY72" fmla="*/ 6495269 h 6858000"/>
              <a:gd name="connsiteX73" fmla="*/ 11129843 w 12192000"/>
              <a:gd name="connsiteY73" fmla="*/ 6513962 h 6858000"/>
              <a:gd name="connsiteX74" fmla="*/ 11094941 w 12192000"/>
              <a:gd name="connsiteY74" fmla="*/ 6511885 h 6858000"/>
              <a:gd name="connsiteX75" fmla="*/ 11088782 w 12192000"/>
              <a:gd name="connsiteY75" fmla="*/ 6513962 h 6858000"/>
              <a:gd name="connsiteX76" fmla="*/ 11086728 w 12192000"/>
              <a:gd name="connsiteY76" fmla="*/ 6518116 h 6858000"/>
              <a:gd name="connsiteX77" fmla="*/ 11086728 w 12192000"/>
              <a:gd name="connsiteY77" fmla="*/ 6536809 h 6858000"/>
              <a:gd name="connsiteX78" fmla="*/ 11092888 w 12192000"/>
              <a:gd name="connsiteY78" fmla="*/ 6543040 h 6858000"/>
              <a:gd name="connsiteX79" fmla="*/ 11140108 w 12192000"/>
              <a:gd name="connsiteY79" fmla="*/ 6549270 h 6858000"/>
              <a:gd name="connsiteX80" fmla="*/ 11142162 w 12192000"/>
              <a:gd name="connsiteY80" fmla="*/ 6549270 h 6858000"/>
              <a:gd name="connsiteX81" fmla="*/ 11195542 w 12192000"/>
              <a:gd name="connsiteY81" fmla="*/ 6497346 h 6858000"/>
              <a:gd name="connsiteX82" fmla="*/ 11228391 w 12192000"/>
              <a:gd name="connsiteY82" fmla="*/ 6368574 h 6858000"/>
              <a:gd name="connsiteX83" fmla="*/ 11240709 w 12192000"/>
              <a:gd name="connsiteY83" fmla="*/ 6327034 h 6858000"/>
              <a:gd name="connsiteX84" fmla="*/ 11244815 w 12192000"/>
              <a:gd name="connsiteY84" fmla="*/ 6306264 h 6858000"/>
              <a:gd name="connsiteX85" fmla="*/ 11242762 w 12192000"/>
              <a:gd name="connsiteY85" fmla="*/ 6300034 h 6858000"/>
              <a:gd name="connsiteX86" fmla="*/ 11238656 w 12192000"/>
              <a:gd name="connsiteY86" fmla="*/ 6297956 h 6858000"/>
              <a:gd name="connsiteX87" fmla="*/ 11209913 w 12192000"/>
              <a:gd name="connsiteY87" fmla="*/ 6297956 h 6858000"/>
              <a:gd name="connsiteX88" fmla="*/ 11203754 w 12192000"/>
              <a:gd name="connsiteY88" fmla="*/ 6302111 h 6858000"/>
              <a:gd name="connsiteX89" fmla="*/ 11166798 w 12192000"/>
              <a:gd name="connsiteY89" fmla="*/ 6443345 h 6858000"/>
              <a:gd name="connsiteX90" fmla="*/ 11164745 w 12192000"/>
              <a:gd name="connsiteY90" fmla="*/ 6443345 h 6858000"/>
              <a:gd name="connsiteX91" fmla="*/ 11125737 w 12192000"/>
              <a:gd name="connsiteY91" fmla="*/ 6302111 h 6858000"/>
              <a:gd name="connsiteX92" fmla="*/ 11119578 w 12192000"/>
              <a:gd name="connsiteY92" fmla="*/ 6297956 h 6858000"/>
              <a:gd name="connsiteX93" fmla="*/ 11092888 w 12192000"/>
              <a:gd name="connsiteY93" fmla="*/ 6297956 h 6858000"/>
              <a:gd name="connsiteX94" fmla="*/ 11053116 w 12192000"/>
              <a:gd name="connsiteY94" fmla="*/ 6295619 h 6858000"/>
              <a:gd name="connsiteX95" fmla="*/ 11004021 w 12192000"/>
              <a:gd name="connsiteY95" fmla="*/ 6316428 h 6858000"/>
              <a:gd name="connsiteX96" fmla="*/ 11004021 w 12192000"/>
              <a:gd name="connsiteY96" fmla="*/ 6303943 h 6858000"/>
              <a:gd name="connsiteX97" fmla="*/ 10997885 w 12192000"/>
              <a:gd name="connsiteY97" fmla="*/ 6297700 h 6858000"/>
              <a:gd name="connsiteX98" fmla="*/ 10969246 w 12192000"/>
              <a:gd name="connsiteY98" fmla="*/ 6297700 h 6858000"/>
              <a:gd name="connsiteX99" fmla="*/ 10963110 w 12192000"/>
              <a:gd name="connsiteY99" fmla="*/ 6303943 h 6858000"/>
              <a:gd name="connsiteX100" fmla="*/ 10963110 w 12192000"/>
              <a:gd name="connsiteY100" fmla="*/ 6478738 h 6858000"/>
              <a:gd name="connsiteX101" fmla="*/ 10969246 w 12192000"/>
              <a:gd name="connsiteY101" fmla="*/ 6484981 h 6858000"/>
              <a:gd name="connsiteX102" fmla="*/ 10997885 w 12192000"/>
              <a:gd name="connsiteY102" fmla="*/ 6484981 h 6858000"/>
              <a:gd name="connsiteX103" fmla="*/ 11004021 w 12192000"/>
              <a:gd name="connsiteY103" fmla="*/ 6478738 h 6858000"/>
              <a:gd name="connsiteX104" fmla="*/ 11004021 w 12192000"/>
              <a:gd name="connsiteY104" fmla="*/ 6358046 h 6858000"/>
              <a:gd name="connsiteX105" fmla="*/ 11055161 w 12192000"/>
              <a:gd name="connsiteY105" fmla="*/ 6335156 h 6858000"/>
              <a:gd name="connsiteX106" fmla="*/ 11061298 w 12192000"/>
              <a:gd name="connsiteY106" fmla="*/ 6328913 h 6858000"/>
              <a:gd name="connsiteX107" fmla="*/ 11061298 w 12192000"/>
              <a:gd name="connsiteY107" fmla="*/ 6301862 h 6858000"/>
              <a:gd name="connsiteX108" fmla="*/ 11059252 w 12192000"/>
              <a:gd name="connsiteY108" fmla="*/ 6297700 h 6858000"/>
              <a:gd name="connsiteX109" fmla="*/ 11053116 w 12192000"/>
              <a:gd name="connsiteY109" fmla="*/ 6295619 h 6858000"/>
              <a:gd name="connsiteX110" fmla="*/ 10852208 w 12192000"/>
              <a:gd name="connsiteY110" fmla="*/ 6292112 h 6858000"/>
              <a:gd name="connsiteX111" fmla="*/ 10781852 w 12192000"/>
              <a:gd name="connsiteY111" fmla="*/ 6300430 h 6858000"/>
              <a:gd name="connsiteX112" fmla="*/ 10775644 w 12192000"/>
              <a:gd name="connsiteY112" fmla="*/ 6306668 h 6858000"/>
              <a:gd name="connsiteX113" fmla="*/ 10777713 w 12192000"/>
              <a:gd name="connsiteY113" fmla="*/ 6331621 h 6858000"/>
              <a:gd name="connsiteX114" fmla="*/ 10779783 w 12192000"/>
              <a:gd name="connsiteY114" fmla="*/ 6335780 h 6858000"/>
              <a:gd name="connsiteX115" fmla="*/ 10783921 w 12192000"/>
              <a:gd name="connsiteY115" fmla="*/ 6337859 h 6858000"/>
              <a:gd name="connsiteX116" fmla="*/ 10850138 w 12192000"/>
              <a:gd name="connsiteY116" fmla="*/ 6333700 h 6858000"/>
              <a:gd name="connsiteX117" fmla="*/ 10872900 w 12192000"/>
              <a:gd name="connsiteY117" fmla="*/ 6356574 h 6858000"/>
              <a:gd name="connsiteX118" fmla="*/ 10872900 w 12192000"/>
              <a:gd name="connsiteY118" fmla="*/ 6369050 h 6858000"/>
              <a:gd name="connsiteX119" fmla="*/ 10827376 w 12192000"/>
              <a:gd name="connsiteY119" fmla="*/ 6373209 h 6858000"/>
              <a:gd name="connsiteX120" fmla="*/ 10763228 w 12192000"/>
              <a:gd name="connsiteY120" fmla="*/ 6429353 h 6858000"/>
              <a:gd name="connsiteX121" fmla="*/ 10819099 w 12192000"/>
              <a:gd name="connsiteY121" fmla="*/ 6489656 h 6858000"/>
              <a:gd name="connsiteX122" fmla="*/ 10879108 w 12192000"/>
              <a:gd name="connsiteY122" fmla="*/ 6477180 h 6858000"/>
              <a:gd name="connsiteX123" fmla="*/ 10908078 w 12192000"/>
              <a:gd name="connsiteY123" fmla="*/ 6489656 h 6858000"/>
              <a:gd name="connsiteX124" fmla="*/ 10914286 w 12192000"/>
              <a:gd name="connsiteY124" fmla="*/ 6487577 h 6858000"/>
              <a:gd name="connsiteX125" fmla="*/ 10916355 w 12192000"/>
              <a:gd name="connsiteY125" fmla="*/ 6481339 h 6858000"/>
              <a:gd name="connsiteX126" fmla="*/ 10916355 w 12192000"/>
              <a:gd name="connsiteY126" fmla="*/ 6356574 h 6858000"/>
              <a:gd name="connsiteX127" fmla="*/ 10852208 w 12192000"/>
              <a:gd name="connsiteY127" fmla="*/ 6292112 h 6858000"/>
              <a:gd name="connsiteX128" fmla="*/ 10523603 w 12192000"/>
              <a:gd name="connsiteY128" fmla="*/ 6292112 h 6858000"/>
              <a:gd name="connsiteX129" fmla="*/ 10439442 w 12192000"/>
              <a:gd name="connsiteY129" fmla="*/ 6390884 h 6858000"/>
              <a:gd name="connsiteX130" fmla="*/ 10523603 w 12192000"/>
              <a:gd name="connsiteY130" fmla="*/ 6489656 h 6858000"/>
              <a:gd name="connsiteX131" fmla="*/ 10607764 w 12192000"/>
              <a:gd name="connsiteY131" fmla="*/ 6390884 h 6858000"/>
              <a:gd name="connsiteX132" fmla="*/ 10523603 w 12192000"/>
              <a:gd name="connsiteY132" fmla="*/ 6292112 h 6858000"/>
              <a:gd name="connsiteX133" fmla="*/ 10307649 w 12192000"/>
              <a:gd name="connsiteY133" fmla="*/ 6266396 h 6858000"/>
              <a:gd name="connsiteX134" fmla="*/ 10324014 w 12192000"/>
              <a:gd name="connsiteY134" fmla="*/ 6266396 h 6858000"/>
              <a:gd name="connsiteX135" fmla="*/ 10366971 w 12192000"/>
              <a:gd name="connsiteY135" fmla="*/ 6306138 h 6858000"/>
              <a:gd name="connsiteX136" fmla="*/ 10321968 w 12192000"/>
              <a:gd name="connsiteY136" fmla="*/ 6343789 h 6858000"/>
              <a:gd name="connsiteX137" fmla="*/ 10276965 w 12192000"/>
              <a:gd name="connsiteY137" fmla="*/ 6343789 h 6858000"/>
              <a:gd name="connsiteX138" fmla="*/ 10276965 w 12192000"/>
              <a:gd name="connsiteY138" fmla="*/ 6268488 h 6858000"/>
              <a:gd name="connsiteX139" fmla="*/ 10307649 w 12192000"/>
              <a:gd name="connsiteY139" fmla="*/ 6266396 h 6858000"/>
              <a:gd name="connsiteX140" fmla="*/ 10683886 w 12192000"/>
              <a:gd name="connsiteY140" fmla="*/ 6254707 h 6858000"/>
              <a:gd name="connsiteX141" fmla="*/ 10655176 w 12192000"/>
              <a:gd name="connsiteY141" fmla="*/ 6260951 h 6858000"/>
              <a:gd name="connsiteX142" fmla="*/ 10649024 w 12192000"/>
              <a:gd name="connsiteY142" fmla="*/ 6267195 h 6858000"/>
              <a:gd name="connsiteX143" fmla="*/ 10649024 w 12192000"/>
              <a:gd name="connsiteY143" fmla="*/ 6298417 h 6858000"/>
              <a:gd name="connsiteX144" fmla="*/ 10632618 w 12192000"/>
              <a:gd name="connsiteY144" fmla="*/ 6298417 h 6858000"/>
              <a:gd name="connsiteX145" fmla="*/ 10626466 w 12192000"/>
              <a:gd name="connsiteY145" fmla="*/ 6304662 h 6858000"/>
              <a:gd name="connsiteX146" fmla="*/ 10626466 w 12192000"/>
              <a:gd name="connsiteY146" fmla="*/ 6329640 h 6858000"/>
              <a:gd name="connsiteX147" fmla="*/ 10632618 w 12192000"/>
              <a:gd name="connsiteY147" fmla="*/ 6335884 h 6858000"/>
              <a:gd name="connsiteX148" fmla="*/ 10649024 w 12192000"/>
              <a:gd name="connsiteY148" fmla="*/ 6335884 h 6858000"/>
              <a:gd name="connsiteX149" fmla="*/ 10649024 w 12192000"/>
              <a:gd name="connsiteY149" fmla="*/ 6419143 h 6858000"/>
              <a:gd name="connsiteX150" fmla="*/ 10704393 w 12192000"/>
              <a:gd name="connsiteY150" fmla="*/ 6491994 h 6858000"/>
              <a:gd name="connsiteX151" fmla="*/ 10737204 w 12192000"/>
              <a:gd name="connsiteY151" fmla="*/ 6487831 h 6858000"/>
              <a:gd name="connsiteX152" fmla="*/ 10743356 w 12192000"/>
              <a:gd name="connsiteY152" fmla="*/ 6479505 h 6858000"/>
              <a:gd name="connsiteX153" fmla="*/ 10741306 w 12192000"/>
              <a:gd name="connsiteY153" fmla="*/ 6456609 h 6858000"/>
              <a:gd name="connsiteX154" fmla="*/ 10735153 w 12192000"/>
              <a:gd name="connsiteY154" fmla="*/ 6448283 h 6858000"/>
              <a:gd name="connsiteX155" fmla="*/ 10710545 w 12192000"/>
              <a:gd name="connsiteY155" fmla="*/ 6450365 h 6858000"/>
              <a:gd name="connsiteX156" fmla="*/ 10692089 w 12192000"/>
              <a:gd name="connsiteY156" fmla="*/ 6412898 h 6858000"/>
              <a:gd name="connsiteX157" fmla="*/ 10692089 w 12192000"/>
              <a:gd name="connsiteY157" fmla="*/ 6335884 h 6858000"/>
              <a:gd name="connsiteX158" fmla="*/ 10735153 w 12192000"/>
              <a:gd name="connsiteY158" fmla="*/ 6335884 h 6858000"/>
              <a:gd name="connsiteX159" fmla="*/ 10741306 w 12192000"/>
              <a:gd name="connsiteY159" fmla="*/ 6329640 h 6858000"/>
              <a:gd name="connsiteX160" fmla="*/ 10741306 w 12192000"/>
              <a:gd name="connsiteY160" fmla="*/ 6304662 h 6858000"/>
              <a:gd name="connsiteX161" fmla="*/ 10735153 w 12192000"/>
              <a:gd name="connsiteY161" fmla="*/ 6298417 h 6858000"/>
              <a:gd name="connsiteX162" fmla="*/ 10692089 w 12192000"/>
              <a:gd name="connsiteY162" fmla="*/ 6298417 h 6858000"/>
              <a:gd name="connsiteX163" fmla="*/ 10692089 w 12192000"/>
              <a:gd name="connsiteY163" fmla="*/ 6260951 h 6858000"/>
              <a:gd name="connsiteX164" fmla="*/ 10690038 w 12192000"/>
              <a:gd name="connsiteY164" fmla="*/ 6254707 h 6858000"/>
              <a:gd name="connsiteX165" fmla="*/ 10683886 w 12192000"/>
              <a:gd name="connsiteY165" fmla="*/ 6254707 h 6858000"/>
              <a:gd name="connsiteX166" fmla="*/ 10317982 w 12192000"/>
              <a:gd name="connsiteY166" fmla="*/ 6225485 h 6858000"/>
              <a:gd name="connsiteX167" fmla="*/ 10237565 w 12192000"/>
              <a:gd name="connsiteY167" fmla="*/ 6229637 h 6858000"/>
              <a:gd name="connsiteX168" fmla="*/ 10231378 w 12192000"/>
              <a:gd name="connsiteY168" fmla="*/ 6237941 h 6858000"/>
              <a:gd name="connsiteX169" fmla="*/ 10231378 w 12192000"/>
              <a:gd name="connsiteY169" fmla="*/ 6478753 h 6858000"/>
              <a:gd name="connsiteX170" fmla="*/ 10239626 w 12192000"/>
              <a:gd name="connsiteY170" fmla="*/ 6484981 h 6858000"/>
              <a:gd name="connsiteX171" fmla="*/ 10268494 w 12192000"/>
              <a:gd name="connsiteY171" fmla="*/ 6484981 h 6858000"/>
              <a:gd name="connsiteX172" fmla="*/ 10276742 w 12192000"/>
              <a:gd name="connsiteY172" fmla="*/ 6478753 h 6858000"/>
              <a:gd name="connsiteX173" fmla="*/ 10276742 w 12192000"/>
              <a:gd name="connsiteY173" fmla="*/ 6383259 h 6858000"/>
              <a:gd name="connsiteX174" fmla="*/ 10326230 w 12192000"/>
              <a:gd name="connsiteY174" fmla="*/ 6385334 h 6858000"/>
              <a:gd name="connsiteX175" fmla="*/ 10367470 w 12192000"/>
              <a:gd name="connsiteY175" fmla="*/ 6480828 h 6858000"/>
              <a:gd name="connsiteX176" fmla="*/ 10373656 w 12192000"/>
              <a:gd name="connsiteY176" fmla="*/ 6484981 h 6858000"/>
              <a:gd name="connsiteX177" fmla="*/ 10406648 w 12192000"/>
              <a:gd name="connsiteY177" fmla="*/ 6484981 h 6858000"/>
              <a:gd name="connsiteX178" fmla="*/ 10412834 w 12192000"/>
              <a:gd name="connsiteY178" fmla="*/ 6482905 h 6858000"/>
              <a:gd name="connsiteX179" fmla="*/ 10414896 w 12192000"/>
              <a:gd name="connsiteY179" fmla="*/ 6476677 h 6858000"/>
              <a:gd name="connsiteX180" fmla="*/ 10367470 w 12192000"/>
              <a:gd name="connsiteY180" fmla="*/ 6372879 h 6858000"/>
              <a:gd name="connsiteX181" fmla="*/ 10412834 w 12192000"/>
              <a:gd name="connsiteY181" fmla="*/ 6304371 h 6858000"/>
              <a:gd name="connsiteX182" fmla="*/ 10324168 w 12192000"/>
              <a:gd name="connsiteY182" fmla="*/ 6225485 h 6858000"/>
              <a:gd name="connsiteX183" fmla="*/ 10317982 w 12192000"/>
              <a:gd name="connsiteY183" fmla="*/ 6225485 h 6858000"/>
              <a:gd name="connsiteX184" fmla="*/ 11680537 w 12192000"/>
              <a:gd name="connsiteY184" fmla="*/ 6192479 h 6858000"/>
              <a:gd name="connsiteX185" fmla="*/ 11688780 w 12192000"/>
              <a:gd name="connsiteY185" fmla="*/ 6192479 h 6858000"/>
              <a:gd name="connsiteX186" fmla="*/ 11795922 w 12192000"/>
              <a:gd name="connsiteY186" fmla="*/ 6254292 h 6858000"/>
              <a:gd name="connsiteX187" fmla="*/ 11800043 w 12192000"/>
              <a:gd name="connsiteY187" fmla="*/ 6260473 h 6858000"/>
              <a:gd name="connsiteX188" fmla="*/ 11791801 w 12192000"/>
              <a:gd name="connsiteY188" fmla="*/ 6266654 h 6858000"/>
              <a:gd name="connsiteX189" fmla="*/ 11701142 w 12192000"/>
              <a:gd name="connsiteY189" fmla="*/ 6309923 h 6858000"/>
              <a:gd name="connsiteX190" fmla="*/ 11690840 w 12192000"/>
              <a:gd name="connsiteY190" fmla="*/ 6311983 h 6858000"/>
              <a:gd name="connsiteX191" fmla="*/ 11686719 w 12192000"/>
              <a:gd name="connsiteY191" fmla="*/ 6301681 h 6858000"/>
              <a:gd name="connsiteX192" fmla="*/ 11678477 w 12192000"/>
              <a:gd name="connsiteY192" fmla="*/ 6200720 h 6858000"/>
              <a:gd name="connsiteX193" fmla="*/ 11680537 w 12192000"/>
              <a:gd name="connsiteY193" fmla="*/ 6192479 h 6858000"/>
              <a:gd name="connsiteX194" fmla="*/ 11623202 w 12192000"/>
              <a:gd name="connsiteY194" fmla="*/ 6191708 h 6858000"/>
              <a:gd name="connsiteX195" fmla="*/ 11627323 w 12192000"/>
              <a:gd name="connsiteY195" fmla="*/ 6192483 h 6858000"/>
              <a:gd name="connsiteX196" fmla="*/ 11629383 w 12192000"/>
              <a:gd name="connsiteY196" fmla="*/ 6202808 h 6858000"/>
              <a:gd name="connsiteX197" fmla="*/ 11621142 w 12192000"/>
              <a:gd name="connsiteY197" fmla="*/ 6303996 h 6858000"/>
              <a:gd name="connsiteX198" fmla="*/ 11617020 w 12192000"/>
              <a:gd name="connsiteY198" fmla="*/ 6312256 h 6858000"/>
              <a:gd name="connsiteX199" fmla="*/ 11606719 w 12192000"/>
              <a:gd name="connsiteY199" fmla="*/ 6312256 h 6858000"/>
              <a:gd name="connsiteX200" fmla="*/ 11516059 w 12192000"/>
              <a:gd name="connsiteY200" fmla="*/ 6266825 h 6858000"/>
              <a:gd name="connsiteX201" fmla="*/ 11507818 w 12192000"/>
              <a:gd name="connsiteY201" fmla="*/ 6260630 h 6858000"/>
              <a:gd name="connsiteX202" fmla="*/ 11511939 w 12192000"/>
              <a:gd name="connsiteY202" fmla="*/ 6254434 h 6858000"/>
              <a:gd name="connsiteX203" fmla="*/ 11619081 w 12192000"/>
              <a:gd name="connsiteY203" fmla="*/ 6192483 h 6858000"/>
              <a:gd name="connsiteX204" fmla="*/ 11623202 w 12192000"/>
              <a:gd name="connsiteY204" fmla="*/ 6191708 h 6858000"/>
              <a:gd name="connsiteX205" fmla="*/ 11654515 w 12192000"/>
              <a:gd name="connsiteY205" fmla="*/ 6156519 h 6858000"/>
              <a:gd name="connsiteX206" fmla="*/ 11437684 w 12192000"/>
              <a:gd name="connsiteY206" fmla="*/ 6375689 h 6858000"/>
              <a:gd name="connsiteX207" fmla="*/ 11654515 w 12192000"/>
              <a:gd name="connsiteY207" fmla="*/ 6594858 h 6858000"/>
              <a:gd name="connsiteX208" fmla="*/ 11871347 w 12192000"/>
              <a:gd name="connsiteY208" fmla="*/ 6375689 h 6858000"/>
              <a:gd name="connsiteX209" fmla="*/ 11654515 w 12192000"/>
              <a:gd name="connsiteY209" fmla="*/ 6156519 h 6858000"/>
              <a:gd name="connsiteX210" fmla="*/ 11653930 w 12192000"/>
              <a:gd name="connsiteY210" fmla="*/ 6124960 h 6858000"/>
              <a:gd name="connsiteX211" fmla="*/ 11900569 w 12192000"/>
              <a:gd name="connsiteY211" fmla="*/ 6374521 h 6858000"/>
              <a:gd name="connsiteX212" fmla="*/ 11653930 w 12192000"/>
              <a:gd name="connsiteY212" fmla="*/ 6624082 h 6858000"/>
              <a:gd name="connsiteX213" fmla="*/ 11407292 w 12192000"/>
              <a:gd name="connsiteY213" fmla="*/ 6374521 h 6858000"/>
              <a:gd name="connsiteX214" fmla="*/ 11653930 w 12192000"/>
              <a:gd name="connsiteY214" fmla="*/ 6124960 h 6858000"/>
              <a:gd name="connsiteX215" fmla="*/ 11641007 w 12192000"/>
              <a:gd name="connsiteY215" fmla="*/ 6046384 h 6858000"/>
              <a:gd name="connsiteX216" fmla="*/ 11628668 w 12192000"/>
              <a:gd name="connsiteY216" fmla="*/ 6096267 h 6858000"/>
              <a:gd name="connsiteX217" fmla="*/ 11606046 w 12192000"/>
              <a:gd name="connsiteY217" fmla="*/ 6100424 h 6858000"/>
              <a:gd name="connsiteX218" fmla="*/ 11579311 w 12192000"/>
              <a:gd name="connsiteY218" fmla="*/ 6054698 h 6858000"/>
              <a:gd name="connsiteX219" fmla="*/ 11579311 w 12192000"/>
              <a:gd name="connsiteY219" fmla="*/ 6052619 h 6858000"/>
              <a:gd name="connsiteX220" fmla="*/ 11577254 w 12192000"/>
              <a:gd name="connsiteY220" fmla="*/ 6054698 h 6858000"/>
              <a:gd name="connsiteX221" fmla="*/ 11556689 w 12192000"/>
              <a:gd name="connsiteY221" fmla="*/ 6058855 h 6858000"/>
              <a:gd name="connsiteX222" fmla="*/ 11556689 w 12192000"/>
              <a:gd name="connsiteY222" fmla="*/ 6060933 h 6858000"/>
              <a:gd name="connsiteX223" fmla="*/ 11552576 w 12192000"/>
              <a:gd name="connsiteY223" fmla="*/ 6085875 h 6858000"/>
              <a:gd name="connsiteX224" fmla="*/ 11556689 w 12192000"/>
              <a:gd name="connsiteY224" fmla="*/ 6112895 h 6858000"/>
              <a:gd name="connsiteX225" fmla="*/ 11536124 w 12192000"/>
              <a:gd name="connsiteY225" fmla="*/ 6121208 h 6858000"/>
              <a:gd name="connsiteX226" fmla="*/ 11499106 w 12192000"/>
              <a:gd name="connsiteY226" fmla="*/ 6085875 h 6858000"/>
              <a:gd name="connsiteX227" fmla="*/ 11499106 w 12192000"/>
              <a:gd name="connsiteY227" fmla="*/ 6083796 h 6858000"/>
              <a:gd name="connsiteX228" fmla="*/ 11497050 w 12192000"/>
              <a:gd name="connsiteY228" fmla="*/ 6083796 h 6858000"/>
              <a:gd name="connsiteX229" fmla="*/ 11478541 w 12192000"/>
              <a:gd name="connsiteY229" fmla="*/ 6096267 h 6858000"/>
              <a:gd name="connsiteX230" fmla="*/ 11478541 w 12192000"/>
              <a:gd name="connsiteY230" fmla="*/ 6098345 h 6858000"/>
              <a:gd name="connsiteX231" fmla="*/ 11490880 w 12192000"/>
              <a:gd name="connsiteY231" fmla="*/ 6148228 h 6858000"/>
              <a:gd name="connsiteX232" fmla="*/ 11474428 w 12192000"/>
              <a:gd name="connsiteY232" fmla="*/ 6160699 h 6858000"/>
              <a:gd name="connsiteX233" fmla="*/ 11431240 w 12192000"/>
              <a:gd name="connsiteY233" fmla="*/ 6133679 h 6858000"/>
              <a:gd name="connsiteX234" fmla="*/ 11429184 w 12192000"/>
              <a:gd name="connsiteY234" fmla="*/ 6133679 h 6858000"/>
              <a:gd name="connsiteX235" fmla="*/ 11429184 w 12192000"/>
              <a:gd name="connsiteY235" fmla="*/ 6135757 h 6858000"/>
              <a:gd name="connsiteX236" fmla="*/ 11412731 w 12192000"/>
              <a:gd name="connsiteY236" fmla="*/ 6150307 h 6858000"/>
              <a:gd name="connsiteX237" fmla="*/ 11412731 w 12192000"/>
              <a:gd name="connsiteY237" fmla="*/ 6152385 h 6858000"/>
              <a:gd name="connsiteX238" fmla="*/ 11439467 w 12192000"/>
              <a:gd name="connsiteY238" fmla="*/ 6198111 h 6858000"/>
              <a:gd name="connsiteX239" fmla="*/ 11425070 w 12192000"/>
              <a:gd name="connsiteY239" fmla="*/ 6214739 h 6858000"/>
              <a:gd name="connsiteX240" fmla="*/ 11375714 w 12192000"/>
              <a:gd name="connsiteY240" fmla="*/ 6202268 h 6858000"/>
              <a:gd name="connsiteX241" fmla="*/ 11373657 w 12192000"/>
              <a:gd name="connsiteY241" fmla="*/ 6202268 h 6858000"/>
              <a:gd name="connsiteX242" fmla="*/ 11363375 w 12192000"/>
              <a:gd name="connsiteY242" fmla="*/ 6220974 h 6858000"/>
              <a:gd name="connsiteX243" fmla="*/ 11363375 w 12192000"/>
              <a:gd name="connsiteY243" fmla="*/ 6223053 h 6858000"/>
              <a:gd name="connsiteX244" fmla="*/ 11400392 w 12192000"/>
              <a:gd name="connsiteY244" fmla="*/ 6260465 h 6858000"/>
              <a:gd name="connsiteX245" fmla="*/ 11392166 w 12192000"/>
              <a:gd name="connsiteY245" fmla="*/ 6279171 h 6858000"/>
              <a:gd name="connsiteX246" fmla="*/ 11340753 w 12192000"/>
              <a:gd name="connsiteY246" fmla="*/ 6279171 h 6858000"/>
              <a:gd name="connsiteX247" fmla="*/ 11338696 w 12192000"/>
              <a:gd name="connsiteY247" fmla="*/ 6279171 h 6858000"/>
              <a:gd name="connsiteX248" fmla="*/ 11338696 w 12192000"/>
              <a:gd name="connsiteY248" fmla="*/ 6281249 h 6858000"/>
              <a:gd name="connsiteX249" fmla="*/ 11332527 w 12192000"/>
              <a:gd name="connsiteY249" fmla="*/ 6302033 h 6858000"/>
              <a:gd name="connsiteX250" fmla="*/ 11334583 w 12192000"/>
              <a:gd name="connsiteY250" fmla="*/ 6304112 h 6858000"/>
              <a:gd name="connsiteX251" fmla="*/ 11377770 w 12192000"/>
              <a:gd name="connsiteY251" fmla="*/ 6329053 h 6858000"/>
              <a:gd name="connsiteX252" fmla="*/ 11375714 w 12192000"/>
              <a:gd name="connsiteY252" fmla="*/ 6351917 h 6858000"/>
              <a:gd name="connsiteX253" fmla="*/ 11326357 w 12192000"/>
              <a:gd name="connsiteY253" fmla="*/ 6364388 h 6858000"/>
              <a:gd name="connsiteX254" fmla="*/ 11324300 w 12192000"/>
              <a:gd name="connsiteY254" fmla="*/ 6364388 h 6858000"/>
              <a:gd name="connsiteX255" fmla="*/ 11324300 w 12192000"/>
              <a:gd name="connsiteY255" fmla="*/ 6366465 h 6858000"/>
              <a:gd name="connsiteX256" fmla="*/ 11324300 w 12192000"/>
              <a:gd name="connsiteY256" fmla="*/ 6376858 h 6858000"/>
              <a:gd name="connsiteX257" fmla="*/ 11324300 w 12192000"/>
              <a:gd name="connsiteY257" fmla="*/ 6387250 h 6858000"/>
              <a:gd name="connsiteX258" fmla="*/ 11324300 w 12192000"/>
              <a:gd name="connsiteY258" fmla="*/ 6389329 h 6858000"/>
              <a:gd name="connsiteX259" fmla="*/ 11326357 w 12192000"/>
              <a:gd name="connsiteY259" fmla="*/ 6389329 h 6858000"/>
              <a:gd name="connsiteX260" fmla="*/ 11375714 w 12192000"/>
              <a:gd name="connsiteY260" fmla="*/ 6401800 h 6858000"/>
              <a:gd name="connsiteX261" fmla="*/ 11379827 w 12192000"/>
              <a:gd name="connsiteY261" fmla="*/ 6424662 h 6858000"/>
              <a:gd name="connsiteX262" fmla="*/ 11334583 w 12192000"/>
              <a:gd name="connsiteY262" fmla="*/ 6451682 h 6858000"/>
              <a:gd name="connsiteX263" fmla="*/ 11332527 w 12192000"/>
              <a:gd name="connsiteY263" fmla="*/ 6451682 h 6858000"/>
              <a:gd name="connsiteX264" fmla="*/ 11332527 w 12192000"/>
              <a:gd name="connsiteY264" fmla="*/ 6453761 h 6858000"/>
              <a:gd name="connsiteX265" fmla="*/ 11338696 w 12192000"/>
              <a:gd name="connsiteY265" fmla="*/ 6474546 h 6858000"/>
              <a:gd name="connsiteX266" fmla="*/ 11340753 w 12192000"/>
              <a:gd name="connsiteY266" fmla="*/ 6474546 h 6858000"/>
              <a:gd name="connsiteX267" fmla="*/ 11392166 w 12192000"/>
              <a:gd name="connsiteY267" fmla="*/ 6474546 h 6858000"/>
              <a:gd name="connsiteX268" fmla="*/ 11400392 w 12192000"/>
              <a:gd name="connsiteY268" fmla="*/ 6495329 h 6858000"/>
              <a:gd name="connsiteX269" fmla="*/ 11363375 w 12192000"/>
              <a:gd name="connsiteY269" fmla="*/ 6532742 h 6858000"/>
              <a:gd name="connsiteX270" fmla="*/ 11363375 w 12192000"/>
              <a:gd name="connsiteY270" fmla="*/ 6534820 h 6858000"/>
              <a:gd name="connsiteX271" fmla="*/ 11375714 w 12192000"/>
              <a:gd name="connsiteY271" fmla="*/ 6553526 h 6858000"/>
              <a:gd name="connsiteX272" fmla="*/ 11427127 w 12192000"/>
              <a:gd name="connsiteY272" fmla="*/ 6538978 h 6858000"/>
              <a:gd name="connsiteX273" fmla="*/ 11439467 w 12192000"/>
              <a:gd name="connsiteY273" fmla="*/ 6557684 h 6858000"/>
              <a:gd name="connsiteX274" fmla="*/ 11412731 w 12192000"/>
              <a:gd name="connsiteY274" fmla="*/ 6603410 h 6858000"/>
              <a:gd name="connsiteX275" fmla="*/ 11414788 w 12192000"/>
              <a:gd name="connsiteY275" fmla="*/ 6605487 h 6858000"/>
              <a:gd name="connsiteX276" fmla="*/ 11429184 w 12192000"/>
              <a:gd name="connsiteY276" fmla="*/ 6620037 h 6858000"/>
              <a:gd name="connsiteX277" fmla="*/ 11431240 w 12192000"/>
              <a:gd name="connsiteY277" fmla="*/ 6620037 h 6858000"/>
              <a:gd name="connsiteX278" fmla="*/ 11476484 w 12192000"/>
              <a:gd name="connsiteY278" fmla="*/ 6593017 h 6858000"/>
              <a:gd name="connsiteX279" fmla="*/ 11492937 w 12192000"/>
              <a:gd name="connsiteY279" fmla="*/ 6607566 h 6858000"/>
              <a:gd name="connsiteX280" fmla="*/ 11480598 w 12192000"/>
              <a:gd name="connsiteY280" fmla="*/ 6657449 h 6858000"/>
              <a:gd name="connsiteX281" fmla="*/ 11480598 w 12192000"/>
              <a:gd name="connsiteY281" fmla="*/ 6659528 h 6858000"/>
              <a:gd name="connsiteX282" fmla="*/ 11499106 w 12192000"/>
              <a:gd name="connsiteY282" fmla="*/ 6669919 h 6858000"/>
              <a:gd name="connsiteX283" fmla="*/ 11499106 w 12192000"/>
              <a:gd name="connsiteY283" fmla="*/ 6671998 h 6858000"/>
              <a:gd name="connsiteX284" fmla="*/ 11501163 w 12192000"/>
              <a:gd name="connsiteY284" fmla="*/ 6669919 h 6858000"/>
              <a:gd name="connsiteX285" fmla="*/ 11538180 w 12192000"/>
              <a:gd name="connsiteY285" fmla="*/ 6632508 h 6858000"/>
              <a:gd name="connsiteX286" fmla="*/ 11556689 w 12192000"/>
              <a:gd name="connsiteY286" fmla="*/ 6640822 h 6858000"/>
              <a:gd name="connsiteX287" fmla="*/ 11554632 w 12192000"/>
              <a:gd name="connsiteY287" fmla="*/ 6667842 h 6858000"/>
              <a:gd name="connsiteX288" fmla="*/ 11556689 w 12192000"/>
              <a:gd name="connsiteY288" fmla="*/ 6692783 h 6858000"/>
              <a:gd name="connsiteX289" fmla="*/ 11556689 w 12192000"/>
              <a:gd name="connsiteY289" fmla="*/ 6694861 h 6858000"/>
              <a:gd name="connsiteX290" fmla="*/ 11558746 w 12192000"/>
              <a:gd name="connsiteY290" fmla="*/ 6694861 h 6858000"/>
              <a:gd name="connsiteX291" fmla="*/ 11579311 w 12192000"/>
              <a:gd name="connsiteY291" fmla="*/ 6701096 h 6858000"/>
              <a:gd name="connsiteX292" fmla="*/ 11581367 w 12192000"/>
              <a:gd name="connsiteY292" fmla="*/ 6701096 h 6858000"/>
              <a:gd name="connsiteX293" fmla="*/ 11606046 w 12192000"/>
              <a:gd name="connsiteY293" fmla="*/ 6655371 h 6858000"/>
              <a:gd name="connsiteX294" fmla="*/ 11628668 w 12192000"/>
              <a:gd name="connsiteY294" fmla="*/ 6657449 h 6858000"/>
              <a:gd name="connsiteX295" fmla="*/ 11641007 w 12192000"/>
              <a:gd name="connsiteY295" fmla="*/ 6709410 h 6858000"/>
              <a:gd name="connsiteX296" fmla="*/ 11643063 w 12192000"/>
              <a:gd name="connsiteY296" fmla="*/ 6709410 h 6858000"/>
              <a:gd name="connsiteX297" fmla="*/ 11663629 w 12192000"/>
              <a:gd name="connsiteY297" fmla="*/ 6709410 h 6858000"/>
              <a:gd name="connsiteX298" fmla="*/ 11665686 w 12192000"/>
              <a:gd name="connsiteY298" fmla="*/ 6709410 h 6858000"/>
              <a:gd name="connsiteX299" fmla="*/ 11680082 w 12192000"/>
              <a:gd name="connsiteY299" fmla="*/ 6657449 h 6858000"/>
              <a:gd name="connsiteX300" fmla="*/ 11700647 w 12192000"/>
              <a:gd name="connsiteY300" fmla="*/ 6655371 h 6858000"/>
              <a:gd name="connsiteX301" fmla="*/ 11727382 w 12192000"/>
              <a:gd name="connsiteY301" fmla="*/ 6701096 h 6858000"/>
              <a:gd name="connsiteX302" fmla="*/ 11747947 w 12192000"/>
              <a:gd name="connsiteY302" fmla="*/ 6694861 h 6858000"/>
              <a:gd name="connsiteX303" fmla="*/ 11750004 w 12192000"/>
              <a:gd name="connsiteY303" fmla="*/ 6694861 h 6858000"/>
              <a:gd name="connsiteX304" fmla="*/ 11752060 w 12192000"/>
              <a:gd name="connsiteY304" fmla="*/ 6667842 h 6858000"/>
              <a:gd name="connsiteX305" fmla="*/ 11750004 w 12192000"/>
              <a:gd name="connsiteY305" fmla="*/ 6640822 h 6858000"/>
              <a:gd name="connsiteX306" fmla="*/ 11770569 w 12192000"/>
              <a:gd name="connsiteY306" fmla="*/ 6632508 h 6858000"/>
              <a:gd name="connsiteX307" fmla="*/ 11807586 w 12192000"/>
              <a:gd name="connsiteY307" fmla="*/ 6669919 h 6858000"/>
              <a:gd name="connsiteX308" fmla="*/ 11826095 w 12192000"/>
              <a:gd name="connsiteY308" fmla="*/ 6659528 h 6858000"/>
              <a:gd name="connsiteX309" fmla="*/ 11828152 w 12192000"/>
              <a:gd name="connsiteY309" fmla="*/ 6657449 h 6858000"/>
              <a:gd name="connsiteX310" fmla="*/ 11828152 w 12192000"/>
              <a:gd name="connsiteY310" fmla="*/ 6655371 h 6858000"/>
              <a:gd name="connsiteX311" fmla="*/ 11813756 w 12192000"/>
              <a:gd name="connsiteY311" fmla="*/ 6607566 h 6858000"/>
              <a:gd name="connsiteX312" fmla="*/ 11830208 w 12192000"/>
              <a:gd name="connsiteY312" fmla="*/ 6593017 h 6858000"/>
              <a:gd name="connsiteX313" fmla="*/ 11875452 w 12192000"/>
              <a:gd name="connsiteY313" fmla="*/ 6620037 h 6858000"/>
              <a:gd name="connsiteX314" fmla="*/ 11877509 w 12192000"/>
              <a:gd name="connsiteY314" fmla="*/ 6620037 h 6858000"/>
              <a:gd name="connsiteX315" fmla="*/ 11891905 w 12192000"/>
              <a:gd name="connsiteY315" fmla="*/ 6603410 h 6858000"/>
              <a:gd name="connsiteX316" fmla="*/ 11893961 w 12192000"/>
              <a:gd name="connsiteY316" fmla="*/ 6603410 h 6858000"/>
              <a:gd name="connsiteX317" fmla="*/ 11867226 w 12192000"/>
              <a:gd name="connsiteY317" fmla="*/ 6557684 h 6858000"/>
              <a:gd name="connsiteX318" fmla="*/ 11879565 w 12192000"/>
              <a:gd name="connsiteY318" fmla="*/ 6538978 h 6858000"/>
              <a:gd name="connsiteX319" fmla="*/ 11930979 w 12192000"/>
              <a:gd name="connsiteY319" fmla="*/ 6553526 h 6858000"/>
              <a:gd name="connsiteX320" fmla="*/ 11933035 w 12192000"/>
              <a:gd name="connsiteY320" fmla="*/ 6551448 h 6858000"/>
              <a:gd name="connsiteX321" fmla="*/ 11943318 w 12192000"/>
              <a:gd name="connsiteY321" fmla="*/ 6532742 h 6858000"/>
              <a:gd name="connsiteX322" fmla="*/ 11943318 w 12192000"/>
              <a:gd name="connsiteY322" fmla="*/ 6530664 h 6858000"/>
              <a:gd name="connsiteX323" fmla="*/ 11906300 w 12192000"/>
              <a:gd name="connsiteY323" fmla="*/ 6495329 h 6858000"/>
              <a:gd name="connsiteX324" fmla="*/ 11914526 w 12192000"/>
              <a:gd name="connsiteY324" fmla="*/ 6474546 h 6858000"/>
              <a:gd name="connsiteX325" fmla="*/ 11965940 w 12192000"/>
              <a:gd name="connsiteY325" fmla="*/ 6474546 h 6858000"/>
              <a:gd name="connsiteX326" fmla="*/ 11967996 w 12192000"/>
              <a:gd name="connsiteY326" fmla="*/ 6474546 h 6858000"/>
              <a:gd name="connsiteX327" fmla="*/ 11972109 w 12192000"/>
              <a:gd name="connsiteY327" fmla="*/ 6453761 h 6858000"/>
              <a:gd name="connsiteX328" fmla="*/ 11972109 w 12192000"/>
              <a:gd name="connsiteY328" fmla="*/ 6451682 h 6858000"/>
              <a:gd name="connsiteX329" fmla="*/ 11926866 w 12192000"/>
              <a:gd name="connsiteY329" fmla="*/ 6424662 h 6858000"/>
              <a:gd name="connsiteX330" fmla="*/ 11930979 w 12192000"/>
              <a:gd name="connsiteY330" fmla="*/ 6403878 h 6858000"/>
              <a:gd name="connsiteX331" fmla="*/ 11980336 w 12192000"/>
              <a:gd name="connsiteY331" fmla="*/ 6389329 h 6858000"/>
              <a:gd name="connsiteX332" fmla="*/ 11982392 w 12192000"/>
              <a:gd name="connsiteY332" fmla="*/ 6389329 h 6858000"/>
              <a:gd name="connsiteX333" fmla="*/ 11982392 w 12192000"/>
              <a:gd name="connsiteY333" fmla="*/ 6376858 h 6858000"/>
              <a:gd name="connsiteX334" fmla="*/ 11982392 w 12192000"/>
              <a:gd name="connsiteY334" fmla="*/ 6366465 h 6858000"/>
              <a:gd name="connsiteX335" fmla="*/ 11980336 w 12192000"/>
              <a:gd name="connsiteY335" fmla="*/ 6366465 h 6858000"/>
              <a:gd name="connsiteX336" fmla="*/ 11930979 w 12192000"/>
              <a:gd name="connsiteY336" fmla="*/ 6351917 h 6858000"/>
              <a:gd name="connsiteX337" fmla="*/ 11928922 w 12192000"/>
              <a:gd name="connsiteY337" fmla="*/ 6331132 h 6858000"/>
              <a:gd name="connsiteX338" fmla="*/ 11972109 w 12192000"/>
              <a:gd name="connsiteY338" fmla="*/ 6304112 h 6858000"/>
              <a:gd name="connsiteX339" fmla="*/ 11974166 w 12192000"/>
              <a:gd name="connsiteY339" fmla="*/ 6304112 h 6858000"/>
              <a:gd name="connsiteX340" fmla="*/ 11974166 w 12192000"/>
              <a:gd name="connsiteY340" fmla="*/ 6302033 h 6858000"/>
              <a:gd name="connsiteX341" fmla="*/ 11967996 w 12192000"/>
              <a:gd name="connsiteY341" fmla="*/ 6281249 h 6858000"/>
              <a:gd name="connsiteX342" fmla="*/ 11965940 w 12192000"/>
              <a:gd name="connsiteY342" fmla="*/ 6281249 h 6858000"/>
              <a:gd name="connsiteX343" fmla="*/ 11914526 w 12192000"/>
              <a:gd name="connsiteY343" fmla="*/ 6281249 h 6858000"/>
              <a:gd name="connsiteX344" fmla="*/ 11906300 w 12192000"/>
              <a:gd name="connsiteY344" fmla="*/ 6260465 h 6858000"/>
              <a:gd name="connsiteX345" fmla="*/ 11943318 w 12192000"/>
              <a:gd name="connsiteY345" fmla="*/ 6223053 h 6858000"/>
              <a:gd name="connsiteX346" fmla="*/ 11943318 w 12192000"/>
              <a:gd name="connsiteY346" fmla="*/ 6220974 h 6858000"/>
              <a:gd name="connsiteX347" fmla="*/ 11933035 w 12192000"/>
              <a:gd name="connsiteY347" fmla="*/ 6202268 h 6858000"/>
              <a:gd name="connsiteX348" fmla="*/ 11930979 w 12192000"/>
              <a:gd name="connsiteY348" fmla="*/ 6202268 h 6858000"/>
              <a:gd name="connsiteX349" fmla="*/ 11881622 w 12192000"/>
              <a:gd name="connsiteY349" fmla="*/ 6214739 h 6858000"/>
              <a:gd name="connsiteX350" fmla="*/ 11867226 w 12192000"/>
              <a:gd name="connsiteY350" fmla="*/ 6198111 h 6858000"/>
              <a:gd name="connsiteX351" fmla="*/ 11893961 w 12192000"/>
              <a:gd name="connsiteY351" fmla="*/ 6152385 h 6858000"/>
              <a:gd name="connsiteX352" fmla="*/ 11893961 w 12192000"/>
              <a:gd name="connsiteY352" fmla="*/ 6150307 h 6858000"/>
              <a:gd name="connsiteX353" fmla="*/ 11877509 w 12192000"/>
              <a:gd name="connsiteY353" fmla="*/ 6135757 h 6858000"/>
              <a:gd name="connsiteX354" fmla="*/ 11832265 w 12192000"/>
              <a:gd name="connsiteY354" fmla="*/ 6160699 h 6858000"/>
              <a:gd name="connsiteX355" fmla="*/ 11813756 w 12192000"/>
              <a:gd name="connsiteY355" fmla="*/ 6148228 h 6858000"/>
              <a:gd name="connsiteX356" fmla="*/ 11828152 w 12192000"/>
              <a:gd name="connsiteY356" fmla="*/ 6098345 h 6858000"/>
              <a:gd name="connsiteX357" fmla="*/ 11828152 w 12192000"/>
              <a:gd name="connsiteY357" fmla="*/ 6096267 h 6858000"/>
              <a:gd name="connsiteX358" fmla="*/ 11809643 w 12192000"/>
              <a:gd name="connsiteY358" fmla="*/ 6085875 h 6858000"/>
              <a:gd name="connsiteX359" fmla="*/ 11807586 w 12192000"/>
              <a:gd name="connsiteY359" fmla="*/ 6083796 h 6858000"/>
              <a:gd name="connsiteX360" fmla="*/ 11807586 w 12192000"/>
              <a:gd name="connsiteY360" fmla="*/ 6085875 h 6858000"/>
              <a:gd name="connsiteX361" fmla="*/ 11770569 w 12192000"/>
              <a:gd name="connsiteY361" fmla="*/ 6121208 h 6858000"/>
              <a:gd name="connsiteX362" fmla="*/ 11750004 w 12192000"/>
              <a:gd name="connsiteY362" fmla="*/ 6112895 h 6858000"/>
              <a:gd name="connsiteX363" fmla="*/ 11754116 w 12192000"/>
              <a:gd name="connsiteY363" fmla="*/ 6085875 h 6858000"/>
              <a:gd name="connsiteX364" fmla="*/ 11750004 w 12192000"/>
              <a:gd name="connsiteY364" fmla="*/ 6060933 h 6858000"/>
              <a:gd name="connsiteX365" fmla="*/ 11750004 w 12192000"/>
              <a:gd name="connsiteY365" fmla="*/ 6058855 h 6858000"/>
              <a:gd name="connsiteX366" fmla="*/ 11747947 w 12192000"/>
              <a:gd name="connsiteY366" fmla="*/ 6058855 h 6858000"/>
              <a:gd name="connsiteX367" fmla="*/ 11727382 w 12192000"/>
              <a:gd name="connsiteY367" fmla="*/ 6054698 h 6858000"/>
              <a:gd name="connsiteX368" fmla="*/ 11700647 w 12192000"/>
              <a:gd name="connsiteY368" fmla="*/ 6100424 h 6858000"/>
              <a:gd name="connsiteX369" fmla="*/ 11678025 w 12192000"/>
              <a:gd name="connsiteY369" fmla="*/ 6096267 h 6858000"/>
              <a:gd name="connsiteX370" fmla="*/ 11665686 w 12192000"/>
              <a:gd name="connsiteY370" fmla="*/ 6046384 h 6858000"/>
              <a:gd name="connsiteX371" fmla="*/ 11663629 w 12192000"/>
              <a:gd name="connsiteY371" fmla="*/ 6046384 h 6858000"/>
              <a:gd name="connsiteX372" fmla="*/ 11643063 w 12192000"/>
              <a:gd name="connsiteY372" fmla="*/ 6046384 h 6858000"/>
              <a:gd name="connsiteX373" fmla="*/ 11641007 w 12192000"/>
              <a:gd name="connsiteY373" fmla="*/ 6046384 h 6858000"/>
              <a:gd name="connsiteX374" fmla="*/ 0 w 12192000"/>
              <a:gd name="connsiteY374" fmla="*/ 0 h 6858000"/>
              <a:gd name="connsiteX375" fmla="*/ 12192000 w 12192000"/>
              <a:gd name="connsiteY375" fmla="*/ 0 h 6858000"/>
              <a:gd name="connsiteX376" fmla="*/ 12192000 w 12192000"/>
              <a:gd name="connsiteY376" fmla="*/ 6858000 h 6858000"/>
              <a:gd name="connsiteX377" fmla="*/ 4539049 w 12192000"/>
              <a:gd name="connsiteY377" fmla="*/ 6858000 h 6858000"/>
              <a:gd name="connsiteX378" fmla="*/ 0 w 12192000"/>
              <a:gd name="connsiteY378" fmla="*/ 6858000 h 6858000"/>
              <a:gd name="connsiteX379" fmla="*/ 0 w 12192000"/>
              <a:gd name="connsiteY379" fmla="*/ 627311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Lst>
            <a:rect l="l" t="t" r="r" b="b"/>
            <a:pathLst>
              <a:path w="12192000" h="6858000">
                <a:moveTo>
                  <a:pt x="11608106" y="6443815"/>
                </a:moveTo>
                <a:cubicBezTo>
                  <a:pt x="11612187" y="6441731"/>
                  <a:pt x="11614228" y="6441731"/>
                  <a:pt x="11618309" y="6443815"/>
                </a:cubicBezTo>
                <a:cubicBezTo>
                  <a:pt x="11620349" y="6445900"/>
                  <a:pt x="11622390" y="6447984"/>
                  <a:pt x="11622390" y="6452153"/>
                </a:cubicBezTo>
                <a:cubicBezTo>
                  <a:pt x="11628512" y="6554297"/>
                  <a:pt x="11628512" y="6554297"/>
                  <a:pt x="11628512" y="6554297"/>
                </a:cubicBezTo>
                <a:cubicBezTo>
                  <a:pt x="11630552" y="6560550"/>
                  <a:pt x="11628512" y="6562635"/>
                  <a:pt x="11626471" y="6564719"/>
                </a:cubicBezTo>
                <a:cubicBezTo>
                  <a:pt x="11624431" y="6566804"/>
                  <a:pt x="11622390" y="6564719"/>
                  <a:pt x="11620349" y="6564719"/>
                </a:cubicBezTo>
                <a:cubicBezTo>
                  <a:pt x="11575456" y="6554297"/>
                  <a:pt x="11544846" y="6535535"/>
                  <a:pt x="11514237" y="6502183"/>
                </a:cubicBezTo>
                <a:cubicBezTo>
                  <a:pt x="11512196" y="6500099"/>
                  <a:pt x="11510155" y="6498014"/>
                  <a:pt x="11510155" y="6495930"/>
                </a:cubicBezTo>
                <a:cubicBezTo>
                  <a:pt x="11510155" y="6495930"/>
                  <a:pt x="11510155" y="6495930"/>
                  <a:pt x="11510155" y="6493844"/>
                </a:cubicBezTo>
                <a:cubicBezTo>
                  <a:pt x="11510155" y="6491760"/>
                  <a:pt x="11514237" y="6489675"/>
                  <a:pt x="11516277" y="6489675"/>
                </a:cubicBezTo>
                <a:cubicBezTo>
                  <a:pt x="11608106" y="6443815"/>
                  <a:pt x="11608106" y="6443815"/>
                  <a:pt x="11608106" y="6443815"/>
                </a:cubicBezTo>
                <a:close/>
                <a:moveTo>
                  <a:pt x="11690840" y="6441731"/>
                </a:moveTo>
                <a:cubicBezTo>
                  <a:pt x="11694960" y="6441731"/>
                  <a:pt x="11697021" y="6441731"/>
                  <a:pt x="11701142" y="6441731"/>
                </a:cubicBezTo>
                <a:cubicBezTo>
                  <a:pt x="11791801" y="6487497"/>
                  <a:pt x="11791801" y="6487497"/>
                  <a:pt x="11791801" y="6487497"/>
                </a:cubicBezTo>
                <a:cubicBezTo>
                  <a:pt x="11795922" y="6489577"/>
                  <a:pt x="11797982" y="6491657"/>
                  <a:pt x="11800043" y="6493738"/>
                </a:cubicBezTo>
                <a:cubicBezTo>
                  <a:pt x="11800043" y="6495818"/>
                  <a:pt x="11797982" y="6497898"/>
                  <a:pt x="11795922" y="6499978"/>
                </a:cubicBezTo>
                <a:cubicBezTo>
                  <a:pt x="11765016" y="6533262"/>
                  <a:pt x="11732048" y="6551985"/>
                  <a:pt x="11688780" y="6562386"/>
                </a:cubicBezTo>
                <a:cubicBezTo>
                  <a:pt x="11684658" y="6564466"/>
                  <a:pt x="11682598" y="6564466"/>
                  <a:pt x="11680537" y="6562386"/>
                </a:cubicBezTo>
                <a:cubicBezTo>
                  <a:pt x="11678477" y="6560306"/>
                  <a:pt x="11678477" y="6556145"/>
                  <a:pt x="11678477" y="6554065"/>
                </a:cubicBezTo>
                <a:cubicBezTo>
                  <a:pt x="11686719" y="6450052"/>
                  <a:pt x="11686719" y="6450052"/>
                  <a:pt x="11686719" y="6450052"/>
                </a:cubicBezTo>
                <a:cubicBezTo>
                  <a:pt x="11686719" y="6447972"/>
                  <a:pt x="11688780" y="6443811"/>
                  <a:pt x="11690840" y="6441731"/>
                </a:cubicBezTo>
                <a:close/>
                <a:moveTo>
                  <a:pt x="10873105" y="6401988"/>
                </a:moveTo>
                <a:cubicBezTo>
                  <a:pt x="10873105" y="6401988"/>
                  <a:pt x="10873105" y="6401988"/>
                  <a:pt x="10873105" y="6445191"/>
                </a:cubicBezTo>
                <a:cubicBezTo>
                  <a:pt x="10873105" y="6445191"/>
                  <a:pt x="10846037" y="6453420"/>
                  <a:pt x="10825216" y="6453420"/>
                </a:cubicBezTo>
                <a:cubicBezTo>
                  <a:pt x="10808559" y="6453420"/>
                  <a:pt x="10806477" y="6436962"/>
                  <a:pt x="10806477" y="6428733"/>
                </a:cubicBezTo>
                <a:cubicBezTo>
                  <a:pt x="10806477" y="6414332"/>
                  <a:pt x="10814806" y="6406103"/>
                  <a:pt x="10831463" y="6404046"/>
                </a:cubicBezTo>
                <a:close/>
                <a:moveTo>
                  <a:pt x="10523604" y="6331854"/>
                </a:moveTo>
                <a:cubicBezTo>
                  <a:pt x="10552241" y="6331854"/>
                  <a:pt x="10564515" y="6348461"/>
                  <a:pt x="10564515" y="6392053"/>
                </a:cubicBezTo>
                <a:cubicBezTo>
                  <a:pt x="10564515" y="6429417"/>
                  <a:pt x="10558379" y="6452251"/>
                  <a:pt x="10523604" y="6452251"/>
                </a:cubicBezTo>
                <a:cubicBezTo>
                  <a:pt x="10488829" y="6452251"/>
                  <a:pt x="10482692" y="6429417"/>
                  <a:pt x="10482692" y="6392053"/>
                </a:cubicBezTo>
                <a:cubicBezTo>
                  <a:pt x="10482692" y="6348461"/>
                  <a:pt x="10492920" y="6331854"/>
                  <a:pt x="10523604" y="6331854"/>
                </a:cubicBezTo>
                <a:close/>
                <a:moveTo>
                  <a:pt x="11677827" y="6323542"/>
                </a:moveTo>
                <a:cubicBezTo>
                  <a:pt x="11680654" y="6323023"/>
                  <a:pt x="11683737" y="6323542"/>
                  <a:pt x="11686820" y="6324581"/>
                </a:cubicBezTo>
                <a:cubicBezTo>
                  <a:pt x="11703266" y="6337050"/>
                  <a:pt x="11713544" y="6355752"/>
                  <a:pt x="11713544" y="6376532"/>
                </a:cubicBezTo>
                <a:cubicBezTo>
                  <a:pt x="11713544" y="6407703"/>
                  <a:pt x="11686820" y="6434717"/>
                  <a:pt x="11653930" y="6434717"/>
                </a:cubicBezTo>
                <a:cubicBezTo>
                  <a:pt x="11621040" y="6434717"/>
                  <a:pt x="11594316" y="6407703"/>
                  <a:pt x="11594316" y="6376532"/>
                </a:cubicBezTo>
                <a:cubicBezTo>
                  <a:pt x="11594316" y="6355752"/>
                  <a:pt x="11604594" y="6337050"/>
                  <a:pt x="11621040" y="6326660"/>
                </a:cubicBezTo>
                <a:cubicBezTo>
                  <a:pt x="11627207" y="6322503"/>
                  <a:pt x="11633373" y="6322503"/>
                  <a:pt x="11637485" y="6328737"/>
                </a:cubicBezTo>
                <a:cubicBezTo>
                  <a:pt x="11641596" y="6334972"/>
                  <a:pt x="11639541" y="6341205"/>
                  <a:pt x="11635429" y="6345362"/>
                </a:cubicBezTo>
                <a:cubicBezTo>
                  <a:pt x="11625151" y="6351596"/>
                  <a:pt x="11618984" y="6364064"/>
                  <a:pt x="11618984" y="6376532"/>
                </a:cubicBezTo>
                <a:cubicBezTo>
                  <a:pt x="11618984" y="6395235"/>
                  <a:pt x="11635429" y="6411859"/>
                  <a:pt x="11653930" y="6411859"/>
                </a:cubicBezTo>
                <a:cubicBezTo>
                  <a:pt x="11672431" y="6411859"/>
                  <a:pt x="11688876" y="6395235"/>
                  <a:pt x="11688876" y="6376532"/>
                </a:cubicBezTo>
                <a:cubicBezTo>
                  <a:pt x="11688876" y="6364064"/>
                  <a:pt x="11682709" y="6351596"/>
                  <a:pt x="11672431" y="6345362"/>
                </a:cubicBezTo>
                <a:cubicBezTo>
                  <a:pt x="11668320" y="6341205"/>
                  <a:pt x="11666264" y="6334972"/>
                  <a:pt x="11670375" y="6328737"/>
                </a:cubicBezTo>
                <a:cubicBezTo>
                  <a:pt x="11672431" y="6325621"/>
                  <a:pt x="11675001" y="6324062"/>
                  <a:pt x="11677827" y="6323542"/>
                </a:cubicBezTo>
                <a:close/>
                <a:moveTo>
                  <a:pt x="11826761" y="6308476"/>
                </a:moveTo>
                <a:cubicBezTo>
                  <a:pt x="11828828" y="6308476"/>
                  <a:pt x="11830894" y="6312628"/>
                  <a:pt x="11830894" y="6314705"/>
                </a:cubicBezTo>
                <a:cubicBezTo>
                  <a:pt x="11843292" y="6358303"/>
                  <a:pt x="11843292" y="6395673"/>
                  <a:pt x="11830894" y="6439272"/>
                </a:cubicBezTo>
                <a:cubicBezTo>
                  <a:pt x="11828828" y="6443424"/>
                  <a:pt x="11828828" y="6445500"/>
                  <a:pt x="11826761" y="6445500"/>
                </a:cubicBezTo>
                <a:cubicBezTo>
                  <a:pt x="11822628" y="6447576"/>
                  <a:pt x="11820562" y="6445500"/>
                  <a:pt x="11818495" y="6443424"/>
                </a:cubicBezTo>
                <a:cubicBezTo>
                  <a:pt x="11733770" y="6385292"/>
                  <a:pt x="11733770" y="6385292"/>
                  <a:pt x="11733770" y="6385292"/>
                </a:cubicBezTo>
                <a:cubicBezTo>
                  <a:pt x="11729637" y="6383217"/>
                  <a:pt x="11727571" y="6381140"/>
                  <a:pt x="11727571" y="6376988"/>
                </a:cubicBezTo>
                <a:cubicBezTo>
                  <a:pt x="11727571" y="6374912"/>
                  <a:pt x="11729637" y="6370760"/>
                  <a:pt x="11733770" y="6368684"/>
                </a:cubicBezTo>
                <a:cubicBezTo>
                  <a:pt x="11818495" y="6310553"/>
                  <a:pt x="11818495" y="6310553"/>
                  <a:pt x="11818495" y="6310553"/>
                </a:cubicBezTo>
                <a:cubicBezTo>
                  <a:pt x="11820562" y="6308476"/>
                  <a:pt x="11824695" y="6308476"/>
                  <a:pt x="11826761" y="6308476"/>
                </a:cubicBezTo>
                <a:close/>
                <a:moveTo>
                  <a:pt x="11480933" y="6308476"/>
                </a:moveTo>
                <a:cubicBezTo>
                  <a:pt x="11485024" y="6308476"/>
                  <a:pt x="11487070" y="6310553"/>
                  <a:pt x="11489116" y="6312628"/>
                </a:cubicBezTo>
                <a:cubicBezTo>
                  <a:pt x="11572984" y="6368684"/>
                  <a:pt x="11572984" y="6368684"/>
                  <a:pt x="11572984" y="6368684"/>
                </a:cubicBezTo>
                <a:cubicBezTo>
                  <a:pt x="11577075" y="6370760"/>
                  <a:pt x="11579121" y="6374912"/>
                  <a:pt x="11579121" y="6376988"/>
                </a:cubicBezTo>
                <a:cubicBezTo>
                  <a:pt x="11579121" y="6381140"/>
                  <a:pt x="11577075" y="6383217"/>
                  <a:pt x="11572984" y="6385292"/>
                </a:cubicBezTo>
                <a:lnTo>
                  <a:pt x="11489116" y="6443424"/>
                </a:lnTo>
                <a:cubicBezTo>
                  <a:pt x="11485024" y="6445500"/>
                  <a:pt x="11482979" y="6447576"/>
                  <a:pt x="11480933" y="6445500"/>
                </a:cubicBezTo>
                <a:cubicBezTo>
                  <a:pt x="11478888" y="6445500"/>
                  <a:pt x="11476842" y="6443424"/>
                  <a:pt x="11476842" y="6439272"/>
                </a:cubicBezTo>
                <a:cubicBezTo>
                  <a:pt x="11464569" y="6395673"/>
                  <a:pt x="11464569" y="6360379"/>
                  <a:pt x="11476842" y="6314705"/>
                </a:cubicBezTo>
                <a:cubicBezTo>
                  <a:pt x="11476842" y="6312628"/>
                  <a:pt x="11478888" y="6310553"/>
                  <a:pt x="11480933" y="6308476"/>
                </a:cubicBezTo>
                <a:close/>
                <a:moveTo>
                  <a:pt x="11092888" y="6297956"/>
                </a:moveTo>
                <a:cubicBezTo>
                  <a:pt x="11090835" y="6297956"/>
                  <a:pt x="11088782" y="6297956"/>
                  <a:pt x="11086728" y="6300034"/>
                </a:cubicBezTo>
                <a:cubicBezTo>
                  <a:pt x="11084676" y="6302111"/>
                  <a:pt x="11084676" y="6304188"/>
                  <a:pt x="11084676" y="6306264"/>
                </a:cubicBezTo>
                <a:cubicBezTo>
                  <a:pt x="11125737" y="6464115"/>
                  <a:pt x="11125737" y="6464115"/>
                  <a:pt x="11125737" y="6464115"/>
                </a:cubicBezTo>
                <a:cubicBezTo>
                  <a:pt x="11127790" y="6472423"/>
                  <a:pt x="11136003" y="6484884"/>
                  <a:pt x="11150374" y="6484884"/>
                </a:cubicBezTo>
                <a:cubicBezTo>
                  <a:pt x="11158586" y="6484884"/>
                  <a:pt x="11158586" y="6484884"/>
                  <a:pt x="11158586" y="6484884"/>
                </a:cubicBezTo>
                <a:cubicBezTo>
                  <a:pt x="11156533" y="6489038"/>
                  <a:pt x="11156533" y="6491116"/>
                  <a:pt x="11154480" y="6493192"/>
                </a:cubicBezTo>
                <a:cubicBezTo>
                  <a:pt x="11154480" y="6495269"/>
                  <a:pt x="11154480" y="6495269"/>
                  <a:pt x="11154480" y="6495269"/>
                </a:cubicBezTo>
                <a:cubicBezTo>
                  <a:pt x="11152427" y="6501501"/>
                  <a:pt x="11150374" y="6513962"/>
                  <a:pt x="11129843" y="6513962"/>
                </a:cubicBezTo>
                <a:cubicBezTo>
                  <a:pt x="11094941" y="6511885"/>
                  <a:pt x="11094941" y="6511885"/>
                  <a:pt x="11094941" y="6511885"/>
                </a:cubicBezTo>
                <a:cubicBezTo>
                  <a:pt x="11092888" y="6509808"/>
                  <a:pt x="11090835" y="6511885"/>
                  <a:pt x="11088782" y="6513962"/>
                </a:cubicBezTo>
                <a:cubicBezTo>
                  <a:pt x="11086728" y="6513962"/>
                  <a:pt x="11086728" y="6516039"/>
                  <a:pt x="11086728" y="6518116"/>
                </a:cubicBezTo>
                <a:cubicBezTo>
                  <a:pt x="11086728" y="6536809"/>
                  <a:pt x="11086728" y="6536809"/>
                  <a:pt x="11086728" y="6536809"/>
                </a:cubicBezTo>
                <a:cubicBezTo>
                  <a:pt x="11086728" y="6540963"/>
                  <a:pt x="11088782" y="6543040"/>
                  <a:pt x="11092888" y="6543040"/>
                </a:cubicBezTo>
                <a:cubicBezTo>
                  <a:pt x="11103153" y="6547193"/>
                  <a:pt x="11123684" y="6549270"/>
                  <a:pt x="11140108" y="6549270"/>
                </a:cubicBezTo>
                <a:cubicBezTo>
                  <a:pt x="11140108" y="6549270"/>
                  <a:pt x="11140108" y="6549270"/>
                  <a:pt x="11142162" y="6549270"/>
                </a:cubicBezTo>
                <a:cubicBezTo>
                  <a:pt x="11168852" y="6549270"/>
                  <a:pt x="11187329" y="6532655"/>
                  <a:pt x="11195542" y="6497346"/>
                </a:cubicBezTo>
                <a:cubicBezTo>
                  <a:pt x="11205807" y="6457883"/>
                  <a:pt x="11220178" y="6405959"/>
                  <a:pt x="11228391" y="6368574"/>
                </a:cubicBezTo>
                <a:cubicBezTo>
                  <a:pt x="11232497" y="6351958"/>
                  <a:pt x="11236603" y="6337419"/>
                  <a:pt x="11240709" y="6327034"/>
                </a:cubicBezTo>
                <a:cubicBezTo>
                  <a:pt x="11244815" y="6306264"/>
                  <a:pt x="11244815" y="6306264"/>
                  <a:pt x="11244815" y="6306264"/>
                </a:cubicBezTo>
                <a:cubicBezTo>
                  <a:pt x="11244815" y="6304188"/>
                  <a:pt x="11244815" y="6302111"/>
                  <a:pt x="11242762" y="6300034"/>
                </a:cubicBezTo>
                <a:cubicBezTo>
                  <a:pt x="11242762" y="6297956"/>
                  <a:pt x="11240709" y="6297956"/>
                  <a:pt x="11238656" y="6297956"/>
                </a:cubicBezTo>
                <a:cubicBezTo>
                  <a:pt x="11209913" y="6297956"/>
                  <a:pt x="11209913" y="6297956"/>
                  <a:pt x="11209913" y="6297956"/>
                </a:cubicBezTo>
                <a:cubicBezTo>
                  <a:pt x="11207860" y="6297956"/>
                  <a:pt x="11203754" y="6300034"/>
                  <a:pt x="11203754" y="6302111"/>
                </a:cubicBezTo>
                <a:cubicBezTo>
                  <a:pt x="11166798" y="6443345"/>
                  <a:pt x="11166798" y="6443345"/>
                  <a:pt x="11166798" y="6443345"/>
                </a:cubicBezTo>
                <a:cubicBezTo>
                  <a:pt x="11164745" y="6443345"/>
                  <a:pt x="11164745" y="6443345"/>
                  <a:pt x="11164745" y="6443345"/>
                </a:cubicBezTo>
                <a:cubicBezTo>
                  <a:pt x="11125737" y="6302111"/>
                  <a:pt x="11125737" y="6302111"/>
                  <a:pt x="11125737" y="6302111"/>
                </a:cubicBezTo>
                <a:cubicBezTo>
                  <a:pt x="11125737" y="6300034"/>
                  <a:pt x="11123684" y="6297956"/>
                  <a:pt x="11119578" y="6297956"/>
                </a:cubicBezTo>
                <a:cubicBezTo>
                  <a:pt x="11092888" y="6297956"/>
                  <a:pt x="11092888" y="6297956"/>
                  <a:pt x="11092888" y="6297956"/>
                </a:cubicBezTo>
                <a:close/>
                <a:moveTo>
                  <a:pt x="11053116" y="6295619"/>
                </a:moveTo>
                <a:cubicBezTo>
                  <a:pt x="11034705" y="6295619"/>
                  <a:pt x="11016295" y="6308104"/>
                  <a:pt x="11004021" y="6316428"/>
                </a:cubicBezTo>
                <a:cubicBezTo>
                  <a:pt x="11004021" y="6303943"/>
                  <a:pt x="11004021" y="6303943"/>
                  <a:pt x="11004021" y="6303943"/>
                </a:cubicBezTo>
                <a:cubicBezTo>
                  <a:pt x="11004021" y="6299780"/>
                  <a:pt x="11001976" y="6297700"/>
                  <a:pt x="10997885" y="6297700"/>
                </a:cubicBezTo>
                <a:cubicBezTo>
                  <a:pt x="10969246" y="6297700"/>
                  <a:pt x="10969246" y="6297700"/>
                  <a:pt x="10969246" y="6297700"/>
                </a:cubicBezTo>
                <a:cubicBezTo>
                  <a:pt x="10965155" y="6297700"/>
                  <a:pt x="10963110" y="6299780"/>
                  <a:pt x="10963110" y="6303943"/>
                </a:cubicBezTo>
                <a:cubicBezTo>
                  <a:pt x="10963110" y="6478738"/>
                  <a:pt x="10963110" y="6478738"/>
                  <a:pt x="10963110" y="6478738"/>
                </a:cubicBezTo>
                <a:cubicBezTo>
                  <a:pt x="10963110" y="6482900"/>
                  <a:pt x="10965155" y="6484981"/>
                  <a:pt x="10969246" y="6484981"/>
                </a:cubicBezTo>
                <a:cubicBezTo>
                  <a:pt x="10997885" y="6484981"/>
                  <a:pt x="10997885" y="6484981"/>
                  <a:pt x="10997885" y="6484981"/>
                </a:cubicBezTo>
                <a:cubicBezTo>
                  <a:pt x="11001976" y="6484981"/>
                  <a:pt x="11004021" y="6482900"/>
                  <a:pt x="11004021" y="6478738"/>
                </a:cubicBezTo>
                <a:cubicBezTo>
                  <a:pt x="11004021" y="6358046"/>
                  <a:pt x="11004021" y="6358046"/>
                  <a:pt x="11004021" y="6358046"/>
                </a:cubicBezTo>
                <a:cubicBezTo>
                  <a:pt x="11012204" y="6351803"/>
                  <a:pt x="11030614" y="6337237"/>
                  <a:pt x="11055161" y="6335156"/>
                </a:cubicBezTo>
                <a:cubicBezTo>
                  <a:pt x="11059252" y="6335156"/>
                  <a:pt x="11061298" y="6330994"/>
                  <a:pt x="11061298" y="6328913"/>
                </a:cubicBezTo>
                <a:cubicBezTo>
                  <a:pt x="11061298" y="6301862"/>
                  <a:pt x="11061298" y="6301862"/>
                  <a:pt x="11061298" y="6301862"/>
                </a:cubicBezTo>
                <a:cubicBezTo>
                  <a:pt x="11061298" y="6299780"/>
                  <a:pt x="11061298" y="6297700"/>
                  <a:pt x="11059252" y="6297700"/>
                </a:cubicBezTo>
                <a:cubicBezTo>
                  <a:pt x="11057207" y="6295619"/>
                  <a:pt x="11055161" y="6295619"/>
                  <a:pt x="11053116" y="6295619"/>
                </a:cubicBezTo>
                <a:close/>
                <a:moveTo>
                  <a:pt x="10852208" y="6292112"/>
                </a:moveTo>
                <a:cubicBezTo>
                  <a:pt x="10831515" y="6292112"/>
                  <a:pt x="10796337" y="6298350"/>
                  <a:pt x="10781852" y="6300430"/>
                </a:cubicBezTo>
                <a:cubicBezTo>
                  <a:pt x="10777713" y="6300430"/>
                  <a:pt x="10775644" y="6304588"/>
                  <a:pt x="10775644" y="6306668"/>
                </a:cubicBezTo>
                <a:cubicBezTo>
                  <a:pt x="10775644" y="6306668"/>
                  <a:pt x="10775644" y="6306668"/>
                  <a:pt x="10777713" y="6331621"/>
                </a:cubicBezTo>
                <a:cubicBezTo>
                  <a:pt x="10777713" y="6333700"/>
                  <a:pt x="10777713" y="6335780"/>
                  <a:pt x="10779783" y="6335780"/>
                </a:cubicBezTo>
                <a:cubicBezTo>
                  <a:pt x="10781852" y="6337859"/>
                  <a:pt x="10781852" y="6337859"/>
                  <a:pt x="10783921" y="6337859"/>
                </a:cubicBezTo>
                <a:cubicBezTo>
                  <a:pt x="10800475" y="6337859"/>
                  <a:pt x="10829445" y="6333700"/>
                  <a:pt x="10850138" y="6333700"/>
                </a:cubicBezTo>
                <a:cubicBezTo>
                  <a:pt x="10864622" y="6333700"/>
                  <a:pt x="10872900" y="6342018"/>
                  <a:pt x="10872900" y="6356574"/>
                </a:cubicBezTo>
                <a:cubicBezTo>
                  <a:pt x="10872900" y="6356574"/>
                  <a:pt x="10872900" y="6356574"/>
                  <a:pt x="10872900" y="6369050"/>
                </a:cubicBezTo>
                <a:cubicBezTo>
                  <a:pt x="10872900" y="6369050"/>
                  <a:pt x="10872900" y="6369050"/>
                  <a:pt x="10827376" y="6373209"/>
                </a:cubicBezTo>
                <a:cubicBezTo>
                  <a:pt x="10781852" y="6375289"/>
                  <a:pt x="10763228" y="6391924"/>
                  <a:pt x="10763228" y="6429353"/>
                </a:cubicBezTo>
                <a:cubicBezTo>
                  <a:pt x="10763228" y="6468862"/>
                  <a:pt x="10783921" y="6489656"/>
                  <a:pt x="10819099" y="6489656"/>
                </a:cubicBezTo>
                <a:cubicBezTo>
                  <a:pt x="10848069" y="6489656"/>
                  <a:pt x="10879108" y="6477180"/>
                  <a:pt x="10879108" y="6477180"/>
                </a:cubicBezTo>
                <a:cubicBezTo>
                  <a:pt x="10887385" y="6483418"/>
                  <a:pt x="10893593" y="6487577"/>
                  <a:pt x="10908078" y="6489656"/>
                </a:cubicBezTo>
                <a:cubicBezTo>
                  <a:pt x="10910147" y="6489656"/>
                  <a:pt x="10912216" y="6489656"/>
                  <a:pt x="10914286" y="6487577"/>
                </a:cubicBezTo>
                <a:cubicBezTo>
                  <a:pt x="10914286" y="6485497"/>
                  <a:pt x="10916355" y="6483418"/>
                  <a:pt x="10916355" y="6481339"/>
                </a:cubicBezTo>
                <a:cubicBezTo>
                  <a:pt x="10916355" y="6481339"/>
                  <a:pt x="10916355" y="6481339"/>
                  <a:pt x="10916355" y="6356574"/>
                </a:cubicBezTo>
                <a:cubicBezTo>
                  <a:pt x="10916355" y="6312906"/>
                  <a:pt x="10895662" y="6292112"/>
                  <a:pt x="10852208" y="6292112"/>
                </a:cubicBezTo>
                <a:close/>
                <a:moveTo>
                  <a:pt x="10523603" y="6292112"/>
                </a:moveTo>
                <a:cubicBezTo>
                  <a:pt x="10477123" y="6292112"/>
                  <a:pt x="10439442" y="6336333"/>
                  <a:pt x="10439442" y="6390884"/>
                </a:cubicBezTo>
                <a:cubicBezTo>
                  <a:pt x="10439442" y="6445435"/>
                  <a:pt x="10477123" y="6489656"/>
                  <a:pt x="10523603" y="6489656"/>
                </a:cubicBezTo>
                <a:cubicBezTo>
                  <a:pt x="10570084" y="6489656"/>
                  <a:pt x="10607764" y="6445435"/>
                  <a:pt x="10607764" y="6390884"/>
                </a:cubicBezTo>
                <a:cubicBezTo>
                  <a:pt x="10607764" y="6336333"/>
                  <a:pt x="10570084" y="6292112"/>
                  <a:pt x="10523603" y="6292112"/>
                </a:cubicBezTo>
                <a:close/>
                <a:moveTo>
                  <a:pt x="10307649" y="6266396"/>
                </a:moveTo>
                <a:cubicBezTo>
                  <a:pt x="10307649" y="6266396"/>
                  <a:pt x="10307649" y="6266396"/>
                  <a:pt x="10324014" y="6266396"/>
                </a:cubicBezTo>
                <a:cubicBezTo>
                  <a:pt x="10354698" y="6266396"/>
                  <a:pt x="10366971" y="6287313"/>
                  <a:pt x="10366971" y="6306138"/>
                </a:cubicBezTo>
                <a:cubicBezTo>
                  <a:pt x="10366971" y="6329148"/>
                  <a:pt x="10348561" y="6343789"/>
                  <a:pt x="10321968" y="6343789"/>
                </a:cubicBezTo>
                <a:cubicBezTo>
                  <a:pt x="10299467" y="6345881"/>
                  <a:pt x="10285148" y="6343789"/>
                  <a:pt x="10276965" y="6343789"/>
                </a:cubicBezTo>
                <a:cubicBezTo>
                  <a:pt x="10276965" y="6343789"/>
                  <a:pt x="10276965" y="6343789"/>
                  <a:pt x="10276965" y="6268488"/>
                </a:cubicBezTo>
                <a:cubicBezTo>
                  <a:pt x="10281057" y="6266396"/>
                  <a:pt x="10291285" y="6266396"/>
                  <a:pt x="10307649" y="6266396"/>
                </a:cubicBezTo>
                <a:close/>
                <a:moveTo>
                  <a:pt x="10683886" y="6254707"/>
                </a:moveTo>
                <a:cubicBezTo>
                  <a:pt x="10683886" y="6254707"/>
                  <a:pt x="10683886" y="6254707"/>
                  <a:pt x="10655176" y="6260951"/>
                </a:cubicBezTo>
                <a:cubicBezTo>
                  <a:pt x="10651075" y="6263033"/>
                  <a:pt x="10649024" y="6265115"/>
                  <a:pt x="10649024" y="6267195"/>
                </a:cubicBezTo>
                <a:cubicBezTo>
                  <a:pt x="10649024" y="6267195"/>
                  <a:pt x="10649024" y="6267195"/>
                  <a:pt x="10649024" y="6298417"/>
                </a:cubicBezTo>
                <a:cubicBezTo>
                  <a:pt x="10649024" y="6298417"/>
                  <a:pt x="10649024" y="6298417"/>
                  <a:pt x="10632618" y="6298417"/>
                </a:cubicBezTo>
                <a:cubicBezTo>
                  <a:pt x="10628517" y="6298417"/>
                  <a:pt x="10626466" y="6300499"/>
                  <a:pt x="10626466" y="6304662"/>
                </a:cubicBezTo>
                <a:cubicBezTo>
                  <a:pt x="10626466" y="6304662"/>
                  <a:pt x="10626466" y="6304662"/>
                  <a:pt x="10626466" y="6329640"/>
                </a:cubicBezTo>
                <a:cubicBezTo>
                  <a:pt x="10626466" y="6333803"/>
                  <a:pt x="10628517" y="6335884"/>
                  <a:pt x="10632618" y="6335884"/>
                </a:cubicBezTo>
                <a:cubicBezTo>
                  <a:pt x="10632618" y="6335884"/>
                  <a:pt x="10632618" y="6335884"/>
                  <a:pt x="10649024" y="6335884"/>
                </a:cubicBezTo>
                <a:cubicBezTo>
                  <a:pt x="10649024" y="6335884"/>
                  <a:pt x="10649024" y="6335884"/>
                  <a:pt x="10649024" y="6419143"/>
                </a:cubicBezTo>
                <a:cubicBezTo>
                  <a:pt x="10649024" y="6475342"/>
                  <a:pt x="10663379" y="6491994"/>
                  <a:pt x="10704393" y="6491994"/>
                </a:cubicBezTo>
                <a:cubicBezTo>
                  <a:pt x="10714647" y="6491994"/>
                  <a:pt x="10726951" y="6487831"/>
                  <a:pt x="10737204" y="6487831"/>
                </a:cubicBezTo>
                <a:cubicBezTo>
                  <a:pt x="10741306" y="6485750"/>
                  <a:pt x="10743356" y="6483668"/>
                  <a:pt x="10743356" y="6479505"/>
                </a:cubicBezTo>
                <a:cubicBezTo>
                  <a:pt x="10743356" y="6479505"/>
                  <a:pt x="10743356" y="6479505"/>
                  <a:pt x="10741306" y="6456609"/>
                </a:cubicBezTo>
                <a:cubicBezTo>
                  <a:pt x="10741306" y="6452446"/>
                  <a:pt x="10739255" y="6448283"/>
                  <a:pt x="10735153" y="6448283"/>
                </a:cubicBezTo>
                <a:cubicBezTo>
                  <a:pt x="10729001" y="6448283"/>
                  <a:pt x="10718748" y="6450365"/>
                  <a:pt x="10710545" y="6450365"/>
                </a:cubicBezTo>
                <a:cubicBezTo>
                  <a:pt x="10692089" y="6450365"/>
                  <a:pt x="10692089" y="6439958"/>
                  <a:pt x="10692089" y="6412898"/>
                </a:cubicBezTo>
                <a:cubicBezTo>
                  <a:pt x="10692089" y="6412898"/>
                  <a:pt x="10692089" y="6412898"/>
                  <a:pt x="10692089" y="6335884"/>
                </a:cubicBezTo>
                <a:cubicBezTo>
                  <a:pt x="10692089" y="6335884"/>
                  <a:pt x="10692089" y="6335884"/>
                  <a:pt x="10735153" y="6335884"/>
                </a:cubicBezTo>
                <a:cubicBezTo>
                  <a:pt x="10739255" y="6335884"/>
                  <a:pt x="10741306" y="6333803"/>
                  <a:pt x="10741306" y="6329640"/>
                </a:cubicBezTo>
                <a:cubicBezTo>
                  <a:pt x="10741306" y="6329640"/>
                  <a:pt x="10741306" y="6329640"/>
                  <a:pt x="10741306" y="6304662"/>
                </a:cubicBezTo>
                <a:cubicBezTo>
                  <a:pt x="10741306" y="6300499"/>
                  <a:pt x="10739255" y="6298417"/>
                  <a:pt x="10735153" y="6298417"/>
                </a:cubicBezTo>
                <a:cubicBezTo>
                  <a:pt x="10735153" y="6298417"/>
                  <a:pt x="10735153" y="6298417"/>
                  <a:pt x="10692089" y="6298417"/>
                </a:cubicBezTo>
                <a:cubicBezTo>
                  <a:pt x="10692089" y="6298417"/>
                  <a:pt x="10692089" y="6298417"/>
                  <a:pt x="10692089" y="6260951"/>
                </a:cubicBezTo>
                <a:cubicBezTo>
                  <a:pt x="10692089" y="6258870"/>
                  <a:pt x="10690038" y="6256788"/>
                  <a:pt x="10690038" y="6254707"/>
                </a:cubicBezTo>
                <a:cubicBezTo>
                  <a:pt x="10687987" y="6254707"/>
                  <a:pt x="10685936" y="6254707"/>
                  <a:pt x="10683886" y="6254707"/>
                </a:cubicBezTo>
                <a:close/>
                <a:moveTo>
                  <a:pt x="10317982" y="6225485"/>
                </a:moveTo>
                <a:cubicBezTo>
                  <a:pt x="10307672" y="6225485"/>
                  <a:pt x="10276742" y="6225485"/>
                  <a:pt x="10237565" y="6229637"/>
                </a:cubicBezTo>
                <a:cubicBezTo>
                  <a:pt x="10235502" y="6229637"/>
                  <a:pt x="10231378" y="6233789"/>
                  <a:pt x="10231378" y="6237941"/>
                </a:cubicBezTo>
                <a:cubicBezTo>
                  <a:pt x="10231378" y="6237941"/>
                  <a:pt x="10231378" y="6237941"/>
                  <a:pt x="10231378" y="6478753"/>
                </a:cubicBezTo>
                <a:cubicBezTo>
                  <a:pt x="10231378" y="6482905"/>
                  <a:pt x="10235502" y="6484981"/>
                  <a:pt x="10239626" y="6484981"/>
                </a:cubicBezTo>
                <a:cubicBezTo>
                  <a:pt x="10239626" y="6484981"/>
                  <a:pt x="10239626" y="6484981"/>
                  <a:pt x="10268494" y="6484981"/>
                </a:cubicBezTo>
                <a:cubicBezTo>
                  <a:pt x="10272618" y="6484981"/>
                  <a:pt x="10276742" y="6482905"/>
                  <a:pt x="10276742" y="6478753"/>
                </a:cubicBezTo>
                <a:cubicBezTo>
                  <a:pt x="10276742" y="6478753"/>
                  <a:pt x="10276742" y="6478753"/>
                  <a:pt x="10276742" y="6383259"/>
                </a:cubicBezTo>
                <a:cubicBezTo>
                  <a:pt x="10284990" y="6383259"/>
                  <a:pt x="10303548" y="6385334"/>
                  <a:pt x="10326230" y="6385334"/>
                </a:cubicBezTo>
                <a:cubicBezTo>
                  <a:pt x="10326230" y="6385334"/>
                  <a:pt x="10326230" y="6385334"/>
                  <a:pt x="10367470" y="6480828"/>
                </a:cubicBezTo>
                <a:cubicBezTo>
                  <a:pt x="10369532" y="6484981"/>
                  <a:pt x="10371594" y="6484981"/>
                  <a:pt x="10373656" y="6484981"/>
                </a:cubicBezTo>
                <a:cubicBezTo>
                  <a:pt x="10373656" y="6484981"/>
                  <a:pt x="10373656" y="6484981"/>
                  <a:pt x="10406648" y="6484981"/>
                </a:cubicBezTo>
                <a:cubicBezTo>
                  <a:pt x="10410772" y="6484981"/>
                  <a:pt x="10412834" y="6484981"/>
                  <a:pt x="10412834" y="6482905"/>
                </a:cubicBezTo>
                <a:cubicBezTo>
                  <a:pt x="10414896" y="6480828"/>
                  <a:pt x="10414896" y="6478753"/>
                  <a:pt x="10414896" y="6476677"/>
                </a:cubicBezTo>
                <a:lnTo>
                  <a:pt x="10367470" y="6372879"/>
                </a:lnTo>
                <a:cubicBezTo>
                  <a:pt x="10398400" y="6358347"/>
                  <a:pt x="10412834" y="6335511"/>
                  <a:pt x="10412834" y="6304371"/>
                </a:cubicBezTo>
                <a:cubicBezTo>
                  <a:pt x="10412834" y="6269080"/>
                  <a:pt x="10396338" y="6225485"/>
                  <a:pt x="10324168" y="6225485"/>
                </a:cubicBezTo>
                <a:cubicBezTo>
                  <a:pt x="10324168" y="6225485"/>
                  <a:pt x="10322106" y="6225485"/>
                  <a:pt x="10317982" y="6225485"/>
                </a:cubicBezTo>
                <a:close/>
                <a:moveTo>
                  <a:pt x="11680537" y="6192479"/>
                </a:moveTo>
                <a:cubicBezTo>
                  <a:pt x="11682598" y="6190418"/>
                  <a:pt x="11686719" y="6190418"/>
                  <a:pt x="11688780" y="6192479"/>
                </a:cubicBezTo>
                <a:cubicBezTo>
                  <a:pt x="11732048" y="6202780"/>
                  <a:pt x="11765016" y="6221324"/>
                  <a:pt x="11795922" y="6254292"/>
                </a:cubicBezTo>
                <a:cubicBezTo>
                  <a:pt x="11797982" y="6256352"/>
                  <a:pt x="11800043" y="6258412"/>
                  <a:pt x="11800043" y="6260473"/>
                </a:cubicBezTo>
                <a:cubicBezTo>
                  <a:pt x="11797982" y="6264593"/>
                  <a:pt x="11795922" y="6264593"/>
                  <a:pt x="11791801" y="6266654"/>
                </a:cubicBezTo>
                <a:cubicBezTo>
                  <a:pt x="11701142" y="6309923"/>
                  <a:pt x="11701142" y="6309923"/>
                  <a:pt x="11701142" y="6309923"/>
                </a:cubicBezTo>
                <a:cubicBezTo>
                  <a:pt x="11697021" y="6311983"/>
                  <a:pt x="11692900" y="6311983"/>
                  <a:pt x="11690840" y="6311983"/>
                </a:cubicBezTo>
                <a:cubicBezTo>
                  <a:pt x="11688780" y="6309923"/>
                  <a:pt x="11686719" y="6305802"/>
                  <a:pt x="11686719" y="6301681"/>
                </a:cubicBezTo>
                <a:cubicBezTo>
                  <a:pt x="11678477" y="6200720"/>
                  <a:pt x="11678477" y="6200720"/>
                  <a:pt x="11678477" y="6200720"/>
                </a:cubicBezTo>
                <a:cubicBezTo>
                  <a:pt x="11678477" y="6196599"/>
                  <a:pt x="11678477" y="6194539"/>
                  <a:pt x="11680537" y="6192479"/>
                </a:cubicBezTo>
                <a:close/>
                <a:moveTo>
                  <a:pt x="11623202" y="6191708"/>
                </a:moveTo>
                <a:cubicBezTo>
                  <a:pt x="11624747" y="6191451"/>
                  <a:pt x="11626293" y="6191451"/>
                  <a:pt x="11627323" y="6192483"/>
                </a:cubicBezTo>
                <a:cubicBezTo>
                  <a:pt x="11627323" y="6194548"/>
                  <a:pt x="11629383" y="6196613"/>
                  <a:pt x="11629383" y="6202808"/>
                </a:cubicBezTo>
                <a:cubicBezTo>
                  <a:pt x="11621142" y="6303996"/>
                  <a:pt x="11621142" y="6303996"/>
                  <a:pt x="11621142" y="6303996"/>
                </a:cubicBezTo>
                <a:cubicBezTo>
                  <a:pt x="11621142" y="6308126"/>
                  <a:pt x="11619081" y="6310191"/>
                  <a:pt x="11617020" y="6312256"/>
                </a:cubicBezTo>
                <a:cubicBezTo>
                  <a:pt x="11612900" y="6314321"/>
                  <a:pt x="11610839" y="6314321"/>
                  <a:pt x="11606719" y="6312256"/>
                </a:cubicBezTo>
                <a:cubicBezTo>
                  <a:pt x="11516059" y="6266825"/>
                  <a:pt x="11516059" y="6266825"/>
                  <a:pt x="11516059" y="6266825"/>
                </a:cubicBezTo>
                <a:cubicBezTo>
                  <a:pt x="11511939" y="6266825"/>
                  <a:pt x="11509878" y="6264760"/>
                  <a:pt x="11507818" y="6260630"/>
                </a:cubicBezTo>
                <a:cubicBezTo>
                  <a:pt x="11507818" y="6258564"/>
                  <a:pt x="11509878" y="6256500"/>
                  <a:pt x="11511939" y="6254434"/>
                </a:cubicBezTo>
                <a:cubicBezTo>
                  <a:pt x="11542845" y="6221394"/>
                  <a:pt x="11575812" y="6202808"/>
                  <a:pt x="11619081" y="6192483"/>
                </a:cubicBezTo>
                <a:cubicBezTo>
                  <a:pt x="11620111" y="6192483"/>
                  <a:pt x="11621656" y="6191967"/>
                  <a:pt x="11623202" y="6191708"/>
                </a:cubicBezTo>
                <a:close/>
                <a:moveTo>
                  <a:pt x="11654515" y="6156519"/>
                </a:moveTo>
                <a:cubicBezTo>
                  <a:pt x="11534762" y="6156519"/>
                  <a:pt x="11437684" y="6254645"/>
                  <a:pt x="11437684" y="6375689"/>
                </a:cubicBezTo>
                <a:cubicBezTo>
                  <a:pt x="11437684" y="6496732"/>
                  <a:pt x="11534762" y="6594858"/>
                  <a:pt x="11654515" y="6594858"/>
                </a:cubicBezTo>
                <a:cubicBezTo>
                  <a:pt x="11774268" y="6594858"/>
                  <a:pt x="11871347" y="6496732"/>
                  <a:pt x="11871347" y="6375689"/>
                </a:cubicBezTo>
                <a:cubicBezTo>
                  <a:pt x="11871347" y="6254645"/>
                  <a:pt x="11774268" y="6156519"/>
                  <a:pt x="11654515" y="6156519"/>
                </a:cubicBezTo>
                <a:close/>
                <a:moveTo>
                  <a:pt x="11653930" y="6124960"/>
                </a:moveTo>
                <a:cubicBezTo>
                  <a:pt x="11790145" y="6124960"/>
                  <a:pt x="11900569" y="6236692"/>
                  <a:pt x="11900569" y="6374521"/>
                </a:cubicBezTo>
                <a:cubicBezTo>
                  <a:pt x="11900569" y="6512349"/>
                  <a:pt x="11790145" y="6624082"/>
                  <a:pt x="11653930" y="6624082"/>
                </a:cubicBezTo>
                <a:cubicBezTo>
                  <a:pt x="11517716" y="6624082"/>
                  <a:pt x="11407292" y="6512349"/>
                  <a:pt x="11407292" y="6374521"/>
                </a:cubicBezTo>
                <a:cubicBezTo>
                  <a:pt x="11407292" y="6236692"/>
                  <a:pt x="11517716" y="6124960"/>
                  <a:pt x="11653930" y="6124960"/>
                </a:cubicBezTo>
                <a:close/>
                <a:moveTo>
                  <a:pt x="11641007" y="6046384"/>
                </a:moveTo>
                <a:cubicBezTo>
                  <a:pt x="11632781" y="6060933"/>
                  <a:pt x="11628668" y="6079639"/>
                  <a:pt x="11628668" y="6096267"/>
                </a:cubicBezTo>
                <a:cubicBezTo>
                  <a:pt x="11624554" y="6096267"/>
                  <a:pt x="11608102" y="6098345"/>
                  <a:pt x="11606046" y="6100424"/>
                </a:cubicBezTo>
                <a:cubicBezTo>
                  <a:pt x="11599876" y="6081718"/>
                  <a:pt x="11591650" y="6065090"/>
                  <a:pt x="11579311" y="6054698"/>
                </a:cubicBezTo>
                <a:cubicBezTo>
                  <a:pt x="11579311" y="6052619"/>
                  <a:pt x="11579311" y="6052619"/>
                  <a:pt x="11579311" y="6052619"/>
                </a:cubicBezTo>
                <a:cubicBezTo>
                  <a:pt x="11577254" y="6054698"/>
                  <a:pt x="11577254" y="6054698"/>
                  <a:pt x="11577254" y="6054698"/>
                </a:cubicBezTo>
                <a:cubicBezTo>
                  <a:pt x="11571085" y="6054698"/>
                  <a:pt x="11562859" y="6056776"/>
                  <a:pt x="11556689" y="6058855"/>
                </a:cubicBezTo>
                <a:cubicBezTo>
                  <a:pt x="11556689" y="6060933"/>
                  <a:pt x="11556689" y="6060933"/>
                  <a:pt x="11556689" y="6060933"/>
                </a:cubicBezTo>
                <a:cubicBezTo>
                  <a:pt x="11554632" y="6069247"/>
                  <a:pt x="11552576" y="6077561"/>
                  <a:pt x="11552576" y="6085875"/>
                </a:cubicBezTo>
                <a:cubicBezTo>
                  <a:pt x="11552576" y="6096267"/>
                  <a:pt x="11554632" y="6104581"/>
                  <a:pt x="11556689" y="6112895"/>
                </a:cubicBezTo>
                <a:cubicBezTo>
                  <a:pt x="11554632" y="6112895"/>
                  <a:pt x="11538180" y="6121208"/>
                  <a:pt x="11536124" y="6121208"/>
                </a:cubicBezTo>
                <a:cubicBezTo>
                  <a:pt x="11525841" y="6106659"/>
                  <a:pt x="11513502" y="6092110"/>
                  <a:pt x="11499106" y="6085875"/>
                </a:cubicBezTo>
                <a:cubicBezTo>
                  <a:pt x="11499106" y="6083796"/>
                  <a:pt x="11499106" y="6083796"/>
                  <a:pt x="11499106" y="6083796"/>
                </a:cubicBezTo>
                <a:cubicBezTo>
                  <a:pt x="11497050" y="6083796"/>
                  <a:pt x="11497050" y="6083796"/>
                  <a:pt x="11497050" y="6083796"/>
                </a:cubicBezTo>
                <a:cubicBezTo>
                  <a:pt x="11490880" y="6087953"/>
                  <a:pt x="11484710" y="6092110"/>
                  <a:pt x="11478541" y="6096267"/>
                </a:cubicBezTo>
                <a:cubicBezTo>
                  <a:pt x="11478541" y="6096267"/>
                  <a:pt x="11478541" y="6098345"/>
                  <a:pt x="11478541" y="6098345"/>
                </a:cubicBezTo>
                <a:cubicBezTo>
                  <a:pt x="11478541" y="6114973"/>
                  <a:pt x="11482654" y="6131601"/>
                  <a:pt x="11490880" y="6148228"/>
                </a:cubicBezTo>
                <a:cubicBezTo>
                  <a:pt x="11488824" y="6150307"/>
                  <a:pt x="11476484" y="6158621"/>
                  <a:pt x="11474428" y="6160699"/>
                </a:cubicBezTo>
                <a:cubicBezTo>
                  <a:pt x="11462089" y="6148228"/>
                  <a:pt x="11445636" y="6137836"/>
                  <a:pt x="11431240" y="6133679"/>
                </a:cubicBezTo>
                <a:cubicBezTo>
                  <a:pt x="11429184" y="6133679"/>
                  <a:pt x="11429184" y="6133679"/>
                  <a:pt x="11429184" y="6133679"/>
                </a:cubicBezTo>
                <a:cubicBezTo>
                  <a:pt x="11429184" y="6135757"/>
                  <a:pt x="11429184" y="6135757"/>
                  <a:pt x="11429184" y="6135757"/>
                </a:cubicBezTo>
                <a:cubicBezTo>
                  <a:pt x="11423014" y="6137836"/>
                  <a:pt x="11416844" y="6144071"/>
                  <a:pt x="11412731" y="6150307"/>
                </a:cubicBezTo>
                <a:cubicBezTo>
                  <a:pt x="11412731" y="6152385"/>
                  <a:pt x="11412731" y="6152385"/>
                  <a:pt x="11412731" y="6152385"/>
                </a:cubicBezTo>
                <a:cubicBezTo>
                  <a:pt x="11416844" y="6166934"/>
                  <a:pt x="11427127" y="6183562"/>
                  <a:pt x="11439467" y="6198111"/>
                </a:cubicBezTo>
                <a:cubicBezTo>
                  <a:pt x="11437410" y="6198111"/>
                  <a:pt x="11427127" y="6212660"/>
                  <a:pt x="11425070" y="6214739"/>
                </a:cubicBezTo>
                <a:cubicBezTo>
                  <a:pt x="11410675" y="6206425"/>
                  <a:pt x="11392166" y="6202268"/>
                  <a:pt x="11375714" y="6202268"/>
                </a:cubicBezTo>
                <a:cubicBezTo>
                  <a:pt x="11373657" y="6202268"/>
                  <a:pt x="11373657" y="6202268"/>
                  <a:pt x="11373657" y="6202268"/>
                </a:cubicBezTo>
                <a:cubicBezTo>
                  <a:pt x="11369544" y="6206425"/>
                  <a:pt x="11365431" y="6214739"/>
                  <a:pt x="11363375" y="6220974"/>
                </a:cubicBezTo>
                <a:cubicBezTo>
                  <a:pt x="11363375" y="6223053"/>
                  <a:pt x="11363375" y="6223053"/>
                  <a:pt x="11363375" y="6223053"/>
                </a:cubicBezTo>
                <a:cubicBezTo>
                  <a:pt x="11371601" y="6237601"/>
                  <a:pt x="11383940" y="6250072"/>
                  <a:pt x="11400392" y="6260465"/>
                </a:cubicBezTo>
                <a:cubicBezTo>
                  <a:pt x="11398336" y="6262543"/>
                  <a:pt x="11392166" y="6277092"/>
                  <a:pt x="11392166" y="6279171"/>
                </a:cubicBezTo>
                <a:cubicBezTo>
                  <a:pt x="11373657" y="6275014"/>
                  <a:pt x="11355148" y="6275014"/>
                  <a:pt x="11340753" y="6279171"/>
                </a:cubicBezTo>
                <a:cubicBezTo>
                  <a:pt x="11338696" y="6279171"/>
                  <a:pt x="11338696" y="6279171"/>
                  <a:pt x="11338696" y="6279171"/>
                </a:cubicBezTo>
                <a:cubicBezTo>
                  <a:pt x="11338696" y="6281249"/>
                  <a:pt x="11338696" y="6281249"/>
                  <a:pt x="11338696" y="6281249"/>
                </a:cubicBezTo>
                <a:cubicBezTo>
                  <a:pt x="11336640" y="6287485"/>
                  <a:pt x="11334583" y="6295798"/>
                  <a:pt x="11332527" y="6302033"/>
                </a:cubicBezTo>
                <a:cubicBezTo>
                  <a:pt x="11334583" y="6304112"/>
                  <a:pt x="11334583" y="6304112"/>
                  <a:pt x="11334583" y="6304112"/>
                </a:cubicBezTo>
                <a:cubicBezTo>
                  <a:pt x="11344866" y="6314504"/>
                  <a:pt x="11361318" y="6324897"/>
                  <a:pt x="11377770" y="6329053"/>
                </a:cubicBezTo>
                <a:cubicBezTo>
                  <a:pt x="11377770" y="6331132"/>
                  <a:pt x="11375714" y="6349838"/>
                  <a:pt x="11375714" y="6351917"/>
                </a:cubicBezTo>
                <a:cubicBezTo>
                  <a:pt x="11357205" y="6351917"/>
                  <a:pt x="11338696" y="6356073"/>
                  <a:pt x="11326357" y="6364388"/>
                </a:cubicBezTo>
                <a:cubicBezTo>
                  <a:pt x="11324300" y="6364388"/>
                  <a:pt x="11324300" y="6364388"/>
                  <a:pt x="11324300" y="6364388"/>
                </a:cubicBezTo>
                <a:cubicBezTo>
                  <a:pt x="11324300" y="6366465"/>
                  <a:pt x="11324300" y="6366465"/>
                  <a:pt x="11324300" y="6366465"/>
                </a:cubicBezTo>
                <a:cubicBezTo>
                  <a:pt x="11324300" y="6368544"/>
                  <a:pt x="11324300" y="6372701"/>
                  <a:pt x="11324300" y="6376858"/>
                </a:cubicBezTo>
                <a:cubicBezTo>
                  <a:pt x="11324300" y="6381015"/>
                  <a:pt x="11324300" y="6385172"/>
                  <a:pt x="11324300" y="6387250"/>
                </a:cubicBezTo>
                <a:cubicBezTo>
                  <a:pt x="11324300" y="6389329"/>
                  <a:pt x="11324300" y="6389329"/>
                  <a:pt x="11324300" y="6389329"/>
                </a:cubicBezTo>
                <a:cubicBezTo>
                  <a:pt x="11326357" y="6389329"/>
                  <a:pt x="11326357" y="6389329"/>
                  <a:pt x="11326357" y="6389329"/>
                </a:cubicBezTo>
                <a:cubicBezTo>
                  <a:pt x="11338696" y="6397643"/>
                  <a:pt x="11357205" y="6401800"/>
                  <a:pt x="11375714" y="6401800"/>
                </a:cubicBezTo>
                <a:cubicBezTo>
                  <a:pt x="11375714" y="6405956"/>
                  <a:pt x="11377770" y="6422584"/>
                  <a:pt x="11379827" y="6424662"/>
                </a:cubicBezTo>
                <a:cubicBezTo>
                  <a:pt x="11361318" y="6430897"/>
                  <a:pt x="11344866" y="6439211"/>
                  <a:pt x="11334583" y="6451682"/>
                </a:cubicBezTo>
                <a:cubicBezTo>
                  <a:pt x="11332527" y="6451682"/>
                  <a:pt x="11332527" y="6451682"/>
                  <a:pt x="11332527" y="6451682"/>
                </a:cubicBezTo>
                <a:cubicBezTo>
                  <a:pt x="11332527" y="6453761"/>
                  <a:pt x="11332527" y="6453761"/>
                  <a:pt x="11332527" y="6453761"/>
                </a:cubicBezTo>
                <a:cubicBezTo>
                  <a:pt x="11334583" y="6459996"/>
                  <a:pt x="11336640" y="6468310"/>
                  <a:pt x="11338696" y="6474546"/>
                </a:cubicBezTo>
                <a:cubicBezTo>
                  <a:pt x="11340753" y="6474546"/>
                  <a:pt x="11340753" y="6474546"/>
                  <a:pt x="11340753" y="6474546"/>
                </a:cubicBezTo>
                <a:cubicBezTo>
                  <a:pt x="11355148" y="6480781"/>
                  <a:pt x="11375714" y="6478702"/>
                  <a:pt x="11392166" y="6474546"/>
                </a:cubicBezTo>
                <a:cubicBezTo>
                  <a:pt x="11392166" y="6476623"/>
                  <a:pt x="11400392" y="6493252"/>
                  <a:pt x="11400392" y="6495329"/>
                </a:cubicBezTo>
                <a:cubicBezTo>
                  <a:pt x="11385996" y="6503643"/>
                  <a:pt x="11371601" y="6518193"/>
                  <a:pt x="11363375" y="6532742"/>
                </a:cubicBezTo>
                <a:cubicBezTo>
                  <a:pt x="11363375" y="6534820"/>
                  <a:pt x="11363375" y="6534820"/>
                  <a:pt x="11363375" y="6534820"/>
                </a:cubicBezTo>
                <a:cubicBezTo>
                  <a:pt x="11365431" y="6538978"/>
                  <a:pt x="11371601" y="6547291"/>
                  <a:pt x="11375714" y="6553526"/>
                </a:cubicBezTo>
                <a:cubicBezTo>
                  <a:pt x="11392166" y="6553526"/>
                  <a:pt x="11410675" y="6549370"/>
                  <a:pt x="11427127" y="6538978"/>
                </a:cubicBezTo>
                <a:cubicBezTo>
                  <a:pt x="11427127" y="6541055"/>
                  <a:pt x="11437410" y="6555605"/>
                  <a:pt x="11439467" y="6557684"/>
                </a:cubicBezTo>
                <a:cubicBezTo>
                  <a:pt x="11427127" y="6570154"/>
                  <a:pt x="11416844" y="6586781"/>
                  <a:pt x="11412731" y="6603410"/>
                </a:cubicBezTo>
                <a:cubicBezTo>
                  <a:pt x="11414788" y="6605487"/>
                  <a:pt x="11414788" y="6605487"/>
                  <a:pt x="11414788" y="6605487"/>
                </a:cubicBezTo>
                <a:cubicBezTo>
                  <a:pt x="11416844" y="6609645"/>
                  <a:pt x="11425070" y="6615880"/>
                  <a:pt x="11429184" y="6620037"/>
                </a:cubicBezTo>
                <a:cubicBezTo>
                  <a:pt x="11431240" y="6620037"/>
                  <a:pt x="11431240" y="6620037"/>
                  <a:pt x="11431240" y="6620037"/>
                </a:cubicBezTo>
                <a:cubicBezTo>
                  <a:pt x="11445636" y="6615880"/>
                  <a:pt x="11462089" y="6607566"/>
                  <a:pt x="11476484" y="6593017"/>
                </a:cubicBezTo>
                <a:cubicBezTo>
                  <a:pt x="11478541" y="6595096"/>
                  <a:pt x="11490880" y="6605487"/>
                  <a:pt x="11492937" y="6607566"/>
                </a:cubicBezTo>
                <a:cubicBezTo>
                  <a:pt x="11484710" y="6624193"/>
                  <a:pt x="11480598" y="6640822"/>
                  <a:pt x="11480598" y="6657449"/>
                </a:cubicBezTo>
                <a:cubicBezTo>
                  <a:pt x="11480598" y="6657449"/>
                  <a:pt x="11480598" y="6659528"/>
                  <a:pt x="11480598" y="6659528"/>
                </a:cubicBezTo>
                <a:cubicBezTo>
                  <a:pt x="11484710" y="6663684"/>
                  <a:pt x="11492937" y="6667842"/>
                  <a:pt x="11499106" y="6669919"/>
                </a:cubicBezTo>
                <a:cubicBezTo>
                  <a:pt x="11499106" y="6671998"/>
                  <a:pt x="11499106" y="6671998"/>
                  <a:pt x="11499106" y="6671998"/>
                </a:cubicBezTo>
                <a:cubicBezTo>
                  <a:pt x="11501163" y="6669919"/>
                  <a:pt x="11501163" y="6669919"/>
                  <a:pt x="11501163" y="6669919"/>
                </a:cubicBezTo>
                <a:cubicBezTo>
                  <a:pt x="11515558" y="6661606"/>
                  <a:pt x="11527898" y="6649135"/>
                  <a:pt x="11538180" y="6632508"/>
                </a:cubicBezTo>
                <a:cubicBezTo>
                  <a:pt x="11540237" y="6634586"/>
                  <a:pt x="11554632" y="6640822"/>
                  <a:pt x="11556689" y="6640822"/>
                </a:cubicBezTo>
                <a:cubicBezTo>
                  <a:pt x="11554632" y="6649135"/>
                  <a:pt x="11554632" y="6659528"/>
                  <a:pt x="11554632" y="6667842"/>
                </a:cubicBezTo>
                <a:cubicBezTo>
                  <a:pt x="11554632" y="6676155"/>
                  <a:pt x="11554632" y="6686548"/>
                  <a:pt x="11556689" y="6692783"/>
                </a:cubicBezTo>
                <a:cubicBezTo>
                  <a:pt x="11556689" y="6694861"/>
                  <a:pt x="11556689" y="6694861"/>
                  <a:pt x="11556689" y="6694861"/>
                </a:cubicBezTo>
                <a:cubicBezTo>
                  <a:pt x="11558746" y="6694861"/>
                  <a:pt x="11558746" y="6694861"/>
                  <a:pt x="11558746" y="6694861"/>
                </a:cubicBezTo>
                <a:cubicBezTo>
                  <a:pt x="11562859" y="6696940"/>
                  <a:pt x="11573141" y="6699018"/>
                  <a:pt x="11579311" y="6701096"/>
                </a:cubicBezTo>
                <a:cubicBezTo>
                  <a:pt x="11581367" y="6701096"/>
                  <a:pt x="11581367" y="6701096"/>
                  <a:pt x="11581367" y="6701096"/>
                </a:cubicBezTo>
                <a:cubicBezTo>
                  <a:pt x="11591650" y="6688626"/>
                  <a:pt x="11601933" y="6671998"/>
                  <a:pt x="11606046" y="6655371"/>
                </a:cubicBezTo>
                <a:cubicBezTo>
                  <a:pt x="11608102" y="6655371"/>
                  <a:pt x="11626611" y="6657449"/>
                  <a:pt x="11628668" y="6657449"/>
                </a:cubicBezTo>
                <a:cubicBezTo>
                  <a:pt x="11628668" y="6676155"/>
                  <a:pt x="11632781" y="6694861"/>
                  <a:pt x="11641007" y="6709410"/>
                </a:cubicBezTo>
                <a:cubicBezTo>
                  <a:pt x="11643063" y="6709410"/>
                  <a:pt x="11643063" y="6709410"/>
                  <a:pt x="11643063" y="6709410"/>
                </a:cubicBezTo>
                <a:cubicBezTo>
                  <a:pt x="11649233" y="6709410"/>
                  <a:pt x="11659516" y="6709410"/>
                  <a:pt x="11663629" y="6709410"/>
                </a:cubicBezTo>
                <a:cubicBezTo>
                  <a:pt x="11665686" y="6709410"/>
                  <a:pt x="11665686" y="6709410"/>
                  <a:pt x="11665686" y="6709410"/>
                </a:cubicBezTo>
                <a:cubicBezTo>
                  <a:pt x="11673912" y="6694861"/>
                  <a:pt x="11678025" y="6676155"/>
                  <a:pt x="11680082" y="6657449"/>
                </a:cubicBezTo>
                <a:cubicBezTo>
                  <a:pt x="11682138" y="6657449"/>
                  <a:pt x="11698590" y="6655371"/>
                  <a:pt x="11700647" y="6655371"/>
                </a:cubicBezTo>
                <a:cubicBezTo>
                  <a:pt x="11704760" y="6671998"/>
                  <a:pt x="11715042" y="6688626"/>
                  <a:pt x="11727382" y="6701096"/>
                </a:cubicBezTo>
                <a:cubicBezTo>
                  <a:pt x="11733551" y="6699018"/>
                  <a:pt x="11743834" y="6696940"/>
                  <a:pt x="11747947" y="6694861"/>
                </a:cubicBezTo>
                <a:cubicBezTo>
                  <a:pt x="11750004" y="6694861"/>
                  <a:pt x="11750004" y="6694861"/>
                  <a:pt x="11750004" y="6694861"/>
                </a:cubicBezTo>
                <a:cubicBezTo>
                  <a:pt x="11752060" y="6686548"/>
                  <a:pt x="11752060" y="6676155"/>
                  <a:pt x="11752060" y="6667842"/>
                </a:cubicBezTo>
                <a:cubicBezTo>
                  <a:pt x="11752060" y="6659528"/>
                  <a:pt x="11752060" y="6649135"/>
                  <a:pt x="11750004" y="6640822"/>
                </a:cubicBezTo>
                <a:cubicBezTo>
                  <a:pt x="11752060" y="6640822"/>
                  <a:pt x="11768512" y="6634586"/>
                  <a:pt x="11770569" y="6632508"/>
                </a:cubicBezTo>
                <a:cubicBezTo>
                  <a:pt x="11778795" y="6649135"/>
                  <a:pt x="11793191" y="6661606"/>
                  <a:pt x="11807586" y="6669919"/>
                </a:cubicBezTo>
                <a:cubicBezTo>
                  <a:pt x="11813756" y="6667842"/>
                  <a:pt x="11821982" y="6663684"/>
                  <a:pt x="11826095" y="6659528"/>
                </a:cubicBezTo>
                <a:cubicBezTo>
                  <a:pt x="11828152" y="6657449"/>
                  <a:pt x="11828152" y="6657449"/>
                  <a:pt x="11828152" y="6657449"/>
                </a:cubicBezTo>
                <a:cubicBezTo>
                  <a:pt x="11828152" y="6657449"/>
                  <a:pt x="11828152" y="6657449"/>
                  <a:pt x="11828152" y="6655371"/>
                </a:cubicBezTo>
                <a:cubicBezTo>
                  <a:pt x="11828152" y="6640822"/>
                  <a:pt x="11821982" y="6622116"/>
                  <a:pt x="11813756" y="6607566"/>
                </a:cubicBezTo>
                <a:cubicBezTo>
                  <a:pt x="11815812" y="6605487"/>
                  <a:pt x="11828152" y="6595096"/>
                  <a:pt x="11830208" y="6593017"/>
                </a:cubicBezTo>
                <a:cubicBezTo>
                  <a:pt x="11844604" y="6605487"/>
                  <a:pt x="11861056" y="6615880"/>
                  <a:pt x="11875452" y="6620037"/>
                </a:cubicBezTo>
                <a:cubicBezTo>
                  <a:pt x="11877509" y="6620037"/>
                  <a:pt x="11877509" y="6620037"/>
                  <a:pt x="11877509" y="6620037"/>
                </a:cubicBezTo>
                <a:cubicBezTo>
                  <a:pt x="11881622" y="6615880"/>
                  <a:pt x="11889848" y="6609645"/>
                  <a:pt x="11891905" y="6603410"/>
                </a:cubicBezTo>
                <a:cubicBezTo>
                  <a:pt x="11893961" y="6603410"/>
                  <a:pt x="11893961" y="6603410"/>
                  <a:pt x="11893961" y="6603410"/>
                </a:cubicBezTo>
                <a:cubicBezTo>
                  <a:pt x="11889848" y="6586781"/>
                  <a:pt x="11879565" y="6570154"/>
                  <a:pt x="11867226" y="6557684"/>
                </a:cubicBezTo>
                <a:cubicBezTo>
                  <a:pt x="11869283" y="6555605"/>
                  <a:pt x="11879565" y="6541055"/>
                  <a:pt x="11879565" y="6538978"/>
                </a:cubicBezTo>
                <a:cubicBezTo>
                  <a:pt x="11896018" y="6547291"/>
                  <a:pt x="11914526" y="6553526"/>
                  <a:pt x="11930979" y="6553526"/>
                </a:cubicBezTo>
                <a:cubicBezTo>
                  <a:pt x="11933035" y="6551448"/>
                  <a:pt x="11933035" y="6551448"/>
                  <a:pt x="11933035" y="6551448"/>
                </a:cubicBezTo>
                <a:cubicBezTo>
                  <a:pt x="11935092" y="6547291"/>
                  <a:pt x="11941261" y="6538978"/>
                  <a:pt x="11943318" y="6532742"/>
                </a:cubicBezTo>
                <a:cubicBezTo>
                  <a:pt x="11943318" y="6530664"/>
                  <a:pt x="11943318" y="6530664"/>
                  <a:pt x="11943318" y="6530664"/>
                </a:cubicBezTo>
                <a:cubicBezTo>
                  <a:pt x="11935092" y="6518193"/>
                  <a:pt x="11920696" y="6503643"/>
                  <a:pt x="11906300" y="6495329"/>
                </a:cubicBezTo>
                <a:cubicBezTo>
                  <a:pt x="11906300" y="6491173"/>
                  <a:pt x="11914526" y="6476623"/>
                  <a:pt x="11914526" y="6474546"/>
                </a:cubicBezTo>
                <a:cubicBezTo>
                  <a:pt x="11930979" y="6478702"/>
                  <a:pt x="11949488" y="6478702"/>
                  <a:pt x="11965940" y="6474546"/>
                </a:cubicBezTo>
                <a:cubicBezTo>
                  <a:pt x="11967996" y="6474546"/>
                  <a:pt x="11967996" y="6474546"/>
                  <a:pt x="11967996" y="6474546"/>
                </a:cubicBezTo>
                <a:cubicBezTo>
                  <a:pt x="11970053" y="6468310"/>
                  <a:pt x="11972109" y="6459996"/>
                  <a:pt x="11972109" y="6453761"/>
                </a:cubicBezTo>
                <a:cubicBezTo>
                  <a:pt x="11972109" y="6451682"/>
                  <a:pt x="11972109" y="6451682"/>
                  <a:pt x="11972109" y="6451682"/>
                </a:cubicBezTo>
                <a:cubicBezTo>
                  <a:pt x="11961827" y="6439211"/>
                  <a:pt x="11945374" y="6430897"/>
                  <a:pt x="11926866" y="6424662"/>
                </a:cubicBezTo>
                <a:cubicBezTo>
                  <a:pt x="11928922" y="6422584"/>
                  <a:pt x="11930979" y="6405956"/>
                  <a:pt x="11930979" y="6403878"/>
                </a:cubicBezTo>
                <a:cubicBezTo>
                  <a:pt x="11949488" y="6403878"/>
                  <a:pt x="11967996" y="6397643"/>
                  <a:pt x="11980336" y="6389329"/>
                </a:cubicBezTo>
                <a:cubicBezTo>
                  <a:pt x="11982392" y="6389329"/>
                  <a:pt x="11982392" y="6389329"/>
                  <a:pt x="11982392" y="6389329"/>
                </a:cubicBezTo>
                <a:cubicBezTo>
                  <a:pt x="11982392" y="6385172"/>
                  <a:pt x="11982392" y="6381015"/>
                  <a:pt x="11982392" y="6376858"/>
                </a:cubicBezTo>
                <a:cubicBezTo>
                  <a:pt x="11982392" y="6374779"/>
                  <a:pt x="11982392" y="6370623"/>
                  <a:pt x="11982392" y="6366465"/>
                </a:cubicBezTo>
                <a:cubicBezTo>
                  <a:pt x="11980336" y="6366465"/>
                  <a:pt x="11980336" y="6366465"/>
                  <a:pt x="11980336" y="6366465"/>
                </a:cubicBezTo>
                <a:cubicBezTo>
                  <a:pt x="11967996" y="6358152"/>
                  <a:pt x="11949488" y="6351917"/>
                  <a:pt x="11930979" y="6351917"/>
                </a:cubicBezTo>
                <a:cubicBezTo>
                  <a:pt x="11930979" y="6349838"/>
                  <a:pt x="11928922" y="6333211"/>
                  <a:pt x="11928922" y="6331132"/>
                </a:cubicBezTo>
                <a:cubicBezTo>
                  <a:pt x="11945374" y="6324897"/>
                  <a:pt x="11961827" y="6316583"/>
                  <a:pt x="11972109" y="6304112"/>
                </a:cubicBezTo>
                <a:cubicBezTo>
                  <a:pt x="11974166" y="6304112"/>
                  <a:pt x="11974166" y="6304112"/>
                  <a:pt x="11974166" y="6304112"/>
                </a:cubicBezTo>
                <a:cubicBezTo>
                  <a:pt x="11974166" y="6302033"/>
                  <a:pt x="11974166" y="6302033"/>
                  <a:pt x="11974166" y="6302033"/>
                </a:cubicBezTo>
                <a:cubicBezTo>
                  <a:pt x="11972109" y="6295798"/>
                  <a:pt x="11970053" y="6287485"/>
                  <a:pt x="11967996" y="6281249"/>
                </a:cubicBezTo>
                <a:cubicBezTo>
                  <a:pt x="11965940" y="6281249"/>
                  <a:pt x="11965940" y="6281249"/>
                  <a:pt x="11965940" y="6281249"/>
                </a:cubicBezTo>
                <a:cubicBezTo>
                  <a:pt x="11951544" y="6275014"/>
                  <a:pt x="11933035" y="6277092"/>
                  <a:pt x="11914526" y="6281249"/>
                </a:cubicBezTo>
                <a:cubicBezTo>
                  <a:pt x="11914526" y="6279171"/>
                  <a:pt x="11908357" y="6262543"/>
                  <a:pt x="11906300" y="6260465"/>
                </a:cubicBezTo>
                <a:cubicBezTo>
                  <a:pt x="11922753" y="6252151"/>
                  <a:pt x="11935092" y="6237601"/>
                  <a:pt x="11943318" y="6223053"/>
                </a:cubicBezTo>
                <a:cubicBezTo>
                  <a:pt x="11943318" y="6220974"/>
                  <a:pt x="11943318" y="6220974"/>
                  <a:pt x="11943318" y="6220974"/>
                </a:cubicBezTo>
                <a:cubicBezTo>
                  <a:pt x="11941261" y="6216817"/>
                  <a:pt x="11937148" y="6208503"/>
                  <a:pt x="11933035" y="6202268"/>
                </a:cubicBezTo>
                <a:cubicBezTo>
                  <a:pt x="11930979" y="6202268"/>
                  <a:pt x="11930979" y="6202268"/>
                  <a:pt x="11930979" y="6202268"/>
                </a:cubicBezTo>
                <a:cubicBezTo>
                  <a:pt x="11914526" y="6202268"/>
                  <a:pt x="11896018" y="6206425"/>
                  <a:pt x="11881622" y="6214739"/>
                </a:cubicBezTo>
                <a:cubicBezTo>
                  <a:pt x="11879565" y="6214739"/>
                  <a:pt x="11869283" y="6200189"/>
                  <a:pt x="11867226" y="6198111"/>
                </a:cubicBezTo>
                <a:cubicBezTo>
                  <a:pt x="11879565" y="6185640"/>
                  <a:pt x="11889848" y="6169013"/>
                  <a:pt x="11893961" y="6152385"/>
                </a:cubicBezTo>
                <a:cubicBezTo>
                  <a:pt x="11893961" y="6150307"/>
                  <a:pt x="11893961" y="6150307"/>
                  <a:pt x="11893961" y="6150307"/>
                </a:cubicBezTo>
                <a:cubicBezTo>
                  <a:pt x="11889848" y="6146150"/>
                  <a:pt x="11883679" y="6139914"/>
                  <a:pt x="11877509" y="6135757"/>
                </a:cubicBezTo>
                <a:cubicBezTo>
                  <a:pt x="11861056" y="6139914"/>
                  <a:pt x="11844604" y="6148228"/>
                  <a:pt x="11832265" y="6160699"/>
                </a:cubicBezTo>
                <a:cubicBezTo>
                  <a:pt x="11830208" y="6160699"/>
                  <a:pt x="11815812" y="6150307"/>
                  <a:pt x="11813756" y="6148228"/>
                </a:cubicBezTo>
                <a:cubicBezTo>
                  <a:pt x="11824038" y="6131601"/>
                  <a:pt x="11828152" y="6114973"/>
                  <a:pt x="11828152" y="6098345"/>
                </a:cubicBezTo>
                <a:cubicBezTo>
                  <a:pt x="11828152" y="6098345"/>
                  <a:pt x="11828152" y="6096267"/>
                  <a:pt x="11828152" y="6096267"/>
                </a:cubicBezTo>
                <a:cubicBezTo>
                  <a:pt x="11821982" y="6092110"/>
                  <a:pt x="11813756" y="6087953"/>
                  <a:pt x="11809643" y="6085875"/>
                </a:cubicBezTo>
                <a:cubicBezTo>
                  <a:pt x="11807586" y="6083796"/>
                  <a:pt x="11807586" y="6083796"/>
                  <a:pt x="11807586" y="6083796"/>
                </a:cubicBezTo>
                <a:cubicBezTo>
                  <a:pt x="11807586" y="6085875"/>
                  <a:pt x="11807586" y="6085875"/>
                  <a:pt x="11807586" y="6085875"/>
                </a:cubicBezTo>
                <a:cubicBezTo>
                  <a:pt x="11793191" y="6092110"/>
                  <a:pt x="11780851" y="6106659"/>
                  <a:pt x="11770569" y="6121208"/>
                </a:cubicBezTo>
                <a:cubicBezTo>
                  <a:pt x="11768512" y="6121208"/>
                  <a:pt x="11752060" y="6114973"/>
                  <a:pt x="11750004" y="6112895"/>
                </a:cubicBezTo>
                <a:cubicBezTo>
                  <a:pt x="11752060" y="6104581"/>
                  <a:pt x="11754116" y="6096267"/>
                  <a:pt x="11754116" y="6085875"/>
                </a:cubicBezTo>
                <a:cubicBezTo>
                  <a:pt x="11754116" y="6077561"/>
                  <a:pt x="11752060" y="6069247"/>
                  <a:pt x="11750004" y="6060933"/>
                </a:cubicBezTo>
                <a:cubicBezTo>
                  <a:pt x="11750004" y="6058855"/>
                  <a:pt x="11750004" y="6058855"/>
                  <a:pt x="11750004" y="6058855"/>
                </a:cubicBezTo>
                <a:cubicBezTo>
                  <a:pt x="11747947" y="6058855"/>
                  <a:pt x="11747947" y="6058855"/>
                  <a:pt x="11747947" y="6058855"/>
                </a:cubicBezTo>
                <a:cubicBezTo>
                  <a:pt x="11743834" y="6056776"/>
                  <a:pt x="11735608" y="6054698"/>
                  <a:pt x="11727382" y="6054698"/>
                </a:cubicBezTo>
                <a:cubicBezTo>
                  <a:pt x="11715042" y="6065090"/>
                  <a:pt x="11704760" y="6081718"/>
                  <a:pt x="11700647" y="6100424"/>
                </a:cubicBezTo>
                <a:cubicBezTo>
                  <a:pt x="11698590" y="6098345"/>
                  <a:pt x="11682138" y="6096267"/>
                  <a:pt x="11678025" y="6096267"/>
                </a:cubicBezTo>
                <a:cubicBezTo>
                  <a:pt x="11678025" y="6079639"/>
                  <a:pt x="11673912" y="6060933"/>
                  <a:pt x="11665686" y="6046384"/>
                </a:cubicBezTo>
                <a:cubicBezTo>
                  <a:pt x="11663629" y="6046384"/>
                  <a:pt x="11663629" y="6046384"/>
                  <a:pt x="11663629" y="6046384"/>
                </a:cubicBezTo>
                <a:cubicBezTo>
                  <a:pt x="11657460" y="6044305"/>
                  <a:pt x="11649233" y="6044305"/>
                  <a:pt x="11643063" y="6046384"/>
                </a:cubicBezTo>
                <a:cubicBezTo>
                  <a:pt x="11641007" y="6046384"/>
                  <a:pt x="11641007" y="6046384"/>
                  <a:pt x="11641007" y="6046384"/>
                </a:cubicBezTo>
                <a:close/>
                <a:moveTo>
                  <a:pt x="0" y="0"/>
                </a:moveTo>
                <a:lnTo>
                  <a:pt x="12192000" y="0"/>
                </a:lnTo>
                <a:lnTo>
                  <a:pt x="12192000" y="6858000"/>
                </a:lnTo>
                <a:lnTo>
                  <a:pt x="4539049" y="6858000"/>
                </a:lnTo>
                <a:lnTo>
                  <a:pt x="0" y="6858000"/>
                </a:lnTo>
                <a:lnTo>
                  <a:pt x="0" y="6273113"/>
                </a:lnTo>
                <a:close/>
              </a:path>
            </a:pathLst>
          </a:custGeom>
          <a:solidFill>
            <a:srgbClr val="48595D">
              <a:alpha val="70000"/>
            </a:srgbClr>
          </a:solidFill>
        </p:spPr>
        <p:txBody>
          <a:bodyPr wrap="square" tIns="0" bIns="1371600" anchor="b">
            <a:noAutofit/>
          </a:bodyPr>
          <a:lstStyle>
            <a:lvl1pPr marL="457200" indent="0" algn="l">
              <a:buNone/>
              <a:defRPr sz="6600" b="1" cap="all" baseline="0">
                <a:solidFill>
                  <a:schemeClr val="bg1"/>
                </a:solidFill>
                <a:latin typeface="MS PMincho"/>
              </a:defRPr>
            </a:lvl1pPr>
            <a:lvl2pPr marL="0" indent="0" algn="ctr">
              <a:buNone/>
              <a:defRPr sz="2000">
                <a:solidFill>
                  <a:schemeClr val="bg1"/>
                </a:solidFill>
              </a:defRPr>
            </a:lvl2pPr>
            <a:lvl3pPr>
              <a:defRPr sz="1800"/>
            </a:lvl3pPr>
            <a:lvl4pPr>
              <a:defRPr sz="1600"/>
            </a:lvl4pPr>
            <a:lvl5pPr>
              <a:defRPr sz="1600"/>
            </a:lvl5pPr>
          </a:lstStyle>
          <a:p>
            <a:pPr lvl="0"/>
            <a:r>
              <a:rPr lang="en-US" dirty="0"/>
              <a:t>Title</a:t>
            </a:r>
          </a:p>
        </p:txBody>
      </p:sp>
      <p:sp>
        <p:nvSpPr>
          <p:cNvPr id="11" name="Slide Number Placeholder 5">
            <a:extLst>
              <a:ext uri="{FF2B5EF4-FFF2-40B4-BE49-F238E27FC236}">
                <a16:creationId xmlns:a16="http://schemas.microsoft.com/office/drawing/2014/main" id="{C8830E89-B3DC-4845-B9D6-57EEF767FDEC}"/>
              </a:ext>
            </a:extLst>
          </p:cNvPr>
          <p:cNvSpPr>
            <a:spLocks noGrp="1"/>
          </p:cNvSpPr>
          <p:nvPr>
            <p:ph type="sldNum" sz="quarter" idx="12"/>
          </p:nvPr>
        </p:nvSpPr>
        <p:spPr>
          <a:xfrm>
            <a:off x="11650133" y="115570"/>
            <a:ext cx="423334" cy="365125"/>
          </a:xfrm>
        </p:spPr>
        <p:txBody>
          <a:bodyPr vert="horz" lIns="91440" tIns="45720" rIns="91440" bIns="45720" rtlCol="0" anchor="ctr"/>
          <a:lstStyle>
            <a:lvl1pPr>
              <a:defRPr lang="en-US" smtClean="0">
                <a:solidFill>
                  <a:schemeClr val="bg1"/>
                </a:solidFill>
              </a:defRPr>
            </a:lvl1pPr>
          </a:lstStyle>
          <a:p>
            <a:fld id="{97A94E25-127B-4C48-AF96-44BA7B823777}" type="slidenum">
              <a:rPr lang="en-US" smtClean="0"/>
              <a:pPr/>
              <a:t>‹#›</a:t>
            </a:fld>
            <a:endParaRPr lang="en-US" dirty="0"/>
          </a:p>
        </p:txBody>
      </p:sp>
    </p:spTree>
    <p:extLst>
      <p:ext uri="{BB962C8B-B14F-4D97-AF65-F5344CB8AC3E}">
        <p14:creationId xmlns:p14="http://schemas.microsoft.com/office/powerpoint/2010/main" val="1836910902"/>
      </p:ext>
    </p:extLst>
  </p:cSld>
  <p:clrMapOvr>
    <a:masterClrMapping/>
  </p:clrMapOvr>
  <p:extLst>
    <p:ext uri="{DCECCB84-F9BA-43D5-87BE-67443E8EF086}">
      <p15:sldGuideLst xmlns:p15="http://schemas.microsoft.com/office/powerpoint/2012/main">
        <p15:guide id="1" orient="horz" pos="2496">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3B5555C6-768D-4D30-811A-F66CBE74CEF0}"/>
              </a:ext>
            </a:extLst>
          </p:cNvPr>
          <p:cNvSpPr>
            <a:spLocks noGrp="1"/>
          </p:cNvSpPr>
          <p:nvPr>
            <p:ph type="pic" sz="quarter" idx="13"/>
          </p:nvPr>
        </p:nvSpPr>
        <p:spPr>
          <a:xfrm>
            <a:off x="0" y="0"/>
            <a:ext cx="12192000" cy="5043713"/>
          </a:xfrm>
          <a:prstGeom prst="rect">
            <a:avLst/>
          </a:prstGeom>
        </p:spPr>
        <p:txBody>
          <a:bodyPr wrap="square">
            <a:noAutofit/>
          </a:bodyPr>
          <a:lstStyle/>
          <a:p>
            <a:endParaRPr lang="en-US" dirty="0"/>
          </a:p>
        </p:txBody>
      </p:sp>
      <p:sp>
        <p:nvSpPr>
          <p:cNvPr id="24" name="Rectangle 23">
            <a:extLst>
              <a:ext uri="{FF2B5EF4-FFF2-40B4-BE49-F238E27FC236}">
                <a16:creationId xmlns:a16="http://schemas.microsoft.com/office/drawing/2014/main" id="{109702C4-ABB0-4FA9-AC7F-FD0C1056D0BB}"/>
              </a:ext>
            </a:extLst>
          </p:cNvPr>
          <p:cNvSpPr/>
          <p:nvPr userDrawn="1"/>
        </p:nvSpPr>
        <p:spPr>
          <a:xfrm>
            <a:off x="0" y="0"/>
            <a:ext cx="12192000" cy="5043713"/>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274320" rtlCol="0" anchor="b"/>
          <a:lstStyle/>
          <a:p>
            <a:pPr algn="l"/>
            <a:r>
              <a:rPr lang="en-US" dirty="0">
                <a:solidFill>
                  <a:schemeClr val="lt1">
                    <a:alpha val="0"/>
                  </a:schemeClr>
                </a:solidFill>
              </a:rPr>
              <a:t>z</a:t>
            </a:r>
          </a:p>
        </p:txBody>
      </p:sp>
      <p:sp>
        <p:nvSpPr>
          <p:cNvPr id="27" name="Rectangle 26">
            <a:extLst>
              <a:ext uri="{FF2B5EF4-FFF2-40B4-BE49-F238E27FC236}">
                <a16:creationId xmlns:a16="http://schemas.microsoft.com/office/drawing/2014/main" id="{6D468973-885C-4EB1-BD5B-E7545B32CF5C}"/>
              </a:ext>
            </a:extLst>
          </p:cNvPr>
          <p:cNvSpPr/>
          <p:nvPr userDrawn="1"/>
        </p:nvSpPr>
        <p:spPr>
          <a:xfrm>
            <a:off x="0" y="5043714"/>
            <a:ext cx="12192000" cy="1814286"/>
          </a:xfrm>
          <a:prstGeom prst="rect">
            <a:avLst/>
          </a:prstGeom>
          <a:solidFill>
            <a:srgbClr val="4859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Text Placeholder 11">
            <a:extLst>
              <a:ext uri="{FF2B5EF4-FFF2-40B4-BE49-F238E27FC236}">
                <a16:creationId xmlns:a16="http://schemas.microsoft.com/office/drawing/2014/main" id="{9D3472EC-3332-4840-B3B3-3F529B60B0CF}"/>
              </a:ext>
            </a:extLst>
          </p:cNvPr>
          <p:cNvSpPr>
            <a:spLocks noGrp="1"/>
          </p:cNvSpPr>
          <p:nvPr>
            <p:ph type="body" sz="quarter" idx="14" hasCustomPrompt="1"/>
          </p:nvPr>
        </p:nvSpPr>
        <p:spPr>
          <a:xfrm>
            <a:off x="296333" y="5297713"/>
            <a:ext cx="9733038" cy="635000"/>
          </a:xfrm>
        </p:spPr>
        <p:txBody>
          <a:bodyPr>
            <a:normAutofit/>
          </a:bodyPr>
          <a:lstStyle>
            <a:lvl1pPr marL="0" indent="0" algn="l">
              <a:buNone/>
              <a:defRPr sz="4400" b="1" cap="all" baseline="0">
                <a:solidFill>
                  <a:srgbClr val="01B0E3"/>
                </a:solidFill>
                <a:latin typeface="MS PMincho"/>
              </a:defRPr>
            </a:lvl1pPr>
            <a:lvl2pPr marL="0" indent="0" algn="ctr">
              <a:buNone/>
              <a:defRPr sz="2000">
                <a:solidFill>
                  <a:schemeClr val="bg1"/>
                </a:solidFill>
              </a:defRPr>
            </a:lvl2pPr>
            <a:lvl3pPr>
              <a:defRPr sz="1800"/>
            </a:lvl3pPr>
            <a:lvl4pPr>
              <a:defRPr sz="1600"/>
            </a:lvl4pPr>
            <a:lvl5pPr>
              <a:defRPr sz="1600"/>
            </a:lvl5pPr>
          </a:lstStyle>
          <a:p>
            <a:pPr lvl="0"/>
            <a:r>
              <a:rPr lang="en-US" dirty="0"/>
              <a:t>Title OF PRESENTATION</a:t>
            </a:r>
          </a:p>
        </p:txBody>
      </p:sp>
      <p:sp>
        <p:nvSpPr>
          <p:cNvPr id="3" name="Subtitle 2">
            <a:extLst>
              <a:ext uri="{FF2B5EF4-FFF2-40B4-BE49-F238E27FC236}">
                <a16:creationId xmlns:a16="http://schemas.microsoft.com/office/drawing/2014/main" id="{68C54DFB-92F7-41E0-897D-1D2F9A85707F}"/>
              </a:ext>
            </a:extLst>
          </p:cNvPr>
          <p:cNvSpPr>
            <a:spLocks noGrp="1"/>
          </p:cNvSpPr>
          <p:nvPr>
            <p:ph type="subTitle" idx="1" hasCustomPrompt="1"/>
          </p:nvPr>
        </p:nvSpPr>
        <p:spPr>
          <a:xfrm>
            <a:off x="296333" y="6042779"/>
            <a:ext cx="9733038" cy="465667"/>
          </a:xfrm>
        </p:spPr>
        <p:txBody>
          <a:bodyPr>
            <a:noAutofit/>
          </a:bodyPr>
          <a:lstStyle>
            <a:lvl1pPr marL="0" indent="0" algn="l">
              <a:buNone/>
              <a:defRPr sz="28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Type your Rotary </a:t>
            </a:r>
            <a:r>
              <a:rPr lang="en-US"/>
              <a:t>club name </a:t>
            </a:r>
            <a:r>
              <a:rPr lang="en-US" dirty="0"/>
              <a:t>here</a:t>
            </a:r>
          </a:p>
        </p:txBody>
      </p:sp>
      <p:sp>
        <p:nvSpPr>
          <p:cNvPr id="8" name="TextBox 7" hidden="1">
            <a:extLst>
              <a:ext uri="{FF2B5EF4-FFF2-40B4-BE49-F238E27FC236}">
                <a16:creationId xmlns:a16="http://schemas.microsoft.com/office/drawing/2014/main" id="{14C5DF7C-5C7E-463F-BC2C-54928278EB71}"/>
              </a:ext>
            </a:extLst>
          </p:cNvPr>
          <p:cNvSpPr txBox="1"/>
          <p:nvPr userDrawn="1"/>
        </p:nvSpPr>
        <p:spPr>
          <a:xfrm>
            <a:off x="0" y="6673334"/>
            <a:ext cx="9144000" cy="184666"/>
          </a:xfrm>
          <a:prstGeom prst="rect">
            <a:avLst/>
          </a:prstGeom>
          <a:noFill/>
        </p:spPr>
        <p:txBody>
          <a:bodyPr wrap="square" rtlCol="0">
            <a:spAutoFit/>
          </a:bodyPr>
          <a:lstStyle/>
          <a:p>
            <a:r>
              <a:rPr lang="en-US" sz="600" dirty="0">
                <a:solidFill>
                  <a:schemeClr val="bg2">
                    <a:lumMod val="75000"/>
                  </a:schemeClr>
                </a:solidFill>
              </a:rPr>
              <a:t>© 2019 Rotary International. Internal Use Only. Not For Distribution. Private and Confidential.</a:t>
            </a:r>
          </a:p>
        </p:txBody>
      </p:sp>
      <p:sp>
        <p:nvSpPr>
          <p:cNvPr id="11" name="Slide Number Placeholder 5">
            <a:extLst>
              <a:ext uri="{FF2B5EF4-FFF2-40B4-BE49-F238E27FC236}">
                <a16:creationId xmlns:a16="http://schemas.microsoft.com/office/drawing/2014/main" id="{71700CBF-B968-4177-A57B-11088BD7A2FC}"/>
              </a:ext>
            </a:extLst>
          </p:cNvPr>
          <p:cNvSpPr>
            <a:spLocks noGrp="1"/>
          </p:cNvSpPr>
          <p:nvPr>
            <p:ph type="sldNum" sz="quarter" idx="12"/>
          </p:nvPr>
        </p:nvSpPr>
        <p:spPr>
          <a:xfrm>
            <a:off x="11650133" y="115570"/>
            <a:ext cx="423334" cy="365125"/>
          </a:xfrm>
        </p:spPr>
        <p:txBody>
          <a:bodyPr vert="horz" lIns="91440" tIns="45720" rIns="91440" bIns="45720" rtlCol="0" anchor="ctr"/>
          <a:lstStyle>
            <a:lvl1pPr>
              <a:defRPr lang="en-US" smtClean="0">
                <a:solidFill>
                  <a:schemeClr val="bg1"/>
                </a:solidFill>
              </a:defRPr>
            </a:lvl1pPr>
          </a:lstStyle>
          <a:p>
            <a:fld id="{97A94E25-127B-4C48-AF96-44BA7B823777}" type="slidenum">
              <a:rPr lang="en-US" smtClean="0"/>
              <a:pPr/>
              <a:t>‹#›</a:t>
            </a:fld>
            <a:endParaRPr lang="en-US" dirty="0"/>
          </a:p>
        </p:txBody>
      </p:sp>
      <p:pic>
        <p:nvPicPr>
          <p:cNvPr id="14" name="Picture 13">
            <a:extLst>
              <a:ext uri="{FF2B5EF4-FFF2-40B4-BE49-F238E27FC236}">
                <a16:creationId xmlns:a16="http://schemas.microsoft.com/office/drawing/2014/main" id="{3575057F-8A4A-3D48-A811-CF3BB6867A6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60999" y="5878557"/>
            <a:ext cx="1872085" cy="703131"/>
          </a:xfrm>
          <a:prstGeom prst="rect">
            <a:avLst/>
          </a:prstGeom>
        </p:spPr>
      </p:pic>
    </p:spTree>
    <p:extLst>
      <p:ext uri="{BB962C8B-B14F-4D97-AF65-F5344CB8AC3E}">
        <p14:creationId xmlns:p14="http://schemas.microsoft.com/office/powerpoint/2010/main" val="1828354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1" y="1709740"/>
            <a:ext cx="10515600" cy="2852737"/>
          </a:xfrm>
        </p:spPr>
        <p:txBody>
          <a:bodyPr anchor="b"/>
          <a:lstStyle>
            <a:lvl1pPr>
              <a:defRPr sz="4500"/>
            </a:lvl1pPr>
          </a:lstStyle>
          <a:p>
            <a:r>
              <a:rPr lang="ja-JP" altLang="en-US"/>
              <a:t>マスター タイトルの書式設定</a:t>
            </a:r>
          </a:p>
        </p:txBody>
      </p:sp>
      <p:sp>
        <p:nvSpPr>
          <p:cNvPr id="3" name="テキスト プレースホルダー 2"/>
          <p:cNvSpPr>
            <a:spLocks noGrp="1"/>
          </p:cNvSpPr>
          <p:nvPr>
            <p:ph type="body" idx="1"/>
          </p:nvPr>
        </p:nvSpPr>
        <p:spPr>
          <a:xfrm>
            <a:off x="831851" y="4589465"/>
            <a:ext cx="10515600" cy="1500187"/>
          </a:xfrm>
        </p:spPr>
        <p:txBody>
          <a:bodyPr/>
          <a:lstStyle>
            <a:lvl1pPr marL="0" indent="0">
              <a:buNone/>
              <a:defRPr sz="1800"/>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A427C2E8-464E-4A67-BBC4-4953A8834B9D}"/>
              </a:ext>
            </a:extLst>
          </p:cNvPr>
          <p:cNvSpPr>
            <a:spLocks noGrp="1" noChangeArrowheads="1"/>
          </p:cNvSpPr>
          <p:nvPr>
            <p:ph type="dt" sz="half" idx="10"/>
          </p:nvPr>
        </p:nvSpPr>
        <p:spPr>
          <a:ln/>
        </p:spPr>
        <p:txBody>
          <a:bodyPr/>
          <a:lstStyle>
            <a:lvl1pPr>
              <a:defRPr/>
            </a:lvl1pPr>
          </a:lstStyle>
          <a:p>
            <a:pPr>
              <a:defRPr/>
            </a:pPr>
            <a:endParaRPr lang="en-US" altLang="ja-JP" sz="1350" dirty="0">
              <a:solidFill>
                <a:schemeClr val="tx1"/>
              </a:solidFill>
            </a:endParaRPr>
          </a:p>
        </p:txBody>
      </p:sp>
      <p:sp>
        <p:nvSpPr>
          <p:cNvPr id="5" name="Footer Placeholder 4">
            <a:extLst>
              <a:ext uri="{FF2B5EF4-FFF2-40B4-BE49-F238E27FC236}">
                <a16:creationId xmlns:a16="http://schemas.microsoft.com/office/drawing/2014/main" id="{84D30F10-ED96-48B5-B516-085D18F2ACE4}"/>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6" name="Slide Number Placeholder 5">
            <a:extLst>
              <a:ext uri="{FF2B5EF4-FFF2-40B4-BE49-F238E27FC236}">
                <a16:creationId xmlns:a16="http://schemas.microsoft.com/office/drawing/2014/main" id="{A6DEFC01-C1E3-4618-9AC7-307B68DCA596}"/>
              </a:ext>
            </a:extLst>
          </p:cNvPr>
          <p:cNvSpPr>
            <a:spLocks noGrp="1" noChangeArrowheads="1"/>
          </p:cNvSpPr>
          <p:nvPr>
            <p:ph type="sldNum" sz="quarter" idx="12"/>
          </p:nvPr>
        </p:nvSpPr>
        <p:spPr>
          <a:ln/>
        </p:spPr>
        <p:txBody>
          <a:bodyPr/>
          <a:lstStyle>
            <a:lvl1pPr>
              <a:defRPr/>
            </a:lvl1pPr>
          </a:lstStyle>
          <a:p>
            <a:pPr>
              <a:defRPr/>
            </a:pPr>
            <a:fld id="{9220A2E7-1F63-45EE-88E2-48F160C3B5E2}"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13485645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3B5555C6-768D-4D30-811A-F66CBE74CEF0}"/>
              </a:ext>
            </a:extLst>
          </p:cNvPr>
          <p:cNvSpPr>
            <a:spLocks noGrp="1"/>
          </p:cNvSpPr>
          <p:nvPr>
            <p:ph type="pic" sz="quarter" idx="13"/>
          </p:nvPr>
        </p:nvSpPr>
        <p:spPr>
          <a:xfrm>
            <a:off x="0" y="0"/>
            <a:ext cx="12192000" cy="5043713"/>
          </a:xfrm>
          <a:prstGeom prst="rect">
            <a:avLst/>
          </a:prstGeom>
        </p:spPr>
        <p:txBody>
          <a:bodyPr wrap="square">
            <a:noAutofit/>
          </a:bodyPr>
          <a:lstStyle/>
          <a:p>
            <a:endParaRPr lang="en-US" dirty="0"/>
          </a:p>
        </p:txBody>
      </p:sp>
      <p:sp>
        <p:nvSpPr>
          <p:cNvPr id="24" name="Rectangle 23">
            <a:extLst>
              <a:ext uri="{FF2B5EF4-FFF2-40B4-BE49-F238E27FC236}">
                <a16:creationId xmlns:a16="http://schemas.microsoft.com/office/drawing/2014/main" id="{109702C4-ABB0-4FA9-AC7F-FD0C1056D0BB}"/>
              </a:ext>
            </a:extLst>
          </p:cNvPr>
          <p:cNvSpPr/>
          <p:nvPr userDrawn="1"/>
        </p:nvSpPr>
        <p:spPr>
          <a:xfrm>
            <a:off x="0" y="0"/>
            <a:ext cx="12192000" cy="5043713"/>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274320" rtlCol="0" anchor="b"/>
          <a:lstStyle/>
          <a:p>
            <a:pPr algn="l"/>
            <a:r>
              <a:rPr lang="en-US" dirty="0">
                <a:solidFill>
                  <a:schemeClr val="lt1">
                    <a:alpha val="0"/>
                  </a:schemeClr>
                </a:solidFill>
              </a:rPr>
              <a:t>z</a:t>
            </a:r>
          </a:p>
        </p:txBody>
      </p:sp>
      <p:sp>
        <p:nvSpPr>
          <p:cNvPr id="27" name="Rectangle 26">
            <a:extLst>
              <a:ext uri="{FF2B5EF4-FFF2-40B4-BE49-F238E27FC236}">
                <a16:creationId xmlns:a16="http://schemas.microsoft.com/office/drawing/2014/main" id="{6D468973-885C-4EB1-BD5B-E7545B32CF5C}"/>
              </a:ext>
            </a:extLst>
          </p:cNvPr>
          <p:cNvSpPr/>
          <p:nvPr userDrawn="1"/>
        </p:nvSpPr>
        <p:spPr>
          <a:xfrm>
            <a:off x="0" y="5043714"/>
            <a:ext cx="12192000" cy="1814286"/>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Text Placeholder 11">
            <a:extLst>
              <a:ext uri="{FF2B5EF4-FFF2-40B4-BE49-F238E27FC236}">
                <a16:creationId xmlns:a16="http://schemas.microsoft.com/office/drawing/2014/main" id="{9D3472EC-3332-4840-B3B3-3F529B60B0CF}"/>
              </a:ext>
            </a:extLst>
          </p:cNvPr>
          <p:cNvSpPr>
            <a:spLocks noGrp="1"/>
          </p:cNvSpPr>
          <p:nvPr>
            <p:ph type="body" sz="quarter" idx="14" hasCustomPrompt="1"/>
          </p:nvPr>
        </p:nvSpPr>
        <p:spPr>
          <a:xfrm>
            <a:off x="296333" y="5297713"/>
            <a:ext cx="9733038" cy="635000"/>
          </a:xfrm>
        </p:spPr>
        <p:txBody>
          <a:bodyPr>
            <a:normAutofit/>
          </a:bodyPr>
          <a:lstStyle>
            <a:lvl1pPr marL="0" indent="0" algn="l">
              <a:buNone/>
              <a:defRPr sz="4400" b="1" cap="all" baseline="0">
                <a:solidFill>
                  <a:schemeClr val="bg1"/>
                </a:solidFill>
                <a:latin typeface="MS PMincho"/>
              </a:defRPr>
            </a:lvl1pPr>
            <a:lvl2pPr marL="0" indent="0" algn="ctr">
              <a:buNone/>
              <a:defRPr sz="2000">
                <a:solidFill>
                  <a:schemeClr val="bg1"/>
                </a:solidFill>
              </a:defRPr>
            </a:lvl2pPr>
            <a:lvl3pPr>
              <a:defRPr sz="1800"/>
            </a:lvl3pPr>
            <a:lvl4pPr>
              <a:defRPr sz="1600"/>
            </a:lvl4pPr>
            <a:lvl5pPr>
              <a:defRPr sz="1600"/>
            </a:lvl5pPr>
          </a:lstStyle>
          <a:p>
            <a:pPr lvl="0"/>
            <a:r>
              <a:rPr lang="en-US" dirty="0"/>
              <a:t>Title OF PRESENTATION</a:t>
            </a:r>
          </a:p>
        </p:txBody>
      </p:sp>
      <p:sp>
        <p:nvSpPr>
          <p:cNvPr id="3" name="Subtitle 2">
            <a:extLst>
              <a:ext uri="{FF2B5EF4-FFF2-40B4-BE49-F238E27FC236}">
                <a16:creationId xmlns:a16="http://schemas.microsoft.com/office/drawing/2014/main" id="{68C54DFB-92F7-41E0-897D-1D2F9A85707F}"/>
              </a:ext>
            </a:extLst>
          </p:cNvPr>
          <p:cNvSpPr>
            <a:spLocks noGrp="1"/>
          </p:cNvSpPr>
          <p:nvPr>
            <p:ph type="subTitle" idx="1" hasCustomPrompt="1"/>
          </p:nvPr>
        </p:nvSpPr>
        <p:spPr>
          <a:xfrm>
            <a:off x="296333" y="6042779"/>
            <a:ext cx="9733038" cy="465667"/>
          </a:xfrm>
        </p:spPr>
        <p:txBody>
          <a:bodyPr>
            <a:noAutofit/>
          </a:bodyPr>
          <a:lstStyle>
            <a:lvl1pPr marL="0" indent="0" algn="l">
              <a:buNone/>
              <a:defRPr sz="2800" b="1">
                <a:solidFill>
                  <a:srgbClr val="33333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Type your Rotary club name here</a:t>
            </a:r>
          </a:p>
        </p:txBody>
      </p:sp>
      <p:sp>
        <p:nvSpPr>
          <p:cNvPr id="8" name="TextBox 7" hidden="1">
            <a:extLst>
              <a:ext uri="{FF2B5EF4-FFF2-40B4-BE49-F238E27FC236}">
                <a16:creationId xmlns:a16="http://schemas.microsoft.com/office/drawing/2014/main" id="{84DDCCAD-79C7-47DD-ADFA-662E6C9F15A6}"/>
              </a:ext>
            </a:extLst>
          </p:cNvPr>
          <p:cNvSpPr txBox="1"/>
          <p:nvPr userDrawn="1"/>
        </p:nvSpPr>
        <p:spPr>
          <a:xfrm>
            <a:off x="0" y="6673334"/>
            <a:ext cx="9144000" cy="184666"/>
          </a:xfrm>
          <a:prstGeom prst="rect">
            <a:avLst/>
          </a:prstGeom>
          <a:noFill/>
        </p:spPr>
        <p:txBody>
          <a:bodyPr wrap="square" rtlCol="0">
            <a:spAutoFit/>
          </a:bodyPr>
          <a:lstStyle/>
          <a:p>
            <a:r>
              <a:rPr lang="en-US" sz="600" dirty="0">
                <a:solidFill>
                  <a:schemeClr val="bg1">
                    <a:lumMod val="50000"/>
                  </a:schemeClr>
                </a:solidFill>
              </a:rPr>
              <a:t>© 2019 Rotary International. Internal Use Only. Not For Distribution. Private and Confidential.</a:t>
            </a:r>
          </a:p>
        </p:txBody>
      </p:sp>
      <p:sp>
        <p:nvSpPr>
          <p:cNvPr id="11" name="Slide Number Placeholder 5">
            <a:extLst>
              <a:ext uri="{FF2B5EF4-FFF2-40B4-BE49-F238E27FC236}">
                <a16:creationId xmlns:a16="http://schemas.microsoft.com/office/drawing/2014/main" id="{B404E3BF-B02B-48D6-9216-A767209304BA}"/>
              </a:ext>
            </a:extLst>
          </p:cNvPr>
          <p:cNvSpPr>
            <a:spLocks noGrp="1"/>
          </p:cNvSpPr>
          <p:nvPr>
            <p:ph type="sldNum" sz="quarter" idx="12"/>
          </p:nvPr>
        </p:nvSpPr>
        <p:spPr>
          <a:xfrm>
            <a:off x="11650133" y="115570"/>
            <a:ext cx="423334" cy="365125"/>
          </a:xfrm>
        </p:spPr>
        <p:txBody>
          <a:bodyPr vert="horz" lIns="91440" tIns="45720" rIns="91440" bIns="45720" rtlCol="0" anchor="ctr"/>
          <a:lstStyle>
            <a:lvl1pPr>
              <a:defRPr lang="en-US" smtClean="0">
                <a:solidFill>
                  <a:schemeClr val="bg1"/>
                </a:solidFill>
              </a:defRPr>
            </a:lvl1pPr>
          </a:lstStyle>
          <a:p>
            <a:fld id="{97A94E25-127B-4C48-AF96-44BA7B823777}" type="slidenum">
              <a:rPr lang="en-US" smtClean="0"/>
              <a:pPr/>
              <a:t>‹#›</a:t>
            </a:fld>
            <a:endParaRPr lang="en-US" dirty="0"/>
          </a:p>
        </p:txBody>
      </p:sp>
      <p:pic>
        <p:nvPicPr>
          <p:cNvPr id="14" name="Picture 13">
            <a:extLst>
              <a:ext uri="{FF2B5EF4-FFF2-40B4-BE49-F238E27FC236}">
                <a16:creationId xmlns:a16="http://schemas.microsoft.com/office/drawing/2014/main" id="{C9E95793-1AA7-8D4B-B83A-CE84DD100ED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60999" y="5878557"/>
            <a:ext cx="1872085" cy="703131"/>
          </a:xfrm>
          <a:prstGeom prst="rect">
            <a:avLst/>
          </a:prstGeom>
        </p:spPr>
      </p:pic>
    </p:spTree>
    <p:extLst>
      <p:ext uri="{BB962C8B-B14F-4D97-AF65-F5344CB8AC3E}">
        <p14:creationId xmlns:p14="http://schemas.microsoft.com/office/powerpoint/2010/main" val="20533319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E6EAAB-7FEE-4F68-883D-EBA6B0F104AC}"/>
              </a:ext>
            </a:extLst>
          </p:cNvPr>
          <p:cNvSpPr/>
          <p:nvPr userDrawn="1"/>
        </p:nvSpPr>
        <p:spPr>
          <a:xfrm>
            <a:off x="0" y="0"/>
            <a:ext cx="12192000" cy="6858000"/>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hidden="1">
            <a:extLst>
              <a:ext uri="{FF2B5EF4-FFF2-40B4-BE49-F238E27FC236}">
                <a16:creationId xmlns:a16="http://schemas.microsoft.com/office/drawing/2014/main" id="{690739EB-94C1-4415-B19F-879B952D09F0}"/>
              </a:ext>
            </a:extLst>
          </p:cNvPr>
          <p:cNvSpPr txBox="1"/>
          <p:nvPr userDrawn="1"/>
        </p:nvSpPr>
        <p:spPr>
          <a:xfrm>
            <a:off x="0" y="6673334"/>
            <a:ext cx="9144000" cy="184666"/>
          </a:xfrm>
          <a:prstGeom prst="rect">
            <a:avLst/>
          </a:prstGeom>
          <a:noFill/>
        </p:spPr>
        <p:txBody>
          <a:bodyPr wrap="square" rtlCol="0">
            <a:spAutoFit/>
          </a:bodyPr>
          <a:lstStyle/>
          <a:p>
            <a:r>
              <a:rPr lang="en-US" sz="600" dirty="0">
                <a:solidFill>
                  <a:schemeClr val="bg2">
                    <a:lumMod val="50000"/>
                  </a:schemeClr>
                </a:solidFill>
              </a:rPr>
              <a:t>© 2019 Rotary International. Internal Use Only. Not For Distribution. Private and Confidential.</a:t>
            </a:r>
          </a:p>
        </p:txBody>
      </p:sp>
      <p:sp>
        <p:nvSpPr>
          <p:cNvPr id="5" name="Slide Number Placeholder 5">
            <a:extLst>
              <a:ext uri="{FF2B5EF4-FFF2-40B4-BE49-F238E27FC236}">
                <a16:creationId xmlns:a16="http://schemas.microsoft.com/office/drawing/2014/main" id="{498B72DB-9B3F-4174-946B-11B970D5D543}"/>
              </a:ext>
            </a:extLst>
          </p:cNvPr>
          <p:cNvSpPr>
            <a:spLocks noGrp="1"/>
          </p:cNvSpPr>
          <p:nvPr>
            <p:ph type="sldNum" sz="quarter" idx="12"/>
          </p:nvPr>
        </p:nvSpPr>
        <p:spPr>
          <a:xfrm>
            <a:off x="11650133" y="115570"/>
            <a:ext cx="423334" cy="365125"/>
          </a:xfrm>
        </p:spPr>
        <p:txBody>
          <a:bodyPr vert="horz" lIns="91440" tIns="45720" rIns="91440" bIns="45720" rtlCol="0" anchor="ctr"/>
          <a:lstStyle>
            <a:lvl1pPr>
              <a:defRPr lang="en-US" smtClean="0">
                <a:solidFill>
                  <a:schemeClr val="bg1"/>
                </a:solidFill>
              </a:defRPr>
            </a:lvl1pPr>
          </a:lstStyle>
          <a:p>
            <a:fld id="{97A94E25-127B-4C48-AF96-44BA7B823777}" type="slidenum">
              <a:rPr lang="en-US" smtClean="0"/>
              <a:pPr/>
              <a:t>‹#›</a:t>
            </a:fld>
            <a:endParaRPr lang="en-US" dirty="0"/>
          </a:p>
        </p:txBody>
      </p:sp>
    </p:spTree>
    <p:extLst>
      <p:ext uri="{BB962C8B-B14F-4D97-AF65-F5344CB8AC3E}">
        <p14:creationId xmlns:p14="http://schemas.microsoft.com/office/powerpoint/2010/main" val="9422856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4AB9660-06D7-4EC1-B41A-0141039CF0E9}"/>
              </a:ext>
            </a:extLst>
          </p:cNvPr>
          <p:cNvSpPr/>
          <p:nvPr userDrawn="1"/>
        </p:nvSpPr>
        <p:spPr>
          <a:xfrm>
            <a:off x="0" y="0"/>
            <a:ext cx="12192000" cy="6857999"/>
          </a:xfrm>
          <a:prstGeom prst="rect">
            <a:avLst/>
          </a:prstGeom>
          <a:solidFill>
            <a:srgbClr val="4859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TextBox 5" hidden="1">
            <a:extLst>
              <a:ext uri="{FF2B5EF4-FFF2-40B4-BE49-F238E27FC236}">
                <a16:creationId xmlns:a16="http://schemas.microsoft.com/office/drawing/2014/main" id="{440A6B87-0865-4F2E-BFC1-2085F3020671}"/>
              </a:ext>
            </a:extLst>
          </p:cNvPr>
          <p:cNvSpPr txBox="1"/>
          <p:nvPr userDrawn="1"/>
        </p:nvSpPr>
        <p:spPr>
          <a:xfrm>
            <a:off x="0" y="6673334"/>
            <a:ext cx="9144000" cy="184666"/>
          </a:xfrm>
          <a:prstGeom prst="rect">
            <a:avLst/>
          </a:prstGeom>
          <a:noFill/>
        </p:spPr>
        <p:txBody>
          <a:bodyPr wrap="square" rtlCol="0">
            <a:spAutoFit/>
          </a:bodyPr>
          <a:lstStyle/>
          <a:p>
            <a:r>
              <a:rPr lang="en-US" sz="600" dirty="0">
                <a:solidFill>
                  <a:schemeClr val="bg2">
                    <a:lumMod val="75000"/>
                  </a:schemeClr>
                </a:solidFill>
              </a:rPr>
              <a:t>© 2019 Rotary International. Internal Use Only. Not For Distribution. Private and Confidential.</a:t>
            </a:r>
          </a:p>
        </p:txBody>
      </p:sp>
      <p:sp>
        <p:nvSpPr>
          <p:cNvPr id="5" name="Slide Number Placeholder 5">
            <a:extLst>
              <a:ext uri="{FF2B5EF4-FFF2-40B4-BE49-F238E27FC236}">
                <a16:creationId xmlns:a16="http://schemas.microsoft.com/office/drawing/2014/main" id="{5A7B473F-4FCB-4E80-AEDD-AFF0A582E31D}"/>
              </a:ext>
            </a:extLst>
          </p:cNvPr>
          <p:cNvSpPr>
            <a:spLocks noGrp="1"/>
          </p:cNvSpPr>
          <p:nvPr>
            <p:ph type="sldNum" sz="quarter" idx="12"/>
          </p:nvPr>
        </p:nvSpPr>
        <p:spPr>
          <a:xfrm>
            <a:off x="11650133" y="115570"/>
            <a:ext cx="423334" cy="365125"/>
          </a:xfrm>
        </p:spPr>
        <p:txBody>
          <a:bodyPr vert="horz" lIns="91440" tIns="45720" rIns="91440" bIns="45720" rtlCol="0" anchor="ctr"/>
          <a:lstStyle>
            <a:lvl1pPr>
              <a:defRPr lang="en-US" smtClean="0">
                <a:solidFill>
                  <a:schemeClr val="bg1"/>
                </a:solidFill>
              </a:defRPr>
            </a:lvl1pPr>
          </a:lstStyle>
          <a:p>
            <a:fld id="{97A94E25-127B-4C48-AF96-44BA7B823777}" type="slidenum">
              <a:rPr lang="en-US" smtClean="0"/>
              <a:pPr/>
              <a:t>‹#›</a:t>
            </a:fld>
            <a:endParaRPr lang="en-US" dirty="0"/>
          </a:p>
        </p:txBody>
      </p:sp>
    </p:spTree>
    <p:extLst>
      <p:ext uri="{BB962C8B-B14F-4D97-AF65-F5344CB8AC3E}">
        <p14:creationId xmlns:p14="http://schemas.microsoft.com/office/powerpoint/2010/main" val="18030516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6B15CEA-7F4D-4111-91E1-C24BB8942014}"/>
              </a:ext>
            </a:extLst>
          </p:cNvPr>
          <p:cNvSpPr/>
          <p:nvPr userDrawn="1"/>
        </p:nvSpPr>
        <p:spPr>
          <a:xfrm flipV="1">
            <a:off x="0" y="0"/>
            <a:ext cx="12192000" cy="1540042"/>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B110B65-104E-48DA-9FDA-01FF9A48E841}"/>
              </a:ext>
            </a:extLst>
          </p:cNvPr>
          <p:cNvSpPr>
            <a:spLocks noGrp="1"/>
          </p:cNvSpPr>
          <p:nvPr>
            <p:ph type="title"/>
          </p:nvPr>
        </p:nvSpPr>
        <p:spPr>
          <a:xfrm>
            <a:off x="381000" y="1"/>
            <a:ext cx="11506200" cy="1540042"/>
          </a:xfrm>
        </p:spPr>
        <p:txBody>
          <a:bodyPr tIns="0" bIns="91440" anchor="b"/>
          <a:lstStyle>
            <a:lvl1pPr>
              <a:defRPr cap="all" baseline="0">
                <a:solidFill>
                  <a:schemeClr val="bg1"/>
                </a:solidFill>
              </a:defRPr>
            </a:lvl1pPr>
          </a:lstStyle>
          <a:p>
            <a:r>
              <a:rPr lang="en-US" dirty="0"/>
              <a:t>Click to edit Master title style</a:t>
            </a:r>
          </a:p>
        </p:txBody>
      </p:sp>
      <p:sp>
        <p:nvSpPr>
          <p:cNvPr id="10" name="Content Placeholder 2">
            <a:extLst>
              <a:ext uri="{FF2B5EF4-FFF2-40B4-BE49-F238E27FC236}">
                <a16:creationId xmlns:a16="http://schemas.microsoft.com/office/drawing/2014/main" id="{9A633E9E-2A95-4274-8C9E-B12F3C8F05DB}"/>
              </a:ext>
            </a:extLst>
          </p:cNvPr>
          <p:cNvSpPr>
            <a:spLocks noGrp="1"/>
          </p:cNvSpPr>
          <p:nvPr>
            <p:ph idx="1"/>
          </p:nvPr>
        </p:nvSpPr>
        <p:spPr>
          <a:xfrm>
            <a:off x="380999" y="2142067"/>
            <a:ext cx="11506199" cy="4034896"/>
          </a:xfrm>
        </p:spPr>
        <p:txBody>
          <a:bodyPr>
            <a:normAutofit/>
          </a:bodyPr>
          <a:lstStyle>
            <a:lvl1pPr>
              <a:defRPr sz="2400">
                <a:solidFill>
                  <a:srgbClr val="333333"/>
                </a:solidFill>
              </a:defRPr>
            </a:lvl1pPr>
            <a:lvl2pPr marL="457200" indent="-228600">
              <a:defRPr sz="2000">
                <a:solidFill>
                  <a:srgbClr val="333333"/>
                </a:solidFill>
              </a:defRPr>
            </a:lvl2pPr>
            <a:lvl3pPr marL="685800" indent="-228600">
              <a:defRPr sz="1800">
                <a:solidFill>
                  <a:srgbClr val="333333"/>
                </a:solidFill>
              </a:defRPr>
            </a:lvl3pPr>
            <a:lvl4pPr marL="914400" indent="-228600">
              <a:defRPr sz="1600">
                <a:solidFill>
                  <a:srgbClr val="333333"/>
                </a:solidFill>
              </a:defRPr>
            </a:lvl4pPr>
            <a:lvl5pPr marL="1143000" indent="-228600">
              <a:defRPr sz="1600">
                <a:solidFill>
                  <a:srgbClr val="333333"/>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Box 5" hidden="1">
            <a:extLst>
              <a:ext uri="{FF2B5EF4-FFF2-40B4-BE49-F238E27FC236}">
                <a16:creationId xmlns:a16="http://schemas.microsoft.com/office/drawing/2014/main" id="{134820A4-D5DF-4EEE-9F8B-8C9C8D423F7B}"/>
              </a:ext>
            </a:extLst>
          </p:cNvPr>
          <p:cNvSpPr txBox="1"/>
          <p:nvPr userDrawn="1"/>
        </p:nvSpPr>
        <p:spPr>
          <a:xfrm>
            <a:off x="0" y="6673334"/>
            <a:ext cx="9144000" cy="184666"/>
          </a:xfrm>
          <a:prstGeom prst="rect">
            <a:avLst/>
          </a:prstGeom>
          <a:noFill/>
        </p:spPr>
        <p:txBody>
          <a:bodyPr wrap="square" rtlCol="0">
            <a:spAutoFit/>
          </a:bodyPr>
          <a:lstStyle/>
          <a:p>
            <a:r>
              <a:rPr lang="en-US" sz="600" dirty="0">
                <a:solidFill>
                  <a:schemeClr val="bg2">
                    <a:lumMod val="75000"/>
                  </a:schemeClr>
                </a:solidFill>
              </a:rPr>
              <a:t>© 2019 Rotary International. Internal Use Only. Not For Distribution. Private and Confidential.</a:t>
            </a:r>
          </a:p>
        </p:txBody>
      </p:sp>
      <p:sp>
        <p:nvSpPr>
          <p:cNvPr id="9" name="Slide Number Placeholder 5">
            <a:extLst>
              <a:ext uri="{FF2B5EF4-FFF2-40B4-BE49-F238E27FC236}">
                <a16:creationId xmlns:a16="http://schemas.microsoft.com/office/drawing/2014/main" id="{CE2B2F9D-68E3-43FB-86DA-500515AC8355}"/>
              </a:ext>
            </a:extLst>
          </p:cNvPr>
          <p:cNvSpPr>
            <a:spLocks noGrp="1"/>
          </p:cNvSpPr>
          <p:nvPr>
            <p:ph type="sldNum" sz="quarter" idx="12"/>
          </p:nvPr>
        </p:nvSpPr>
        <p:spPr>
          <a:xfrm>
            <a:off x="11650133" y="115570"/>
            <a:ext cx="423334" cy="365125"/>
          </a:xfrm>
        </p:spPr>
        <p:txBody>
          <a:bodyPr vert="horz" lIns="91440" tIns="45720" rIns="91440" bIns="45720" rtlCol="0" anchor="ctr"/>
          <a:lstStyle>
            <a:lvl1pPr>
              <a:defRPr lang="en-US" smtClean="0">
                <a:solidFill>
                  <a:schemeClr val="tx1"/>
                </a:solidFill>
              </a:defRPr>
            </a:lvl1pPr>
          </a:lstStyle>
          <a:p>
            <a:fld id="{97A94E25-127B-4C48-AF96-44BA7B823777}" type="slidenum">
              <a:rPr lang="en-US" smtClean="0"/>
              <a:pPr/>
              <a:t>‹#›</a:t>
            </a:fld>
            <a:endParaRPr lang="en-US" dirty="0"/>
          </a:p>
        </p:txBody>
      </p:sp>
    </p:spTree>
    <p:extLst>
      <p:ext uri="{BB962C8B-B14F-4D97-AF65-F5344CB8AC3E}">
        <p14:creationId xmlns:p14="http://schemas.microsoft.com/office/powerpoint/2010/main" val="427503631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9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6B15CEA-7F4D-4111-91E1-C24BB8942014}"/>
              </a:ext>
            </a:extLst>
          </p:cNvPr>
          <p:cNvSpPr/>
          <p:nvPr userDrawn="1"/>
        </p:nvSpPr>
        <p:spPr>
          <a:xfrm flipV="1">
            <a:off x="0" y="0"/>
            <a:ext cx="12192000" cy="1540042"/>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B110B65-104E-48DA-9FDA-01FF9A48E841}"/>
              </a:ext>
            </a:extLst>
          </p:cNvPr>
          <p:cNvSpPr>
            <a:spLocks noGrp="1"/>
          </p:cNvSpPr>
          <p:nvPr>
            <p:ph type="title"/>
          </p:nvPr>
        </p:nvSpPr>
        <p:spPr>
          <a:xfrm>
            <a:off x="381000" y="1"/>
            <a:ext cx="11506200" cy="1540042"/>
          </a:xfrm>
        </p:spPr>
        <p:txBody>
          <a:bodyPr tIns="0" bIns="91440" anchor="b"/>
          <a:lstStyle>
            <a:lvl1pPr>
              <a:defRPr cap="all" baseline="0">
                <a:solidFill>
                  <a:schemeClr val="bg1"/>
                </a:solidFill>
              </a:defRPr>
            </a:lvl1pPr>
          </a:lstStyle>
          <a:p>
            <a:r>
              <a:rPr lang="en-US" dirty="0"/>
              <a:t>Click to edit Master title style</a:t>
            </a:r>
          </a:p>
        </p:txBody>
      </p:sp>
      <p:sp>
        <p:nvSpPr>
          <p:cNvPr id="10" name="Content Placeholder 2">
            <a:extLst>
              <a:ext uri="{FF2B5EF4-FFF2-40B4-BE49-F238E27FC236}">
                <a16:creationId xmlns:a16="http://schemas.microsoft.com/office/drawing/2014/main" id="{9A633E9E-2A95-4274-8C9E-B12F3C8F05DB}"/>
              </a:ext>
            </a:extLst>
          </p:cNvPr>
          <p:cNvSpPr>
            <a:spLocks noGrp="1"/>
          </p:cNvSpPr>
          <p:nvPr>
            <p:ph idx="1"/>
          </p:nvPr>
        </p:nvSpPr>
        <p:spPr>
          <a:xfrm>
            <a:off x="380999" y="2436811"/>
            <a:ext cx="11506199" cy="3836989"/>
          </a:xfrm>
        </p:spPr>
        <p:txBody>
          <a:bodyPr>
            <a:normAutofit/>
          </a:bodyPr>
          <a:lstStyle>
            <a:lvl1pPr>
              <a:defRPr sz="2400">
                <a:solidFill>
                  <a:srgbClr val="333333"/>
                </a:solidFill>
              </a:defRPr>
            </a:lvl1pPr>
            <a:lvl2pPr marL="457200" indent="-228600">
              <a:defRPr sz="2000">
                <a:solidFill>
                  <a:srgbClr val="333333"/>
                </a:solidFill>
              </a:defRPr>
            </a:lvl2pPr>
            <a:lvl3pPr marL="685800" indent="-228600">
              <a:defRPr sz="1800">
                <a:solidFill>
                  <a:srgbClr val="333333"/>
                </a:solidFill>
              </a:defRPr>
            </a:lvl3pPr>
            <a:lvl4pPr marL="914400" indent="-228600">
              <a:defRPr sz="1600">
                <a:solidFill>
                  <a:srgbClr val="333333"/>
                </a:solidFill>
              </a:defRPr>
            </a:lvl4pPr>
            <a:lvl5pPr marL="1143000" indent="-228600">
              <a:defRPr sz="1600">
                <a:solidFill>
                  <a:srgbClr val="333333"/>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ubtitle 2">
            <a:extLst>
              <a:ext uri="{FF2B5EF4-FFF2-40B4-BE49-F238E27FC236}">
                <a16:creationId xmlns:a16="http://schemas.microsoft.com/office/drawing/2014/main" id="{11B1EC5A-E690-43D2-A0E3-D50BD6A53AFE}"/>
              </a:ext>
            </a:extLst>
          </p:cNvPr>
          <p:cNvSpPr>
            <a:spLocks noGrp="1"/>
          </p:cNvSpPr>
          <p:nvPr>
            <p:ph type="subTitle" idx="13"/>
          </p:nvPr>
        </p:nvSpPr>
        <p:spPr>
          <a:xfrm>
            <a:off x="380999" y="1796132"/>
            <a:ext cx="11506199" cy="615279"/>
          </a:xfrm>
        </p:spPr>
        <p:txBody>
          <a:bodyPr>
            <a:normAutofit/>
          </a:bodyPr>
          <a:lstStyle>
            <a:lvl1pPr marL="0" indent="0" algn="l">
              <a:buNone/>
              <a:defRPr sz="2400" b="1" cap="all" baseline="0">
                <a:solidFill>
                  <a:srgbClr val="333333"/>
                </a:solidFill>
                <a:latin typeface="MS PMincho"/>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7" name="TextBox 6" hidden="1">
            <a:extLst>
              <a:ext uri="{FF2B5EF4-FFF2-40B4-BE49-F238E27FC236}">
                <a16:creationId xmlns:a16="http://schemas.microsoft.com/office/drawing/2014/main" id="{C429B5C5-40F0-413F-82DE-781C809F82A3}"/>
              </a:ext>
            </a:extLst>
          </p:cNvPr>
          <p:cNvSpPr txBox="1"/>
          <p:nvPr userDrawn="1"/>
        </p:nvSpPr>
        <p:spPr>
          <a:xfrm>
            <a:off x="0" y="6673334"/>
            <a:ext cx="9144000" cy="184666"/>
          </a:xfrm>
          <a:prstGeom prst="rect">
            <a:avLst/>
          </a:prstGeom>
          <a:noFill/>
        </p:spPr>
        <p:txBody>
          <a:bodyPr wrap="square" rtlCol="0">
            <a:spAutoFit/>
          </a:bodyPr>
          <a:lstStyle/>
          <a:p>
            <a:r>
              <a:rPr lang="en-US" sz="600" dirty="0">
                <a:solidFill>
                  <a:schemeClr val="bg2">
                    <a:lumMod val="75000"/>
                  </a:schemeClr>
                </a:solidFill>
              </a:rPr>
              <a:t>© 2019 Rotary International. Internal Use Only. Not For Distribution. Private and Confidential.</a:t>
            </a:r>
          </a:p>
        </p:txBody>
      </p:sp>
      <p:sp>
        <p:nvSpPr>
          <p:cNvPr id="9" name="Slide Number Placeholder 5">
            <a:extLst>
              <a:ext uri="{FF2B5EF4-FFF2-40B4-BE49-F238E27FC236}">
                <a16:creationId xmlns:a16="http://schemas.microsoft.com/office/drawing/2014/main" id="{FD10926E-D815-4592-97B7-8EE7A9786ACB}"/>
              </a:ext>
            </a:extLst>
          </p:cNvPr>
          <p:cNvSpPr>
            <a:spLocks noGrp="1"/>
          </p:cNvSpPr>
          <p:nvPr>
            <p:ph type="sldNum" sz="quarter" idx="12"/>
          </p:nvPr>
        </p:nvSpPr>
        <p:spPr>
          <a:xfrm>
            <a:off x="11650133" y="115570"/>
            <a:ext cx="423334" cy="365125"/>
          </a:xfrm>
        </p:spPr>
        <p:txBody>
          <a:bodyPr vert="horz" lIns="91440" tIns="45720" rIns="91440" bIns="45720" rtlCol="0" anchor="ctr"/>
          <a:lstStyle>
            <a:lvl1pPr>
              <a:defRPr lang="en-US" smtClean="0">
                <a:solidFill>
                  <a:schemeClr val="tx1"/>
                </a:solidFill>
              </a:defRPr>
            </a:lvl1pPr>
          </a:lstStyle>
          <a:p>
            <a:fld id="{97A94E25-127B-4C48-AF96-44BA7B823777}" type="slidenum">
              <a:rPr lang="en-US" smtClean="0"/>
              <a:pPr/>
              <a:t>‹#›</a:t>
            </a:fld>
            <a:endParaRPr lang="en-US" dirty="0"/>
          </a:p>
        </p:txBody>
      </p:sp>
    </p:spTree>
    <p:extLst>
      <p:ext uri="{BB962C8B-B14F-4D97-AF65-F5344CB8AC3E}">
        <p14:creationId xmlns:p14="http://schemas.microsoft.com/office/powerpoint/2010/main" val="25683156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A776E0-39A8-48D5-80F8-035E16384242}"/>
              </a:ext>
            </a:extLst>
          </p:cNvPr>
          <p:cNvSpPr/>
          <p:nvPr userDrawn="1"/>
        </p:nvSpPr>
        <p:spPr>
          <a:xfrm>
            <a:off x="0" y="1540042"/>
            <a:ext cx="12192000" cy="5317958"/>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9" name="Slide Number Placeholder 5">
            <a:extLst>
              <a:ext uri="{FF2B5EF4-FFF2-40B4-BE49-F238E27FC236}">
                <a16:creationId xmlns:a16="http://schemas.microsoft.com/office/drawing/2014/main" id="{3720C02A-46A0-4BE0-B1BF-F34465AC270B}"/>
              </a:ext>
            </a:extLst>
          </p:cNvPr>
          <p:cNvSpPr>
            <a:spLocks noGrp="1"/>
          </p:cNvSpPr>
          <p:nvPr>
            <p:ph type="sldNum" sz="quarter" idx="12"/>
          </p:nvPr>
        </p:nvSpPr>
        <p:spPr>
          <a:xfrm>
            <a:off x="11650133" y="6356350"/>
            <a:ext cx="423334" cy="365125"/>
          </a:xfrm>
        </p:spPr>
        <p:txBody>
          <a:bodyPr/>
          <a:lstStyle/>
          <a:p>
            <a:fld id="{97A94E25-127B-4C48-AF96-44BA7B823777}" type="slidenum">
              <a:rPr lang="en-US" smtClean="0"/>
              <a:t>‹#›</a:t>
            </a:fld>
            <a:endParaRPr lang="en-US" dirty="0"/>
          </a:p>
        </p:txBody>
      </p:sp>
      <p:sp>
        <p:nvSpPr>
          <p:cNvPr id="8" name="Title 1">
            <a:extLst>
              <a:ext uri="{FF2B5EF4-FFF2-40B4-BE49-F238E27FC236}">
                <a16:creationId xmlns:a16="http://schemas.microsoft.com/office/drawing/2014/main" id="{C48881AF-761E-4663-9A5E-BC34236BC1FE}"/>
              </a:ext>
            </a:extLst>
          </p:cNvPr>
          <p:cNvSpPr>
            <a:spLocks noGrp="1"/>
          </p:cNvSpPr>
          <p:nvPr>
            <p:ph type="title"/>
          </p:nvPr>
        </p:nvSpPr>
        <p:spPr>
          <a:xfrm>
            <a:off x="381000" y="1"/>
            <a:ext cx="11506200" cy="1540042"/>
          </a:xfrm>
        </p:spPr>
        <p:txBody>
          <a:bodyPr tIns="0" bIns="91440" anchor="b"/>
          <a:lstStyle>
            <a:lvl1pPr>
              <a:defRPr cap="all" baseline="0">
                <a:solidFill>
                  <a:srgbClr val="48595D"/>
                </a:solidFill>
              </a:defRPr>
            </a:lvl1pPr>
          </a:lstStyle>
          <a:p>
            <a:r>
              <a:rPr lang="en-US" dirty="0"/>
              <a:t>Click to edit Master title style</a:t>
            </a:r>
          </a:p>
        </p:txBody>
      </p:sp>
      <p:sp>
        <p:nvSpPr>
          <p:cNvPr id="5" name="TextBox 4" hidden="1">
            <a:extLst>
              <a:ext uri="{FF2B5EF4-FFF2-40B4-BE49-F238E27FC236}">
                <a16:creationId xmlns:a16="http://schemas.microsoft.com/office/drawing/2014/main" id="{31265F87-D1A9-4FC6-9F13-66361C11DF35}"/>
              </a:ext>
            </a:extLst>
          </p:cNvPr>
          <p:cNvSpPr txBox="1"/>
          <p:nvPr userDrawn="1"/>
        </p:nvSpPr>
        <p:spPr>
          <a:xfrm>
            <a:off x="0" y="6673334"/>
            <a:ext cx="9144000" cy="184666"/>
          </a:xfrm>
          <a:prstGeom prst="rect">
            <a:avLst/>
          </a:prstGeom>
          <a:noFill/>
        </p:spPr>
        <p:txBody>
          <a:bodyPr wrap="square" rtlCol="0">
            <a:spAutoFit/>
          </a:bodyPr>
          <a:lstStyle/>
          <a:p>
            <a:r>
              <a:rPr lang="en-US" sz="600" dirty="0">
                <a:solidFill>
                  <a:schemeClr val="bg2">
                    <a:lumMod val="50000"/>
                  </a:schemeClr>
                </a:solidFill>
              </a:rPr>
              <a:t>© 2019 Rotary International. Internal Use Only. Not For Distribution. Private and Confidential.</a:t>
            </a:r>
          </a:p>
        </p:txBody>
      </p:sp>
      <p:sp>
        <p:nvSpPr>
          <p:cNvPr id="10" name="Slide Number Placeholder 5">
            <a:extLst>
              <a:ext uri="{FF2B5EF4-FFF2-40B4-BE49-F238E27FC236}">
                <a16:creationId xmlns:a16="http://schemas.microsoft.com/office/drawing/2014/main" id="{28D424E8-3A20-4BF1-B53F-7A284F46F6A4}"/>
              </a:ext>
            </a:extLst>
          </p:cNvPr>
          <p:cNvSpPr txBox="1">
            <a:spLocks/>
          </p:cNvSpPr>
          <p:nvPr userDrawn="1"/>
        </p:nvSpPr>
        <p:spPr>
          <a:xfrm>
            <a:off x="11650133" y="115570"/>
            <a:ext cx="423334" cy="365125"/>
          </a:xfrm>
          <a:prstGeom prst="rect">
            <a:avLst/>
          </a:prstGeom>
        </p:spPr>
        <p:txBody>
          <a:bodyPr vert="horz" lIns="91440" tIns="45720" rIns="91440" bIns="45720" rtlCol="0" anchor="ctr"/>
          <a:lstStyle>
            <a:defPPr>
              <a:defRPr lang="en-US"/>
            </a:defPPr>
            <a:lvl1pPr marL="0" algn="r" defTabSz="914400" rtl="0" eaLnBrk="1" latinLnBrk="0" hangingPunct="1">
              <a:defRPr lang="en-US" sz="1200" kern="1200" smtClean="0">
                <a:solidFill>
                  <a:schemeClr val="bg1"/>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fld id="{97A94E25-127B-4C48-AF96-44BA7B823777}"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23454727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A776E0-39A8-48D5-80F8-035E16384242}"/>
              </a:ext>
            </a:extLst>
          </p:cNvPr>
          <p:cNvSpPr/>
          <p:nvPr userDrawn="1"/>
        </p:nvSpPr>
        <p:spPr>
          <a:xfrm>
            <a:off x="0" y="0"/>
            <a:ext cx="12192000" cy="1540042"/>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5" name="Title 1">
            <a:extLst>
              <a:ext uri="{FF2B5EF4-FFF2-40B4-BE49-F238E27FC236}">
                <a16:creationId xmlns:a16="http://schemas.microsoft.com/office/drawing/2014/main" id="{3C0EF89B-F057-4EA3-BC61-71F9D7BF9FC4}"/>
              </a:ext>
            </a:extLst>
          </p:cNvPr>
          <p:cNvSpPr>
            <a:spLocks noGrp="1"/>
          </p:cNvSpPr>
          <p:nvPr>
            <p:ph type="title"/>
          </p:nvPr>
        </p:nvSpPr>
        <p:spPr>
          <a:xfrm>
            <a:off x="381000" y="1"/>
            <a:ext cx="11506200" cy="1540042"/>
          </a:xfrm>
        </p:spPr>
        <p:txBody>
          <a:bodyPr tIns="0" bIns="91440" anchor="b"/>
          <a:lstStyle>
            <a:lvl1pPr>
              <a:defRPr cap="all" baseline="0">
                <a:solidFill>
                  <a:schemeClr val="bg1"/>
                </a:solidFill>
              </a:defRPr>
            </a:lvl1pPr>
          </a:lstStyle>
          <a:p>
            <a:r>
              <a:rPr lang="en-US" dirty="0"/>
              <a:t>Click to edit Master title style</a:t>
            </a:r>
          </a:p>
        </p:txBody>
      </p:sp>
      <p:sp>
        <p:nvSpPr>
          <p:cNvPr id="6" name="TextBox 5" hidden="1">
            <a:extLst>
              <a:ext uri="{FF2B5EF4-FFF2-40B4-BE49-F238E27FC236}">
                <a16:creationId xmlns:a16="http://schemas.microsoft.com/office/drawing/2014/main" id="{3F6A0DDC-8464-4003-BDFD-127BB593AA78}"/>
              </a:ext>
            </a:extLst>
          </p:cNvPr>
          <p:cNvSpPr txBox="1"/>
          <p:nvPr userDrawn="1"/>
        </p:nvSpPr>
        <p:spPr>
          <a:xfrm>
            <a:off x="0" y="6673334"/>
            <a:ext cx="9144000" cy="184666"/>
          </a:xfrm>
          <a:prstGeom prst="rect">
            <a:avLst/>
          </a:prstGeom>
          <a:noFill/>
        </p:spPr>
        <p:txBody>
          <a:bodyPr wrap="square" rtlCol="0">
            <a:spAutoFit/>
          </a:bodyPr>
          <a:lstStyle/>
          <a:p>
            <a:r>
              <a:rPr lang="en-US" sz="600" dirty="0">
                <a:solidFill>
                  <a:schemeClr val="bg2">
                    <a:lumMod val="75000"/>
                  </a:schemeClr>
                </a:solidFill>
              </a:rPr>
              <a:t>© 2019 Rotary International. Internal Use Only. Not For Distribution. Private and Confidential.</a:t>
            </a:r>
          </a:p>
        </p:txBody>
      </p:sp>
      <p:sp>
        <p:nvSpPr>
          <p:cNvPr id="8" name="Slide Number Placeholder 5">
            <a:extLst>
              <a:ext uri="{FF2B5EF4-FFF2-40B4-BE49-F238E27FC236}">
                <a16:creationId xmlns:a16="http://schemas.microsoft.com/office/drawing/2014/main" id="{FF64A36E-6351-44F5-8371-4CD912E77164}"/>
              </a:ext>
            </a:extLst>
          </p:cNvPr>
          <p:cNvSpPr>
            <a:spLocks noGrp="1"/>
          </p:cNvSpPr>
          <p:nvPr>
            <p:ph type="sldNum" sz="quarter" idx="12"/>
          </p:nvPr>
        </p:nvSpPr>
        <p:spPr>
          <a:xfrm>
            <a:off x="11650133" y="115570"/>
            <a:ext cx="423334" cy="365125"/>
          </a:xfrm>
        </p:spPr>
        <p:txBody>
          <a:bodyPr vert="horz" lIns="91440" tIns="45720" rIns="91440" bIns="45720" rtlCol="0" anchor="ctr"/>
          <a:lstStyle>
            <a:lvl1pPr>
              <a:defRPr lang="en-US" smtClean="0">
                <a:solidFill>
                  <a:schemeClr val="tx1"/>
                </a:solidFill>
              </a:defRPr>
            </a:lvl1pPr>
          </a:lstStyle>
          <a:p>
            <a:fld id="{97A94E25-127B-4C48-AF96-44BA7B823777}" type="slidenum">
              <a:rPr lang="en-US" smtClean="0"/>
              <a:pPr/>
              <a:t>‹#›</a:t>
            </a:fld>
            <a:endParaRPr lang="en-US" dirty="0"/>
          </a:p>
        </p:txBody>
      </p:sp>
    </p:spTree>
    <p:extLst>
      <p:ext uri="{BB962C8B-B14F-4D97-AF65-F5344CB8AC3E}">
        <p14:creationId xmlns:p14="http://schemas.microsoft.com/office/powerpoint/2010/main" val="395566924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BFE6C60-BD51-4C06-972B-D598C068A30B}"/>
              </a:ext>
            </a:extLst>
          </p:cNvPr>
          <p:cNvSpPr/>
          <p:nvPr userDrawn="1"/>
        </p:nvSpPr>
        <p:spPr>
          <a:xfrm>
            <a:off x="0" y="0"/>
            <a:ext cx="6096000" cy="6858000"/>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 Placeholder 11">
            <a:extLst>
              <a:ext uri="{FF2B5EF4-FFF2-40B4-BE49-F238E27FC236}">
                <a16:creationId xmlns:a16="http://schemas.microsoft.com/office/drawing/2014/main" id="{E8702E8D-AEBF-49D4-9D69-00802EFEB718}"/>
              </a:ext>
            </a:extLst>
          </p:cNvPr>
          <p:cNvSpPr>
            <a:spLocks noGrp="1"/>
          </p:cNvSpPr>
          <p:nvPr>
            <p:ph type="body" sz="quarter" idx="12"/>
          </p:nvPr>
        </p:nvSpPr>
        <p:spPr>
          <a:xfrm>
            <a:off x="6350000" y="2141538"/>
            <a:ext cx="5537200" cy="3141662"/>
          </a:xfrm>
        </p:spPr>
        <p:txBody>
          <a:bodyPr>
            <a:normAutofit/>
          </a:bodyPr>
          <a:lstStyle>
            <a:lvl1pPr marL="0" indent="0">
              <a:buNone/>
              <a:defRPr sz="2200"/>
            </a:lvl1pPr>
            <a:lvl2pPr marL="228600" indent="-169863">
              <a:lnSpc>
                <a:spcPct val="100000"/>
              </a:lnSpc>
              <a:spcBef>
                <a:spcPts val="1200"/>
              </a:spcBef>
              <a:spcAft>
                <a:spcPts val="1200"/>
              </a:spcAft>
              <a:defRPr sz="1800"/>
            </a:lvl2pPr>
            <a:lvl3pPr>
              <a:defRPr sz="1800"/>
            </a:lvl3pPr>
            <a:lvl4pPr>
              <a:defRPr sz="1600"/>
            </a:lvl4pPr>
            <a:lvl5pPr>
              <a:defRPr sz="1600"/>
            </a:lvl5pPr>
          </a:lstStyle>
          <a:p>
            <a:pPr lvl="0"/>
            <a:r>
              <a:rPr lang="en-US" dirty="0"/>
              <a:t>Click to edit Master text styles</a:t>
            </a:r>
          </a:p>
          <a:p>
            <a:pPr lvl="1"/>
            <a:r>
              <a:rPr lang="en-US" dirty="0"/>
              <a:t>Second level</a:t>
            </a:r>
          </a:p>
        </p:txBody>
      </p:sp>
      <p:sp>
        <p:nvSpPr>
          <p:cNvPr id="21" name="Text Placeholder 11">
            <a:extLst>
              <a:ext uri="{FF2B5EF4-FFF2-40B4-BE49-F238E27FC236}">
                <a16:creationId xmlns:a16="http://schemas.microsoft.com/office/drawing/2014/main" id="{573E487D-389A-425E-93B1-6E466DB120CE}"/>
              </a:ext>
            </a:extLst>
          </p:cNvPr>
          <p:cNvSpPr>
            <a:spLocks noGrp="1"/>
          </p:cNvSpPr>
          <p:nvPr>
            <p:ph type="body" sz="quarter" idx="14" hasCustomPrompt="1"/>
          </p:nvPr>
        </p:nvSpPr>
        <p:spPr>
          <a:xfrm>
            <a:off x="558800" y="2141538"/>
            <a:ext cx="4978400" cy="1135062"/>
          </a:xfrm>
          <a:ln w="25400">
            <a:gradFill flip="none" rotWithShape="1">
              <a:gsLst>
                <a:gs pos="100000">
                  <a:schemeClr val="accent1">
                    <a:lumMod val="5000"/>
                    <a:lumOff val="95000"/>
                  </a:schemeClr>
                </a:gs>
                <a:gs pos="97000">
                  <a:schemeClr val="bg1">
                    <a:alpha val="0"/>
                  </a:schemeClr>
                </a:gs>
              </a:gsLst>
              <a:lin ang="5400000" scaled="1"/>
              <a:tileRect/>
            </a:gradFill>
          </a:ln>
        </p:spPr>
        <p:txBody>
          <a:bodyPr anchor="b">
            <a:noAutofit/>
          </a:bodyPr>
          <a:lstStyle>
            <a:lvl1pPr marL="0" indent="0">
              <a:buNone/>
              <a:defRPr sz="4400" b="1" cap="all" baseline="0">
                <a:solidFill>
                  <a:schemeClr val="bg1"/>
                </a:solidFill>
                <a:latin typeface="MS PMincho"/>
              </a:defRPr>
            </a:lvl1pPr>
            <a:lvl2pPr marL="0" indent="0">
              <a:buNone/>
              <a:defRPr sz="2000">
                <a:solidFill>
                  <a:schemeClr val="bg1"/>
                </a:solidFill>
              </a:defRPr>
            </a:lvl2pPr>
            <a:lvl3pPr>
              <a:defRPr sz="1800"/>
            </a:lvl3pPr>
            <a:lvl4pPr>
              <a:defRPr sz="1600"/>
            </a:lvl4pPr>
            <a:lvl5pPr>
              <a:defRPr sz="1600"/>
            </a:lvl5pPr>
          </a:lstStyle>
          <a:p>
            <a:pPr lvl="0"/>
            <a:r>
              <a:rPr lang="en-US" dirty="0"/>
              <a:t>Title</a:t>
            </a:r>
          </a:p>
        </p:txBody>
      </p:sp>
      <p:sp>
        <p:nvSpPr>
          <p:cNvPr id="22" name="Subtitle 2">
            <a:extLst>
              <a:ext uri="{FF2B5EF4-FFF2-40B4-BE49-F238E27FC236}">
                <a16:creationId xmlns:a16="http://schemas.microsoft.com/office/drawing/2014/main" id="{08ACE488-B9EE-4F80-9093-0D25C49D3C1D}"/>
              </a:ext>
            </a:extLst>
          </p:cNvPr>
          <p:cNvSpPr>
            <a:spLocks noGrp="1"/>
          </p:cNvSpPr>
          <p:nvPr>
            <p:ph type="subTitle" idx="1"/>
          </p:nvPr>
        </p:nvSpPr>
        <p:spPr>
          <a:xfrm>
            <a:off x="554567" y="3383632"/>
            <a:ext cx="4986867" cy="1975764"/>
          </a:xfrm>
        </p:spPr>
        <p:txBody>
          <a:bodyPr>
            <a:normAutofit/>
          </a:bodyPr>
          <a:lstStyle>
            <a:lvl1pPr marL="0" indent="0" algn="l">
              <a:buNone/>
              <a:defRPr sz="2200">
                <a:solidFill>
                  <a:schemeClr val="bg1"/>
                </a:solidFill>
                <a:latin typeface="MS PMincho"/>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7" name="Slide Number Placeholder 5">
            <a:extLst>
              <a:ext uri="{FF2B5EF4-FFF2-40B4-BE49-F238E27FC236}">
                <a16:creationId xmlns:a16="http://schemas.microsoft.com/office/drawing/2014/main" id="{A5D6F820-5DA9-442B-93E8-9740D3002517}"/>
              </a:ext>
            </a:extLst>
          </p:cNvPr>
          <p:cNvSpPr>
            <a:spLocks noGrp="1"/>
          </p:cNvSpPr>
          <p:nvPr>
            <p:ph type="sldNum" sz="quarter" idx="15"/>
          </p:nvPr>
        </p:nvSpPr>
        <p:spPr>
          <a:xfrm>
            <a:off x="11650133" y="115570"/>
            <a:ext cx="423334" cy="365125"/>
          </a:xfrm>
        </p:spPr>
        <p:txBody>
          <a:bodyPr vert="horz" lIns="91440" tIns="45720" rIns="91440" bIns="45720" rtlCol="0" anchor="ctr"/>
          <a:lstStyle>
            <a:lvl1pPr>
              <a:defRPr lang="en-US" smtClean="0">
                <a:solidFill>
                  <a:schemeClr val="tx1"/>
                </a:solidFill>
              </a:defRPr>
            </a:lvl1pPr>
          </a:lstStyle>
          <a:p>
            <a:fld id="{97A94E25-127B-4C48-AF96-44BA7B823777}" type="slidenum">
              <a:rPr lang="en-US" smtClean="0"/>
              <a:pPr/>
              <a:t>‹#›</a:t>
            </a:fld>
            <a:endParaRPr lang="en-US" dirty="0"/>
          </a:p>
        </p:txBody>
      </p:sp>
      <p:sp>
        <p:nvSpPr>
          <p:cNvPr id="6" name="TextBox 5" hidden="1">
            <a:extLst>
              <a:ext uri="{FF2B5EF4-FFF2-40B4-BE49-F238E27FC236}">
                <a16:creationId xmlns:a16="http://schemas.microsoft.com/office/drawing/2014/main" id="{39D2C925-BE4C-4057-86A9-05FBB940D62D}"/>
              </a:ext>
            </a:extLst>
          </p:cNvPr>
          <p:cNvSpPr txBox="1"/>
          <p:nvPr userDrawn="1"/>
        </p:nvSpPr>
        <p:spPr>
          <a:xfrm>
            <a:off x="0" y="6673334"/>
            <a:ext cx="9144000" cy="184666"/>
          </a:xfrm>
          <a:prstGeom prst="rect">
            <a:avLst/>
          </a:prstGeom>
          <a:noFill/>
        </p:spPr>
        <p:txBody>
          <a:bodyPr wrap="square" rtlCol="0">
            <a:spAutoFit/>
          </a:bodyPr>
          <a:lstStyle/>
          <a:p>
            <a:r>
              <a:rPr lang="en-US" sz="600" dirty="0">
                <a:solidFill>
                  <a:schemeClr val="bg2">
                    <a:lumMod val="50000"/>
                  </a:schemeClr>
                </a:solidFill>
              </a:rPr>
              <a:t>© 2019 Rotary International. Internal Use Only. Not For Distribution. Private and Confidential.</a:t>
            </a:r>
          </a:p>
        </p:txBody>
      </p:sp>
    </p:spTree>
    <p:extLst>
      <p:ext uri="{BB962C8B-B14F-4D97-AF65-F5344CB8AC3E}">
        <p14:creationId xmlns:p14="http://schemas.microsoft.com/office/powerpoint/2010/main" val="1346223536"/>
      </p:ext>
    </p:extLst>
  </p:cSld>
  <p:clrMapOvr>
    <a:masterClrMapping/>
  </p:clrMapOvr>
  <p:extLst>
    <p:ext uri="{DCECCB84-F9BA-43D5-87BE-67443E8EF086}">
      <p15:sldGuideLst xmlns:p15="http://schemas.microsoft.com/office/powerpoint/2012/main">
        <p15:guide id="1" pos="3816">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BFE6C60-BD51-4C06-972B-D598C068A30B}"/>
              </a:ext>
            </a:extLst>
          </p:cNvPr>
          <p:cNvSpPr/>
          <p:nvPr userDrawn="1"/>
        </p:nvSpPr>
        <p:spPr>
          <a:xfrm>
            <a:off x="6096000" y="0"/>
            <a:ext cx="6096000" cy="6858000"/>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a:extLst>
              <a:ext uri="{FF2B5EF4-FFF2-40B4-BE49-F238E27FC236}">
                <a16:creationId xmlns:a16="http://schemas.microsoft.com/office/drawing/2014/main" id="{24D0FBAC-275F-4558-B592-D14B0D074268}"/>
              </a:ext>
            </a:extLst>
          </p:cNvPr>
          <p:cNvSpPr>
            <a:spLocks noGrp="1"/>
          </p:cNvSpPr>
          <p:nvPr>
            <p:ph type="pic" sz="quarter" idx="15"/>
          </p:nvPr>
        </p:nvSpPr>
        <p:spPr>
          <a:xfrm>
            <a:off x="6519863" y="398463"/>
            <a:ext cx="5265737" cy="6019800"/>
          </a:xfrm>
        </p:spPr>
        <p:txBody>
          <a:bodyPr/>
          <a:lstStyle/>
          <a:p>
            <a:endParaRPr lang="en-US" dirty="0"/>
          </a:p>
        </p:txBody>
      </p:sp>
      <p:sp>
        <p:nvSpPr>
          <p:cNvPr id="10" name="Text Placeholder 11">
            <a:extLst>
              <a:ext uri="{FF2B5EF4-FFF2-40B4-BE49-F238E27FC236}">
                <a16:creationId xmlns:a16="http://schemas.microsoft.com/office/drawing/2014/main" id="{F4016360-4C79-4F76-A938-3BBB6229913D}"/>
              </a:ext>
            </a:extLst>
          </p:cNvPr>
          <p:cNvSpPr>
            <a:spLocks noGrp="1"/>
          </p:cNvSpPr>
          <p:nvPr>
            <p:ph type="body" sz="quarter" idx="14" hasCustomPrompt="1"/>
          </p:nvPr>
        </p:nvSpPr>
        <p:spPr>
          <a:xfrm>
            <a:off x="558800" y="2141538"/>
            <a:ext cx="4978400" cy="1135062"/>
          </a:xfrm>
          <a:ln w="25400">
            <a:gradFill flip="none" rotWithShape="1">
              <a:gsLst>
                <a:gs pos="100000">
                  <a:srgbClr val="333333"/>
                </a:gs>
                <a:gs pos="97000">
                  <a:schemeClr val="bg1">
                    <a:alpha val="0"/>
                  </a:schemeClr>
                </a:gs>
              </a:gsLst>
              <a:lin ang="5400000" scaled="1"/>
              <a:tileRect/>
            </a:gradFill>
          </a:ln>
        </p:spPr>
        <p:txBody>
          <a:bodyPr anchor="b">
            <a:noAutofit/>
          </a:bodyPr>
          <a:lstStyle>
            <a:lvl1pPr marL="0" indent="0">
              <a:buNone/>
              <a:defRPr sz="4400" b="1" cap="all" baseline="0">
                <a:solidFill>
                  <a:srgbClr val="333333"/>
                </a:solidFill>
                <a:latin typeface="MS PMincho"/>
              </a:defRPr>
            </a:lvl1pPr>
            <a:lvl2pPr marL="0" indent="0">
              <a:buNone/>
              <a:defRPr sz="2000">
                <a:solidFill>
                  <a:schemeClr val="bg1"/>
                </a:solidFill>
              </a:defRPr>
            </a:lvl2pPr>
            <a:lvl3pPr>
              <a:defRPr sz="1800"/>
            </a:lvl3pPr>
            <a:lvl4pPr>
              <a:defRPr sz="1600"/>
            </a:lvl4pPr>
            <a:lvl5pPr>
              <a:defRPr sz="1600"/>
            </a:lvl5pPr>
          </a:lstStyle>
          <a:p>
            <a:pPr lvl="0"/>
            <a:r>
              <a:rPr lang="en-US" dirty="0"/>
              <a:t>Title</a:t>
            </a:r>
          </a:p>
        </p:txBody>
      </p:sp>
      <p:sp>
        <p:nvSpPr>
          <p:cNvPr id="11" name="Subtitle 2">
            <a:extLst>
              <a:ext uri="{FF2B5EF4-FFF2-40B4-BE49-F238E27FC236}">
                <a16:creationId xmlns:a16="http://schemas.microsoft.com/office/drawing/2014/main" id="{E1D181C7-949B-4052-9076-6B318782A374}"/>
              </a:ext>
            </a:extLst>
          </p:cNvPr>
          <p:cNvSpPr>
            <a:spLocks noGrp="1"/>
          </p:cNvSpPr>
          <p:nvPr>
            <p:ph type="subTitle" idx="1"/>
          </p:nvPr>
        </p:nvSpPr>
        <p:spPr>
          <a:xfrm>
            <a:off x="554567" y="3383632"/>
            <a:ext cx="4986867" cy="1975764"/>
          </a:xfrm>
        </p:spPr>
        <p:txBody>
          <a:bodyPr>
            <a:normAutofit/>
          </a:bodyPr>
          <a:lstStyle>
            <a:lvl1pPr marL="0" indent="0" algn="l">
              <a:buNone/>
              <a:defRPr sz="2200">
                <a:solidFill>
                  <a:srgbClr val="333333"/>
                </a:solidFill>
                <a:latin typeface="MS PMincho"/>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TextBox 5" hidden="1">
            <a:extLst>
              <a:ext uri="{FF2B5EF4-FFF2-40B4-BE49-F238E27FC236}">
                <a16:creationId xmlns:a16="http://schemas.microsoft.com/office/drawing/2014/main" id="{3F4EF337-F8F4-4151-B616-10707ECBE95F}"/>
              </a:ext>
            </a:extLst>
          </p:cNvPr>
          <p:cNvSpPr txBox="1"/>
          <p:nvPr userDrawn="1"/>
        </p:nvSpPr>
        <p:spPr>
          <a:xfrm>
            <a:off x="0" y="6673334"/>
            <a:ext cx="9144000" cy="184666"/>
          </a:xfrm>
          <a:prstGeom prst="rect">
            <a:avLst/>
          </a:prstGeom>
          <a:noFill/>
        </p:spPr>
        <p:txBody>
          <a:bodyPr wrap="square" rtlCol="0">
            <a:spAutoFit/>
          </a:bodyPr>
          <a:lstStyle/>
          <a:p>
            <a:r>
              <a:rPr lang="en-US" sz="600" dirty="0">
                <a:solidFill>
                  <a:schemeClr val="bg2">
                    <a:lumMod val="75000"/>
                  </a:schemeClr>
                </a:solidFill>
              </a:rPr>
              <a:t>© 2019 Rotary International. Internal Use Only. Not For Distribution. Private and Confidential.</a:t>
            </a:r>
          </a:p>
        </p:txBody>
      </p:sp>
      <p:sp>
        <p:nvSpPr>
          <p:cNvPr id="7" name="Slide Number Placeholder 5">
            <a:extLst>
              <a:ext uri="{FF2B5EF4-FFF2-40B4-BE49-F238E27FC236}">
                <a16:creationId xmlns:a16="http://schemas.microsoft.com/office/drawing/2014/main" id="{CEA03AD6-A795-41C0-B0E9-C5E66A8C8FF8}"/>
              </a:ext>
            </a:extLst>
          </p:cNvPr>
          <p:cNvSpPr>
            <a:spLocks noGrp="1"/>
          </p:cNvSpPr>
          <p:nvPr>
            <p:ph type="sldNum" sz="quarter" idx="12"/>
          </p:nvPr>
        </p:nvSpPr>
        <p:spPr>
          <a:xfrm>
            <a:off x="11650133" y="115570"/>
            <a:ext cx="423334" cy="365125"/>
          </a:xfrm>
        </p:spPr>
        <p:txBody>
          <a:bodyPr/>
          <a:lstStyle>
            <a:lvl1pPr>
              <a:defRPr>
                <a:solidFill>
                  <a:schemeClr val="bg1"/>
                </a:solidFill>
              </a:defRPr>
            </a:lvl1pPr>
          </a:lstStyle>
          <a:p>
            <a:fld id="{97A94E25-127B-4C48-AF96-44BA7B823777}" type="slidenum">
              <a:rPr lang="en-US" smtClean="0"/>
              <a:pPr/>
              <a:t>‹#›</a:t>
            </a:fld>
            <a:endParaRPr lang="en-US" dirty="0"/>
          </a:p>
        </p:txBody>
      </p:sp>
    </p:spTree>
    <p:extLst>
      <p:ext uri="{BB962C8B-B14F-4D97-AF65-F5344CB8AC3E}">
        <p14:creationId xmlns:p14="http://schemas.microsoft.com/office/powerpoint/2010/main" val="208621718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0FD90A5B-A048-4B19-8F52-8094F1D3050B}"/>
              </a:ext>
            </a:extLst>
          </p:cNvPr>
          <p:cNvSpPr>
            <a:spLocks noGrp="1"/>
          </p:cNvSpPr>
          <p:nvPr>
            <p:ph type="pic" sz="quarter" idx="13"/>
          </p:nvPr>
        </p:nvSpPr>
        <p:spPr>
          <a:xfrm>
            <a:off x="0" y="0"/>
            <a:ext cx="6096001" cy="6858000"/>
          </a:xfrm>
          <a:custGeom>
            <a:avLst/>
            <a:gdLst>
              <a:gd name="connsiteX0" fmla="*/ 1 w 6096001"/>
              <a:gd name="connsiteY0" fmla="*/ 0 h 6858000"/>
              <a:gd name="connsiteX1" fmla="*/ 6096001 w 6096001"/>
              <a:gd name="connsiteY1" fmla="*/ 0 h 6858000"/>
              <a:gd name="connsiteX2" fmla="*/ 6096001 w 6096001"/>
              <a:gd name="connsiteY2" fmla="*/ 6858000 h 6858000"/>
              <a:gd name="connsiteX3" fmla="*/ 4539049 w 6096001"/>
              <a:gd name="connsiteY3" fmla="*/ 6858000 h 6858000"/>
              <a:gd name="connsiteX4" fmla="*/ 1 w 6096001"/>
              <a:gd name="connsiteY4" fmla="*/ 6858000 h 6858000"/>
              <a:gd name="connsiteX5" fmla="*/ 0 w 6096001"/>
              <a:gd name="connsiteY5" fmla="*/ 6858000 h 6858000"/>
              <a:gd name="connsiteX6" fmla="*/ 0 w 6096001"/>
              <a:gd name="connsiteY6" fmla="*/ 6273113 h 6858000"/>
              <a:gd name="connsiteX7" fmla="*/ 1 w 6096001"/>
              <a:gd name="connsiteY7" fmla="*/ 627311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1" h="6858000">
                <a:moveTo>
                  <a:pt x="1" y="0"/>
                </a:moveTo>
                <a:lnTo>
                  <a:pt x="6096001" y="0"/>
                </a:lnTo>
                <a:lnTo>
                  <a:pt x="6096001" y="6858000"/>
                </a:lnTo>
                <a:lnTo>
                  <a:pt x="4539049" y="6858000"/>
                </a:lnTo>
                <a:lnTo>
                  <a:pt x="1" y="6858000"/>
                </a:lnTo>
                <a:lnTo>
                  <a:pt x="0" y="6858000"/>
                </a:lnTo>
                <a:lnTo>
                  <a:pt x="0" y="6273113"/>
                </a:lnTo>
                <a:lnTo>
                  <a:pt x="1" y="6273113"/>
                </a:lnTo>
                <a:close/>
              </a:path>
            </a:pathLst>
          </a:custGeom>
        </p:spPr>
        <p:txBody>
          <a:bodyPr wrap="square">
            <a:noAutofit/>
          </a:bodyPr>
          <a:lstStyle/>
          <a:p>
            <a:endParaRPr lang="en-US" dirty="0"/>
          </a:p>
        </p:txBody>
      </p:sp>
      <p:sp>
        <p:nvSpPr>
          <p:cNvPr id="19" name="Text Placeholder 18">
            <a:extLst>
              <a:ext uri="{FF2B5EF4-FFF2-40B4-BE49-F238E27FC236}">
                <a16:creationId xmlns:a16="http://schemas.microsoft.com/office/drawing/2014/main" id="{7E3D8B2A-F4E2-4C5C-8C97-DF59F5F89A17}"/>
              </a:ext>
            </a:extLst>
          </p:cNvPr>
          <p:cNvSpPr>
            <a:spLocks noGrp="1"/>
          </p:cNvSpPr>
          <p:nvPr>
            <p:ph type="body" sz="quarter" idx="16" hasCustomPrompt="1"/>
          </p:nvPr>
        </p:nvSpPr>
        <p:spPr>
          <a:xfrm>
            <a:off x="6096001" y="0"/>
            <a:ext cx="6096000" cy="6858000"/>
          </a:xfrm>
          <a:solidFill>
            <a:srgbClr val="48595D"/>
          </a:solidFill>
        </p:spPr>
        <p:txBody>
          <a:bodyPr anchor="b"/>
          <a:lstStyle>
            <a:lvl1pPr marL="0" indent="0" algn="r">
              <a:buNone/>
              <a:defRPr>
                <a:solidFill>
                  <a:schemeClr val="tx1">
                    <a:alpha val="0"/>
                  </a:schemeClr>
                </a:solidFill>
              </a:defRPr>
            </a:lvl1pPr>
          </a:lstStyle>
          <a:p>
            <a:pPr lvl="0"/>
            <a:r>
              <a:rPr lang="en-US" dirty="0"/>
              <a:t>c</a:t>
            </a:r>
          </a:p>
        </p:txBody>
      </p:sp>
      <p:sp>
        <p:nvSpPr>
          <p:cNvPr id="7" name="Text Placeholder 11">
            <a:extLst>
              <a:ext uri="{FF2B5EF4-FFF2-40B4-BE49-F238E27FC236}">
                <a16:creationId xmlns:a16="http://schemas.microsoft.com/office/drawing/2014/main" id="{1E089F70-69C6-4742-888F-F432A72B657B}"/>
              </a:ext>
            </a:extLst>
          </p:cNvPr>
          <p:cNvSpPr>
            <a:spLocks noGrp="1"/>
          </p:cNvSpPr>
          <p:nvPr>
            <p:ph type="body" sz="quarter" idx="14" hasCustomPrompt="1"/>
          </p:nvPr>
        </p:nvSpPr>
        <p:spPr>
          <a:xfrm>
            <a:off x="6879771" y="2141538"/>
            <a:ext cx="4978400" cy="1135062"/>
          </a:xfrm>
          <a:ln w="25400">
            <a:gradFill flip="none" rotWithShape="1">
              <a:gsLst>
                <a:gs pos="100000">
                  <a:schemeClr val="accent1">
                    <a:lumMod val="5000"/>
                    <a:lumOff val="95000"/>
                  </a:schemeClr>
                </a:gs>
                <a:gs pos="97000">
                  <a:schemeClr val="bg1">
                    <a:alpha val="0"/>
                  </a:schemeClr>
                </a:gs>
              </a:gsLst>
              <a:lin ang="5400000" scaled="1"/>
              <a:tileRect/>
            </a:gradFill>
          </a:ln>
        </p:spPr>
        <p:txBody>
          <a:bodyPr anchor="b">
            <a:noAutofit/>
          </a:bodyPr>
          <a:lstStyle>
            <a:lvl1pPr marL="0" indent="0">
              <a:buNone/>
              <a:defRPr sz="4400" b="1" cap="all" baseline="0">
                <a:solidFill>
                  <a:schemeClr val="bg1"/>
                </a:solidFill>
                <a:latin typeface="MS PMincho"/>
              </a:defRPr>
            </a:lvl1pPr>
            <a:lvl2pPr marL="0" indent="0">
              <a:buNone/>
              <a:defRPr sz="2000">
                <a:solidFill>
                  <a:schemeClr val="bg1"/>
                </a:solidFill>
              </a:defRPr>
            </a:lvl2pPr>
            <a:lvl3pPr>
              <a:defRPr sz="1800"/>
            </a:lvl3pPr>
            <a:lvl4pPr>
              <a:defRPr sz="1600"/>
            </a:lvl4pPr>
            <a:lvl5pPr>
              <a:defRPr sz="1600"/>
            </a:lvl5pPr>
          </a:lstStyle>
          <a:p>
            <a:pPr lvl="0"/>
            <a:r>
              <a:rPr lang="en-US" dirty="0"/>
              <a:t>Title</a:t>
            </a:r>
          </a:p>
        </p:txBody>
      </p:sp>
      <p:sp>
        <p:nvSpPr>
          <p:cNvPr id="20" name="Subtitle 2">
            <a:extLst>
              <a:ext uri="{FF2B5EF4-FFF2-40B4-BE49-F238E27FC236}">
                <a16:creationId xmlns:a16="http://schemas.microsoft.com/office/drawing/2014/main" id="{3A65FA18-26F9-4DF9-BC04-CBF7083ECA8E}"/>
              </a:ext>
            </a:extLst>
          </p:cNvPr>
          <p:cNvSpPr>
            <a:spLocks noGrp="1"/>
          </p:cNvSpPr>
          <p:nvPr>
            <p:ph type="subTitle" idx="1" hasCustomPrompt="1"/>
          </p:nvPr>
        </p:nvSpPr>
        <p:spPr>
          <a:xfrm>
            <a:off x="6871304" y="3383632"/>
            <a:ext cx="4986867" cy="1975764"/>
          </a:xfrm>
        </p:spPr>
        <p:txBody>
          <a:bodyPr>
            <a:normAutofit/>
          </a:bodyPr>
          <a:lstStyle>
            <a:lvl1pPr marL="0" indent="0" algn="l">
              <a:buNone/>
              <a:defRPr sz="2200">
                <a:solidFill>
                  <a:schemeClr val="bg1"/>
                </a:solidFill>
                <a:latin typeface="MS PMincho"/>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 few lines can go here. If you put a picture on the left, the caption can go here.</a:t>
            </a:r>
          </a:p>
          <a:p>
            <a:endParaRPr lang="en-US" dirty="0"/>
          </a:p>
        </p:txBody>
      </p:sp>
      <p:sp>
        <p:nvSpPr>
          <p:cNvPr id="11" name="Slide Number Placeholder 5">
            <a:extLst>
              <a:ext uri="{FF2B5EF4-FFF2-40B4-BE49-F238E27FC236}">
                <a16:creationId xmlns:a16="http://schemas.microsoft.com/office/drawing/2014/main" id="{2C81BA61-2441-45F0-AE3C-5DEA9583002B}"/>
              </a:ext>
            </a:extLst>
          </p:cNvPr>
          <p:cNvSpPr>
            <a:spLocks noGrp="1"/>
          </p:cNvSpPr>
          <p:nvPr>
            <p:ph type="sldNum" sz="quarter" idx="12"/>
          </p:nvPr>
        </p:nvSpPr>
        <p:spPr>
          <a:xfrm>
            <a:off x="11650133" y="115570"/>
            <a:ext cx="423334" cy="365125"/>
          </a:xfrm>
        </p:spPr>
        <p:txBody>
          <a:bodyPr/>
          <a:lstStyle>
            <a:lvl1pPr>
              <a:defRPr>
                <a:solidFill>
                  <a:schemeClr val="bg1"/>
                </a:solidFill>
              </a:defRPr>
            </a:lvl1pPr>
          </a:lstStyle>
          <a:p>
            <a:fld id="{97A94E25-127B-4C48-AF96-44BA7B823777}" type="slidenum">
              <a:rPr lang="en-US" smtClean="0"/>
              <a:pPr/>
              <a:t>‹#›</a:t>
            </a:fld>
            <a:endParaRPr lang="en-US" dirty="0"/>
          </a:p>
        </p:txBody>
      </p:sp>
    </p:spTree>
    <p:extLst>
      <p:ext uri="{BB962C8B-B14F-4D97-AF65-F5344CB8AC3E}">
        <p14:creationId xmlns:p14="http://schemas.microsoft.com/office/powerpoint/2010/main" val="4014601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44551" y="1828800"/>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78551" y="1828800"/>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a:extLst>
              <a:ext uri="{FF2B5EF4-FFF2-40B4-BE49-F238E27FC236}">
                <a16:creationId xmlns:a16="http://schemas.microsoft.com/office/drawing/2014/main" id="{6303F70B-D150-4D3D-9A0F-2B8E5BCB827D}"/>
              </a:ext>
            </a:extLst>
          </p:cNvPr>
          <p:cNvSpPr>
            <a:spLocks noGrp="1" noChangeArrowheads="1"/>
          </p:cNvSpPr>
          <p:nvPr>
            <p:ph type="dt" sz="half" idx="10"/>
          </p:nvPr>
        </p:nvSpPr>
        <p:spPr>
          <a:ln/>
        </p:spPr>
        <p:txBody>
          <a:bodyPr/>
          <a:lstStyle>
            <a:lvl1pPr>
              <a:defRPr/>
            </a:lvl1pPr>
          </a:lstStyle>
          <a:p>
            <a:pPr>
              <a:defRPr/>
            </a:pPr>
            <a:endParaRPr lang="en-US" altLang="ja-JP" sz="1350" dirty="0">
              <a:solidFill>
                <a:schemeClr val="tx1"/>
              </a:solidFill>
            </a:endParaRPr>
          </a:p>
        </p:txBody>
      </p:sp>
      <p:sp>
        <p:nvSpPr>
          <p:cNvPr id="6" name="Footer Placeholder 4">
            <a:extLst>
              <a:ext uri="{FF2B5EF4-FFF2-40B4-BE49-F238E27FC236}">
                <a16:creationId xmlns:a16="http://schemas.microsoft.com/office/drawing/2014/main" id="{C020597C-CE72-4C23-AA6B-2B3C498601E4}"/>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7" name="Slide Number Placeholder 5">
            <a:extLst>
              <a:ext uri="{FF2B5EF4-FFF2-40B4-BE49-F238E27FC236}">
                <a16:creationId xmlns:a16="http://schemas.microsoft.com/office/drawing/2014/main" id="{210A2FFF-41E6-45DF-A560-4E6539C80128}"/>
              </a:ext>
            </a:extLst>
          </p:cNvPr>
          <p:cNvSpPr>
            <a:spLocks noGrp="1" noChangeArrowheads="1"/>
          </p:cNvSpPr>
          <p:nvPr>
            <p:ph type="sldNum" sz="quarter" idx="12"/>
          </p:nvPr>
        </p:nvSpPr>
        <p:spPr>
          <a:ln/>
        </p:spPr>
        <p:txBody>
          <a:bodyPr/>
          <a:lstStyle>
            <a:lvl1pPr>
              <a:defRPr/>
            </a:lvl1pPr>
          </a:lstStyle>
          <a:p>
            <a:pPr>
              <a:defRPr/>
            </a:pPr>
            <a:fld id="{F342EF5C-3C9F-47F1-AD78-EC4BF0AD0BCB}"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267600523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4_Title and Content">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0FD90A5B-A048-4B19-8F52-8094F1D3050B}"/>
              </a:ext>
            </a:extLst>
          </p:cNvPr>
          <p:cNvSpPr>
            <a:spLocks noGrp="1"/>
          </p:cNvSpPr>
          <p:nvPr>
            <p:ph type="pic" sz="quarter" idx="13"/>
          </p:nvPr>
        </p:nvSpPr>
        <p:spPr>
          <a:xfrm>
            <a:off x="0" y="0"/>
            <a:ext cx="6096001" cy="6858000"/>
          </a:xfrm>
          <a:custGeom>
            <a:avLst/>
            <a:gdLst>
              <a:gd name="connsiteX0" fmla="*/ 1 w 6096001"/>
              <a:gd name="connsiteY0" fmla="*/ 0 h 6858000"/>
              <a:gd name="connsiteX1" fmla="*/ 6096001 w 6096001"/>
              <a:gd name="connsiteY1" fmla="*/ 0 h 6858000"/>
              <a:gd name="connsiteX2" fmla="*/ 6096001 w 6096001"/>
              <a:gd name="connsiteY2" fmla="*/ 6858000 h 6858000"/>
              <a:gd name="connsiteX3" fmla="*/ 4539049 w 6096001"/>
              <a:gd name="connsiteY3" fmla="*/ 6858000 h 6858000"/>
              <a:gd name="connsiteX4" fmla="*/ 1 w 6096001"/>
              <a:gd name="connsiteY4" fmla="*/ 6858000 h 6858000"/>
              <a:gd name="connsiteX5" fmla="*/ 0 w 6096001"/>
              <a:gd name="connsiteY5" fmla="*/ 6858000 h 6858000"/>
              <a:gd name="connsiteX6" fmla="*/ 0 w 6096001"/>
              <a:gd name="connsiteY6" fmla="*/ 6273113 h 6858000"/>
              <a:gd name="connsiteX7" fmla="*/ 1 w 6096001"/>
              <a:gd name="connsiteY7" fmla="*/ 627311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1" h="6858000">
                <a:moveTo>
                  <a:pt x="1" y="0"/>
                </a:moveTo>
                <a:lnTo>
                  <a:pt x="6096001" y="0"/>
                </a:lnTo>
                <a:lnTo>
                  <a:pt x="6096001" y="6858000"/>
                </a:lnTo>
                <a:lnTo>
                  <a:pt x="4539049" y="6858000"/>
                </a:lnTo>
                <a:lnTo>
                  <a:pt x="1" y="6858000"/>
                </a:lnTo>
                <a:lnTo>
                  <a:pt x="0" y="6858000"/>
                </a:lnTo>
                <a:lnTo>
                  <a:pt x="0" y="6273113"/>
                </a:lnTo>
                <a:lnTo>
                  <a:pt x="1" y="6273113"/>
                </a:lnTo>
                <a:close/>
              </a:path>
            </a:pathLst>
          </a:custGeom>
        </p:spPr>
        <p:txBody>
          <a:bodyPr wrap="square">
            <a:noAutofit/>
          </a:bodyPr>
          <a:lstStyle/>
          <a:p>
            <a:endParaRPr lang="en-US" dirty="0"/>
          </a:p>
        </p:txBody>
      </p:sp>
      <p:sp>
        <p:nvSpPr>
          <p:cNvPr id="19" name="Text Placeholder 18">
            <a:extLst>
              <a:ext uri="{FF2B5EF4-FFF2-40B4-BE49-F238E27FC236}">
                <a16:creationId xmlns:a16="http://schemas.microsoft.com/office/drawing/2014/main" id="{7E3D8B2A-F4E2-4C5C-8C97-DF59F5F89A17}"/>
              </a:ext>
            </a:extLst>
          </p:cNvPr>
          <p:cNvSpPr>
            <a:spLocks noGrp="1"/>
          </p:cNvSpPr>
          <p:nvPr>
            <p:ph type="body" sz="quarter" idx="16" hasCustomPrompt="1"/>
          </p:nvPr>
        </p:nvSpPr>
        <p:spPr>
          <a:xfrm>
            <a:off x="6096001" y="0"/>
            <a:ext cx="6096000" cy="6858000"/>
          </a:xfrm>
          <a:solidFill>
            <a:srgbClr val="00B4E6"/>
          </a:solidFill>
        </p:spPr>
        <p:txBody>
          <a:bodyPr anchor="b"/>
          <a:lstStyle>
            <a:lvl1pPr marL="0" indent="0" algn="r">
              <a:buNone/>
              <a:defRPr>
                <a:solidFill>
                  <a:schemeClr val="tx1">
                    <a:alpha val="0"/>
                  </a:schemeClr>
                </a:solidFill>
              </a:defRPr>
            </a:lvl1pPr>
          </a:lstStyle>
          <a:p>
            <a:pPr lvl="0"/>
            <a:r>
              <a:rPr lang="en-US" dirty="0"/>
              <a:t>c</a:t>
            </a:r>
          </a:p>
        </p:txBody>
      </p:sp>
      <p:sp>
        <p:nvSpPr>
          <p:cNvPr id="7" name="Text Placeholder 11">
            <a:extLst>
              <a:ext uri="{FF2B5EF4-FFF2-40B4-BE49-F238E27FC236}">
                <a16:creationId xmlns:a16="http://schemas.microsoft.com/office/drawing/2014/main" id="{1E089F70-69C6-4742-888F-F432A72B657B}"/>
              </a:ext>
            </a:extLst>
          </p:cNvPr>
          <p:cNvSpPr>
            <a:spLocks noGrp="1"/>
          </p:cNvSpPr>
          <p:nvPr>
            <p:ph type="body" sz="quarter" idx="14" hasCustomPrompt="1"/>
          </p:nvPr>
        </p:nvSpPr>
        <p:spPr>
          <a:xfrm>
            <a:off x="6879771" y="2141538"/>
            <a:ext cx="4978400" cy="1135062"/>
          </a:xfrm>
          <a:ln w="25400">
            <a:gradFill flip="none" rotWithShape="1">
              <a:gsLst>
                <a:gs pos="100000">
                  <a:schemeClr val="accent1">
                    <a:lumMod val="5000"/>
                    <a:lumOff val="95000"/>
                  </a:schemeClr>
                </a:gs>
                <a:gs pos="97000">
                  <a:schemeClr val="bg1">
                    <a:alpha val="0"/>
                  </a:schemeClr>
                </a:gs>
              </a:gsLst>
              <a:lin ang="5400000" scaled="1"/>
              <a:tileRect/>
            </a:gradFill>
          </a:ln>
        </p:spPr>
        <p:txBody>
          <a:bodyPr anchor="b">
            <a:noAutofit/>
          </a:bodyPr>
          <a:lstStyle>
            <a:lvl1pPr marL="0" indent="0">
              <a:buNone/>
              <a:defRPr sz="4400" b="1" cap="all" baseline="0">
                <a:solidFill>
                  <a:schemeClr val="bg1"/>
                </a:solidFill>
                <a:latin typeface="MS PMincho"/>
              </a:defRPr>
            </a:lvl1pPr>
            <a:lvl2pPr marL="0" indent="0">
              <a:buNone/>
              <a:defRPr sz="2000">
                <a:solidFill>
                  <a:schemeClr val="bg1"/>
                </a:solidFill>
              </a:defRPr>
            </a:lvl2pPr>
            <a:lvl3pPr>
              <a:defRPr sz="1800"/>
            </a:lvl3pPr>
            <a:lvl4pPr>
              <a:defRPr sz="1600"/>
            </a:lvl4pPr>
            <a:lvl5pPr>
              <a:defRPr sz="1600"/>
            </a:lvl5pPr>
          </a:lstStyle>
          <a:p>
            <a:pPr lvl="0"/>
            <a:r>
              <a:rPr lang="en-US" dirty="0"/>
              <a:t>Title</a:t>
            </a:r>
          </a:p>
        </p:txBody>
      </p:sp>
      <p:sp>
        <p:nvSpPr>
          <p:cNvPr id="20" name="Subtitle 2">
            <a:extLst>
              <a:ext uri="{FF2B5EF4-FFF2-40B4-BE49-F238E27FC236}">
                <a16:creationId xmlns:a16="http://schemas.microsoft.com/office/drawing/2014/main" id="{3A65FA18-26F9-4DF9-BC04-CBF7083ECA8E}"/>
              </a:ext>
            </a:extLst>
          </p:cNvPr>
          <p:cNvSpPr>
            <a:spLocks noGrp="1"/>
          </p:cNvSpPr>
          <p:nvPr>
            <p:ph type="subTitle" idx="1" hasCustomPrompt="1"/>
          </p:nvPr>
        </p:nvSpPr>
        <p:spPr>
          <a:xfrm>
            <a:off x="6871304" y="3383632"/>
            <a:ext cx="4986867" cy="1975764"/>
          </a:xfrm>
        </p:spPr>
        <p:txBody>
          <a:bodyPr>
            <a:normAutofit/>
          </a:bodyPr>
          <a:lstStyle>
            <a:lvl1pPr marL="0" indent="0" algn="l">
              <a:buNone/>
              <a:defRPr sz="2200">
                <a:solidFill>
                  <a:schemeClr val="bg1"/>
                </a:solidFill>
                <a:latin typeface="MS PMincho"/>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 few lines can go here. If you put a picture on the left, the caption can go here.</a:t>
            </a:r>
          </a:p>
          <a:p>
            <a:endParaRPr lang="en-US" dirty="0"/>
          </a:p>
        </p:txBody>
      </p:sp>
      <p:sp>
        <p:nvSpPr>
          <p:cNvPr id="11" name="Slide Number Placeholder 5">
            <a:extLst>
              <a:ext uri="{FF2B5EF4-FFF2-40B4-BE49-F238E27FC236}">
                <a16:creationId xmlns:a16="http://schemas.microsoft.com/office/drawing/2014/main" id="{2C81BA61-2441-45F0-AE3C-5DEA9583002B}"/>
              </a:ext>
            </a:extLst>
          </p:cNvPr>
          <p:cNvSpPr>
            <a:spLocks noGrp="1"/>
          </p:cNvSpPr>
          <p:nvPr>
            <p:ph type="sldNum" sz="quarter" idx="12"/>
          </p:nvPr>
        </p:nvSpPr>
        <p:spPr>
          <a:xfrm>
            <a:off x="11650133" y="115570"/>
            <a:ext cx="423334" cy="365125"/>
          </a:xfrm>
        </p:spPr>
        <p:txBody>
          <a:bodyPr/>
          <a:lstStyle>
            <a:lvl1pPr>
              <a:defRPr>
                <a:solidFill>
                  <a:schemeClr val="bg1"/>
                </a:solidFill>
              </a:defRPr>
            </a:lvl1pPr>
          </a:lstStyle>
          <a:p>
            <a:fld id="{97A94E25-127B-4C48-AF96-44BA7B823777}" type="slidenum">
              <a:rPr lang="en-US" smtClean="0"/>
              <a:pPr/>
              <a:t>‹#›</a:t>
            </a:fld>
            <a:endParaRPr lang="en-US" dirty="0"/>
          </a:p>
        </p:txBody>
      </p:sp>
    </p:spTree>
    <p:extLst>
      <p:ext uri="{BB962C8B-B14F-4D97-AF65-F5344CB8AC3E}">
        <p14:creationId xmlns:p14="http://schemas.microsoft.com/office/powerpoint/2010/main" val="364193359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C7DB56AF-4B87-40BA-AACA-91EF23DAEF6B}"/>
              </a:ext>
            </a:extLst>
          </p:cNvPr>
          <p:cNvSpPr/>
          <p:nvPr userDrawn="1"/>
        </p:nvSpPr>
        <p:spPr>
          <a:xfrm>
            <a:off x="0" y="1540042"/>
            <a:ext cx="12192000" cy="5317958"/>
          </a:xfrm>
          <a:custGeom>
            <a:avLst/>
            <a:gdLst>
              <a:gd name="connsiteX0" fmla="*/ 0 w 12192000"/>
              <a:gd name="connsiteY0" fmla="*/ 0 h 5317958"/>
              <a:gd name="connsiteX1" fmla="*/ 12192000 w 12192000"/>
              <a:gd name="connsiteY1" fmla="*/ 0 h 5317958"/>
              <a:gd name="connsiteX2" fmla="*/ 12192000 w 12192000"/>
              <a:gd name="connsiteY2" fmla="*/ 5317958 h 5317958"/>
              <a:gd name="connsiteX3" fmla="*/ 4539049 w 12192000"/>
              <a:gd name="connsiteY3" fmla="*/ 5317958 h 5317958"/>
              <a:gd name="connsiteX4" fmla="*/ 0 w 12192000"/>
              <a:gd name="connsiteY4" fmla="*/ 5317958 h 5317958"/>
              <a:gd name="connsiteX5" fmla="*/ 0 w 12192000"/>
              <a:gd name="connsiteY5" fmla="*/ 4733071 h 531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5317958">
                <a:moveTo>
                  <a:pt x="0" y="0"/>
                </a:moveTo>
                <a:lnTo>
                  <a:pt x="12192000" y="0"/>
                </a:lnTo>
                <a:lnTo>
                  <a:pt x="12192000" y="5317958"/>
                </a:lnTo>
                <a:lnTo>
                  <a:pt x="4539049" y="5317958"/>
                </a:lnTo>
                <a:lnTo>
                  <a:pt x="0" y="5317958"/>
                </a:lnTo>
                <a:lnTo>
                  <a:pt x="0" y="4733071"/>
                </a:lnTo>
                <a:close/>
              </a:path>
            </a:pathLst>
          </a:custGeom>
          <a:solidFill>
            <a:srgbClr val="48595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bg1"/>
              </a:solidFill>
            </a:endParaRPr>
          </a:p>
        </p:txBody>
      </p:sp>
      <p:sp>
        <p:nvSpPr>
          <p:cNvPr id="3" name="Content Placeholder 2">
            <a:extLst>
              <a:ext uri="{FF2B5EF4-FFF2-40B4-BE49-F238E27FC236}">
                <a16:creationId xmlns:a16="http://schemas.microsoft.com/office/drawing/2014/main" id="{1CB3414E-C904-4B15-A237-DF3734E0E7F1}"/>
              </a:ext>
            </a:extLst>
          </p:cNvPr>
          <p:cNvSpPr>
            <a:spLocks noGrp="1"/>
          </p:cNvSpPr>
          <p:nvPr>
            <p:ph idx="1"/>
          </p:nvPr>
        </p:nvSpPr>
        <p:spPr>
          <a:xfrm>
            <a:off x="380999" y="2142067"/>
            <a:ext cx="11506199" cy="4034896"/>
          </a:xfrm>
        </p:spPr>
        <p:txBody>
          <a:bodyPr>
            <a:normAutofit/>
          </a:bodyPr>
          <a:lstStyle>
            <a:lvl1pPr>
              <a:defRPr sz="2400">
                <a:solidFill>
                  <a:schemeClr val="bg1"/>
                </a:solidFill>
              </a:defRPr>
            </a:lvl1pPr>
            <a:lvl2pPr marL="457200" indent="-228600">
              <a:defRPr sz="2000">
                <a:solidFill>
                  <a:schemeClr val="bg1"/>
                </a:solidFill>
              </a:defRPr>
            </a:lvl2pPr>
            <a:lvl3pPr marL="685800" indent="-228600">
              <a:defRPr sz="1800">
                <a:solidFill>
                  <a:schemeClr val="bg1"/>
                </a:solidFill>
              </a:defRPr>
            </a:lvl3pPr>
            <a:lvl4pPr marL="914400" indent="-228600">
              <a:defRPr sz="1600">
                <a:solidFill>
                  <a:schemeClr val="bg1"/>
                </a:solidFill>
              </a:defRPr>
            </a:lvl4pPr>
            <a:lvl5pPr marL="1143000" indent="-228600">
              <a:defRPr sz="1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AA8D5CE7-BEF2-4FE4-B11E-5B9925320D00}"/>
              </a:ext>
            </a:extLst>
          </p:cNvPr>
          <p:cNvSpPr>
            <a:spLocks noGrp="1"/>
          </p:cNvSpPr>
          <p:nvPr>
            <p:ph type="title"/>
          </p:nvPr>
        </p:nvSpPr>
        <p:spPr>
          <a:xfrm>
            <a:off x="381000" y="1"/>
            <a:ext cx="11506200" cy="1540042"/>
          </a:xfrm>
        </p:spPr>
        <p:txBody>
          <a:bodyPr tIns="0" bIns="91440" anchor="b"/>
          <a:lstStyle>
            <a:lvl1pPr>
              <a:defRPr cap="all" baseline="0">
                <a:solidFill>
                  <a:srgbClr val="48595D"/>
                </a:solidFill>
              </a:defRPr>
            </a:lvl1pPr>
          </a:lstStyle>
          <a:p>
            <a:r>
              <a:rPr lang="en-US" dirty="0"/>
              <a:t>Click to edit Master title style</a:t>
            </a:r>
          </a:p>
        </p:txBody>
      </p:sp>
      <p:sp>
        <p:nvSpPr>
          <p:cNvPr id="6" name="TextBox 5" hidden="1">
            <a:extLst>
              <a:ext uri="{FF2B5EF4-FFF2-40B4-BE49-F238E27FC236}">
                <a16:creationId xmlns:a16="http://schemas.microsoft.com/office/drawing/2014/main" id="{F881E11F-8C40-406B-8C33-2D779A9666EE}"/>
              </a:ext>
            </a:extLst>
          </p:cNvPr>
          <p:cNvSpPr txBox="1"/>
          <p:nvPr userDrawn="1"/>
        </p:nvSpPr>
        <p:spPr>
          <a:xfrm>
            <a:off x="0" y="6673334"/>
            <a:ext cx="9144000" cy="184666"/>
          </a:xfrm>
          <a:prstGeom prst="rect">
            <a:avLst/>
          </a:prstGeom>
          <a:noFill/>
        </p:spPr>
        <p:txBody>
          <a:bodyPr wrap="square" rtlCol="0">
            <a:spAutoFit/>
          </a:bodyPr>
          <a:lstStyle/>
          <a:p>
            <a:r>
              <a:rPr lang="en-US" sz="600" dirty="0">
                <a:solidFill>
                  <a:schemeClr val="bg2">
                    <a:lumMod val="75000"/>
                  </a:schemeClr>
                </a:solidFill>
              </a:rPr>
              <a:t>© 2019 Rotary International. Internal Use Only. Not For Distribution. Private and Confidential.</a:t>
            </a:r>
          </a:p>
        </p:txBody>
      </p:sp>
      <p:sp>
        <p:nvSpPr>
          <p:cNvPr id="8" name="Slide Number Placeholder 5">
            <a:extLst>
              <a:ext uri="{FF2B5EF4-FFF2-40B4-BE49-F238E27FC236}">
                <a16:creationId xmlns:a16="http://schemas.microsoft.com/office/drawing/2014/main" id="{2AEE185A-70FF-4A55-93AA-EBBF90E6E524}"/>
              </a:ext>
            </a:extLst>
          </p:cNvPr>
          <p:cNvSpPr>
            <a:spLocks noGrp="1"/>
          </p:cNvSpPr>
          <p:nvPr>
            <p:ph type="sldNum" sz="quarter" idx="12"/>
          </p:nvPr>
        </p:nvSpPr>
        <p:spPr>
          <a:xfrm>
            <a:off x="11650133" y="115570"/>
            <a:ext cx="423334" cy="365125"/>
          </a:xfrm>
        </p:spPr>
        <p:txBody>
          <a:bodyPr vert="horz" lIns="91440" tIns="45720" rIns="91440" bIns="45720" rtlCol="0" anchor="ctr"/>
          <a:lstStyle>
            <a:lvl1pPr>
              <a:defRPr lang="en-US" smtClean="0">
                <a:solidFill>
                  <a:schemeClr val="tx1"/>
                </a:solidFill>
              </a:defRPr>
            </a:lvl1pPr>
          </a:lstStyle>
          <a:p>
            <a:fld id="{97A94E25-127B-4C48-AF96-44BA7B823777}" type="slidenum">
              <a:rPr lang="en-US" smtClean="0"/>
              <a:pPr/>
              <a:t>‹#›</a:t>
            </a:fld>
            <a:endParaRPr lang="en-US" dirty="0"/>
          </a:p>
        </p:txBody>
      </p:sp>
      <p:sp>
        <p:nvSpPr>
          <p:cNvPr id="11" name="Rectangle 10" hidden="1">
            <a:extLst>
              <a:ext uri="{FF2B5EF4-FFF2-40B4-BE49-F238E27FC236}">
                <a16:creationId xmlns:a16="http://schemas.microsoft.com/office/drawing/2014/main" id="{E89C1C0D-FEFF-4DBE-B7EB-C7C2E923BA77}"/>
              </a:ext>
            </a:extLst>
          </p:cNvPr>
          <p:cNvSpPr/>
          <p:nvPr userDrawn="1"/>
        </p:nvSpPr>
        <p:spPr>
          <a:xfrm>
            <a:off x="0" y="6273113"/>
            <a:ext cx="4539049" cy="5848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5169375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0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A776E0-39A8-48D5-80F8-035E16384242}"/>
              </a:ext>
            </a:extLst>
          </p:cNvPr>
          <p:cNvSpPr/>
          <p:nvPr userDrawn="1"/>
        </p:nvSpPr>
        <p:spPr>
          <a:xfrm>
            <a:off x="0" y="0"/>
            <a:ext cx="12192000" cy="6858000"/>
          </a:xfrm>
          <a:prstGeom prst="rect">
            <a:avLst/>
          </a:prstGeom>
          <a:solidFill>
            <a:srgbClr val="4859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Content Placeholder 2">
            <a:extLst>
              <a:ext uri="{FF2B5EF4-FFF2-40B4-BE49-F238E27FC236}">
                <a16:creationId xmlns:a16="http://schemas.microsoft.com/office/drawing/2014/main" id="{1CB3414E-C904-4B15-A237-DF3734E0E7F1}"/>
              </a:ext>
            </a:extLst>
          </p:cNvPr>
          <p:cNvSpPr>
            <a:spLocks noGrp="1"/>
          </p:cNvSpPr>
          <p:nvPr>
            <p:ph idx="1"/>
          </p:nvPr>
        </p:nvSpPr>
        <p:spPr>
          <a:xfrm>
            <a:off x="380999" y="2142067"/>
            <a:ext cx="11506199" cy="4034896"/>
          </a:xfrm>
        </p:spPr>
        <p:txBody>
          <a:bodyPr>
            <a:normAutofit/>
          </a:bodyPr>
          <a:lstStyle>
            <a:lvl1pPr>
              <a:defRPr sz="2400">
                <a:solidFill>
                  <a:schemeClr val="bg1"/>
                </a:solidFill>
              </a:defRPr>
            </a:lvl1pPr>
            <a:lvl2pPr marL="457200" indent="-228600">
              <a:defRPr sz="2000">
                <a:solidFill>
                  <a:schemeClr val="bg1"/>
                </a:solidFill>
              </a:defRPr>
            </a:lvl2pPr>
            <a:lvl3pPr marL="685800" indent="-228600">
              <a:defRPr sz="1800">
                <a:solidFill>
                  <a:schemeClr val="bg1"/>
                </a:solidFill>
              </a:defRPr>
            </a:lvl3pPr>
            <a:lvl4pPr marL="914400" indent="-228600">
              <a:defRPr sz="1600">
                <a:solidFill>
                  <a:schemeClr val="bg1"/>
                </a:solidFill>
              </a:defRPr>
            </a:lvl4pPr>
            <a:lvl5pPr marL="1143000" indent="-228600">
              <a:defRPr sz="1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1">
            <a:extLst>
              <a:ext uri="{FF2B5EF4-FFF2-40B4-BE49-F238E27FC236}">
                <a16:creationId xmlns:a16="http://schemas.microsoft.com/office/drawing/2014/main" id="{AEE19C2C-CAF3-4741-8F52-00E4422A13F8}"/>
              </a:ext>
            </a:extLst>
          </p:cNvPr>
          <p:cNvSpPr>
            <a:spLocks noGrp="1"/>
          </p:cNvSpPr>
          <p:nvPr>
            <p:ph type="title" hasCustomPrompt="1"/>
          </p:nvPr>
        </p:nvSpPr>
        <p:spPr>
          <a:xfrm>
            <a:off x="0" y="1"/>
            <a:ext cx="12192000" cy="939799"/>
          </a:xfrm>
          <a:noFill/>
        </p:spPr>
        <p:txBody>
          <a:bodyPr tIns="274320" bIns="91440" anchor="t">
            <a:normAutofit/>
          </a:bodyPr>
          <a:lstStyle>
            <a:lvl1pPr marL="398463" indent="0">
              <a:defRPr sz="4400" cap="all" baseline="0">
                <a:solidFill>
                  <a:srgbClr val="01B4E7"/>
                </a:solidFill>
              </a:defRPr>
            </a:lvl1pPr>
          </a:lstStyle>
          <a:p>
            <a:r>
              <a:rPr lang="en-US" dirty="0"/>
              <a:t>PHOTO HEADER WITH TEXT Subhead</a:t>
            </a:r>
          </a:p>
        </p:txBody>
      </p:sp>
      <p:sp>
        <p:nvSpPr>
          <p:cNvPr id="10" name="Subtitle 2">
            <a:extLst>
              <a:ext uri="{FF2B5EF4-FFF2-40B4-BE49-F238E27FC236}">
                <a16:creationId xmlns:a16="http://schemas.microsoft.com/office/drawing/2014/main" id="{3B73BEBA-ADDE-40D0-AC62-4FF8FDDBEAA5}"/>
              </a:ext>
            </a:extLst>
          </p:cNvPr>
          <p:cNvSpPr>
            <a:spLocks noGrp="1"/>
          </p:cNvSpPr>
          <p:nvPr>
            <p:ph type="subTitle" idx="13"/>
          </p:nvPr>
        </p:nvSpPr>
        <p:spPr>
          <a:xfrm>
            <a:off x="380999" y="1012898"/>
            <a:ext cx="11365894" cy="600002"/>
          </a:xfrm>
        </p:spPr>
        <p:txBody>
          <a:bodyPr>
            <a:normAutofit/>
          </a:bodyPr>
          <a:lstStyle>
            <a:lvl1pPr marL="0" indent="0" algn="l">
              <a:buNone/>
              <a:defRPr sz="2800">
                <a:solidFill>
                  <a:schemeClr val="bg1"/>
                </a:solidFill>
                <a:latin typeface="MS PMincho"/>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8" name="TextBox 7" hidden="1">
            <a:extLst>
              <a:ext uri="{FF2B5EF4-FFF2-40B4-BE49-F238E27FC236}">
                <a16:creationId xmlns:a16="http://schemas.microsoft.com/office/drawing/2014/main" id="{C74794E8-6A05-4ADA-8C35-21FE1E2A9FCB}"/>
              </a:ext>
            </a:extLst>
          </p:cNvPr>
          <p:cNvSpPr txBox="1"/>
          <p:nvPr userDrawn="1"/>
        </p:nvSpPr>
        <p:spPr>
          <a:xfrm>
            <a:off x="0" y="6673334"/>
            <a:ext cx="9144000" cy="184666"/>
          </a:xfrm>
          <a:prstGeom prst="rect">
            <a:avLst/>
          </a:prstGeom>
          <a:noFill/>
        </p:spPr>
        <p:txBody>
          <a:bodyPr wrap="square" rtlCol="0">
            <a:spAutoFit/>
          </a:bodyPr>
          <a:lstStyle/>
          <a:p>
            <a:r>
              <a:rPr lang="en-US" sz="600" dirty="0">
                <a:solidFill>
                  <a:schemeClr val="bg2">
                    <a:lumMod val="75000"/>
                  </a:schemeClr>
                </a:solidFill>
              </a:rPr>
              <a:t>© 2019 Rotary International. Internal Use Only. Not For Distribution. Private and Confidential.</a:t>
            </a:r>
          </a:p>
        </p:txBody>
      </p:sp>
      <p:sp>
        <p:nvSpPr>
          <p:cNvPr id="12" name="Slide Number Placeholder 5">
            <a:extLst>
              <a:ext uri="{FF2B5EF4-FFF2-40B4-BE49-F238E27FC236}">
                <a16:creationId xmlns:a16="http://schemas.microsoft.com/office/drawing/2014/main" id="{E616CDF5-DE71-477B-89CA-ABAF0CD39BE6}"/>
              </a:ext>
            </a:extLst>
          </p:cNvPr>
          <p:cNvSpPr>
            <a:spLocks noGrp="1"/>
          </p:cNvSpPr>
          <p:nvPr>
            <p:ph type="sldNum" sz="quarter" idx="12"/>
          </p:nvPr>
        </p:nvSpPr>
        <p:spPr>
          <a:xfrm>
            <a:off x="11650133" y="115570"/>
            <a:ext cx="423334" cy="365125"/>
          </a:xfrm>
        </p:spPr>
        <p:txBody>
          <a:bodyPr/>
          <a:lstStyle>
            <a:lvl1pPr>
              <a:defRPr>
                <a:solidFill>
                  <a:schemeClr val="bg1"/>
                </a:solidFill>
              </a:defRPr>
            </a:lvl1pPr>
          </a:lstStyle>
          <a:p>
            <a:fld id="{97A94E25-127B-4C48-AF96-44BA7B823777}" type="slidenum">
              <a:rPr lang="en-US" smtClean="0"/>
              <a:pPr/>
              <a:t>‹#›</a:t>
            </a:fld>
            <a:endParaRPr lang="en-US" dirty="0"/>
          </a:p>
        </p:txBody>
      </p:sp>
    </p:spTree>
    <p:extLst>
      <p:ext uri="{BB962C8B-B14F-4D97-AF65-F5344CB8AC3E}">
        <p14:creationId xmlns:p14="http://schemas.microsoft.com/office/powerpoint/2010/main" val="282120363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DAD84134-AF73-4C60-A1A9-43F1411D04B1}"/>
              </a:ext>
            </a:extLst>
          </p:cNvPr>
          <p:cNvSpPr>
            <a:spLocks noGrp="1"/>
          </p:cNvSpPr>
          <p:nvPr>
            <p:ph type="pic" sz="quarter" idx="13"/>
          </p:nvPr>
        </p:nvSpPr>
        <p:spPr>
          <a:xfrm>
            <a:off x="1" y="1"/>
            <a:ext cx="12192000" cy="2403334"/>
          </a:xfrm>
        </p:spPr>
        <p:txBody>
          <a:bodyPr/>
          <a:lstStyle/>
          <a:p>
            <a:endParaRPr lang="en-US" dirty="0"/>
          </a:p>
        </p:txBody>
      </p:sp>
      <p:sp>
        <p:nvSpPr>
          <p:cNvPr id="7" name="Rectangle 6">
            <a:extLst>
              <a:ext uri="{FF2B5EF4-FFF2-40B4-BE49-F238E27FC236}">
                <a16:creationId xmlns:a16="http://schemas.microsoft.com/office/drawing/2014/main" id="{88A776E0-39A8-48D5-80F8-035E16384242}"/>
              </a:ext>
            </a:extLst>
          </p:cNvPr>
          <p:cNvSpPr/>
          <p:nvPr userDrawn="1"/>
        </p:nvSpPr>
        <p:spPr>
          <a:xfrm>
            <a:off x="0" y="2403335"/>
            <a:ext cx="12192000" cy="4454664"/>
          </a:xfrm>
          <a:prstGeom prst="rect">
            <a:avLst/>
          </a:prstGeom>
          <a:solidFill>
            <a:srgbClr val="4859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Content Placeholder 2">
            <a:extLst>
              <a:ext uri="{FF2B5EF4-FFF2-40B4-BE49-F238E27FC236}">
                <a16:creationId xmlns:a16="http://schemas.microsoft.com/office/drawing/2014/main" id="{1CB3414E-C904-4B15-A237-DF3734E0E7F1}"/>
              </a:ext>
            </a:extLst>
          </p:cNvPr>
          <p:cNvSpPr>
            <a:spLocks noGrp="1"/>
          </p:cNvSpPr>
          <p:nvPr>
            <p:ph idx="1"/>
          </p:nvPr>
        </p:nvSpPr>
        <p:spPr>
          <a:xfrm>
            <a:off x="380999" y="2667653"/>
            <a:ext cx="11506199" cy="3773628"/>
          </a:xfrm>
        </p:spPr>
        <p:txBody>
          <a:bodyPr>
            <a:normAutofit/>
          </a:bodyPr>
          <a:lstStyle>
            <a:lvl1pPr>
              <a:defRPr sz="2400">
                <a:solidFill>
                  <a:schemeClr val="bg1"/>
                </a:solidFill>
              </a:defRPr>
            </a:lvl1pPr>
            <a:lvl2pPr marL="457200" indent="-228600">
              <a:defRPr sz="2000">
                <a:solidFill>
                  <a:schemeClr val="bg1"/>
                </a:solidFill>
              </a:defRPr>
            </a:lvl2pPr>
            <a:lvl3pPr marL="685800" indent="-228600">
              <a:defRPr sz="1800">
                <a:solidFill>
                  <a:schemeClr val="bg1"/>
                </a:solidFill>
              </a:defRPr>
            </a:lvl3pPr>
            <a:lvl4pPr marL="914400" indent="-228600">
              <a:defRPr sz="1600">
                <a:solidFill>
                  <a:schemeClr val="bg1"/>
                </a:solidFill>
              </a:defRPr>
            </a:lvl4pPr>
            <a:lvl5pPr marL="1143000" indent="-228600">
              <a:defRPr sz="1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7A3F1B4D-9E1F-465D-AFF7-028507FC44F4}"/>
              </a:ext>
            </a:extLst>
          </p:cNvPr>
          <p:cNvSpPr>
            <a:spLocks noGrp="1"/>
          </p:cNvSpPr>
          <p:nvPr>
            <p:ph type="body" sz="quarter" idx="14"/>
          </p:nvPr>
        </p:nvSpPr>
        <p:spPr>
          <a:xfrm>
            <a:off x="0" y="0"/>
            <a:ext cx="12192000" cy="2419070"/>
          </a:xfrm>
          <a:solidFill>
            <a:srgbClr val="48595D">
              <a:alpha val="70000"/>
            </a:srgbClr>
          </a:solidFill>
        </p:spPr>
        <p:txBody>
          <a:bodyPr lIns="822960" tIns="457200">
            <a:normAutofit/>
          </a:bodyPr>
          <a:lstStyle>
            <a:lvl1pPr marL="0" indent="0">
              <a:buNone/>
              <a:defRPr sz="4400" b="1">
                <a:solidFill>
                  <a:schemeClr val="bg1"/>
                </a:solidFill>
                <a:latin typeface="MS PMincho"/>
              </a:defRPr>
            </a:lvl1pPr>
          </a:lstStyle>
          <a:p>
            <a:pPr lvl="0"/>
            <a:r>
              <a:rPr lang="en-US" dirty="0"/>
              <a:t>Click to edit Master text styles</a:t>
            </a:r>
          </a:p>
        </p:txBody>
      </p:sp>
      <p:sp>
        <p:nvSpPr>
          <p:cNvPr id="8" name="TextBox 7" hidden="1">
            <a:extLst>
              <a:ext uri="{FF2B5EF4-FFF2-40B4-BE49-F238E27FC236}">
                <a16:creationId xmlns:a16="http://schemas.microsoft.com/office/drawing/2014/main" id="{E86D5449-CD56-4478-BDD4-BC492E69988A}"/>
              </a:ext>
            </a:extLst>
          </p:cNvPr>
          <p:cNvSpPr txBox="1"/>
          <p:nvPr userDrawn="1"/>
        </p:nvSpPr>
        <p:spPr>
          <a:xfrm>
            <a:off x="0" y="6673334"/>
            <a:ext cx="9144000" cy="184666"/>
          </a:xfrm>
          <a:prstGeom prst="rect">
            <a:avLst/>
          </a:prstGeom>
          <a:noFill/>
        </p:spPr>
        <p:txBody>
          <a:bodyPr wrap="square" rtlCol="0">
            <a:spAutoFit/>
          </a:bodyPr>
          <a:lstStyle/>
          <a:p>
            <a:r>
              <a:rPr lang="en-US" sz="600" dirty="0">
                <a:solidFill>
                  <a:schemeClr val="bg2">
                    <a:lumMod val="75000"/>
                  </a:schemeClr>
                </a:solidFill>
              </a:rPr>
              <a:t>© 2019 Rotary International. Internal Use Only. Not For Distribution. Private and Confidential.</a:t>
            </a:r>
          </a:p>
        </p:txBody>
      </p:sp>
      <p:sp>
        <p:nvSpPr>
          <p:cNvPr id="9" name="Slide Number Placeholder 5">
            <a:extLst>
              <a:ext uri="{FF2B5EF4-FFF2-40B4-BE49-F238E27FC236}">
                <a16:creationId xmlns:a16="http://schemas.microsoft.com/office/drawing/2014/main" id="{3720C02A-46A0-4BE0-B1BF-F34465AC270B}"/>
              </a:ext>
            </a:extLst>
          </p:cNvPr>
          <p:cNvSpPr>
            <a:spLocks noGrp="1"/>
          </p:cNvSpPr>
          <p:nvPr>
            <p:ph type="sldNum" sz="quarter" idx="12"/>
          </p:nvPr>
        </p:nvSpPr>
        <p:spPr>
          <a:xfrm>
            <a:off x="11650133" y="115570"/>
            <a:ext cx="423334" cy="365125"/>
          </a:xfrm>
        </p:spPr>
        <p:txBody>
          <a:bodyPr/>
          <a:lstStyle>
            <a:lvl1pPr>
              <a:defRPr>
                <a:solidFill>
                  <a:schemeClr val="bg1"/>
                </a:solidFill>
              </a:defRPr>
            </a:lvl1pPr>
          </a:lstStyle>
          <a:p>
            <a:fld id="{97A94E25-127B-4C48-AF96-44BA7B823777}" type="slidenum">
              <a:rPr lang="en-US" smtClean="0"/>
              <a:pPr/>
              <a:t>‹#›</a:t>
            </a:fld>
            <a:endParaRPr lang="en-US" dirty="0"/>
          </a:p>
        </p:txBody>
      </p:sp>
    </p:spTree>
    <p:extLst>
      <p:ext uri="{BB962C8B-B14F-4D97-AF65-F5344CB8AC3E}">
        <p14:creationId xmlns:p14="http://schemas.microsoft.com/office/powerpoint/2010/main" val="271298975"/>
      </p:ext>
    </p:extLst>
  </p:cSld>
  <p:clrMapOvr>
    <a:masterClrMapping/>
  </p:clrMapOvr>
  <p:extLst>
    <p:ext uri="{DCECCB84-F9BA-43D5-87BE-67443E8EF086}">
      <p15:sldGuideLst xmlns:p15="http://schemas.microsoft.com/office/powerpoint/2012/main">
        <p15:guide id="1" pos="552">
          <p15:clr>
            <a:srgbClr val="FBAE40"/>
          </p15:clr>
        </p15:guide>
        <p15:guide id="2" orient="horz" pos="576">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354C825D-5F5D-434C-A6D6-C1178618AE59}"/>
              </a:ext>
            </a:extLst>
          </p:cNvPr>
          <p:cNvSpPr>
            <a:spLocks noGrp="1"/>
          </p:cNvSpPr>
          <p:nvPr>
            <p:ph type="pic" sz="quarter" idx="13"/>
          </p:nvPr>
        </p:nvSpPr>
        <p:spPr>
          <a:xfrm>
            <a:off x="0" y="0"/>
            <a:ext cx="12192000" cy="6858000"/>
          </a:xfrm>
          <a:custGeom>
            <a:avLst/>
            <a:gdLst>
              <a:gd name="connsiteX0" fmla="*/ 11603402 w 12192000"/>
              <a:gd name="connsiteY0" fmla="*/ 6440005 h 6858000"/>
              <a:gd name="connsiteX1" fmla="*/ 11613605 w 12192000"/>
              <a:gd name="connsiteY1" fmla="*/ 6440005 h 6858000"/>
              <a:gd name="connsiteX2" fmla="*/ 11617686 w 12192000"/>
              <a:gd name="connsiteY2" fmla="*/ 6448343 h 6858000"/>
              <a:gd name="connsiteX3" fmla="*/ 11623808 w 12192000"/>
              <a:gd name="connsiteY3" fmla="*/ 6550487 h 6858000"/>
              <a:gd name="connsiteX4" fmla="*/ 11621767 w 12192000"/>
              <a:gd name="connsiteY4" fmla="*/ 6560909 h 6858000"/>
              <a:gd name="connsiteX5" fmla="*/ 11615645 w 12192000"/>
              <a:gd name="connsiteY5" fmla="*/ 6560909 h 6858000"/>
              <a:gd name="connsiteX6" fmla="*/ 11509533 w 12192000"/>
              <a:gd name="connsiteY6" fmla="*/ 6498373 h 6858000"/>
              <a:gd name="connsiteX7" fmla="*/ 11505451 w 12192000"/>
              <a:gd name="connsiteY7" fmla="*/ 6492120 h 6858000"/>
              <a:gd name="connsiteX8" fmla="*/ 11505451 w 12192000"/>
              <a:gd name="connsiteY8" fmla="*/ 6490034 h 6858000"/>
              <a:gd name="connsiteX9" fmla="*/ 11511573 w 12192000"/>
              <a:gd name="connsiteY9" fmla="*/ 6485865 h 6858000"/>
              <a:gd name="connsiteX10" fmla="*/ 11603402 w 12192000"/>
              <a:gd name="connsiteY10" fmla="*/ 6440005 h 6858000"/>
              <a:gd name="connsiteX11" fmla="*/ 11686136 w 12192000"/>
              <a:gd name="connsiteY11" fmla="*/ 6437921 h 6858000"/>
              <a:gd name="connsiteX12" fmla="*/ 11696438 w 12192000"/>
              <a:gd name="connsiteY12" fmla="*/ 6437921 h 6858000"/>
              <a:gd name="connsiteX13" fmla="*/ 11787097 w 12192000"/>
              <a:gd name="connsiteY13" fmla="*/ 6483687 h 6858000"/>
              <a:gd name="connsiteX14" fmla="*/ 11795339 w 12192000"/>
              <a:gd name="connsiteY14" fmla="*/ 6489928 h 6858000"/>
              <a:gd name="connsiteX15" fmla="*/ 11791218 w 12192000"/>
              <a:gd name="connsiteY15" fmla="*/ 6496168 h 6858000"/>
              <a:gd name="connsiteX16" fmla="*/ 11684076 w 12192000"/>
              <a:gd name="connsiteY16" fmla="*/ 6558576 h 6858000"/>
              <a:gd name="connsiteX17" fmla="*/ 11675833 w 12192000"/>
              <a:gd name="connsiteY17" fmla="*/ 6558576 h 6858000"/>
              <a:gd name="connsiteX18" fmla="*/ 11673773 w 12192000"/>
              <a:gd name="connsiteY18" fmla="*/ 6550255 h 6858000"/>
              <a:gd name="connsiteX19" fmla="*/ 11682015 w 12192000"/>
              <a:gd name="connsiteY19" fmla="*/ 6446242 h 6858000"/>
              <a:gd name="connsiteX20" fmla="*/ 11686136 w 12192000"/>
              <a:gd name="connsiteY20" fmla="*/ 6437921 h 6858000"/>
              <a:gd name="connsiteX21" fmla="*/ 10868401 w 12192000"/>
              <a:gd name="connsiteY21" fmla="*/ 6398178 h 6858000"/>
              <a:gd name="connsiteX22" fmla="*/ 10868401 w 12192000"/>
              <a:gd name="connsiteY22" fmla="*/ 6441381 h 6858000"/>
              <a:gd name="connsiteX23" fmla="*/ 10820512 w 12192000"/>
              <a:gd name="connsiteY23" fmla="*/ 6449610 h 6858000"/>
              <a:gd name="connsiteX24" fmla="*/ 10801773 w 12192000"/>
              <a:gd name="connsiteY24" fmla="*/ 6424923 h 6858000"/>
              <a:gd name="connsiteX25" fmla="*/ 10826759 w 12192000"/>
              <a:gd name="connsiteY25" fmla="*/ 6400236 h 6858000"/>
              <a:gd name="connsiteX26" fmla="*/ 10518900 w 12192000"/>
              <a:gd name="connsiteY26" fmla="*/ 6328044 h 6858000"/>
              <a:gd name="connsiteX27" fmla="*/ 10559811 w 12192000"/>
              <a:gd name="connsiteY27" fmla="*/ 6388243 h 6858000"/>
              <a:gd name="connsiteX28" fmla="*/ 10518900 w 12192000"/>
              <a:gd name="connsiteY28" fmla="*/ 6448441 h 6858000"/>
              <a:gd name="connsiteX29" fmla="*/ 10477988 w 12192000"/>
              <a:gd name="connsiteY29" fmla="*/ 6388243 h 6858000"/>
              <a:gd name="connsiteX30" fmla="*/ 10518900 w 12192000"/>
              <a:gd name="connsiteY30" fmla="*/ 6328044 h 6858000"/>
              <a:gd name="connsiteX31" fmla="*/ 11673123 w 12192000"/>
              <a:gd name="connsiteY31" fmla="*/ 6319732 h 6858000"/>
              <a:gd name="connsiteX32" fmla="*/ 11682116 w 12192000"/>
              <a:gd name="connsiteY32" fmla="*/ 6320771 h 6858000"/>
              <a:gd name="connsiteX33" fmla="*/ 11708840 w 12192000"/>
              <a:gd name="connsiteY33" fmla="*/ 6372722 h 6858000"/>
              <a:gd name="connsiteX34" fmla="*/ 11649226 w 12192000"/>
              <a:gd name="connsiteY34" fmla="*/ 6430907 h 6858000"/>
              <a:gd name="connsiteX35" fmla="*/ 11589612 w 12192000"/>
              <a:gd name="connsiteY35" fmla="*/ 6372722 h 6858000"/>
              <a:gd name="connsiteX36" fmla="*/ 11616336 w 12192000"/>
              <a:gd name="connsiteY36" fmla="*/ 6322850 h 6858000"/>
              <a:gd name="connsiteX37" fmla="*/ 11632781 w 12192000"/>
              <a:gd name="connsiteY37" fmla="*/ 6324927 h 6858000"/>
              <a:gd name="connsiteX38" fmla="*/ 11630725 w 12192000"/>
              <a:gd name="connsiteY38" fmla="*/ 6341552 h 6858000"/>
              <a:gd name="connsiteX39" fmla="*/ 11614280 w 12192000"/>
              <a:gd name="connsiteY39" fmla="*/ 6372722 h 6858000"/>
              <a:gd name="connsiteX40" fmla="*/ 11649226 w 12192000"/>
              <a:gd name="connsiteY40" fmla="*/ 6408049 h 6858000"/>
              <a:gd name="connsiteX41" fmla="*/ 11684172 w 12192000"/>
              <a:gd name="connsiteY41" fmla="*/ 6372722 h 6858000"/>
              <a:gd name="connsiteX42" fmla="*/ 11667727 w 12192000"/>
              <a:gd name="connsiteY42" fmla="*/ 6341552 h 6858000"/>
              <a:gd name="connsiteX43" fmla="*/ 11665671 w 12192000"/>
              <a:gd name="connsiteY43" fmla="*/ 6324927 h 6858000"/>
              <a:gd name="connsiteX44" fmla="*/ 11673123 w 12192000"/>
              <a:gd name="connsiteY44" fmla="*/ 6319732 h 6858000"/>
              <a:gd name="connsiteX45" fmla="*/ 11822057 w 12192000"/>
              <a:gd name="connsiteY45" fmla="*/ 6304666 h 6858000"/>
              <a:gd name="connsiteX46" fmla="*/ 11826190 w 12192000"/>
              <a:gd name="connsiteY46" fmla="*/ 6310895 h 6858000"/>
              <a:gd name="connsiteX47" fmla="*/ 11826190 w 12192000"/>
              <a:gd name="connsiteY47" fmla="*/ 6435462 h 6858000"/>
              <a:gd name="connsiteX48" fmla="*/ 11822057 w 12192000"/>
              <a:gd name="connsiteY48" fmla="*/ 6441690 h 6858000"/>
              <a:gd name="connsiteX49" fmla="*/ 11813791 w 12192000"/>
              <a:gd name="connsiteY49" fmla="*/ 6439614 h 6858000"/>
              <a:gd name="connsiteX50" fmla="*/ 11729066 w 12192000"/>
              <a:gd name="connsiteY50" fmla="*/ 6381482 h 6858000"/>
              <a:gd name="connsiteX51" fmla="*/ 11722867 w 12192000"/>
              <a:gd name="connsiteY51" fmla="*/ 6373178 h 6858000"/>
              <a:gd name="connsiteX52" fmla="*/ 11729066 w 12192000"/>
              <a:gd name="connsiteY52" fmla="*/ 6364874 h 6858000"/>
              <a:gd name="connsiteX53" fmla="*/ 11813791 w 12192000"/>
              <a:gd name="connsiteY53" fmla="*/ 6306743 h 6858000"/>
              <a:gd name="connsiteX54" fmla="*/ 11822057 w 12192000"/>
              <a:gd name="connsiteY54" fmla="*/ 6304666 h 6858000"/>
              <a:gd name="connsiteX55" fmla="*/ 11476229 w 12192000"/>
              <a:gd name="connsiteY55" fmla="*/ 6304666 h 6858000"/>
              <a:gd name="connsiteX56" fmla="*/ 11484412 w 12192000"/>
              <a:gd name="connsiteY56" fmla="*/ 6308818 h 6858000"/>
              <a:gd name="connsiteX57" fmla="*/ 11568280 w 12192000"/>
              <a:gd name="connsiteY57" fmla="*/ 6364874 h 6858000"/>
              <a:gd name="connsiteX58" fmla="*/ 11574417 w 12192000"/>
              <a:gd name="connsiteY58" fmla="*/ 6373178 h 6858000"/>
              <a:gd name="connsiteX59" fmla="*/ 11568280 w 12192000"/>
              <a:gd name="connsiteY59" fmla="*/ 6381482 h 6858000"/>
              <a:gd name="connsiteX60" fmla="*/ 11484412 w 12192000"/>
              <a:gd name="connsiteY60" fmla="*/ 6439614 h 6858000"/>
              <a:gd name="connsiteX61" fmla="*/ 11476229 w 12192000"/>
              <a:gd name="connsiteY61" fmla="*/ 6441690 h 6858000"/>
              <a:gd name="connsiteX62" fmla="*/ 11472138 w 12192000"/>
              <a:gd name="connsiteY62" fmla="*/ 6435462 h 6858000"/>
              <a:gd name="connsiteX63" fmla="*/ 11472138 w 12192000"/>
              <a:gd name="connsiteY63" fmla="*/ 6310895 h 6858000"/>
              <a:gd name="connsiteX64" fmla="*/ 11476229 w 12192000"/>
              <a:gd name="connsiteY64" fmla="*/ 6304666 h 6858000"/>
              <a:gd name="connsiteX65" fmla="*/ 11088184 w 12192000"/>
              <a:gd name="connsiteY65" fmla="*/ 6294146 h 6858000"/>
              <a:gd name="connsiteX66" fmla="*/ 11082024 w 12192000"/>
              <a:gd name="connsiteY66" fmla="*/ 6296224 h 6858000"/>
              <a:gd name="connsiteX67" fmla="*/ 11079972 w 12192000"/>
              <a:gd name="connsiteY67" fmla="*/ 6302454 h 6858000"/>
              <a:gd name="connsiteX68" fmla="*/ 11121033 w 12192000"/>
              <a:gd name="connsiteY68" fmla="*/ 6460305 h 6858000"/>
              <a:gd name="connsiteX69" fmla="*/ 11145670 w 12192000"/>
              <a:gd name="connsiteY69" fmla="*/ 6481074 h 6858000"/>
              <a:gd name="connsiteX70" fmla="*/ 11153882 w 12192000"/>
              <a:gd name="connsiteY70" fmla="*/ 6481074 h 6858000"/>
              <a:gd name="connsiteX71" fmla="*/ 11149776 w 12192000"/>
              <a:gd name="connsiteY71" fmla="*/ 6489382 h 6858000"/>
              <a:gd name="connsiteX72" fmla="*/ 11149776 w 12192000"/>
              <a:gd name="connsiteY72" fmla="*/ 6491459 h 6858000"/>
              <a:gd name="connsiteX73" fmla="*/ 11125139 w 12192000"/>
              <a:gd name="connsiteY73" fmla="*/ 6510152 h 6858000"/>
              <a:gd name="connsiteX74" fmla="*/ 11090237 w 12192000"/>
              <a:gd name="connsiteY74" fmla="*/ 6508075 h 6858000"/>
              <a:gd name="connsiteX75" fmla="*/ 11084078 w 12192000"/>
              <a:gd name="connsiteY75" fmla="*/ 6510152 h 6858000"/>
              <a:gd name="connsiteX76" fmla="*/ 11082024 w 12192000"/>
              <a:gd name="connsiteY76" fmla="*/ 6514306 h 6858000"/>
              <a:gd name="connsiteX77" fmla="*/ 11082024 w 12192000"/>
              <a:gd name="connsiteY77" fmla="*/ 6532999 h 6858000"/>
              <a:gd name="connsiteX78" fmla="*/ 11088184 w 12192000"/>
              <a:gd name="connsiteY78" fmla="*/ 6539230 h 6858000"/>
              <a:gd name="connsiteX79" fmla="*/ 11135404 w 12192000"/>
              <a:gd name="connsiteY79" fmla="*/ 6545460 h 6858000"/>
              <a:gd name="connsiteX80" fmla="*/ 11137458 w 12192000"/>
              <a:gd name="connsiteY80" fmla="*/ 6545460 h 6858000"/>
              <a:gd name="connsiteX81" fmla="*/ 11190838 w 12192000"/>
              <a:gd name="connsiteY81" fmla="*/ 6493536 h 6858000"/>
              <a:gd name="connsiteX82" fmla="*/ 11223687 w 12192000"/>
              <a:gd name="connsiteY82" fmla="*/ 6364764 h 6858000"/>
              <a:gd name="connsiteX83" fmla="*/ 11236005 w 12192000"/>
              <a:gd name="connsiteY83" fmla="*/ 6323224 h 6858000"/>
              <a:gd name="connsiteX84" fmla="*/ 11240111 w 12192000"/>
              <a:gd name="connsiteY84" fmla="*/ 6302454 h 6858000"/>
              <a:gd name="connsiteX85" fmla="*/ 11238058 w 12192000"/>
              <a:gd name="connsiteY85" fmla="*/ 6296224 h 6858000"/>
              <a:gd name="connsiteX86" fmla="*/ 11233952 w 12192000"/>
              <a:gd name="connsiteY86" fmla="*/ 6294146 h 6858000"/>
              <a:gd name="connsiteX87" fmla="*/ 11205209 w 12192000"/>
              <a:gd name="connsiteY87" fmla="*/ 6294146 h 6858000"/>
              <a:gd name="connsiteX88" fmla="*/ 11199050 w 12192000"/>
              <a:gd name="connsiteY88" fmla="*/ 6298301 h 6858000"/>
              <a:gd name="connsiteX89" fmla="*/ 11162094 w 12192000"/>
              <a:gd name="connsiteY89" fmla="*/ 6439535 h 6858000"/>
              <a:gd name="connsiteX90" fmla="*/ 11160041 w 12192000"/>
              <a:gd name="connsiteY90" fmla="*/ 6439535 h 6858000"/>
              <a:gd name="connsiteX91" fmla="*/ 11121033 w 12192000"/>
              <a:gd name="connsiteY91" fmla="*/ 6298301 h 6858000"/>
              <a:gd name="connsiteX92" fmla="*/ 11114874 w 12192000"/>
              <a:gd name="connsiteY92" fmla="*/ 6294146 h 6858000"/>
              <a:gd name="connsiteX93" fmla="*/ 11088184 w 12192000"/>
              <a:gd name="connsiteY93" fmla="*/ 6294146 h 6858000"/>
              <a:gd name="connsiteX94" fmla="*/ 11048412 w 12192000"/>
              <a:gd name="connsiteY94" fmla="*/ 6291809 h 6858000"/>
              <a:gd name="connsiteX95" fmla="*/ 10999317 w 12192000"/>
              <a:gd name="connsiteY95" fmla="*/ 6312618 h 6858000"/>
              <a:gd name="connsiteX96" fmla="*/ 10999317 w 12192000"/>
              <a:gd name="connsiteY96" fmla="*/ 6300133 h 6858000"/>
              <a:gd name="connsiteX97" fmla="*/ 10993181 w 12192000"/>
              <a:gd name="connsiteY97" fmla="*/ 6293890 h 6858000"/>
              <a:gd name="connsiteX98" fmla="*/ 10964542 w 12192000"/>
              <a:gd name="connsiteY98" fmla="*/ 6293890 h 6858000"/>
              <a:gd name="connsiteX99" fmla="*/ 10958406 w 12192000"/>
              <a:gd name="connsiteY99" fmla="*/ 6300133 h 6858000"/>
              <a:gd name="connsiteX100" fmla="*/ 10958406 w 12192000"/>
              <a:gd name="connsiteY100" fmla="*/ 6474928 h 6858000"/>
              <a:gd name="connsiteX101" fmla="*/ 10964542 w 12192000"/>
              <a:gd name="connsiteY101" fmla="*/ 6481171 h 6858000"/>
              <a:gd name="connsiteX102" fmla="*/ 10993181 w 12192000"/>
              <a:gd name="connsiteY102" fmla="*/ 6481171 h 6858000"/>
              <a:gd name="connsiteX103" fmla="*/ 10999317 w 12192000"/>
              <a:gd name="connsiteY103" fmla="*/ 6474928 h 6858000"/>
              <a:gd name="connsiteX104" fmla="*/ 10999317 w 12192000"/>
              <a:gd name="connsiteY104" fmla="*/ 6354236 h 6858000"/>
              <a:gd name="connsiteX105" fmla="*/ 11050457 w 12192000"/>
              <a:gd name="connsiteY105" fmla="*/ 6331346 h 6858000"/>
              <a:gd name="connsiteX106" fmla="*/ 11056594 w 12192000"/>
              <a:gd name="connsiteY106" fmla="*/ 6325103 h 6858000"/>
              <a:gd name="connsiteX107" fmla="*/ 11056594 w 12192000"/>
              <a:gd name="connsiteY107" fmla="*/ 6298052 h 6858000"/>
              <a:gd name="connsiteX108" fmla="*/ 11054548 w 12192000"/>
              <a:gd name="connsiteY108" fmla="*/ 6293890 h 6858000"/>
              <a:gd name="connsiteX109" fmla="*/ 11048412 w 12192000"/>
              <a:gd name="connsiteY109" fmla="*/ 6291809 h 6858000"/>
              <a:gd name="connsiteX110" fmla="*/ 10847504 w 12192000"/>
              <a:gd name="connsiteY110" fmla="*/ 6288302 h 6858000"/>
              <a:gd name="connsiteX111" fmla="*/ 10777148 w 12192000"/>
              <a:gd name="connsiteY111" fmla="*/ 6296620 h 6858000"/>
              <a:gd name="connsiteX112" fmla="*/ 10770940 w 12192000"/>
              <a:gd name="connsiteY112" fmla="*/ 6302858 h 6858000"/>
              <a:gd name="connsiteX113" fmla="*/ 10773009 w 12192000"/>
              <a:gd name="connsiteY113" fmla="*/ 6327811 h 6858000"/>
              <a:gd name="connsiteX114" fmla="*/ 10775079 w 12192000"/>
              <a:gd name="connsiteY114" fmla="*/ 6331970 h 6858000"/>
              <a:gd name="connsiteX115" fmla="*/ 10779217 w 12192000"/>
              <a:gd name="connsiteY115" fmla="*/ 6334049 h 6858000"/>
              <a:gd name="connsiteX116" fmla="*/ 10845434 w 12192000"/>
              <a:gd name="connsiteY116" fmla="*/ 6329890 h 6858000"/>
              <a:gd name="connsiteX117" fmla="*/ 10868196 w 12192000"/>
              <a:gd name="connsiteY117" fmla="*/ 6352764 h 6858000"/>
              <a:gd name="connsiteX118" fmla="*/ 10868196 w 12192000"/>
              <a:gd name="connsiteY118" fmla="*/ 6365240 h 6858000"/>
              <a:gd name="connsiteX119" fmla="*/ 10822672 w 12192000"/>
              <a:gd name="connsiteY119" fmla="*/ 6369399 h 6858000"/>
              <a:gd name="connsiteX120" fmla="*/ 10758524 w 12192000"/>
              <a:gd name="connsiteY120" fmla="*/ 6425543 h 6858000"/>
              <a:gd name="connsiteX121" fmla="*/ 10814395 w 12192000"/>
              <a:gd name="connsiteY121" fmla="*/ 6485846 h 6858000"/>
              <a:gd name="connsiteX122" fmla="*/ 10874404 w 12192000"/>
              <a:gd name="connsiteY122" fmla="*/ 6473370 h 6858000"/>
              <a:gd name="connsiteX123" fmla="*/ 10903374 w 12192000"/>
              <a:gd name="connsiteY123" fmla="*/ 6485846 h 6858000"/>
              <a:gd name="connsiteX124" fmla="*/ 10909582 w 12192000"/>
              <a:gd name="connsiteY124" fmla="*/ 6483767 h 6858000"/>
              <a:gd name="connsiteX125" fmla="*/ 10911651 w 12192000"/>
              <a:gd name="connsiteY125" fmla="*/ 6477529 h 6858000"/>
              <a:gd name="connsiteX126" fmla="*/ 10911651 w 12192000"/>
              <a:gd name="connsiteY126" fmla="*/ 6352764 h 6858000"/>
              <a:gd name="connsiteX127" fmla="*/ 10847504 w 12192000"/>
              <a:gd name="connsiteY127" fmla="*/ 6288302 h 6858000"/>
              <a:gd name="connsiteX128" fmla="*/ 10518899 w 12192000"/>
              <a:gd name="connsiteY128" fmla="*/ 6288302 h 6858000"/>
              <a:gd name="connsiteX129" fmla="*/ 10434738 w 12192000"/>
              <a:gd name="connsiteY129" fmla="*/ 6387074 h 6858000"/>
              <a:gd name="connsiteX130" fmla="*/ 10518899 w 12192000"/>
              <a:gd name="connsiteY130" fmla="*/ 6485846 h 6858000"/>
              <a:gd name="connsiteX131" fmla="*/ 10603060 w 12192000"/>
              <a:gd name="connsiteY131" fmla="*/ 6387074 h 6858000"/>
              <a:gd name="connsiteX132" fmla="*/ 10518899 w 12192000"/>
              <a:gd name="connsiteY132" fmla="*/ 6288302 h 6858000"/>
              <a:gd name="connsiteX133" fmla="*/ 10302945 w 12192000"/>
              <a:gd name="connsiteY133" fmla="*/ 6262586 h 6858000"/>
              <a:gd name="connsiteX134" fmla="*/ 10319310 w 12192000"/>
              <a:gd name="connsiteY134" fmla="*/ 6262586 h 6858000"/>
              <a:gd name="connsiteX135" fmla="*/ 10362267 w 12192000"/>
              <a:gd name="connsiteY135" fmla="*/ 6302328 h 6858000"/>
              <a:gd name="connsiteX136" fmla="*/ 10317264 w 12192000"/>
              <a:gd name="connsiteY136" fmla="*/ 6339979 h 6858000"/>
              <a:gd name="connsiteX137" fmla="*/ 10272261 w 12192000"/>
              <a:gd name="connsiteY137" fmla="*/ 6339979 h 6858000"/>
              <a:gd name="connsiteX138" fmla="*/ 10272261 w 12192000"/>
              <a:gd name="connsiteY138" fmla="*/ 6264678 h 6858000"/>
              <a:gd name="connsiteX139" fmla="*/ 10302945 w 12192000"/>
              <a:gd name="connsiteY139" fmla="*/ 6262586 h 6858000"/>
              <a:gd name="connsiteX140" fmla="*/ 10679182 w 12192000"/>
              <a:gd name="connsiteY140" fmla="*/ 6250897 h 6858000"/>
              <a:gd name="connsiteX141" fmla="*/ 10650472 w 12192000"/>
              <a:gd name="connsiteY141" fmla="*/ 6257141 h 6858000"/>
              <a:gd name="connsiteX142" fmla="*/ 10644320 w 12192000"/>
              <a:gd name="connsiteY142" fmla="*/ 6263385 h 6858000"/>
              <a:gd name="connsiteX143" fmla="*/ 10644320 w 12192000"/>
              <a:gd name="connsiteY143" fmla="*/ 6294607 h 6858000"/>
              <a:gd name="connsiteX144" fmla="*/ 10627914 w 12192000"/>
              <a:gd name="connsiteY144" fmla="*/ 6294607 h 6858000"/>
              <a:gd name="connsiteX145" fmla="*/ 10621762 w 12192000"/>
              <a:gd name="connsiteY145" fmla="*/ 6300852 h 6858000"/>
              <a:gd name="connsiteX146" fmla="*/ 10621762 w 12192000"/>
              <a:gd name="connsiteY146" fmla="*/ 6325830 h 6858000"/>
              <a:gd name="connsiteX147" fmla="*/ 10627914 w 12192000"/>
              <a:gd name="connsiteY147" fmla="*/ 6332074 h 6858000"/>
              <a:gd name="connsiteX148" fmla="*/ 10644320 w 12192000"/>
              <a:gd name="connsiteY148" fmla="*/ 6332074 h 6858000"/>
              <a:gd name="connsiteX149" fmla="*/ 10644320 w 12192000"/>
              <a:gd name="connsiteY149" fmla="*/ 6415333 h 6858000"/>
              <a:gd name="connsiteX150" fmla="*/ 10699689 w 12192000"/>
              <a:gd name="connsiteY150" fmla="*/ 6488184 h 6858000"/>
              <a:gd name="connsiteX151" fmla="*/ 10732500 w 12192000"/>
              <a:gd name="connsiteY151" fmla="*/ 6484021 h 6858000"/>
              <a:gd name="connsiteX152" fmla="*/ 10738652 w 12192000"/>
              <a:gd name="connsiteY152" fmla="*/ 6475695 h 6858000"/>
              <a:gd name="connsiteX153" fmla="*/ 10736602 w 12192000"/>
              <a:gd name="connsiteY153" fmla="*/ 6452799 h 6858000"/>
              <a:gd name="connsiteX154" fmla="*/ 10730449 w 12192000"/>
              <a:gd name="connsiteY154" fmla="*/ 6444473 h 6858000"/>
              <a:gd name="connsiteX155" fmla="*/ 10705841 w 12192000"/>
              <a:gd name="connsiteY155" fmla="*/ 6446555 h 6858000"/>
              <a:gd name="connsiteX156" fmla="*/ 10687385 w 12192000"/>
              <a:gd name="connsiteY156" fmla="*/ 6409088 h 6858000"/>
              <a:gd name="connsiteX157" fmla="*/ 10687385 w 12192000"/>
              <a:gd name="connsiteY157" fmla="*/ 6332074 h 6858000"/>
              <a:gd name="connsiteX158" fmla="*/ 10730449 w 12192000"/>
              <a:gd name="connsiteY158" fmla="*/ 6332074 h 6858000"/>
              <a:gd name="connsiteX159" fmla="*/ 10736602 w 12192000"/>
              <a:gd name="connsiteY159" fmla="*/ 6325830 h 6858000"/>
              <a:gd name="connsiteX160" fmla="*/ 10736602 w 12192000"/>
              <a:gd name="connsiteY160" fmla="*/ 6300852 h 6858000"/>
              <a:gd name="connsiteX161" fmla="*/ 10730449 w 12192000"/>
              <a:gd name="connsiteY161" fmla="*/ 6294607 h 6858000"/>
              <a:gd name="connsiteX162" fmla="*/ 10687385 w 12192000"/>
              <a:gd name="connsiteY162" fmla="*/ 6294607 h 6858000"/>
              <a:gd name="connsiteX163" fmla="*/ 10687385 w 12192000"/>
              <a:gd name="connsiteY163" fmla="*/ 6257141 h 6858000"/>
              <a:gd name="connsiteX164" fmla="*/ 10685334 w 12192000"/>
              <a:gd name="connsiteY164" fmla="*/ 6250897 h 6858000"/>
              <a:gd name="connsiteX165" fmla="*/ 10679182 w 12192000"/>
              <a:gd name="connsiteY165" fmla="*/ 6250897 h 6858000"/>
              <a:gd name="connsiteX166" fmla="*/ 10313278 w 12192000"/>
              <a:gd name="connsiteY166" fmla="*/ 6221675 h 6858000"/>
              <a:gd name="connsiteX167" fmla="*/ 10232861 w 12192000"/>
              <a:gd name="connsiteY167" fmla="*/ 6225827 h 6858000"/>
              <a:gd name="connsiteX168" fmla="*/ 10226674 w 12192000"/>
              <a:gd name="connsiteY168" fmla="*/ 6234131 h 6858000"/>
              <a:gd name="connsiteX169" fmla="*/ 10226674 w 12192000"/>
              <a:gd name="connsiteY169" fmla="*/ 6474943 h 6858000"/>
              <a:gd name="connsiteX170" fmla="*/ 10234922 w 12192000"/>
              <a:gd name="connsiteY170" fmla="*/ 6481171 h 6858000"/>
              <a:gd name="connsiteX171" fmla="*/ 10263790 w 12192000"/>
              <a:gd name="connsiteY171" fmla="*/ 6481171 h 6858000"/>
              <a:gd name="connsiteX172" fmla="*/ 10272038 w 12192000"/>
              <a:gd name="connsiteY172" fmla="*/ 6474943 h 6858000"/>
              <a:gd name="connsiteX173" fmla="*/ 10272038 w 12192000"/>
              <a:gd name="connsiteY173" fmla="*/ 6379449 h 6858000"/>
              <a:gd name="connsiteX174" fmla="*/ 10321526 w 12192000"/>
              <a:gd name="connsiteY174" fmla="*/ 6381524 h 6858000"/>
              <a:gd name="connsiteX175" fmla="*/ 10362766 w 12192000"/>
              <a:gd name="connsiteY175" fmla="*/ 6477018 h 6858000"/>
              <a:gd name="connsiteX176" fmla="*/ 10368952 w 12192000"/>
              <a:gd name="connsiteY176" fmla="*/ 6481171 h 6858000"/>
              <a:gd name="connsiteX177" fmla="*/ 10401944 w 12192000"/>
              <a:gd name="connsiteY177" fmla="*/ 6481171 h 6858000"/>
              <a:gd name="connsiteX178" fmla="*/ 10408130 w 12192000"/>
              <a:gd name="connsiteY178" fmla="*/ 6479095 h 6858000"/>
              <a:gd name="connsiteX179" fmla="*/ 10410192 w 12192000"/>
              <a:gd name="connsiteY179" fmla="*/ 6472867 h 6858000"/>
              <a:gd name="connsiteX180" fmla="*/ 10362766 w 12192000"/>
              <a:gd name="connsiteY180" fmla="*/ 6369069 h 6858000"/>
              <a:gd name="connsiteX181" fmla="*/ 10408130 w 12192000"/>
              <a:gd name="connsiteY181" fmla="*/ 6300561 h 6858000"/>
              <a:gd name="connsiteX182" fmla="*/ 10319464 w 12192000"/>
              <a:gd name="connsiteY182" fmla="*/ 6221675 h 6858000"/>
              <a:gd name="connsiteX183" fmla="*/ 10313278 w 12192000"/>
              <a:gd name="connsiteY183" fmla="*/ 6221675 h 6858000"/>
              <a:gd name="connsiteX184" fmla="*/ 11675833 w 12192000"/>
              <a:gd name="connsiteY184" fmla="*/ 6188669 h 6858000"/>
              <a:gd name="connsiteX185" fmla="*/ 11684076 w 12192000"/>
              <a:gd name="connsiteY185" fmla="*/ 6188669 h 6858000"/>
              <a:gd name="connsiteX186" fmla="*/ 11791218 w 12192000"/>
              <a:gd name="connsiteY186" fmla="*/ 6250482 h 6858000"/>
              <a:gd name="connsiteX187" fmla="*/ 11795339 w 12192000"/>
              <a:gd name="connsiteY187" fmla="*/ 6256663 h 6858000"/>
              <a:gd name="connsiteX188" fmla="*/ 11787097 w 12192000"/>
              <a:gd name="connsiteY188" fmla="*/ 6262844 h 6858000"/>
              <a:gd name="connsiteX189" fmla="*/ 11696438 w 12192000"/>
              <a:gd name="connsiteY189" fmla="*/ 6306113 h 6858000"/>
              <a:gd name="connsiteX190" fmla="*/ 11686136 w 12192000"/>
              <a:gd name="connsiteY190" fmla="*/ 6308173 h 6858000"/>
              <a:gd name="connsiteX191" fmla="*/ 11682015 w 12192000"/>
              <a:gd name="connsiteY191" fmla="*/ 6297871 h 6858000"/>
              <a:gd name="connsiteX192" fmla="*/ 11673773 w 12192000"/>
              <a:gd name="connsiteY192" fmla="*/ 6196910 h 6858000"/>
              <a:gd name="connsiteX193" fmla="*/ 11675833 w 12192000"/>
              <a:gd name="connsiteY193" fmla="*/ 6188669 h 6858000"/>
              <a:gd name="connsiteX194" fmla="*/ 11618498 w 12192000"/>
              <a:gd name="connsiteY194" fmla="*/ 6187898 h 6858000"/>
              <a:gd name="connsiteX195" fmla="*/ 11622619 w 12192000"/>
              <a:gd name="connsiteY195" fmla="*/ 6188673 h 6858000"/>
              <a:gd name="connsiteX196" fmla="*/ 11624679 w 12192000"/>
              <a:gd name="connsiteY196" fmla="*/ 6198998 h 6858000"/>
              <a:gd name="connsiteX197" fmla="*/ 11616438 w 12192000"/>
              <a:gd name="connsiteY197" fmla="*/ 6300186 h 6858000"/>
              <a:gd name="connsiteX198" fmla="*/ 11612316 w 12192000"/>
              <a:gd name="connsiteY198" fmla="*/ 6308446 h 6858000"/>
              <a:gd name="connsiteX199" fmla="*/ 11602015 w 12192000"/>
              <a:gd name="connsiteY199" fmla="*/ 6308446 h 6858000"/>
              <a:gd name="connsiteX200" fmla="*/ 11511355 w 12192000"/>
              <a:gd name="connsiteY200" fmla="*/ 6263015 h 6858000"/>
              <a:gd name="connsiteX201" fmla="*/ 11503114 w 12192000"/>
              <a:gd name="connsiteY201" fmla="*/ 6256820 h 6858000"/>
              <a:gd name="connsiteX202" fmla="*/ 11507235 w 12192000"/>
              <a:gd name="connsiteY202" fmla="*/ 6250624 h 6858000"/>
              <a:gd name="connsiteX203" fmla="*/ 11614377 w 12192000"/>
              <a:gd name="connsiteY203" fmla="*/ 6188673 h 6858000"/>
              <a:gd name="connsiteX204" fmla="*/ 11618498 w 12192000"/>
              <a:gd name="connsiteY204" fmla="*/ 6187898 h 6858000"/>
              <a:gd name="connsiteX205" fmla="*/ 11649811 w 12192000"/>
              <a:gd name="connsiteY205" fmla="*/ 6152709 h 6858000"/>
              <a:gd name="connsiteX206" fmla="*/ 11432980 w 12192000"/>
              <a:gd name="connsiteY206" fmla="*/ 6371879 h 6858000"/>
              <a:gd name="connsiteX207" fmla="*/ 11649811 w 12192000"/>
              <a:gd name="connsiteY207" fmla="*/ 6591048 h 6858000"/>
              <a:gd name="connsiteX208" fmla="*/ 11866643 w 12192000"/>
              <a:gd name="connsiteY208" fmla="*/ 6371879 h 6858000"/>
              <a:gd name="connsiteX209" fmla="*/ 11649811 w 12192000"/>
              <a:gd name="connsiteY209" fmla="*/ 6152709 h 6858000"/>
              <a:gd name="connsiteX210" fmla="*/ 11649226 w 12192000"/>
              <a:gd name="connsiteY210" fmla="*/ 6121150 h 6858000"/>
              <a:gd name="connsiteX211" fmla="*/ 11895865 w 12192000"/>
              <a:gd name="connsiteY211" fmla="*/ 6370711 h 6858000"/>
              <a:gd name="connsiteX212" fmla="*/ 11649226 w 12192000"/>
              <a:gd name="connsiteY212" fmla="*/ 6620272 h 6858000"/>
              <a:gd name="connsiteX213" fmla="*/ 11402588 w 12192000"/>
              <a:gd name="connsiteY213" fmla="*/ 6370711 h 6858000"/>
              <a:gd name="connsiteX214" fmla="*/ 11649226 w 12192000"/>
              <a:gd name="connsiteY214" fmla="*/ 6121150 h 6858000"/>
              <a:gd name="connsiteX215" fmla="*/ 11636303 w 12192000"/>
              <a:gd name="connsiteY215" fmla="*/ 6042574 h 6858000"/>
              <a:gd name="connsiteX216" fmla="*/ 11623964 w 12192000"/>
              <a:gd name="connsiteY216" fmla="*/ 6092457 h 6858000"/>
              <a:gd name="connsiteX217" fmla="*/ 11601342 w 12192000"/>
              <a:gd name="connsiteY217" fmla="*/ 6096614 h 6858000"/>
              <a:gd name="connsiteX218" fmla="*/ 11574607 w 12192000"/>
              <a:gd name="connsiteY218" fmla="*/ 6050888 h 6858000"/>
              <a:gd name="connsiteX219" fmla="*/ 11574607 w 12192000"/>
              <a:gd name="connsiteY219" fmla="*/ 6048809 h 6858000"/>
              <a:gd name="connsiteX220" fmla="*/ 11572550 w 12192000"/>
              <a:gd name="connsiteY220" fmla="*/ 6050888 h 6858000"/>
              <a:gd name="connsiteX221" fmla="*/ 11551985 w 12192000"/>
              <a:gd name="connsiteY221" fmla="*/ 6055045 h 6858000"/>
              <a:gd name="connsiteX222" fmla="*/ 11551985 w 12192000"/>
              <a:gd name="connsiteY222" fmla="*/ 6057123 h 6858000"/>
              <a:gd name="connsiteX223" fmla="*/ 11547872 w 12192000"/>
              <a:gd name="connsiteY223" fmla="*/ 6082065 h 6858000"/>
              <a:gd name="connsiteX224" fmla="*/ 11551985 w 12192000"/>
              <a:gd name="connsiteY224" fmla="*/ 6109085 h 6858000"/>
              <a:gd name="connsiteX225" fmla="*/ 11531420 w 12192000"/>
              <a:gd name="connsiteY225" fmla="*/ 6117398 h 6858000"/>
              <a:gd name="connsiteX226" fmla="*/ 11494402 w 12192000"/>
              <a:gd name="connsiteY226" fmla="*/ 6082065 h 6858000"/>
              <a:gd name="connsiteX227" fmla="*/ 11494402 w 12192000"/>
              <a:gd name="connsiteY227" fmla="*/ 6079986 h 6858000"/>
              <a:gd name="connsiteX228" fmla="*/ 11492346 w 12192000"/>
              <a:gd name="connsiteY228" fmla="*/ 6079986 h 6858000"/>
              <a:gd name="connsiteX229" fmla="*/ 11473837 w 12192000"/>
              <a:gd name="connsiteY229" fmla="*/ 6092457 h 6858000"/>
              <a:gd name="connsiteX230" fmla="*/ 11473837 w 12192000"/>
              <a:gd name="connsiteY230" fmla="*/ 6094535 h 6858000"/>
              <a:gd name="connsiteX231" fmla="*/ 11486176 w 12192000"/>
              <a:gd name="connsiteY231" fmla="*/ 6144418 h 6858000"/>
              <a:gd name="connsiteX232" fmla="*/ 11469724 w 12192000"/>
              <a:gd name="connsiteY232" fmla="*/ 6156889 h 6858000"/>
              <a:gd name="connsiteX233" fmla="*/ 11426536 w 12192000"/>
              <a:gd name="connsiteY233" fmla="*/ 6129869 h 6858000"/>
              <a:gd name="connsiteX234" fmla="*/ 11424480 w 12192000"/>
              <a:gd name="connsiteY234" fmla="*/ 6129869 h 6858000"/>
              <a:gd name="connsiteX235" fmla="*/ 11424480 w 12192000"/>
              <a:gd name="connsiteY235" fmla="*/ 6131947 h 6858000"/>
              <a:gd name="connsiteX236" fmla="*/ 11408027 w 12192000"/>
              <a:gd name="connsiteY236" fmla="*/ 6146497 h 6858000"/>
              <a:gd name="connsiteX237" fmla="*/ 11408027 w 12192000"/>
              <a:gd name="connsiteY237" fmla="*/ 6148575 h 6858000"/>
              <a:gd name="connsiteX238" fmla="*/ 11434763 w 12192000"/>
              <a:gd name="connsiteY238" fmla="*/ 6194301 h 6858000"/>
              <a:gd name="connsiteX239" fmla="*/ 11420366 w 12192000"/>
              <a:gd name="connsiteY239" fmla="*/ 6210929 h 6858000"/>
              <a:gd name="connsiteX240" fmla="*/ 11371010 w 12192000"/>
              <a:gd name="connsiteY240" fmla="*/ 6198458 h 6858000"/>
              <a:gd name="connsiteX241" fmla="*/ 11368953 w 12192000"/>
              <a:gd name="connsiteY241" fmla="*/ 6198458 h 6858000"/>
              <a:gd name="connsiteX242" fmla="*/ 11358671 w 12192000"/>
              <a:gd name="connsiteY242" fmla="*/ 6217164 h 6858000"/>
              <a:gd name="connsiteX243" fmla="*/ 11358671 w 12192000"/>
              <a:gd name="connsiteY243" fmla="*/ 6219243 h 6858000"/>
              <a:gd name="connsiteX244" fmla="*/ 11395688 w 12192000"/>
              <a:gd name="connsiteY244" fmla="*/ 6256655 h 6858000"/>
              <a:gd name="connsiteX245" fmla="*/ 11387462 w 12192000"/>
              <a:gd name="connsiteY245" fmla="*/ 6275361 h 6858000"/>
              <a:gd name="connsiteX246" fmla="*/ 11336049 w 12192000"/>
              <a:gd name="connsiteY246" fmla="*/ 6275361 h 6858000"/>
              <a:gd name="connsiteX247" fmla="*/ 11333992 w 12192000"/>
              <a:gd name="connsiteY247" fmla="*/ 6275361 h 6858000"/>
              <a:gd name="connsiteX248" fmla="*/ 11333992 w 12192000"/>
              <a:gd name="connsiteY248" fmla="*/ 6277439 h 6858000"/>
              <a:gd name="connsiteX249" fmla="*/ 11327823 w 12192000"/>
              <a:gd name="connsiteY249" fmla="*/ 6298223 h 6858000"/>
              <a:gd name="connsiteX250" fmla="*/ 11329879 w 12192000"/>
              <a:gd name="connsiteY250" fmla="*/ 6300302 h 6858000"/>
              <a:gd name="connsiteX251" fmla="*/ 11373066 w 12192000"/>
              <a:gd name="connsiteY251" fmla="*/ 6325243 h 6858000"/>
              <a:gd name="connsiteX252" fmla="*/ 11371010 w 12192000"/>
              <a:gd name="connsiteY252" fmla="*/ 6348107 h 6858000"/>
              <a:gd name="connsiteX253" fmla="*/ 11321653 w 12192000"/>
              <a:gd name="connsiteY253" fmla="*/ 6360578 h 6858000"/>
              <a:gd name="connsiteX254" fmla="*/ 11319596 w 12192000"/>
              <a:gd name="connsiteY254" fmla="*/ 6360578 h 6858000"/>
              <a:gd name="connsiteX255" fmla="*/ 11319596 w 12192000"/>
              <a:gd name="connsiteY255" fmla="*/ 6362655 h 6858000"/>
              <a:gd name="connsiteX256" fmla="*/ 11319596 w 12192000"/>
              <a:gd name="connsiteY256" fmla="*/ 6373048 h 6858000"/>
              <a:gd name="connsiteX257" fmla="*/ 11319596 w 12192000"/>
              <a:gd name="connsiteY257" fmla="*/ 6383440 h 6858000"/>
              <a:gd name="connsiteX258" fmla="*/ 11319596 w 12192000"/>
              <a:gd name="connsiteY258" fmla="*/ 6385519 h 6858000"/>
              <a:gd name="connsiteX259" fmla="*/ 11321653 w 12192000"/>
              <a:gd name="connsiteY259" fmla="*/ 6385519 h 6858000"/>
              <a:gd name="connsiteX260" fmla="*/ 11371010 w 12192000"/>
              <a:gd name="connsiteY260" fmla="*/ 6397990 h 6858000"/>
              <a:gd name="connsiteX261" fmla="*/ 11375123 w 12192000"/>
              <a:gd name="connsiteY261" fmla="*/ 6420852 h 6858000"/>
              <a:gd name="connsiteX262" fmla="*/ 11329879 w 12192000"/>
              <a:gd name="connsiteY262" fmla="*/ 6447872 h 6858000"/>
              <a:gd name="connsiteX263" fmla="*/ 11327823 w 12192000"/>
              <a:gd name="connsiteY263" fmla="*/ 6447872 h 6858000"/>
              <a:gd name="connsiteX264" fmla="*/ 11327823 w 12192000"/>
              <a:gd name="connsiteY264" fmla="*/ 6449951 h 6858000"/>
              <a:gd name="connsiteX265" fmla="*/ 11333992 w 12192000"/>
              <a:gd name="connsiteY265" fmla="*/ 6470736 h 6858000"/>
              <a:gd name="connsiteX266" fmla="*/ 11336049 w 12192000"/>
              <a:gd name="connsiteY266" fmla="*/ 6470736 h 6858000"/>
              <a:gd name="connsiteX267" fmla="*/ 11387462 w 12192000"/>
              <a:gd name="connsiteY267" fmla="*/ 6470736 h 6858000"/>
              <a:gd name="connsiteX268" fmla="*/ 11395688 w 12192000"/>
              <a:gd name="connsiteY268" fmla="*/ 6491519 h 6858000"/>
              <a:gd name="connsiteX269" fmla="*/ 11358671 w 12192000"/>
              <a:gd name="connsiteY269" fmla="*/ 6528932 h 6858000"/>
              <a:gd name="connsiteX270" fmla="*/ 11358671 w 12192000"/>
              <a:gd name="connsiteY270" fmla="*/ 6531010 h 6858000"/>
              <a:gd name="connsiteX271" fmla="*/ 11371010 w 12192000"/>
              <a:gd name="connsiteY271" fmla="*/ 6549716 h 6858000"/>
              <a:gd name="connsiteX272" fmla="*/ 11422423 w 12192000"/>
              <a:gd name="connsiteY272" fmla="*/ 6535168 h 6858000"/>
              <a:gd name="connsiteX273" fmla="*/ 11434763 w 12192000"/>
              <a:gd name="connsiteY273" fmla="*/ 6553874 h 6858000"/>
              <a:gd name="connsiteX274" fmla="*/ 11408027 w 12192000"/>
              <a:gd name="connsiteY274" fmla="*/ 6599600 h 6858000"/>
              <a:gd name="connsiteX275" fmla="*/ 11410084 w 12192000"/>
              <a:gd name="connsiteY275" fmla="*/ 6601677 h 6858000"/>
              <a:gd name="connsiteX276" fmla="*/ 11424480 w 12192000"/>
              <a:gd name="connsiteY276" fmla="*/ 6616227 h 6858000"/>
              <a:gd name="connsiteX277" fmla="*/ 11426536 w 12192000"/>
              <a:gd name="connsiteY277" fmla="*/ 6616227 h 6858000"/>
              <a:gd name="connsiteX278" fmla="*/ 11471780 w 12192000"/>
              <a:gd name="connsiteY278" fmla="*/ 6589207 h 6858000"/>
              <a:gd name="connsiteX279" fmla="*/ 11488233 w 12192000"/>
              <a:gd name="connsiteY279" fmla="*/ 6603756 h 6858000"/>
              <a:gd name="connsiteX280" fmla="*/ 11475894 w 12192000"/>
              <a:gd name="connsiteY280" fmla="*/ 6653639 h 6858000"/>
              <a:gd name="connsiteX281" fmla="*/ 11475894 w 12192000"/>
              <a:gd name="connsiteY281" fmla="*/ 6655718 h 6858000"/>
              <a:gd name="connsiteX282" fmla="*/ 11494402 w 12192000"/>
              <a:gd name="connsiteY282" fmla="*/ 6666109 h 6858000"/>
              <a:gd name="connsiteX283" fmla="*/ 11494402 w 12192000"/>
              <a:gd name="connsiteY283" fmla="*/ 6668188 h 6858000"/>
              <a:gd name="connsiteX284" fmla="*/ 11496459 w 12192000"/>
              <a:gd name="connsiteY284" fmla="*/ 6666109 h 6858000"/>
              <a:gd name="connsiteX285" fmla="*/ 11533476 w 12192000"/>
              <a:gd name="connsiteY285" fmla="*/ 6628698 h 6858000"/>
              <a:gd name="connsiteX286" fmla="*/ 11551985 w 12192000"/>
              <a:gd name="connsiteY286" fmla="*/ 6637012 h 6858000"/>
              <a:gd name="connsiteX287" fmla="*/ 11549928 w 12192000"/>
              <a:gd name="connsiteY287" fmla="*/ 6664032 h 6858000"/>
              <a:gd name="connsiteX288" fmla="*/ 11551985 w 12192000"/>
              <a:gd name="connsiteY288" fmla="*/ 6688973 h 6858000"/>
              <a:gd name="connsiteX289" fmla="*/ 11551985 w 12192000"/>
              <a:gd name="connsiteY289" fmla="*/ 6691051 h 6858000"/>
              <a:gd name="connsiteX290" fmla="*/ 11554042 w 12192000"/>
              <a:gd name="connsiteY290" fmla="*/ 6691051 h 6858000"/>
              <a:gd name="connsiteX291" fmla="*/ 11574607 w 12192000"/>
              <a:gd name="connsiteY291" fmla="*/ 6697286 h 6858000"/>
              <a:gd name="connsiteX292" fmla="*/ 11576663 w 12192000"/>
              <a:gd name="connsiteY292" fmla="*/ 6697286 h 6858000"/>
              <a:gd name="connsiteX293" fmla="*/ 11601342 w 12192000"/>
              <a:gd name="connsiteY293" fmla="*/ 6651561 h 6858000"/>
              <a:gd name="connsiteX294" fmla="*/ 11623964 w 12192000"/>
              <a:gd name="connsiteY294" fmla="*/ 6653639 h 6858000"/>
              <a:gd name="connsiteX295" fmla="*/ 11636303 w 12192000"/>
              <a:gd name="connsiteY295" fmla="*/ 6705600 h 6858000"/>
              <a:gd name="connsiteX296" fmla="*/ 11638359 w 12192000"/>
              <a:gd name="connsiteY296" fmla="*/ 6705600 h 6858000"/>
              <a:gd name="connsiteX297" fmla="*/ 11658925 w 12192000"/>
              <a:gd name="connsiteY297" fmla="*/ 6705600 h 6858000"/>
              <a:gd name="connsiteX298" fmla="*/ 11660982 w 12192000"/>
              <a:gd name="connsiteY298" fmla="*/ 6705600 h 6858000"/>
              <a:gd name="connsiteX299" fmla="*/ 11675378 w 12192000"/>
              <a:gd name="connsiteY299" fmla="*/ 6653639 h 6858000"/>
              <a:gd name="connsiteX300" fmla="*/ 11695943 w 12192000"/>
              <a:gd name="connsiteY300" fmla="*/ 6651561 h 6858000"/>
              <a:gd name="connsiteX301" fmla="*/ 11722678 w 12192000"/>
              <a:gd name="connsiteY301" fmla="*/ 6697286 h 6858000"/>
              <a:gd name="connsiteX302" fmla="*/ 11743243 w 12192000"/>
              <a:gd name="connsiteY302" fmla="*/ 6691051 h 6858000"/>
              <a:gd name="connsiteX303" fmla="*/ 11745300 w 12192000"/>
              <a:gd name="connsiteY303" fmla="*/ 6691051 h 6858000"/>
              <a:gd name="connsiteX304" fmla="*/ 11747356 w 12192000"/>
              <a:gd name="connsiteY304" fmla="*/ 6664032 h 6858000"/>
              <a:gd name="connsiteX305" fmla="*/ 11745300 w 12192000"/>
              <a:gd name="connsiteY305" fmla="*/ 6637012 h 6858000"/>
              <a:gd name="connsiteX306" fmla="*/ 11765865 w 12192000"/>
              <a:gd name="connsiteY306" fmla="*/ 6628698 h 6858000"/>
              <a:gd name="connsiteX307" fmla="*/ 11802882 w 12192000"/>
              <a:gd name="connsiteY307" fmla="*/ 6666109 h 6858000"/>
              <a:gd name="connsiteX308" fmla="*/ 11821391 w 12192000"/>
              <a:gd name="connsiteY308" fmla="*/ 6655718 h 6858000"/>
              <a:gd name="connsiteX309" fmla="*/ 11823448 w 12192000"/>
              <a:gd name="connsiteY309" fmla="*/ 6653639 h 6858000"/>
              <a:gd name="connsiteX310" fmla="*/ 11823448 w 12192000"/>
              <a:gd name="connsiteY310" fmla="*/ 6651561 h 6858000"/>
              <a:gd name="connsiteX311" fmla="*/ 11809052 w 12192000"/>
              <a:gd name="connsiteY311" fmla="*/ 6603756 h 6858000"/>
              <a:gd name="connsiteX312" fmla="*/ 11825504 w 12192000"/>
              <a:gd name="connsiteY312" fmla="*/ 6589207 h 6858000"/>
              <a:gd name="connsiteX313" fmla="*/ 11870748 w 12192000"/>
              <a:gd name="connsiteY313" fmla="*/ 6616227 h 6858000"/>
              <a:gd name="connsiteX314" fmla="*/ 11872805 w 12192000"/>
              <a:gd name="connsiteY314" fmla="*/ 6616227 h 6858000"/>
              <a:gd name="connsiteX315" fmla="*/ 11887201 w 12192000"/>
              <a:gd name="connsiteY315" fmla="*/ 6599600 h 6858000"/>
              <a:gd name="connsiteX316" fmla="*/ 11889257 w 12192000"/>
              <a:gd name="connsiteY316" fmla="*/ 6599600 h 6858000"/>
              <a:gd name="connsiteX317" fmla="*/ 11862522 w 12192000"/>
              <a:gd name="connsiteY317" fmla="*/ 6553874 h 6858000"/>
              <a:gd name="connsiteX318" fmla="*/ 11874861 w 12192000"/>
              <a:gd name="connsiteY318" fmla="*/ 6535168 h 6858000"/>
              <a:gd name="connsiteX319" fmla="*/ 11926275 w 12192000"/>
              <a:gd name="connsiteY319" fmla="*/ 6549716 h 6858000"/>
              <a:gd name="connsiteX320" fmla="*/ 11928331 w 12192000"/>
              <a:gd name="connsiteY320" fmla="*/ 6547638 h 6858000"/>
              <a:gd name="connsiteX321" fmla="*/ 11938614 w 12192000"/>
              <a:gd name="connsiteY321" fmla="*/ 6528932 h 6858000"/>
              <a:gd name="connsiteX322" fmla="*/ 11938614 w 12192000"/>
              <a:gd name="connsiteY322" fmla="*/ 6526854 h 6858000"/>
              <a:gd name="connsiteX323" fmla="*/ 11901596 w 12192000"/>
              <a:gd name="connsiteY323" fmla="*/ 6491519 h 6858000"/>
              <a:gd name="connsiteX324" fmla="*/ 11909822 w 12192000"/>
              <a:gd name="connsiteY324" fmla="*/ 6470736 h 6858000"/>
              <a:gd name="connsiteX325" fmla="*/ 11961236 w 12192000"/>
              <a:gd name="connsiteY325" fmla="*/ 6470736 h 6858000"/>
              <a:gd name="connsiteX326" fmla="*/ 11963292 w 12192000"/>
              <a:gd name="connsiteY326" fmla="*/ 6470736 h 6858000"/>
              <a:gd name="connsiteX327" fmla="*/ 11967405 w 12192000"/>
              <a:gd name="connsiteY327" fmla="*/ 6449951 h 6858000"/>
              <a:gd name="connsiteX328" fmla="*/ 11967405 w 12192000"/>
              <a:gd name="connsiteY328" fmla="*/ 6447872 h 6858000"/>
              <a:gd name="connsiteX329" fmla="*/ 11922162 w 12192000"/>
              <a:gd name="connsiteY329" fmla="*/ 6420852 h 6858000"/>
              <a:gd name="connsiteX330" fmla="*/ 11926275 w 12192000"/>
              <a:gd name="connsiteY330" fmla="*/ 6400068 h 6858000"/>
              <a:gd name="connsiteX331" fmla="*/ 11975632 w 12192000"/>
              <a:gd name="connsiteY331" fmla="*/ 6385519 h 6858000"/>
              <a:gd name="connsiteX332" fmla="*/ 11977688 w 12192000"/>
              <a:gd name="connsiteY332" fmla="*/ 6385519 h 6858000"/>
              <a:gd name="connsiteX333" fmla="*/ 11977688 w 12192000"/>
              <a:gd name="connsiteY333" fmla="*/ 6373048 h 6858000"/>
              <a:gd name="connsiteX334" fmla="*/ 11977688 w 12192000"/>
              <a:gd name="connsiteY334" fmla="*/ 6362655 h 6858000"/>
              <a:gd name="connsiteX335" fmla="*/ 11975632 w 12192000"/>
              <a:gd name="connsiteY335" fmla="*/ 6362655 h 6858000"/>
              <a:gd name="connsiteX336" fmla="*/ 11926275 w 12192000"/>
              <a:gd name="connsiteY336" fmla="*/ 6348107 h 6858000"/>
              <a:gd name="connsiteX337" fmla="*/ 11924218 w 12192000"/>
              <a:gd name="connsiteY337" fmla="*/ 6327322 h 6858000"/>
              <a:gd name="connsiteX338" fmla="*/ 11967405 w 12192000"/>
              <a:gd name="connsiteY338" fmla="*/ 6300302 h 6858000"/>
              <a:gd name="connsiteX339" fmla="*/ 11969462 w 12192000"/>
              <a:gd name="connsiteY339" fmla="*/ 6300302 h 6858000"/>
              <a:gd name="connsiteX340" fmla="*/ 11969462 w 12192000"/>
              <a:gd name="connsiteY340" fmla="*/ 6298223 h 6858000"/>
              <a:gd name="connsiteX341" fmla="*/ 11963292 w 12192000"/>
              <a:gd name="connsiteY341" fmla="*/ 6277439 h 6858000"/>
              <a:gd name="connsiteX342" fmla="*/ 11961236 w 12192000"/>
              <a:gd name="connsiteY342" fmla="*/ 6277439 h 6858000"/>
              <a:gd name="connsiteX343" fmla="*/ 11909822 w 12192000"/>
              <a:gd name="connsiteY343" fmla="*/ 6277439 h 6858000"/>
              <a:gd name="connsiteX344" fmla="*/ 11901596 w 12192000"/>
              <a:gd name="connsiteY344" fmla="*/ 6256655 h 6858000"/>
              <a:gd name="connsiteX345" fmla="*/ 11938614 w 12192000"/>
              <a:gd name="connsiteY345" fmla="*/ 6219243 h 6858000"/>
              <a:gd name="connsiteX346" fmla="*/ 11938614 w 12192000"/>
              <a:gd name="connsiteY346" fmla="*/ 6217164 h 6858000"/>
              <a:gd name="connsiteX347" fmla="*/ 11928331 w 12192000"/>
              <a:gd name="connsiteY347" fmla="*/ 6198458 h 6858000"/>
              <a:gd name="connsiteX348" fmla="*/ 11926275 w 12192000"/>
              <a:gd name="connsiteY348" fmla="*/ 6198458 h 6858000"/>
              <a:gd name="connsiteX349" fmla="*/ 11876918 w 12192000"/>
              <a:gd name="connsiteY349" fmla="*/ 6210929 h 6858000"/>
              <a:gd name="connsiteX350" fmla="*/ 11862522 w 12192000"/>
              <a:gd name="connsiteY350" fmla="*/ 6194301 h 6858000"/>
              <a:gd name="connsiteX351" fmla="*/ 11889257 w 12192000"/>
              <a:gd name="connsiteY351" fmla="*/ 6148575 h 6858000"/>
              <a:gd name="connsiteX352" fmla="*/ 11889257 w 12192000"/>
              <a:gd name="connsiteY352" fmla="*/ 6146497 h 6858000"/>
              <a:gd name="connsiteX353" fmla="*/ 11872805 w 12192000"/>
              <a:gd name="connsiteY353" fmla="*/ 6131947 h 6858000"/>
              <a:gd name="connsiteX354" fmla="*/ 11827561 w 12192000"/>
              <a:gd name="connsiteY354" fmla="*/ 6156889 h 6858000"/>
              <a:gd name="connsiteX355" fmla="*/ 11809052 w 12192000"/>
              <a:gd name="connsiteY355" fmla="*/ 6144418 h 6858000"/>
              <a:gd name="connsiteX356" fmla="*/ 11823448 w 12192000"/>
              <a:gd name="connsiteY356" fmla="*/ 6094535 h 6858000"/>
              <a:gd name="connsiteX357" fmla="*/ 11823448 w 12192000"/>
              <a:gd name="connsiteY357" fmla="*/ 6092457 h 6858000"/>
              <a:gd name="connsiteX358" fmla="*/ 11804939 w 12192000"/>
              <a:gd name="connsiteY358" fmla="*/ 6082065 h 6858000"/>
              <a:gd name="connsiteX359" fmla="*/ 11802882 w 12192000"/>
              <a:gd name="connsiteY359" fmla="*/ 6079986 h 6858000"/>
              <a:gd name="connsiteX360" fmla="*/ 11802882 w 12192000"/>
              <a:gd name="connsiteY360" fmla="*/ 6082065 h 6858000"/>
              <a:gd name="connsiteX361" fmla="*/ 11765865 w 12192000"/>
              <a:gd name="connsiteY361" fmla="*/ 6117398 h 6858000"/>
              <a:gd name="connsiteX362" fmla="*/ 11745300 w 12192000"/>
              <a:gd name="connsiteY362" fmla="*/ 6109085 h 6858000"/>
              <a:gd name="connsiteX363" fmla="*/ 11749412 w 12192000"/>
              <a:gd name="connsiteY363" fmla="*/ 6082065 h 6858000"/>
              <a:gd name="connsiteX364" fmla="*/ 11745300 w 12192000"/>
              <a:gd name="connsiteY364" fmla="*/ 6057123 h 6858000"/>
              <a:gd name="connsiteX365" fmla="*/ 11745300 w 12192000"/>
              <a:gd name="connsiteY365" fmla="*/ 6055045 h 6858000"/>
              <a:gd name="connsiteX366" fmla="*/ 11743243 w 12192000"/>
              <a:gd name="connsiteY366" fmla="*/ 6055045 h 6858000"/>
              <a:gd name="connsiteX367" fmla="*/ 11722678 w 12192000"/>
              <a:gd name="connsiteY367" fmla="*/ 6050888 h 6858000"/>
              <a:gd name="connsiteX368" fmla="*/ 11695943 w 12192000"/>
              <a:gd name="connsiteY368" fmla="*/ 6096614 h 6858000"/>
              <a:gd name="connsiteX369" fmla="*/ 11673321 w 12192000"/>
              <a:gd name="connsiteY369" fmla="*/ 6092457 h 6858000"/>
              <a:gd name="connsiteX370" fmla="*/ 11660982 w 12192000"/>
              <a:gd name="connsiteY370" fmla="*/ 6042574 h 6858000"/>
              <a:gd name="connsiteX371" fmla="*/ 11658925 w 12192000"/>
              <a:gd name="connsiteY371" fmla="*/ 6042574 h 6858000"/>
              <a:gd name="connsiteX372" fmla="*/ 11638359 w 12192000"/>
              <a:gd name="connsiteY372" fmla="*/ 6042574 h 6858000"/>
              <a:gd name="connsiteX373" fmla="*/ 11636303 w 12192000"/>
              <a:gd name="connsiteY373" fmla="*/ 6042574 h 6858000"/>
              <a:gd name="connsiteX374" fmla="*/ 0 w 12192000"/>
              <a:gd name="connsiteY374" fmla="*/ 0 h 6858000"/>
              <a:gd name="connsiteX375" fmla="*/ 12192000 w 12192000"/>
              <a:gd name="connsiteY375" fmla="*/ 0 h 6858000"/>
              <a:gd name="connsiteX376" fmla="*/ 12192000 w 12192000"/>
              <a:gd name="connsiteY376" fmla="*/ 6858000 h 6858000"/>
              <a:gd name="connsiteX377" fmla="*/ 4539049 w 12192000"/>
              <a:gd name="connsiteY377" fmla="*/ 6858000 h 6858000"/>
              <a:gd name="connsiteX378" fmla="*/ 0 w 12192000"/>
              <a:gd name="connsiteY378" fmla="*/ 6858000 h 6858000"/>
              <a:gd name="connsiteX379" fmla="*/ 0 w 12192000"/>
              <a:gd name="connsiteY379" fmla="*/ 627311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Lst>
            <a:rect l="l" t="t" r="r" b="b"/>
            <a:pathLst>
              <a:path w="12192000" h="6858000">
                <a:moveTo>
                  <a:pt x="11603402" y="6440005"/>
                </a:moveTo>
                <a:cubicBezTo>
                  <a:pt x="11607483" y="6437921"/>
                  <a:pt x="11609524" y="6437921"/>
                  <a:pt x="11613605" y="6440005"/>
                </a:cubicBezTo>
                <a:cubicBezTo>
                  <a:pt x="11615645" y="6442090"/>
                  <a:pt x="11617686" y="6444174"/>
                  <a:pt x="11617686" y="6448343"/>
                </a:cubicBezTo>
                <a:cubicBezTo>
                  <a:pt x="11623808" y="6550487"/>
                  <a:pt x="11623808" y="6550487"/>
                  <a:pt x="11623808" y="6550487"/>
                </a:cubicBezTo>
                <a:cubicBezTo>
                  <a:pt x="11625848" y="6556740"/>
                  <a:pt x="11623808" y="6558825"/>
                  <a:pt x="11621767" y="6560909"/>
                </a:cubicBezTo>
                <a:cubicBezTo>
                  <a:pt x="11619727" y="6562994"/>
                  <a:pt x="11617686" y="6560909"/>
                  <a:pt x="11615645" y="6560909"/>
                </a:cubicBezTo>
                <a:cubicBezTo>
                  <a:pt x="11570752" y="6550487"/>
                  <a:pt x="11540142" y="6531725"/>
                  <a:pt x="11509533" y="6498373"/>
                </a:cubicBezTo>
                <a:cubicBezTo>
                  <a:pt x="11507492" y="6496289"/>
                  <a:pt x="11505451" y="6494204"/>
                  <a:pt x="11505451" y="6492120"/>
                </a:cubicBezTo>
                <a:cubicBezTo>
                  <a:pt x="11505451" y="6492120"/>
                  <a:pt x="11505451" y="6492120"/>
                  <a:pt x="11505451" y="6490034"/>
                </a:cubicBezTo>
                <a:cubicBezTo>
                  <a:pt x="11505451" y="6487950"/>
                  <a:pt x="11509533" y="6485865"/>
                  <a:pt x="11511573" y="6485865"/>
                </a:cubicBezTo>
                <a:cubicBezTo>
                  <a:pt x="11603402" y="6440005"/>
                  <a:pt x="11603402" y="6440005"/>
                  <a:pt x="11603402" y="6440005"/>
                </a:cubicBezTo>
                <a:close/>
                <a:moveTo>
                  <a:pt x="11686136" y="6437921"/>
                </a:moveTo>
                <a:cubicBezTo>
                  <a:pt x="11690256" y="6437921"/>
                  <a:pt x="11692317" y="6437921"/>
                  <a:pt x="11696438" y="6437921"/>
                </a:cubicBezTo>
                <a:cubicBezTo>
                  <a:pt x="11787097" y="6483687"/>
                  <a:pt x="11787097" y="6483687"/>
                  <a:pt x="11787097" y="6483687"/>
                </a:cubicBezTo>
                <a:cubicBezTo>
                  <a:pt x="11791218" y="6485767"/>
                  <a:pt x="11793278" y="6487847"/>
                  <a:pt x="11795339" y="6489928"/>
                </a:cubicBezTo>
                <a:cubicBezTo>
                  <a:pt x="11795339" y="6492008"/>
                  <a:pt x="11793278" y="6494088"/>
                  <a:pt x="11791218" y="6496168"/>
                </a:cubicBezTo>
                <a:cubicBezTo>
                  <a:pt x="11760312" y="6529452"/>
                  <a:pt x="11727344" y="6548175"/>
                  <a:pt x="11684076" y="6558576"/>
                </a:cubicBezTo>
                <a:cubicBezTo>
                  <a:pt x="11679954" y="6560656"/>
                  <a:pt x="11677894" y="6560656"/>
                  <a:pt x="11675833" y="6558576"/>
                </a:cubicBezTo>
                <a:cubicBezTo>
                  <a:pt x="11673773" y="6556496"/>
                  <a:pt x="11673773" y="6552335"/>
                  <a:pt x="11673773" y="6550255"/>
                </a:cubicBezTo>
                <a:cubicBezTo>
                  <a:pt x="11682015" y="6446242"/>
                  <a:pt x="11682015" y="6446242"/>
                  <a:pt x="11682015" y="6446242"/>
                </a:cubicBezTo>
                <a:cubicBezTo>
                  <a:pt x="11682015" y="6444162"/>
                  <a:pt x="11684076" y="6440001"/>
                  <a:pt x="11686136" y="6437921"/>
                </a:cubicBezTo>
                <a:close/>
                <a:moveTo>
                  <a:pt x="10868401" y="6398178"/>
                </a:moveTo>
                <a:cubicBezTo>
                  <a:pt x="10868401" y="6398178"/>
                  <a:pt x="10868401" y="6398178"/>
                  <a:pt x="10868401" y="6441381"/>
                </a:cubicBezTo>
                <a:cubicBezTo>
                  <a:pt x="10868401" y="6441381"/>
                  <a:pt x="10841333" y="6449610"/>
                  <a:pt x="10820512" y="6449610"/>
                </a:cubicBezTo>
                <a:cubicBezTo>
                  <a:pt x="10803855" y="6449610"/>
                  <a:pt x="10801773" y="6433152"/>
                  <a:pt x="10801773" y="6424923"/>
                </a:cubicBezTo>
                <a:cubicBezTo>
                  <a:pt x="10801773" y="6410522"/>
                  <a:pt x="10810102" y="6402293"/>
                  <a:pt x="10826759" y="6400236"/>
                </a:cubicBezTo>
                <a:close/>
                <a:moveTo>
                  <a:pt x="10518900" y="6328044"/>
                </a:moveTo>
                <a:cubicBezTo>
                  <a:pt x="10547537" y="6328044"/>
                  <a:pt x="10559811" y="6344651"/>
                  <a:pt x="10559811" y="6388243"/>
                </a:cubicBezTo>
                <a:cubicBezTo>
                  <a:pt x="10559811" y="6425607"/>
                  <a:pt x="10553675" y="6448441"/>
                  <a:pt x="10518900" y="6448441"/>
                </a:cubicBezTo>
                <a:cubicBezTo>
                  <a:pt x="10484125" y="6448441"/>
                  <a:pt x="10477988" y="6425607"/>
                  <a:pt x="10477988" y="6388243"/>
                </a:cubicBezTo>
                <a:cubicBezTo>
                  <a:pt x="10477988" y="6344651"/>
                  <a:pt x="10488216" y="6328044"/>
                  <a:pt x="10518900" y="6328044"/>
                </a:cubicBezTo>
                <a:close/>
                <a:moveTo>
                  <a:pt x="11673123" y="6319732"/>
                </a:moveTo>
                <a:cubicBezTo>
                  <a:pt x="11675950" y="6319213"/>
                  <a:pt x="11679033" y="6319732"/>
                  <a:pt x="11682116" y="6320771"/>
                </a:cubicBezTo>
                <a:cubicBezTo>
                  <a:pt x="11698562" y="6333240"/>
                  <a:pt x="11708840" y="6351942"/>
                  <a:pt x="11708840" y="6372722"/>
                </a:cubicBezTo>
                <a:cubicBezTo>
                  <a:pt x="11708840" y="6403893"/>
                  <a:pt x="11682116" y="6430907"/>
                  <a:pt x="11649226" y="6430907"/>
                </a:cubicBezTo>
                <a:cubicBezTo>
                  <a:pt x="11616336" y="6430907"/>
                  <a:pt x="11589612" y="6403893"/>
                  <a:pt x="11589612" y="6372722"/>
                </a:cubicBezTo>
                <a:cubicBezTo>
                  <a:pt x="11589612" y="6351942"/>
                  <a:pt x="11599890" y="6333240"/>
                  <a:pt x="11616336" y="6322850"/>
                </a:cubicBezTo>
                <a:cubicBezTo>
                  <a:pt x="11622503" y="6318693"/>
                  <a:pt x="11628669" y="6318693"/>
                  <a:pt x="11632781" y="6324927"/>
                </a:cubicBezTo>
                <a:cubicBezTo>
                  <a:pt x="11636892" y="6331162"/>
                  <a:pt x="11634837" y="6337395"/>
                  <a:pt x="11630725" y="6341552"/>
                </a:cubicBezTo>
                <a:cubicBezTo>
                  <a:pt x="11620447" y="6347786"/>
                  <a:pt x="11614280" y="6360254"/>
                  <a:pt x="11614280" y="6372722"/>
                </a:cubicBezTo>
                <a:cubicBezTo>
                  <a:pt x="11614280" y="6391425"/>
                  <a:pt x="11630725" y="6408049"/>
                  <a:pt x="11649226" y="6408049"/>
                </a:cubicBezTo>
                <a:cubicBezTo>
                  <a:pt x="11667727" y="6408049"/>
                  <a:pt x="11684172" y="6391425"/>
                  <a:pt x="11684172" y="6372722"/>
                </a:cubicBezTo>
                <a:cubicBezTo>
                  <a:pt x="11684172" y="6360254"/>
                  <a:pt x="11678005" y="6347786"/>
                  <a:pt x="11667727" y="6341552"/>
                </a:cubicBezTo>
                <a:cubicBezTo>
                  <a:pt x="11663616" y="6337395"/>
                  <a:pt x="11661560" y="6331162"/>
                  <a:pt x="11665671" y="6324927"/>
                </a:cubicBezTo>
                <a:cubicBezTo>
                  <a:pt x="11667727" y="6321811"/>
                  <a:pt x="11670297" y="6320252"/>
                  <a:pt x="11673123" y="6319732"/>
                </a:cubicBezTo>
                <a:close/>
                <a:moveTo>
                  <a:pt x="11822057" y="6304666"/>
                </a:moveTo>
                <a:cubicBezTo>
                  <a:pt x="11824124" y="6304666"/>
                  <a:pt x="11826190" y="6308818"/>
                  <a:pt x="11826190" y="6310895"/>
                </a:cubicBezTo>
                <a:cubicBezTo>
                  <a:pt x="11838588" y="6354493"/>
                  <a:pt x="11838588" y="6391863"/>
                  <a:pt x="11826190" y="6435462"/>
                </a:cubicBezTo>
                <a:cubicBezTo>
                  <a:pt x="11824124" y="6439614"/>
                  <a:pt x="11824124" y="6441690"/>
                  <a:pt x="11822057" y="6441690"/>
                </a:cubicBezTo>
                <a:cubicBezTo>
                  <a:pt x="11817924" y="6443766"/>
                  <a:pt x="11815858" y="6441690"/>
                  <a:pt x="11813791" y="6439614"/>
                </a:cubicBezTo>
                <a:cubicBezTo>
                  <a:pt x="11729066" y="6381482"/>
                  <a:pt x="11729066" y="6381482"/>
                  <a:pt x="11729066" y="6381482"/>
                </a:cubicBezTo>
                <a:cubicBezTo>
                  <a:pt x="11724933" y="6379407"/>
                  <a:pt x="11722867" y="6377330"/>
                  <a:pt x="11722867" y="6373178"/>
                </a:cubicBezTo>
                <a:cubicBezTo>
                  <a:pt x="11722867" y="6371102"/>
                  <a:pt x="11724933" y="6366950"/>
                  <a:pt x="11729066" y="6364874"/>
                </a:cubicBezTo>
                <a:cubicBezTo>
                  <a:pt x="11813791" y="6306743"/>
                  <a:pt x="11813791" y="6306743"/>
                  <a:pt x="11813791" y="6306743"/>
                </a:cubicBezTo>
                <a:cubicBezTo>
                  <a:pt x="11815858" y="6304666"/>
                  <a:pt x="11819991" y="6304666"/>
                  <a:pt x="11822057" y="6304666"/>
                </a:cubicBezTo>
                <a:close/>
                <a:moveTo>
                  <a:pt x="11476229" y="6304666"/>
                </a:moveTo>
                <a:cubicBezTo>
                  <a:pt x="11480320" y="6304666"/>
                  <a:pt x="11482366" y="6306743"/>
                  <a:pt x="11484412" y="6308818"/>
                </a:cubicBezTo>
                <a:cubicBezTo>
                  <a:pt x="11568280" y="6364874"/>
                  <a:pt x="11568280" y="6364874"/>
                  <a:pt x="11568280" y="6364874"/>
                </a:cubicBezTo>
                <a:cubicBezTo>
                  <a:pt x="11572371" y="6366950"/>
                  <a:pt x="11574417" y="6371102"/>
                  <a:pt x="11574417" y="6373178"/>
                </a:cubicBezTo>
                <a:cubicBezTo>
                  <a:pt x="11574417" y="6377330"/>
                  <a:pt x="11572371" y="6379407"/>
                  <a:pt x="11568280" y="6381482"/>
                </a:cubicBezTo>
                <a:lnTo>
                  <a:pt x="11484412" y="6439614"/>
                </a:lnTo>
                <a:cubicBezTo>
                  <a:pt x="11480320" y="6441690"/>
                  <a:pt x="11478275" y="6443766"/>
                  <a:pt x="11476229" y="6441690"/>
                </a:cubicBezTo>
                <a:cubicBezTo>
                  <a:pt x="11474184" y="6441690"/>
                  <a:pt x="11472138" y="6439614"/>
                  <a:pt x="11472138" y="6435462"/>
                </a:cubicBezTo>
                <a:cubicBezTo>
                  <a:pt x="11459865" y="6391863"/>
                  <a:pt x="11459865" y="6356569"/>
                  <a:pt x="11472138" y="6310895"/>
                </a:cubicBezTo>
                <a:cubicBezTo>
                  <a:pt x="11472138" y="6308818"/>
                  <a:pt x="11474184" y="6306743"/>
                  <a:pt x="11476229" y="6304666"/>
                </a:cubicBezTo>
                <a:close/>
                <a:moveTo>
                  <a:pt x="11088184" y="6294146"/>
                </a:moveTo>
                <a:cubicBezTo>
                  <a:pt x="11086131" y="6294146"/>
                  <a:pt x="11084078" y="6294146"/>
                  <a:pt x="11082024" y="6296224"/>
                </a:cubicBezTo>
                <a:cubicBezTo>
                  <a:pt x="11079972" y="6298301"/>
                  <a:pt x="11079972" y="6300378"/>
                  <a:pt x="11079972" y="6302454"/>
                </a:cubicBezTo>
                <a:cubicBezTo>
                  <a:pt x="11121033" y="6460305"/>
                  <a:pt x="11121033" y="6460305"/>
                  <a:pt x="11121033" y="6460305"/>
                </a:cubicBezTo>
                <a:cubicBezTo>
                  <a:pt x="11123086" y="6468613"/>
                  <a:pt x="11131299" y="6481074"/>
                  <a:pt x="11145670" y="6481074"/>
                </a:cubicBezTo>
                <a:cubicBezTo>
                  <a:pt x="11153882" y="6481074"/>
                  <a:pt x="11153882" y="6481074"/>
                  <a:pt x="11153882" y="6481074"/>
                </a:cubicBezTo>
                <a:cubicBezTo>
                  <a:pt x="11151829" y="6485228"/>
                  <a:pt x="11151829" y="6487306"/>
                  <a:pt x="11149776" y="6489382"/>
                </a:cubicBezTo>
                <a:cubicBezTo>
                  <a:pt x="11149776" y="6491459"/>
                  <a:pt x="11149776" y="6491459"/>
                  <a:pt x="11149776" y="6491459"/>
                </a:cubicBezTo>
                <a:cubicBezTo>
                  <a:pt x="11147723" y="6497691"/>
                  <a:pt x="11145670" y="6510152"/>
                  <a:pt x="11125139" y="6510152"/>
                </a:cubicBezTo>
                <a:cubicBezTo>
                  <a:pt x="11090237" y="6508075"/>
                  <a:pt x="11090237" y="6508075"/>
                  <a:pt x="11090237" y="6508075"/>
                </a:cubicBezTo>
                <a:cubicBezTo>
                  <a:pt x="11088184" y="6505998"/>
                  <a:pt x="11086131" y="6508075"/>
                  <a:pt x="11084078" y="6510152"/>
                </a:cubicBezTo>
                <a:cubicBezTo>
                  <a:pt x="11082024" y="6510152"/>
                  <a:pt x="11082024" y="6512229"/>
                  <a:pt x="11082024" y="6514306"/>
                </a:cubicBezTo>
                <a:cubicBezTo>
                  <a:pt x="11082024" y="6532999"/>
                  <a:pt x="11082024" y="6532999"/>
                  <a:pt x="11082024" y="6532999"/>
                </a:cubicBezTo>
                <a:cubicBezTo>
                  <a:pt x="11082024" y="6537153"/>
                  <a:pt x="11084078" y="6539230"/>
                  <a:pt x="11088184" y="6539230"/>
                </a:cubicBezTo>
                <a:cubicBezTo>
                  <a:pt x="11098449" y="6543383"/>
                  <a:pt x="11118980" y="6545460"/>
                  <a:pt x="11135404" y="6545460"/>
                </a:cubicBezTo>
                <a:cubicBezTo>
                  <a:pt x="11135404" y="6545460"/>
                  <a:pt x="11135404" y="6545460"/>
                  <a:pt x="11137458" y="6545460"/>
                </a:cubicBezTo>
                <a:cubicBezTo>
                  <a:pt x="11164148" y="6545460"/>
                  <a:pt x="11182625" y="6528845"/>
                  <a:pt x="11190838" y="6493536"/>
                </a:cubicBezTo>
                <a:cubicBezTo>
                  <a:pt x="11201103" y="6454073"/>
                  <a:pt x="11215474" y="6402149"/>
                  <a:pt x="11223687" y="6364764"/>
                </a:cubicBezTo>
                <a:cubicBezTo>
                  <a:pt x="11227793" y="6348148"/>
                  <a:pt x="11231899" y="6333609"/>
                  <a:pt x="11236005" y="6323224"/>
                </a:cubicBezTo>
                <a:cubicBezTo>
                  <a:pt x="11240111" y="6302454"/>
                  <a:pt x="11240111" y="6302454"/>
                  <a:pt x="11240111" y="6302454"/>
                </a:cubicBezTo>
                <a:cubicBezTo>
                  <a:pt x="11240111" y="6300378"/>
                  <a:pt x="11240111" y="6298301"/>
                  <a:pt x="11238058" y="6296224"/>
                </a:cubicBezTo>
                <a:cubicBezTo>
                  <a:pt x="11238058" y="6294146"/>
                  <a:pt x="11236005" y="6294146"/>
                  <a:pt x="11233952" y="6294146"/>
                </a:cubicBezTo>
                <a:cubicBezTo>
                  <a:pt x="11205209" y="6294146"/>
                  <a:pt x="11205209" y="6294146"/>
                  <a:pt x="11205209" y="6294146"/>
                </a:cubicBezTo>
                <a:cubicBezTo>
                  <a:pt x="11203156" y="6294146"/>
                  <a:pt x="11199050" y="6296224"/>
                  <a:pt x="11199050" y="6298301"/>
                </a:cubicBezTo>
                <a:cubicBezTo>
                  <a:pt x="11162094" y="6439535"/>
                  <a:pt x="11162094" y="6439535"/>
                  <a:pt x="11162094" y="6439535"/>
                </a:cubicBezTo>
                <a:cubicBezTo>
                  <a:pt x="11160041" y="6439535"/>
                  <a:pt x="11160041" y="6439535"/>
                  <a:pt x="11160041" y="6439535"/>
                </a:cubicBezTo>
                <a:cubicBezTo>
                  <a:pt x="11121033" y="6298301"/>
                  <a:pt x="11121033" y="6298301"/>
                  <a:pt x="11121033" y="6298301"/>
                </a:cubicBezTo>
                <a:cubicBezTo>
                  <a:pt x="11121033" y="6296224"/>
                  <a:pt x="11118980" y="6294146"/>
                  <a:pt x="11114874" y="6294146"/>
                </a:cubicBezTo>
                <a:cubicBezTo>
                  <a:pt x="11088184" y="6294146"/>
                  <a:pt x="11088184" y="6294146"/>
                  <a:pt x="11088184" y="6294146"/>
                </a:cubicBezTo>
                <a:close/>
                <a:moveTo>
                  <a:pt x="11048412" y="6291809"/>
                </a:moveTo>
                <a:cubicBezTo>
                  <a:pt x="11030001" y="6291809"/>
                  <a:pt x="11011591" y="6304294"/>
                  <a:pt x="10999317" y="6312618"/>
                </a:cubicBezTo>
                <a:cubicBezTo>
                  <a:pt x="10999317" y="6300133"/>
                  <a:pt x="10999317" y="6300133"/>
                  <a:pt x="10999317" y="6300133"/>
                </a:cubicBezTo>
                <a:cubicBezTo>
                  <a:pt x="10999317" y="6295970"/>
                  <a:pt x="10997272" y="6293890"/>
                  <a:pt x="10993181" y="6293890"/>
                </a:cubicBezTo>
                <a:cubicBezTo>
                  <a:pt x="10964542" y="6293890"/>
                  <a:pt x="10964542" y="6293890"/>
                  <a:pt x="10964542" y="6293890"/>
                </a:cubicBezTo>
                <a:cubicBezTo>
                  <a:pt x="10960451" y="6293890"/>
                  <a:pt x="10958406" y="6295970"/>
                  <a:pt x="10958406" y="6300133"/>
                </a:cubicBezTo>
                <a:cubicBezTo>
                  <a:pt x="10958406" y="6474928"/>
                  <a:pt x="10958406" y="6474928"/>
                  <a:pt x="10958406" y="6474928"/>
                </a:cubicBezTo>
                <a:cubicBezTo>
                  <a:pt x="10958406" y="6479090"/>
                  <a:pt x="10960451" y="6481171"/>
                  <a:pt x="10964542" y="6481171"/>
                </a:cubicBezTo>
                <a:cubicBezTo>
                  <a:pt x="10993181" y="6481171"/>
                  <a:pt x="10993181" y="6481171"/>
                  <a:pt x="10993181" y="6481171"/>
                </a:cubicBezTo>
                <a:cubicBezTo>
                  <a:pt x="10997272" y="6481171"/>
                  <a:pt x="10999317" y="6479090"/>
                  <a:pt x="10999317" y="6474928"/>
                </a:cubicBezTo>
                <a:cubicBezTo>
                  <a:pt x="10999317" y="6354236"/>
                  <a:pt x="10999317" y="6354236"/>
                  <a:pt x="10999317" y="6354236"/>
                </a:cubicBezTo>
                <a:cubicBezTo>
                  <a:pt x="11007500" y="6347993"/>
                  <a:pt x="11025910" y="6333427"/>
                  <a:pt x="11050457" y="6331346"/>
                </a:cubicBezTo>
                <a:cubicBezTo>
                  <a:pt x="11054548" y="6331346"/>
                  <a:pt x="11056594" y="6327184"/>
                  <a:pt x="11056594" y="6325103"/>
                </a:cubicBezTo>
                <a:cubicBezTo>
                  <a:pt x="11056594" y="6298052"/>
                  <a:pt x="11056594" y="6298052"/>
                  <a:pt x="11056594" y="6298052"/>
                </a:cubicBezTo>
                <a:cubicBezTo>
                  <a:pt x="11056594" y="6295970"/>
                  <a:pt x="11056594" y="6293890"/>
                  <a:pt x="11054548" y="6293890"/>
                </a:cubicBezTo>
                <a:cubicBezTo>
                  <a:pt x="11052503" y="6291809"/>
                  <a:pt x="11050457" y="6291809"/>
                  <a:pt x="11048412" y="6291809"/>
                </a:cubicBezTo>
                <a:close/>
                <a:moveTo>
                  <a:pt x="10847504" y="6288302"/>
                </a:moveTo>
                <a:cubicBezTo>
                  <a:pt x="10826811" y="6288302"/>
                  <a:pt x="10791633" y="6294540"/>
                  <a:pt x="10777148" y="6296620"/>
                </a:cubicBezTo>
                <a:cubicBezTo>
                  <a:pt x="10773009" y="6296620"/>
                  <a:pt x="10770940" y="6300778"/>
                  <a:pt x="10770940" y="6302858"/>
                </a:cubicBezTo>
                <a:cubicBezTo>
                  <a:pt x="10770940" y="6302858"/>
                  <a:pt x="10770940" y="6302858"/>
                  <a:pt x="10773009" y="6327811"/>
                </a:cubicBezTo>
                <a:cubicBezTo>
                  <a:pt x="10773009" y="6329890"/>
                  <a:pt x="10773009" y="6331970"/>
                  <a:pt x="10775079" y="6331970"/>
                </a:cubicBezTo>
                <a:cubicBezTo>
                  <a:pt x="10777148" y="6334049"/>
                  <a:pt x="10777148" y="6334049"/>
                  <a:pt x="10779217" y="6334049"/>
                </a:cubicBezTo>
                <a:cubicBezTo>
                  <a:pt x="10795771" y="6334049"/>
                  <a:pt x="10824741" y="6329890"/>
                  <a:pt x="10845434" y="6329890"/>
                </a:cubicBezTo>
                <a:cubicBezTo>
                  <a:pt x="10859918" y="6329890"/>
                  <a:pt x="10868196" y="6338208"/>
                  <a:pt x="10868196" y="6352764"/>
                </a:cubicBezTo>
                <a:cubicBezTo>
                  <a:pt x="10868196" y="6352764"/>
                  <a:pt x="10868196" y="6352764"/>
                  <a:pt x="10868196" y="6365240"/>
                </a:cubicBezTo>
                <a:cubicBezTo>
                  <a:pt x="10868196" y="6365240"/>
                  <a:pt x="10868196" y="6365240"/>
                  <a:pt x="10822672" y="6369399"/>
                </a:cubicBezTo>
                <a:cubicBezTo>
                  <a:pt x="10777148" y="6371479"/>
                  <a:pt x="10758524" y="6388114"/>
                  <a:pt x="10758524" y="6425543"/>
                </a:cubicBezTo>
                <a:cubicBezTo>
                  <a:pt x="10758524" y="6465052"/>
                  <a:pt x="10779217" y="6485846"/>
                  <a:pt x="10814395" y="6485846"/>
                </a:cubicBezTo>
                <a:cubicBezTo>
                  <a:pt x="10843365" y="6485846"/>
                  <a:pt x="10874404" y="6473370"/>
                  <a:pt x="10874404" y="6473370"/>
                </a:cubicBezTo>
                <a:cubicBezTo>
                  <a:pt x="10882681" y="6479608"/>
                  <a:pt x="10888889" y="6483767"/>
                  <a:pt x="10903374" y="6485846"/>
                </a:cubicBezTo>
                <a:cubicBezTo>
                  <a:pt x="10905443" y="6485846"/>
                  <a:pt x="10907512" y="6485846"/>
                  <a:pt x="10909582" y="6483767"/>
                </a:cubicBezTo>
                <a:cubicBezTo>
                  <a:pt x="10909582" y="6481687"/>
                  <a:pt x="10911651" y="6479608"/>
                  <a:pt x="10911651" y="6477529"/>
                </a:cubicBezTo>
                <a:cubicBezTo>
                  <a:pt x="10911651" y="6477529"/>
                  <a:pt x="10911651" y="6477529"/>
                  <a:pt x="10911651" y="6352764"/>
                </a:cubicBezTo>
                <a:cubicBezTo>
                  <a:pt x="10911651" y="6309096"/>
                  <a:pt x="10890958" y="6288302"/>
                  <a:pt x="10847504" y="6288302"/>
                </a:cubicBezTo>
                <a:close/>
                <a:moveTo>
                  <a:pt x="10518899" y="6288302"/>
                </a:moveTo>
                <a:cubicBezTo>
                  <a:pt x="10472419" y="6288302"/>
                  <a:pt x="10434738" y="6332523"/>
                  <a:pt x="10434738" y="6387074"/>
                </a:cubicBezTo>
                <a:cubicBezTo>
                  <a:pt x="10434738" y="6441625"/>
                  <a:pt x="10472419" y="6485846"/>
                  <a:pt x="10518899" y="6485846"/>
                </a:cubicBezTo>
                <a:cubicBezTo>
                  <a:pt x="10565380" y="6485846"/>
                  <a:pt x="10603060" y="6441625"/>
                  <a:pt x="10603060" y="6387074"/>
                </a:cubicBezTo>
                <a:cubicBezTo>
                  <a:pt x="10603060" y="6332523"/>
                  <a:pt x="10565380" y="6288302"/>
                  <a:pt x="10518899" y="6288302"/>
                </a:cubicBezTo>
                <a:close/>
                <a:moveTo>
                  <a:pt x="10302945" y="6262586"/>
                </a:moveTo>
                <a:cubicBezTo>
                  <a:pt x="10302945" y="6262586"/>
                  <a:pt x="10302945" y="6262586"/>
                  <a:pt x="10319310" y="6262586"/>
                </a:cubicBezTo>
                <a:cubicBezTo>
                  <a:pt x="10349994" y="6262586"/>
                  <a:pt x="10362267" y="6283503"/>
                  <a:pt x="10362267" y="6302328"/>
                </a:cubicBezTo>
                <a:cubicBezTo>
                  <a:pt x="10362267" y="6325338"/>
                  <a:pt x="10343857" y="6339979"/>
                  <a:pt x="10317264" y="6339979"/>
                </a:cubicBezTo>
                <a:cubicBezTo>
                  <a:pt x="10294763" y="6342071"/>
                  <a:pt x="10280444" y="6339979"/>
                  <a:pt x="10272261" y="6339979"/>
                </a:cubicBezTo>
                <a:cubicBezTo>
                  <a:pt x="10272261" y="6339979"/>
                  <a:pt x="10272261" y="6339979"/>
                  <a:pt x="10272261" y="6264678"/>
                </a:cubicBezTo>
                <a:cubicBezTo>
                  <a:pt x="10276353" y="6262586"/>
                  <a:pt x="10286581" y="6262586"/>
                  <a:pt x="10302945" y="6262586"/>
                </a:cubicBezTo>
                <a:close/>
                <a:moveTo>
                  <a:pt x="10679182" y="6250897"/>
                </a:moveTo>
                <a:cubicBezTo>
                  <a:pt x="10679182" y="6250897"/>
                  <a:pt x="10679182" y="6250897"/>
                  <a:pt x="10650472" y="6257141"/>
                </a:cubicBezTo>
                <a:cubicBezTo>
                  <a:pt x="10646371" y="6259223"/>
                  <a:pt x="10644320" y="6261305"/>
                  <a:pt x="10644320" y="6263385"/>
                </a:cubicBezTo>
                <a:cubicBezTo>
                  <a:pt x="10644320" y="6263385"/>
                  <a:pt x="10644320" y="6263385"/>
                  <a:pt x="10644320" y="6294607"/>
                </a:cubicBezTo>
                <a:cubicBezTo>
                  <a:pt x="10644320" y="6294607"/>
                  <a:pt x="10644320" y="6294607"/>
                  <a:pt x="10627914" y="6294607"/>
                </a:cubicBezTo>
                <a:cubicBezTo>
                  <a:pt x="10623813" y="6294607"/>
                  <a:pt x="10621762" y="6296689"/>
                  <a:pt x="10621762" y="6300852"/>
                </a:cubicBezTo>
                <a:cubicBezTo>
                  <a:pt x="10621762" y="6300852"/>
                  <a:pt x="10621762" y="6300852"/>
                  <a:pt x="10621762" y="6325830"/>
                </a:cubicBezTo>
                <a:cubicBezTo>
                  <a:pt x="10621762" y="6329993"/>
                  <a:pt x="10623813" y="6332074"/>
                  <a:pt x="10627914" y="6332074"/>
                </a:cubicBezTo>
                <a:cubicBezTo>
                  <a:pt x="10627914" y="6332074"/>
                  <a:pt x="10627914" y="6332074"/>
                  <a:pt x="10644320" y="6332074"/>
                </a:cubicBezTo>
                <a:cubicBezTo>
                  <a:pt x="10644320" y="6332074"/>
                  <a:pt x="10644320" y="6332074"/>
                  <a:pt x="10644320" y="6415333"/>
                </a:cubicBezTo>
                <a:cubicBezTo>
                  <a:pt x="10644320" y="6471532"/>
                  <a:pt x="10658675" y="6488184"/>
                  <a:pt x="10699689" y="6488184"/>
                </a:cubicBezTo>
                <a:cubicBezTo>
                  <a:pt x="10709943" y="6488184"/>
                  <a:pt x="10722247" y="6484021"/>
                  <a:pt x="10732500" y="6484021"/>
                </a:cubicBezTo>
                <a:cubicBezTo>
                  <a:pt x="10736602" y="6481940"/>
                  <a:pt x="10738652" y="6479858"/>
                  <a:pt x="10738652" y="6475695"/>
                </a:cubicBezTo>
                <a:cubicBezTo>
                  <a:pt x="10738652" y="6475695"/>
                  <a:pt x="10738652" y="6475695"/>
                  <a:pt x="10736602" y="6452799"/>
                </a:cubicBezTo>
                <a:cubicBezTo>
                  <a:pt x="10736602" y="6448636"/>
                  <a:pt x="10734551" y="6444473"/>
                  <a:pt x="10730449" y="6444473"/>
                </a:cubicBezTo>
                <a:cubicBezTo>
                  <a:pt x="10724297" y="6444473"/>
                  <a:pt x="10714044" y="6446555"/>
                  <a:pt x="10705841" y="6446555"/>
                </a:cubicBezTo>
                <a:cubicBezTo>
                  <a:pt x="10687385" y="6446555"/>
                  <a:pt x="10687385" y="6436148"/>
                  <a:pt x="10687385" y="6409088"/>
                </a:cubicBezTo>
                <a:cubicBezTo>
                  <a:pt x="10687385" y="6409088"/>
                  <a:pt x="10687385" y="6409088"/>
                  <a:pt x="10687385" y="6332074"/>
                </a:cubicBezTo>
                <a:cubicBezTo>
                  <a:pt x="10687385" y="6332074"/>
                  <a:pt x="10687385" y="6332074"/>
                  <a:pt x="10730449" y="6332074"/>
                </a:cubicBezTo>
                <a:cubicBezTo>
                  <a:pt x="10734551" y="6332074"/>
                  <a:pt x="10736602" y="6329993"/>
                  <a:pt x="10736602" y="6325830"/>
                </a:cubicBezTo>
                <a:cubicBezTo>
                  <a:pt x="10736602" y="6325830"/>
                  <a:pt x="10736602" y="6325830"/>
                  <a:pt x="10736602" y="6300852"/>
                </a:cubicBezTo>
                <a:cubicBezTo>
                  <a:pt x="10736602" y="6296689"/>
                  <a:pt x="10734551" y="6294607"/>
                  <a:pt x="10730449" y="6294607"/>
                </a:cubicBezTo>
                <a:cubicBezTo>
                  <a:pt x="10730449" y="6294607"/>
                  <a:pt x="10730449" y="6294607"/>
                  <a:pt x="10687385" y="6294607"/>
                </a:cubicBezTo>
                <a:cubicBezTo>
                  <a:pt x="10687385" y="6294607"/>
                  <a:pt x="10687385" y="6294607"/>
                  <a:pt x="10687385" y="6257141"/>
                </a:cubicBezTo>
                <a:cubicBezTo>
                  <a:pt x="10687385" y="6255060"/>
                  <a:pt x="10685334" y="6252978"/>
                  <a:pt x="10685334" y="6250897"/>
                </a:cubicBezTo>
                <a:cubicBezTo>
                  <a:pt x="10683283" y="6250897"/>
                  <a:pt x="10681232" y="6250897"/>
                  <a:pt x="10679182" y="6250897"/>
                </a:cubicBezTo>
                <a:close/>
                <a:moveTo>
                  <a:pt x="10313278" y="6221675"/>
                </a:moveTo>
                <a:cubicBezTo>
                  <a:pt x="10302968" y="6221675"/>
                  <a:pt x="10272038" y="6221675"/>
                  <a:pt x="10232861" y="6225827"/>
                </a:cubicBezTo>
                <a:cubicBezTo>
                  <a:pt x="10230798" y="6225827"/>
                  <a:pt x="10226674" y="6229979"/>
                  <a:pt x="10226674" y="6234131"/>
                </a:cubicBezTo>
                <a:cubicBezTo>
                  <a:pt x="10226674" y="6234131"/>
                  <a:pt x="10226674" y="6234131"/>
                  <a:pt x="10226674" y="6474943"/>
                </a:cubicBezTo>
                <a:cubicBezTo>
                  <a:pt x="10226674" y="6479095"/>
                  <a:pt x="10230798" y="6481171"/>
                  <a:pt x="10234922" y="6481171"/>
                </a:cubicBezTo>
                <a:cubicBezTo>
                  <a:pt x="10234922" y="6481171"/>
                  <a:pt x="10234922" y="6481171"/>
                  <a:pt x="10263790" y="6481171"/>
                </a:cubicBezTo>
                <a:cubicBezTo>
                  <a:pt x="10267914" y="6481171"/>
                  <a:pt x="10272038" y="6479095"/>
                  <a:pt x="10272038" y="6474943"/>
                </a:cubicBezTo>
                <a:cubicBezTo>
                  <a:pt x="10272038" y="6474943"/>
                  <a:pt x="10272038" y="6474943"/>
                  <a:pt x="10272038" y="6379449"/>
                </a:cubicBezTo>
                <a:cubicBezTo>
                  <a:pt x="10280286" y="6379449"/>
                  <a:pt x="10298844" y="6381524"/>
                  <a:pt x="10321526" y="6381524"/>
                </a:cubicBezTo>
                <a:cubicBezTo>
                  <a:pt x="10321526" y="6381524"/>
                  <a:pt x="10321526" y="6381524"/>
                  <a:pt x="10362766" y="6477018"/>
                </a:cubicBezTo>
                <a:cubicBezTo>
                  <a:pt x="10364828" y="6481171"/>
                  <a:pt x="10366890" y="6481171"/>
                  <a:pt x="10368952" y="6481171"/>
                </a:cubicBezTo>
                <a:cubicBezTo>
                  <a:pt x="10368952" y="6481171"/>
                  <a:pt x="10368952" y="6481171"/>
                  <a:pt x="10401944" y="6481171"/>
                </a:cubicBezTo>
                <a:cubicBezTo>
                  <a:pt x="10406068" y="6481171"/>
                  <a:pt x="10408130" y="6481171"/>
                  <a:pt x="10408130" y="6479095"/>
                </a:cubicBezTo>
                <a:cubicBezTo>
                  <a:pt x="10410192" y="6477018"/>
                  <a:pt x="10410192" y="6474943"/>
                  <a:pt x="10410192" y="6472867"/>
                </a:cubicBezTo>
                <a:lnTo>
                  <a:pt x="10362766" y="6369069"/>
                </a:lnTo>
                <a:cubicBezTo>
                  <a:pt x="10393696" y="6354537"/>
                  <a:pt x="10408130" y="6331701"/>
                  <a:pt x="10408130" y="6300561"/>
                </a:cubicBezTo>
                <a:cubicBezTo>
                  <a:pt x="10408130" y="6265270"/>
                  <a:pt x="10391634" y="6221675"/>
                  <a:pt x="10319464" y="6221675"/>
                </a:cubicBezTo>
                <a:cubicBezTo>
                  <a:pt x="10319464" y="6221675"/>
                  <a:pt x="10317402" y="6221675"/>
                  <a:pt x="10313278" y="6221675"/>
                </a:cubicBezTo>
                <a:close/>
                <a:moveTo>
                  <a:pt x="11675833" y="6188669"/>
                </a:moveTo>
                <a:cubicBezTo>
                  <a:pt x="11677894" y="6186608"/>
                  <a:pt x="11682015" y="6186608"/>
                  <a:pt x="11684076" y="6188669"/>
                </a:cubicBezTo>
                <a:cubicBezTo>
                  <a:pt x="11727344" y="6198970"/>
                  <a:pt x="11760312" y="6217514"/>
                  <a:pt x="11791218" y="6250482"/>
                </a:cubicBezTo>
                <a:cubicBezTo>
                  <a:pt x="11793278" y="6252542"/>
                  <a:pt x="11795339" y="6254602"/>
                  <a:pt x="11795339" y="6256663"/>
                </a:cubicBezTo>
                <a:cubicBezTo>
                  <a:pt x="11793278" y="6260783"/>
                  <a:pt x="11791218" y="6260783"/>
                  <a:pt x="11787097" y="6262844"/>
                </a:cubicBezTo>
                <a:cubicBezTo>
                  <a:pt x="11696438" y="6306113"/>
                  <a:pt x="11696438" y="6306113"/>
                  <a:pt x="11696438" y="6306113"/>
                </a:cubicBezTo>
                <a:cubicBezTo>
                  <a:pt x="11692317" y="6308173"/>
                  <a:pt x="11688196" y="6308173"/>
                  <a:pt x="11686136" y="6308173"/>
                </a:cubicBezTo>
                <a:cubicBezTo>
                  <a:pt x="11684076" y="6306113"/>
                  <a:pt x="11682015" y="6301992"/>
                  <a:pt x="11682015" y="6297871"/>
                </a:cubicBezTo>
                <a:cubicBezTo>
                  <a:pt x="11673773" y="6196910"/>
                  <a:pt x="11673773" y="6196910"/>
                  <a:pt x="11673773" y="6196910"/>
                </a:cubicBezTo>
                <a:cubicBezTo>
                  <a:pt x="11673773" y="6192789"/>
                  <a:pt x="11673773" y="6190729"/>
                  <a:pt x="11675833" y="6188669"/>
                </a:cubicBezTo>
                <a:close/>
                <a:moveTo>
                  <a:pt x="11618498" y="6187898"/>
                </a:moveTo>
                <a:cubicBezTo>
                  <a:pt x="11620043" y="6187641"/>
                  <a:pt x="11621589" y="6187641"/>
                  <a:pt x="11622619" y="6188673"/>
                </a:cubicBezTo>
                <a:cubicBezTo>
                  <a:pt x="11622619" y="6190738"/>
                  <a:pt x="11624679" y="6192803"/>
                  <a:pt x="11624679" y="6198998"/>
                </a:cubicBezTo>
                <a:cubicBezTo>
                  <a:pt x="11616438" y="6300186"/>
                  <a:pt x="11616438" y="6300186"/>
                  <a:pt x="11616438" y="6300186"/>
                </a:cubicBezTo>
                <a:cubicBezTo>
                  <a:pt x="11616438" y="6304316"/>
                  <a:pt x="11614377" y="6306381"/>
                  <a:pt x="11612316" y="6308446"/>
                </a:cubicBezTo>
                <a:cubicBezTo>
                  <a:pt x="11608196" y="6310511"/>
                  <a:pt x="11606135" y="6310511"/>
                  <a:pt x="11602015" y="6308446"/>
                </a:cubicBezTo>
                <a:cubicBezTo>
                  <a:pt x="11511355" y="6263015"/>
                  <a:pt x="11511355" y="6263015"/>
                  <a:pt x="11511355" y="6263015"/>
                </a:cubicBezTo>
                <a:cubicBezTo>
                  <a:pt x="11507235" y="6263015"/>
                  <a:pt x="11505174" y="6260950"/>
                  <a:pt x="11503114" y="6256820"/>
                </a:cubicBezTo>
                <a:cubicBezTo>
                  <a:pt x="11503114" y="6254754"/>
                  <a:pt x="11505174" y="6252690"/>
                  <a:pt x="11507235" y="6250624"/>
                </a:cubicBezTo>
                <a:cubicBezTo>
                  <a:pt x="11538141" y="6217584"/>
                  <a:pt x="11571108" y="6198998"/>
                  <a:pt x="11614377" y="6188673"/>
                </a:cubicBezTo>
                <a:cubicBezTo>
                  <a:pt x="11615407" y="6188673"/>
                  <a:pt x="11616952" y="6188157"/>
                  <a:pt x="11618498" y="6187898"/>
                </a:cubicBezTo>
                <a:close/>
                <a:moveTo>
                  <a:pt x="11649811" y="6152709"/>
                </a:moveTo>
                <a:cubicBezTo>
                  <a:pt x="11530058" y="6152709"/>
                  <a:pt x="11432980" y="6250835"/>
                  <a:pt x="11432980" y="6371879"/>
                </a:cubicBezTo>
                <a:cubicBezTo>
                  <a:pt x="11432980" y="6492922"/>
                  <a:pt x="11530058" y="6591048"/>
                  <a:pt x="11649811" y="6591048"/>
                </a:cubicBezTo>
                <a:cubicBezTo>
                  <a:pt x="11769564" y="6591048"/>
                  <a:pt x="11866643" y="6492922"/>
                  <a:pt x="11866643" y="6371879"/>
                </a:cubicBezTo>
                <a:cubicBezTo>
                  <a:pt x="11866643" y="6250835"/>
                  <a:pt x="11769564" y="6152709"/>
                  <a:pt x="11649811" y="6152709"/>
                </a:cubicBezTo>
                <a:close/>
                <a:moveTo>
                  <a:pt x="11649226" y="6121150"/>
                </a:moveTo>
                <a:cubicBezTo>
                  <a:pt x="11785441" y="6121150"/>
                  <a:pt x="11895865" y="6232882"/>
                  <a:pt x="11895865" y="6370711"/>
                </a:cubicBezTo>
                <a:cubicBezTo>
                  <a:pt x="11895865" y="6508539"/>
                  <a:pt x="11785441" y="6620272"/>
                  <a:pt x="11649226" y="6620272"/>
                </a:cubicBezTo>
                <a:cubicBezTo>
                  <a:pt x="11513012" y="6620272"/>
                  <a:pt x="11402588" y="6508539"/>
                  <a:pt x="11402588" y="6370711"/>
                </a:cubicBezTo>
                <a:cubicBezTo>
                  <a:pt x="11402588" y="6232882"/>
                  <a:pt x="11513012" y="6121150"/>
                  <a:pt x="11649226" y="6121150"/>
                </a:cubicBezTo>
                <a:close/>
                <a:moveTo>
                  <a:pt x="11636303" y="6042574"/>
                </a:moveTo>
                <a:cubicBezTo>
                  <a:pt x="11628077" y="6057123"/>
                  <a:pt x="11623964" y="6075829"/>
                  <a:pt x="11623964" y="6092457"/>
                </a:cubicBezTo>
                <a:cubicBezTo>
                  <a:pt x="11619850" y="6092457"/>
                  <a:pt x="11603398" y="6094535"/>
                  <a:pt x="11601342" y="6096614"/>
                </a:cubicBezTo>
                <a:cubicBezTo>
                  <a:pt x="11595172" y="6077908"/>
                  <a:pt x="11586946" y="6061280"/>
                  <a:pt x="11574607" y="6050888"/>
                </a:cubicBezTo>
                <a:cubicBezTo>
                  <a:pt x="11574607" y="6048809"/>
                  <a:pt x="11574607" y="6048809"/>
                  <a:pt x="11574607" y="6048809"/>
                </a:cubicBezTo>
                <a:cubicBezTo>
                  <a:pt x="11572550" y="6050888"/>
                  <a:pt x="11572550" y="6050888"/>
                  <a:pt x="11572550" y="6050888"/>
                </a:cubicBezTo>
                <a:cubicBezTo>
                  <a:pt x="11566381" y="6050888"/>
                  <a:pt x="11558155" y="6052966"/>
                  <a:pt x="11551985" y="6055045"/>
                </a:cubicBezTo>
                <a:cubicBezTo>
                  <a:pt x="11551985" y="6057123"/>
                  <a:pt x="11551985" y="6057123"/>
                  <a:pt x="11551985" y="6057123"/>
                </a:cubicBezTo>
                <a:cubicBezTo>
                  <a:pt x="11549928" y="6065437"/>
                  <a:pt x="11547872" y="6073751"/>
                  <a:pt x="11547872" y="6082065"/>
                </a:cubicBezTo>
                <a:cubicBezTo>
                  <a:pt x="11547872" y="6092457"/>
                  <a:pt x="11549928" y="6100771"/>
                  <a:pt x="11551985" y="6109085"/>
                </a:cubicBezTo>
                <a:cubicBezTo>
                  <a:pt x="11549928" y="6109085"/>
                  <a:pt x="11533476" y="6117398"/>
                  <a:pt x="11531420" y="6117398"/>
                </a:cubicBezTo>
                <a:cubicBezTo>
                  <a:pt x="11521137" y="6102849"/>
                  <a:pt x="11508798" y="6088300"/>
                  <a:pt x="11494402" y="6082065"/>
                </a:cubicBezTo>
                <a:cubicBezTo>
                  <a:pt x="11494402" y="6079986"/>
                  <a:pt x="11494402" y="6079986"/>
                  <a:pt x="11494402" y="6079986"/>
                </a:cubicBezTo>
                <a:cubicBezTo>
                  <a:pt x="11492346" y="6079986"/>
                  <a:pt x="11492346" y="6079986"/>
                  <a:pt x="11492346" y="6079986"/>
                </a:cubicBezTo>
                <a:cubicBezTo>
                  <a:pt x="11486176" y="6084143"/>
                  <a:pt x="11480006" y="6088300"/>
                  <a:pt x="11473837" y="6092457"/>
                </a:cubicBezTo>
                <a:cubicBezTo>
                  <a:pt x="11473837" y="6092457"/>
                  <a:pt x="11473837" y="6094535"/>
                  <a:pt x="11473837" y="6094535"/>
                </a:cubicBezTo>
                <a:cubicBezTo>
                  <a:pt x="11473837" y="6111163"/>
                  <a:pt x="11477950" y="6127791"/>
                  <a:pt x="11486176" y="6144418"/>
                </a:cubicBezTo>
                <a:cubicBezTo>
                  <a:pt x="11484120" y="6146497"/>
                  <a:pt x="11471780" y="6154811"/>
                  <a:pt x="11469724" y="6156889"/>
                </a:cubicBezTo>
                <a:cubicBezTo>
                  <a:pt x="11457385" y="6144418"/>
                  <a:pt x="11440932" y="6134026"/>
                  <a:pt x="11426536" y="6129869"/>
                </a:cubicBezTo>
                <a:cubicBezTo>
                  <a:pt x="11424480" y="6129869"/>
                  <a:pt x="11424480" y="6129869"/>
                  <a:pt x="11424480" y="6129869"/>
                </a:cubicBezTo>
                <a:cubicBezTo>
                  <a:pt x="11424480" y="6131947"/>
                  <a:pt x="11424480" y="6131947"/>
                  <a:pt x="11424480" y="6131947"/>
                </a:cubicBezTo>
                <a:cubicBezTo>
                  <a:pt x="11418310" y="6134026"/>
                  <a:pt x="11412140" y="6140261"/>
                  <a:pt x="11408027" y="6146497"/>
                </a:cubicBezTo>
                <a:cubicBezTo>
                  <a:pt x="11408027" y="6148575"/>
                  <a:pt x="11408027" y="6148575"/>
                  <a:pt x="11408027" y="6148575"/>
                </a:cubicBezTo>
                <a:cubicBezTo>
                  <a:pt x="11412140" y="6163124"/>
                  <a:pt x="11422423" y="6179752"/>
                  <a:pt x="11434763" y="6194301"/>
                </a:cubicBezTo>
                <a:cubicBezTo>
                  <a:pt x="11432706" y="6194301"/>
                  <a:pt x="11422423" y="6208850"/>
                  <a:pt x="11420366" y="6210929"/>
                </a:cubicBezTo>
                <a:cubicBezTo>
                  <a:pt x="11405971" y="6202615"/>
                  <a:pt x="11387462" y="6198458"/>
                  <a:pt x="11371010" y="6198458"/>
                </a:cubicBezTo>
                <a:cubicBezTo>
                  <a:pt x="11368953" y="6198458"/>
                  <a:pt x="11368953" y="6198458"/>
                  <a:pt x="11368953" y="6198458"/>
                </a:cubicBezTo>
                <a:cubicBezTo>
                  <a:pt x="11364840" y="6202615"/>
                  <a:pt x="11360727" y="6210929"/>
                  <a:pt x="11358671" y="6217164"/>
                </a:cubicBezTo>
                <a:cubicBezTo>
                  <a:pt x="11358671" y="6219243"/>
                  <a:pt x="11358671" y="6219243"/>
                  <a:pt x="11358671" y="6219243"/>
                </a:cubicBezTo>
                <a:cubicBezTo>
                  <a:pt x="11366897" y="6233791"/>
                  <a:pt x="11379236" y="6246262"/>
                  <a:pt x="11395688" y="6256655"/>
                </a:cubicBezTo>
                <a:cubicBezTo>
                  <a:pt x="11393632" y="6258733"/>
                  <a:pt x="11387462" y="6273282"/>
                  <a:pt x="11387462" y="6275361"/>
                </a:cubicBezTo>
                <a:cubicBezTo>
                  <a:pt x="11368953" y="6271204"/>
                  <a:pt x="11350444" y="6271204"/>
                  <a:pt x="11336049" y="6275361"/>
                </a:cubicBezTo>
                <a:cubicBezTo>
                  <a:pt x="11333992" y="6275361"/>
                  <a:pt x="11333992" y="6275361"/>
                  <a:pt x="11333992" y="6275361"/>
                </a:cubicBezTo>
                <a:cubicBezTo>
                  <a:pt x="11333992" y="6277439"/>
                  <a:pt x="11333992" y="6277439"/>
                  <a:pt x="11333992" y="6277439"/>
                </a:cubicBezTo>
                <a:cubicBezTo>
                  <a:pt x="11331936" y="6283675"/>
                  <a:pt x="11329879" y="6291988"/>
                  <a:pt x="11327823" y="6298223"/>
                </a:cubicBezTo>
                <a:cubicBezTo>
                  <a:pt x="11329879" y="6300302"/>
                  <a:pt x="11329879" y="6300302"/>
                  <a:pt x="11329879" y="6300302"/>
                </a:cubicBezTo>
                <a:cubicBezTo>
                  <a:pt x="11340162" y="6310694"/>
                  <a:pt x="11356614" y="6321087"/>
                  <a:pt x="11373066" y="6325243"/>
                </a:cubicBezTo>
                <a:cubicBezTo>
                  <a:pt x="11373066" y="6327322"/>
                  <a:pt x="11371010" y="6346028"/>
                  <a:pt x="11371010" y="6348107"/>
                </a:cubicBezTo>
                <a:cubicBezTo>
                  <a:pt x="11352501" y="6348107"/>
                  <a:pt x="11333992" y="6352263"/>
                  <a:pt x="11321653" y="6360578"/>
                </a:cubicBezTo>
                <a:cubicBezTo>
                  <a:pt x="11319596" y="6360578"/>
                  <a:pt x="11319596" y="6360578"/>
                  <a:pt x="11319596" y="6360578"/>
                </a:cubicBezTo>
                <a:cubicBezTo>
                  <a:pt x="11319596" y="6362655"/>
                  <a:pt x="11319596" y="6362655"/>
                  <a:pt x="11319596" y="6362655"/>
                </a:cubicBezTo>
                <a:cubicBezTo>
                  <a:pt x="11319596" y="6364734"/>
                  <a:pt x="11319596" y="6368891"/>
                  <a:pt x="11319596" y="6373048"/>
                </a:cubicBezTo>
                <a:cubicBezTo>
                  <a:pt x="11319596" y="6377205"/>
                  <a:pt x="11319596" y="6381362"/>
                  <a:pt x="11319596" y="6383440"/>
                </a:cubicBezTo>
                <a:cubicBezTo>
                  <a:pt x="11319596" y="6385519"/>
                  <a:pt x="11319596" y="6385519"/>
                  <a:pt x="11319596" y="6385519"/>
                </a:cubicBezTo>
                <a:cubicBezTo>
                  <a:pt x="11321653" y="6385519"/>
                  <a:pt x="11321653" y="6385519"/>
                  <a:pt x="11321653" y="6385519"/>
                </a:cubicBezTo>
                <a:cubicBezTo>
                  <a:pt x="11333992" y="6393833"/>
                  <a:pt x="11352501" y="6397990"/>
                  <a:pt x="11371010" y="6397990"/>
                </a:cubicBezTo>
                <a:cubicBezTo>
                  <a:pt x="11371010" y="6402146"/>
                  <a:pt x="11373066" y="6418774"/>
                  <a:pt x="11375123" y="6420852"/>
                </a:cubicBezTo>
                <a:cubicBezTo>
                  <a:pt x="11356614" y="6427087"/>
                  <a:pt x="11340162" y="6435401"/>
                  <a:pt x="11329879" y="6447872"/>
                </a:cubicBezTo>
                <a:cubicBezTo>
                  <a:pt x="11327823" y="6447872"/>
                  <a:pt x="11327823" y="6447872"/>
                  <a:pt x="11327823" y="6447872"/>
                </a:cubicBezTo>
                <a:cubicBezTo>
                  <a:pt x="11327823" y="6449951"/>
                  <a:pt x="11327823" y="6449951"/>
                  <a:pt x="11327823" y="6449951"/>
                </a:cubicBezTo>
                <a:cubicBezTo>
                  <a:pt x="11329879" y="6456186"/>
                  <a:pt x="11331936" y="6464500"/>
                  <a:pt x="11333992" y="6470736"/>
                </a:cubicBezTo>
                <a:cubicBezTo>
                  <a:pt x="11336049" y="6470736"/>
                  <a:pt x="11336049" y="6470736"/>
                  <a:pt x="11336049" y="6470736"/>
                </a:cubicBezTo>
                <a:cubicBezTo>
                  <a:pt x="11350444" y="6476971"/>
                  <a:pt x="11371010" y="6474892"/>
                  <a:pt x="11387462" y="6470736"/>
                </a:cubicBezTo>
                <a:cubicBezTo>
                  <a:pt x="11387462" y="6472813"/>
                  <a:pt x="11395688" y="6489442"/>
                  <a:pt x="11395688" y="6491519"/>
                </a:cubicBezTo>
                <a:cubicBezTo>
                  <a:pt x="11381292" y="6499833"/>
                  <a:pt x="11366897" y="6514383"/>
                  <a:pt x="11358671" y="6528932"/>
                </a:cubicBezTo>
                <a:cubicBezTo>
                  <a:pt x="11358671" y="6531010"/>
                  <a:pt x="11358671" y="6531010"/>
                  <a:pt x="11358671" y="6531010"/>
                </a:cubicBezTo>
                <a:cubicBezTo>
                  <a:pt x="11360727" y="6535168"/>
                  <a:pt x="11366897" y="6543481"/>
                  <a:pt x="11371010" y="6549716"/>
                </a:cubicBezTo>
                <a:cubicBezTo>
                  <a:pt x="11387462" y="6549716"/>
                  <a:pt x="11405971" y="6545560"/>
                  <a:pt x="11422423" y="6535168"/>
                </a:cubicBezTo>
                <a:cubicBezTo>
                  <a:pt x="11422423" y="6537245"/>
                  <a:pt x="11432706" y="6551795"/>
                  <a:pt x="11434763" y="6553874"/>
                </a:cubicBezTo>
                <a:cubicBezTo>
                  <a:pt x="11422423" y="6566344"/>
                  <a:pt x="11412140" y="6582971"/>
                  <a:pt x="11408027" y="6599600"/>
                </a:cubicBezTo>
                <a:cubicBezTo>
                  <a:pt x="11410084" y="6601677"/>
                  <a:pt x="11410084" y="6601677"/>
                  <a:pt x="11410084" y="6601677"/>
                </a:cubicBezTo>
                <a:cubicBezTo>
                  <a:pt x="11412140" y="6605835"/>
                  <a:pt x="11420366" y="6612070"/>
                  <a:pt x="11424480" y="6616227"/>
                </a:cubicBezTo>
                <a:cubicBezTo>
                  <a:pt x="11426536" y="6616227"/>
                  <a:pt x="11426536" y="6616227"/>
                  <a:pt x="11426536" y="6616227"/>
                </a:cubicBezTo>
                <a:cubicBezTo>
                  <a:pt x="11440932" y="6612070"/>
                  <a:pt x="11457385" y="6603756"/>
                  <a:pt x="11471780" y="6589207"/>
                </a:cubicBezTo>
                <a:cubicBezTo>
                  <a:pt x="11473837" y="6591286"/>
                  <a:pt x="11486176" y="6601677"/>
                  <a:pt x="11488233" y="6603756"/>
                </a:cubicBezTo>
                <a:cubicBezTo>
                  <a:pt x="11480006" y="6620383"/>
                  <a:pt x="11475894" y="6637012"/>
                  <a:pt x="11475894" y="6653639"/>
                </a:cubicBezTo>
                <a:cubicBezTo>
                  <a:pt x="11475894" y="6653639"/>
                  <a:pt x="11475894" y="6655718"/>
                  <a:pt x="11475894" y="6655718"/>
                </a:cubicBezTo>
                <a:cubicBezTo>
                  <a:pt x="11480006" y="6659874"/>
                  <a:pt x="11488233" y="6664032"/>
                  <a:pt x="11494402" y="6666109"/>
                </a:cubicBezTo>
                <a:cubicBezTo>
                  <a:pt x="11494402" y="6668188"/>
                  <a:pt x="11494402" y="6668188"/>
                  <a:pt x="11494402" y="6668188"/>
                </a:cubicBezTo>
                <a:cubicBezTo>
                  <a:pt x="11496459" y="6666109"/>
                  <a:pt x="11496459" y="6666109"/>
                  <a:pt x="11496459" y="6666109"/>
                </a:cubicBezTo>
                <a:cubicBezTo>
                  <a:pt x="11510854" y="6657796"/>
                  <a:pt x="11523194" y="6645325"/>
                  <a:pt x="11533476" y="6628698"/>
                </a:cubicBezTo>
                <a:cubicBezTo>
                  <a:pt x="11535533" y="6630776"/>
                  <a:pt x="11549928" y="6637012"/>
                  <a:pt x="11551985" y="6637012"/>
                </a:cubicBezTo>
                <a:cubicBezTo>
                  <a:pt x="11549928" y="6645325"/>
                  <a:pt x="11549928" y="6655718"/>
                  <a:pt x="11549928" y="6664032"/>
                </a:cubicBezTo>
                <a:cubicBezTo>
                  <a:pt x="11549928" y="6672345"/>
                  <a:pt x="11549928" y="6682738"/>
                  <a:pt x="11551985" y="6688973"/>
                </a:cubicBezTo>
                <a:cubicBezTo>
                  <a:pt x="11551985" y="6691051"/>
                  <a:pt x="11551985" y="6691051"/>
                  <a:pt x="11551985" y="6691051"/>
                </a:cubicBezTo>
                <a:cubicBezTo>
                  <a:pt x="11554042" y="6691051"/>
                  <a:pt x="11554042" y="6691051"/>
                  <a:pt x="11554042" y="6691051"/>
                </a:cubicBezTo>
                <a:cubicBezTo>
                  <a:pt x="11558155" y="6693130"/>
                  <a:pt x="11568437" y="6695208"/>
                  <a:pt x="11574607" y="6697286"/>
                </a:cubicBezTo>
                <a:cubicBezTo>
                  <a:pt x="11576663" y="6697286"/>
                  <a:pt x="11576663" y="6697286"/>
                  <a:pt x="11576663" y="6697286"/>
                </a:cubicBezTo>
                <a:cubicBezTo>
                  <a:pt x="11586946" y="6684816"/>
                  <a:pt x="11597229" y="6668188"/>
                  <a:pt x="11601342" y="6651561"/>
                </a:cubicBezTo>
                <a:cubicBezTo>
                  <a:pt x="11603398" y="6651561"/>
                  <a:pt x="11621907" y="6653639"/>
                  <a:pt x="11623964" y="6653639"/>
                </a:cubicBezTo>
                <a:cubicBezTo>
                  <a:pt x="11623964" y="6672345"/>
                  <a:pt x="11628077" y="6691051"/>
                  <a:pt x="11636303" y="6705600"/>
                </a:cubicBezTo>
                <a:cubicBezTo>
                  <a:pt x="11638359" y="6705600"/>
                  <a:pt x="11638359" y="6705600"/>
                  <a:pt x="11638359" y="6705600"/>
                </a:cubicBezTo>
                <a:cubicBezTo>
                  <a:pt x="11644529" y="6705600"/>
                  <a:pt x="11654812" y="6705600"/>
                  <a:pt x="11658925" y="6705600"/>
                </a:cubicBezTo>
                <a:cubicBezTo>
                  <a:pt x="11660982" y="6705600"/>
                  <a:pt x="11660982" y="6705600"/>
                  <a:pt x="11660982" y="6705600"/>
                </a:cubicBezTo>
                <a:cubicBezTo>
                  <a:pt x="11669208" y="6691051"/>
                  <a:pt x="11673321" y="6672345"/>
                  <a:pt x="11675378" y="6653639"/>
                </a:cubicBezTo>
                <a:cubicBezTo>
                  <a:pt x="11677434" y="6653639"/>
                  <a:pt x="11693886" y="6651561"/>
                  <a:pt x="11695943" y="6651561"/>
                </a:cubicBezTo>
                <a:cubicBezTo>
                  <a:pt x="11700056" y="6668188"/>
                  <a:pt x="11710338" y="6684816"/>
                  <a:pt x="11722678" y="6697286"/>
                </a:cubicBezTo>
                <a:cubicBezTo>
                  <a:pt x="11728847" y="6695208"/>
                  <a:pt x="11739130" y="6693130"/>
                  <a:pt x="11743243" y="6691051"/>
                </a:cubicBezTo>
                <a:cubicBezTo>
                  <a:pt x="11745300" y="6691051"/>
                  <a:pt x="11745300" y="6691051"/>
                  <a:pt x="11745300" y="6691051"/>
                </a:cubicBezTo>
                <a:cubicBezTo>
                  <a:pt x="11747356" y="6682738"/>
                  <a:pt x="11747356" y="6672345"/>
                  <a:pt x="11747356" y="6664032"/>
                </a:cubicBezTo>
                <a:cubicBezTo>
                  <a:pt x="11747356" y="6655718"/>
                  <a:pt x="11747356" y="6645325"/>
                  <a:pt x="11745300" y="6637012"/>
                </a:cubicBezTo>
                <a:cubicBezTo>
                  <a:pt x="11747356" y="6637012"/>
                  <a:pt x="11763808" y="6630776"/>
                  <a:pt x="11765865" y="6628698"/>
                </a:cubicBezTo>
                <a:cubicBezTo>
                  <a:pt x="11774091" y="6645325"/>
                  <a:pt x="11788487" y="6657796"/>
                  <a:pt x="11802882" y="6666109"/>
                </a:cubicBezTo>
                <a:cubicBezTo>
                  <a:pt x="11809052" y="6664032"/>
                  <a:pt x="11817278" y="6659874"/>
                  <a:pt x="11821391" y="6655718"/>
                </a:cubicBezTo>
                <a:cubicBezTo>
                  <a:pt x="11823448" y="6653639"/>
                  <a:pt x="11823448" y="6653639"/>
                  <a:pt x="11823448" y="6653639"/>
                </a:cubicBezTo>
                <a:cubicBezTo>
                  <a:pt x="11823448" y="6653639"/>
                  <a:pt x="11823448" y="6653639"/>
                  <a:pt x="11823448" y="6651561"/>
                </a:cubicBezTo>
                <a:cubicBezTo>
                  <a:pt x="11823448" y="6637012"/>
                  <a:pt x="11817278" y="6618306"/>
                  <a:pt x="11809052" y="6603756"/>
                </a:cubicBezTo>
                <a:cubicBezTo>
                  <a:pt x="11811108" y="6601677"/>
                  <a:pt x="11823448" y="6591286"/>
                  <a:pt x="11825504" y="6589207"/>
                </a:cubicBezTo>
                <a:cubicBezTo>
                  <a:pt x="11839900" y="6601677"/>
                  <a:pt x="11856352" y="6612070"/>
                  <a:pt x="11870748" y="6616227"/>
                </a:cubicBezTo>
                <a:cubicBezTo>
                  <a:pt x="11872805" y="6616227"/>
                  <a:pt x="11872805" y="6616227"/>
                  <a:pt x="11872805" y="6616227"/>
                </a:cubicBezTo>
                <a:cubicBezTo>
                  <a:pt x="11876918" y="6612070"/>
                  <a:pt x="11885144" y="6605835"/>
                  <a:pt x="11887201" y="6599600"/>
                </a:cubicBezTo>
                <a:cubicBezTo>
                  <a:pt x="11889257" y="6599600"/>
                  <a:pt x="11889257" y="6599600"/>
                  <a:pt x="11889257" y="6599600"/>
                </a:cubicBezTo>
                <a:cubicBezTo>
                  <a:pt x="11885144" y="6582971"/>
                  <a:pt x="11874861" y="6566344"/>
                  <a:pt x="11862522" y="6553874"/>
                </a:cubicBezTo>
                <a:cubicBezTo>
                  <a:pt x="11864579" y="6551795"/>
                  <a:pt x="11874861" y="6537245"/>
                  <a:pt x="11874861" y="6535168"/>
                </a:cubicBezTo>
                <a:cubicBezTo>
                  <a:pt x="11891314" y="6543481"/>
                  <a:pt x="11909822" y="6549716"/>
                  <a:pt x="11926275" y="6549716"/>
                </a:cubicBezTo>
                <a:cubicBezTo>
                  <a:pt x="11928331" y="6547638"/>
                  <a:pt x="11928331" y="6547638"/>
                  <a:pt x="11928331" y="6547638"/>
                </a:cubicBezTo>
                <a:cubicBezTo>
                  <a:pt x="11930388" y="6543481"/>
                  <a:pt x="11936557" y="6535168"/>
                  <a:pt x="11938614" y="6528932"/>
                </a:cubicBezTo>
                <a:cubicBezTo>
                  <a:pt x="11938614" y="6526854"/>
                  <a:pt x="11938614" y="6526854"/>
                  <a:pt x="11938614" y="6526854"/>
                </a:cubicBezTo>
                <a:cubicBezTo>
                  <a:pt x="11930388" y="6514383"/>
                  <a:pt x="11915992" y="6499833"/>
                  <a:pt x="11901596" y="6491519"/>
                </a:cubicBezTo>
                <a:cubicBezTo>
                  <a:pt x="11901596" y="6487363"/>
                  <a:pt x="11909822" y="6472813"/>
                  <a:pt x="11909822" y="6470736"/>
                </a:cubicBezTo>
                <a:cubicBezTo>
                  <a:pt x="11926275" y="6474892"/>
                  <a:pt x="11944784" y="6474892"/>
                  <a:pt x="11961236" y="6470736"/>
                </a:cubicBezTo>
                <a:cubicBezTo>
                  <a:pt x="11963292" y="6470736"/>
                  <a:pt x="11963292" y="6470736"/>
                  <a:pt x="11963292" y="6470736"/>
                </a:cubicBezTo>
                <a:cubicBezTo>
                  <a:pt x="11965349" y="6464500"/>
                  <a:pt x="11967405" y="6456186"/>
                  <a:pt x="11967405" y="6449951"/>
                </a:cubicBezTo>
                <a:cubicBezTo>
                  <a:pt x="11967405" y="6447872"/>
                  <a:pt x="11967405" y="6447872"/>
                  <a:pt x="11967405" y="6447872"/>
                </a:cubicBezTo>
                <a:cubicBezTo>
                  <a:pt x="11957123" y="6435401"/>
                  <a:pt x="11940670" y="6427087"/>
                  <a:pt x="11922162" y="6420852"/>
                </a:cubicBezTo>
                <a:cubicBezTo>
                  <a:pt x="11924218" y="6418774"/>
                  <a:pt x="11926275" y="6402146"/>
                  <a:pt x="11926275" y="6400068"/>
                </a:cubicBezTo>
                <a:cubicBezTo>
                  <a:pt x="11944784" y="6400068"/>
                  <a:pt x="11963292" y="6393833"/>
                  <a:pt x="11975632" y="6385519"/>
                </a:cubicBezTo>
                <a:cubicBezTo>
                  <a:pt x="11977688" y="6385519"/>
                  <a:pt x="11977688" y="6385519"/>
                  <a:pt x="11977688" y="6385519"/>
                </a:cubicBezTo>
                <a:cubicBezTo>
                  <a:pt x="11977688" y="6381362"/>
                  <a:pt x="11977688" y="6377205"/>
                  <a:pt x="11977688" y="6373048"/>
                </a:cubicBezTo>
                <a:cubicBezTo>
                  <a:pt x="11977688" y="6370969"/>
                  <a:pt x="11977688" y="6366813"/>
                  <a:pt x="11977688" y="6362655"/>
                </a:cubicBezTo>
                <a:cubicBezTo>
                  <a:pt x="11975632" y="6362655"/>
                  <a:pt x="11975632" y="6362655"/>
                  <a:pt x="11975632" y="6362655"/>
                </a:cubicBezTo>
                <a:cubicBezTo>
                  <a:pt x="11963292" y="6354342"/>
                  <a:pt x="11944784" y="6348107"/>
                  <a:pt x="11926275" y="6348107"/>
                </a:cubicBezTo>
                <a:cubicBezTo>
                  <a:pt x="11926275" y="6346028"/>
                  <a:pt x="11924218" y="6329401"/>
                  <a:pt x="11924218" y="6327322"/>
                </a:cubicBezTo>
                <a:cubicBezTo>
                  <a:pt x="11940670" y="6321087"/>
                  <a:pt x="11957123" y="6312773"/>
                  <a:pt x="11967405" y="6300302"/>
                </a:cubicBezTo>
                <a:cubicBezTo>
                  <a:pt x="11969462" y="6300302"/>
                  <a:pt x="11969462" y="6300302"/>
                  <a:pt x="11969462" y="6300302"/>
                </a:cubicBezTo>
                <a:cubicBezTo>
                  <a:pt x="11969462" y="6298223"/>
                  <a:pt x="11969462" y="6298223"/>
                  <a:pt x="11969462" y="6298223"/>
                </a:cubicBezTo>
                <a:cubicBezTo>
                  <a:pt x="11967405" y="6291988"/>
                  <a:pt x="11965349" y="6283675"/>
                  <a:pt x="11963292" y="6277439"/>
                </a:cubicBezTo>
                <a:cubicBezTo>
                  <a:pt x="11961236" y="6277439"/>
                  <a:pt x="11961236" y="6277439"/>
                  <a:pt x="11961236" y="6277439"/>
                </a:cubicBezTo>
                <a:cubicBezTo>
                  <a:pt x="11946840" y="6271204"/>
                  <a:pt x="11928331" y="6273282"/>
                  <a:pt x="11909822" y="6277439"/>
                </a:cubicBezTo>
                <a:cubicBezTo>
                  <a:pt x="11909822" y="6275361"/>
                  <a:pt x="11903653" y="6258733"/>
                  <a:pt x="11901596" y="6256655"/>
                </a:cubicBezTo>
                <a:cubicBezTo>
                  <a:pt x="11918049" y="6248341"/>
                  <a:pt x="11930388" y="6233791"/>
                  <a:pt x="11938614" y="6219243"/>
                </a:cubicBezTo>
                <a:cubicBezTo>
                  <a:pt x="11938614" y="6217164"/>
                  <a:pt x="11938614" y="6217164"/>
                  <a:pt x="11938614" y="6217164"/>
                </a:cubicBezTo>
                <a:cubicBezTo>
                  <a:pt x="11936557" y="6213007"/>
                  <a:pt x="11932444" y="6204693"/>
                  <a:pt x="11928331" y="6198458"/>
                </a:cubicBezTo>
                <a:cubicBezTo>
                  <a:pt x="11926275" y="6198458"/>
                  <a:pt x="11926275" y="6198458"/>
                  <a:pt x="11926275" y="6198458"/>
                </a:cubicBezTo>
                <a:cubicBezTo>
                  <a:pt x="11909822" y="6198458"/>
                  <a:pt x="11891314" y="6202615"/>
                  <a:pt x="11876918" y="6210929"/>
                </a:cubicBezTo>
                <a:cubicBezTo>
                  <a:pt x="11874861" y="6210929"/>
                  <a:pt x="11864579" y="6196379"/>
                  <a:pt x="11862522" y="6194301"/>
                </a:cubicBezTo>
                <a:cubicBezTo>
                  <a:pt x="11874861" y="6181830"/>
                  <a:pt x="11885144" y="6165203"/>
                  <a:pt x="11889257" y="6148575"/>
                </a:cubicBezTo>
                <a:cubicBezTo>
                  <a:pt x="11889257" y="6146497"/>
                  <a:pt x="11889257" y="6146497"/>
                  <a:pt x="11889257" y="6146497"/>
                </a:cubicBezTo>
                <a:cubicBezTo>
                  <a:pt x="11885144" y="6142340"/>
                  <a:pt x="11878975" y="6136104"/>
                  <a:pt x="11872805" y="6131947"/>
                </a:cubicBezTo>
                <a:cubicBezTo>
                  <a:pt x="11856352" y="6136104"/>
                  <a:pt x="11839900" y="6144418"/>
                  <a:pt x="11827561" y="6156889"/>
                </a:cubicBezTo>
                <a:cubicBezTo>
                  <a:pt x="11825504" y="6156889"/>
                  <a:pt x="11811108" y="6146497"/>
                  <a:pt x="11809052" y="6144418"/>
                </a:cubicBezTo>
                <a:cubicBezTo>
                  <a:pt x="11819334" y="6127791"/>
                  <a:pt x="11823448" y="6111163"/>
                  <a:pt x="11823448" y="6094535"/>
                </a:cubicBezTo>
                <a:cubicBezTo>
                  <a:pt x="11823448" y="6094535"/>
                  <a:pt x="11823448" y="6092457"/>
                  <a:pt x="11823448" y="6092457"/>
                </a:cubicBezTo>
                <a:cubicBezTo>
                  <a:pt x="11817278" y="6088300"/>
                  <a:pt x="11809052" y="6084143"/>
                  <a:pt x="11804939" y="6082065"/>
                </a:cubicBezTo>
                <a:cubicBezTo>
                  <a:pt x="11802882" y="6079986"/>
                  <a:pt x="11802882" y="6079986"/>
                  <a:pt x="11802882" y="6079986"/>
                </a:cubicBezTo>
                <a:cubicBezTo>
                  <a:pt x="11802882" y="6082065"/>
                  <a:pt x="11802882" y="6082065"/>
                  <a:pt x="11802882" y="6082065"/>
                </a:cubicBezTo>
                <a:cubicBezTo>
                  <a:pt x="11788487" y="6088300"/>
                  <a:pt x="11776147" y="6102849"/>
                  <a:pt x="11765865" y="6117398"/>
                </a:cubicBezTo>
                <a:cubicBezTo>
                  <a:pt x="11763808" y="6117398"/>
                  <a:pt x="11747356" y="6111163"/>
                  <a:pt x="11745300" y="6109085"/>
                </a:cubicBezTo>
                <a:cubicBezTo>
                  <a:pt x="11747356" y="6100771"/>
                  <a:pt x="11749412" y="6092457"/>
                  <a:pt x="11749412" y="6082065"/>
                </a:cubicBezTo>
                <a:cubicBezTo>
                  <a:pt x="11749412" y="6073751"/>
                  <a:pt x="11747356" y="6065437"/>
                  <a:pt x="11745300" y="6057123"/>
                </a:cubicBezTo>
                <a:cubicBezTo>
                  <a:pt x="11745300" y="6055045"/>
                  <a:pt x="11745300" y="6055045"/>
                  <a:pt x="11745300" y="6055045"/>
                </a:cubicBezTo>
                <a:cubicBezTo>
                  <a:pt x="11743243" y="6055045"/>
                  <a:pt x="11743243" y="6055045"/>
                  <a:pt x="11743243" y="6055045"/>
                </a:cubicBezTo>
                <a:cubicBezTo>
                  <a:pt x="11739130" y="6052966"/>
                  <a:pt x="11730904" y="6050888"/>
                  <a:pt x="11722678" y="6050888"/>
                </a:cubicBezTo>
                <a:cubicBezTo>
                  <a:pt x="11710338" y="6061280"/>
                  <a:pt x="11700056" y="6077908"/>
                  <a:pt x="11695943" y="6096614"/>
                </a:cubicBezTo>
                <a:cubicBezTo>
                  <a:pt x="11693886" y="6094535"/>
                  <a:pt x="11677434" y="6092457"/>
                  <a:pt x="11673321" y="6092457"/>
                </a:cubicBezTo>
                <a:cubicBezTo>
                  <a:pt x="11673321" y="6075829"/>
                  <a:pt x="11669208" y="6057123"/>
                  <a:pt x="11660982" y="6042574"/>
                </a:cubicBezTo>
                <a:cubicBezTo>
                  <a:pt x="11658925" y="6042574"/>
                  <a:pt x="11658925" y="6042574"/>
                  <a:pt x="11658925" y="6042574"/>
                </a:cubicBezTo>
                <a:cubicBezTo>
                  <a:pt x="11652756" y="6040495"/>
                  <a:pt x="11644529" y="6040495"/>
                  <a:pt x="11638359" y="6042574"/>
                </a:cubicBezTo>
                <a:cubicBezTo>
                  <a:pt x="11636303" y="6042574"/>
                  <a:pt x="11636303" y="6042574"/>
                  <a:pt x="11636303" y="6042574"/>
                </a:cubicBezTo>
                <a:close/>
                <a:moveTo>
                  <a:pt x="0" y="0"/>
                </a:moveTo>
                <a:lnTo>
                  <a:pt x="12192000" y="0"/>
                </a:lnTo>
                <a:lnTo>
                  <a:pt x="12192000" y="6858000"/>
                </a:lnTo>
                <a:lnTo>
                  <a:pt x="4539049" y="6858000"/>
                </a:lnTo>
                <a:lnTo>
                  <a:pt x="0" y="6858000"/>
                </a:lnTo>
                <a:lnTo>
                  <a:pt x="0" y="6273113"/>
                </a:lnTo>
                <a:close/>
              </a:path>
            </a:pathLst>
          </a:custGeom>
        </p:spPr>
        <p:txBody>
          <a:bodyPr wrap="square">
            <a:noAutofit/>
          </a:bodyPr>
          <a:lstStyle/>
          <a:p>
            <a:endParaRPr lang="en-US" dirty="0"/>
          </a:p>
        </p:txBody>
      </p:sp>
      <p:sp>
        <p:nvSpPr>
          <p:cNvPr id="11" name="Text Placeholder 10">
            <a:extLst>
              <a:ext uri="{FF2B5EF4-FFF2-40B4-BE49-F238E27FC236}">
                <a16:creationId xmlns:a16="http://schemas.microsoft.com/office/drawing/2014/main" id="{410FD076-A070-4324-8DB4-2E57334110C7}"/>
              </a:ext>
            </a:extLst>
          </p:cNvPr>
          <p:cNvSpPr>
            <a:spLocks noGrp="1"/>
          </p:cNvSpPr>
          <p:nvPr>
            <p:ph type="body" sz="quarter" idx="16" hasCustomPrompt="1"/>
          </p:nvPr>
        </p:nvSpPr>
        <p:spPr>
          <a:xfrm>
            <a:off x="0" y="0"/>
            <a:ext cx="12192000" cy="6858000"/>
          </a:xfrm>
          <a:custGeom>
            <a:avLst/>
            <a:gdLst>
              <a:gd name="connsiteX0" fmla="*/ 11603402 w 12192000"/>
              <a:gd name="connsiteY0" fmla="*/ 6448102 h 6858000"/>
              <a:gd name="connsiteX1" fmla="*/ 11613605 w 12192000"/>
              <a:gd name="connsiteY1" fmla="*/ 6448102 h 6858000"/>
              <a:gd name="connsiteX2" fmla="*/ 11617686 w 12192000"/>
              <a:gd name="connsiteY2" fmla="*/ 6456440 h 6858000"/>
              <a:gd name="connsiteX3" fmla="*/ 11623808 w 12192000"/>
              <a:gd name="connsiteY3" fmla="*/ 6558584 h 6858000"/>
              <a:gd name="connsiteX4" fmla="*/ 11621767 w 12192000"/>
              <a:gd name="connsiteY4" fmla="*/ 6569006 h 6858000"/>
              <a:gd name="connsiteX5" fmla="*/ 11615645 w 12192000"/>
              <a:gd name="connsiteY5" fmla="*/ 6569006 h 6858000"/>
              <a:gd name="connsiteX6" fmla="*/ 11509533 w 12192000"/>
              <a:gd name="connsiteY6" fmla="*/ 6506470 h 6858000"/>
              <a:gd name="connsiteX7" fmla="*/ 11505451 w 12192000"/>
              <a:gd name="connsiteY7" fmla="*/ 6500217 h 6858000"/>
              <a:gd name="connsiteX8" fmla="*/ 11505451 w 12192000"/>
              <a:gd name="connsiteY8" fmla="*/ 6498131 h 6858000"/>
              <a:gd name="connsiteX9" fmla="*/ 11511573 w 12192000"/>
              <a:gd name="connsiteY9" fmla="*/ 6493962 h 6858000"/>
              <a:gd name="connsiteX10" fmla="*/ 11603402 w 12192000"/>
              <a:gd name="connsiteY10" fmla="*/ 6448102 h 6858000"/>
              <a:gd name="connsiteX11" fmla="*/ 11686136 w 12192000"/>
              <a:gd name="connsiteY11" fmla="*/ 6446018 h 6858000"/>
              <a:gd name="connsiteX12" fmla="*/ 11696438 w 12192000"/>
              <a:gd name="connsiteY12" fmla="*/ 6446018 h 6858000"/>
              <a:gd name="connsiteX13" fmla="*/ 11787097 w 12192000"/>
              <a:gd name="connsiteY13" fmla="*/ 6491784 h 6858000"/>
              <a:gd name="connsiteX14" fmla="*/ 11795339 w 12192000"/>
              <a:gd name="connsiteY14" fmla="*/ 6498025 h 6858000"/>
              <a:gd name="connsiteX15" fmla="*/ 11791218 w 12192000"/>
              <a:gd name="connsiteY15" fmla="*/ 6504265 h 6858000"/>
              <a:gd name="connsiteX16" fmla="*/ 11684076 w 12192000"/>
              <a:gd name="connsiteY16" fmla="*/ 6566673 h 6858000"/>
              <a:gd name="connsiteX17" fmla="*/ 11675833 w 12192000"/>
              <a:gd name="connsiteY17" fmla="*/ 6566673 h 6858000"/>
              <a:gd name="connsiteX18" fmla="*/ 11673773 w 12192000"/>
              <a:gd name="connsiteY18" fmla="*/ 6558352 h 6858000"/>
              <a:gd name="connsiteX19" fmla="*/ 11682015 w 12192000"/>
              <a:gd name="connsiteY19" fmla="*/ 6454339 h 6858000"/>
              <a:gd name="connsiteX20" fmla="*/ 11686136 w 12192000"/>
              <a:gd name="connsiteY20" fmla="*/ 6446018 h 6858000"/>
              <a:gd name="connsiteX21" fmla="*/ 10868401 w 12192000"/>
              <a:gd name="connsiteY21" fmla="*/ 6406275 h 6858000"/>
              <a:gd name="connsiteX22" fmla="*/ 10868401 w 12192000"/>
              <a:gd name="connsiteY22" fmla="*/ 6449478 h 6858000"/>
              <a:gd name="connsiteX23" fmla="*/ 10820512 w 12192000"/>
              <a:gd name="connsiteY23" fmla="*/ 6457707 h 6858000"/>
              <a:gd name="connsiteX24" fmla="*/ 10801773 w 12192000"/>
              <a:gd name="connsiteY24" fmla="*/ 6433020 h 6858000"/>
              <a:gd name="connsiteX25" fmla="*/ 10826759 w 12192000"/>
              <a:gd name="connsiteY25" fmla="*/ 6408333 h 6858000"/>
              <a:gd name="connsiteX26" fmla="*/ 10518900 w 12192000"/>
              <a:gd name="connsiteY26" fmla="*/ 6336141 h 6858000"/>
              <a:gd name="connsiteX27" fmla="*/ 10559811 w 12192000"/>
              <a:gd name="connsiteY27" fmla="*/ 6396340 h 6858000"/>
              <a:gd name="connsiteX28" fmla="*/ 10518900 w 12192000"/>
              <a:gd name="connsiteY28" fmla="*/ 6456538 h 6858000"/>
              <a:gd name="connsiteX29" fmla="*/ 10477988 w 12192000"/>
              <a:gd name="connsiteY29" fmla="*/ 6396340 h 6858000"/>
              <a:gd name="connsiteX30" fmla="*/ 10518900 w 12192000"/>
              <a:gd name="connsiteY30" fmla="*/ 6336141 h 6858000"/>
              <a:gd name="connsiteX31" fmla="*/ 11673123 w 12192000"/>
              <a:gd name="connsiteY31" fmla="*/ 6327829 h 6858000"/>
              <a:gd name="connsiteX32" fmla="*/ 11682116 w 12192000"/>
              <a:gd name="connsiteY32" fmla="*/ 6328868 h 6858000"/>
              <a:gd name="connsiteX33" fmla="*/ 11708840 w 12192000"/>
              <a:gd name="connsiteY33" fmla="*/ 6380819 h 6858000"/>
              <a:gd name="connsiteX34" fmla="*/ 11649226 w 12192000"/>
              <a:gd name="connsiteY34" fmla="*/ 6439004 h 6858000"/>
              <a:gd name="connsiteX35" fmla="*/ 11589612 w 12192000"/>
              <a:gd name="connsiteY35" fmla="*/ 6380819 h 6858000"/>
              <a:gd name="connsiteX36" fmla="*/ 11616336 w 12192000"/>
              <a:gd name="connsiteY36" fmla="*/ 6330947 h 6858000"/>
              <a:gd name="connsiteX37" fmla="*/ 11632781 w 12192000"/>
              <a:gd name="connsiteY37" fmla="*/ 6333024 h 6858000"/>
              <a:gd name="connsiteX38" fmla="*/ 11630725 w 12192000"/>
              <a:gd name="connsiteY38" fmla="*/ 6349649 h 6858000"/>
              <a:gd name="connsiteX39" fmla="*/ 11614280 w 12192000"/>
              <a:gd name="connsiteY39" fmla="*/ 6380819 h 6858000"/>
              <a:gd name="connsiteX40" fmla="*/ 11649226 w 12192000"/>
              <a:gd name="connsiteY40" fmla="*/ 6416146 h 6858000"/>
              <a:gd name="connsiteX41" fmla="*/ 11684172 w 12192000"/>
              <a:gd name="connsiteY41" fmla="*/ 6380819 h 6858000"/>
              <a:gd name="connsiteX42" fmla="*/ 11667727 w 12192000"/>
              <a:gd name="connsiteY42" fmla="*/ 6349649 h 6858000"/>
              <a:gd name="connsiteX43" fmla="*/ 11665671 w 12192000"/>
              <a:gd name="connsiteY43" fmla="*/ 6333024 h 6858000"/>
              <a:gd name="connsiteX44" fmla="*/ 11673123 w 12192000"/>
              <a:gd name="connsiteY44" fmla="*/ 6327829 h 6858000"/>
              <a:gd name="connsiteX45" fmla="*/ 11822057 w 12192000"/>
              <a:gd name="connsiteY45" fmla="*/ 6312763 h 6858000"/>
              <a:gd name="connsiteX46" fmla="*/ 11826190 w 12192000"/>
              <a:gd name="connsiteY46" fmla="*/ 6318992 h 6858000"/>
              <a:gd name="connsiteX47" fmla="*/ 11826190 w 12192000"/>
              <a:gd name="connsiteY47" fmla="*/ 6443559 h 6858000"/>
              <a:gd name="connsiteX48" fmla="*/ 11822057 w 12192000"/>
              <a:gd name="connsiteY48" fmla="*/ 6449787 h 6858000"/>
              <a:gd name="connsiteX49" fmla="*/ 11813791 w 12192000"/>
              <a:gd name="connsiteY49" fmla="*/ 6447711 h 6858000"/>
              <a:gd name="connsiteX50" fmla="*/ 11729066 w 12192000"/>
              <a:gd name="connsiteY50" fmla="*/ 6389579 h 6858000"/>
              <a:gd name="connsiteX51" fmla="*/ 11722867 w 12192000"/>
              <a:gd name="connsiteY51" fmla="*/ 6381275 h 6858000"/>
              <a:gd name="connsiteX52" fmla="*/ 11729066 w 12192000"/>
              <a:gd name="connsiteY52" fmla="*/ 6372971 h 6858000"/>
              <a:gd name="connsiteX53" fmla="*/ 11813791 w 12192000"/>
              <a:gd name="connsiteY53" fmla="*/ 6314840 h 6858000"/>
              <a:gd name="connsiteX54" fmla="*/ 11822057 w 12192000"/>
              <a:gd name="connsiteY54" fmla="*/ 6312763 h 6858000"/>
              <a:gd name="connsiteX55" fmla="*/ 11476229 w 12192000"/>
              <a:gd name="connsiteY55" fmla="*/ 6312763 h 6858000"/>
              <a:gd name="connsiteX56" fmla="*/ 11484412 w 12192000"/>
              <a:gd name="connsiteY56" fmla="*/ 6316915 h 6858000"/>
              <a:gd name="connsiteX57" fmla="*/ 11568280 w 12192000"/>
              <a:gd name="connsiteY57" fmla="*/ 6372971 h 6858000"/>
              <a:gd name="connsiteX58" fmla="*/ 11574417 w 12192000"/>
              <a:gd name="connsiteY58" fmla="*/ 6381275 h 6858000"/>
              <a:gd name="connsiteX59" fmla="*/ 11568280 w 12192000"/>
              <a:gd name="connsiteY59" fmla="*/ 6389579 h 6858000"/>
              <a:gd name="connsiteX60" fmla="*/ 11484412 w 12192000"/>
              <a:gd name="connsiteY60" fmla="*/ 6447711 h 6858000"/>
              <a:gd name="connsiteX61" fmla="*/ 11476229 w 12192000"/>
              <a:gd name="connsiteY61" fmla="*/ 6449787 h 6858000"/>
              <a:gd name="connsiteX62" fmla="*/ 11472138 w 12192000"/>
              <a:gd name="connsiteY62" fmla="*/ 6443559 h 6858000"/>
              <a:gd name="connsiteX63" fmla="*/ 11472138 w 12192000"/>
              <a:gd name="connsiteY63" fmla="*/ 6318992 h 6858000"/>
              <a:gd name="connsiteX64" fmla="*/ 11476229 w 12192000"/>
              <a:gd name="connsiteY64" fmla="*/ 6312763 h 6858000"/>
              <a:gd name="connsiteX65" fmla="*/ 11088184 w 12192000"/>
              <a:gd name="connsiteY65" fmla="*/ 6302243 h 6858000"/>
              <a:gd name="connsiteX66" fmla="*/ 11082024 w 12192000"/>
              <a:gd name="connsiteY66" fmla="*/ 6304321 h 6858000"/>
              <a:gd name="connsiteX67" fmla="*/ 11079972 w 12192000"/>
              <a:gd name="connsiteY67" fmla="*/ 6310551 h 6858000"/>
              <a:gd name="connsiteX68" fmla="*/ 11121033 w 12192000"/>
              <a:gd name="connsiteY68" fmla="*/ 6468402 h 6858000"/>
              <a:gd name="connsiteX69" fmla="*/ 11145670 w 12192000"/>
              <a:gd name="connsiteY69" fmla="*/ 6489171 h 6858000"/>
              <a:gd name="connsiteX70" fmla="*/ 11153882 w 12192000"/>
              <a:gd name="connsiteY70" fmla="*/ 6489171 h 6858000"/>
              <a:gd name="connsiteX71" fmla="*/ 11149776 w 12192000"/>
              <a:gd name="connsiteY71" fmla="*/ 6497479 h 6858000"/>
              <a:gd name="connsiteX72" fmla="*/ 11149776 w 12192000"/>
              <a:gd name="connsiteY72" fmla="*/ 6499556 h 6858000"/>
              <a:gd name="connsiteX73" fmla="*/ 11125139 w 12192000"/>
              <a:gd name="connsiteY73" fmla="*/ 6518249 h 6858000"/>
              <a:gd name="connsiteX74" fmla="*/ 11090237 w 12192000"/>
              <a:gd name="connsiteY74" fmla="*/ 6516172 h 6858000"/>
              <a:gd name="connsiteX75" fmla="*/ 11084078 w 12192000"/>
              <a:gd name="connsiteY75" fmla="*/ 6518249 h 6858000"/>
              <a:gd name="connsiteX76" fmla="*/ 11082024 w 12192000"/>
              <a:gd name="connsiteY76" fmla="*/ 6522403 h 6858000"/>
              <a:gd name="connsiteX77" fmla="*/ 11082024 w 12192000"/>
              <a:gd name="connsiteY77" fmla="*/ 6541096 h 6858000"/>
              <a:gd name="connsiteX78" fmla="*/ 11088184 w 12192000"/>
              <a:gd name="connsiteY78" fmla="*/ 6547327 h 6858000"/>
              <a:gd name="connsiteX79" fmla="*/ 11135404 w 12192000"/>
              <a:gd name="connsiteY79" fmla="*/ 6553557 h 6858000"/>
              <a:gd name="connsiteX80" fmla="*/ 11137458 w 12192000"/>
              <a:gd name="connsiteY80" fmla="*/ 6553557 h 6858000"/>
              <a:gd name="connsiteX81" fmla="*/ 11190838 w 12192000"/>
              <a:gd name="connsiteY81" fmla="*/ 6501633 h 6858000"/>
              <a:gd name="connsiteX82" fmla="*/ 11223687 w 12192000"/>
              <a:gd name="connsiteY82" fmla="*/ 6372861 h 6858000"/>
              <a:gd name="connsiteX83" fmla="*/ 11236005 w 12192000"/>
              <a:gd name="connsiteY83" fmla="*/ 6331321 h 6858000"/>
              <a:gd name="connsiteX84" fmla="*/ 11240111 w 12192000"/>
              <a:gd name="connsiteY84" fmla="*/ 6310551 h 6858000"/>
              <a:gd name="connsiteX85" fmla="*/ 11238058 w 12192000"/>
              <a:gd name="connsiteY85" fmla="*/ 6304321 h 6858000"/>
              <a:gd name="connsiteX86" fmla="*/ 11233952 w 12192000"/>
              <a:gd name="connsiteY86" fmla="*/ 6302243 h 6858000"/>
              <a:gd name="connsiteX87" fmla="*/ 11205209 w 12192000"/>
              <a:gd name="connsiteY87" fmla="*/ 6302243 h 6858000"/>
              <a:gd name="connsiteX88" fmla="*/ 11199050 w 12192000"/>
              <a:gd name="connsiteY88" fmla="*/ 6306398 h 6858000"/>
              <a:gd name="connsiteX89" fmla="*/ 11162094 w 12192000"/>
              <a:gd name="connsiteY89" fmla="*/ 6447632 h 6858000"/>
              <a:gd name="connsiteX90" fmla="*/ 11160041 w 12192000"/>
              <a:gd name="connsiteY90" fmla="*/ 6447632 h 6858000"/>
              <a:gd name="connsiteX91" fmla="*/ 11121033 w 12192000"/>
              <a:gd name="connsiteY91" fmla="*/ 6306398 h 6858000"/>
              <a:gd name="connsiteX92" fmla="*/ 11114874 w 12192000"/>
              <a:gd name="connsiteY92" fmla="*/ 6302243 h 6858000"/>
              <a:gd name="connsiteX93" fmla="*/ 11088184 w 12192000"/>
              <a:gd name="connsiteY93" fmla="*/ 6302243 h 6858000"/>
              <a:gd name="connsiteX94" fmla="*/ 11048412 w 12192000"/>
              <a:gd name="connsiteY94" fmla="*/ 6299906 h 6858000"/>
              <a:gd name="connsiteX95" fmla="*/ 10999317 w 12192000"/>
              <a:gd name="connsiteY95" fmla="*/ 6320715 h 6858000"/>
              <a:gd name="connsiteX96" fmla="*/ 10999317 w 12192000"/>
              <a:gd name="connsiteY96" fmla="*/ 6308230 h 6858000"/>
              <a:gd name="connsiteX97" fmla="*/ 10993181 w 12192000"/>
              <a:gd name="connsiteY97" fmla="*/ 6301987 h 6858000"/>
              <a:gd name="connsiteX98" fmla="*/ 10964542 w 12192000"/>
              <a:gd name="connsiteY98" fmla="*/ 6301987 h 6858000"/>
              <a:gd name="connsiteX99" fmla="*/ 10958406 w 12192000"/>
              <a:gd name="connsiteY99" fmla="*/ 6308230 h 6858000"/>
              <a:gd name="connsiteX100" fmla="*/ 10958406 w 12192000"/>
              <a:gd name="connsiteY100" fmla="*/ 6483025 h 6858000"/>
              <a:gd name="connsiteX101" fmla="*/ 10964542 w 12192000"/>
              <a:gd name="connsiteY101" fmla="*/ 6489268 h 6858000"/>
              <a:gd name="connsiteX102" fmla="*/ 10993181 w 12192000"/>
              <a:gd name="connsiteY102" fmla="*/ 6489268 h 6858000"/>
              <a:gd name="connsiteX103" fmla="*/ 10999317 w 12192000"/>
              <a:gd name="connsiteY103" fmla="*/ 6483025 h 6858000"/>
              <a:gd name="connsiteX104" fmla="*/ 10999317 w 12192000"/>
              <a:gd name="connsiteY104" fmla="*/ 6362333 h 6858000"/>
              <a:gd name="connsiteX105" fmla="*/ 11050457 w 12192000"/>
              <a:gd name="connsiteY105" fmla="*/ 6339443 h 6858000"/>
              <a:gd name="connsiteX106" fmla="*/ 11056594 w 12192000"/>
              <a:gd name="connsiteY106" fmla="*/ 6333200 h 6858000"/>
              <a:gd name="connsiteX107" fmla="*/ 11056594 w 12192000"/>
              <a:gd name="connsiteY107" fmla="*/ 6306149 h 6858000"/>
              <a:gd name="connsiteX108" fmla="*/ 11054548 w 12192000"/>
              <a:gd name="connsiteY108" fmla="*/ 6301987 h 6858000"/>
              <a:gd name="connsiteX109" fmla="*/ 11048412 w 12192000"/>
              <a:gd name="connsiteY109" fmla="*/ 6299906 h 6858000"/>
              <a:gd name="connsiteX110" fmla="*/ 10847504 w 12192000"/>
              <a:gd name="connsiteY110" fmla="*/ 6296399 h 6858000"/>
              <a:gd name="connsiteX111" fmla="*/ 10777148 w 12192000"/>
              <a:gd name="connsiteY111" fmla="*/ 6304717 h 6858000"/>
              <a:gd name="connsiteX112" fmla="*/ 10770940 w 12192000"/>
              <a:gd name="connsiteY112" fmla="*/ 6310955 h 6858000"/>
              <a:gd name="connsiteX113" fmla="*/ 10773009 w 12192000"/>
              <a:gd name="connsiteY113" fmla="*/ 6335908 h 6858000"/>
              <a:gd name="connsiteX114" fmla="*/ 10775079 w 12192000"/>
              <a:gd name="connsiteY114" fmla="*/ 6340067 h 6858000"/>
              <a:gd name="connsiteX115" fmla="*/ 10779217 w 12192000"/>
              <a:gd name="connsiteY115" fmla="*/ 6342146 h 6858000"/>
              <a:gd name="connsiteX116" fmla="*/ 10845434 w 12192000"/>
              <a:gd name="connsiteY116" fmla="*/ 6337987 h 6858000"/>
              <a:gd name="connsiteX117" fmla="*/ 10868196 w 12192000"/>
              <a:gd name="connsiteY117" fmla="*/ 6360861 h 6858000"/>
              <a:gd name="connsiteX118" fmla="*/ 10868196 w 12192000"/>
              <a:gd name="connsiteY118" fmla="*/ 6373337 h 6858000"/>
              <a:gd name="connsiteX119" fmla="*/ 10822672 w 12192000"/>
              <a:gd name="connsiteY119" fmla="*/ 6377496 h 6858000"/>
              <a:gd name="connsiteX120" fmla="*/ 10758524 w 12192000"/>
              <a:gd name="connsiteY120" fmla="*/ 6433640 h 6858000"/>
              <a:gd name="connsiteX121" fmla="*/ 10814395 w 12192000"/>
              <a:gd name="connsiteY121" fmla="*/ 6493943 h 6858000"/>
              <a:gd name="connsiteX122" fmla="*/ 10874404 w 12192000"/>
              <a:gd name="connsiteY122" fmla="*/ 6481467 h 6858000"/>
              <a:gd name="connsiteX123" fmla="*/ 10903374 w 12192000"/>
              <a:gd name="connsiteY123" fmla="*/ 6493943 h 6858000"/>
              <a:gd name="connsiteX124" fmla="*/ 10909582 w 12192000"/>
              <a:gd name="connsiteY124" fmla="*/ 6491864 h 6858000"/>
              <a:gd name="connsiteX125" fmla="*/ 10911651 w 12192000"/>
              <a:gd name="connsiteY125" fmla="*/ 6485626 h 6858000"/>
              <a:gd name="connsiteX126" fmla="*/ 10911651 w 12192000"/>
              <a:gd name="connsiteY126" fmla="*/ 6360861 h 6858000"/>
              <a:gd name="connsiteX127" fmla="*/ 10847504 w 12192000"/>
              <a:gd name="connsiteY127" fmla="*/ 6296399 h 6858000"/>
              <a:gd name="connsiteX128" fmla="*/ 10518899 w 12192000"/>
              <a:gd name="connsiteY128" fmla="*/ 6296399 h 6858000"/>
              <a:gd name="connsiteX129" fmla="*/ 10434738 w 12192000"/>
              <a:gd name="connsiteY129" fmla="*/ 6395171 h 6858000"/>
              <a:gd name="connsiteX130" fmla="*/ 10518899 w 12192000"/>
              <a:gd name="connsiteY130" fmla="*/ 6493943 h 6858000"/>
              <a:gd name="connsiteX131" fmla="*/ 10603060 w 12192000"/>
              <a:gd name="connsiteY131" fmla="*/ 6395171 h 6858000"/>
              <a:gd name="connsiteX132" fmla="*/ 10518899 w 12192000"/>
              <a:gd name="connsiteY132" fmla="*/ 6296399 h 6858000"/>
              <a:gd name="connsiteX133" fmla="*/ 10302945 w 12192000"/>
              <a:gd name="connsiteY133" fmla="*/ 6270683 h 6858000"/>
              <a:gd name="connsiteX134" fmla="*/ 10319310 w 12192000"/>
              <a:gd name="connsiteY134" fmla="*/ 6270683 h 6858000"/>
              <a:gd name="connsiteX135" fmla="*/ 10362267 w 12192000"/>
              <a:gd name="connsiteY135" fmla="*/ 6310425 h 6858000"/>
              <a:gd name="connsiteX136" fmla="*/ 10317264 w 12192000"/>
              <a:gd name="connsiteY136" fmla="*/ 6348076 h 6858000"/>
              <a:gd name="connsiteX137" fmla="*/ 10272261 w 12192000"/>
              <a:gd name="connsiteY137" fmla="*/ 6348076 h 6858000"/>
              <a:gd name="connsiteX138" fmla="*/ 10272261 w 12192000"/>
              <a:gd name="connsiteY138" fmla="*/ 6272775 h 6858000"/>
              <a:gd name="connsiteX139" fmla="*/ 10302945 w 12192000"/>
              <a:gd name="connsiteY139" fmla="*/ 6270683 h 6858000"/>
              <a:gd name="connsiteX140" fmla="*/ 10679182 w 12192000"/>
              <a:gd name="connsiteY140" fmla="*/ 6258994 h 6858000"/>
              <a:gd name="connsiteX141" fmla="*/ 10650472 w 12192000"/>
              <a:gd name="connsiteY141" fmla="*/ 6265238 h 6858000"/>
              <a:gd name="connsiteX142" fmla="*/ 10644320 w 12192000"/>
              <a:gd name="connsiteY142" fmla="*/ 6271482 h 6858000"/>
              <a:gd name="connsiteX143" fmla="*/ 10644320 w 12192000"/>
              <a:gd name="connsiteY143" fmla="*/ 6302704 h 6858000"/>
              <a:gd name="connsiteX144" fmla="*/ 10627914 w 12192000"/>
              <a:gd name="connsiteY144" fmla="*/ 6302704 h 6858000"/>
              <a:gd name="connsiteX145" fmla="*/ 10621762 w 12192000"/>
              <a:gd name="connsiteY145" fmla="*/ 6308949 h 6858000"/>
              <a:gd name="connsiteX146" fmla="*/ 10621762 w 12192000"/>
              <a:gd name="connsiteY146" fmla="*/ 6333927 h 6858000"/>
              <a:gd name="connsiteX147" fmla="*/ 10627914 w 12192000"/>
              <a:gd name="connsiteY147" fmla="*/ 6340171 h 6858000"/>
              <a:gd name="connsiteX148" fmla="*/ 10644320 w 12192000"/>
              <a:gd name="connsiteY148" fmla="*/ 6340171 h 6858000"/>
              <a:gd name="connsiteX149" fmla="*/ 10644320 w 12192000"/>
              <a:gd name="connsiteY149" fmla="*/ 6423430 h 6858000"/>
              <a:gd name="connsiteX150" fmla="*/ 10699689 w 12192000"/>
              <a:gd name="connsiteY150" fmla="*/ 6496281 h 6858000"/>
              <a:gd name="connsiteX151" fmla="*/ 10732500 w 12192000"/>
              <a:gd name="connsiteY151" fmla="*/ 6492118 h 6858000"/>
              <a:gd name="connsiteX152" fmla="*/ 10738652 w 12192000"/>
              <a:gd name="connsiteY152" fmla="*/ 6483792 h 6858000"/>
              <a:gd name="connsiteX153" fmla="*/ 10736602 w 12192000"/>
              <a:gd name="connsiteY153" fmla="*/ 6460896 h 6858000"/>
              <a:gd name="connsiteX154" fmla="*/ 10730449 w 12192000"/>
              <a:gd name="connsiteY154" fmla="*/ 6452570 h 6858000"/>
              <a:gd name="connsiteX155" fmla="*/ 10705841 w 12192000"/>
              <a:gd name="connsiteY155" fmla="*/ 6454652 h 6858000"/>
              <a:gd name="connsiteX156" fmla="*/ 10687385 w 12192000"/>
              <a:gd name="connsiteY156" fmla="*/ 6417185 h 6858000"/>
              <a:gd name="connsiteX157" fmla="*/ 10687385 w 12192000"/>
              <a:gd name="connsiteY157" fmla="*/ 6340171 h 6858000"/>
              <a:gd name="connsiteX158" fmla="*/ 10730449 w 12192000"/>
              <a:gd name="connsiteY158" fmla="*/ 6340171 h 6858000"/>
              <a:gd name="connsiteX159" fmla="*/ 10736602 w 12192000"/>
              <a:gd name="connsiteY159" fmla="*/ 6333927 h 6858000"/>
              <a:gd name="connsiteX160" fmla="*/ 10736602 w 12192000"/>
              <a:gd name="connsiteY160" fmla="*/ 6308949 h 6858000"/>
              <a:gd name="connsiteX161" fmla="*/ 10730449 w 12192000"/>
              <a:gd name="connsiteY161" fmla="*/ 6302704 h 6858000"/>
              <a:gd name="connsiteX162" fmla="*/ 10687385 w 12192000"/>
              <a:gd name="connsiteY162" fmla="*/ 6302704 h 6858000"/>
              <a:gd name="connsiteX163" fmla="*/ 10687385 w 12192000"/>
              <a:gd name="connsiteY163" fmla="*/ 6265238 h 6858000"/>
              <a:gd name="connsiteX164" fmla="*/ 10685334 w 12192000"/>
              <a:gd name="connsiteY164" fmla="*/ 6258994 h 6858000"/>
              <a:gd name="connsiteX165" fmla="*/ 10679182 w 12192000"/>
              <a:gd name="connsiteY165" fmla="*/ 6258994 h 6858000"/>
              <a:gd name="connsiteX166" fmla="*/ 10313278 w 12192000"/>
              <a:gd name="connsiteY166" fmla="*/ 6229772 h 6858000"/>
              <a:gd name="connsiteX167" fmla="*/ 10232861 w 12192000"/>
              <a:gd name="connsiteY167" fmla="*/ 6233924 h 6858000"/>
              <a:gd name="connsiteX168" fmla="*/ 10226674 w 12192000"/>
              <a:gd name="connsiteY168" fmla="*/ 6242228 h 6858000"/>
              <a:gd name="connsiteX169" fmla="*/ 10226674 w 12192000"/>
              <a:gd name="connsiteY169" fmla="*/ 6483040 h 6858000"/>
              <a:gd name="connsiteX170" fmla="*/ 10234922 w 12192000"/>
              <a:gd name="connsiteY170" fmla="*/ 6489268 h 6858000"/>
              <a:gd name="connsiteX171" fmla="*/ 10263790 w 12192000"/>
              <a:gd name="connsiteY171" fmla="*/ 6489268 h 6858000"/>
              <a:gd name="connsiteX172" fmla="*/ 10272038 w 12192000"/>
              <a:gd name="connsiteY172" fmla="*/ 6483040 h 6858000"/>
              <a:gd name="connsiteX173" fmla="*/ 10272038 w 12192000"/>
              <a:gd name="connsiteY173" fmla="*/ 6387546 h 6858000"/>
              <a:gd name="connsiteX174" fmla="*/ 10321526 w 12192000"/>
              <a:gd name="connsiteY174" fmla="*/ 6389621 h 6858000"/>
              <a:gd name="connsiteX175" fmla="*/ 10362766 w 12192000"/>
              <a:gd name="connsiteY175" fmla="*/ 6485115 h 6858000"/>
              <a:gd name="connsiteX176" fmla="*/ 10368952 w 12192000"/>
              <a:gd name="connsiteY176" fmla="*/ 6489268 h 6858000"/>
              <a:gd name="connsiteX177" fmla="*/ 10401944 w 12192000"/>
              <a:gd name="connsiteY177" fmla="*/ 6489268 h 6858000"/>
              <a:gd name="connsiteX178" fmla="*/ 10408130 w 12192000"/>
              <a:gd name="connsiteY178" fmla="*/ 6487192 h 6858000"/>
              <a:gd name="connsiteX179" fmla="*/ 10410192 w 12192000"/>
              <a:gd name="connsiteY179" fmla="*/ 6480964 h 6858000"/>
              <a:gd name="connsiteX180" fmla="*/ 10362766 w 12192000"/>
              <a:gd name="connsiteY180" fmla="*/ 6377166 h 6858000"/>
              <a:gd name="connsiteX181" fmla="*/ 10408130 w 12192000"/>
              <a:gd name="connsiteY181" fmla="*/ 6308658 h 6858000"/>
              <a:gd name="connsiteX182" fmla="*/ 10319464 w 12192000"/>
              <a:gd name="connsiteY182" fmla="*/ 6229772 h 6858000"/>
              <a:gd name="connsiteX183" fmla="*/ 10313278 w 12192000"/>
              <a:gd name="connsiteY183" fmla="*/ 6229772 h 6858000"/>
              <a:gd name="connsiteX184" fmla="*/ 11675833 w 12192000"/>
              <a:gd name="connsiteY184" fmla="*/ 6196766 h 6858000"/>
              <a:gd name="connsiteX185" fmla="*/ 11684076 w 12192000"/>
              <a:gd name="connsiteY185" fmla="*/ 6196766 h 6858000"/>
              <a:gd name="connsiteX186" fmla="*/ 11791218 w 12192000"/>
              <a:gd name="connsiteY186" fmla="*/ 6258579 h 6858000"/>
              <a:gd name="connsiteX187" fmla="*/ 11795339 w 12192000"/>
              <a:gd name="connsiteY187" fmla="*/ 6264760 h 6858000"/>
              <a:gd name="connsiteX188" fmla="*/ 11787097 w 12192000"/>
              <a:gd name="connsiteY188" fmla="*/ 6270941 h 6858000"/>
              <a:gd name="connsiteX189" fmla="*/ 11696438 w 12192000"/>
              <a:gd name="connsiteY189" fmla="*/ 6314210 h 6858000"/>
              <a:gd name="connsiteX190" fmla="*/ 11686136 w 12192000"/>
              <a:gd name="connsiteY190" fmla="*/ 6316270 h 6858000"/>
              <a:gd name="connsiteX191" fmla="*/ 11682015 w 12192000"/>
              <a:gd name="connsiteY191" fmla="*/ 6305968 h 6858000"/>
              <a:gd name="connsiteX192" fmla="*/ 11673773 w 12192000"/>
              <a:gd name="connsiteY192" fmla="*/ 6205007 h 6858000"/>
              <a:gd name="connsiteX193" fmla="*/ 11675833 w 12192000"/>
              <a:gd name="connsiteY193" fmla="*/ 6196766 h 6858000"/>
              <a:gd name="connsiteX194" fmla="*/ 11618498 w 12192000"/>
              <a:gd name="connsiteY194" fmla="*/ 6195995 h 6858000"/>
              <a:gd name="connsiteX195" fmla="*/ 11622619 w 12192000"/>
              <a:gd name="connsiteY195" fmla="*/ 6196770 h 6858000"/>
              <a:gd name="connsiteX196" fmla="*/ 11624679 w 12192000"/>
              <a:gd name="connsiteY196" fmla="*/ 6207095 h 6858000"/>
              <a:gd name="connsiteX197" fmla="*/ 11616438 w 12192000"/>
              <a:gd name="connsiteY197" fmla="*/ 6308283 h 6858000"/>
              <a:gd name="connsiteX198" fmla="*/ 11612316 w 12192000"/>
              <a:gd name="connsiteY198" fmla="*/ 6316543 h 6858000"/>
              <a:gd name="connsiteX199" fmla="*/ 11602015 w 12192000"/>
              <a:gd name="connsiteY199" fmla="*/ 6316543 h 6858000"/>
              <a:gd name="connsiteX200" fmla="*/ 11511355 w 12192000"/>
              <a:gd name="connsiteY200" fmla="*/ 6271112 h 6858000"/>
              <a:gd name="connsiteX201" fmla="*/ 11503114 w 12192000"/>
              <a:gd name="connsiteY201" fmla="*/ 6264917 h 6858000"/>
              <a:gd name="connsiteX202" fmla="*/ 11507235 w 12192000"/>
              <a:gd name="connsiteY202" fmla="*/ 6258721 h 6858000"/>
              <a:gd name="connsiteX203" fmla="*/ 11614377 w 12192000"/>
              <a:gd name="connsiteY203" fmla="*/ 6196770 h 6858000"/>
              <a:gd name="connsiteX204" fmla="*/ 11618498 w 12192000"/>
              <a:gd name="connsiteY204" fmla="*/ 6195995 h 6858000"/>
              <a:gd name="connsiteX205" fmla="*/ 11649811 w 12192000"/>
              <a:gd name="connsiteY205" fmla="*/ 6160806 h 6858000"/>
              <a:gd name="connsiteX206" fmla="*/ 11432980 w 12192000"/>
              <a:gd name="connsiteY206" fmla="*/ 6379976 h 6858000"/>
              <a:gd name="connsiteX207" fmla="*/ 11649811 w 12192000"/>
              <a:gd name="connsiteY207" fmla="*/ 6599145 h 6858000"/>
              <a:gd name="connsiteX208" fmla="*/ 11866643 w 12192000"/>
              <a:gd name="connsiteY208" fmla="*/ 6379976 h 6858000"/>
              <a:gd name="connsiteX209" fmla="*/ 11649811 w 12192000"/>
              <a:gd name="connsiteY209" fmla="*/ 6160806 h 6858000"/>
              <a:gd name="connsiteX210" fmla="*/ 11649226 w 12192000"/>
              <a:gd name="connsiteY210" fmla="*/ 6129247 h 6858000"/>
              <a:gd name="connsiteX211" fmla="*/ 11895865 w 12192000"/>
              <a:gd name="connsiteY211" fmla="*/ 6378808 h 6858000"/>
              <a:gd name="connsiteX212" fmla="*/ 11649226 w 12192000"/>
              <a:gd name="connsiteY212" fmla="*/ 6628369 h 6858000"/>
              <a:gd name="connsiteX213" fmla="*/ 11402588 w 12192000"/>
              <a:gd name="connsiteY213" fmla="*/ 6378808 h 6858000"/>
              <a:gd name="connsiteX214" fmla="*/ 11649226 w 12192000"/>
              <a:gd name="connsiteY214" fmla="*/ 6129247 h 6858000"/>
              <a:gd name="connsiteX215" fmla="*/ 11636303 w 12192000"/>
              <a:gd name="connsiteY215" fmla="*/ 6050671 h 6858000"/>
              <a:gd name="connsiteX216" fmla="*/ 11623964 w 12192000"/>
              <a:gd name="connsiteY216" fmla="*/ 6100554 h 6858000"/>
              <a:gd name="connsiteX217" fmla="*/ 11601342 w 12192000"/>
              <a:gd name="connsiteY217" fmla="*/ 6104711 h 6858000"/>
              <a:gd name="connsiteX218" fmla="*/ 11574607 w 12192000"/>
              <a:gd name="connsiteY218" fmla="*/ 6058985 h 6858000"/>
              <a:gd name="connsiteX219" fmla="*/ 11574607 w 12192000"/>
              <a:gd name="connsiteY219" fmla="*/ 6056906 h 6858000"/>
              <a:gd name="connsiteX220" fmla="*/ 11572550 w 12192000"/>
              <a:gd name="connsiteY220" fmla="*/ 6058985 h 6858000"/>
              <a:gd name="connsiteX221" fmla="*/ 11551985 w 12192000"/>
              <a:gd name="connsiteY221" fmla="*/ 6063142 h 6858000"/>
              <a:gd name="connsiteX222" fmla="*/ 11551985 w 12192000"/>
              <a:gd name="connsiteY222" fmla="*/ 6065220 h 6858000"/>
              <a:gd name="connsiteX223" fmla="*/ 11547872 w 12192000"/>
              <a:gd name="connsiteY223" fmla="*/ 6090162 h 6858000"/>
              <a:gd name="connsiteX224" fmla="*/ 11551985 w 12192000"/>
              <a:gd name="connsiteY224" fmla="*/ 6117182 h 6858000"/>
              <a:gd name="connsiteX225" fmla="*/ 11531420 w 12192000"/>
              <a:gd name="connsiteY225" fmla="*/ 6125495 h 6858000"/>
              <a:gd name="connsiteX226" fmla="*/ 11494402 w 12192000"/>
              <a:gd name="connsiteY226" fmla="*/ 6090162 h 6858000"/>
              <a:gd name="connsiteX227" fmla="*/ 11494402 w 12192000"/>
              <a:gd name="connsiteY227" fmla="*/ 6088083 h 6858000"/>
              <a:gd name="connsiteX228" fmla="*/ 11492346 w 12192000"/>
              <a:gd name="connsiteY228" fmla="*/ 6088083 h 6858000"/>
              <a:gd name="connsiteX229" fmla="*/ 11473837 w 12192000"/>
              <a:gd name="connsiteY229" fmla="*/ 6100554 h 6858000"/>
              <a:gd name="connsiteX230" fmla="*/ 11473837 w 12192000"/>
              <a:gd name="connsiteY230" fmla="*/ 6102632 h 6858000"/>
              <a:gd name="connsiteX231" fmla="*/ 11486176 w 12192000"/>
              <a:gd name="connsiteY231" fmla="*/ 6152515 h 6858000"/>
              <a:gd name="connsiteX232" fmla="*/ 11469724 w 12192000"/>
              <a:gd name="connsiteY232" fmla="*/ 6164986 h 6858000"/>
              <a:gd name="connsiteX233" fmla="*/ 11426536 w 12192000"/>
              <a:gd name="connsiteY233" fmla="*/ 6137966 h 6858000"/>
              <a:gd name="connsiteX234" fmla="*/ 11424480 w 12192000"/>
              <a:gd name="connsiteY234" fmla="*/ 6137966 h 6858000"/>
              <a:gd name="connsiteX235" fmla="*/ 11424480 w 12192000"/>
              <a:gd name="connsiteY235" fmla="*/ 6140044 h 6858000"/>
              <a:gd name="connsiteX236" fmla="*/ 11408027 w 12192000"/>
              <a:gd name="connsiteY236" fmla="*/ 6154594 h 6858000"/>
              <a:gd name="connsiteX237" fmla="*/ 11408027 w 12192000"/>
              <a:gd name="connsiteY237" fmla="*/ 6156672 h 6858000"/>
              <a:gd name="connsiteX238" fmla="*/ 11434763 w 12192000"/>
              <a:gd name="connsiteY238" fmla="*/ 6202398 h 6858000"/>
              <a:gd name="connsiteX239" fmla="*/ 11420366 w 12192000"/>
              <a:gd name="connsiteY239" fmla="*/ 6219026 h 6858000"/>
              <a:gd name="connsiteX240" fmla="*/ 11371010 w 12192000"/>
              <a:gd name="connsiteY240" fmla="*/ 6206555 h 6858000"/>
              <a:gd name="connsiteX241" fmla="*/ 11368953 w 12192000"/>
              <a:gd name="connsiteY241" fmla="*/ 6206555 h 6858000"/>
              <a:gd name="connsiteX242" fmla="*/ 11358671 w 12192000"/>
              <a:gd name="connsiteY242" fmla="*/ 6225261 h 6858000"/>
              <a:gd name="connsiteX243" fmla="*/ 11358671 w 12192000"/>
              <a:gd name="connsiteY243" fmla="*/ 6227340 h 6858000"/>
              <a:gd name="connsiteX244" fmla="*/ 11395688 w 12192000"/>
              <a:gd name="connsiteY244" fmla="*/ 6264752 h 6858000"/>
              <a:gd name="connsiteX245" fmla="*/ 11387462 w 12192000"/>
              <a:gd name="connsiteY245" fmla="*/ 6283458 h 6858000"/>
              <a:gd name="connsiteX246" fmla="*/ 11336049 w 12192000"/>
              <a:gd name="connsiteY246" fmla="*/ 6283458 h 6858000"/>
              <a:gd name="connsiteX247" fmla="*/ 11333992 w 12192000"/>
              <a:gd name="connsiteY247" fmla="*/ 6283458 h 6858000"/>
              <a:gd name="connsiteX248" fmla="*/ 11333992 w 12192000"/>
              <a:gd name="connsiteY248" fmla="*/ 6285536 h 6858000"/>
              <a:gd name="connsiteX249" fmla="*/ 11327823 w 12192000"/>
              <a:gd name="connsiteY249" fmla="*/ 6306320 h 6858000"/>
              <a:gd name="connsiteX250" fmla="*/ 11329879 w 12192000"/>
              <a:gd name="connsiteY250" fmla="*/ 6308399 h 6858000"/>
              <a:gd name="connsiteX251" fmla="*/ 11373066 w 12192000"/>
              <a:gd name="connsiteY251" fmla="*/ 6333340 h 6858000"/>
              <a:gd name="connsiteX252" fmla="*/ 11371010 w 12192000"/>
              <a:gd name="connsiteY252" fmla="*/ 6356204 h 6858000"/>
              <a:gd name="connsiteX253" fmla="*/ 11321653 w 12192000"/>
              <a:gd name="connsiteY253" fmla="*/ 6368675 h 6858000"/>
              <a:gd name="connsiteX254" fmla="*/ 11319596 w 12192000"/>
              <a:gd name="connsiteY254" fmla="*/ 6368675 h 6858000"/>
              <a:gd name="connsiteX255" fmla="*/ 11319596 w 12192000"/>
              <a:gd name="connsiteY255" fmla="*/ 6370752 h 6858000"/>
              <a:gd name="connsiteX256" fmla="*/ 11319596 w 12192000"/>
              <a:gd name="connsiteY256" fmla="*/ 6381145 h 6858000"/>
              <a:gd name="connsiteX257" fmla="*/ 11319596 w 12192000"/>
              <a:gd name="connsiteY257" fmla="*/ 6391537 h 6858000"/>
              <a:gd name="connsiteX258" fmla="*/ 11319596 w 12192000"/>
              <a:gd name="connsiteY258" fmla="*/ 6393616 h 6858000"/>
              <a:gd name="connsiteX259" fmla="*/ 11321653 w 12192000"/>
              <a:gd name="connsiteY259" fmla="*/ 6393616 h 6858000"/>
              <a:gd name="connsiteX260" fmla="*/ 11371010 w 12192000"/>
              <a:gd name="connsiteY260" fmla="*/ 6406087 h 6858000"/>
              <a:gd name="connsiteX261" fmla="*/ 11375123 w 12192000"/>
              <a:gd name="connsiteY261" fmla="*/ 6428949 h 6858000"/>
              <a:gd name="connsiteX262" fmla="*/ 11329879 w 12192000"/>
              <a:gd name="connsiteY262" fmla="*/ 6455969 h 6858000"/>
              <a:gd name="connsiteX263" fmla="*/ 11327823 w 12192000"/>
              <a:gd name="connsiteY263" fmla="*/ 6455969 h 6858000"/>
              <a:gd name="connsiteX264" fmla="*/ 11327823 w 12192000"/>
              <a:gd name="connsiteY264" fmla="*/ 6458048 h 6858000"/>
              <a:gd name="connsiteX265" fmla="*/ 11333992 w 12192000"/>
              <a:gd name="connsiteY265" fmla="*/ 6478833 h 6858000"/>
              <a:gd name="connsiteX266" fmla="*/ 11336049 w 12192000"/>
              <a:gd name="connsiteY266" fmla="*/ 6478833 h 6858000"/>
              <a:gd name="connsiteX267" fmla="*/ 11387462 w 12192000"/>
              <a:gd name="connsiteY267" fmla="*/ 6478833 h 6858000"/>
              <a:gd name="connsiteX268" fmla="*/ 11395688 w 12192000"/>
              <a:gd name="connsiteY268" fmla="*/ 6499616 h 6858000"/>
              <a:gd name="connsiteX269" fmla="*/ 11358671 w 12192000"/>
              <a:gd name="connsiteY269" fmla="*/ 6537029 h 6858000"/>
              <a:gd name="connsiteX270" fmla="*/ 11358671 w 12192000"/>
              <a:gd name="connsiteY270" fmla="*/ 6539107 h 6858000"/>
              <a:gd name="connsiteX271" fmla="*/ 11371010 w 12192000"/>
              <a:gd name="connsiteY271" fmla="*/ 6557813 h 6858000"/>
              <a:gd name="connsiteX272" fmla="*/ 11422423 w 12192000"/>
              <a:gd name="connsiteY272" fmla="*/ 6543265 h 6858000"/>
              <a:gd name="connsiteX273" fmla="*/ 11434763 w 12192000"/>
              <a:gd name="connsiteY273" fmla="*/ 6561971 h 6858000"/>
              <a:gd name="connsiteX274" fmla="*/ 11408027 w 12192000"/>
              <a:gd name="connsiteY274" fmla="*/ 6607697 h 6858000"/>
              <a:gd name="connsiteX275" fmla="*/ 11410084 w 12192000"/>
              <a:gd name="connsiteY275" fmla="*/ 6609774 h 6858000"/>
              <a:gd name="connsiteX276" fmla="*/ 11424480 w 12192000"/>
              <a:gd name="connsiteY276" fmla="*/ 6624324 h 6858000"/>
              <a:gd name="connsiteX277" fmla="*/ 11426536 w 12192000"/>
              <a:gd name="connsiteY277" fmla="*/ 6624324 h 6858000"/>
              <a:gd name="connsiteX278" fmla="*/ 11471780 w 12192000"/>
              <a:gd name="connsiteY278" fmla="*/ 6597304 h 6858000"/>
              <a:gd name="connsiteX279" fmla="*/ 11488233 w 12192000"/>
              <a:gd name="connsiteY279" fmla="*/ 6611853 h 6858000"/>
              <a:gd name="connsiteX280" fmla="*/ 11475894 w 12192000"/>
              <a:gd name="connsiteY280" fmla="*/ 6661736 h 6858000"/>
              <a:gd name="connsiteX281" fmla="*/ 11475894 w 12192000"/>
              <a:gd name="connsiteY281" fmla="*/ 6663815 h 6858000"/>
              <a:gd name="connsiteX282" fmla="*/ 11494402 w 12192000"/>
              <a:gd name="connsiteY282" fmla="*/ 6674206 h 6858000"/>
              <a:gd name="connsiteX283" fmla="*/ 11494402 w 12192000"/>
              <a:gd name="connsiteY283" fmla="*/ 6676285 h 6858000"/>
              <a:gd name="connsiteX284" fmla="*/ 11496459 w 12192000"/>
              <a:gd name="connsiteY284" fmla="*/ 6674206 h 6858000"/>
              <a:gd name="connsiteX285" fmla="*/ 11533476 w 12192000"/>
              <a:gd name="connsiteY285" fmla="*/ 6636795 h 6858000"/>
              <a:gd name="connsiteX286" fmla="*/ 11551985 w 12192000"/>
              <a:gd name="connsiteY286" fmla="*/ 6645109 h 6858000"/>
              <a:gd name="connsiteX287" fmla="*/ 11549928 w 12192000"/>
              <a:gd name="connsiteY287" fmla="*/ 6672129 h 6858000"/>
              <a:gd name="connsiteX288" fmla="*/ 11551985 w 12192000"/>
              <a:gd name="connsiteY288" fmla="*/ 6697070 h 6858000"/>
              <a:gd name="connsiteX289" fmla="*/ 11551985 w 12192000"/>
              <a:gd name="connsiteY289" fmla="*/ 6699148 h 6858000"/>
              <a:gd name="connsiteX290" fmla="*/ 11554042 w 12192000"/>
              <a:gd name="connsiteY290" fmla="*/ 6699148 h 6858000"/>
              <a:gd name="connsiteX291" fmla="*/ 11574607 w 12192000"/>
              <a:gd name="connsiteY291" fmla="*/ 6705383 h 6858000"/>
              <a:gd name="connsiteX292" fmla="*/ 11576663 w 12192000"/>
              <a:gd name="connsiteY292" fmla="*/ 6705383 h 6858000"/>
              <a:gd name="connsiteX293" fmla="*/ 11601342 w 12192000"/>
              <a:gd name="connsiteY293" fmla="*/ 6659658 h 6858000"/>
              <a:gd name="connsiteX294" fmla="*/ 11623964 w 12192000"/>
              <a:gd name="connsiteY294" fmla="*/ 6661736 h 6858000"/>
              <a:gd name="connsiteX295" fmla="*/ 11636303 w 12192000"/>
              <a:gd name="connsiteY295" fmla="*/ 6713697 h 6858000"/>
              <a:gd name="connsiteX296" fmla="*/ 11638359 w 12192000"/>
              <a:gd name="connsiteY296" fmla="*/ 6713697 h 6858000"/>
              <a:gd name="connsiteX297" fmla="*/ 11658925 w 12192000"/>
              <a:gd name="connsiteY297" fmla="*/ 6713697 h 6858000"/>
              <a:gd name="connsiteX298" fmla="*/ 11660982 w 12192000"/>
              <a:gd name="connsiteY298" fmla="*/ 6713697 h 6858000"/>
              <a:gd name="connsiteX299" fmla="*/ 11675378 w 12192000"/>
              <a:gd name="connsiteY299" fmla="*/ 6661736 h 6858000"/>
              <a:gd name="connsiteX300" fmla="*/ 11695943 w 12192000"/>
              <a:gd name="connsiteY300" fmla="*/ 6659658 h 6858000"/>
              <a:gd name="connsiteX301" fmla="*/ 11722678 w 12192000"/>
              <a:gd name="connsiteY301" fmla="*/ 6705383 h 6858000"/>
              <a:gd name="connsiteX302" fmla="*/ 11743243 w 12192000"/>
              <a:gd name="connsiteY302" fmla="*/ 6699148 h 6858000"/>
              <a:gd name="connsiteX303" fmla="*/ 11745300 w 12192000"/>
              <a:gd name="connsiteY303" fmla="*/ 6699148 h 6858000"/>
              <a:gd name="connsiteX304" fmla="*/ 11747356 w 12192000"/>
              <a:gd name="connsiteY304" fmla="*/ 6672129 h 6858000"/>
              <a:gd name="connsiteX305" fmla="*/ 11745300 w 12192000"/>
              <a:gd name="connsiteY305" fmla="*/ 6645109 h 6858000"/>
              <a:gd name="connsiteX306" fmla="*/ 11765865 w 12192000"/>
              <a:gd name="connsiteY306" fmla="*/ 6636795 h 6858000"/>
              <a:gd name="connsiteX307" fmla="*/ 11802882 w 12192000"/>
              <a:gd name="connsiteY307" fmla="*/ 6674206 h 6858000"/>
              <a:gd name="connsiteX308" fmla="*/ 11821391 w 12192000"/>
              <a:gd name="connsiteY308" fmla="*/ 6663815 h 6858000"/>
              <a:gd name="connsiteX309" fmla="*/ 11823448 w 12192000"/>
              <a:gd name="connsiteY309" fmla="*/ 6661736 h 6858000"/>
              <a:gd name="connsiteX310" fmla="*/ 11823448 w 12192000"/>
              <a:gd name="connsiteY310" fmla="*/ 6659658 h 6858000"/>
              <a:gd name="connsiteX311" fmla="*/ 11809052 w 12192000"/>
              <a:gd name="connsiteY311" fmla="*/ 6611853 h 6858000"/>
              <a:gd name="connsiteX312" fmla="*/ 11825504 w 12192000"/>
              <a:gd name="connsiteY312" fmla="*/ 6597304 h 6858000"/>
              <a:gd name="connsiteX313" fmla="*/ 11870748 w 12192000"/>
              <a:gd name="connsiteY313" fmla="*/ 6624324 h 6858000"/>
              <a:gd name="connsiteX314" fmla="*/ 11872805 w 12192000"/>
              <a:gd name="connsiteY314" fmla="*/ 6624324 h 6858000"/>
              <a:gd name="connsiteX315" fmla="*/ 11887201 w 12192000"/>
              <a:gd name="connsiteY315" fmla="*/ 6607697 h 6858000"/>
              <a:gd name="connsiteX316" fmla="*/ 11889257 w 12192000"/>
              <a:gd name="connsiteY316" fmla="*/ 6607697 h 6858000"/>
              <a:gd name="connsiteX317" fmla="*/ 11862522 w 12192000"/>
              <a:gd name="connsiteY317" fmla="*/ 6561971 h 6858000"/>
              <a:gd name="connsiteX318" fmla="*/ 11874861 w 12192000"/>
              <a:gd name="connsiteY318" fmla="*/ 6543265 h 6858000"/>
              <a:gd name="connsiteX319" fmla="*/ 11926275 w 12192000"/>
              <a:gd name="connsiteY319" fmla="*/ 6557813 h 6858000"/>
              <a:gd name="connsiteX320" fmla="*/ 11928331 w 12192000"/>
              <a:gd name="connsiteY320" fmla="*/ 6555735 h 6858000"/>
              <a:gd name="connsiteX321" fmla="*/ 11938614 w 12192000"/>
              <a:gd name="connsiteY321" fmla="*/ 6537029 h 6858000"/>
              <a:gd name="connsiteX322" fmla="*/ 11938614 w 12192000"/>
              <a:gd name="connsiteY322" fmla="*/ 6534951 h 6858000"/>
              <a:gd name="connsiteX323" fmla="*/ 11901596 w 12192000"/>
              <a:gd name="connsiteY323" fmla="*/ 6499616 h 6858000"/>
              <a:gd name="connsiteX324" fmla="*/ 11909822 w 12192000"/>
              <a:gd name="connsiteY324" fmla="*/ 6478833 h 6858000"/>
              <a:gd name="connsiteX325" fmla="*/ 11961236 w 12192000"/>
              <a:gd name="connsiteY325" fmla="*/ 6478833 h 6858000"/>
              <a:gd name="connsiteX326" fmla="*/ 11963292 w 12192000"/>
              <a:gd name="connsiteY326" fmla="*/ 6478833 h 6858000"/>
              <a:gd name="connsiteX327" fmla="*/ 11967405 w 12192000"/>
              <a:gd name="connsiteY327" fmla="*/ 6458048 h 6858000"/>
              <a:gd name="connsiteX328" fmla="*/ 11967405 w 12192000"/>
              <a:gd name="connsiteY328" fmla="*/ 6455969 h 6858000"/>
              <a:gd name="connsiteX329" fmla="*/ 11922162 w 12192000"/>
              <a:gd name="connsiteY329" fmla="*/ 6428949 h 6858000"/>
              <a:gd name="connsiteX330" fmla="*/ 11926275 w 12192000"/>
              <a:gd name="connsiteY330" fmla="*/ 6408165 h 6858000"/>
              <a:gd name="connsiteX331" fmla="*/ 11975632 w 12192000"/>
              <a:gd name="connsiteY331" fmla="*/ 6393616 h 6858000"/>
              <a:gd name="connsiteX332" fmla="*/ 11977688 w 12192000"/>
              <a:gd name="connsiteY332" fmla="*/ 6393616 h 6858000"/>
              <a:gd name="connsiteX333" fmla="*/ 11977688 w 12192000"/>
              <a:gd name="connsiteY333" fmla="*/ 6381145 h 6858000"/>
              <a:gd name="connsiteX334" fmla="*/ 11977688 w 12192000"/>
              <a:gd name="connsiteY334" fmla="*/ 6370752 h 6858000"/>
              <a:gd name="connsiteX335" fmla="*/ 11975632 w 12192000"/>
              <a:gd name="connsiteY335" fmla="*/ 6370752 h 6858000"/>
              <a:gd name="connsiteX336" fmla="*/ 11926275 w 12192000"/>
              <a:gd name="connsiteY336" fmla="*/ 6356204 h 6858000"/>
              <a:gd name="connsiteX337" fmla="*/ 11924218 w 12192000"/>
              <a:gd name="connsiteY337" fmla="*/ 6335419 h 6858000"/>
              <a:gd name="connsiteX338" fmla="*/ 11967405 w 12192000"/>
              <a:gd name="connsiteY338" fmla="*/ 6308399 h 6858000"/>
              <a:gd name="connsiteX339" fmla="*/ 11969462 w 12192000"/>
              <a:gd name="connsiteY339" fmla="*/ 6308399 h 6858000"/>
              <a:gd name="connsiteX340" fmla="*/ 11969462 w 12192000"/>
              <a:gd name="connsiteY340" fmla="*/ 6306320 h 6858000"/>
              <a:gd name="connsiteX341" fmla="*/ 11963292 w 12192000"/>
              <a:gd name="connsiteY341" fmla="*/ 6285536 h 6858000"/>
              <a:gd name="connsiteX342" fmla="*/ 11961236 w 12192000"/>
              <a:gd name="connsiteY342" fmla="*/ 6285536 h 6858000"/>
              <a:gd name="connsiteX343" fmla="*/ 11909822 w 12192000"/>
              <a:gd name="connsiteY343" fmla="*/ 6285536 h 6858000"/>
              <a:gd name="connsiteX344" fmla="*/ 11901596 w 12192000"/>
              <a:gd name="connsiteY344" fmla="*/ 6264752 h 6858000"/>
              <a:gd name="connsiteX345" fmla="*/ 11938614 w 12192000"/>
              <a:gd name="connsiteY345" fmla="*/ 6227340 h 6858000"/>
              <a:gd name="connsiteX346" fmla="*/ 11938614 w 12192000"/>
              <a:gd name="connsiteY346" fmla="*/ 6225261 h 6858000"/>
              <a:gd name="connsiteX347" fmla="*/ 11928331 w 12192000"/>
              <a:gd name="connsiteY347" fmla="*/ 6206555 h 6858000"/>
              <a:gd name="connsiteX348" fmla="*/ 11926275 w 12192000"/>
              <a:gd name="connsiteY348" fmla="*/ 6206555 h 6858000"/>
              <a:gd name="connsiteX349" fmla="*/ 11876918 w 12192000"/>
              <a:gd name="connsiteY349" fmla="*/ 6219026 h 6858000"/>
              <a:gd name="connsiteX350" fmla="*/ 11862522 w 12192000"/>
              <a:gd name="connsiteY350" fmla="*/ 6202398 h 6858000"/>
              <a:gd name="connsiteX351" fmla="*/ 11889257 w 12192000"/>
              <a:gd name="connsiteY351" fmla="*/ 6156672 h 6858000"/>
              <a:gd name="connsiteX352" fmla="*/ 11889257 w 12192000"/>
              <a:gd name="connsiteY352" fmla="*/ 6154594 h 6858000"/>
              <a:gd name="connsiteX353" fmla="*/ 11872805 w 12192000"/>
              <a:gd name="connsiteY353" fmla="*/ 6140044 h 6858000"/>
              <a:gd name="connsiteX354" fmla="*/ 11827561 w 12192000"/>
              <a:gd name="connsiteY354" fmla="*/ 6164986 h 6858000"/>
              <a:gd name="connsiteX355" fmla="*/ 11809052 w 12192000"/>
              <a:gd name="connsiteY355" fmla="*/ 6152515 h 6858000"/>
              <a:gd name="connsiteX356" fmla="*/ 11823448 w 12192000"/>
              <a:gd name="connsiteY356" fmla="*/ 6102632 h 6858000"/>
              <a:gd name="connsiteX357" fmla="*/ 11823448 w 12192000"/>
              <a:gd name="connsiteY357" fmla="*/ 6100554 h 6858000"/>
              <a:gd name="connsiteX358" fmla="*/ 11804939 w 12192000"/>
              <a:gd name="connsiteY358" fmla="*/ 6090162 h 6858000"/>
              <a:gd name="connsiteX359" fmla="*/ 11802882 w 12192000"/>
              <a:gd name="connsiteY359" fmla="*/ 6088083 h 6858000"/>
              <a:gd name="connsiteX360" fmla="*/ 11802882 w 12192000"/>
              <a:gd name="connsiteY360" fmla="*/ 6090162 h 6858000"/>
              <a:gd name="connsiteX361" fmla="*/ 11765865 w 12192000"/>
              <a:gd name="connsiteY361" fmla="*/ 6125495 h 6858000"/>
              <a:gd name="connsiteX362" fmla="*/ 11745300 w 12192000"/>
              <a:gd name="connsiteY362" fmla="*/ 6117182 h 6858000"/>
              <a:gd name="connsiteX363" fmla="*/ 11749412 w 12192000"/>
              <a:gd name="connsiteY363" fmla="*/ 6090162 h 6858000"/>
              <a:gd name="connsiteX364" fmla="*/ 11745300 w 12192000"/>
              <a:gd name="connsiteY364" fmla="*/ 6065220 h 6858000"/>
              <a:gd name="connsiteX365" fmla="*/ 11745300 w 12192000"/>
              <a:gd name="connsiteY365" fmla="*/ 6063142 h 6858000"/>
              <a:gd name="connsiteX366" fmla="*/ 11743243 w 12192000"/>
              <a:gd name="connsiteY366" fmla="*/ 6063142 h 6858000"/>
              <a:gd name="connsiteX367" fmla="*/ 11722678 w 12192000"/>
              <a:gd name="connsiteY367" fmla="*/ 6058985 h 6858000"/>
              <a:gd name="connsiteX368" fmla="*/ 11695943 w 12192000"/>
              <a:gd name="connsiteY368" fmla="*/ 6104711 h 6858000"/>
              <a:gd name="connsiteX369" fmla="*/ 11673321 w 12192000"/>
              <a:gd name="connsiteY369" fmla="*/ 6100554 h 6858000"/>
              <a:gd name="connsiteX370" fmla="*/ 11660982 w 12192000"/>
              <a:gd name="connsiteY370" fmla="*/ 6050671 h 6858000"/>
              <a:gd name="connsiteX371" fmla="*/ 11658925 w 12192000"/>
              <a:gd name="connsiteY371" fmla="*/ 6050671 h 6858000"/>
              <a:gd name="connsiteX372" fmla="*/ 11638359 w 12192000"/>
              <a:gd name="connsiteY372" fmla="*/ 6050671 h 6858000"/>
              <a:gd name="connsiteX373" fmla="*/ 11636303 w 12192000"/>
              <a:gd name="connsiteY373" fmla="*/ 6050671 h 6858000"/>
              <a:gd name="connsiteX374" fmla="*/ 0 w 12192000"/>
              <a:gd name="connsiteY374" fmla="*/ 0 h 6858000"/>
              <a:gd name="connsiteX375" fmla="*/ 12192000 w 12192000"/>
              <a:gd name="connsiteY375" fmla="*/ 0 h 6858000"/>
              <a:gd name="connsiteX376" fmla="*/ 12192000 w 12192000"/>
              <a:gd name="connsiteY376" fmla="*/ 6858000 h 6858000"/>
              <a:gd name="connsiteX377" fmla="*/ 4539049 w 12192000"/>
              <a:gd name="connsiteY377" fmla="*/ 6858000 h 6858000"/>
              <a:gd name="connsiteX378" fmla="*/ 0 w 12192000"/>
              <a:gd name="connsiteY378" fmla="*/ 6858000 h 6858000"/>
              <a:gd name="connsiteX379" fmla="*/ 0 w 12192000"/>
              <a:gd name="connsiteY379" fmla="*/ 627311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Lst>
            <a:rect l="l" t="t" r="r" b="b"/>
            <a:pathLst>
              <a:path w="12192000" h="6858000">
                <a:moveTo>
                  <a:pt x="11603402" y="6448102"/>
                </a:moveTo>
                <a:cubicBezTo>
                  <a:pt x="11607483" y="6446018"/>
                  <a:pt x="11609524" y="6446018"/>
                  <a:pt x="11613605" y="6448102"/>
                </a:cubicBezTo>
                <a:cubicBezTo>
                  <a:pt x="11615645" y="6450187"/>
                  <a:pt x="11617686" y="6452271"/>
                  <a:pt x="11617686" y="6456440"/>
                </a:cubicBezTo>
                <a:cubicBezTo>
                  <a:pt x="11623808" y="6558584"/>
                  <a:pt x="11623808" y="6558584"/>
                  <a:pt x="11623808" y="6558584"/>
                </a:cubicBezTo>
                <a:cubicBezTo>
                  <a:pt x="11625848" y="6564837"/>
                  <a:pt x="11623808" y="6566922"/>
                  <a:pt x="11621767" y="6569006"/>
                </a:cubicBezTo>
                <a:cubicBezTo>
                  <a:pt x="11619727" y="6571091"/>
                  <a:pt x="11617686" y="6569006"/>
                  <a:pt x="11615645" y="6569006"/>
                </a:cubicBezTo>
                <a:cubicBezTo>
                  <a:pt x="11570752" y="6558584"/>
                  <a:pt x="11540142" y="6539822"/>
                  <a:pt x="11509533" y="6506470"/>
                </a:cubicBezTo>
                <a:cubicBezTo>
                  <a:pt x="11507492" y="6504386"/>
                  <a:pt x="11505451" y="6502301"/>
                  <a:pt x="11505451" y="6500217"/>
                </a:cubicBezTo>
                <a:cubicBezTo>
                  <a:pt x="11505451" y="6500217"/>
                  <a:pt x="11505451" y="6500217"/>
                  <a:pt x="11505451" y="6498131"/>
                </a:cubicBezTo>
                <a:cubicBezTo>
                  <a:pt x="11505451" y="6496047"/>
                  <a:pt x="11509533" y="6493962"/>
                  <a:pt x="11511573" y="6493962"/>
                </a:cubicBezTo>
                <a:cubicBezTo>
                  <a:pt x="11603402" y="6448102"/>
                  <a:pt x="11603402" y="6448102"/>
                  <a:pt x="11603402" y="6448102"/>
                </a:cubicBezTo>
                <a:close/>
                <a:moveTo>
                  <a:pt x="11686136" y="6446018"/>
                </a:moveTo>
                <a:cubicBezTo>
                  <a:pt x="11690256" y="6446018"/>
                  <a:pt x="11692317" y="6446018"/>
                  <a:pt x="11696438" y="6446018"/>
                </a:cubicBezTo>
                <a:cubicBezTo>
                  <a:pt x="11787097" y="6491784"/>
                  <a:pt x="11787097" y="6491784"/>
                  <a:pt x="11787097" y="6491784"/>
                </a:cubicBezTo>
                <a:cubicBezTo>
                  <a:pt x="11791218" y="6493864"/>
                  <a:pt x="11793278" y="6495944"/>
                  <a:pt x="11795339" y="6498025"/>
                </a:cubicBezTo>
                <a:cubicBezTo>
                  <a:pt x="11795339" y="6500105"/>
                  <a:pt x="11793278" y="6502185"/>
                  <a:pt x="11791218" y="6504265"/>
                </a:cubicBezTo>
                <a:cubicBezTo>
                  <a:pt x="11760312" y="6537549"/>
                  <a:pt x="11727344" y="6556272"/>
                  <a:pt x="11684076" y="6566673"/>
                </a:cubicBezTo>
                <a:cubicBezTo>
                  <a:pt x="11679954" y="6568753"/>
                  <a:pt x="11677894" y="6568753"/>
                  <a:pt x="11675833" y="6566673"/>
                </a:cubicBezTo>
                <a:cubicBezTo>
                  <a:pt x="11673773" y="6564593"/>
                  <a:pt x="11673773" y="6560432"/>
                  <a:pt x="11673773" y="6558352"/>
                </a:cubicBezTo>
                <a:cubicBezTo>
                  <a:pt x="11682015" y="6454339"/>
                  <a:pt x="11682015" y="6454339"/>
                  <a:pt x="11682015" y="6454339"/>
                </a:cubicBezTo>
                <a:cubicBezTo>
                  <a:pt x="11682015" y="6452259"/>
                  <a:pt x="11684076" y="6448098"/>
                  <a:pt x="11686136" y="6446018"/>
                </a:cubicBezTo>
                <a:close/>
                <a:moveTo>
                  <a:pt x="10868401" y="6406275"/>
                </a:moveTo>
                <a:cubicBezTo>
                  <a:pt x="10868401" y="6406275"/>
                  <a:pt x="10868401" y="6406275"/>
                  <a:pt x="10868401" y="6449478"/>
                </a:cubicBezTo>
                <a:cubicBezTo>
                  <a:pt x="10868401" y="6449478"/>
                  <a:pt x="10841333" y="6457707"/>
                  <a:pt x="10820512" y="6457707"/>
                </a:cubicBezTo>
                <a:cubicBezTo>
                  <a:pt x="10803855" y="6457707"/>
                  <a:pt x="10801773" y="6441249"/>
                  <a:pt x="10801773" y="6433020"/>
                </a:cubicBezTo>
                <a:cubicBezTo>
                  <a:pt x="10801773" y="6418619"/>
                  <a:pt x="10810102" y="6410390"/>
                  <a:pt x="10826759" y="6408333"/>
                </a:cubicBezTo>
                <a:close/>
                <a:moveTo>
                  <a:pt x="10518900" y="6336141"/>
                </a:moveTo>
                <a:cubicBezTo>
                  <a:pt x="10547537" y="6336141"/>
                  <a:pt x="10559811" y="6352748"/>
                  <a:pt x="10559811" y="6396340"/>
                </a:cubicBezTo>
                <a:cubicBezTo>
                  <a:pt x="10559811" y="6433704"/>
                  <a:pt x="10553675" y="6456538"/>
                  <a:pt x="10518900" y="6456538"/>
                </a:cubicBezTo>
                <a:cubicBezTo>
                  <a:pt x="10484125" y="6456538"/>
                  <a:pt x="10477988" y="6433704"/>
                  <a:pt x="10477988" y="6396340"/>
                </a:cubicBezTo>
                <a:cubicBezTo>
                  <a:pt x="10477988" y="6352748"/>
                  <a:pt x="10488216" y="6336141"/>
                  <a:pt x="10518900" y="6336141"/>
                </a:cubicBezTo>
                <a:close/>
                <a:moveTo>
                  <a:pt x="11673123" y="6327829"/>
                </a:moveTo>
                <a:cubicBezTo>
                  <a:pt x="11675950" y="6327310"/>
                  <a:pt x="11679033" y="6327829"/>
                  <a:pt x="11682116" y="6328868"/>
                </a:cubicBezTo>
                <a:cubicBezTo>
                  <a:pt x="11698562" y="6341337"/>
                  <a:pt x="11708840" y="6360039"/>
                  <a:pt x="11708840" y="6380819"/>
                </a:cubicBezTo>
                <a:cubicBezTo>
                  <a:pt x="11708840" y="6411990"/>
                  <a:pt x="11682116" y="6439004"/>
                  <a:pt x="11649226" y="6439004"/>
                </a:cubicBezTo>
                <a:cubicBezTo>
                  <a:pt x="11616336" y="6439004"/>
                  <a:pt x="11589612" y="6411990"/>
                  <a:pt x="11589612" y="6380819"/>
                </a:cubicBezTo>
                <a:cubicBezTo>
                  <a:pt x="11589612" y="6360039"/>
                  <a:pt x="11599890" y="6341337"/>
                  <a:pt x="11616336" y="6330947"/>
                </a:cubicBezTo>
                <a:cubicBezTo>
                  <a:pt x="11622503" y="6326790"/>
                  <a:pt x="11628669" y="6326790"/>
                  <a:pt x="11632781" y="6333024"/>
                </a:cubicBezTo>
                <a:cubicBezTo>
                  <a:pt x="11636892" y="6339259"/>
                  <a:pt x="11634837" y="6345492"/>
                  <a:pt x="11630725" y="6349649"/>
                </a:cubicBezTo>
                <a:cubicBezTo>
                  <a:pt x="11620447" y="6355883"/>
                  <a:pt x="11614280" y="6368351"/>
                  <a:pt x="11614280" y="6380819"/>
                </a:cubicBezTo>
                <a:cubicBezTo>
                  <a:pt x="11614280" y="6399522"/>
                  <a:pt x="11630725" y="6416146"/>
                  <a:pt x="11649226" y="6416146"/>
                </a:cubicBezTo>
                <a:cubicBezTo>
                  <a:pt x="11667727" y="6416146"/>
                  <a:pt x="11684172" y="6399522"/>
                  <a:pt x="11684172" y="6380819"/>
                </a:cubicBezTo>
                <a:cubicBezTo>
                  <a:pt x="11684172" y="6368351"/>
                  <a:pt x="11678005" y="6355883"/>
                  <a:pt x="11667727" y="6349649"/>
                </a:cubicBezTo>
                <a:cubicBezTo>
                  <a:pt x="11663616" y="6345492"/>
                  <a:pt x="11661560" y="6339259"/>
                  <a:pt x="11665671" y="6333024"/>
                </a:cubicBezTo>
                <a:cubicBezTo>
                  <a:pt x="11667727" y="6329908"/>
                  <a:pt x="11670297" y="6328349"/>
                  <a:pt x="11673123" y="6327829"/>
                </a:cubicBezTo>
                <a:close/>
                <a:moveTo>
                  <a:pt x="11822057" y="6312763"/>
                </a:moveTo>
                <a:cubicBezTo>
                  <a:pt x="11824124" y="6312763"/>
                  <a:pt x="11826190" y="6316915"/>
                  <a:pt x="11826190" y="6318992"/>
                </a:cubicBezTo>
                <a:cubicBezTo>
                  <a:pt x="11838588" y="6362590"/>
                  <a:pt x="11838588" y="6399960"/>
                  <a:pt x="11826190" y="6443559"/>
                </a:cubicBezTo>
                <a:cubicBezTo>
                  <a:pt x="11824124" y="6447711"/>
                  <a:pt x="11824124" y="6449787"/>
                  <a:pt x="11822057" y="6449787"/>
                </a:cubicBezTo>
                <a:cubicBezTo>
                  <a:pt x="11817924" y="6451863"/>
                  <a:pt x="11815858" y="6449787"/>
                  <a:pt x="11813791" y="6447711"/>
                </a:cubicBezTo>
                <a:cubicBezTo>
                  <a:pt x="11729066" y="6389579"/>
                  <a:pt x="11729066" y="6389579"/>
                  <a:pt x="11729066" y="6389579"/>
                </a:cubicBezTo>
                <a:cubicBezTo>
                  <a:pt x="11724933" y="6387504"/>
                  <a:pt x="11722867" y="6385427"/>
                  <a:pt x="11722867" y="6381275"/>
                </a:cubicBezTo>
                <a:cubicBezTo>
                  <a:pt x="11722867" y="6379199"/>
                  <a:pt x="11724933" y="6375047"/>
                  <a:pt x="11729066" y="6372971"/>
                </a:cubicBezTo>
                <a:cubicBezTo>
                  <a:pt x="11813791" y="6314840"/>
                  <a:pt x="11813791" y="6314840"/>
                  <a:pt x="11813791" y="6314840"/>
                </a:cubicBezTo>
                <a:cubicBezTo>
                  <a:pt x="11815858" y="6312763"/>
                  <a:pt x="11819991" y="6312763"/>
                  <a:pt x="11822057" y="6312763"/>
                </a:cubicBezTo>
                <a:close/>
                <a:moveTo>
                  <a:pt x="11476229" y="6312763"/>
                </a:moveTo>
                <a:cubicBezTo>
                  <a:pt x="11480320" y="6312763"/>
                  <a:pt x="11482366" y="6314840"/>
                  <a:pt x="11484412" y="6316915"/>
                </a:cubicBezTo>
                <a:cubicBezTo>
                  <a:pt x="11568280" y="6372971"/>
                  <a:pt x="11568280" y="6372971"/>
                  <a:pt x="11568280" y="6372971"/>
                </a:cubicBezTo>
                <a:cubicBezTo>
                  <a:pt x="11572371" y="6375047"/>
                  <a:pt x="11574417" y="6379199"/>
                  <a:pt x="11574417" y="6381275"/>
                </a:cubicBezTo>
                <a:cubicBezTo>
                  <a:pt x="11574417" y="6385427"/>
                  <a:pt x="11572371" y="6387504"/>
                  <a:pt x="11568280" y="6389579"/>
                </a:cubicBezTo>
                <a:lnTo>
                  <a:pt x="11484412" y="6447711"/>
                </a:lnTo>
                <a:cubicBezTo>
                  <a:pt x="11480320" y="6449787"/>
                  <a:pt x="11478275" y="6451863"/>
                  <a:pt x="11476229" y="6449787"/>
                </a:cubicBezTo>
                <a:cubicBezTo>
                  <a:pt x="11474184" y="6449787"/>
                  <a:pt x="11472138" y="6447711"/>
                  <a:pt x="11472138" y="6443559"/>
                </a:cubicBezTo>
                <a:cubicBezTo>
                  <a:pt x="11459865" y="6399960"/>
                  <a:pt x="11459865" y="6364666"/>
                  <a:pt x="11472138" y="6318992"/>
                </a:cubicBezTo>
                <a:cubicBezTo>
                  <a:pt x="11472138" y="6316915"/>
                  <a:pt x="11474184" y="6314840"/>
                  <a:pt x="11476229" y="6312763"/>
                </a:cubicBezTo>
                <a:close/>
                <a:moveTo>
                  <a:pt x="11088184" y="6302243"/>
                </a:moveTo>
                <a:cubicBezTo>
                  <a:pt x="11086131" y="6302243"/>
                  <a:pt x="11084078" y="6302243"/>
                  <a:pt x="11082024" y="6304321"/>
                </a:cubicBezTo>
                <a:cubicBezTo>
                  <a:pt x="11079972" y="6306398"/>
                  <a:pt x="11079972" y="6308475"/>
                  <a:pt x="11079972" y="6310551"/>
                </a:cubicBezTo>
                <a:cubicBezTo>
                  <a:pt x="11121033" y="6468402"/>
                  <a:pt x="11121033" y="6468402"/>
                  <a:pt x="11121033" y="6468402"/>
                </a:cubicBezTo>
                <a:cubicBezTo>
                  <a:pt x="11123086" y="6476710"/>
                  <a:pt x="11131299" y="6489171"/>
                  <a:pt x="11145670" y="6489171"/>
                </a:cubicBezTo>
                <a:cubicBezTo>
                  <a:pt x="11153882" y="6489171"/>
                  <a:pt x="11153882" y="6489171"/>
                  <a:pt x="11153882" y="6489171"/>
                </a:cubicBezTo>
                <a:cubicBezTo>
                  <a:pt x="11151829" y="6493325"/>
                  <a:pt x="11151829" y="6495403"/>
                  <a:pt x="11149776" y="6497479"/>
                </a:cubicBezTo>
                <a:cubicBezTo>
                  <a:pt x="11149776" y="6499556"/>
                  <a:pt x="11149776" y="6499556"/>
                  <a:pt x="11149776" y="6499556"/>
                </a:cubicBezTo>
                <a:cubicBezTo>
                  <a:pt x="11147723" y="6505788"/>
                  <a:pt x="11145670" y="6518249"/>
                  <a:pt x="11125139" y="6518249"/>
                </a:cubicBezTo>
                <a:cubicBezTo>
                  <a:pt x="11090237" y="6516172"/>
                  <a:pt x="11090237" y="6516172"/>
                  <a:pt x="11090237" y="6516172"/>
                </a:cubicBezTo>
                <a:cubicBezTo>
                  <a:pt x="11088184" y="6514095"/>
                  <a:pt x="11086131" y="6516172"/>
                  <a:pt x="11084078" y="6518249"/>
                </a:cubicBezTo>
                <a:cubicBezTo>
                  <a:pt x="11082024" y="6518249"/>
                  <a:pt x="11082024" y="6520326"/>
                  <a:pt x="11082024" y="6522403"/>
                </a:cubicBezTo>
                <a:cubicBezTo>
                  <a:pt x="11082024" y="6541096"/>
                  <a:pt x="11082024" y="6541096"/>
                  <a:pt x="11082024" y="6541096"/>
                </a:cubicBezTo>
                <a:cubicBezTo>
                  <a:pt x="11082024" y="6545250"/>
                  <a:pt x="11084078" y="6547327"/>
                  <a:pt x="11088184" y="6547327"/>
                </a:cubicBezTo>
                <a:cubicBezTo>
                  <a:pt x="11098449" y="6551480"/>
                  <a:pt x="11118980" y="6553557"/>
                  <a:pt x="11135404" y="6553557"/>
                </a:cubicBezTo>
                <a:cubicBezTo>
                  <a:pt x="11135404" y="6553557"/>
                  <a:pt x="11135404" y="6553557"/>
                  <a:pt x="11137458" y="6553557"/>
                </a:cubicBezTo>
                <a:cubicBezTo>
                  <a:pt x="11164148" y="6553557"/>
                  <a:pt x="11182625" y="6536942"/>
                  <a:pt x="11190838" y="6501633"/>
                </a:cubicBezTo>
                <a:cubicBezTo>
                  <a:pt x="11201103" y="6462170"/>
                  <a:pt x="11215474" y="6410246"/>
                  <a:pt x="11223687" y="6372861"/>
                </a:cubicBezTo>
                <a:cubicBezTo>
                  <a:pt x="11227793" y="6356245"/>
                  <a:pt x="11231899" y="6341706"/>
                  <a:pt x="11236005" y="6331321"/>
                </a:cubicBezTo>
                <a:cubicBezTo>
                  <a:pt x="11240111" y="6310551"/>
                  <a:pt x="11240111" y="6310551"/>
                  <a:pt x="11240111" y="6310551"/>
                </a:cubicBezTo>
                <a:cubicBezTo>
                  <a:pt x="11240111" y="6308475"/>
                  <a:pt x="11240111" y="6306398"/>
                  <a:pt x="11238058" y="6304321"/>
                </a:cubicBezTo>
                <a:cubicBezTo>
                  <a:pt x="11238058" y="6302243"/>
                  <a:pt x="11236005" y="6302243"/>
                  <a:pt x="11233952" y="6302243"/>
                </a:cubicBezTo>
                <a:cubicBezTo>
                  <a:pt x="11205209" y="6302243"/>
                  <a:pt x="11205209" y="6302243"/>
                  <a:pt x="11205209" y="6302243"/>
                </a:cubicBezTo>
                <a:cubicBezTo>
                  <a:pt x="11203156" y="6302243"/>
                  <a:pt x="11199050" y="6304321"/>
                  <a:pt x="11199050" y="6306398"/>
                </a:cubicBezTo>
                <a:cubicBezTo>
                  <a:pt x="11162094" y="6447632"/>
                  <a:pt x="11162094" y="6447632"/>
                  <a:pt x="11162094" y="6447632"/>
                </a:cubicBezTo>
                <a:cubicBezTo>
                  <a:pt x="11160041" y="6447632"/>
                  <a:pt x="11160041" y="6447632"/>
                  <a:pt x="11160041" y="6447632"/>
                </a:cubicBezTo>
                <a:cubicBezTo>
                  <a:pt x="11121033" y="6306398"/>
                  <a:pt x="11121033" y="6306398"/>
                  <a:pt x="11121033" y="6306398"/>
                </a:cubicBezTo>
                <a:cubicBezTo>
                  <a:pt x="11121033" y="6304321"/>
                  <a:pt x="11118980" y="6302243"/>
                  <a:pt x="11114874" y="6302243"/>
                </a:cubicBezTo>
                <a:cubicBezTo>
                  <a:pt x="11088184" y="6302243"/>
                  <a:pt x="11088184" y="6302243"/>
                  <a:pt x="11088184" y="6302243"/>
                </a:cubicBezTo>
                <a:close/>
                <a:moveTo>
                  <a:pt x="11048412" y="6299906"/>
                </a:moveTo>
                <a:cubicBezTo>
                  <a:pt x="11030001" y="6299906"/>
                  <a:pt x="11011591" y="6312391"/>
                  <a:pt x="10999317" y="6320715"/>
                </a:cubicBezTo>
                <a:cubicBezTo>
                  <a:pt x="10999317" y="6308230"/>
                  <a:pt x="10999317" y="6308230"/>
                  <a:pt x="10999317" y="6308230"/>
                </a:cubicBezTo>
                <a:cubicBezTo>
                  <a:pt x="10999317" y="6304067"/>
                  <a:pt x="10997272" y="6301987"/>
                  <a:pt x="10993181" y="6301987"/>
                </a:cubicBezTo>
                <a:cubicBezTo>
                  <a:pt x="10964542" y="6301987"/>
                  <a:pt x="10964542" y="6301987"/>
                  <a:pt x="10964542" y="6301987"/>
                </a:cubicBezTo>
                <a:cubicBezTo>
                  <a:pt x="10960451" y="6301987"/>
                  <a:pt x="10958406" y="6304067"/>
                  <a:pt x="10958406" y="6308230"/>
                </a:cubicBezTo>
                <a:cubicBezTo>
                  <a:pt x="10958406" y="6483025"/>
                  <a:pt x="10958406" y="6483025"/>
                  <a:pt x="10958406" y="6483025"/>
                </a:cubicBezTo>
                <a:cubicBezTo>
                  <a:pt x="10958406" y="6487187"/>
                  <a:pt x="10960451" y="6489268"/>
                  <a:pt x="10964542" y="6489268"/>
                </a:cubicBezTo>
                <a:cubicBezTo>
                  <a:pt x="10993181" y="6489268"/>
                  <a:pt x="10993181" y="6489268"/>
                  <a:pt x="10993181" y="6489268"/>
                </a:cubicBezTo>
                <a:cubicBezTo>
                  <a:pt x="10997272" y="6489268"/>
                  <a:pt x="10999317" y="6487187"/>
                  <a:pt x="10999317" y="6483025"/>
                </a:cubicBezTo>
                <a:cubicBezTo>
                  <a:pt x="10999317" y="6362333"/>
                  <a:pt x="10999317" y="6362333"/>
                  <a:pt x="10999317" y="6362333"/>
                </a:cubicBezTo>
                <a:cubicBezTo>
                  <a:pt x="11007500" y="6356090"/>
                  <a:pt x="11025910" y="6341524"/>
                  <a:pt x="11050457" y="6339443"/>
                </a:cubicBezTo>
                <a:cubicBezTo>
                  <a:pt x="11054548" y="6339443"/>
                  <a:pt x="11056594" y="6335281"/>
                  <a:pt x="11056594" y="6333200"/>
                </a:cubicBezTo>
                <a:cubicBezTo>
                  <a:pt x="11056594" y="6306149"/>
                  <a:pt x="11056594" y="6306149"/>
                  <a:pt x="11056594" y="6306149"/>
                </a:cubicBezTo>
                <a:cubicBezTo>
                  <a:pt x="11056594" y="6304067"/>
                  <a:pt x="11056594" y="6301987"/>
                  <a:pt x="11054548" y="6301987"/>
                </a:cubicBezTo>
                <a:cubicBezTo>
                  <a:pt x="11052503" y="6299906"/>
                  <a:pt x="11050457" y="6299906"/>
                  <a:pt x="11048412" y="6299906"/>
                </a:cubicBezTo>
                <a:close/>
                <a:moveTo>
                  <a:pt x="10847504" y="6296399"/>
                </a:moveTo>
                <a:cubicBezTo>
                  <a:pt x="10826811" y="6296399"/>
                  <a:pt x="10791633" y="6302637"/>
                  <a:pt x="10777148" y="6304717"/>
                </a:cubicBezTo>
                <a:cubicBezTo>
                  <a:pt x="10773009" y="6304717"/>
                  <a:pt x="10770940" y="6308875"/>
                  <a:pt x="10770940" y="6310955"/>
                </a:cubicBezTo>
                <a:cubicBezTo>
                  <a:pt x="10770940" y="6310955"/>
                  <a:pt x="10770940" y="6310955"/>
                  <a:pt x="10773009" y="6335908"/>
                </a:cubicBezTo>
                <a:cubicBezTo>
                  <a:pt x="10773009" y="6337987"/>
                  <a:pt x="10773009" y="6340067"/>
                  <a:pt x="10775079" y="6340067"/>
                </a:cubicBezTo>
                <a:cubicBezTo>
                  <a:pt x="10777148" y="6342146"/>
                  <a:pt x="10777148" y="6342146"/>
                  <a:pt x="10779217" y="6342146"/>
                </a:cubicBezTo>
                <a:cubicBezTo>
                  <a:pt x="10795771" y="6342146"/>
                  <a:pt x="10824741" y="6337987"/>
                  <a:pt x="10845434" y="6337987"/>
                </a:cubicBezTo>
                <a:cubicBezTo>
                  <a:pt x="10859918" y="6337987"/>
                  <a:pt x="10868196" y="6346305"/>
                  <a:pt x="10868196" y="6360861"/>
                </a:cubicBezTo>
                <a:cubicBezTo>
                  <a:pt x="10868196" y="6360861"/>
                  <a:pt x="10868196" y="6360861"/>
                  <a:pt x="10868196" y="6373337"/>
                </a:cubicBezTo>
                <a:cubicBezTo>
                  <a:pt x="10868196" y="6373337"/>
                  <a:pt x="10868196" y="6373337"/>
                  <a:pt x="10822672" y="6377496"/>
                </a:cubicBezTo>
                <a:cubicBezTo>
                  <a:pt x="10777148" y="6379576"/>
                  <a:pt x="10758524" y="6396211"/>
                  <a:pt x="10758524" y="6433640"/>
                </a:cubicBezTo>
                <a:cubicBezTo>
                  <a:pt x="10758524" y="6473149"/>
                  <a:pt x="10779217" y="6493943"/>
                  <a:pt x="10814395" y="6493943"/>
                </a:cubicBezTo>
                <a:cubicBezTo>
                  <a:pt x="10843365" y="6493943"/>
                  <a:pt x="10874404" y="6481467"/>
                  <a:pt x="10874404" y="6481467"/>
                </a:cubicBezTo>
                <a:cubicBezTo>
                  <a:pt x="10882681" y="6487705"/>
                  <a:pt x="10888889" y="6491864"/>
                  <a:pt x="10903374" y="6493943"/>
                </a:cubicBezTo>
                <a:cubicBezTo>
                  <a:pt x="10905443" y="6493943"/>
                  <a:pt x="10907512" y="6493943"/>
                  <a:pt x="10909582" y="6491864"/>
                </a:cubicBezTo>
                <a:cubicBezTo>
                  <a:pt x="10909582" y="6489784"/>
                  <a:pt x="10911651" y="6487705"/>
                  <a:pt x="10911651" y="6485626"/>
                </a:cubicBezTo>
                <a:cubicBezTo>
                  <a:pt x="10911651" y="6485626"/>
                  <a:pt x="10911651" y="6485626"/>
                  <a:pt x="10911651" y="6360861"/>
                </a:cubicBezTo>
                <a:cubicBezTo>
                  <a:pt x="10911651" y="6317193"/>
                  <a:pt x="10890958" y="6296399"/>
                  <a:pt x="10847504" y="6296399"/>
                </a:cubicBezTo>
                <a:close/>
                <a:moveTo>
                  <a:pt x="10518899" y="6296399"/>
                </a:moveTo>
                <a:cubicBezTo>
                  <a:pt x="10472419" y="6296399"/>
                  <a:pt x="10434738" y="6340620"/>
                  <a:pt x="10434738" y="6395171"/>
                </a:cubicBezTo>
                <a:cubicBezTo>
                  <a:pt x="10434738" y="6449722"/>
                  <a:pt x="10472419" y="6493943"/>
                  <a:pt x="10518899" y="6493943"/>
                </a:cubicBezTo>
                <a:cubicBezTo>
                  <a:pt x="10565380" y="6493943"/>
                  <a:pt x="10603060" y="6449722"/>
                  <a:pt x="10603060" y="6395171"/>
                </a:cubicBezTo>
                <a:cubicBezTo>
                  <a:pt x="10603060" y="6340620"/>
                  <a:pt x="10565380" y="6296399"/>
                  <a:pt x="10518899" y="6296399"/>
                </a:cubicBezTo>
                <a:close/>
                <a:moveTo>
                  <a:pt x="10302945" y="6270683"/>
                </a:moveTo>
                <a:cubicBezTo>
                  <a:pt x="10302945" y="6270683"/>
                  <a:pt x="10302945" y="6270683"/>
                  <a:pt x="10319310" y="6270683"/>
                </a:cubicBezTo>
                <a:cubicBezTo>
                  <a:pt x="10349994" y="6270683"/>
                  <a:pt x="10362267" y="6291600"/>
                  <a:pt x="10362267" y="6310425"/>
                </a:cubicBezTo>
                <a:cubicBezTo>
                  <a:pt x="10362267" y="6333435"/>
                  <a:pt x="10343857" y="6348076"/>
                  <a:pt x="10317264" y="6348076"/>
                </a:cubicBezTo>
                <a:cubicBezTo>
                  <a:pt x="10294763" y="6350168"/>
                  <a:pt x="10280444" y="6348076"/>
                  <a:pt x="10272261" y="6348076"/>
                </a:cubicBezTo>
                <a:cubicBezTo>
                  <a:pt x="10272261" y="6348076"/>
                  <a:pt x="10272261" y="6348076"/>
                  <a:pt x="10272261" y="6272775"/>
                </a:cubicBezTo>
                <a:cubicBezTo>
                  <a:pt x="10276353" y="6270683"/>
                  <a:pt x="10286581" y="6270683"/>
                  <a:pt x="10302945" y="6270683"/>
                </a:cubicBezTo>
                <a:close/>
                <a:moveTo>
                  <a:pt x="10679182" y="6258994"/>
                </a:moveTo>
                <a:cubicBezTo>
                  <a:pt x="10679182" y="6258994"/>
                  <a:pt x="10679182" y="6258994"/>
                  <a:pt x="10650472" y="6265238"/>
                </a:cubicBezTo>
                <a:cubicBezTo>
                  <a:pt x="10646371" y="6267320"/>
                  <a:pt x="10644320" y="6269402"/>
                  <a:pt x="10644320" y="6271482"/>
                </a:cubicBezTo>
                <a:cubicBezTo>
                  <a:pt x="10644320" y="6271482"/>
                  <a:pt x="10644320" y="6271482"/>
                  <a:pt x="10644320" y="6302704"/>
                </a:cubicBezTo>
                <a:cubicBezTo>
                  <a:pt x="10644320" y="6302704"/>
                  <a:pt x="10644320" y="6302704"/>
                  <a:pt x="10627914" y="6302704"/>
                </a:cubicBezTo>
                <a:cubicBezTo>
                  <a:pt x="10623813" y="6302704"/>
                  <a:pt x="10621762" y="6304786"/>
                  <a:pt x="10621762" y="6308949"/>
                </a:cubicBezTo>
                <a:cubicBezTo>
                  <a:pt x="10621762" y="6308949"/>
                  <a:pt x="10621762" y="6308949"/>
                  <a:pt x="10621762" y="6333927"/>
                </a:cubicBezTo>
                <a:cubicBezTo>
                  <a:pt x="10621762" y="6338090"/>
                  <a:pt x="10623813" y="6340171"/>
                  <a:pt x="10627914" y="6340171"/>
                </a:cubicBezTo>
                <a:cubicBezTo>
                  <a:pt x="10627914" y="6340171"/>
                  <a:pt x="10627914" y="6340171"/>
                  <a:pt x="10644320" y="6340171"/>
                </a:cubicBezTo>
                <a:cubicBezTo>
                  <a:pt x="10644320" y="6340171"/>
                  <a:pt x="10644320" y="6340171"/>
                  <a:pt x="10644320" y="6423430"/>
                </a:cubicBezTo>
                <a:cubicBezTo>
                  <a:pt x="10644320" y="6479629"/>
                  <a:pt x="10658675" y="6496281"/>
                  <a:pt x="10699689" y="6496281"/>
                </a:cubicBezTo>
                <a:cubicBezTo>
                  <a:pt x="10709943" y="6496281"/>
                  <a:pt x="10722247" y="6492118"/>
                  <a:pt x="10732500" y="6492118"/>
                </a:cubicBezTo>
                <a:cubicBezTo>
                  <a:pt x="10736602" y="6490037"/>
                  <a:pt x="10738652" y="6487955"/>
                  <a:pt x="10738652" y="6483792"/>
                </a:cubicBezTo>
                <a:cubicBezTo>
                  <a:pt x="10738652" y="6483792"/>
                  <a:pt x="10738652" y="6483792"/>
                  <a:pt x="10736602" y="6460896"/>
                </a:cubicBezTo>
                <a:cubicBezTo>
                  <a:pt x="10736602" y="6456733"/>
                  <a:pt x="10734551" y="6452570"/>
                  <a:pt x="10730449" y="6452570"/>
                </a:cubicBezTo>
                <a:cubicBezTo>
                  <a:pt x="10724297" y="6452570"/>
                  <a:pt x="10714044" y="6454652"/>
                  <a:pt x="10705841" y="6454652"/>
                </a:cubicBezTo>
                <a:cubicBezTo>
                  <a:pt x="10687385" y="6454652"/>
                  <a:pt x="10687385" y="6444245"/>
                  <a:pt x="10687385" y="6417185"/>
                </a:cubicBezTo>
                <a:cubicBezTo>
                  <a:pt x="10687385" y="6417185"/>
                  <a:pt x="10687385" y="6417185"/>
                  <a:pt x="10687385" y="6340171"/>
                </a:cubicBezTo>
                <a:cubicBezTo>
                  <a:pt x="10687385" y="6340171"/>
                  <a:pt x="10687385" y="6340171"/>
                  <a:pt x="10730449" y="6340171"/>
                </a:cubicBezTo>
                <a:cubicBezTo>
                  <a:pt x="10734551" y="6340171"/>
                  <a:pt x="10736602" y="6338090"/>
                  <a:pt x="10736602" y="6333927"/>
                </a:cubicBezTo>
                <a:cubicBezTo>
                  <a:pt x="10736602" y="6333927"/>
                  <a:pt x="10736602" y="6333927"/>
                  <a:pt x="10736602" y="6308949"/>
                </a:cubicBezTo>
                <a:cubicBezTo>
                  <a:pt x="10736602" y="6304786"/>
                  <a:pt x="10734551" y="6302704"/>
                  <a:pt x="10730449" y="6302704"/>
                </a:cubicBezTo>
                <a:cubicBezTo>
                  <a:pt x="10730449" y="6302704"/>
                  <a:pt x="10730449" y="6302704"/>
                  <a:pt x="10687385" y="6302704"/>
                </a:cubicBezTo>
                <a:cubicBezTo>
                  <a:pt x="10687385" y="6302704"/>
                  <a:pt x="10687385" y="6302704"/>
                  <a:pt x="10687385" y="6265238"/>
                </a:cubicBezTo>
                <a:cubicBezTo>
                  <a:pt x="10687385" y="6263157"/>
                  <a:pt x="10685334" y="6261075"/>
                  <a:pt x="10685334" y="6258994"/>
                </a:cubicBezTo>
                <a:cubicBezTo>
                  <a:pt x="10683283" y="6258994"/>
                  <a:pt x="10681232" y="6258994"/>
                  <a:pt x="10679182" y="6258994"/>
                </a:cubicBezTo>
                <a:close/>
                <a:moveTo>
                  <a:pt x="10313278" y="6229772"/>
                </a:moveTo>
                <a:cubicBezTo>
                  <a:pt x="10302968" y="6229772"/>
                  <a:pt x="10272038" y="6229772"/>
                  <a:pt x="10232861" y="6233924"/>
                </a:cubicBezTo>
                <a:cubicBezTo>
                  <a:pt x="10230798" y="6233924"/>
                  <a:pt x="10226674" y="6238076"/>
                  <a:pt x="10226674" y="6242228"/>
                </a:cubicBezTo>
                <a:cubicBezTo>
                  <a:pt x="10226674" y="6242228"/>
                  <a:pt x="10226674" y="6242228"/>
                  <a:pt x="10226674" y="6483040"/>
                </a:cubicBezTo>
                <a:cubicBezTo>
                  <a:pt x="10226674" y="6487192"/>
                  <a:pt x="10230798" y="6489268"/>
                  <a:pt x="10234922" y="6489268"/>
                </a:cubicBezTo>
                <a:cubicBezTo>
                  <a:pt x="10234922" y="6489268"/>
                  <a:pt x="10234922" y="6489268"/>
                  <a:pt x="10263790" y="6489268"/>
                </a:cubicBezTo>
                <a:cubicBezTo>
                  <a:pt x="10267914" y="6489268"/>
                  <a:pt x="10272038" y="6487192"/>
                  <a:pt x="10272038" y="6483040"/>
                </a:cubicBezTo>
                <a:cubicBezTo>
                  <a:pt x="10272038" y="6483040"/>
                  <a:pt x="10272038" y="6483040"/>
                  <a:pt x="10272038" y="6387546"/>
                </a:cubicBezTo>
                <a:cubicBezTo>
                  <a:pt x="10280286" y="6387546"/>
                  <a:pt x="10298844" y="6389621"/>
                  <a:pt x="10321526" y="6389621"/>
                </a:cubicBezTo>
                <a:cubicBezTo>
                  <a:pt x="10321526" y="6389621"/>
                  <a:pt x="10321526" y="6389621"/>
                  <a:pt x="10362766" y="6485115"/>
                </a:cubicBezTo>
                <a:cubicBezTo>
                  <a:pt x="10364828" y="6489268"/>
                  <a:pt x="10366890" y="6489268"/>
                  <a:pt x="10368952" y="6489268"/>
                </a:cubicBezTo>
                <a:cubicBezTo>
                  <a:pt x="10368952" y="6489268"/>
                  <a:pt x="10368952" y="6489268"/>
                  <a:pt x="10401944" y="6489268"/>
                </a:cubicBezTo>
                <a:cubicBezTo>
                  <a:pt x="10406068" y="6489268"/>
                  <a:pt x="10408130" y="6489268"/>
                  <a:pt x="10408130" y="6487192"/>
                </a:cubicBezTo>
                <a:cubicBezTo>
                  <a:pt x="10410192" y="6485115"/>
                  <a:pt x="10410192" y="6483040"/>
                  <a:pt x="10410192" y="6480964"/>
                </a:cubicBezTo>
                <a:lnTo>
                  <a:pt x="10362766" y="6377166"/>
                </a:lnTo>
                <a:cubicBezTo>
                  <a:pt x="10393696" y="6362634"/>
                  <a:pt x="10408130" y="6339798"/>
                  <a:pt x="10408130" y="6308658"/>
                </a:cubicBezTo>
                <a:cubicBezTo>
                  <a:pt x="10408130" y="6273367"/>
                  <a:pt x="10391634" y="6229772"/>
                  <a:pt x="10319464" y="6229772"/>
                </a:cubicBezTo>
                <a:cubicBezTo>
                  <a:pt x="10319464" y="6229772"/>
                  <a:pt x="10317402" y="6229772"/>
                  <a:pt x="10313278" y="6229772"/>
                </a:cubicBezTo>
                <a:close/>
                <a:moveTo>
                  <a:pt x="11675833" y="6196766"/>
                </a:moveTo>
                <a:cubicBezTo>
                  <a:pt x="11677894" y="6194705"/>
                  <a:pt x="11682015" y="6194705"/>
                  <a:pt x="11684076" y="6196766"/>
                </a:cubicBezTo>
                <a:cubicBezTo>
                  <a:pt x="11727344" y="6207067"/>
                  <a:pt x="11760312" y="6225611"/>
                  <a:pt x="11791218" y="6258579"/>
                </a:cubicBezTo>
                <a:cubicBezTo>
                  <a:pt x="11793278" y="6260639"/>
                  <a:pt x="11795339" y="6262699"/>
                  <a:pt x="11795339" y="6264760"/>
                </a:cubicBezTo>
                <a:cubicBezTo>
                  <a:pt x="11793278" y="6268880"/>
                  <a:pt x="11791218" y="6268880"/>
                  <a:pt x="11787097" y="6270941"/>
                </a:cubicBezTo>
                <a:cubicBezTo>
                  <a:pt x="11696438" y="6314210"/>
                  <a:pt x="11696438" y="6314210"/>
                  <a:pt x="11696438" y="6314210"/>
                </a:cubicBezTo>
                <a:cubicBezTo>
                  <a:pt x="11692317" y="6316270"/>
                  <a:pt x="11688196" y="6316270"/>
                  <a:pt x="11686136" y="6316270"/>
                </a:cubicBezTo>
                <a:cubicBezTo>
                  <a:pt x="11684076" y="6314210"/>
                  <a:pt x="11682015" y="6310089"/>
                  <a:pt x="11682015" y="6305968"/>
                </a:cubicBezTo>
                <a:cubicBezTo>
                  <a:pt x="11673773" y="6205007"/>
                  <a:pt x="11673773" y="6205007"/>
                  <a:pt x="11673773" y="6205007"/>
                </a:cubicBezTo>
                <a:cubicBezTo>
                  <a:pt x="11673773" y="6200886"/>
                  <a:pt x="11673773" y="6198826"/>
                  <a:pt x="11675833" y="6196766"/>
                </a:cubicBezTo>
                <a:close/>
                <a:moveTo>
                  <a:pt x="11618498" y="6195995"/>
                </a:moveTo>
                <a:cubicBezTo>
                  <a:pt x="11620043" y="6195738"/>
                  <a:pt x="11621589" y="6195738"/>
                  <a:pt x="11622619" y="6196770"/>
                </a:cubicBezTo>
                <a:cubicBezTo>
                  <a:pt x="11622619" y="6198835"/>
                  <a:pt x="11624679" y="6200900"/>
                  <a:pt x="11624679" y="6207095"/>
                </a:cubicBezTo>
                <a:cubicBezTo>
                  <a:pt x="11616438" y="6308283"/>
                  <a:pt x="11616438" y="6308283"/>
                  <a:pt x="11616438" y="6308283"/>
                </a:cubicBezTo>
                <a:cubicBezTo>
                  <a:pt x="11616438" y="6312413"/>
                  <a:pt x="11614377" y="6314478"/>
                  <a:pt x="11612316" y="6316543"/>
                </a:cubicBezTo>
                <a:cubicBezTo>
                  <a:pt x="11608196" y="6318608"/>
                  <a:pt x="11606135" y="6318608"/>
                  <a:pt x="11602015" y="6316543"/>
                </a:cubicBezTo>
                <a:cubicBezTo>
                  <a:pt x="11511355" y="6271112"/>
                  <a:pt x="11511355" y="6271112"/>
                  <a:pt x="11511355" y="6271112"/>
                </a:cubicBezTo>
                <a:cubicBezTo>
                  <a:pt x="11507235" y="6271112"/>
                  <a:pt x="11505174" y="6269047"/>
                  <a:pt x="11503114" y="6264917"/>
                </a:cubicBezTo>
                <a:cubicBezTo>
                  <a:pt x="11503114" y="6262851"/>
                  <a:pt x="11505174" y="6260787"/>
                  <a:pt x="11507235" y="6258721"/>
                </a:cubicBezTo>
                <a:cubicBezTo>
                  <a:pt x="11538141" y="6225681"/>
                  <a:pt x="11571108" y="6207095"/>
                  <a:pt x="11614377" y="6196770"/>
                </a:cubicBezTo>
                <a:cubicBezTo>
                  <a:pt x="11615407" y="6196770"/>
                  <a:pt x="11616952" y="6196254"/>
                  <a:pt x="11618498" y="6195995"/>
                </a:cubicBezTo>
                <a:close/>
                <a:moveTo>
                  <a:pt x="11649811" y="6160806"/>
                </a:moveTo>
                <a:cubicBezTo>
                  <a:pt x="11530058" y="6160806"/>
                  <a:pt x="11432980" y="6258932"/>
                  <a:pt x="11432980" y="6379976"/>
                </a:cubicBezTo>
                <a:cubicBezTo>
                  <a:pt x="11432980" y="6501019"/>
                  <a:pt x="11530058" y="6599145"/>
                  <a:pt x="11649811" y="6599145"/>
                </a:cubicBezTo>
                <a:cubicBezTo>
                  <a:pt x="11769564" y="6599145"/>
                  <a:pt x="11866643" y="6501019"/>
                  <a:pt x="11866643" y="6379976"/>
                </a:cubicBezTo>
                <a:cubicBezTo>
                  <a:pt x="11866643" y="6258932"/>
                  <a:pt x="11769564" y="6160806"/>
                  <a:pt x="11649811" y="6160806"/>
                </a:cubicBezTo>
                <a:close/>
                <a:moveTo>
                  <a:pt x="11649226" y="6129247"/>
                </a:moveTo>
                <a:cubicBezTo>
                  <a:pt x="11785441" y="6129247"/>
                  <a:pt x="11895865" y="6240979"/>
                  <a:pt x="11895865" y="6378808"/>
                </a:cubicBezTo>
                <a:cubicBezTo>
                  <a:pt x="11895865" y="6516636"/>
                  <a:pt x="11785441" y="6628369"/>
                  <a:pt x="11649226" y="6628369"/>
                </a:cubicBezTo>
                <a:cubicBezTo>
                  <a:pt x="11513012" y="6628369"/>
                  <a:pt x="11402588" y="6516636"/>
                  <a:pt x="11402588" y="6378808"/>
                </a:cubicBezTo>
                <a:cubicBezTo>
                  <a:pt x="11402588" y="6240979"/>
                  <a:pt x="11513012" y="6129247"/>
                  <a:pt x="11649226" y="6129247"/>
                </a:cubicBezTo>
                <a:close/>
                <a:moveTo>
                  <a:pt x="11636303" y="6050671"/>
                </a:moveTo>
                <a:cubicBezTo>
                  <a:pt x="11628077" y="6065220"/>
                  <a:pt x="11623964" y="6083926"/>
                  <a:pt x="11623964" y="6100554"/>
                </a:cubicBezTo>
                <a:cubicBezTo>
                  <a:pt x="11619850" y="6100554"/>
                  <a:pt x="11603398" y="6102632"/>
                  <a:pt x="11601342" y="6104711"/>
                </a:cubicBezTo>
                <a:cubicBezTo>
                  <a:pt x="11595172" y="6086005"/>
                  <a:pt x="11586946" y="6069377"/>
                  <a:pt x="11574607" y="6058985"/>
                </a:cubicBezTo>
                <a:cubicBezTo>
                  <a:pt x="11574607" y="6056906"/>
                  <a:pt x="11574607" y="6056906"/>
                  <a:pt x="11574607" y="6056906"/>
                </a:cubicBezTo>
                <a:cubicBezTo>
                  <a:pt x="11572550" y="6058985"/>
                  <a:pt x="11572550" y="6058985"/>
                  <a:pt x="11572550" y="6058985"/>
                </a:cubicBezTo>
                <a:cubicBezTo>
                  <a:pt x="11566381" y="6058985"/>
                  <a:pt x="11558155" y="6061063"/>
                  <a:pt x="11551985" y="6063142"/>
                </a:cubicBezTo>
                <a:cubicBezTo>
                  <a:pt x="11551985" y="6065220"/>
                  <a:pt x="11551985" y="6065220"/>
                  <a:pt x="11551985" y="6065220"/>
                </a:cubicBezTo>
                <a:cubicBezTo>
                  <a:pt x="11549928" y="6073534"/>
                  <a:pt x="11547872" y="6081848"/>
                  <a:pt x="11547872" y="6090162"/>
                </a:cubicBezTo>
                <a:cubicBezTo>
                  <a:pt x="11547872" y="6100554"/>
                  <a:pt x="11549928" y="6108868"/>
                  <a:pt x="11551985" y="6117182"/>
                </a:cubicBezTo>
                <a:cubicBezTo>
                  <a:pt x="11549928" y="6117182"/>
                  <a:pt x="11533476" y="6125495"/>
                  <a:pt x="11531420" y="6125495"/>
                </a:cubicBezTo>
                <a:cubicBezTo>
                  <a:pt x="11521137" y="6110946"/>
                  <a:pt x="11508798" y="6096397"/>
                  <a:pt x="11494402" y="6090162"/>
                </a:cubicBezTo>
                <a:cubicBezTo>
                  <a:pt x="11494402" y="6088083"/>
                  <a:pt x="11494402" y="6088083"/>
                  <a:pt x="11494402" y="6088083"/>
                </a:cubicBezTo>
                <a:cubicBezTo>
                  <a:pt x="11492346" y="6088083"/>
                  <a:pt x="11492346" y="6088083"/>
                  <a:pt x="11492346" y="6088083"/>
                </a:cubicBezTo>
                <a:cubicBezTo>
                  <a:pt x="11486176" y="6092240"/>
                  <a:pt x="11480006" y="6096397"/>
                  <a:pt x="11473837" y="6100554"/>
                </a:cubicBezTo>
                <a:cubicBezTo>
                  <a:pt x="11473837" y="6100554"/>
                  <a:pt x="11473837" y="6102632"/>
                  <a:pt x="11473837" y="6102632"/>
                </a:cubicBezTo>
                <a:cubicBezTo>
                  <a:pt x="11473837" y="6119260"/>
                  <a:pt x="11477950" y="6135888"/>
                  <a:pt x="11486176" y="6152515"/>
                </a:cubicBezTo>
                <a:cubicBezTo>
                  <a:pt x="11484120" y="6154594"/>
                  <a:pt x="11471780" y="6162908"/>
                  <a:pt x="11469724" y="6164986"/>
                </a:cubicBezTo>
                <a:cubicBezTo>
                  <a:pt x="11457385" y="6152515"/>
                  <a:pt x="11440932" y="6142123"/>
                  <a:pt x="11426536" y="6137966"/>
                </a:cubicBezTo>
                <a:cubicBezTo>
                  <a:pt x="11424480" y="6137966"/>
                  <a:pt x="11424480" y="6137966"/>
                  <a:pt x="11424480" y="6137966"/>
                </a:cubicBezTo>
                <a:cubicBezTo>
                  <a:pt x="11424480" y="6140044"/>
                  <a:pt x="11424480" y="6140044"/>
                  <a:pt x="11424480" y="6140044"/>
                </a:cubicBezTo>
                <a:cubicBezTo>
                  <a:pt x="11418310" y="6142123"/>
                  <a:pt x="11412140" y="6148358"/>
                  <a:pt x="11408027" y="6154594"/>
                </a:cubicBezTo>
                <a:cubicBezTo>
                  <a:pt x="11408027" y="6156672"/>
                  <a:pt x="11408027" y="6156672"/>
                  <a:pt x="11408027" y="6156672"/>
                </a:cubicBezTo>
                <a:cubicBezTo>
                  <a:pt x="11412140" y="6171221"/>
                  <a:pt x="11422423" y="6187849"/>
                  <a:pt x="11434763" y="6202398"/>
                </a:cubicBezTo>
                <a:cubicBezTo>
                  <a:pt x="11432706" y="6202398"/>
                  <a:pt x="11422423" y="6216947"/>
                  <a:pt x="11420366" y="6219026"/>
                </a:cubicBezTo>
                <a:cubicBezTo>
                  <a:pt x="11405971" y="6210712"/>
                  <a:pt x="11387462" y="6206555"/>
                  <a:pt x="11371010" y="6206555"/>
                </a:cubicBezTo>
                <a:cubicBezTo>
                  <a:pt x="11368953" y="6206555"/>
                  <a:pt x="11368953" y="6206555"/>
                  <a:pt x="11368953" y="6206555"/>
                </a:cubicBezTo>
                <a:cubicBezTo>
                  <a:pt x="11364840" y="6210712"/>
                  <a:pt x="11360727" y="6219026"/>
                  <a:pt x="11358671" y="6225261"/>
                </a:cubicBezTo>
                <a:cubicBezTo>
                  <a:pt x="11358671" y="6227340"/>
                  <a:pt x="11358671" y="6227340"/>
                  <a:pt x="11358671" y="6227340"/>
                </a:cubicBezTo>
                <a:cubicBezTo>
                  <a:pt x="11366897" y="6241888"/>
                  <a:pt x="11379236" y="6254359"/>
                  <a:pt x="11395688" y="6264752"/>
                </a:cubicBezTo>
                <a:cubicBezTo>
                  <a:pt x="11393632" y="6266830"/>
                  <a:pt x="11387462" y="6281379"/>
                  <a:pt x="11387462" y="6283458"/>
                </a:cubicBezTo>
                <a:cubicBezTo>
                  <a:pt x="11368953" y="6279301"/>
                  <a:pt x="11350444" y="6279301"/>
                  <a:pt x="11336049" y="6283458"/>
                </a:cubicBezTo>
                <a:cubicBezTo>
                  <a:pt x="11333992" y="6283458"/>
                  <a:pt x="11333992" y="6283458"/>
                  <a:pt x="11333992" y="6283458"/>
                </a:cubicBezTo>
                <a:cubicBezTo>
                  <a:pt x="11333992" y="6285536"/>
                  <a:pt x="11333992" y="6285536"/>
                  <a:pt x="11333992" y="6285536"/>
                </a:cubicBezTo>
                <a:cubicBezTo>
                  <a:pt x="11331936" y="6291772"/>
                  <a:pt x="11329879" y="6300085"/>
                  <a:pt x="11327823" y="6306320"/>
                </a:cubicBezTo>
                <a:cubicBezTo>
                  <a:pt x="11329879" y="6308399"/>
                  <a:pt x="11329879" y="6308399"/>
                  <a:pt x="11329879" y="6308399"/>
                </a:cubicBezTo>
                <a:cubicBezTo>
                  <a:pt x="11340162" y="6318791"/>
                  <a:pt x="11356614" y="6329184"/>
                  <a:pt x="11373066" y="6333340"/>
                </a:cubicBezTo>
                <a:cubicBezTo>
                  <a:pt x="11373066" y="6335419"/>
                  <a:pt x="11371010" y="6354125"/>
                  <a:pt x="11371010" y="6356204"/>
                </a:cubicBezTo>
                <a:cubicBezTo>
                  <a:pt x="11352501" y="6356204"/>
                  <a:pt x="11333992" y="6360360"/>
                  <a:pt x="11321653" y="6368675"/>
                </a:cubicBezTo>
                <a:cubicBezTo>
                  <a:pt x="11319596" y="6368675"/>
                  <a:pt x="11319596" y="6368675"/>
                  <a:pt x="11319596" y="6368675"/>
                </a:cubicBezTo>
                <a:cubicBezTo>
                  <a:pt x="11319596" y="6370752"/>
                  <a:pt x="11319596" y="6370752"/>
                  <a:pt x="11319596" y="6370752"/>
                </a:cubicBezTo>
                <a:cubicBezTo>
                  <a:pt x="11319596" y="6372831"/>
                  <a:pt x="11319596" y="6376988"/>
                  <a:pt x="11319596" y="6381145"/>
                </a:cubicBezTo>
                <a:cubicBezTo>
                  <a:pt x="11319596" y="6385302"/>
                  <a:pt x="11319596" y="6389459"/>
                  <a:pt x="11319596" y="6391537"/>
                </a:cubicBezTo>
                <a:cubicBezTo>
                  <a:pt x="11319596" y="6393616"/>
                  <a:pt x="11319596" y="6393616"/>
                  <a:pt x="11319596" y="6393616"/>
                </a:cubicBezTo>
                <a:cubicBezTo>
                  <a:pt x="11321653" y="6393616"/>
                  <a:pt x="11321653" y="6393616"/>
                  <a:pt x="11321653" y="6393616"/>
                </a:cubicBezTo>
                <a:cubicBezTo>
                  <a:pt x="11333992" y="6401930"/>
                  <a:pt x="11352501" y="6406087"/>
                  <a:pt x="11371010" y="6406087"/>
                </a:cubicBezTo>
                <a:cubicBezTo>
                  <a:pt x="11371010" y="6410243"/>
                  <a:pt x="11373066" y="6426871"/>
                  <a:pt x="11375123" y="6428949"/>
                </a:cubicBezTo>
                <a:cubicBezTo>
                  <a:pt x="11356614" y="6435184"/>
                  <a:pt x="11340162" y="6443498"/>
                  <a:pt x="11329879" y="6455969"/>
                </a:cubicBezTo>
                <a:cubicBezTo>
                  <a:pt x="11327823" y="6455969"/>
                  <a:pt x="11327823" y="6455969"/>
                  <a:pt x="11327823" y="6455969"/>
                </a:cubicBezTo>
                <a:cubicBezTo>
                  <a:pt x="11327823" y="6458048"/>
                  <a:pt x="11327823" y="6458048"/>
                  <a:pt x="11327823" y="6458048"/>
                </a:cubicBezTo>
                <a:cubicBezTo>
                  <a:pt x="11329879" y="6464283"/>
                  <a:pt x="11331936" y="6472597"/>
                  <a:pt x="11333992" y="6478833"/>
                </a:cubicBezTo>
                <a:cubicBezTo>
                  <a:pt x="11336049" y="6478833"/>
                  <a:pt x="11336049" y="6478833"/>
                  <a:pt x="11336049" y="6478833"/>
                </a:cubicBezTo>
                <a:cubicBezTo>
                  <a:pt x="11350444" y="6485068"/>
                  <a:pt x="11371010" y="6482989"/>
                  <a:pt x="11387462" y="6478833"/>
                </a:cubicBezTo>
                <a:cubicBezTo>
                  <a:pt x="11387462" y="6480910"/>
                  <a:pt x="11395688" y="6497539"/>
                  <a:pt x="11395688" y="6499616"/>
                </a:cubicBezTo>
                <a:cubicBezTo>
                  <a:pt x="11381292" y="6507930"/>
                  <a:pt x="11366897" y="6522480"/>
                  <a:pt x="11358671" y="6537029"/>
                </a:cubicBezTo>
                <a:cubicBezTo>
                  <a:pt x="11358671" y="6539107"/>
                  <a:pt x="11358671" y="6539107"/>
                  <a:pt x="11358671" y="6539107"/>
                </a:cubicBezTo>
                <a:cubicBezTo>
                  <a:pt x="11360727" y="6543265"/>
                  <a:pt x="11366897" y="6551578"/>
                  <a:pt x="11371010" y="6557813"/>
                </a:cubicBezTo>
                <a:cubicBezTo>
                  <a:pt x="11387462" y="6557813"/>
                  <a:pt x="11405971" y="6553657"/>
                  <a:pt x="11422423" y="6543265"/>
                </a:cubicBezTo>
                <a:cubicBezTo>
                  <a:pt x="11422423" y="6545342"/>
                  <a:pt x="11432706" y="6559892"/>
                  <a:pt x="11434763" y="6561971"/>
                </a:cubicBezTo>
                <a:cubicBezTo>
                  <a:pt x="11422423" y="6574441"/>
                  <a:pt x="11412140" y="6591068"/>
                  <a:pt x="11408027" y="6607697"/>
                </a:cubicBezTo>
                <a:cubicBezTo>
                  <a:pt x="11410084" y="6609774"/>
                  <a:pt x="11410084" y="6609774"/>
                  <a:pt x="11410084" y="6609774"/>
                </a:cubicBezTo>
                <a:cubicBezTo>
                  <a:pt x="11412140" y="6613932"/>
                  <a:pt x="11420366" y="6620167"/>
                  <a:pt x="11424480" y="6624324"/>
                </a:cubicBezTo>
                <a:cubicBezTo>
                  <a:pt x="11426536" y="6624324"/>
                  <a:pt x="11426536" y="6624324"/>
                  <a:pt x="11426536" y="6624324"/>
                </a:cubicBezTo>
                <a:cubicBezTo>
                  <a:pt x="11440932" y="6620167"/>
                  <a:pt x="11457385" y="6611853"/>
                  <a:pt x="11471780" y="6597304"/>
                </a:cubicBezTo>
                <a:cubicBezTo>
                  <a:pt x="11473837" y="6599383"/>
                  <a:pt x="11486176" y="6609774"/>
                  <a:pt x="11488233" y="6611853"/>
                </a:cubicBezTo>
                <a:cubicBezTo>
                  <a:pt x="11480006" y="6628480"/>
                  <a:pt x="11475894" y="6645109"/>
                  <a:pt x="11475894" y="6661736"/>
                </a:cubicBezTo>
                <a:cubicBezTo>
                  <a:pt x="11475894" y="6661736"/>
                  <a:pt x="11475894" y="6663815"/>
                  <a:pt x="11475894" y="6663815"/>
                </a:cubicBezTo>
                <a:cubicBezTo>
                  <a:pt x="11480006" y="6667971"/>
                  <a:pt x="11488233" y="6672129"/>
                  <a:pt x="11494402" y="6674206"/>
                </a:cubicBezTo>
                <a:cubicBezTo>
                  <a:pt x="11494402" y="6676285"/>
                  <a:pt x="11494402" y="6676285"/>
                  <a:pt x="11494402" y="6676285"/>
                </a:cubicBezTo>
                <a:cubicBezTo>
                  <a:pt x="11496459" y="6674206"/>
                  <a:pt x="11496459" y="6674206"/>
                  <a:pt x="11496459" y="6674206"/>
                </a:cubicBezTo>
                <a:cubicBezTo>
                  <a:pt x="11510854" y="6665893"/>
                  <a:pt x="11523194" y="6653422"/>
                  <a:pt x="11533476" y="6636795"/>
                </a:cubicBezTo>
                <a:cubicBezTo>
                  <a:pt x="11535533" y="6638873"/>
                  <a:pt x="11549928" y="6645109"/>
                  <a:pt x="11551985" y="6645109"/>
                </a:cubicBezTo>
                <a:cubicBezTo>
                  <a:pt x="11549928" y="6653422"/>
                  <a:pt x="11549928" y="6663815"/>
                  <a:pt x="11549928" y="6672129"/>
                </a:cubicBezTo>
                <a:cubicBezTo>
                  <a:pt x="11549928" y="6680442"/>
                  <a:pt x="11549928" y="6690835"/>
                  <a:pt x="11551985" y="6697070"/>
                </a:cubicBezTo>
                <a:cubicBezTo>
                  <a:pt x="11551985" y="6699148"/>
                  <a:pt x="11551985" y="6699148"/>
                  <a:pt x="11551985" y="6699148"/>
                </a:cubicBezTo>
                <a:cubicBezTo>
                  <a:pt x="11554042" y="6699148"/>
                  <a:pt x="11554042" y="6699148"/>
                  <a:pt x="11554042" y="6699148"/>
                </a:cubicBezTo>
                <a:cubicBezTo>
                  <a:pt x="11558155" y="6701227"/>
                  <a:pt x="11568437" y="6703305"/>
                  <a:pt x="11574607" y="6705383"/>
                </a:cubicBezTo>
                <a:cubicBezTo>
                  <a:pt x="11576663" y="6705383"/>
                  <a:pt x="11576663" y="6705383"/>
                  <a:pt x="11576663" y="6705383"/>
                </a:cubicBezTo>
                <a:cubicBezTo>
                  <a:pt x="11586946" y="6692913"/>
                  <a:pt x="11597229" y="6676285"/>
                  <a:pt x="11601342" y="6659658"/>
                </a:cubicBezTo>
                <a:cubicBezTo>
                  <a:pt x="11603398" y="6659658"/>
                  <a:pt x="11621907" y="6661736"/>
                  <a:pt x="11623964" y="6661736"/>
                </a:cubicBezTo>
                <a:cubicBezTo>
                  <a:pt x="11623964" y="6680442"/>
                  <a:pt x="11628077" y="6699148"/>
                  <a:pt x="11636303" y="6713697"/>
                </a:cubicBezTo>
                <a:cubicBezTo>
                  <a:pt x="11638359" y="6713697"/>
                  <a:pt x="11638359" y="6713697"/>
                  <a:pt x="11638359" y="6713697"/>
                </a:cubicBezTo>
                <a:cubicBezTo>
                  <a:pt x="11644529" y="6713697"/>
                  <a:pt x="11654812" y="6713697"/>
                  <a:pt x="11658925" y="6713697"/>
                </a:cubicBezTo>
                <a:cubicBezTo>
                  <a:pt x="11660982" y="6713697"/>
                  <a:pt x="11660982" y="6713697"/>
                  <a:pt x="11660982" y="6713697"/>
                </a:cubicBezTo>
                <a:cubicBezTo>
                  <a:pt x="11669208" y="6699148"/>
                  <a:pt x="11673321" y="6680442"/>
                  <a:pt x="11675378" y="6661736"/>
                </a:cubicBezTo>
                <a:cubicBezTo>
                  <a:pt x="11677434" y="6661736"/>
                  <a:pt x="11693886" y="6659658"/>
                  <a:pt x="11695943" y="6659658"/>
                </a:cubicBezTo>
                <a:cubicBezTo>
                  <a:pt x="11700056" y="6676285"/>
                  <a:pt x="11710338" y="6692913"/>
                  <a:pt x="11722678" y="6705383"/>
                </a:cubicBezTo>
                <a:cubicBezTo>
                  <a:pt x="11728847" y="6703305"/>
                  <a:pt x="11739130" y="6701227"/>
                  <a:pt x="11743243" y="6699148"/>
                </a:cubicBezTo>
                <a:cubicBezTo>
                  <a:pt x="11745300" y="6699148"/>
                  <a:pt x="11745300" y="6699148"/>
                  <a:pt x="11745300" y="6699148"/>
                </a:cubicBezTo>
                <a:cubicBezTo>
                  <a:pt x="11747356" y="6690835"/>
                  <a:pt x="11747356" y="6680442"/>
                  <a:pt x="11747356" y="6672129"/>
                </a:cubicBezTo>
                <a:cubicBezTo>
                  <a:pt x="11747356" y="6663815"/>
                  <a:pt x="11747356" y="6653422"/>
                  <a:pt x="11745300" y="6645109"/>
                </a:cubicBezTo>
                <a:cubicBezTo>
                  <a:pt x="11747356" y="6645109"/>
                  <a:pt x="11763808" y="6638873"/>
                  <a:pt x="11765865" y="6636795"/>
                </a:cubicBezTo>
                <a:cubicBezTo>
                  <a:pt x="11774091" y="6653422"/>
                  <a:pt x="11788487" y="6665893"/>
                  <a:pt x="11802882" y="6674206"/>
                </a:cubicBezTo>
                <a:cubicBezTo>
                  <a:pt x="11809052" y="6672129"/>
                  <a:pt x="11817278" y="6667971"/>
                  <a:pt x="11821391" y="6663815"/>
                </a:cubicBezTo>
                <a:cubicBezTo>
                  <a:pt x="11823448" y="6661736"/>
                  <a:pt x="11823448" y="6661736"/>
                  <a:pt x="11823448" y="6661736"/>
                </a:cubicBezTo>
                <a:cubicBezTo>
                  <a:pt x="11823448" y="6661736"/>
                  <a:pt x="11823448" y="6661736"/>
                  <a:pt x="11823448" y="6659658"/>
                </a:cubicBezTo>
                <a:cubicBezTo>
                  <a:pt x="11823448" y="6645109"/>
                  <a:pt x="11817278" y="6626403"/>
                  <a:pt x="11809052" y="6611853"/>
                </a:cubicBezTo>
                <a:cubicBezTo>
                  <a:pt x="11811108" y="6609774"/>
                  <a:pt x="11823448" y="6599383"/>
                  <a:pt x="11825504" y="6597304"/>
                </a:cubicBezTo>
                <a:cubicBezTo>
                  <a:pt x="11839900" y="6609774"/>
                  <a:pt x="11856352" y="6620167"/>
                  <a:pt x="11870748" y="6624324"/>
                </a:cubicBezTo>
                <a:cubicBezTo>
                  <a:pt x="11872805" y="6624324"/>
                  <a:pt x="11872805" y="6624324"/>
                  <a:pt x="11872805" y="6624324"/>
                </a:cubicBezTo>
                <a:cubicBezTo>
                  <a:pt x="11876918" y="6620167"/>
                  <a:pt x="11885144" y="6613932"/>
                  <a:pt x="11887201" y="6607697"/>
                </a:cubicBezTo>
                <a:cubicBezTo>
                  <a:pt x="11889257" y="6607697"/>
                  <a:pt x="11889257" y="6607697"/>
                  <a:pt x="11889257" y="6607697"/>
                </a:cubicBezTo>
                <a:cubicBezTo>
                  <a:pt x="11885144" y="6591068"/>
                  <a:pt x="11874861" y="6574441"/>
                  <a:pt x="11862522" y="6561971"/>
                </a:cubicBezTo>
                <a:cubicBezTo>
                  <a:pt x="11864579" y="6559892"/>
                  <a:pt x="11874861" y="6545342"/>
                  <a:pt x="11874861" y="6543265"/>
                </a:cubicBezTo>
                <a:cubicBezTo>
                  <a:pt x="11891314" y="6551578"/>
                  <a:pt x="11909822" y="6557813"/>
                  <a:pt x="11926275" y="6557813"/>
                </a:cubicBezTo>
                <a:cubicBezTo>
                  <a:pt x="11928331" y="6555735"/>
                  <a:pt x="11928331" y="6555735"/>
                  <a:pt x="11928331" y="6555735"/>
                </a:cubicBezTo>
                <a:cubicBezTo>
                  <a:pt x="11930388" y="6551578"/>
                  <a:pt x="11936557" y="6543265"/>
                  <a:pt x="11938614" y="6537029"/>
                </a:cubicBezTo>
                <a:cubicBezTo>
                  <a:pt x="11938614" y="6534951"/>
                  <a:pt x="11938614" y="6534951"/>
                  <a:pt x="11938614" y="6534951"/>
                </a:cubicBezTo>
                <a:cubicBezTo>
                  <a:pt x="11930388" y="6522480"/>
                  <a:pt x="11915992" y="6507930"/>
                  <a:pt x="11901596" y="6499616"/>
                </a:cubicBezTo>
                <a:cubicBezTo>
                  <a:pt x="11901596" y="6495460"/>
                  <a:pt x="11909822" y="6480910"/>
                  <a:pt x="11909822" y="6478833"/>
                </a:cubicBezTo>
                <a:cubicBezTo>
                  <a:pt x="11926275" y="6482989"/>
                  <a:pt x="11944784" y="6482989"/>
                  <a:pt x="11961236" y="6478833"/>
                </a:cubicBezTo>
                <a:cubicBezTo>
                  <a:pt x="11963292" y="6478833"/>
                  <a:pt x="11963292" y="6478833"/>
                  <a:pt x="11963292" y="6478833"/>
                </a:cubicBezTo>
                <a:cubicBezTo>
                  <a:pt x="11965349" y="6472597"/>
                  <a:pt x="11967405" y="6464283"/>
                  <a:pt x="11967405" y="6458048"/>
                </a:cubicBezTo>
                <a:cubicBezTo>
                  <a:pt x="11967405" y="6455969"/>
                  <a:pt x="11967405" y="6455969"/>
                  <a:pt x="11967405" y="6455969"/>
                </a:cubicBezTo>
                <a:cubicBezTo>
                  <a:pt x="11957123" y="6443498"/>
                  <a:pt x="11940670" y="6435184"/>
                  <a:pt x="11922162" y="6428949"/>
                </a:cubicBezTo>
                <a:cubicBezTo>
                  <a:pt x="11924218" y="6426871"/>
                  <a:pt x="11926275" y="6410243"/>
                  <a:pt x="11926275" y="6408165"/>
                </a:cubicBezTo>
                <a:cubicBezTo>
                  <a:pt x="11944784" y="6408165"/>
                  <a:pt x="11963292" y="6401930"/>
                  <a:pt x="11975632" y="6393616"/>
                </a:cubicBezTo>
                <a:cubicBezTo>
                  <a:pt x="11977688" y="6393616"/>
                  <a:pt x="11977688" y="6393616"/>
                  <a:pt x="11977688" y="6393616"/>
                </a:cubicBezTo>
                <a:cubicBezTo>
                  <a:pt x="11977688" y="6389459"/>
                  <a:pt x="11977688" y="6385302"/>
                  <a:pt x="11977688" y="6381145"/>
                </a:cubicBezTo>
                <a:cubicBezTo>
                  <a:pt x="11977688" y="6379066"/>
                  <a:pt x="11977688" y="6374910"/>
                  <a:pt x="11977688" y="6370752"/>
                </a:cubicBezTo>
                <a:cubicBezTo>
                  <a:pt x="11975632" y="6370752"/>
                  <a:pt x="11975632" y="6370752"/>
                  <a:pt x="11975632" y="6370752"/>
                </a:cubicBezTo>
                <a:cubicBezTo>
                  <a:pt x="11963292" y="6362439"/>
                  <a:pt x="11944784" y="6356204"/>
                  <a:pt x="11926275" y="6356204"/>
                </a:cubicBezTo>
                <a:cubicBezTo>
                  <a:pt x="11926275" y="6354125"/>
                  <a:pt x="11924218" y="6337498"/>
                  <a:pt x="11924218" y="6335419"/>
                </a:cubicBezTo>
                <a:cubicBezTo>
                  <a:pt x="11940670" y="6329184"/>
                  <a:pt x="11957123" y="6320870"/>
                  <a:pt x="11967405" y="6308399"/>
                </a:cubicBezTo>
                <a:cubicBezTo>
                  <a:pt x="11969462" y="6308399"/>
                  <a:pt x="11969462" y="6308399"/>
                  <a:pt x="11969462" y="6308399"/>
                </a:cubicBezTo>
                <a:cubicBezTo>
                  <a:pt x="11969462" y="6306320"/>
                  <a:pt x="11969462" y="6306320"/>
                  <a:pt x="11969462" y="6306320"/>
                </a:cubicBezTo>
                <a:cubicBezTo>
                  <a:pt x="11967405" y="6300085"/>
                  <a:pt x="11965349" y="6291772"/>
                  <a:pt x="11963292" y="6285536"/>
                </a:cubicBezTo>
                <a:cubicBezTo>
                  <a:pt x="11961236" y="6285536"/>
                  <a:pt x="11961236" y="6285536"/>
                  <a:pt x="11961236" y="6285536"/>
                </a:cubicBezTo>
                <a:cubicBezTo>
                  <a:pt x="11946840" y="6279301"/>
                  <a:pt x="11928331" y="6281379"/>
                  <a:pt x="11909822" y="6285536"/>
                </a:cubicBezTo>
                <a:cubicBezTo>
                  <a:pt x="11909822" y="6283458"/>
                  <a:pt x="11903653" y="6266830"/>
                  <a:pt x="11901596" y="6264752"/>
                </a:cubicBezTo>
                <a:cubicBezTo>
                  <a:pt x="11918049" y="6256438"/>
                  <a:pt x="11930388" y="6241888"/>
                  <a:pt x="11938614" y="6227340"/>
                </a:cubicBezTo>
                <a:cubicBezTo>
                  <a:pt x="11938614" y="6225261"/>
                  <a:pt x="11938614" y="6225261"/>
                  <a:pt x="11938614" y="6225261"/>
                </a:cubicBezTo>
                <a:cubicBezTo>
                  <a:pt x="11936557" y="6221104"/>
                  <a:pt x="11932444" y="6212790"/>
                  <a:pt x="11928331" y="6206555"/>
                </a:cubicBezTo>
                <a:cubicBezTo>
                  <a:pt x="11926275" y="6206555"/>
                  <a:pt x="11926275" y="6206555"/>
                  <a:pt x="11926275" y="6206555"/>
                </a:cubicBezTo>
                <a:cubicBezTo>
                  <a:pt x="11909822" y="6206555"/>
                  <a:pt x="11891314" y="6210712"/>
                  <a:pt x="11876918" y="6219026"/>
                </a:cubicBezTo>
                <a:cubicBezTo>
                  <a:pt x="11874861" y="6219026"/>
                  <a:pt x="11864579" y="6204476"/>
                  <a:pt x="11862522" y="6202398"/>
                </a:cubicBezTo>
                <a:cubicBezTo>
                  <a:pt x="11874861" y="6189927"/>
                  <a:pt x="11885144" y="6173300"/>
                  <a:pt x="11889257" y="6156672"/>
                </a:cubicBezTo>
                <a:cubicBezTo>
                  <a:pt x="11889257" y="6154594"/>
                  <a:pt x="11889257" y="6154594"/>
                  <a:pt x="11889257" y="6154594"/>
                </a:cubicBezTo>
                <a:cubicBezTo>
                  <a:pt x="11885144" y="6150437"/>
                  <a:pt x="11878975" y="6144201"/>
                  <a:pt x="11872805" y="6140044"/>
                </a:cubicBezTo>
                <a:cubicBezTo>
                  <a:pt x="11856352" y="6144201"/>
                  <a:pt x="11839900" y="6152515"/>
                  <a:pt x="11827561" y="6164986"/>
                </a:cubicBezTo>
                <a:cubicBezTo>
                  <a:pt x="11825504" y="6164986"/>
                  <a:pt x="11811108" y="6154594"/>
                  <a:pt x="11809052" y="6152515"/>
                </a:cubicBezTo>
                <a:cubicBezTo>
                  <a:pt x="11819334" y="6135888"/>
                  <a:pt x="11823448" y="6119260"/>
                  <a:pt x="11823448" y="6102632"/>
                </a:cubicBezTo>
                <a:cubicBezTo>
                  <a:pt x="11823448" y="6102632"/>
                  <a:pt x="11823448" y="6100554"/>
                  <a:pt x="11823448" y="6100554"/>
                </a:cubicBezTo>
                <a:cubicBezTo>
                  <a:pt x="11817278" y="6096397"/>
                  <a:pt x="11809052" y="6092240"/>
                  <a:pt x="11804939" y="6090162"/>
                </a:cubicBezTo>
                <a:cubicBezTo>
                  <a:pt x="11802882" y="6088083"/>
                  <a:pt x="11802882" y="6088083"/>
                  <a:pt x="11802882" y="6088083"/>
                </a:cubicBezTo>
                <a:cubicBezTo>
                  <a:pt x="11802882" y="6090162"/>
                  <a:pt x="11802882" y="6090162"/>
                  <a:pt x="11802882" y="6090162"/>
                </a:cubicBezTo>
                <a:cubicBezTo>
                  <a:pt x="11788487" y="6096397"/>
                  <a:pt x="11776147" y="6110946"/>
                  <a:pt x="11765865" y="6125495"/>
                </a:cubicBezTo>
                <a:cubicBezTo>
                  <a:pt x="11763808" y="6125495"/>
                  <a:pt x="11747356" y="6119260"/>
                  <a:pt x="11745300" y="6117182"/>
                </a:cubicBezTo>
                <a:cubicBezTo>
                  <a:pt x="11747356" y="6108868"/>
                  <a:pt x="11749412" y="6100554"/>
                  <a:pt x="11749412" y="6090162"/>
                </a:cubicBezTo>
                <a:cubicBezTo>
                  <a:pt x="11749412" y="6081848"/>
                  <a:pt x="11747356" y="6073534"/>
                  <a:pt x="11745300" y="6065220"/>
                </a:cubicBezTo>
                <a:cubicBezTo>
                  <a:pt x="11745300" y="6063142"/>
                  <a:pt x="11745300" y="6063142"/>
                  <a:pt x="11745300" y="6063142"/>
                </a:cubicBezTo>
                <a:cubicBezTo>
                  <a:pt x="11743243" y="6063142"/>
                  <a:pt x="11743243" y="6063142"/>
                  <a:pt x="11743243" y="6063142"/>
                </a:cubicBezTo>
                <a:cubicBezTo>
                  <a:pt x="11739130" y="6061063"/>
                  <a:pt x="11730904" y="6058985"/>
                  <a:pt x="11722678" y="6058985"/>
                </a:cubicBezTo>
                <a:cubicBezTo>
                  <a:pt x="11710338" y="6069377"/>
                  <a:pt x="11700056" y="6086005"/>
                  <a:pt x="11695943" y="6104711"/>
                </a:cubicBezTo>
                <a:cubicBezTo>
                  <a:pt x="11693886" y="6102632"/>
                  <a:pt x="11677434" y="6100554"/>
                  <a:pt x="11673321" y="6100554"/>
                </a:cubicBezTo>
                <a:cubicBezTo>
                  <a:pt x="11673321" y="6083926"/>
                  <a:pt x="11669208" y="6065220"/>
                  <a:pt x="11660982" y="6050671"/>
                </a:cubicBezTo>
                <a:cubicBezTo>
                  <a:pt x="11658925" y="6050671"/>
                  <a:pt x="11658925" y="6050671"/>
                  <a:pt x="11658925" y="6050671"/>
                </a:cubicBezTo>
                <a:cubicBezTo>
                  <a:pt x="11652756" y="6048592"/>
                  <a:pt x="11644529" y="6048592"/>
                  <a:pt x="11638359" y="6050671"/>
                </a:cubicBezTo>
                <a:cubicBezTo>
                  <a:pt x="11636303" y="6050671"/>
                  <a:pt x="11636303" y="6050671"/>
                  <a:pt x="11636303" y="6050671"/>
                </a:cubicBezTo>
                <a:close/>
                <a:moveTo>
                  <a:pt x="0" y="0"/>
                </a:moveTo>
                <a:lnTo>
                  <a:pt x="12192000" y="0"/>
                </a:lnTo>
                <a:lnTo>
                  <a:pt x="12192000" y="6858000"/>
                </a:lnTo>
                <a:lnTo>
                  <a:pt x="4539049" y="6858000"/>
                </a:lnTo>
                <a:lnTo>
                  <a:pt x="0" y="6858000"/>
                </a:lnTo>
                <a:lnTo>
                  <a:pt x="0" y="6273113"/>
                </a:lnTo>
                <a:close/>
              </a:path>
            </a:pathLst>
          </a:custGeom>
          <a:solidFill>
            <a:srgbClr val="48595D">
              <a:alpha val="70000"/>
            </a:srgbClr>
          </a:solidFill>
        </p:spPr>
        <p:txBody>
          <a:bodyPr wrap="square" tIns="0" bIns="1371600" anchor="b">
            <a:noAutofit/>
          </a:bodyPr>
          <a:lstStyle>
            <a:lvl1pPr marL="457200" indent="0" algn="l">
              <a:buNone/>
              <a:defRPr sz="6600" b="1" cap="all" baseline="0">
                <a:solidFill>
                  <a:schemeClr val="bg1">
                    <a:alpha val="0"/>
                  </a:schemeClr>
                </a:solidFill>
                <a:latin typeface="MS PMincho"/>
              </a:defRPr>
            </a:lvl1pPr>
            <a:lvl2pPr marL="0" indent="0" algn="ctr">
              <a:buNone/>
              <a:defRPr sz="2000">
                <a:solidFill>
                  <a:schemeClr val="bg1"/>
                </a:solidFill>
              </a:defRPr>
            </a:lvl2pPr>
            <a:lvl3pPr>
              <a:defRPr sz="1800"/>
            </a:lvl3pPr>
            <a:lvl4pPr>
              <a:defRPr sz="1600"/>
            </a:lvl4pPr>
            <a:lvl5pPr>
              <a:defRPr sz="1600"/>
            </a:lvl5pPr>
          </a:lstStyle>
          <a:p>
            <a:pPr lvl="0"/>
            <a:endParaRPr/>
          </a:p>
        </p:txBody>
      </p:sp>
      <p:sp>
        <p:nvSpPr>
          <p:cNvPr id="8" name="Text Placeholder 7">
            <a:extLst>
              <a:ext uri="{FF2B5EF4-FFF2-40B4-BE49-F238E27FC236}">
                <a16:creationId xmlns:a16="http://schemas.microsoft.com/office/drawing/2014/main" id="{E5AC0397-2DA6-4540-8C1F-56B2F3337EE9}"/>
              </a:ext>
            </a:extLst>
          </p:cNvPr>
          <p:cNvSpPr>
            <a:spLocks noGrp="1"/>
          </p:cNvSpPr>
          <p:nvPr>
            <p:ph type="body" sz="quarter" idx="14"/>
          </p:nvPr>
        </p:nvSpPr>
        <p:spPr>
          <a:xfrm>
            <a:off x="719138" y="1358900"/>
            <a:ext cx="3860800" cy="2434167"/>
          </a:xfrm>
          <a:noFill/>
          <a:ln w="50800">
            <a:solidFill>
              <a:schemeClr val="bg1"/>
            </a:solidFill>
          </a:ln>
        </p:spPr>
        <p:txBody>
          <a:bodyPr anchor="ctr">
            <a:normAutofit/>
          </a:bodyPr>
          <a:lstStyle>
            <a:lvl1pPr marL="0" indent="0">
              <a:buNone/>
              <a:defRPr sz="3300">
                <a:solidFill>
                  <a:schemeClr val="bg1"/>
                </a:solidFill>
                <a:latin typeface="MS PMincho"/>
              </a:defRPr>
            </a:lvl1pPr>
            <a:lvl2pPr marL="457200" indent="0">
              <a:buFont typeface="Arial" panose="020B0604020202020204" pitchFamily="34" charset="0"/>
              <a:buNone/>
              <a:defRPr sz="3300">
                <a:solidFill>
                  <a:schemeClr val="bg1"/>
                </a:solidFill>
                <a:latin typeface="MS PMincho"/>
              </a:defRPr>
            </a:lvl2pPr>
          </a:lstStyle>
          <a:p>
            <a:pPr lvl="0"/>
            <a:r>
              <a:rPr lang="en-US" dirty="0"/>
              <a:t>Click to edit Master text styles</a:t>
            </a:r>
          </a:p>
          <a:p>
            <a:pPr lvl="1"/>
            <a:endParaRPr lang="en-US" dirty="0"/>
          </a:p>
        </p:txBody>
      </p:sp>
      <p:sp>
        <p:nvSpPr>
          <p:cNvPr id="10" name="Text Placeholder 7">
            <a:extLst>
              <a:ext uri="{FF2B5EF4-FFF2-40B4-BE49-F238E27FC236}">
                <a16:creationId xmlns:a16="http://schemas.microsoft.com/office/drawing/2014/main" id="{CB44E7F6-F31E-4A39-A72C-52DF93197E75}"/>
              </a:ext>
            </a:extLst>
          </p:cNvPr>
          <p:cNvSpPr>
            <a:spLocks noGrp="1"/>
          </p:cNvSpPr>
          <p:nvPr>
            <p:ph type="body" sz="quarter" idx="15"/>
          </p:nvPr>
        </p:nvSpPr>
        <p:spPr>
          <a:xfrm>
            <a:off x="719138" y="3793068"/>
            <a:ext cx="3860800" cy="651932"/>
          </a:xfrm>
          <a:noFill/>
          <a:ln w="50800">
            <a:solidFill>
              <a:schemeClr val="bg1"/>
            </a:solidFill>
          </a:ln>
        </p:spPr>
        <p:txBody>
          <a:bodyPr tIns="0" bIns="0" anchor="ctr">
            <a:noAutofit/>
          </a:bodyPr>
          <a:lstStyle>
            <a:lvl1pPr marL="0" indent="0">
              <a:buNone/>
              <a:defRPr sz="3300">
                <a:solidFill>
                  <a:schemeClr val="bg1"/>
                </a:solidFill>
                <a:latin typeface="MS PMincho"/>
              </a:defRPr>
            </a:lvl1pPr>
            <a:lvl2pPr marL="457200" indent="0">
              <a:buFont typeface="Arial" panose="020B0604020202020204" pitchFamily="34" charset="0"/>
              <a:buNone/>
              <a:defRPr sz="3300">
                <a:solidFill>
                  <a:schemeClr val="bg1"/>
                </a:solidFill>
                <a:latin typeface="MS PMincho"/>
              </a:defRPr>
            </a:lvl2pPr>
          </a:lstStyle>
          <a:p>
            <a:pPr lvl="0"/>
            <a:r>
              <a:rPr lang="en-US" dirty="0"/>
              <a:t>Click to edit Master</a:t>
            </a:r>
          </a:p>
        </p:txBody>
      </p:sp>
      <p:sp>
        <p:nvSpPr>
          <p:cNvPr id="14" name="Slide Number Placeholder 5">
            <a:extLst>
              <a:ext uri="{FF2B5EF4-FFF2-40B4-BE49-F238E27FC236}">
                <a16:creationId xmlns:a16="http://schemas.microsoft.com/office/drawing/2014/main" id="{2A7DCC2E-35BA-4F5F-A36B-1B0E622326EF}"/>
              </a:ext>
            </a:extLst>
          </p:cNvPr>
          <p:cNvSpPr>
            <a:spLocks noGrp="1"/>
          </p:cNvSpPr>
          <p:nvPr>
            <p:ph type="sldNum" sz="quarter" idx="12"/>
          </p:nvPr>
        </p:nvSpPr>
        <p:spPr>
          <a:xfrm>
            <a:off x="11650133" y="115570"/>
            <a:ext cx="423334" cy="365125"/>
          </a:xfrm>
        </p:spPr>
        <p:txBody>
          <a:bodyPr/>
          <a:lstStyle>
            <a:lvl1pPr>
              <a:defRPr>
                <a:solidFill>
                  <a:schemeClr val="bg1"/>
                </a:solidFill>
              </a:defRPr>
            </a:lvl1pPr>
          </a:lstStyle>
          <a:p>
            <a:fld id="{97A94E25-127B-4C48-AF96-44BA7B823777}" type="slidenum">
              <a:rPr lang="en-US" smtClean="0"/>
              <a:pPr/>
              <a:t>‹#›</a:t>
            </a:fld>
            <a:endParaRPr lang="en-US" dirty="0"/>
          </a:p>
        </p:txBody>
      </p:sp>
    </p:spTree>
    <p:extLst>
      <p:ext uri="{BB962C8B-B14F-4D97-AF65-F5344CB8AC3E}">
        <p14:creationId xmlns:p14="http://schemas.microsoft.com/office/powerpoint/2010/main" val="87494738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1_Title and Content">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4342A258-AFA5-4BA1-AA41-952099F1FF0B}"/>
              </a:ext>
            </a:extLst>
          </p:cNvPr>
          <p:cNvSpPr>
            <a:spLocks noGrp="1"/>
          </p:cNvSpPr>
          <p:nvPr>
            <p:ph type="pic" sz="quarter" idx="16"/>
          </p:nvPr>
        </p:nvSpPr>
        <p:spPr>
          <a:xfrm>
            <a:off x="0" y="0"/>
            <a:ext cx="12192000" cy="6858000"/>
          </a:xfrm>
          <a:custGeom>
            <a:avLst/>
            <a:gdLst>
              <a:gd name="connsiteX0" fmla="*/ 11603402 w 12192000"/>
              <a:gd name="connsiteY0" fmla="*/ 6440005 h 6858000"/>
              <a:gd name="connsiteX1" fmla="*/ 11613605 w 12192000"/>
              <a:gd name="connsiteY1" fmla="*/ 6440005 h 6858000"/>
              <a:gd name="connsiteX2" fmla="*/ 11617686 w 12192000"/>
              <a:gd name="connsiteY2" fmla="*/ 6448343 h 6858000"/>
              <a:gd name="connsiteX3" fmla="*/ 11623808 w 12192000"/>
              <a:gd name="connsiteY3" fmla="*/ 6550487 h 6858000"/>
              <a:gd name="connsiteX4" fmla="*/ 11621767 w 12192000"/>
              <a:gd name="connsiteY4" fmla="*/ 6560909 h 6858000"/>
              <a:gd name="connsiteX5" fmla="*/ 11615645 w 12192000"/>
              <a:gd name="connsiteY5" fmla="*/ 6560909 h 6858000"/>
              <a:gd name="connsiteX6" fmla="*/ 11509533 w 12192000"/>
              <a:gd name="connsiteY6" fmla="*/ 6498373 h 6858000"/>
              <a:gd name="connsiteX7" fmla="*/ 11505451 w 12192000"/>
              <a:gd name="connsiteY7" fmla="*/ 6492120 h 6858000"/>
              <a:gd name="connsiteX8" fmla="*/ 11505451 w 12192000"/>
              <a:gd name="connsiteY8" fmla="*/ 6490034 h 6858000"/>
              <a:gd name="connsiteX9" fmla="*/ 11511573 w 12192000"/>
              <a:gd name="connsiteY9" fmla="*/ 6485865 h 6858000"/>
              <a:gd name="connsiteX10" fmla="*/ 11603402 w 12192000"/>
              <a:gd name="connsiteY10" fmla="*/ 6440005 h 6858000"/>
              <a:gd name="connsiteX11" fmla="*/ 11686136 w 12192000"/>
              <a:gd name="connsiteY11" fmla="*/ 6437921 h 6858000"/>
              <a:gd name="connsiteX12" fmla="*/ 11696438 w 12192000"/>
              <a:gd name="connsiteY12" fmla="*/ 6437921 h 6858000"/>
              <a:gd name="connsiteX13" fmla="*/ 11787097 w 12192000"/>
              <a:gd name="connsiteY13" fmla="*/ 6483687 h 6858000"/>
              <a:gd name="connsiteX14" fmla="*/ 11795339 w 12192000"/>
              <a:gd name="connsiteY14" fmla="*/ 6489928 h 6858000"/>
              <a:gd name="connsiteX15" fmla="*/ 11791218 w 12192000"/>
              <a:gd name="connsiteY15" fmla="*/ 6496168 h 6858000"/>
              <a:gd name="connsiteX16" fmla="*/ 11684076 w 12192000"/>
              <a:gd name="connsiteY16" fmla="*/ 6558576 h 6858000"/>
              <a:gd name="connsiteX17" fmla="*/ 11675833 w 12192000"/>
              <a:gd name="connsiteY17" fmla="*/ 6558576 h 6858000"/>
              <a:gd name="connsiteX18" fmla="*/ 11673773 w 12192000"/>
              <a:gd name="connsiteY18" fmla="*/ 6550255 h 6858000"/>
              <a:gd name="connsiteX19" fmla="*/ 11682015 w 12192000"/>
              <a:gd name="connsiteY19" fmla="*/ 6446242 h 6858000"/>
              <a:gd name="connsiteX20" fmla="*/ 11686136 w 12192000"/>
              <a:gd name="connsiteY20" fmla="*/ 6437921 h 6858000"/>
              <a:gd name="connsiteX21" fmla="*/ 10868401 w 12192000"/>
              <a:gd name="connsiteY21" fmla="*/ 6398178 h 6858000"/>
              <a:gd name="connsiteX22" fmla="*/ 10868401 w 12192000"/>
              <a:gd name="connsiteY22" fmla="*/ 6441381 h 6858000"/>
              <a:gd name="connsiteX23" fmla="*/ 10820512 w 12192000"/>
              <a:gd name="connsiteY23" fmla="*/ 6449610 h 6858000"/>
              <a:gd name="connsiteX24" fmla="*/ 10801773 w 12192000"/>
              <a:gd name="connsiteY24" fmla="*/ 6424923 h 6858000"/>
              <a:gd name="connsiteX25" fmla="*/ 10826759 w 12192000"/>
              <a:gd name="connsiteY25" fmla="*/ 6400236 h 6858000"/>
              <a:gd name="connsiteX26" fmla="*/ 10518900 w 12192000"/>
              <a:gd name="connsiteY26" fmla="*/ 6328044 h 6858000"/>
              <a:gd name="connsiteX27" fmla="*/ 10559811 w 12192000"/>
              <a:gd name="connsiteY27" fmla="*/ 6388243 h 6858000"/>
              <a:gd name="connsiteX28" fmla="*/ 10518900 w 12192000"/>
              <a:gd name="connsiteY28" fmla="*/ 6448441 h 6858000"/>
              <a:gd name="connsiteX29" fmla="*/ 10477988 w 12192000"/>
              <a:gd name="connsiteY29" fmla="*/ 6388243 h 6858000"/>
              <a:gd name="connsiteX30" fmla="*/ 10518900 w 12192000"/>
              <a:gd name="connsiteY30" fmla="*/ 6328044 h 6858000"/>
              <a:gd name="connsiteX31" fmla="*/ 11673123 w 12192000"/>
              <a:gd name="connsiteY31" fmla="*/ 6319732 h 6858000"/>
              <a:gd name="connsiteX32" fmla="*/ 11682116 w 12192000"/>
              <a:gd name="connsiteY32" fmla="*/ 6320771 h 6858000"/>
              <a:gd name="connsiteX33" fmla="*/ 11708840 w 12192000"/>
              <a:gd name="connsiteY33" fmla="*/ 6372722 h 6858000"/>
              <a:gd name="connsiteX34" fmla="*/ 11649226 w 12192000"/>
              <a:gd name="connsiteY34" fmla="*/ 6430907 h 6858000"/>
              <a:gd name="connsiteX35" fmla="*/ 11589612 w 12192000"/>
              <a:gd name="connsiteY35" fmla="*/ 6372722 h 6858000"/>
              <a:gd name="connsiteX36" fmla="*/ 11616336 w 12192000"/>
              <a:gd name="connsiteY36" fmla="*/ 6322850 h 6858000"/>
              <a:gd name="connsiteX37" fmla="*/ 11632781 w 12192000"/>
              <a:gd name="connsiteY37" fmla="*/ 6324927 h 6858000"/>
              <a:gd name="connsiteX38" fmla="*/ 11630725 w 12192000"/>
              <a:gd name="connsiteY38" fmla="*/ 6341552 h 6858000"/>
              <a:gd name="connsiteX39" fmla="*/ 11614280 w 12192000"/>
              <a:gd name="connsiteY39" fmla="*/ 6372722 h 6858000"/>
              <a:gd name="connsiteX40" fmla="*/ 11649226 w 12192000"/>
              <a:gd name="connsiteY40" fmla="*/ 6408049 h 6858000"/>
              <a:gd name="connsiteX41" fmla="*/ 11684172 w 12192000"/>
              <a:gd name="connsiteY41" fmla="*/ 6372722 h 6858000"/>
              <a:gd name="connsiteX42" fmla="*/ 11667727 w 12192000"/>
              <a:gd name="connsiteY42" fmla="*/ 6341552 h 6858000"/>
              <a:gd name="connsiteX43" fmla="*/ 11665671 w 12192000"/>
              <a:gd name="connsiteY43" fmla="*/ 6324927 h 6858000"/>
              <a:gd name="connsiteX44" fmla="*/ 11673123 w 12192000"/>
              <a:gd name="connsiteY44" fmla="*/ 6319732 h 6858000"/>
              <a:gd name="connsiteX45" fmla="*/ 11822057 w 12192000"/>
              <a:gd name="connsiteY45" fmla="*/ 6304666 h 6858000"/>
              <a:gd name="connsiteX46" fmla="*/ 11826190 w 12192000"/>
              <a:gd name="connsiteY46" fmla="*/ 6310895 h 6858000"/>
              <a:gd name="connsiteX47" fmla="*/ 11826190 w 12192000"/>
              <a:gd name="connsiteY47" fmla="*/ 6435462 h 6858000"/>
              <a:gd name="connsiteX48" fmla="*/ 11822057 w 12192000"/>
              <a:gd name="connsiteY48" fmla="*/ 6441690 h 6858000"/>
              <a:gd name="connsiteX49" fmla="*/ 11813791 w 12192000"/>
              <a:gd name="connsiteY49" fmla="*/ 6439614 h 6858000"/>
              <a:gd name="connsiteX50" fmla="*/ 11729066 w 12192000"/>
              <a:gd name="connsiteY50" fmla="*/ 6381482 h 6858000"/>
              <a:gd name="connsiteX51" fmla="*/ 11722867 w 12192000"/>
              <a:gd name="connsiteY51" fmla="*/ 6373178 h 6858000"/>
              <a:gd name="connsiteX52" fmla="*/ 11729066 w 12192000"/>
              <a:gd name="connsiteY52" fmla="*/ 6364874 h 6858000"/>
              <a:gd name="connsiteX53" fmla="*/ 11813791 w 12192000"/>
              <a:gd name="connsiteY53" fmla="*/ 6306743 h 6858000"/>
              <a:gd name="connsiteX54" fmla="*/ 11822057 w 12192000"/>
              <a:gd name="connsiteY54" fmla="*/ 6304666 h 6858000"/>
              <a:gd name="connsiteX55" fmla="*/ 11476229 w 12192000"/>
              <a:gd name="connsiteY55" fmla="*/ 6304666 h 6858000"/>
              <a:gd name="connsiteX56" fmla="*/ 11484412 w 12192000"/>
              <a:gd name="connsiteY56" fmla="*/ 6308818 h 6858000"/>
              <a:gd name="connsiteX57" fmla="*/ 11568280 w 12192000"/>
              <a:gd name="connsiteY57" fmla="*/ 6364874 h 6858000"/>
              <a:gd name="connsiteX58" fmla="*/ 11574417 w 12192000"/>
              <a:gd name="connsiteY58" fmla="*/ 6373178 h 6858000"/>
              <a:gd name="connsiteX59" fmla="*/ 11568280 w 12192000"/>
              <a:gd name="connsiteY59" fmla="*/ 6381482 h 6858000"/>
              <a:gd name="connsiteX60" fmla="*/ 11484412 w 12192000"/>
              <a:gd name="connsiteY60" fmla="*/ 6439614 h 6858000"/>
              <a:gd name="connsiteX61" fmla="*/ 11476229 w 12192000"/>
              <a:gd name="connsiteY61" fmla="*/ 6441690 h 6858000"/>
              <a:gd name="connsiteX62" fmla="*/ 11472138 w 12192000"/>
              <a:gd name="connsiteY62" fmla="*/ 6435462 h 6858000"/>
              <a:gd name="connsiteX63" fmla="*/ 11472138 w 12192000"/>
              <a:gd name="connsiteY63" fmla="*/ 6310895 h 6858000"/>
              <a:gd name="connsiteX64" fmla="*/ 11476229 w 12192000"/>
              <a:gd name="connsiteY64" fmla="*/ 6304666 h 6858000"/>
              <a:gd name="connsiteX65" fmla="*/ 11088184 w 12192000"/>
              <a:gd name="connsiteY65" fmla="*/ 6294146 h 6858000"/>
              <a:gd name="connsiteX66" fmla="*/ 11082024 w 12192000"/>
              <a:gd name="connsiteY66" fmla="*/ 6296224 h 6858000"/>
              <a:gd name="connsiteX67" fmla="*/ 11079972 w 12192000"/>
              <a:gd name="connsiteY67" fmla="*/ 6302454 h 6858000"/>
              <a:gd name="connsiteX68" fmla="*/ 11121033 w 12192000"/>
              <a:gd name="connsiteY68" fmla="*/ 6460305 h 6858000"/>
              <a:gd name="connsiteX69" fmla="*/ 11145670 w 12192000"/>
              <a:gd name="connsiteY69" fmla="*/ 6481074 h 6858000"/>
              <a:gd name="connsiteX70" fmla="*/ 11153882 w 12192000"/>
              <a:gd name="connsiteY70" fmla="*/ 6481074 h 6858000"/>
              <a:gd name="connsiteX71" fmla="*/ 11149776 w 12192000"/>
              <a:gd name="connsiteY71" fmla="*/ 6489382 h 6858000"/>
              <a:gd name="connsiteX72" fmla="*/ 11149776 w 12192000"/>
              <a:gd name="connsiteY72" fmla="*/ 6491459 h 6858000"/>
              <a:gd name="connsiteX73" fmla="*/ 11125139 w 12192000"/>
              <a:gd name="connsiteY73" fmla="*/ 6510152 h 6858000"/>
              <a:gd name="connsiteX74" fmla="*/ 11090237 w 12192000"/>
              <a:gd name="connsiteY74" fmla="*/ 6508075 h 6858000"/>
              <a:gd name="connsiteX75" fmla="*/ 11084078 w 12192000"/>
              <a:gd name="connsiteY75" fmla="*/ 6510152 h 6858000"/>
              <a:gd name="connsiteX76" fmla="*/ 11082024 w 12192000"/>
              <a:gd name="connsiteY76" fmla="*/ 6514306 h 6858000"/>
              <a:gd name="connsiteX77" fmla="*/ 11082024 w 12192000"/>
              <a:gd name="connsiteY77" fmla="*/ 6532999 h 6858000"/>
              <a:gd name="connsiteX78" fmla="*/ 11088184 w 12192000"/>
              <a:gd name="connsiteY78" fmla="*/ 6539230 h 6858000"/>
              <a:gd name="connsiteX79" fmla="*/ 11135404 w 12192000"/>
              <a:gd name="connsiteY79" fmla="*/ 6545460 h 6858000"/>
              <a:gd name="connsiteX80" fmla="*/ 11137458 w 12192000"/>
              <a:gd name="connsiteY80" fmla="*/ 6545460 h 6858000"/>
              <a:gd name="connsiteX81" fmla="*/ 11190838 w 12192000"/>
              <a:gd name="connsiteY81" fmla="*/ 6493536 h 6858000"/>
              <a:gd name="connsiteX82" fmla="*/ 11223687 w 12192000"/>
              <a:gd name="connsiteY82" fmla="*/ 6364764 h 6858000"/>
              <a:gd name="connsiteX83" fmla="*/ 11236005 w 12192000"/>
              <a:gd name="connsiteY83" fmla="*/ 6323224 h 6858000"/>
              <a:gd name="connsiteX84" fmla="*/ 11240111 w 12192000"/>
              <a:gd name="connsiteY84" fmla="*/ 6302454 h 6858000"/>
              <a:gd name="connsiteX85" fmla="*/ 11238058 w 12192000"/>
              <a:gd name="connsiteY85" fmla="*/ 6296224 h 6858000"/>
              <a:gd name="connsiteX86" fmla="*/ 11233952 w 12192000"/>
              <a:gd name="connsiteY86" fmla="*/ 6294146 h 6858000"/>
              <a:gd name="connsiteX87" fmla="*/ 11205209 w 12192000"/>
              <a:gd name="connsiteY87" fmla="*/ 6294146 h 6858000"/>
              <a:gd name="connsiteX88" fmla="*/ 11199050 w 12192000"/>
              <a:gd name="connsiteY88" fmla="*/ 6298301 h 6858000"/>
              <a:gd name="connsiteX89" fmla="*/ 11162094 w 12192000"/>
              <a:gd name="connsiteY89" fmla="*/ 6439535 h 6858000"/>
              <a:gd name="connsiteX90" fmla="*/ 11160041 w 12192000"/>
              <a:gd name="connsiteY90" fmla="*/ 6439535 h 6858000"/>
              <a:gd name="connsiteX91" fmla="*/ 11121033 w 12192000"/>
              <a:gd name="connsiteY91" fmla="*/ 6298301 h 6858000"/>
              <a:gd name="connsiteX92" fmla="*/ 11114874 w 12192000"/>
              <a:gd name="connsiteY92" fmla="*/ 6294146 h 6858000"/>
              <a:gd name="connsiteX93" fmla="*/ 11088184 w 12192000"/>
              <a:gd name="connsiteY93" fmla="*/ 6294146 h 6858000"/>
              <a:gd name="connsiteX94" fmla="*/ 11048412 w 12192000"/>
              <a:gd name="connsiteY94" fmla="*/ 6291809 h 6858000"/>
              <a:gd name="connsiteX95" fmla="*/ 10999317 w 12192000"/>
              <a:gd name="connsiteY95" fmla="*/ 6312618 h 6858000"/>
              <a:gd name="connsiteX96" fmla="*/ 10999317 w 12192000"/>
              <a:gd name="connsiteY96" fmla="*/ 6300133 h 6858000"/>
              <a:gd name="connsiteX97" fmla="*/ 10993181 w 12192000"/>
              <a:gd name="connsiteY97" fmla="*/ 6293890 h 6858000"/>
              <a:gd name="connsiteX98" fmla="*/ 10964542 w 12192000"/>
              <a:gd name="connsiteY98" fmla="*/ 6293890 h 6858000"/>
              <a:gd name="connsiteX99" fmla="*/ 10958406 w 12192000"/>
              <a:gd name="connsiteY99" fmla="*/ 6300133 h 6858000"/>
              <a:gd name="connsiteX100" fmla="*/ 10958406 w 12192000"/>
              <a:gd name="connsiteY100" fmla="*/ 6474928 h 6858000"/>
              <a:gd name="connsiteX101" fmla="*/ 10964542 w 12192000"/>
              <a:gd name="connsiteY101" fmla="*/ 6481171 h 6858000"/>
              <a:gd name="connsiteX102" fmla="*/ 10993181 w 12192000"/>
              <a:gd name="connsiteY102" fmla="*/ 6481171 h 6858000"/>
              <a:gd name="connsiteX103" fmla="*/ 10999317 w 12192000"/>
              <a:gd name="connsiteY103" fmla="*/ 6474928 h 6858000"/>
              <a:gd name="connsiteX104" fmla="*/ 10999317 w 12192000"/>
              <a:gd name="connsiteY104" fmla="*/ 6354236 h 6858000"/>
              <a:gd name="connsiteX105" fmla="*/ 11050457 w 12192000"/>
              <a:gd name="connsiteY105" fmla="*/ 6331346 h 6858000"/>
              <a:gd name="connsiteX106" fmla="*/ 11056594 w 12192000"/>
              <a:gd name="connsiteY106" fmla="*/ 6325103 h 6858000"/>
              <a:gd name="connsiteX107" fmla="*/ 11056594 w 12192000"/>
              <a:gd name="connsiteY107" fmla="*/ 6298052 h 6858000"/>
              <a:gd name="connsiteX108" fmla="*/ 11054548 w 12192000"/>
              <a:gd name="connsiteY108" fmla="*/ 6293890 h 6858000"/>
              <a:gd name="connsiteX109" fmla="*/ 11048412 w 12192000"/>
              <a:gd name="connsiteY109" fmla="*/ 6291809 h 6858000"/>
              <a:gd name="connsiteX110" fmla="*/ 10847504 w 12192000"/>
              <a:gd name="connsiteY110" fmla="*/ 6288302 h 6858000"/>
              <a:gd name="connsiteX111" fmla="*/ 10777148 w 12192000"/>
              <a:gd name="connsiteY111" fmla="*/ 6296620 h 6858000"/>
              <a:gd name="connsiteX112" fmla="*/ 10770940 w 12192000"/>
              <a:gd name="connsiteY112" fmla="*/ 6302858 h 6858000"/>
              <a:gd name="connsiteX113" fmla="*/ 10773009 w 12192000"/>
              <a:gd name="connsiteY113" fmla="*/ 6327811 h 6858000"/>
              <a:gd name="connsiteX114" fmla="*/ 10775079 w 12192000"/>
              <a:gd name="connsiteY114" fmla="*/ 6331970 h 6858000"/>
              <a:gd name="connsiteX115" fmla="*/ 10779217 w 12192000"/>
              <a:gd name="connsiteY115" fmla="*/ 6334049 h 6858000"/>
              <a:gd name="connsiteX116" fmla="*/ 10845434 w 12192000"/>
              <a:gd name="connsiteY116" fmla="*/ 6329890 h 6858000"/>
              <a:gd name="connsiteX117" fmla="*/ 10868196 w 12192000"/>
              <a:gd name="connsiteY117" fmla="*/ 6352764 h 6858000"/>
              <a:gd name="connsiteX118" fmla="*/ 10868196 w 12192000"/>
              <a:gd name="connsiteY118" fmla="*/ 6365240 h 6858000"/>
              <a:gd name="connsiteX119" fmla="*/ 10822672 w 12192000"/>
              <a:gd name="connsiteY119" fmla="*/ 6369399 h 6858000"/>
              <a:gd name="connsiteX120" fmla="*/ 10758524 w 12192000"/>
              <a:gd name="connsiteY120" fmla="*/ 6425543 h 6858000"/>
              <a:gd name="connsiteX121" fmla="*/ 10814395 w 12192000"/>
              <a:gd name="connsiteY121" fmla="*/ 6485846 h 6858000"/>
              <a:gd name="connsiteX122" fmla="*/ 10874404 w 12192000"/>
              <a:gd name="connsiteY122" fmla="*/ 6473370 h 6858000"/>
              <a:gd name="connsiteX123" fmla="*/ 10903374 w 12192000"/>
              <a:gd name="connsiteY123" fmla="*/ 6485846 h 6858000"/>
              <a:gd name="connsiteX124" fmla="*/ 10909582 w 12192000"/>
              <a:gd name="connsiteY124" fmla="*/ 6483767 h 6858000"/>
              <a:gd name="connsiteX125" fmla="*/ 10911651 w 12192000"/>
              <a:gd name="connsiteY125" fmla="*/ 6477529 h 6858000"/>
              <a:gd name="connsiteX126" fmla="*/ 10911651 w 12192000"/>
              <a:gd name="connsiteY126" fmla="*/ 6352764 h 6858000"/>
              <a:gd name="connsiteX127" fmla="*/ 10847504 w 12192000"/>
              <a:gd name="connsiteY127" fmla="*/ 6288302 h 6858000"/>
              <a:gd name="connsiteX128" fmla="*/ 10518899 w 12192000"/>
              <a:gd name="connsiteY128" fmla="*/ 6288302 h 6858000"/>
              <a:gd name="connsiteX129" fmla="*/ 10434738 w 12192000"/>
              <a:gd name="connsiteY129" fmla="*/ 6387074 h 6858000"/>
              <a:gd name="connsiteX130" fmla="*/ 10518899 w 12192000"/>
              <a:gd name="connsiteY130" fmla="*/ 6485846 h 6858000"/>
              <a:gd name="connsiteX131" fmla="*/ 10603060 w 12192000"/>
              <a:gd name="connsiteY131" fmla="*/ 6387074 h 6858000"/>
              <a:gd name="connsiteX132" fmla="*/ 10518899 w 12192000"/>
              <a:gd name="connsiteY132" fmla="*/ 6288302 h 6858000"/>
              <a:gd name="connsiteX133" fmla="*/ 10302945 w 12192000"/>
              <a:gd name="connsiteY133" fmla="*/ 6262586 h 6858000"/>
              <a:gd name="connsiteX134" fmla="*/ 10319310 w 12192000"/>
              <a:gd name="connsiteY134" fmla="*/ 6262586 h 6858000"/>
              <a:gd name="connsiteX135" fmla="*/ 10362267 w 12192000"/>
              <a:gd name="connsiteY135" fmla="*/ 6302328 h 6858000"/>
              <a:gd name="connsiteX136" fmla="*/ 10317264 w 12192000"/>
              <a:gd name="connsiteY136" fmla="*/ 6339979 h 6858000"/>
              <a:gd name="connsiteX137" fmla="*/ 10272261 w 12192000"/>
              <a:gd name="connsiteY137" fmla="*/ 6339979 h 6858000"/>
              <a:gd name="connsiteX138" fmla="*/ 10272261 w 12192000"/>
              <a:gd name="connsiteY138" fmla="*/ 6264678 h 6858000"/>
              <a:gd name="connsiteX139" fmla="*/ 10302945 w 12192000"/>
              <a:gd name="connsiteY139" fmla="*/ 6262586 h 6858000"/>
              <a:gd name="connsiteX140" fmla="*/ 10679182 w 12192000"/>
              <a:gd name="connsiteY140" fmla="*/ 6250897 h 6858000"/>
              <a:gd name="connsiteX141" fmla="*/ 10650472 w 12192000"/>
              <a:gd name="connsiteY141" fmla="*/ 6257141 h 6858000"/>
              <a:gd name="connsiteX142" fmla="*/ 10644320 w 12192000"/>
              <a:gd name="connsiteY142" fmla="*/ 6263385 h 6858000"/>
              <a:gd name="connsiteX143" fmla="*/ 10644320 w 12192000"/>
              <a:gd name="connsiteY143" fmla="*/ 6294607 h 6858000"/>
              <a:gd name="connsiteX144" fmla="*/ 10627914 w 12192000"/>
              <a:gd name="connsiteY144" fmla="*/ 6294607 h 6858000"/>
              <a:gd name="connsiteX145" fmla="*/ 10621762 w 12192000"/>
              <a:gd name="connsiteY145" fmla="*/ 6300852 h 6858000"/>
              <a:gd name="connsiteX146" fmla="*/ 10621762 w 12192000"/>
              <a:gd name="connsiteY146" fmla="*/ 6325830 h 6858000"/>
              <a:gd name="connsiteX147" fmla="*/ 10627914 w 12192000"/>
              <a:gd name="connsiteY147" fmla="*/ 6332074 h 6858000"/>
              <a:gd name="connsiteX148" fmla="*/ 10644320 w 12192000"/>
              <a:gd name="connsiteY148" fmla="*/ 6332074 h 6858000"/>
              <a:gd name="connsiteX149" fmla="*/ 10644320 w 12192000"/>
              <a:gd name="connsiteY149" fmla="*/ 6415333 h 6858000"/>
              <a:gd name="connsiteX150" fmla="*/ 10699689 w 12192000"/>
              <a:gd name="connsiteY150" fmla="*/ 6488184 h 6858000"/>
              <a:gd name="connsiteX151" fmla="*/ 10732500 w 12192000"/>
              <a:gd name="connsiteY151" fmla="*/ 6484021 h 6858000"/>
              <a:gd name="connsiteX152" fmla="*/ 10738652 w 12192000"/>
              <a:gd name="connsiteY152" fmla="*/ 6475695 h 6858000"/>
              <a:gd name="connsiteX153" fmla="*/ 10736602 w 12192000"/>
              <a:gd name="connsiteY153" fmla="*/ 6452799 h 6858000"/>
              <a:gd name="connsiteX154" fmla="*/ 10730449 w 12192000"/>
              <a:gd name="connsiteY154" fmla="*/ 6444473 h 6858000"/>
              <a:gd name="connsiteX155" fmla="*/ 10705841 w 12192000"/>
              <a:gd name="connsiteY155" fmla="*/ 6446555 h 6858000"/>
              <a:gd name="connsiteX156" fmla="*/ 10687385 w 12192000"/>
              <a:gd name="connsiteY156" fmla="*/ 6409088 h 6858000"/>
              <a:gd name="connsiteX157" fmla="*/ 10687385 w 12192000"/>
              <a:gd name="connsiteY157" fmla="*/ 6332074 h 6858000"/>
              <a:gd name="connsiteX158" fmla="*/ 10730449 w 12192000"/>
              <a:gd name="connsiteY158" fmla="*/ 6332074 h 6858000"/>
              <a:gd name="connsiteX159" fmla="*/ 10736602 w 12192000"/>
              <a:gd name="connsiteY159" fmla="*/ 6325830 h 6858000"/>
              <a:gd name="connsiteX160" fmla="*/ 10736602 w 12192000"/>
              <a:gd name="connsiteY160" fmla="*/ 6300852 h 6858000"/>
              <a:gd name="connsiteX161" fmla="*/ 10730449 w 12192000"/>
              <a:gd name="connsiteY161" fmla="*/ 6294607 h 6858000"/>
              <a:gd name="connsiteX162" fmla="*/ 10687385 w 12192000"/>
              <a:gd name="connsiteY162" fmla="*/ 6294607 h 6858000"/>
              <a:gd name="connsiteX163" fmla="*/ 10687385 w 12192000"/>
              <a:gd name="connsiteY163" fmla="*/ 6257141 h 6858000"/>
              <a:gd name="connsiteX164" fmla="*/ 10685334 w 12192000"/>
              <a:gd name="connsiteY164" fmla="*/ 6250897 h 6858000"/>
              <a:gd name="connsiteX165" fmla="*/ 10679182 w 12192000"/>
              <a:gd name="connsiteY165" fmla="*/ 6250897 h 6858000"/>
              <a:gd name="connsiteX166" fmla="*/ 10313278 w 12192000"/>
              <a:gd name="connsiteY166" fmla="*/ 6221675 h 6858000"/>
              <a:gd name="connsiteX167" fmla="*/ 10232861 w 12192000"/>
              <a:gd name="connsiteY167" fmla="*/ 6225827 h 6858000"/>
              <a:gd name="connsiteX168" fmla="*/ 10226674 w 12192000"/>
              <a:gd name="connsiteY168" fmla="*/ 6234131 h 6858000"/>
              <a:gd name="connsiteX169" fmla="*/ 10226674 w 12192000"/>
              <a:gd name="connsiteY169" fmla="*/ 6474943 h 6858000"/>
              <a:gd name="connsiteX170" fmla="*/ 10234922 w 12192000"/>
              <a:gd name="connsiteY170" fmla="*/ 6481171 h 6858000"/>
              <a:gd name="connsiteX171" fmla="*/ 10263790 w 12192000"/>
              <a:gd name="connsiteY171" fmla="*/ 6481171 h 6858000"/>
              <a:gd name="connsiteX172" fmla="*/ 10272038 w 12192000"/>
              <a:gd name="connsiteY172" fmla="*/ 6474943 h 6858000"/>
              <a:gd name="connsiteX173" fmla="*/ 10272038 w 12192000"/>
              <a:gd name="connsiteY173" fmla="*/ 6379449 h 6858000"/>
              <a:gd name="connsiteX174" fmla="*/ 10321526 w 12192000"/>
              <a:gd name="connsiteY174" fmla="*/ 6381524 h 6858000"/>
              <a:gd name="connsiteX175" fmla="*/ 10362766 w 12192000"/>
              <a:gd name="connsiteY175" fmla="*/ 6477018 h 6858000"/>
              <a:gd name="connsiteX176" fmla="*/ 10368952 w 12192000"/>
              <a:gd name="connsiteY176" fmla="*/ 6481171 h 6858000"/>
              <a:gd name="connsiteX177" fmla="*/ 10401944 w 12192000"/>
              <a:gd name="connsiteY177" fmla="*/ 6481171 h 6858000"/>
              <a:gd name="connsiteX178" fmla="*/ 10408130 w 12192000"/>
              <a:gd name="connsiteY178" fmla="*/ 6479095 h 6858000"/>
              <a:gd name="connsiteX179" fmla="*/ 10410192 w 12192000"/>
              <a:gd name="connsiteY179" fmla="*/ 6472867 h 6858000"/>
              <a:gd name="connsiteX180" fmla="*/ 10362766 w 12192000"/>
              <a:gd name="connsiteY180" fmla="*/ 6369069 h 6858000"/>
              <a:gd name="connsiteX181" fmla="*/ 10408130 w 12192000"/>
              <a:gd name="connsiteY181" fmla="*/ 6300561 h 6858000"/>
              <a:gd name="connsiteX182" fmla="*/ 10319464 w 12192000"/>
              <a:gd name="connsiteY182" fmla="*/ 6221675 h 6858000"/>
              <a:gd name="connsiteX183" fmla="*/ 10313278 w 12192000"/>
              <a:gd name="connsiteY183" fmla="*/ 6221675 h 6858000"/>
              <a:gd name="connsiteX184" fmla="*/ 11675833 w 12192000"/>
              <a:gd name="connsiteY184" fmla="*/ 6188669 h 6858000"/>
              <a:gd name="connsiteX185" fmla="*/ 11684076 w 12192000"/>
              <a:gd name="connsiteY185" fmla="*/ 6188669 h 6858000"/>
              <a:gd name="connsiteX186" fmla="*/ 11791218 w 12192000"/>
              <a:gd name="connsiteY186" fmla="*/ 6250482 h 6858000"/>
              <a:gd name="connsiteX187" fmla="*/ 11795339 w 12192000"/>
              <a:gd name="connsiteY187" fmla="*/ 6256663 h 6858000"/>
              <a:gd name="connsiteX188" fmla="*/ 11787097 w 12192000"/>
              <a:gd name="connsiteY188" fmla="*/ 6262844 h 6858000"/>
              <a:gd name="connsiteX189" fmla="*/ 11696438 w 12192000"/>
              <a:gd name="connsiteY189" fmla="*/ 6306113 h 6858000"/>
              <a:gd name="connsiteX190" fmla="*/ 11686136 w 12192000"/>
              <a:gd name="connsiteY190" fmla="*/ 6308173 h 6858000"/>
              <a:gd name="connsiteX191" fmla="*/ 11682015 w 12192000"/>
              <a:gd name="connsiteY191" fmla="*/ 6297871 h 6858000"/>
              <a:gd name="connsiteX192" fmla="*/ 11673773 w 12192000"/>
              <a:gd name="connsiteY192" fmla="*/ 6196910 h 6858000"/>
              <a:gd name="connsiteX193" fmla="*/ 11675833 w 12192000"/>
              <a:gd name="connsiteY193" fmla="*/ 6188669 h 6858000"/>
              <a:gd name="connsiteX194" fmla="*/ 11618498 w 12192000"/>
              <a:gd name="connsiteY194" fmla="*/ 6187898 h 6858000"/>
              <a:gd name="connsiteX195" fmla="*/ 11622619 w 12192000"/>
              <a:gd name="connsiteY195" fmla="*/ 6188673 h 6858000"/>
              <a:gd name="connsiteX196" fmla="*/ 11624679 w 12192000"/>
              <a:gd name="connsiteY196" fmla="*/ 6198998 h 6858000"/>
              <a:gd name="connsiteX197" fmla="*/ 11616438 w 12192000"/>
              <a:gd name="connsiteY197" fmla="*/ 6300186 h 6858000"/>
              <a:gd name="connsiteX198" fmla="*/ 11612316 w 12192000"/>
              <a:gd name="connsiteY198" fmla="*/ 6308446 h 6858000"/>
              <a:gd name="connsiteX199" fmla="*/ 11602015 w 12192000"/>
              <a:gd name="connsiteY199" fmla="*/ 6308446 h 6858000"/>
              <a:gd name="connsiteX200" fmla="*/ 11511355 w 12192000"/>
              <a:gd name="connsiteY200" fmla="*/ 6263015 h 6858000"/>
              <a:gd name="connsiteX201" fmla="*/ 11503114 w 12192000"/>
              <a:gd name="connsiteY201" fmla="*/ 6256820 h 6858000"/>
              <a:gd name="connsiteX202" fmla="*/ 11507235 w 12192000"/>
              <a:gd name="connsiteY202" fmla="*/ 6250624 h 6858000"/>
              <a:gd name="connsiteX203" fmla="*/ 11614377 w 12192000"/>
              <a:gd name="connsiteY203" fmla="*/ 6188673 h 6858000"/>
              <a:gd name="connsiteX204" fmla="*/ 11618498 w 12192000"/>
              <a:gd name="connsiteY204" fmla="*/ 6187898 h 6858000"/>
              <a:gd name="connsiteX205" fmla="*/ 11649811 w 12192000"/>
              <a:gd name="connsiteY205" fmla="*/ 6152709 h 6858000"/>
              <a:gd name="connsiteX206" fmla="*/ 11432980 w 12192000"/>
              <a:gd name="connsiteY206" fmla="*/ 6371879 h 6858000"/>
              <a:gd name="connsiteX207" fmla="*/ 11649811 w 12192000"/>
              <a:gd name="connsiteY207" fmla="*/ 6591048 h 6858000"/>
              <a:gd name="connsiteX208" fmla="*/ 11866643 w 12192000"/>
              <a:gd name="connsiteY208" fmla="*/ 6371879 h 6858000"/>
              <a:gd name="connsiteX209" fmla="*/ 11649811 w 12192000"/>
              <a:gd name="connsiteY209" fmla="*/ 6152709 h 6858000"/>
              <a:gd name="connsiteX210" fmla="*/ 11649226 w 12192000"/>
              <a:gd name="connsiteY210" fmla="*/ 6121150 h 6858000"/>
              <a:gd name="connsiteX211" fmla="*/ 11895865 w 12192000"/>
              <a:gd name="connsiteY211" fmla="*/ 6370711 h 6858000"/>
              <a:gd name="connsiteX212" fmla="*/ 11649226 w 12192000"/>
              <a:gd name="connsiteY212" fmla="*/ 6620272 h 6858000"/>
              <a:gd name="connsiteX213" fmla="*/ 11402588 w 12192000"/>
              <a:gd name="connsiteY213" fmla="*/ 6370711 h 6858000"/>
              <a:gd name="connsiteX214" fmla="*/ 11649226 w 12192000"/>
              <a:gd name="connsiteY214" fmla="*/ 6121150 h 6858000"/>
              <a:gd name="connsiteX215" fmla="*/ 11636303 w 12192000"/>
              <a:gd name="connsiteY215" fmla="*/ 6042574 h 6858000"/>
              <a:gd name="connsiteX216" fmla="*/ 11623964 w 12192000"/>
              <a:gd name="connsiteY216" fmla="*/ 6092457 h 6858000"/>
              <a:gd name="connsiteX217" fmla="*/ 11601342 w 12192000"/>
              <a:gd name="connsiteY217" fmla="*/ 6096614 h 6858000"/>
              <a:gd name="connsiteX218" fmla="*/ 11574607 w 12192000"/>
              <a:gd name="connsiteY218" fmla="*/ 6050888 h 6858000"/>
              <a:gd name="connsiteX219" fmla="*/ 11574607 w 12192000"/>
              <a:gd name="connsiteY219" fmla="*/ 6048809 h 6858000"/>
              <a:gd name="connsiteX220" fmla="*/ 11572550 w 12192000"/>
              <a:gd name="connsiteY220" fmla="*/ 6050888 h 6858000"/>
              <a:gd name="connsiteX221" fmla="*/ 11551985 w 12192000"/>
              <a:gd name="connsiteY221" fmla="*/ 6055045 h 6858000"/>
              <a:gd name="connsiteX222" fmla="*/ 11551985 w 12192000"/>
              <a:gd name="connsiteY222" fmla="*/ 6057123 h 6858000"/>
              <a:gd name="connsiteX223" fmla="*/ 11547872 w 12192000"/>
              <a:gd name="connsiteY223" fmla="*/ 6082065 h 6858000"/>
              <a:gd name="connsiteX224" fmla="*/ 11551985 w 12192000"/>
              <a:gd name="connsiteY224" fmla="*/ 6109085 h 6858000"/>
              <a:gd name="connsiteX225" fmla="*/ 11531420 w 12192000"/>
              <a:gd name="connsiteY225" fmla="*/ 6117398 h 6858000"/>
              <a:gd name="connsiteX226" fmla="*/ 11494402 w 12192000"/>
              <a:gd name="connsiteY226" fmla="*/ 6082065 h 6858000"/>
              <a:gd name="connsiteX227" fmla="*/ 11494402 w 12192000"/>
              <a:gd name="connsiteY227" fmla="*/ 6079986 h 6858000"/>
              <a:gd name="connsiteX228" fmla="*/ 11492346 w 12192000"/>
              <a:gd name="connsiteY228" fmla="*/ 6079986 h 6858000"/>
              <a:gd name="connsiteX229" fmla="*/ 11473837 w 12192000"/>
              <a:gd name="connsiteY229" fmla="*/ 6092457 h 6858000"/>
              <a:gd name="connsiteX230" fmla="*/ 11473837 w 12192000"/>
              <a:gd name="connsiteY230" fmla="*/ 6094535 h 6858000"/>
              <a:gd name="connsiteX231" fmla="*/ 11486176 w 12192000"/>
              <a:gd name="connsiteY231" fmla="*/ 6144418 h 6858000"/>
              <a:gd name="connsiteX232" fmla="*/ 11469724 w 12192000"/>
              <a:gd name="connsiteY232" fmla="*/ 6156889 h 6858000"/>
              <a:gd name="connsiteX233" fmla="*/ 11426536 w 12192000"/>
              <a:gd name="connsiteY233" fmla="*/ 6129869 h 6858000"/>
              <a:gd name="connsiteX234" fmla="*/ 11424480 w 12192000"/>
              <a:gd name="connsiteY234" fmla="*/ 6129869 h 6858000"/>
              <a:gd name="connsiteX235" fmla="*/ 11424480 w 12192000"/>
              <a:gd name="connsiteY235" fmla="*/ 6131947 h 6858000"/>
              <a:gd name="connsiteX236" fmla="*/ 11408027 w 12192000"/>
              <a:gd name="connsiteY236" fmla="*/ 6146497 h 6858000"/>
              <a:gd name="connsiteX237" fmla="*/ 11408027 w 12192000"/>
              <a:gd name="connsiteY237" fmla="*/ 6148575 h 6858000"/>
              <a:gd name="connsiteX238" fmla="*/ 11434763 w 12192000"/>
              <a:gd name="connsiteY238" fmla="*/ 6194301 h 6858000"/>
              <a:gd name="connsiteX239" fmla="*/ 11420366 w 12192000"/>
              <a:gd name="connsiteY239" fmla="*/ 6210929 h 6858000"/>
              <a:gd name="connsiteX240" fmla="*/ 11371010 w 12192000"/>
              <a:gd name="connsiteY240" fmla="*/ 6198458 h 6858000"/>
              <a:gd name="connsiteX241" fmla="*/ 11368953 w 12192000"/>
              <a:gd name="connsiteY241" fmla="*/ 6198458 h 6858000"/>
              <a:gd name="connsiteX242" fmla="*/ 11358671 w 12192000"/>
              <a:gd name="connsiteY242" fmla="*/ 6217164 h 6858000"/>
              <a:gd name="connsiteX243" fmla="*/ 11358671 w 12192000"/>
              <a:gd name="connsiteY243" fmla="*/ 6219243 h 6858000"/>
              <a:gd name="connsiteX244" fmla="*/ 11395688 w 12192000"/>
              <a:gd name="connsiteY244" fmla="*/ 6256655 h 6858000"/>
              <a:gd name="connsiteX245" fmla="*/ 11387462 w 12192000"/>
              <a:gd name="connsiteY245" fmla="*/ 6275361 h 6858000"/>
              <a:gd name="connsiteX246" fmla="*/ 11336049 w 12192000"/>
              <a:gd name="connsiteY246" fmla="*/ 6275361 h 6858000"/>
              <a:gd name="connsiteX247" fmla="*/ 11333992 w 12192000"/>
              <a:gd name="connsiteY247" fmla="*/ 6275361 h 6858000"/>
              <a:gd name="connsiteX248" fmla="*/ 11333992 w 12192000"/>
              <a:gd name="connsiteY248" fmla="*/ 6277439 h 6858000"/>
              <a:gd name="connsiteX249" fmla="*/ 11327823 w 12192000"/>
              <a:gd name="connsiteY249" fmla="*/ 6298223 h 6858000"/>
              <a:gd name="connsiteX250" fmla="*/ 11329879 w 12192000"/>
              <a:gd name="connsiteY250" fmla="*/ 6300302 h 6858000"/>
              <a:gd name="connsiteX251" fmla="*/ 11373066 w 12192000"/>
              <a:gd name="connsiteY251" fmla="*/ 6325243 h 6858000"/>
              <a:gd name="connsiteX252" fmla="*/ 11371010 w 12192000"/>
              <a:gd name="connsiteY252" fmla="*/ 6348107 h 6858000"/>
              <a:gd name="connsiteX253" fmla="*/ 11321653 w 12192000"/>
              <a:gd name="connsiteY253" fmla="*/ 6360578 h 6858000"/>
              <a:gd name="connsiteX254" fmla="*/ 11319596 w 12192000"/>
              <a:gd name="connsiteY254" fmla="*/ 6360578 h 6858000"/>
              <a:gd name="connsiteX255" fmla="*/ 11319596 w 12192000"/>
              <a:gd name="connsiteY255" fmla="*/ 6362655 h 6858000"/>
              <a:gd name="connsiteX256" fmla="*/ 11319596 w 12192000"/>
              <a:gd name="connsiteY256" fmla="*/ 6373048 h 6858000"/>
              <a:gd name="connsiteX257" fmla="*/ 11319596 w 12192000"/>
              <a:gd name="connsiteY257" fmla="*/ 6383440 h 6858000"/>
              <a:gd name="connsiteX258" fmla="*/ 11319596 w 12192000"/>
              <a:gd name="connsiteY258" fmla="*/ 6385519 h 6858000"/>
              <a:gd name="connsiteX259" fmla="*/ 11321653 w 12192000"/>
              <a:gd name="connsiteY259" fmla="*/ 6385519 h 6858000"/>
              <a:gd name="connsiteX260" fmla="*/ 11371010 w 12192000"/>
              <a:gd name="connsiteY260" fmla="*/ 6397990 h 6858000"/>
              <a:gd name="connsiteX261" fmla="*/ 11375123 w 12192000"/>
              <a:gd name="connsiteY261" fmla="*/ 6420852 h 6858000"/>
              <a:gd name="connsiteX262" fmla="*/ 11329879 w 12192000"/>
              <a:gd name="connsiteY262" fmla="*/ 6447872 h 6858000"/>
              <a:gd name="connsiteX263" fmla="*/ 11327823 w 12192000"/>
              <a:gd name="connsiteY263" fmla="*/ 6447872 h 6858000"/>
              <a:gd name="connsiteX264" fmla="*/ 11327823 w 12192000"/>
              <a:gd name="connsiteY264" fmla="*/ 6449951 h 6858000"/>
              <a:gd name="connsiteX265" fmla="*/ 11333992 w 12192000"/>
              <a:gd name="connsiteY265" fmla="*/ 6470736 h 6858000"/>
              <a:gd name="connsiteX266" fmla="*/ 11336049 w 12192000"/>
              <a:gd name="connsiteY266" fmla="*/ 6470736 h 6858000"/>
              <a:gd name="connsiteX267" fmla="*/ 11387462 w 12192000"/>
              <a:gd name="connsiteY267" fmla="*/ 6470736 h 6858000"/>
              <a:gd name="connsiteX268" fmla="*/ 11395688 w 12192000"/>
              <a:gd name="connsiteY268" fmla="*/ 6491519 h 6858000"/>
              <a:gd name="connsiteX269" fmla="*/ 11358671 w 12192000"/>
              <a:gd name="connsiteY269" fmla="*/ 6528932 h 6858000"/>
              <a:gd name="connsiteX270" fmla="*/ 11358671 w 12192000"/>
              <a:gd name="connsiteY270" fmla="*/ 6531010 h 6858000"/>
              <a:gd name="connsiteX271" fmla="*/ 11371010 w 12192000"/>
              <a:gd name="connsiteY271" fmla="*/ 6549716 h 6858000"/>
              <a:gd name="connsiteX272" fmla="*/ 11422423 w 12192000"/>
              <a:gd name="connsiteY272" fmla="*/ 6535168 h 6858000"/>
              <a:gd name="connsiteX273" fmla="*/ 11434763 w 12192000"/>
              <a:gd name="connsiteY273" fmla="*/ 6553874 h 6858000"/>
              <a:gd name="connsiteX274" fmla="*/ 11408027 w 12192000"/>
              <a:gd name="connsiteY274" fmla="*/ 6599600 h 6858000"/>
              <a:gd name="connsiteX275" fmla="*/ 11410084 w 12192000"/>
              <a:gd name="connsiteY275" fmla="*/ 6601677 h 6858000"/>
              <a:gd name="connsiteX276" fmla="*/ 11424480 w 12192000"/>
              <a:gd name="connsiteY276" fmla="*/ 6616227 h 6858000"/>
              <a:gd name="connsiteX277" fmla="*/ 11426536 w 12192000"/>
              <a:gd name="connsiteY277" fmla="*/ 6616227 h 6858000"/>
              <a:gd name="connsiteX278" fmla="*/ 11471780 w 12192000"/>
              <a:gd name="connsiteY278" fmla="*/ 6589207 h 6858000"/>
              <a:gd name="connsiteX279" fmla="*/ 11488233 w 12192000"/>
              <a:gd name="connsiteY279" fmla="*/ 6603756 h 6858000"/>
              <a:gd name="connsiteX280" fmla="*/ 11475894 w 12192000"/>
              <a:gd name="connsiteY280" fmla="*/ 6653639 h 6858000"/>
              <a:gd name="connsiteX281" fmla="*/ 11475894 w 12192000"/>
              <a:gd name="connsiteY281" fmla="*/ 6655718 h 6858000"/>
              <a:gd name="connsiteX282" fmla="*/ 11494402 w 12192000"/>
              <a:gd name="connsiteY282" fmla="*/ 6666109 h 6858000"/>
              <a:gd name="connsiteX283" fmla="*/ 11494402 w 12192000"/>
              <a:gd name="connsiteY283" fmla="*/ 6668188 h 6858000"/>
              <a:gd name="connsiteX284" fmla="*/ 11496459 w 12192000"/>
              <a:gd name="connsiteY284" fmla="*/ 6666109 h 6858000"/>
              <a:gd name="connsiteX285" fmla="*/ 11533476 w 12192000"/>
              <a:gd name="connsiteY285" fmla="*/ 6628698 h 6858000"/>
              <a:gd name="connsiteX286" fmla="*/ 11551985 w 12192000"/>
              <a:gd name="connsiteY286" fmla="*/ 6637012 h 6858000"/>
              <a:gd name="connsiteX287" fmla="*/ 11549928 w 12192000"/>
              <a:gd name="connsiteY287" fmla="*/ 6664032 h 6858000"/>
              <a:gd name="connsiteX288" fmla="*/ 11551985 w 12192000"/>
              <a:gd name="connsiteY288" fmla="*/ 6688973 h 6858000"/>
              <a:gd name="connsiteX289" fmla="*/ 11551985 w 12192000"/>
              <a:gd name="connsiteY289" fmla="*/ 6691051 h 6858000"/>
              <a:gd name="connsiteX290" fmla="*/ 11554042 w 12192000"/>
              <a:gd name="connsiteY290" fmla="*/ 6691051 h 6858000"/>
              <a:gd name="connsiteX291" fmla="*/ 11574607 w 12192000"/>
              <a:gd name="connsiteY291" fmla="*/ 6697286 h 6858000"/>
              <a:gd name="connsiteX292" fmla="*/ 11576663 w 12192000"/>
              <a:gd name="connsiteY292" fmla="*/ 6697286 h 6858000"/>
              <a:gd name="connsiteX293" fmla="*/ 11601342 w 12192000"/>
              <a:gd name="connsiteY293" fmla="*/ 6651561 h 6858000"/>
              <a:gd name="connsiteX294" fmla="*/ 11623964 w 12192000"/>
              <a:gd name="connsiteY294" fmla="*/ 6653639 h 6858000"/>
              <a:gd name="connsiteX295" fmla="*/ 11636303 w 12192000"/>
              <a:gd name="connsiteY295" fmla="*/ 6705600 h 6858000"/>
              <a:gd name="connsiteX296" fmla="*/ 11638359 w 12192000"/>
              <a:gd name="connsiteY296" fmla="*/ 6705600 h 6858000"/>
              <a:gd name="connsiteX297" fmla="*/ 11658925 w 12192000"/>
              <a:gd name="connsiteY297" fmla="*/ 6705600 h 6858000"/>
              <a:gd name="connsiteX298" fmla="*/ 11660982 w 12192000"/>
              <a:gd name="connsiteY298" fmla="*/ 6705600 h 6858000"/>
              <a:gd name="connsiteX299" fmla="*/ 11675378 w 12192000"/>
              <a:gd name="connsiteY299" fmla="*/ 6653639 h 6858000"/>
              <a:gd name="connsiteX300" fmla="*/ 11695943 w 12192000"/>
              <a:gd name="connsiteY300" fmla="*/ 6651561 h 6858000"/>
              <a:gd name="connsiteX301" fmla="*/ 11722678 w 12192000"/>
              <a:gd name="connsiteY301" fmla="*/ 6697286 h 6858000"/>
              <a:gd name="connsiteX302" fmla="*/ 11743243 w 12192000"/>
              <a:gd name="connsiteY302" fmla="*/ 6691051 h 6858000"/>
              <a:gd name="connsiteX303" fmla="*/ 11745300 w 12192000"/>
              <a:gd name="connsiteY303" fmla="*/ 6691051 h 6858000"/>
              <a:gd name="connsiteX304" fmla="*/ 11747356 w 12192000"/>
              <a:gd name="connsiteY304" fmla="*/ 6664032 h 6858000"/>
              <a:gd name="connsiteX305" fmla="*/ 11745300 w 12192000"/>
              <a:gd name="connsiteY305" fmla="*/ 6637012 h 6858000"/>
              <a:gd name="connsiteX306" fmla="*/ 11765865 w 12192000"/>
              <a:gd name="connsiteY306" fmla="*/ 6628698 h 6858000"/>
              <a:gd name="connsiteX307" fmla="*/ 11802882 w 12192000"/>
              <a:gd name="connsiteY307" fmla="*/ 6666109 h 6858000"/>
              <a:gd name="connsiteX308" fmla="*/ 11821391 w 12192000"/>
              <a:gd name="connsiteY308" fmla="*/ 6655718 h 6858000"/>
              <a:gd name="connsiteX309" fmla="*/ 11823448 w 12192000"/>
              <a:gd name="connsiteY309" fmla="*/ 6653639 h 6858000"/>
              <a:gd name="connsiteX310" fmla="*/ 11823448 w 12192000"/>
              <a:gd name="connsiteY310" fmla="*/ 6651561 h 6858000"/>
              <a:gd name="connsiteX311" fmla="*/ 11809052 w 12192000"/>
              <a:gd name="connsiteY311" fmla="*/ 6603756 h 6858000"/>
              <a:gd name="connsiteX312" fmla="*/ 11825504 w 12192000"/>
              <a:gd name="connsiteY312" fmla="*/ 6589207 h 6858000"/>
              <a:gd name="connsiteX313" fmla="*/ 11870748 w 12192000"/>
              <a:gd name="connsiteY313" fmla="*/ 6616227 h 6858000"/>
              <a:gd name="connsiteX314" fmla="*/ 11872805 w 12192000"/>
              <a:gd name="connsiteY314" fmla="*/ 6616227 h 6858000"/>
              <a:gd name="connsiteX315" fmla="*/ 11887201 w 12192000"/>
              <a:gd name="connsiteY315" fmla="*/ 6599600 h 6858000"/>
              <a:gd name="connsiteX316" fmla="*/ 11889257 w 12192000"/>
              <a:gd name="connsiteY316" fmla="*/ 6599600 h 6858000"/>
              <a:gd name="connsiteX317" fmla="*/ 11862522 w 12192000"/>
              <a:gd name="connsiteY317" fmla="*/ 6553874 h 6858000"/>
              <a:gd name="connsiteX318" fmla="*/ 11874861 w 12192000"/>
              <a:gd name="connsiteY318" fmla="*/ 6535168 h 6858000"/>
              <a:gd name="connsiteX319" fmla="*/ 11926275 w 12192000"/>
              <a:gd name="connsiteY319" fmla="*/ 6549716 h 6858000"/>
              <a:gd name="connsiteX320" fmla="*/ 11928331 w 12192000"/>
              <a:gd name="connsiteY320" fmla="*/ 6547638 h 6858000"/>
              <a:gd name="connsiteX321" fmla="*/ 11938614 w 12192000"/>
              <a:gd name="connsiteY321" fmla="*/ 6528932 h 6858000"/>
              <a:gd name="connsiteX322" fmla="*/ 11938614 w 12192000"/>
              <a:gd name="connsiteY322" fmla="*/ 6526854 h 6858000"/>
              <a:gd name="connsiteX323" fmla="*/ 11901596 w 12192000"/>
              <a:gd name="connsiteY323" fmla="*/ 6491519 h 6858000"/>
              <a:gd name="connsiteX324" fmla="*/ 11909822 w 12192000"/>
              <a:gd name="connsiteY324" fmla="*/ 6470736 h 6858000"/>
              <a:gd name="connsiteX325" fmla="*/ 11961236 w 12192000"/>
              <a:gd name="connsiteY325" fmla="*/ 6470736 h 6858000"/>
              <a:gd name="connsiteX326" fmla="*/ 11963292 w 12192000"/>
              <a:gd name="connsiteY326" fmla="*/ 6470736 h 6858000"/>
              <a:gd name="connsiteX327" fmla="*/ 11967405 w 12192000"/>
              <a:gd name="connsiteY327" fmla="*/ 6449951 h 6858000"/>
              <a:gd name="connsiteX328" fmla="*/ 11967405 w 12192000"/>
              <a:gd name="connsiteY328" fmla="*/ 6447872 h 6858000"/>
              <a:gd name="connsiteX329" fmla="*/ 11922162 w 12192000"/>
              <a:gd name="connsiteY329" fmla="*/ 6420852 h 6858000"/>
              <a:gd name="connsiteX330" fmla="*/ 11926275 w 12192000"/>
              <a:gd name="connsiteY330" fmla="*/ 6400068 h 6858000"/>
              <a:gd name="connsiteX331" fmla="*/ 11975632 w 12192000"/>
              <a:gd name="connsiteY331" fmla="*/ 6385519 h 6858000"/>
              <a:gd name="connsiteX332" fmla="*/ 11977688 w 12192000"/>
              <a:gd name="connsiteY332" fmla="*/ 6385519 h 6858000"/>
              <a:gd name="connsiteX333" fmla="*/ 11977688 w 12192000"/>
              <a:gd name="connsiteY333" fmla="*/ 6373048 h 6858000"/>
              <a:gd name="connsiteX334" fmla="*/ 11977688 w 12192000"/>
              <a:gd name="connsiteY334" fmla="*/ 6362655 h 6858000"/>
              <a:gd name="connsiteX335" fmla="*/ 11975632 w 12192000"/>
              <a:gd name="connsiteY335" fmla="*/ 6362655 h 6858000"/>
              <a:gd name="connsiteX336" fmla="*/ 11926275 w 12192000"/>
              <a:gd name="connsiteY336" fmla="*/ 6348107 h 6858000"/>
              <a:gd name="connsiteX337" fmla="*/ 11924218 w 12192000"/>
              <a:gd name="connsiteY337" fmla="*/ 6327322 h 6858000"/>
              <a:gd name="connsiteX338" fmla="*/ 11967405 w 12192000"/>
              <a:gd name="connsiteY338" fmla="*/ 6300302 h 6858000"/>
              <a:gd name="connsiteX339" fmla="*/ 11969462 w 12192000"/>
              <a:gd name="connsiteY339" fmla="*/ 6300302 h 6858000"/>
              <a:gd name="connsiteX340" fmla="*/ 11969462 w 12192000"/>
              <a:gd name="connsiteY340" fmla="*/ 6298223 h 6858000"/>
              <a:gd name="connsiteX341" fmla="*/ 11963292 w 12192000"/>
              <a:gd name="connsiteY341" fmla="*/ 6277439 h 6858000"/>
              <a:gd name="connsiteX342" fmla="*/ 11961236 w 12192000"/>
              <a:gd name="connsiteY342" fmla="*/ 6277439 h 6858000"/>
              <a:gd name="connsiteX343" fmla="*/ 11909822 w 12192000"/>
              <a:gd name="connsiteY343" fmla="*/ 6277439 h 6858000"/>
              <a:gd name="connsiteX344" fmla="*/ 11901596 w 12192000"/>
              <a:gd name="connsiteY344" fmla="*/ 6256655 h 6858000"/>
              <a:gd name="connsiteX345" fmla="*/ 11938614 w 12192000"/>
              <a:gd name="connsiteY345" fmla="*/ 6219243 h 6858000"/>
              <a:gd name="connsiteX346" fmla="*/ 11938614 w 12192000"/>
              <a:gd name="connsiteY346" fmla="*/ 6217164 h 6858000"/>
              <a:gd name="connsiteX347" fmla="*/ 11928331 w 12192000"/>
              <a:gd name="connsiteY347" fmla="*/ 6198458 h 6858000"/>
              <a:gd name="connsiteX348" fmla="*/ 11926275 w 12192000"/>
              <a:gd name="connsiteY348" fmla="*/ 6198458 h 6858000"/>
              <a:gd name="connsiteX349" fmla="*/ 11876918 w 12192000"/>
              <a:gd name="connsiteY349" fmla="*/ 6210929 h 6858000"/>
              <a:gd name="connsiteX350" fmla="*/ 11862522 w 12192000"/>
              <a:gd name="connsiteY350" fmla="*/ 6194301 h 6858000"/>
              <a:gd name="connsiteX351" fmla="*/ 11889257 w 12192000"/>
              <a:gd name="connsiteY351" fmla="*/ 6148575 h 6858000"/>
              <a:gd name="connsiteX352" fmla="*/ 11889257 w 12192000"/>
              <a:gd name="connsiteY352" fmla="*/ 6146497 h 6858000"/>
              <a:gd name="connsiteX353" fmla="*/ 11872805 w 12192000"/>
              <a:gd name="connsiteY353" fmla="*/ 6131947 h 6858000"/>
              <a:gd name="connsiteX354" fmla="*/ 11827561 w 12192000"/>
              <a:gd name="connsiteY354" fmla="*/ 6156889 h 6858000"/>
              <a:gd name="connsiteX355" fmla="*/ 11809052 w 12192000"/>
              <a:gd name="connsiteY355" fmla="*/ 6144418 h 6858000"/>
              <a:gd name="connsiteX356" fmla="*/ 11823448 w 12192000"/>
              <a:gd name="connsiteY356" fmla="*/ 6094535 h 6858000"/>
              <a:gd name="connsiteX357" fmla="*/ 11823448 w 12192000"/>
              <a:gd name="connsiteY357" fmla="*/ 6092457 h 6858000"/>
              <a:gd name="connsiteX358" fmla="*/ 11804939 w 12192000"/>
              <a:gd name="connsiteY358" fmla="*/ 6082065 h 6858000"/>
              <a:gd name="connsiteX359" fmla="*/ 11802882 w 12192000"/>
              <a:gd name="connsiteY359" fmla="*/ 6079986 h 6858000"/>
              <a:gd name="connsiteX360" fmla="*/ 11802882 w 12192000"/>
              <a:gd name="connsiteY360" fmla="*/ 6082065 h 6858000"/>
              <a:gd name="connsiteX361" fmla="*/ 11765865 w 12192000"/>
              <a:gd name="connsiteY361" fmla="*/ 6117398 h 6858000"/>
              <a:gd name="connsiteX362" fmla="*/ 11745300 w 12192000"/>
              <a:gd name="connsiteY362" fmla="*/ 6109085 h 6858000"/>
              <a:gd name="connsiteX363" fmla="*/ 11749412 w 12192000"/>
              <a:gd name="connsiteY363" fmla="*/ 6082065 h 6858000"/>
              <a:gd name="connsiteX364" fmla="*/ 11745300 w 12192000"/>
              <a:gd name="connsiteY364" fmla="*/ 6057123 h 6858000"/>
              <a:gd name="connsiteX365" fmla="*/ 11745300 w 12192000"/>
              <a:gd name="connsiteY365" fmla="*/ 6055045 h 6858000"/>
              <a:gd name="connsiteX366" fmla="*/ 11743243 w 12192000"/>
              <a:gd name="connsiteY366" fmla="*/ 6055045 h 6858000"/>
              <a:gd name="connsiteX367" fmla="*/ 11722678 w 12192000"/>
              <a:gd name="connsiteY367" fmla="*/ 6050888 h 6858000"/>
              <a:gd name="connsiteX368" fmla="*/ 11695943 w 12192000"/>
              <a:gd name="connsiteY368" fmla="*/ 6096614 h 6858000"/>
              <a:gd name="connsiteX369" fmla="*/ 11673321 w 12192000"/>
              <a:gd name="connsiteY369" fmla="*/ 6092457 h 6858000"/>
              <a:gd name="connsiteX370" fmla="*/ 11660982 w 12192000"/>
              <a:gd name="connsiteY370" fmla="*/ 6042574 h 6858000"/>
              <a:gd name="connsiteX371" fmla="*/ 11658925 w 12192000"/>
              <a:gd name="connsiteY371" fmla="*/ 6042574 h 6858000"/>
              <a:gd name="connsiteX372" fmla="*/ 11638359 w 12192000"/>
              <a:gd name="connsiteY372" fmla="*/ 6042574 h 6858000"/>
              <a:gd name="connsiteX373" fmla="*/ 11636303 w 12192000"/>
              <a:gd name="connsiteY373" fmla="*/ 6042574 h 6858000"/>
              <a:gd name="connsiteX374" fmla="*/ 0 w 12192000"/>
              <a:gd name="connsiteY374" fmla="*/ 0 h 6858000"/>
              <a:gd name="connsiteX375" fmla="*/ 12192000 w 12192000"/>
              <a:gd name="connsiteY375" fmla="*/ 0 h 6858000"/>
              <a:gd name="connsiteX376" fmla="*/ 12192000 w 12192000"/>
              <a:gd name="connsiteY376" fmla="*/ 6858000 h 6858000"/>
              <a:gd name="connsiteX377" fmla="*/ 4539049 w 12192000"/>
              <a:gd name="connsiteY377" fmla="*/ 6858000 h 6858000"/>
              <a:gd name="connsiteX378" fmla="*/ 0 w 12192000"/>
              <a:gd name="connsiteY378" fmla="*/ 6858000 h 6858000"/>
              <a:gd name="connsiteX379" fmla="*/ 0 w 12192000"/>
              <a:gd name="connsiteY379" fmla="*/ 627311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Lst>
            <a:rect l="l" t="t" r="r" b="b"/>
            <a:pathLst>
              <a:path w="12192000" h="6858000">
                <a:moveTo>
                  <a:pt x="11603402" y="6440005"/>
                </a:moveTo>
                <a:cubicBezTo>
                  <a:pt x="11607483" y="6437921"/>
                  <a:pt x="11609524" y="6437921"/>
                  <a:pt x="11613605" y="6440005"/>
                </a:cubicBezTo>
                <a:cubicBezTo>
                  <a:pt x="11615645" y="6442090"/>
                  <a:pt x="11617686" y="6444174"/>
                  <a:pt x="11617686" y="6448343"/>
                </a:cubicBezTo>
                <a:cubicBezTo>
                  <a:pt x="11623808" y="6550487"/>
                  <a:pt x="11623808" y="6550487"/>
                  <a:pt x="11623808" y="6550487"/>
                </a:cubicBezTo>
                <a:cubicBezTo>
                  <a:pt x="11625848" y="6556740"/>
                  <a:pt x="11623808" y="6558825"/>
                  <a:pt x="11621767" y="6560909"/>
                </a:cubicBezTo>
                <a:cubicBezTo>
                  <a:pt x="11619727" y="6562994"/>
                  <a:pt x="11617686" y="6560909"/>
                  <a:pt x="11615645" y="6560909"/>
                </a:cubicBezTo>
                <a:cubicBezTo>
                  <a:pt x="11570752" y="6550487"/>
                  <a:pt x="11540142" y="6531725"/>
                  <a:pt x="11509533" y="6498373"/>
                </a:cubicBezTo>
                <a:cubicBezTo>
                  <a:pt x="11507492" y="6496289"/>
                  <a:pt x="11505451" y="6494204"/>
                  <a:pt x="11505451" y="6492120"/>
                </a:cubicBezTo>
                <a:cubicBezTo>
                  <a:pt x="11505451" y="6492120"/>
                  <a:pt x="11505451" y="6492120"/>
                  <a:pt x="11505451" y="6490034"/>
                </a:cubicBezTo>
                <a:cubicBezTo>
                  <a:pt x="11505451" y="6487950"/>
                  <a:pt x="11509533" y="6485865"/>
                  <a:pt x="11511573" y="6485865"/>
                </a:cubicBezTo>
                <a:cubicBezTo>
                  <a:pt x="11603402" y="6440005"/>
                  <a:pt x="11603402" y="6440005"/>
                  <a:pt x="11603402" y="6440005"/>
                </a:cubicBezTo>
                <a:close/>
                <a:moveTo>
                  <a:pt x="11686136" y="6437921"/>
                </a:moveTo>
                <a:cubicBezTo>
                  <a:pt x="11690256" y="6437921"/>
                  <a:pt x="11692317" y="6437921"/>
                  <a:pt x="11696438" y="6437921"/>
                </a:cubicBezTo>
                <a:cubicBezTo>
                  <a:pt x="11787097" y="6483687"/>
                  <a:pt x="11787097" y="6483687"/>
                  <a:pt x="11787097" y="6483687"/>
                </a:cubicBezTo>
                <a:cubicBezTo>
                  <a:pt x="11791218" y="6485767"/>
                  <a:pt x="11793278" y="6487847"/>
                  <a:pt x="11795339" y="6489928"/>
                </a:cubicBezTo>
                <a:cubicBezTo>
                  <a:pt x="11795339" y="6492008"/>
                  <a:pt x="11793278" y="6494088"/>
                  <a:pt x="11791218" y="6496168"/>
                </a:cubicBezTo>
                <a:cubicBezTo>
                  <a:pt x="11760312" y="6529452"/>
                  <a:pt x="11727344" y="6548175"/>
                  <a:pt x="11684076" y="6558576"/>
                </a:cubicBezTo>
                <a:cubicBezTo>
                  <a:pt x="11679954" y="6560656"/>
                  <a:pt x="11677894" y="6560656"/>
                  <a:pt x="11675833" y="6558576"/>
                </a:cubicBezTo>
                <a:cubicBezTo>
                  <a:pt x="11673773" y="6556496"/>
                  <a:pt x="11673773" y="6552335"/>
                  <a:pt x="11673773" y="6550255"/>
                </a:cubicBezTo>
                <a:cubicBezTo>
                  <a:pt x="11682015" y="6446242"/>
                  <a:pt x="11682015" y="6446242"/>
                  <a:pt x="11682015" y="6446242"/>
                </a:cubicBezTo>
                <a:cubicBezTo>
                  <a:pt x="11682015" y="6444162"/>
                  <a:pt x="11684076" y="6440001"/>
                  <a:pt x="11686136" y="6437921"/>
                </a:cubicBezTo>
                <a:close/>
                <a:moveTo>
                  <a:pt x="10868401" y="6398178"/>
                </a:moveTo>
                <a:cubicBezTo>
                  <a:pt x="10868401" y="6398178"/>
                  <a:pt x="10868401" y="6398178"/>
                  <a:pt x="10868401" y="6441381"/>
                </a:cubicBezTo>
                <a:cubicBezTo>
                  <a:pt x="10868401" y="6441381"/>
                  <a:pt x="10841333" y="6449610"/>
                  <a:pt x="10820512" y="6449610"/>
                </a:cubicBezTo>
                <a:cubicBezTo>
                  <a:pt x="10803855" y="6449610"/>
                  <a:pt x="10801773" y="6433152"/>
                  <a:pt x="10801773" y="6424923"/>
                </a:cubicBezTo>
                <a:cubicBezTo>
                  <a:pt x="10801773" y="6410522"/>
                  <a:pt x="10810102" y="6402293"/>
                  <a:pt x="10826759" y="6400236"/>
                </a:cubicBezTo>
                <a:close/>
                <a:moveTo>
                  <a:pt x="10518900" y="6328044"/>
                </a:moveTo>
                <a:cubicBezTo>
                  <a:pt x="10547537" y="6328044"/>
                  <a:pt x="10559811" y="6344651"/>
                  <a:pt x="10559811" y="6388243"/>
                </a:cubicBezTo>
                <a:cubicBezTo>
                  <a:pt x="10559811" y="6425607"/>
                  <a:pt x="10553675" y="6448441"/>
                  <a:pt x="10518900" y="6448441"/>
                </a:cubicBezTo>
                <a:cubicBezTo>
                  <a:pt x="10484125" y="6448441"/>
                  <a:pt x="10477988" y="6425607"/>
                  <a:pt x="10477988" y="6388243"/>
                </a:cubicBezTo>
                <a:cubicBezTo>
                  <a:pt x="10477988" y="6344651"/>
                  <a:pt x="10488216" y="6328044"/>
                  <a:pt x="10518900" y="6328044"/>
                </a:cubicBezTo>
                <a:close/>
                <a:moveTo>
                  <a:pt x="11673123" y="6319732"/>
                </a:moveTo>
                <a:cubicBezTo>
                  <a:pt x="11675950" y="6319213"/>
                  <a:pt x="11679033" y="6319732"/>
                  <a:pt x="11682116" y="6320771"/>
                </a:cubicBezTo>
                <a:cubicBezTo>
                  <a:pt x="11698562" y="6333240"/>
                  <a:pt x="11708840" y="6351942"/>
                  <a:pt x="11708840" y="6372722"/>
                </a:cubicBezTo>
                <a:cubicBezTo>
                  <a:pt x="11708840" y="6403893"/>
                  <a:pt x="11682116" y="6430907"/>
                  <a:pt x="11649226" y="6430907"/>
                </a:cubicBezTo>
                <a:cubicBezTo>
                  <a:pt x="11616336" y="6430907"/>
                  <a:pt x="11589612" y="6403893"/>
                  <a:pt x="11589612" y="6372722"/>
                </a:cubicBezTo>
                <a:cubicBezTo>
                  <a:pt x="11589612" y="6351942"/>
                  <a:pt x="11599890" y="6333240"/>
                  <a:pt x="11616336" y="6322850"/>
                </a:cubicBezTo>
                <a:cubicBezTo>
                  <a:pt x="11622503" y="6318693"/>
                  <a:pt x="11628669" y="6318693"/>
                  <a:pt x="11632781" y="6324927"/>
                </a:cubicBezTo>
                <a:cubicBezTo>
                  <a:pt x="11636892" y="6331162"/>
                  <a:pt x="11634837" y="6337395"/>
                  <a:pt x="11630725" y="6341552"/>
                </a:cubicBezTo>
                <a:cubicBezTo>
                  <a:pt x="11620447" y="6347786"/>
                  <a:pt x="11614280" y="6360254"/>
                  <a:pt x="11614280" y="6372722"/>
                </a:cubicBezTo>
                <a:cubicBezTo>
                  <a:pt x="11614280" y="6391425"/>
                  <a:pt x="11630725" y="6408049"/>
                  <a:pt x="11649226" y="6408049"/>
                </a:cubicBezTo>
                <a:cubicBezTo>
                  <a:pt x="11667727" y="6408049"/>
                  <a:pt x="11684172" y="6391425"/>
                  <a:pt x="11684172" y="6372722"/>
                </a:cubicBezTo>
                <a:cubicBezTo>
                  <a:pt x="11684172" y="6360254"/>
                  <a:pt x="11678005" y="6347786"/>
                  <a:pt x="11667727" y="6341552"/>
                </a:cubicBezTo>
                <a:cubicBezTo>
                  <a:pt x="11663616" y="6337395"/>
                  <a:pt x="11661560" y="6331162"/>
                  <a:pt x="11665671" y="6324927"/>
                </a:cubicBezTo>
                <a:cubicBezTo>
                  <a:pt x="11667727" y="6321811"/>
                  <a:pt x="11670297" y="6320252"/>
                  <a:pt x="11673123" y="6319732"/>
                </a:cubicBezTo>
                <a:close/>
                <a:moveTo>
                  <a:pt x="11822057" y="6304666"/>
                </a:moveTo>
                <a:cubicBezTo>
                  <a:pt x="11824124" y="6304666"/>
                  <a:pt x="11826190" y="6308818"/>
                  <a:pt x="11826190" y="6310895"/>
                </a:cubicBezTo>
                <a:cubicBezTo>
                  <a:pt x="11838588" y="6354493"/>
                  <a:pt x="11838588" y="6391863"/>
                  <a:pt x="11826190" y="6435462"/>
                </a:cubicBezTo>
                <a:cubicBezTo>
                  <a:pt x="11824124" y="6439614"/>
                  <a:pt x="11824124" y="6441690"/>
                  <a:pt x="11822057" y="6441690"/>
                </a:cubicBezTo>
                <a:cubicBezTo>
                  <a:pt x="11817924" y="6443766"/>
                  <a:pt x="11815858" y="6441690"/>
                  <a:pt x="11813791" y="6439614"/>
                </a:cubicBezTo>
                <a:cubicBezTo>
                  <a:pt x="11729066" y="6381482"/>
                  <a:pt x="11729066" y="6381482"/>
                  <a:pt x="11729066" y="6381482"/>
                </a:cubicBezTo>
                <a:cubicBezTo>
                  <a:pt x="11724933" y="6379407"/>
                  <a:pt x="11722867" y="6377330"/>
                  <a:pt x="11722867" y="6373178"/>
                </a:cubicBezTo>
                <a:cubicBezTo>
                  <a:pt x="11722867" y="6371102"/>
                  <a:pt x="11724933" y="6366950"/>
                  <a:pt x="11729066" y="6364874"/>
                </a:cubicBezTo>
                <a:cubicBezTo>
                  <a:pt x="11813791" y="6306743"/>
                  <a:pt x="11813791" y="6306743"/>
                  <a:pt x="11813791" y="6306743"/>
                </a:cubicBezTo>
                <a:cubicBezTo>
                  <a:pt x="11815858" y="6304666"/>
                  <a:pt x="11819991" y="6304666"/>
                  <a:pt x="11822057" y="6304666"/>
                </a:cubicBezTo>
                <a:close/>
                <a:moveTo>
                  <a:pt x="11476229" y="6304666"/>
                </a:moveTo>
                <a:cubicBezTo>
                  <a:pt x="11480320" y="6304666"/>
                  <a:pt x="11482366" y="6306743"/>
                  <a:pt x="11484412" y="6308818"/>
                </a:cubicBezTo>
                <a:cubicBezTo>
                  <a:pt x="11568280" y="6364874"/>
                  <a:pt x="11568280" y="6364874"/>
                  <a:pt x="11568280" y="6364874"/>
                </a:cubicBezTo>
                <a:cubicBezTo>
                  <a:pt x="11572371" y="6366950"/>
                  <a:pt x="11574417" y="6371102"/>
                  <a:pt x="11574417" y="6373178"/>
                </a:cubicBezTo>
                <a:cubicBezTo>
                  <a:pt x="11574417" y="6377330"/>
                  <a:pt x="11572371" y="6379407"/>
                  <a:pt x="11568280" y="6381482"/>
                </a:cubicBezTo>
                <a:lnTo>
                  <a:pt x="11484412" y="6439614"/>
                </a:lnTo>
                <a:cubicBezTo>
                  <a:pt x="11480320" y="6441690"/>
                  <a:pt x="11478275" y="6443766"/>
                  <a:pt x="11476229" y="6441690"/>
                </a:cubicBezTo>
                <a:cubicBezTo>
                  <a:pt x="11474184" y="6441690"/>
                  <a:pt x="11472138" y="6439614"/>
                  <a:pt x="11472138" y="6435462"/>
                </a:cubicBezTo>
                <a:cubicBezTo>
                  <a:pt x="11459865" y="6391863"/>
                  <a:pt x="11459865" y="6356569"/>
                  <a:pt x="11472138" y="6310895"/>
                </a:cubicBezTo>
                <a:cubicBezTo>
                  <a:pt x="11472138" y="6308818"/>
                  <a:pt x="11474184" y="6306743"/>
                  <a:pt x="11476229" y="6304666"/>
                </a:cubicBezTo>
                <a:close/>
                <a:moveTo>
                  <a:pt x="11088184" y="6294146"/>
                </a:moveTo>
                <a:cubicBezTo>
                  <a:pt x="11086131" y="6294146"/>
                  <a:pt x="11084078" y="6294146"/>
                  <a:pt x="11082024" y="6296224"/>
                </a:cubicBezTo>
                <a:cubicBezTo>
                  <a:pt x="11079972" y="6298301"/>
                  <a:pt x="11079972" y="6300378"/>
                  <a:pt x="11079972" y="6302454"/>
                </a:cubicBezTo>
                <a:cubicBezTo>
                  <a:pt x="11121033" y="6460305"/>
                  <a:pt x="11121033" y="6460305"/>
                  <a:pt x="11121033" y="6460305"/>
                </a:cubicBezTo>
                <a:cubicBezTo>
                  <a:pt x="11123086" y="6468613"/>
                  <a:pt x="11131299" y="6481074"/>
                  <a:pt x="11145670" y="6481074"/>
                </a:cubicBezTo>
                <a:cubicBezTo>
                  <a:pt x="11153882" y="6481074"/>
                  <a:pt x="11153882" y="6481074"/>
                  <a:pt x="11153882" y="6481074"/>
                </a:cubicBezTo>
                <a:cubicBezTo>
                  <a:pt x="11151829" y="6485228"/>
                  <a:pt x="11151829" y="6487306"/>
                  <a:pt x="11149776" y="6489382"/>
                </a:cubicBezTo>
                <a:cubicBezTo>
                  <a:pt x="11149776" y="6491459"/>
                  <a:pt x="11149776" y="6491459"/>
                  <a:pt x="11149776" y="6491459"/>
                </a:cubicBezTo>
                <a:cubicBezTo>
                  <a:pt x="11147723" y="6497691"/>
                  <a:pt x="11145670" y="6510152"/>
                  <a:pt x="11125139" y="6510152"/>
                </a:cubicBezTo>
                <a:cubicBezTo>
                  <a:pt x="11090237" y="6508075"/>
                  <a:pt x="11090237" y="6508075"/>
                  <a:pt x="11090237" y="6508075"/>
                </a:cubicBezTo>
                <a:cubicBezTo>
                  <a:pt x="11088184" y="6505998"/>
                  <a:pt x="11086131" y="6508075"/>
                  <a:pt x="11084078" y="6510152"/>
                </a:cubicBezTo>
                <a:cubicBezTo>
                  <a:pt x="11082024" y="6510152"/>
                  <a:pt x="11082024" y="6512229"/>
                  <a:pt x="11082024" y="6514306"/>
                </a:cubicBezTo>
                <a:cubicBezTo>
                  <a:pt x="11082024" y="6532999"/>
                  <a:pt x="11082024" y="6532999"/>
                  <a:pt x="11082024" y="6532999"/>
                </a:cubicBezTo>
                <a:cubicBezTo>
                  <a:pt x="11082024" y="6537153"/>
                  <a:pt x="11084078" y="6539230"/>
                  <a:pt x="11088184" y="6539230"/>
                </a:cubicBezTo>
                <a:cubicBezTo>
                  <a:pt x="11098449" y="6543383"/>
                  <a:pt x="11118980" y="6545460"/>
                  <a:pt x="11135404" y="6545460"/>
                </a:cubicBezTo>
                <a:cubicBezTo>
                  <a:pt x="11135404" y="6545460"/>
                  <a:pt x="11135404" y="6545460"/>
                  <a:pt x="11137458" y="6545460"/>
                </a:cubicBezTo>
                <a:cubicBezTo>
                  <a:pt x="11164148" y="6545460"/>
                  <a:pt x="11182625" y="6528845"/>
                  <a:pt x="11190838" y="6493536"/>
                </a:cubicBezTo>
                <a:cubicBezTo>
                  <a:pt x="11201103" y="6454073"/>
                  <a:pt x="11215474" y="6402149"/>
                  <a:pt x="11223687" y="6364764"/>
                </a:cubicBezTo>
                <a:cubicBezTo>
                  <a:pt x="11227793" y="6348148"/>
                  <a:pt x="11231899" y="6333609"/>
                  <a:pt x="11236005" y="6323224"/>
                </a:cubicBezTo>
                <a:cubicBezTo>
                  <a:pt x="11240111" y="6302454"/>
                  <a:pt x="11240111" y="6302454"/>
                  <a:pt x="11240111" y="6302454"/>
                </a:cubicBezTo>
                <a:cubicBezTo>
                  <a:pt x="11240111" y="6300378"/>
                  <a:pt x="11240111" y="6298301"/>
                  <a:pt x="11238058" y="6296224"/>
                </a:cubicBezTo>
                <a:cubicBezTo>
                  <a:pt x="11238058" y="6294146"/>
                  <a:pt x="11236005" y="6294146"/>
                  <a:pt x="11233952" y="6294146"/>
                </a:cubicBezTo>
                <a:cubicBezTo>
                  <a:pt x="11205209" y="6294146"/>
                  <a:pt x="11205209" y="6294146"/>
                  <a:pt x="11205209" y="6294146"/>
                </a:cubicBezTo>
                <a:cubicBezTo>
                  <a:pt x="11203156" y="6294146"/>
                  <a:pt x="11199050" y="6296224"/>
                  <a:pt x="11199050" y="6298301"/>
                </a:cubicBezTo>
                <a:cubicBezTo>
                  <a:pt x="11162094" y="6439535"/>
                  <a:pt x="11162094" y="6439535"/>
                  <a:pt x="11162094" y="6439535"/>
                </a:cubicBezTo>
                <a:cubicBezTo>
                  <a:pt x="11160041" y="6439535"/>
                  <a:pt x="11160041" y="6439535"/>
                  <a:pt x="11160041" y="6439535"/>
                </a:cubicBezTo>
                <a:cubicBezTo>
                  <a:pt x="11121033" y="6298301"/>
                  <a:pt x="11121033" y="6298301"/>
                  <a:pt x="11121033" y="6298301"/>
                </a:cubicBezTo>
                <a:cubicBezTo>
                  <a:pt x="11121033" y="6296224"/>
                  <a:pt x="11118980" y="6294146"/>
                  <a:pt x="11114874" y="6294146"/>
                </a:cubicBezTo>
                <a:cubicBezTo>
                  <a:pt x="11088184" y="6294146"/>
                  <a:pt x="11088184" y="6294146"/>
                  <a:pt x="11088184" y="6294146"/>
                </a:cubicBezTo>
                <a:close/>
                <a:moveTo>
                  <a:pt x="11048412" y="6291809"/>
                </a:moveTo>
                <a:cubicBezTo>
                  <a:pt x="11030001" y="6291809"/>
                  <a:pt x="11011591" y="6304294"/>
                  <a:pt x="10999317" y="6312618"/>
                </a:cubicBezTo>
                <a:cubicBezTo>
                  <a:pt x="10999317" y="6300133"/>
                  <a:pt x="10999317" y="6300133"/>
                  <a:pt x="10999317" y="6300133"/>
                </a:cubicBezTo>
                <a:cubicBezTo>
                  <a:pt x="10999317" y="6295970"/>
                  <a:pt x="10997272" y="6293890"/>
                  <a:pt x="10993181" y="6293890"/>
                </a:cubicBezTo>
                <a:cubicBezTo>
                  <a:pt x="10964542" y="6293890"/>
                  <a:pt x="10964542" y="6293890"/>
                  <a:pt x="10964542" y="6293890"/>
                </a:cubicBezTo>
                <a:cubicBezTo>
                  <a:pt x="10960451" y="6293890"/>
                  <a:pt x="10958406" y="6295970"/>
                  <a:pt x="10958406" y="6300133"/>
                </a:cubicBezTo>
                <a:cubicBezTo>
                  <a:pt x="10958406" y="6474928"/>
                  <a:pt x="10958406" y="6474928"/>
                  <a:pt x="10958406" y="6474928"/>
                </a:cubicBezTo>
                <a:cubicBezTo>
                  <a:pt x="10958406" y="6479090"/>
                  <a:pt x="10960451" y="6481171"/>
                  <a:pt x="10964542" y="6481171"/>
                </a:cubicBezTo>
                <a:cubicBezTo>
                  <a:pt x="10993181" y="6481171"/>
                  <a:pt x="10993181" y="6481171"/>
                  <a:pt x="10993181" y="6481171"/>
                </a:cubicBezTo>
                <a:cubicBezTo>
                  <a:pt x="10997272" y="6481171"/>
                  <a:pt x="10999317" y="6479090"/>
                  <a:pt x="10999317" y="6474928"/>
                </a:cubicBezTo>
                <a:cubicBezTo>
                  <a:pt x="10999317" y="6354236"/>
                  <a:pt x="10999317" y="6354236"/>
                  <a:pt x="10999317" y="6354236"/>
                </a:cubicBezTo>
                <a:cubicBezTo>
                  <a:pt x="11007500" y="6347993"/>
                  <a:pt x="11025910" y="6333427"/>
                  <a:pt x="11050457" y="6331346"/>
                </a:cubicBezTo>
                <a:cubicBezTo>
                  <a:pt x="11054548" y="6331346"/>
                  <a:pt x="11056594" y="6327184"/>
                  <a:pt x="11056594" y="6325103"/>
                </a:cubicBezTo>
                <a:cubicBezTo>
                  <a:pt x="11056594" y="6298052"/>
                  <a:pt x="11056594" y="6298052"/>
                  <a:pt x="11056594" y="6298052"/>
                </a:cubicBezTo>
                <a:cubicBezTo>
                  <a:pt x="11056594" y="6295970"/>
                  <a:pt x="11056594" y="6293890"/>
                  <a:pt x="11054548" y="6293890"/>
                </a:cubicBezTo>
                <a:cubicBezTo>
                  <a:pt x="11052503" y="6291809"/>
                  <a:pt x="11050457" y="6291809"/>
                  <a:pt x="11048412" y="6291809"/>
                </a:cubicBezTo>
                <a:close/>
                <a:moveTo>
                  <a:pt x="10847504" y="6288302"/>
                </a:moveTo>
                <a:cubicBezTo>
                  <a:pt x="10826811" y="6288302"/>
                  <a:pt x="10791633" y="6294540"/>
                  <a:pt x="10777148" y="6296620"/>
                </a:cubicBezTo>
                <a:cubicBezTo>
                  <a:pt x="10773009" y="6296620"/>
                  <a:pt x="10770940" y="6300778"/>
                  <a:pt x="10770940" y="6302858"/>
                </a:cubicBezTo>
                <a:cubicBezTo>
                  <a:pt x="10770940" y="6302858"/>
                  <a:pt x="10770940" y="6302858"/>
                  <a:pt x="10773009" y="6327811"/>
                </a:cubicBezTo>
                <a:cubicBezTo>
                  <a:pt x="10773009" y="6329890"/>
                  <a:pt x="10773009" y="6331970"/>
                  <a:pt x="10775079" y="6331970"/>
                </a:cubicBezTo>
                <a:cubicBezTo>
                  <a:pt x="10777148" y="6334049"/>
                  <a:pt x="10777148" y="6334049"/>
                  <a:pt x="10779217" y="6334049"/>
                </a:cubicBezTo>
                <a:cubicBezTo>
                  <a:pt x="10795771" y="6334049"/>
                  <a:pt x="10824741" y="6329890"/>
                  <a:pt x="10845434" y="6329890"/>
                </a:cubicBezTo>
                <a:cubicBezTo>
                  <a:pt x="10859918" y="6329890"/>
                  <a:pt x="10868196" y="6338208"/>
                  <a:pt x="10868196" y="6352764"/>
                </a:cubicBezTo>
                <a:cubicBezTo>
                  <a:pt x="10868196" y="6352764"/>
                  <a:pt x="10868196" y="6352764"/>
                  <a:pt x="10868196" y="6365240"/>
                </a:cubicBezTo>
                <a:cubicBezTo>
                  <a:pt x="10868196" y="6365240"/>
                  <a:pt x="10868196" y="6365240"/>
                  <a:pt x="10822672" y="6369399"/>
                </a:cubicBezTo>
                <a:cubicBezTo>
                  <a:pt x="10777148" y="6371479"/>
                  <a:pt x="10758524" y="6388114"/>
                  <a:pt x="10758524" y="6425543"/>
                </a:cubicBezTo>
                <a:cubicBezTo>
                  <a:pt x="10758524" y="6465052"/>
                  <a:pt x="10779217" y="6485846"/>
                  <a:pt x="10814395" y="6485846"/>
                </a:cubicBezTo>
                <a:cubicBezTo>
                  <a:pt x="10843365" y="6485846"/>
                  <a:pt x="10874404" y="6473370"/>
                  <a:pt x="10874404" y="6473370"/>
                </a:cubicBezTo>
                <a:cubicBezTo>
                  <a:pt x="10882681" y="6479608"/>
                  <a:pt x="10888889" y="6483767"/>
                  <a:pt x="10903374" y="6485846"/>
                </a:cubicBezTo>
                <a:cubicBezTo>
                  <a:pt x="10905443" y="6485846"/>
                  <a:pt x="10907512" y="6485846"/>
                  <a:pt x="10909582" y="6483767"/>
                </a:cubicBezTo>
                <a:cubicBezTo>
                  <a:pt x="10909582" y="6481687"/>
                  <a:pt x="10911651" y="6479608"/>
                  <a:pt x="10911651" y="6477529"/>
                </a:cubicBezTo>
                <a:cubicBezTo>
                  <a:pt x="10911651" y="6477529"/>
                  <a:pt x="10911651" y="6477529"/>
                  <a:pt x="10911651" y="6352764"/>
                </a:cubicBezTo>
                <a:cubicBezTo>
                  <a:pt x="10911651" y="6309096"/>
                  <a:pt x="10890958" y="6288302"/>
                  <a:pt x="10847504" y="6288302"/>
                </a:cubicBezTo>
                <a:close/>
                <a:moveTo>
                  <a:pt x="10518899" y="6288302"/>
                </a:moveTo>
                <a:cubicBezTo>
                  <a:pt x="10472419" y="6288302"/>
                  <a:pt x="10434738" y="6332523"/>
                  <a:pt x="10434738" y="6387074"/>
                </a:cubicBezTo>
                <a:cubicBezTo>
                  <a:pt x="10434738" y="6441625"/>
                  <a:pt x="10472419" y="6485846"/>
                  <a:pt x="10518899" y="6485846"/>
                </a:cubicBezTo>
                <a:cubicBezTo>
                  <a:pt x="10565380" y="6485846"/>
                  <a:pt x="10603060" y="6441625"/>
                  <a:pt x="10603060" y="6387074"/>
                </a:cubicBezTo>
                <a:cubicBezTo>
                  <a:pt x="10603060" y="6332523"/>
                  <a:pt x="10565380" y="6288302"/>
                  <a:pt x="10518899" y="6288302"/>
                </a:cubicBezTo>
                <a:close/>
                <a:moveTo>
                  <a:pt x="10302945" y="6262586"/>
                </a:moveTo>
                <a:cubicBezTo>
                  <a:pt x="10302945" y="6262586"/>
                  <a:pt x="10302945" y="6262586"/>
                  <a:pt x="10319310" y="6262586"/>
                </a:cubicBezTo>
                <a:cubicBezTo>
                  <a:pt x="10349994" y="6262586"/>
                  <a:pt x="10362267" y="6283503"/>
                  <a:pt x="10362267" y="6302328"/>
                </a:cubicBezTo>
                <a:cubicBezTo>
                  <a:pt x="10362267" y="6325338"/>
                  <a:pt x="10343857" y="6339979"/>
                  <a:pt x="10317264" y="6339979"/>
                </a:cubicBezTo>
                <a:cubicBezTo>
                  <a:pt x="10294763" y="6342071"/>
                  <a:pt x="10280444" y="6339979"/>
                  <a:pt x="10272261" y="6339979"/>
                </a:cubicBezTo>
                <a:cubicBezTo>
                  <a:pt x="10272261" y="6339979"/>
                  <a:pt x="10272261" y="6339979"/>
                  <a:pt x="10272261" y="6264678"/>
                </a:cubicBezTo>
                <a:cubicBezTo>
                  <a:pt x="10276353" y="6262586"/>
                  <a:pt x="10286581" y="6262586"/>
                  <a:pt x="10302945" y="6262586"/>
                </a:cubicBezTo>
                <a:close/>
                <a:moveTo>
                  <a:pt x="10679182" y="6250897"/>
                </a:moveTo>
                <a:cubicBezTo>
                  <a:pt x="10679182" y="6250897"/>
                  <a:pt x="10679182" y="6250897"/>
                  <a:pt x="10650472" y="6257141"/>
                </a:cubicBezTo>
                <a:cubicBezTo>
                  <a:pt x="10646371" y="6259223"/>
                  <a:pt x="10644320" y="6261305"/>
                  <a:pt x="10644320" y="6263385"/>
                </a:cubicBezTo>
                <a:cubicBezTo>
                  <a:pt x="10644320" y="6263385"/>
                  <a:pt x="10644320" y="6263385"/>
                  <a:pt x="10644320" y="6294607"/>
                </a:cubicBezTo>
                <a:cubicBezTo>
                  <a:pt x="10644320" y="6294607"/>
                  <a:pt x="10644320" y="6294607"/>
                  <a:pt x="10627914" y="6294607"/>
                </a:cubicBezTo>
                <a:cubicBezTo>
                  <a:pt x="10623813" y="6294607"/>
                  <a:pt x="10621762" y="6296689"/>
                  <a:pt x="10621762" y="6300852"/>
                </a:cubicBezTo>
                <a:cubicBezTo>
                  <a:pt x="10621762" y="6300852"/>
                  <a:pt x="10621762" y="6300852"/>
                  <a:pt x="10621762" y="6325830"/>
                </a:cubicBezTo>
                <a:cubicBezTo>
                  <a:pt x="10621762" y="6329993"/>
                  <a:pt x="10623813" y="6332074"/>
                  <a:pt x="10627914" y="6332074"/>
                </a:cubicBezTo>
                <a:cubicBezTo>
                  <a:pt x="10627914" y="6332074"/>
                  <a:pt x="10627914" y="6332074"/>
                  <a:pt x="10644320" y="6332074"/>
                </a:cubicBezTo>
                <a:cubicBezTo>
                  <a:pt x="10644320" y="6332074"/>
                  <a:pt x="10644320" y="6332074"/>
                  <a:pt x="10644320" y="6415333"/>
                </a:cubicBezTo>
                <a:cubicBezTo>
                  <a:pt x="10644320" y="6471532"/>
                  <a:pt x="10658675" y="6488184"/>
                  <a:pt x="10699689" y="6488184"/>
                </a:cubicBezTo>
                <a:cubicBezTo>
                  <a:pt x="10709943" y="6488184"/>
                  <a:pt x="10722247" y="6484021"/>
                  <a:pt x="10732500" y="6484021"/>
                </a:cubicBezTo>
                <a:cubicBezTo>
                  <a:pt x="10736602" y="6481940"/>
                  <a:pt x="10738652" y="6479858"/>
                  <a:pt x="10738652" y="6475695"/>
                </a:cubicBezTo>
                <a:cubicBezTo>
                  <a:pt x="10738652" y="6475695"/>
                  <a:pt x="10738652" y="6475695"/>
                  <a:pt x="10736602" y="6452799"/>
                </a:cubicBezTo>
                <a:cubicBezTo>
                  <a:pt x="10736602" y="6448636"/>
                  <a:pt x="10734551" y="6444473"/>
                  <a:pt x="10730449" y="6444473"/>
                </a:cubicBezTo>
                <a:cubicBezTo>
                  <a:pt x="10724297" y="6444473"/>
                  <a:pt x="10714044" y="6446555"/>
                  <a:pt x="10705841" y="6446555"/>
                </a:cubicBezTo>
                <a:cubicBezTo>
                  <a:pt x="10687385" y="6446555"/>
                  <a:pt x="10687385" y="6436148"/>
                  <a:pt x="10687385" y="6409088"/>
                </a:cubicBezTo>
                <a:cubicBezTo>
                  <a:pt x="10687385" y="6409088"/>
                  <a:pt x="10687385" y="6409088"/>
                  <a:pt x="10687385" y="6332074"/>
                </a:cubicBezTo>
                <a:cubicBezTo>
                  <a:pt x="10687385" y="6332074"/>
                  <a:pt x="10687385" y="6332074"/>
                  <a:pt x="10730449" y="6332074"/>
                </a:cubicBezTo>
                <a:cubicBezTo>
                  <a:pt x="10734551" y="6332074"/>
                  <a:pt x="10736602" y="6329993"/>
                  <a:pt x="10736602" y="6325830"/>
                </a:cubicBezTo>
                <a:cubicBezTo>
                  <a:pt x="10736602" y="6325830"/>
                  <a:pt x="10736602" y="6325830"/>
                  <a:pt x="10736602" y="6300852"/>
                </a:cubicBezTo>
                <a:cubicBezTo>
                  <a:pt x="10736602" y="6296689"/>
                  <a:pt x="10734551" y="6294607"/>
                  <a:pt x="10730449" y="6294607"/>
                </a:cubicBezTo>
                <a:cubicBezTo>
                  <a:pt x="10730449" y="6294607"/>
                  <a:pt x="10730449" y="6294607"/>
                  <a:pt x="10687385" y="6294607"/>
                </a:cubicBezTo>
                <a:cubicBezTo>
                  <a:pt x="10687385" y="6294607"/>
                  <a:pt x="10687385" y="6294607"/>
                  <a:pt x="10687385" y="6257141"/>
                </a:cubicBezTo>
                <a:cubicBezTo>
                  <a:pt x="10687385" y="6255060"/>
                  <a:pt x="10685334" y="6252978"/>
                  <a:pt x="10685334" y="6250897"/>
                </a:cubicBezTo>
                <a:cubicBezTo>
                  <a:pt x="10683283" y="6250897"/>
                  <a:pt x="10681232" y="6250897"/>
                  <a:pt x="10679182" y="6250897"/>
                </a:cubicBezTo>
                <a:close/>
                <a:moveTo>
                  <a:pt x="10313278" y="6221675"/>
                </a:moveTo>
                <a:cubicBezTo>
                  <a:pt x="10302968" y="6221675"/>
                  <a:pt x="10272038" y="6221675"/>
                  <a:pt x="10232861" y="6225827"/>
                </a:cubicBezTo>
                <a:cubicBezTo>
                  <a:pt x="10230798" y="6225827"/>
                  <a:pt x="10226674" y="6229979"/>
                  <a:pt x="10226674" y="6234131"/>
                </a:cubicBezTo>
                <a:cubicBezTo>
                  <a:pt x="10226674" y="6234131"/>
                  <a:pt x="10226674" y="6234131"/>
                  <a:pt x="10226674" y="6474943"/>
                </a:cubicBezTo>
                <a:cubicBezTo>
                  <a:pt x="10226674" y="6479095"/>
                  <a:pt x="10230798" y="6481171"/>
                  <a:pt x="10234922" y="6481171"/>
                </a:cubicBezTo>
                <a:cubicBezTo>
                  <a:pt x="10234922" y="6481171"/>
                  <a:pt x="10234922" y="6481171"/>
                  <a:pt x="10263790" y="6481171"/>
                </a:cubicBezTo>
                <a:cubicBezTo>
                  <a:pt x="10267914" y="6481171"/>
                  <a:pt x="10272038" y="6479095"/>
                  <a:pt x="10272038" y="6474943"/>
                </a:cubicBezTo>
                <a:cubicBezTo>
                  <a:pt x="10272038" y="6474943"/>
                  <a:pt x="10272038" y="6474943"/>
                  <a:pt x="10272038" y="6379449"/>
                </a:cubicBezTo>
                <a:cubicBezTo>
                  <a:pt x="10280286" y="6379449"/>
                  <a:pt x="10298844" y="6381524"/>
                  <a:pt x="10321526" y="6381524"/>
                </a:cubicBezTo>
                <a:cubicBezTo>
                  <a:pt x="10321526" y="6381524"/>
                  <a:pt x="10321526" y="6381524"/>
                  <a:pt x="10362766" y="6477018"/>
                </a:cubicBezTo>
                <a:cubicBezTo>
                  <a:pt x="10364828" y="6481171"/>
                  <a:pt x="10366890" y="6481171"/>
                  <a:pt x="10368952" y="6481171"/>
                </a:cubicBezTo>
                <a:cubicBezTo>
                  <a:pt x="10368952" y="6481171"/>
                  <a:pt x="10368952" y="6481171"/>
                  <a:pt x="10401944" y="6481171"/>
                </a:cubicBezTo>
                <a:cubicBezTo>
                  <a:pt x="10406068" y="6481171"/>
                  <a:pt x="10408130" y="6481171"/>
                  <a:pt x="10408130" y="6479095"/>
                </a:cubicBezTo>
                <a:cubicBezTo>
                  <a:pt x="10410192" y="6477018"/>
                  <a:pt x="10410192" y="6474943"/>
                  <a:pt x="10410192" y="6472867"/>
                </a:cubicBezTo>
                <a:lnTo>
                  <a:pt x="10362766" y="6369069"/>
                </a:lnTo>
                <a:cubicBezTo>
                  <a:pt x="10393696" y="6354537"/>
                  <a:pt x="10408130" y="6331701"/>
                  <a:pt x="10408130" y="6300561"/>
                </a:cubicBezTo>
                <a:cubicBezTo>
                  <a:pt x="10408130" y="6265270"/>
                  <a:pt x="10391634" y="6221675"/>
                  <a:pt x="10319464" y="6221675"/>
                </a:cubicBezTo>
                <a:cubicBezTo>
                  <a:pt x="10319464" y="6221675"/>
                  <a:pt x="10317402" y="6221675"/>
                  <a:pt x="10313278" y="6221675"/>
                </a:cubicBezTo>
                <a:close/>
                <a:moveTo>
                  <a:pt x="11675833" y="6188669"/>
                </a:moveTo>
                <a:cubicBezTo>
                  <a:pt x="11677894" y="6186608"/>
                  <a:pt x="11682015" y="6186608"/>
                  <a:pt x="11684076" y="6188669"/>
                </a:cubicBezTo>
                <a:cubicBezTo>
                  <a:pt x="11727344" y="6198970"/>
                  <a:pt x="11760312" y="6217514"/>
                  <a:pt x="11791218" y="6250482"/>
                </a:cubicBezTo>
                <a:cubicBezTo>
                  <a:pt x="11793278" y="6252542"/>
                  <a:pt x="11795339" y="6254602"/>
                  <a:pt x="11795339" y="6256663"/>
                </a:cubicBezTo>
                <a:cubicBezTo>
                  <a:pt x="11793278" y="6260783"/>
                  <a:pt x="11791218" y="6260783"/>
                  <a:pt x="11787097" y="6262844"/>
                </a:cubicBezTo>
                <a:cubicBezTo>
                  <a:pt x="11696438" y="6306113"/>
                  <a:pt x="11696438" y="6306113"/>
                  <a:pt x="11696438" y="6306113"/>
                </a:cubicBezTo>
                <a:cubicBezTo>
                  <a:pt x="11692317" y="6308173"/>
                  <a:pt x="11688196" y="6308173"/>
                  <a:pt x="11686136" y="6308173"/>
                </a:cubicBezTo>
                <a:cubicBezTo>
                  <a:pt x="11684076" y="6306113"/>
                  <a:pt x="11682015" y="6301992"/>
                  <a:pt x="11682015" y="6297871"/>
                </a:cubicBezTo>
                <a:cubicBezTo>
                  <a:pt x="11673773" y="6196910"/>
                  <a:pt x="11673773" y="6196910"/>
                  <a:pt x="11673773" y="6196910"/>
                </a:cubicBezTo>
                <a:cubicBezTo>
                  <a:pt x="11673773" y="6192789"/>
                  <a:pt x="11673773" y="6190729"/>
                  <a:pt x="11675833" y="6188669"/>
                </a:cubicBezTo>
                <a:close/>
                <a:moveTo>
                  <a:pt x="11618498" y="6187898"/>
                </a:moveTo>
                <a:cubicBezTo>
                  <a:pt x="11620043" y="6187641"/>
                  <a:pt x="11621589" y="6187641"/>
                  <a:pt x="11622619" y="6188673"/>
                </a:cubicBezTo>
                <a:cubicBezTo>
                  <a:pt x="11622619" y="6190738"/>
                  <a:pt x="11624679" y="6192803"/>
                  <a:pt x="11624679" y="6198998"/>
                </a:cubicBezTo>
                <a:cubicBezTo>
                  <a:pt x="11616438" y="6300186"/>
                  <a:pt x="11616438" y="6300186"/>
                  <a:pt x="11616438" y="6300186"/>
                </a:cubicBezTo>
                <a:cubicBezTo>
                  <a:pt x="11616438" y="6304316"/>
                  <a:pt x="11614377" y="6306381"/>
                  <a:pt x="11612316" y="6308446"/>
                </a:cubicBezTo>
                <a:cubicBezTo>
                  <a:pt x="11608196" y="6310511"/>
                  <a:pt x="11606135" y="6310511"/>
                  <a:pt x="11602015" y="6308446"/>
                </a:cubicBezTo>
                <a:cubicBezTo>
                  <a:pt x="11511355" y="6263015"/>
                  <a:pt x="11511355" y="6263015"/>
                  <a:pt x="11511355" y="6263015"/>
                </a:cubicBezTo>
                <a:cubicBezTo>
                  <a:pt x="11507235" y="6263015"/>
                  <a:pt x="11505174" y="6260950"/>
                  <a:pt x="11503114" y="6256820"/>
                </a:cubicBezTo>
                <a:cubicBezTo>
                  <a:pt x="11503114" y="6254754"/>
                  <a:pt x="11505174" y="6252690"/>
                  <a:pt x="11507235" y="6250624"/>
                </a:cubicBezTo>
                <a:cubicBezTo>
                  <a:pt x="11538141" y="6217584"/>
                  <a:pt x="11571108" y="6198998"/>
                  <a:pt x="11614377" y="6188673"/>
                </a:cubicBezTo>
                <a:cubicBezTo>
                  <a:pt x="11615407" y="6188673"/>
                  <a:pt x="11616952" y="6188157"/>
                  <a:pt x="11618498" y="6187898"/>
                </a:cubicBezTo>
                <a:close/>
                <a:moveTo>
                  <a:pt x="11649811" y="6152709"/>
                </a:moveTo>
                <a:cubicBezTo>
                  <a:pt x="11530058" y="6152709"/>
                  <a:pt x="11432980" y="6250835"/>
                  <a:pt x="11432980" y="6371879"/>
                </a:cubicBezTo>
                <a:cubicBezTo>
                  <a:pt x="11432980" y="6492922"/>
                  <a:pt x="11530058" y="6591048"/>
                  <a:pt x="11649811" y="6591048"/>
                </a:cubicBezTo>
                <a:cubicBezTo>
                  <a:pt x="11769564" y="6591048"/>
                  <a:pt x="11866643" y="6492922"/>
                  <a:pt x="11866643" y="6371879"/>
                </a:cubicBezTo>
                <a:cubicBezTo>
                  <a:pt x="11866643" y="6250835"/>
                  <a:pt x="11769564" y="6152709"/>
                  <a:pt x="11649811" y="6152709"/>
                </a:cubicBezTo>
                <a:close/>
                <a:moveTo>
                  <a:pt x="11649226" y="6121150"/>
                </a:moveTo>
                <a:cubicBezTo>
                  <a:pt x="11785441" y="6121150"/>
                  <a:pt x="11895865" y="6232882"/>
                  <a:pt x="11895865" y="6370711"/>
                </a:cubicBezTo>
                <a:cubicBezTo>
                  <a:pt x="11895865" y="6508539"/>
                  <a:pt x="11785441" y="6620272"/>
                  <a:pt x="11649226" y="6620272"/>
                </a:cubicBezTo>
                <a:cubicBezTo>
                  <a:pt x="11513012" y="6620272"/>
                  <a:pt x="11402588" y="6508539"/>
                  <a:pt x="11402588" y="6370711"/>
                </a:cubicBezTo>
                <a:cubicBezTo>
                  <a:pt x="11402588" y="6232882"/>
                  <a:pt x="11513012" y="6121150"/>
                  <a:pt x="11649226" y="6121150"/>
                </a:cubicBezTo>
                <a:close/>
                <a:moveTo>
                  <a:pt x="11636303" y="6042574"/>
                </a:moveTo>
                <a:cubicBezTo>
                  <a:pt x="11628077" y="6057123"/>
                  <a:pt x="11623964" y="6075829"/>
                  <a:pt x="11623964" y="6092457"/>
                </a:cubicBezTo>
                <a:cubicBezTo>
                  <a:pt x="11619850" y="6092457"/>
                  <a:pt x="11603398" y="6094535"/>
                  <a:pt x="11601342" y="6096614"/>
                </a:cubicBezTo>
                <a:cubicBezTo>
                  <a:pt x="11595172" y="6077908"/>
                  <a:pt x="11586946" y="6061280"/>
                  <a:pt x="11574607" y="6050888"/>
                </a:cubicBezTo>
                <a:cubicBezTo>
                  <a:pt x="11574607" y="6048809"/>
                  <a:pt x="11574607" y="6048809"/>
                  <a:pt x="11574607" y="6048809"/>
                </a:cubicBezTo>
                <a:cubicBezTo>
                  <a:pt x="11572550" y="6050888"/>
                  <a:pt x="11572550" y="6050888"/>
                  <a:pt x="11572550" y="6050888"/>
                </a:cubicBezTo>
                <a:cubicBezTo>
                  <a:pt x="11566381" y="6050888"/>
                  <a:pt x="11558155" y="6052966"/>
                  <a:pt x="11551985" y="6055045"/>
                </a:cubicBezTo>
                <a:cubicBezTo>
                  <a:pt x="11551985" y="6057123"/>
                  <a:pt x="11551985" y="6057123"/>
                  <a:pt x="11551985" y="6057123"/>
                </a:cubicBezTo>
                <a:cubicBezTo>
                  <a:pt x="11549928" y="6065437"/>
                  <a:pt x="11547872" y="6073751"/>
                  <a:pt x="11547872" y="6082065"/>
                </a:cubicBezTo>
                <a:cubicBezTo>
                  <a:pt x="11547872" y="6092457"/>
                  <a:pt x="11549928" y="6100771"/>
                  <a:pt x="11551985" y="6109085"/>
                </a:cubicBezTo>
                <a:cubicBezTo>
                  <a:pt x="11549928" y="6109085"/>
                  <a:pt x="11533476" y="6117398"/>
                  <a:pt x="11531420" y="6117398"/>
                </a:cubicBezTo>
                <a:cubicBezTo>
                  <a:pt x="11521137" y="6102849"/>
                  <a:pt x="11508798" y="6088300"/>
                  <a:pt x="11494402" y="6082065"/>
                </a:cubicBezTo>
                <a:cubicBezTo>
                  <a:pt x="11494402" y="6079986"/>
                  <a:pt x="11494402" y="6079986"/>
                  <a:pt x="11494402" y="6079986"/>
                </a:cubicBezTo>
                <a:cubicBezTo>
                  <a:pt x="11492346" y="6079986"/>
                  <a:pt x="11492346" y="6079986"/>
                  <a:pt x="11492346" y="6079986"/>
                </a:cubicBezTo>
                <a:cubicBezTo>
                  <a:pt x="11486176" y="6084143"/>
                  <a:pt x="11480006" y="6088300"/>
                  <a:pt x="11473837" y="6092457"/>
                </a:cubicBezTo>
                <a:cubicBezTo>
                  <a:pt x="11473837" y="6092457"/>
                  <a:pt x="11473837" y="6094535"/>
                  <a:pt x="11473837" y="6094535"/>
                </a:cubicBezTo>
                <a:cubicBezTo>
                  <a:pt x="11473837" y="6111163"/>
                  <a:pt x="11477950" y="6127791"/>
                  <a:pt x="11486176" y="6144418"/>
                </a:cubicBezTo>
                <a:cubicBezTo>
                  <a:pt x="11484120" y="6146497"/>
                  <a:pt x="11471780" y="6154811"/>
                  <a:pt x="11469724" y="6156889"/>
                </a:cubicBezTo>
                <a:cubicBezTo>
                  <a:pt x="11457385" y="6144418"/>
                  <a:pt x="11440932" y="6134026"/>
                  <a:pt x="11426536" y="6129869"/>
                </a:cubicBezTo>
                <a:cubicBezTo>
                  <a:pt x="11424480" y="6129869"/>
                  <a:pt x="11424480" y="6129869"/>
                  <a:pt x="11424480" y="6129869"/>
                </a:cubicBezTo>
                <a:cubicBezTo>
                  <a:pt x="11424480" y="6131947"/>
                  <a:pt x="11424480" y="6131947"/>
                  <a:pt x="11424480" y="6131947"/>
                </a:cubicBezTo>
                <a:cubicBezTo>
                  <a:pt x="11418310" y="6134026"/>
                  <a:pt x="11412140" y="6140261"/>
                  <a:pt x="11408027" y="6146497"/>
                </a:cubicBezTo>
                <a:cubicBezTo>
                  <a:pt x="11408027" y="6148575"/>
                  <a:pt x="11408027" y="6148575"/>
                  <a:pt x="11408027" y="6148575"/>
                </a:cubicBezTo>
                <a:cubicBezTo>
                  <a:pt x="11412140" y="6163124"/>
                  <a:pt x="11422423" y="6179752"/>
                  <a:pt x="11434763" y="6194301"/>
                </a:cubicBezTo>
                <a:cubicBezTo>
                  <a:pt x="11432706" y="6194301"/>
                  <a:pt x="11422423" y="6208850"/>
                  <a:pt x="11420366" y="6210929"/>
                </a:cubicBezTo>
                <a:cubicBezTo>
                  <a:pt x="11405971" y="6202615"/>
                  <a:pt x="11387462" y="6198458"/>
                  <a:pt x="11371010" y="6198458"/>
                </a:cubicBezTo>
                <a:cubicBezTo>
                  <a:pt x="11368953" y="6198458"/>
                  <a:pt x="11368953" y="6198458"/>
                  <a:pt x="11368953" y="6198458"/>
                </a:cubicBezTo>
                <a:cubicBezTo>
                  <a:pt x="11364840" y="6202615"/>
                  <a:pt x="11360727" y="6210929"/>
                  <a:pt x="11358671" y="6217164"/>
                </a:cubicBezTo>
                <a:cubicBezTo>
                  <a:pt x="11358671" y="6219243"/>
                  <a:pt x="11358671" y="6219243"/>
                  <a:pt x="11358671" y="6219243"/>
                </a:cubicBezTo>
                <a:cubicBezTo>
                  <a:pt x="11366897" y="6233791"/>
                  <a:pt x="11379236" y="6246262"/>
                  <a:pt x="11395688" y="6256655"/>
                </a:cubicBezTo>
                <a:cubicBezTo>
                  <a:pt x="11393632" y="6258733"/>
                  <a:pt x="11387462" y="6273282"/>
                  <a:pt x="11387462" y="6275361"/>
                </a:cubicBezTo>
                <a:cubicBezTo>
                  <a:pt x="11368953" y="6271204"/>
                  <a:pt x="11350444" y="6271204"/>
                  <a:pt x="11336049" y="6275361"/>
                </a:cubicBezTo>
                <a:cubicBezTo>
                  <a:pt x="11333992" y="6275361"/>
                  <a:pt x="11333992" y="6275361"/>
                  <a:pt x="11333992" y="6275361"/>
                </a:cubicBezTo>
                <a:cubicBezTo>
                  <a:pt x="11333992" y="6277439"/>
                  <a:pt x="11333992" y="6277439"/>
                  <a:pt x="11333992" y="6277439"/>
                </a:cubicBezTo>
                <a:cubicBezTo>
                  <a:pt x="11331936" y="6283675"/>
                  <a:pt x="11329879" y="6291988"/>
                  <a:pt x="11327823" y="6298223"/>
                </a:cubicBezTo>
                <a:cubicBezTo>
                  <a:pt x="11329879" y="6300302"/>
                  <a:pt x="11329879" y="6300302"/>
                  <a:pt x="11329879" y="6300302"/>
                </a:cubicBezTo>
                <a:cubicBezTo>
                  <a:pt x="11340162" y="6310694"/>
                  <a:pt x="11356614" y="6321087"/>
                  <a:pt x="11373066" y="6325243"/>
                </a:cubicBezTo>
                <a:cubicBezTo>
                  <a:pt x="11373066" y="6327322"/>
                  <a:pt x="11371010" y="6346028"/>
                  <a:pt x="11371010" y="6348107"/>
                </a:cubicBezTo>
                <a:cubicBezTo>
                  <a:pt x="11352501" y="6348107"/>
                  <a:pt x="11333992" y="6352263"/>
                  <a:pt x="11321653" y="6360578"/>
                </a:cubicBezTo>
                <a:cubicBezTo>
                  <a:pt x="11319596" y="6360578"/>
                  <a:pt x="11319596" y="6360578"/>
                  <a:pt x="11319596" y="6360578"/>
                </a:cubicBezTo>
                <a:cubicBezTo>
                  <a:pt x="11319596" y="6362655"/>
                  <a:pt x="11319596" y="6362655"/>
                  <a:pt x="11319596" y="6362655"/>
                </a:cubicBezTo>
                <a:cubicBezTo>
                  <a:pt x="11319596" y="6364734"/>
                  <a:pt x="11319596" y="6368891"/>
                  <a:pt x="11319596" y="6373048"/>
                </a:cubicBezTo>
                <a:cubicBezTo>
                  <a:pt x="11319596" y="6377205"/>
                  <a:pt x="11319596" y="6381362"/>
                  <a:pt x="11319596" y="6383440"/>
                </a:cubicBezTo>
                <a:cubicBezTo>
                  <a:pt x="11319596" y="6385519"/>
                  <a:pt x="11319596" y="6385519"/>
                  <a:pt x="11319596" y="6385519"/>
                </a:cubicBezTo>
                <a:cubicBezTo>
                  <a:pt x="11321653" y="6385519"/>
                  <a:pt x="11321653" y="6385519"/>
                  <a:pt x="11321653" y="6385519"/>
                </a:cubicBezTo>
                <a:cubicBezTo>
                  <a:pt x="11333992" y="6393833"/>
                  <a:pt x="11352501" y="6397990"/>
                  <a:pt x="11371010" y="6397990"/>
                </a:cubicBezTo>
                <a:cubicBezTo>
                  <a:pt x="11371010" y="6402146"/>
                  <a:pt x="11373066" y="6418774"/>
                  <a:pt x="11375123" y="6420852"/>
                </a:cubicBezTo>
                <a:cubicBezTo>
                  <a:pt x="11356614" y="6427087"/>
                  <a:pt x="11340162" y="6435401"/>
                  <a:pt x="11329879" y="6447872"/>
                </a:cubicBezTo>
                <a:cubicBezTo>
                  <a:pt x="11327823" y="6447872"/>
                  <a:pt x="11327823" y="6447872"/>
                  <a:pt x="11327823" y="6447872"/>
                </a:cubicBezTo>
                <a:cubicBezTo>
                  <a:pt x="11327823" y="6449951"/>
                  <a:pt x="11327823" y="6449951"/>
                  <a:pt x="11327823" y="6449951"/>
                </a:cubicBezTo>
                <a:cubicBezTo>
                  <a:pt x="11329879" y="6456186"/>
                  <a:pt x="11331936" y="6464500"/>
                  <a:pt x="11333992" y="6470736"/>
                </a:cubicBezTo>
                <a:cubicBezTo>
                  <a:pt x="11336049" y="6470736"/>
                  <a:pt x="11336049" y="6470736"/>
                  <a:pt x="11336049" y="6470736"/>
                </a:cubicBezTo>
                <a:cubicBezTo>
                  <a:pt x="11350444" y="6476971"/>
                  <a:pt x="11371010" y="6474892"/>
                  <a:pt x="11387462" y="6470736"/>
                </a:cubicBezTo>
                <a:cubicBezTo>
                  <a:pt x="11387462" y="6472813"/>
                  <a:pt x="11395688" y="6489442"/>
                  <a:pt x="11395688" y="6491519"/>
                </a:cubicBezTo>
                <a:cubicBezTo>
                  <a:pt x="11381292" y="6499833"/>
                  <a:pt x="11366897" y="6514383"/>
                  <a:pt x="11358671" y="6528932"/>
                </a:cubicBezTo>
                <a:cubicBezTo>
                  <a:pt x="11358671" y="6531010"/>
                  <a:pt x="11358671" y="6531010"/>
                  <a:pt x="11358671" y="6531010"/>
                </a:cubicBezTo>
                <a:cubicBezTo>
                  <a:pt x="11360727" y="6535168"/>
                  <a:pt x="11366897" y="6543481"/>
                  <a:pt x="11371010" y="6549716"/>
                </a:cubicBezTo>
                <a:cubicBezTo>
                  <a:pt x="11387462" y="6549716"/>
                  <a:pt x="11405971" y="6545560"/>
                  <a:pt x="11422423" y="6535168"/>
                </a:cubicBezTo>
                <a:cubicBezTo>
                  <a:pt x="11422423" y="6537245"/>
                  <a:pt x="11432706" y="6551795"/>
                  <a:pt x="11434763" y="6553874"/>
                </a:cubicBezTo>
                <a:cubicBezTo>
                  <a:pt x="11422423" y="6566344"/>
                  <a:pt x="11412140" y="6582971"/>
                  <a:pt x="11408027" y="6599600"/>
                </a:cubicBezTo>
                <a:cubicBezTo>
                  <a:pt x="11410084" y="6601677"/>
                  <a:pt x="11410084" y="6601677"/>
                  <a:pt x="11410084" y="6601677"/>
                </a:cubicBezTo>
                <a:cubicBezTo>
                  <a:pt x="11412140" y="6605835"/>
                  <a:pt x="11420366" y="6612070"/>
                  <a:pt x="11424480" y="6616227"/>
                </a:cubicBezTo>
                <a:cubicBezTo>
                  <a:pt x="11426536" y="6616227"/>
                  <a:pt x="11426536" y="6616227"/>
                  <a:pt x="11426536" y="6616227"/>
                </a:cubicBezTo>
                <a:cubicBezTo>
                  <a:pt x="11440932" y="6612070"/>
                  <a:pt x="11457385" y="6603756"/>
                  <a:pt x="11471780" y="6589207"/>
                </a:cubicBezTo>
                <a:cubicBezTo>
                  <a:pt x="11473837" y="6591286"/>
                  <a:pt x="11486176" y="6601677"/>
                  <a:pt x="11488233" y="6603756"/>
                </a:cubicBezTo>
                <a:cubicBezTo>
                  <a:pt x="11480006" y="6620383"/>
                  <a:pt x="11475894" y="6637012"/>
                  <a:pt x="11475894" y="6653639"/>
                </a:cubicBezTo>
                <a:cubicBezTo>
                  <a:pt x="11475894" y="6653639"/>
                  <a:pt x="11475894" y="6655718"/>
                  <a:pt x="11475894" y="6655718"/>
                </a:cubicBezTo>
                <a:cubicBezTo>
                  <a:pt x="11480006" y="6659874"/>
                  <a:pt x="11488233" y="6664032"/>
                  <a:pt x="11494402" y="6666109"/>
                </a:cubicBezTo>
                <a:cubicBezTo>
                  <a:pt x="11494402" y="6668188"/>
                  <a:pt x="11494402" y="6668188"/>
                  <a:pt x="11494402" y="6668188"/>
                </a:cubicBezTo>
                <a:cubicBezTo>
                  <a:pt x="11496459" y="6666109"/>
                  <a:pt x="11496459" y="6666109"/>
                  <a:pt x="11496459" y="6666109"/>
                </a:cubicBezTo>
                <a:cubicBezTo>
                  <a:pt x="11510854" y="6657796"/>
                  <a:pt x="11523194" y="6645325"/>
                  <a:pt x="11533476" y="6628698"/>
                </a:cubicBezTo>
                <a:cubicBezTo>
                  <a:pt x="11535533" y="6630776"/>
                  <a:pt x="11549928" y="6637012"/>
                  <a:pt x="11551985" y="6637012"/>
                </a:cubicBezTo>
                <a:cubicBezTo>
                  <a:pt x="11549928" y="6645325"/>
                  <a:pt x="11549928" y="6655718"/>
                  <a:pt x="11549928" y="6664032"/>
                </a:cubicBezTo>
                <a:cubicBezTo>
                  <a:pt x="11549928" y="6672345"/>
                  <a:pt x="11549928" y="6682738"/>
                  <a:pt x="11551985" y="6688973"/>
                </a:cubicBezTo>
                <a:cubicBezTo>
                  <a:pt x="11551985" y="6691051"/>
                  <a:pt x="11551985" y="6691051"/>
                  <a:pt x="11551985" y="6691051"/>
                </a:cubicBezTo>
                <a:cubicBezTo>
                  <a:pt x="11554042" y="6691051"/>
                  <a:pt x="11554042" y="6691051"/>
                  <a:pt x="11554042" y="6691051"/>
                </a:cubicBezTo>
                <a:cubicBezTo>
                  <a:pt x="11558155" y="6693130"/>
                  <a:pt x="11568437" y="6695208"/>
                  <a:pt x="11574607" y="6697286"/>
                </a:cubicBezTo>
                <a:cubicBezTo>
                  <a:pt x="11576663" y="6697286"/>
                  <a:pt x="11576663" y="6697286"/>
                  <a:pt x="11576663" y="6697286"/>
                </a:cubicBezTo>
                <a:cubicBezTo>
                  <a:pt x="11586946" y="6684816"/>
                  <a:pt x="11597229" y="6668188"/>
                  <a:pt x="11601342" y="6651561"/>
                </a:cubicBezTo>
                <a:cubicBezTo>
                  <a:pt x="11603398" y="6651561"/>
                  <a:pt x="11621907" y="6653639"/>
                  <a:pt x="11623964" y="6653639"/>
                </a:cubicBezTo>
                <a:cubicBezTo>
                  <a:pt x="11623964" y="6672345"/>
                  <a:pt x="11628077" y="6691051"/>
                  <a:pt x="11636303" y="6705600"/>
                </a:cubicBezTo>
                <a:cubicBezTo>
                  <a:pt x="11638359" y="6705600"/>
                  <a:pt x="11638359" y="6705600"/>
                  <a:pt x="11638359" y="6705600"/>
                </a:cubicBezTo>
                <a:cubicBezTo>
                  <a:pt x="11644529" y="6705600"/>
                  <a:pt x="11654812" y="6705600"/>
                  <a:pt x="11658925" y="6705600"/>
                </a:cubicBezTo>
                <a:cubicBezTo>
                  <a:pt x="11660982" y="6705600"/>
                  <a:pt x="11660982" y="6705600"/>
                  <a:pt x="11660982" y="6705600"/>
                </a:cubicBezTo>
                <a:cubicBezTo>
                  <a:pt x="11669208" y="6691051"/>
                  <a:pt x="11673321" y="6672345"/>
                  <a:pt x="11675378" y="6653639"/>
                </a:cubicBezTo>
                <a:cubicBezTo>
                  <a:pt x="11677434" y="6653639"/>
                  <a:pt x="11693886" y="6651561"/>
                  <a:pt x="11695943" y="6651561"/>
                </a:cubicBezTo>
                <a:cubicBezTo>
                  <a:pt x="11700056" y="6668188"/>
                  <a:pt x="11710338" y="6684816"/>
                  <a:pt x="11722678" y="6697286"/>
                </a:cubicBezTo>
                <a:cubicBezTo>
                  <a:pt x="11728847" y="6695208"/>
                  <a:pt x="11739130" y="6693130"/>
                  <a:pt x="11743243" y="6691051"/>
                </a:cubicBezTo>
                <a:cubicBezTo>
                  <a:pt x="11745300" y="6691051"/>
                  <a:pt x="11745300" y="6691051"/>
                  <a:pt x="11745300" y="6691051"/>
                </a:cubicBezTo>
                <a:cubicBezTo>
                  <a:pt x="11747356" y="6682738"/>
                  <a:pt x="11747356" y="6672345"/>
                  <a:pt x="11747356" y="6664032"/>
                </a:cubicBezTo>
                <a:cubicBezTo>
                  <a:pt x="11747356" y="6655718"/>
                  <a:pt x="11747356" y="6645325"/>
                  <a:pt x="11745300" y="6637012"/>
                </a:cubicBezTo>
                <a:cubicBezTo>
                  <a:pt x="11747356" y="6637012"/>
                  <a:pt x="11763808" y="6630776"/>
                  <a:pt x="11765865" y="6628698"/>
                </a:cubicBezTo>
                <a:cubicBezTo>
                  <a:pt x="11774091" y="6645325"/>
                  <a:pt x="11788487" y="6657796"/>
                  <a:pt x="11802882" y="6666109"/>
                </a:cubicBezTo>
                <a:cubicBezTo>
                  <a:pt x="11809052" y="6664032"/>
                  <a:pt x="11817278" y="6659874"/>
                  <a:pt x="11821391" y="6655718"/>
                </a:cubicBezTo>
                <a:cubicBezTo>
                  <a:pt x="11823448" y="6653639"/>
                  <a:pt x="11823448" y="6653639"/>
                  <a:pt x="11823448" y="6653639"/>
                </a:cubicBezTo>
                <a:cubicBezTo>
                  <a:pt x="11823448" y="6653639"/>
                  <a:pt x="11823448" y="6653639"/>
                  <a:pt x="11823448" y="6651561"/>
                </a:cubicBezTo>
                <a:cubicBezTo>
                  <a:pt x="11823448" y="6637012"/>
                  <a:pt x="11817278" y="6618306"/>
                  <a:pt x="11809052" y="6603756"/>
                </a:cubicBezTo>
                <a:cubicBezTo>
                  <a:pt x="11811108" y="6601677"/>
                  <a:pt x="11823448" y="6591286"/>
                  <a:pt x="11825504" y="6589207"/>
                </a:cubicBezTo>
                <a:cubicBezTo>
                  <a:pt x="11839900" y="6601677"/>
                  <a:pt x="11856352" y="6612070"/>
                  <a:pt x="11870748" y="6616227"/>
                </a:cubicBezTo>
                <a:cubicBezTo>
                  <a:pt x="11872805" y="6616227"/>
                  <a:pt x="11872805" y="6616227"/>
                  <a:pt x="11872805" y="6616227"/>
                </a:cubicBezTo>
                <a:cubicBezTo>
                  <a:pt x="11876918" y="6612070"/>
                  <a:pt x="11885144" y="6605835"/>
                  <a:pt x="11887201" y="6599600"/>
                </a:cubicBezTo>
                <a:cubicBezTo>
                  <a:pt x="11889257" y="6599600"/>
                  <a:pt x="11889257" y="6599600"/>
                  <a:pt x="11889257" y="6599600"/>
                </a:cubicBezTo>
                <a:cubicBezTo>
                  <a:pt x="11885144" y="6582971"/>
                  <a:pt x="11874861" y="6566344"/>
                  <a:pt x="11862522" y="6553874"/>
                </a:cubicBezTo>
                <a:cubicBezTo>
                  <a:pt x="11864579" y="6551795"/>
                  <a:pt x="11874861" y="6537245"/>
                  <a:pt x="11874861" y="6535168"/>
                </a:cubicBezTo>
                <a:cubicBezTo>
                  <a:pt x="11891314" y="6543481"/>
                  <a:pt x="11909822" y="6549716"/>
                  <a:pt x="11926275" y="6549716"/>
                </a:cubicBezTo>
                <a:cubicBezTo>
                  <a:pt x="11928331" y="6547638"/>
                  <a:pt x="11928331" y="6547638"/>
                  <a:pt x="11928331" y="6547638"/>
                </a:cubicBezTo>
                <a:cubicBezTo>
                  <a:pt x="11930388" y="6543481"/>
                  <a:pt x="11936557" y="6535168"/>
                  <a:pt x="11938614" y="6528932"/>
                </a:cubicBezTo>
                <a:cubicBezTo>
                  <a:pt x="11938614" y="6526854"/>
                  <a:pt x="11938614" y="6526854"/>
                  <a:pt x="11938614" y="6526854"/>
                </a:cubicBezTo>
                <a:cubicBezTo>
                  <a:pt x="11930388" y="6514383"/>
                  <a:pt x="11915992" y="6499833"/>
                  <a:pt x="11901596" y="6491519"/>
                </a:cubicBezTo>
                <a:cubicBezTo>
                  <a:pt x="11901596" y="6487363"/>
                  <a:pt x="11909822" y="6472813"/>
                  <a:pt x="11909822" y="6470736"/>
                </a:cubicBezTo>
                <a:cubicBezTo>
                  <a:pt x="11926275" y="6474892"/>
                  <a:pt x="11944784" y="6474892"/>
                  <a:pt x="11961236" y="6470736"/>
                </a:cubicBezTo>
                <a:cubicBezTo>
                  <a:pt x="11963292" y="6470736"/>
                  <a:pt x="11963292" y="6470736"/>
                  <a:pt x="11963292" y="6470736"/>
                </a:cubicBezTo>
                <a:cubicBezTo>
                  <a:pt x="11965349" y="6464500"/>
                  <a:pt x="11967405" y="6456186"/>
                  <a:pt x="11967405" y="6449951"/>
                </a:cubicBezTo>
                <a:cubicBezTo>
                  <a:pt x="11967405" y="6447872"/>
                  <a:pt x="11967405" y="6447872"/>
                  <a:pt x="11967405" y="6447872"/>
                </a:cubicBezTo>
                <a:cubicBezTo>
                  <a:pt x="11957123" y="6435401"/>
                  <a:pt x="11940670" y="6427087"/>
                  <a:pt x="11922162" y="6420852"/>
                </a:cubicBezTo>
                <a:cubicBezTo>
                  <a:pt x="11924218" y="6418774"/>
                  <a:pt x="11926275" y="6402146"/>
                  <a:pt x="11926275" y="6400068"/>
                </a:cubicBezTo>
                <a:cubicBezTo>
                  <a:pt x="11944784" y="6400068"/>
                  <a:pt x="11963292" y="6393833"/>
                  <a:pt x="11975632" y="6385519"/>
                </a:cubicBezTo>
                <a:cubicBezTo>
                  <a:pt x="11977688" y="6385519"/>
                  <a:pt x="11977688" y="6385519"/>
                  <a:pt x="11977688" y="6385519"/>
                </a:cubicBezTo>
                <a:cubicBezTo>
                  <a:pt x="11977688" y="6381362"/>
                  <a:pt x="11977688" y="6377205"/>
                  <a:pt x="11977688" y="6373048"/>
                </a:cubicBezTo>
                <a:cubicBezTo>
                  <a:pt x="11977688" y="6370969"/>
                  <a:pt x="11977688" y="6366813"/>
                  <a:pt x="11977688" y="6362655"/>
                </a:cubicBezTo>
                <a:cubicBezTo>
                  <a:pt x="11975632" y="6362655"/>
                  <a:pt x="11975632" y="6362655"/>
                  <a:pt x="11975632" y="6362655"/>
                </a:cubicBezTo>
                <a:cubicBezTo>
                  <a:pt x="11963292" y="6354342"/>
                  <a:pt x="11944784" y="6348107"/>
                  <a:pt x="11926275" y="6348107"/>
                </a:cubicBezTo>
                <a:cubicBezTo>
                  <a:pt x="11926275" y="6346028"/>
                  <a:pt x="11924218" y="6329401"/>
                  <a:pt x="11924218" y="6327322"/>
                </a:cubicBezTo>
                <a:cubicBezTo>
                  <a:pt x="11940670" y="6321087"/>
                  <a:pt x="11957123" y="6312773"/>
                  <a:pt x="11967405" y="6300302"/>
                </a:cubicBezTo>
                <a:cubicBezTo>
                  <a:pt x="11969462" y="6300302"/>
                  <a:pt x="11969462" y="6300302"/>
                  <a:pt x="11969462" y="6300302"/>
                </a:cubicBezTo>
                <a:cubicBezTo>
                  <a:pt x="11969462" y="6298223"/>
                  <a:pt x="11969462" y="6298223"/>
                  <a:pt x="11969462" y="6298223"/>
                </a:cubicBezTo>
                <a:cubicBezTo>
                  <a:pt x="11967405" y="6291988"/>
                  <a:pt x="11965349" y="6283675"/>
                  <a:pt x="11963292" y="6277439"/>
                </a:cubicBezTo>
                <a:cubicBezTo>
                  <a:pt x="11961236" y="6277439"/>
                  <a:pt x="11961236" y="6277439"/>
                  <a:pt x="11961236" y="6277439"/>
                </a:cubicBezTo>
                <a:cubicBezTo>
                  <a:pt x="11946840" y="6271204"/>
                  <a:pt x="11928331" y="6273282"/>
                  <a:pt x="11909822" y="6277439"/>
                </a:cubicBezTo>
                <a:cubicBezTo>
                  <a:pt x="11909822" y="6275361"/>
                  <a:pt x="11903653" y="6258733"/>
                  <a:pt x="11901596" y="6256655"/>
                </a:cubicBezTo>
                <a:cubicBezTo>
                  <a:pt x="11918049" y="6248341"/>
                  <a:pt x="11930388" y="6233791"/>
                  <a:pt x="11938614" y="6219243"/>
                </a:cubicBezTo>
                <a:cubicBezTo>
                  <a:pt x="11938614" y="6217164"/>
                  <a:pt x="11938614" y="6217164"/>
                  <a:pt x="11938614" y="6217164"/>
                </a:cubicBezTo>
                <a:cubicBezTo>
                  <a:pt x="11936557" y="6213007"/>
                  <a:pt x="11932444" y="6204693"/>
                  <a:pt x="11928331" y="6198458"/>
                </a:cubicBezTo>
                <a:cubicBezTo>
                  <a:pt x="11926275" y="6198458"/>
                  <a:pt x="11926275" y="6198458"/>
                  <a:pt x="11926275" y="6198458"/>
                </a:cubicBezTo>
                <a:cubicBezTo>
                  <a:pt x="11909822" y="6198458"/>
                  <a:pt x="11891314" y="6202615"/>
                  <a:pt x="11876918" y="6210929"/>
                </a:cubicBezTo>
                <a:cubicBezTo>
                  <a:pt x="11874861" y="6210929"/>
                  <a:pt x="11864579" y="6196379"/>
                  <a:pt x="11862522" y="6194301"/>
                </a:cubicBezTo>
                <a:cubicBezTo>
                  <a:pt x="11874861" y="6181830"/>
                  <a:pt x="11885144" y="6165203"/>
                  <a:pt x="11889257" y="6148575"/>
                </a:cubicBezTo>
                <a:cubicBezTo>
                  <a:pt x="11889257" y="6146497"/>
                  <a:pt x="11889257" y="6146497"/>
                  <a:pt x="11889257" y="6146497"/>
                </a:cubicBezTo>
                <a:cubicBezTo>
                  <a:pt x="11885144" y="6142340"/>
                  <a:pt x="11878975" y="6136104"/>
                  <a:pt x="11872805" y="6131947"/>
                </a:cubicBezTo>
                <a:cubicBezTo>
                  <a:pt x="11856352" y="6136104"/>
                  <a:pt x="11839900" y="6144418"/>
                  <a:pt x="11827561" y="6156889"/>
                </a:cubicBezTo>
                <a:cubicBezTo>
                  <a:pt x="11825504" y="6156889"/>
                  <a:pt x="11811108" y="6146497"/>
                  <a:pt x="11809052" y="6144418"/>
                </a:cubicBezTo>
                <a:cubicBezTo>
                  <a:pt x="11819334" y="6127791"/>
                  <a:pt x="11823448" y="6111163"/>
                  <a:pt x="11823448" y="6094535"/>
                </a:cubicBezTo>
                <a:cubicBezTo>
                  <a:pt x="11823448" y="6094535"/>
                  <a:pt x="11823448" y="6092457"/>
                  <a:pt x="11823448" y="6092457"/>
                </a:cubicBezTo>
                <a:cubicBezTo>
                  <a:pt x="11817278" y="6088300"/>
                  <a:pt x="11809052" y="6084143"/>
                  <a:pt x="11804939" y="6082065"/>
                </a:cubicBezTo>
                <a:cubicBezTo>
                  <a:pt x="11802882" y="6079986"/>
                  <a:pt x="11802882" y="6079986"/>
                  <a:pt x="11802882" y="6079986"/>
                </a:cubicBezTo>
                <a:cubicBezTo>
                  <a:pt x="11802882" y="6082065"/>
                  <a:pt x="11802882" y="6082065"/>
                  <a:pt x="11802882" y="6082065"/>
                </a:cubicBezTo>
                <a:cubicBezTo>
                  <a:pt x="11788487" y="6088300"/>
                  <a:pt x="11776147" y="6102849"/>
                  <a:pt x="11765865" y="6117398"/>
                </a:cubicBezTo>
                <a:cubicBezTo>
                  <a:pt x="11763808" y="6117398"/>
                  <a:pt x="11747356" y="6111163"/>
                  <a:pt x="11745300" y="6109085"/>
                </a:cubicBezTo>
                <a:cubicBezTo>
                  <a:pt x="11747356" y="6100771"/>
                  <a:pt x="11749412" y="6092457"/>
                  <a:pt x="11749412" y="6082065"/>
                </a:cubicBezTo>
                <a:cubicBezTo>
                  <a:pt x="11749412" y="6073751"/>
                  <a:pt x="11747356" y="6065437"/>
                  <a:pt x="11745300" y="6057123"/>
                </a:cubicBezTo>
                <a:cubicBezTo>
                  <a:pt x="11745300" y="6055045"/>
                  <a:pt x="11745300" y="6055045"/>
                  <a:pt x="11745300" y="6055045"/>
                </a:cubicBezTo>
                <a:cubicBezTo>
                  <a:pt x="11743243" y="6055045"/>
                  <a:pt x="11743243" y="6055045"/>
                  <a:pt x="11743243" y="6055045"/>
                </a:cubicBezTo>
                <a:cubicBezTo>
                  <a:pt x="11739130" y="6052966"/>
                  <a:pt x="11730904" y="6050888"/>
                  <a:pt x="11722678" y="6050888"/>
                </a:cubicBezTo>
                <a:cubicBezTo>
                  <a:pt x="11710338" y="6061280"/>
                  <a:pt x="11700056" y="6077908"/>
                  <a:pt x="11695943" y="6096614"/>
                </a:cubicBezTo>
                <a:cubicBezTo>
                  <a:pt x="11693886" y="6094535"/>
                  <a:pt x="11677434" y="6092457"/>
                  <a:pt x="11673321" y="6092457"/>
                </a:cubicBezTo>
                <a:cubicBezTo>
                  <a:pt x="11673321" y="6075829"/>
                  <a:pt x="11669208" y="6057123"/>
                  <a:pt x="11660982" y="6042574"/>
                </a:cubicBezTo>
                <a:cubicBezTo>
                  <a:pt x="11658925" y="6042574"/>
                  <a:pt x="11658925" y="6042574"/>
                  <a:pt x="11658925" y="6042574"/>
                </a:cubicBezTo>
                <a:cubicBezTo>
                  <a:pt x="11652756" y="6040495"/>
                  <a:pt x="11644529" y="6040495"/>
                  <a:pt x="11638359" y="6042574"/>
                </a:cubicBezTo>
                <a:cubicBezTo>
                  <a:pt x="11636303" y="6042574"/>
                  <a:pt x="11636303" y="6042574"/>
                  <a:pt x="11636303" y="6042574"/>
                </a:cubicBezTo>
                <a:close/>
                <a:moveTo>
                  <a:pt x="0" y="0"/>
                </a:moveTo>
                <a:lnTo>
                  <a:pt x="12192000" y="0"/>
                </a:lnTo>
                <a:lnTo>
                  <a:pt x="12192000" y="6858000"/>
                </a:lnTo>
                <a:lnTo>
                  <a:pt x="4539049" y="6858000"/>
                </a:lnTo>
                <a:lnTo>
                  <a:pt x="0" y="6858000"/>
                </a:lnTo>
                <a:lnTo>
                  <a:pt x="0" y="6273113"/>
                </a:lnTo>
                <a:close/>
              </a:path>
            </a:pathLst>
          </a:custGeom>
        </p:spPr>
        <p:txBody>
          <a:bodyPr wrap="square">
            <a:noAutofit/>
          </a:bodyPr>
          <a:lstStyle/>
          <a:p>
            <a:endParaRPr lang="en-US" dirty="0"/>
          </a:p>
        </p:txBody>
      </p:sp>
      <p:sp>
        <p:nvSpPr>
          <p:cNvPr id="8" name="Text Placeholder 7">
            <a:extLst>
              <a:ext uri="{FF2B5EF4-FFF2-40B4-BE49-F238E27FC236}">
                <a16:creationId xmlns:a16="http://schemas.microsoft.com/office/drawing/2014/main" id="{B5A16267-4880-4253-B86A-25B0E5E87384}"/>
              </a:ext>
            </a:extLst>
          </p:cNvPr>
          <p:cNvSpPr>
            <a:spLocks noGrp="1"/>
          </p:cNvSpPr>
          <p:nvPr>
            <p:ph type="body" sz="quarter" idx="17" hasCustomPrompt="1"/>
          </p:nvPr>
        </p:nvSpPr>
        <p:spPr>
          <a:xfrm>
            <a:off x="0" y="0"/>
            <a:ext cx="12192000" cy="6858000"/>
          </a:xfrm>
          <a:custGeom>
            <a:avLst/>
            <a:gdLst>
              <a:gd name="connsiteX0" fmla="*/ 11603402 w 12192000"/>
              <a:gd name="connsiteY0" fmla="*/ 6448102 h 6858000"/>
              <a:gd name="connsiteX1" fmla="*/ 11613605 w 12192000"/>
              <a:gd name="connsiteY1" fmla="*/ 6448102 h 6858000"/>
              <a:gd name="connsiteX2" fmla="*/ 11617686 w 12192000"/>
              <a:gd name="connsiteY2" fmla="*/ 6456440 h 6858000"/>
              <a:gd name="connsiteX3" fmla="*/ 11623808 w 12192000"/>
              <a:gd name="connsiteY3" fmla="*/ 6558584 h 6858000"/>
              <a:gd name="connsiteX4" fmla="*/ 11621767 w 12192000"/>
              <a:gd name="connsiteY4" fmla="*/ 6569006 h 6858000"/>
              <a:gd name="connsiteX5" fmla="*/ 11615645 w 12192000"/>
              <a:gd name="connsiteY5" fmla="*/ 6569006 h 6858000"/>
              <a:gd name="connsiteX6" fmla="*/ 11509533 w 12192000"/>
              <a:gd name="connsiteY6" fmla="*/ 6506470 h 6858000"/>
              <a:gd name="connsiteX7" fmla="*/ 11505451 w 12192000"/>
              <a:gd name="connsiteY7" fmla="*/ 6500217 h 6858000"/>
              <a:gd name="connsiteX8" fmla="*/ 11505451 w 12192000"/>
              <a:gd name="connsiteY8" fmla="*/ 6498131 h 6858000"/>
              <a:gd name="connsiteX9" fmla="*/ 11511573 w 12192000"/>
              <a:gd name="connsiteY9" fmla="*/ 6493962 h 6858000"/>
              <a:gd name="connsiteX10" fmla="*/ 11603402 w 12192000"/>
              <a:gd name="connsiteY10" fmla="*/ 6448102 h 6858000"/>
              <a:gd name="connsiteX11" fmla="*/ 11686136 w 12192000"/>
              <a:gd name="connsiteY11" fmla="*/ 6446018 h 6858000"/>
              <a:gd name="connsiteX12" fmla="*/ 11696438 w 12192000"/>
              <a:gd name="connsiteY12" fmla="*/ 6446018 h 6858000"/>
              <a:gd name="connsiteX13" fmla="*/ 11787097 w 12192000"/>
              <a:gd name="connsiteY13" fmla="*/ 6491784 h 6858000"/>
              <a:gd name="connsiteX14" fmla="*/ 11795339 w 12192000"/>
              <a:gd name="connsiteY14" fmla="*/ 6498025 h 6858000"/>
              <a:gd name="connsiteX15" fmla="*/ 11791218 w 12192000"/>
              <a:gd name="connsiteY15" fmla="*/ 6504265 h 6858000"/>
              <a:gd name="connsiteX16" fmla="*/ 11684076 w 12192000"/>
              <a:gd name="connsiteY16" fmla="*/ 6566673 h 6858000"/>
              <a:gd name="connsiteX17" fmla="*/ 11675833 w 12192000"/>
              <a:gd name="connsiteY17" fmla="*/ 6566673 h 6858000"/>
              <a:gd name="connsiteX18" fmla="*/ 11673773 w 12192000"/>
              <a:gd name="connsiteY18" fmla="*/ 6558352 h 6858000"/>
              <a:gd name="connsiteX19" fmla="*/ 11682015 w 12192000"/>
              <a:gd name="connsiteY19" fmla="*/ 6454339 h 6858000"/>
              <a:gd name="connsiteX20" fmla="*/ 11686136 w 12192000"/>
              <a:gd name="connsiteY20" fmla="*/ 6446018 h 6858000"/>
              <a:gd name="connsiteX21" fmla="*/ 10868401 w 12192000"/>
              <a:gd name="connsiteY21" fmla="*/ 6406275 h 6858000"/>
              <a:gd name="connsiteX22" fmla="*/ 10868401 w 12192000"/>
              <a:gd name="connsiteY22" fmla="*/ 6449478 h 6858000"/>
              <a:gd name="connsiteX23" fmla="*/ 10820512 w 12192000"/>
              <a:gd name="connsiteY23" fmla="*/ 6457707 h 6858000"/>
              <a:gd name="connsiteX24" fmla="*/ 10801773 w 12192000"/>
              <a:gd name="connsiteY24" fmla="*/ 6433020 h 6858000"/>
              <a:gd name="connsiteX25" fmla="*/ 10826759 w 12192000"/>
              <a:gd name="connsiteY25" fmla="*/ 6408333 h 6858000"/>
              <a:gd name="connsiteX26" fmla="*/ 10518900 w 12192000"/>
              <a:gd name="connsiteY26" fmla="*/ 6336141 h 6858000"/>
              <a:gd name="connsiteX27" fmla="*/ 10559811 w 12192000"/>
              <a:gd name="connsiteY27" fmla="*/ 6396340 h 6858000"/>
              <a:gd name="connsiteX28" fmla="*/ 10518900 w 12192000"/>
              <a:gd name="connsiteY28" fmla="*/ 6456538 h 6858000"/>
              <a:gd name="connsiteX29" fmla="*/ 10477988 w 12192000"/>
              <a:gd name="connsiteY29" fmla="*/ 6396340 h 6858000"/>
              <a:gd name="connsiteX30" fmla="*/ 10518900 w 12192000"/>
              <a:gd name="connsiteY30" fmla="*/ 6336141 h 6858000"/>
              <a:gd name="connsiteX31" fmla="*/ 11673123 w 12192000"/>
              <a:gd name="connsiteY31" fmla="*/ 6327829 h 6858000"/>
              <a:gd name="connsiteX32" fmla="*/ 11682116 w 12192000"/>
              <a:gd name="connsiteY32" fmla="*/ 6328868 h 6858000"/>
              <a:gd name="connsiteX33" fmla="*/ 11708840 w 12192000"/>
              <a:gd name="connsiteY33" fmla="*/ 6380819 h 6858000"/>
              <a:gd name="connsiteX34" fmla="*/ 11649226 w 12192000"/>
              <a:gd name="connsiteY34" fmla="*/ 6439004 h 6858000"/>
              <a:gd name="connsiteX35" fmla="*/ 11589612 w 12192000"/>
              <a:gd name="connsiteY35" fmla="*/ 6380819 h 6858000"/>
              <a:gd name="connsiteX36" fmla="*/ 11616336 w 12192000"/>
              <a:gd name="connsiteY36" fmla="*/ 6330947 h 6858000"/>
              <a:gd name="connsiteX37" fmla="*/ 11632781 w 12192000"/>
              <a:gd name="connsiteY37" fmla="*/ 6333024 h 6858000"/>
              <a:gd name="connsiteX38" fmla="*/ 11630725 w 12192000"/>
              <a:gd name="connsiteY38" fmla="*/ 6349649 h 6858000"/>
              <a:gd name="connsiteX39" fmla="*/ 11614280 w 12192000"/>
              <a:gd name="connsiteY39" fmla="*/ 6380819 h 6858000"/>
              <a:gd name="connsiteX40" fmla="*/ 11649226 w 12192000"/>
              <a:gd name="connsiteY40" fmla="*/ 6416146 h 6858000"/>
              <a:gd name="connsiteX41" fmla="*/ 11684172 w 12192000"/>
              <a:gd name="connsiteY41" fmla="*/ 6380819 h 6858000"/>
              <a:gd name="connsiteX42" fmla="*/ 11667727 w 12192000"/>
              <a:gd name="connsiteY42" fmla="*/ 6349649 h 6858000"/>
              <a:gd name="connsiteX43" fmla="*/ 11665671 w 12192000"/>
              <a:gd name="connsiteY43" fmla="*/ 6333024 h 6858000"/>
              <a:gd name="connsiteX44" fmla="*/ 11673123 w 12192000"/>
              <a:gd name="connsiteY44" fmla="*/ 6327829 h 6858000"/>
              <a:gd name="connsiteX45" fmla="*/ 11822057 w 12192000"/>
              <a:gd name="connsiteY45" fmla="*/ 6312763 h 6858000"/>
              <a:gd name="connsiteX46" fmla="*/ 11826190 w 12192000"/>
              <a:gd name="connsiteY46" fmla="*/ 6318992 h 6858000"/>
              <a:gd name="connsiteX47" fmla="*/ 11826190 w 12192000"/>
              <a:gd name="connsiteY47" fmla="*/ 6443559 h 6858000"/>
              <a:gd name="connsiteX48" fmla="*/ 11822057 w 12192000"/>
              <a:gd name="connsiteY48" fmla="*/ 6449787 h 6858000"/>
              <a:gd name="connsiteX49" fmla="*/ 11813791 w 12192000"/>
              <a:gd name="connsiteY49" fmla="*/ 6447711 h 6858000"/>
              <a:gd name="connsiteX50" fmla="*/ 11729066 w 12192000"/>
              <a:gd name="connsiteY50" fmla="*/ 6389579 h 6858000"/>
              <a:gd name="connsiteX51" fmla="*/ 11722867 w 12192000"/>
              <a:gd name="connsiteY51" fmla="*/ 6381275 h 6858000"/>
              <a:gd name="connsiteX52" fmla="*/ 11729066 w 12192000"/>
              <a:gd name="connsiteY52" fmla="*/ 6372971 h 6858000"/>
              <a:gd name="connsiteX53" fmla="*/ 11813791 w 12192000"/>
              <a:gd name="connsiteY53" fmla="*/ 6314840 h 6858000"/>
              <a:gd name="connsiteX54" fmla="*/ 11822057 w 12192000"/>
              <a:gd name="connsiteY54" fmla="*/ 6312763 h 6858000"/>
              <a:gd name="connsiteX55" fmla="*/ 11476229 w 12192000"/>
              <a:gd name="connsiteY55" fmla="*/ 6312763 h 6858000"/>
              <a:gd name="connsiteX56" fmla="*/ 11484412 w 12192000"/>
              <a:gd name="connsiteY56" fmla="*/ 6316915 h 6858000"/>
              <a:gd name="connsiteX57" fmla="*/ 11568280 w 12192000"/>
              <a:gd name="connsiteY57" fmla="*/ 6372971 h 6858000"/>
              <a:gd name="connsiteX58" fmla="*/ 11574417 w 12192000"/>
              <a:gd name="connsiteY58" fmla="*/ 6381275 h 6858000"/>
              <a:gd name="connsiteX59" fmla="*/ 11568280 w 12192000"/>
              <a:gd name="connsiteY59" fmla="*/ 6389579 h 6858000"/>
              <a:gd name="connsiteX60" fmla="*/ 11484412 w 12192000"/>
              <a:gd name="connsiteY60" fmla="*/ 6447711 h 6858000"/>
              <a:gd name="connsiteX61" fmla="*/ 11476229 w 12192000"/>
              <a:gd name="connsiteY61" fmla="*/ 6449787 h 6858000"/>
              <a:gd name="connsiteX62" fmla="*/ 11472138 w 12192000"/>
              <a:gd name="connsiteY62" fmla="*/ 6443559 h 6858000"/>
              <a:gd name="connsiteX63" fmla="*/ 11472138 w 12192000"/>
              <a:gd name="connsiteY63" fmla="*/ 6318992 h 6858000"/>
              <a:gd name="connsiteX64" fmla="*/ 11476229 w 12192000"/>
              <a:gd name="connsiteY64" fmla="*/ 6312763 h 6858000"/>
              <a:gd name="connsiteX65" fmla="*/ 11088184 w 12192000"/>
              <a:gd name="connsiteY65" fmla="*/ 6302243 h 6858000"/>
              <a:gd name="connsiteX66" fmla="*/ 11082024 w 12192000"/>
              <a:gd name="connsiteY66" fmla="*/ 6304321 h 6858000"/>
              <a:gd name="connsiteX67" fmla="*/ 11079972 w 12192000"/>
              <a:gd name="connsiteY67" fmla="*/ 6310551 h 6858000"/>
              <a:gd name="connsiteX68" fmla="*/ 11121033 w 12192000"/>
              <a:gd name="connsiteY68" fmla="*/ 6468402 h 6858000"/>
              <a:gd name="connsiteX69" fmla="*/ 11145670 w 12192000"/>
              <a:gd name="connsiteY69" fmla="*/ 6489171 h 6858000"/>
              <a:gd name="connsiteX70" fmla="*/ 11153882 w 12192000"/>
              <a:gd name="connsiteY70" fmla="*/ 6489171 h 6858000"/>
              <a:gd name="connsiteX71" fmla="*/ 11149776 w 12192000"/>
              <a:gd name="connsiteY71" fmla="*/ 6497479 h 6858000"/>
              <a:gd name="connsiteX72" fmla="*/ 11149776 w 12192000"/>
              <a:gd name="connsiteY72" fmla="*/ 6499556 h 6858000"/>
              <a:gd name="connsiteX73" fmla="*/ 11125139 w 12192000"/>
              <a:gd name="connsiteY73" fmla="*/ 6518249 h 6858000"/>
              <a:gd name="connsiteX74" fmla="*/ 11090237 w 12192000"/>
              <a:gd name="connsiteY74" fmla="*/ 6516172 h 6858000"/>
              <a:gd name="connsiteX75" fmla="*/ 11084078 w 12192000"/>
              <a:gd name="connsiteY75" fmla="*/ 6518249 h 6858000"/>
              <a:gd name="connsiteX76" fmla="*/ 11082024 w 12192000"/>
              <a:gd name="connsiteY76" fmla="*/ 6522403 h 6858000"/>
              <a:gd name="connsiteX77" fmla="*/ 11082024 w 12192000"/>
              <a:gd name="connsiteY77" fmla="*/ 6541096 h 6858000"/>
              <a:gd name="connsiteX78" fmla="*/ 11088184 w 12192000"/>
              <a:gd name="connsiteY78" fmla="*/ 6547327 h 6858000"/>
              <a:gd name="connsiteX79" fmla="*/ 11135404 w 12192000"/>
              <a:gd name="connsiteY79" fmla="*/ 6553557 h 6858000"/>
              <a:gd name="connsiteX80" fmla="*/ 11137458 w 12192000"/>
              <a:gd name="connsiteY80" fmla="*/ 6553557 h 6858000"/>
              <a:gd name="connsiteX81" fmla="*/ 11190838 w 12192000"/>
              <a:gd name="connsiteY81" fmla="*/ 6501633 h 6858000"/>
              <a:gd name="connsiteX82" fmla="*/ 11223687 w 12192000"/>
              <a:gd name="connsiteY82" fmla="*/ 6372861 h 6858000"/>
              <a:gd name="connsiteX83" fmla="*/ 11236005 w 12192000"/>
              <a:gd name="connsiteY83" fmla="*/ 6331321 h 6858000"/>
              <a:gd name="connsiteX84" fmla="*/ 11240111 w 12192000"/>
              <a:gd name="connsiteY84" fmla="*/ 6310551 h 6858000"/>
              <a:gd name="connsiteX85" fmla="*/ 11238058 w 12192000"/>
              <a:gd name="connsiteY85" fmla="*/ 6304321 h 6858000"/>
              <a:gd name="connsiteX86" fmla="*/ 11233952 w 12192000"/>
              <a:gd name="connsiteY86" fmla="*/ 6302243 h 6858000"/>
              <a:gd name="connsiteX87" fmla="*/ 11205209 w 12192000"/>
              <a:gd name="connsiteY87" fmla="*/ 6302243 h 6858000"/>
              <a:gd name="connsiteX88" fmla="*/ 11199050 w 12192000"/>
              <a:gd name="connsiteY88" fmla="*/ 6306398 h 6858000"/>
              <a:gd name="connsiteX89" fmla="*/ 11162094 w 12192000"/>
              <a:gd name="connsiteY89" fmla="*/ 6447632 h 6858000"/>
              <a:gd name="connsiteX90" fmla="*/ 11160041 w 12192000"/>
              <a:gd name="connsiteY90" fmla="*/ 6447632 h 6858000"/>
              <a:gd name="connsiteX91" fmla="*/ 11121033 w 12192000"/>
              <a:gd name="connsiteY91" fmla="*/ 6306398 h 6858000"/>
              <a:gd name="connsiteX92" fmla="*/ 11114874 w 12192000"/>
              <a:gd name="connsiteY92" fmla="*/ 6302243 h 6858000"/>
              <a:gd name="connsiteX93" fmla="*/ 11088184 w 12192000"/>
              <a:gd name="connsiteY93" fmla="*/ 6302243 h 6858000"/>
              <a:gd name="connsiteX94" fmla="*/ 11048412 w 12192000"/>
              <a:gd name="connsiteY94" fmla="*/ 6299906 h 6858000"/>
              <a:gd name="connsiteX95" fmla="*/ 10999317 w 12192000"/>
              <a:gd name="connsiteY95" fmla="*/ 6320715 h 6858000"/>
              <a:gd name="connsiteX96" fmla="*/ 10999317 w 12192000"/>
              <a:gd name="connsiteY96" fmla="*/ 6308230 h 6858000"/>
              <a:gd name="connsiteX97" fmla="*/ 10993181 w 12192000"/>
              <a:gd name="connsiteY97" fmla="*/ 6301987 h 6858000"/>
              <a:gd name="connsiteX98" fmla="*/ 10964542 w 12192000"/>
              <a:gd name="connsiteY98" fmla="*/ 6301987 h 6858000"/>
              <a:gd name="connsiteX99" fmla="*/ 10958406 w 12192000"/>
              <a:gd name="connsiteY99" fmla="*/ 6308230 h 6858000"/>
              <a:gd name="connsiteX100" fmla="*/ 10958406 w 12192000"/>
              <a:gd name="connsiteY100" fmla="*/ 6483025 h 6858000"/>
              <a:gd name="connsiteX101" fmla="*/ 10964542 w 12192000"/>
              <a:gd name="connsiteY101" fmla="*/ 6489268 h 6858000"/>
              <a:gd name="connsiteX102" fmla="*/ 10993181 w 12192000"/>
              <a:gd name="connsiteY102" fmla="*/ 6489268 h 6858000"/>
              <a:gd name="connsiteX103" fmla="*/ 10999317 w 12192000"/>
              <a:gd name="connsiteY103" fmla="*/ 6483025 h 6858000"/>
              <a:gd name="connsiteX104" fmla="*/ 10999317 w 12192000"/>
              <a:gd name="connsiteY104" fmla="*/ 6362333 h 6858000"/>
              <a:gd name="connsiteX105" fmla="*/ 11050457 w 12192000"/>
              <a:gd name="connsiteY105" fmla="*/ 6339443 h 6858000"/>
              <a:gd name="connsiteX106" fmla="*/ 11056594 w 12192000"/>
              <a:gd name="connsiteY106" fmla="*/ 6333200 h 6858000"/>
              <a:gd name="connsiteX107" fmla="*/ 11056594 w 12192000"/>
              <a:gd name="connsiteY107" fmla="*/ 6306149 h 6858000"/>
              <a:gd name="connsiteX108" fmla="*/ 11054548 w 12192000"/>
              <a:gd name="connsiteY108" fmla="*/ 6301987 h 6858000"/>
              <a:gd name="connsiteX109" fmla="*/ 11048412 w 12192000"/>
              <a:gd name="connsiteY109" fmla="*/ 6299906 h 6858000"/>
              <a:gd name="connsiteX110" fmla="*/ 10847504 w 12192000"/>
              <a:gd name="connsiteY110" fmla="*/ 6296399 h 6858000"/>
              <a:gd name="connsiteX111" fmla="*/ 10777148 w 12192000"/>
              <a:gd name="connsiteY111" fmla="*/ 6304717 h 6858000"/>
              <a:gd name="connsiteX112" fmla="*/ 10770940 w 12192000"/>
              <a:gd name="connsiteY112" fmla="*/ 6310955 h 6858000"/>
              <a:gd name="connsiteX113" fmla="*/ 10773009 w 12192000"/>
              <a:gd name="connsiteY113" fmla="*/ 6335908 h 6858000"/>
              <a:gd name="connsiteX114" fmla="*/ 10775079 w 12192000"/>
              <a:gd name="connsiteY114" fmla="*/ 6340067 h 6858000"/>
              <a:gd name="connsiteX115" fmla="*/ 10779217 w 12192000"/>
              <a:gd name="connsiteY115" fmla="*/ 6342146 h 6858000"/>
              <a:gd name="connsiteX116" fmla="*/ 10845434 w 12192000"/>
              <a:gd name="connsiteY116" fmla="*/ 6337987 h 6858000"/>
              <a:gd name="connsiteX117" fmla="*/ 10868196 w 12192000"/>
              <a:gd name="connsiteY117" fmla="*/ 6360861 h 6858000"/>
              <a:gd name="connsiteX118" fmla="*/ 10868196 w 12192000"/>
              <a:gd name="connsiteY118" fmla="*/ 6373337 h 6858000"/>
              <a:gd name="connsiteX119" fmla="*/ 10822672 w 12192000"/>
              <a:gd name="connsiteY119" fmla="*/ 6377496 h 6858000"/>
              <a:gd name="connsiteX120" fmla="*/ 10758524 w 12192000"/>
              <a:gd name="connsiteY120" fmla="*/ 6433640 h 6858000"/>
              <a:gd name="connsiteX121" fmla="*/ 10814395 w 12192000"/>
              <a:gd name="connsiteY121" fmla="*/ 6493943 h 6858000"/>
              <a:gd name="connsiteX122" fmla="*/ 10874404 w 12192000"/>
              <a:gd name="connsiteY122" fmla="*/ 6481467 h 6858000"/>
              <a:gd name="connsiteX123" fmla="*/ 10903374 w 12192000"/>
              <a:gd name="connsiteY123" fmla="*/ 6493943 h 6858000"/>
              <a:gd name="connsiteX124" fmla="*/ 10909582 w 12192000"/>
              <a:gd name="connsiteY124" fmla="*/ 6491864 h 6858000"/>
              <a:gd name="connsiteX125" fmla="*/ 10911651 w 12192000"/>
              <a:gd name="connsiteY125" fmla="*/ 6485626 h 6858000"/>
              <a:gd name="connsiteX126" fmla="*/ 10911651 w 12192000"/>
              <a:gd name="connsiteY126" fmla="*/ 6360861 h 6858000"/>
              <a:gd name="connsiteX127" fmla="*/ 10847504 w 12192000"/>
              <a:gd name="connsiteY127" fmla="*/ 6296399 h 6858000"/>
              <a:gd name="connsiteX128" fmla="*/ 10518899 w 12192000"/>
              <a:gd name="connsiteY128" fmla="*/ 6296399 h 6858000"/>
              <a:gd name="connsiteX129" fmla="*/ 10434738 w 12192000"/>
              <a:gd name="connsiteY129" fmla="*/ 6395171 h 6858000"/>
              <a:gd name="connsiteX130" fmla="*/ 10518899 w 12192000"/>
              <a:gd name="connsiteY130" fmla="*/ 6493943 h 6858000"/>
              <a:gd name="connsiteX131" fmla="*/ 10603060 w 12192000"/>
              <a:gd name="connsiteY131" fmla="*/ 6395171 h 6858000"/>
              <a:gd name="connsiteX132" fmla="*/ 10518899 w 12192000"/>
              <a:gd name="connsiteY132" fmla="*/ 6296399 h 6858000"/>
              <a:gd name="connsiteX133" fmla="*/ 10302945 w 12192000"/>
              <a:gd name="connsiteY133" fmla="*/ 6270683 h 6858000"/>
              <a:gd name="connsiteX134" fmla="*/ 10319310 w 12192000"/>
              <a:gd name="connsiteY134" fmla="*/ 6270683 h 6858000"/>
              <a:gd name="connsiteX135" fmla="*/ 10362267 w 12192000"/>
              <a:gd name="connsiteY135" fmla="*/ 6310425 h 6858000"/>
              <a:gd name="connsiteX136" fmla="*/ 10317264 w 12192000"/>
              <a:gd name="connsiteY136" fmla="*/ 6348076 h 6858000"/>
              <a:gd name="connsiteX137" fmla="*/ 10272261 w 12192000"/>
              <a:gd name="connsiteY137" fmla="*/ 6348076 h 6858000"/>
              <a:gd name="connsiteX138" fmla="*/ 10272261 w 12192000"/>
              <a:gd name="connsiteY138" fmla="*/ 6272775 h 6858000"/>
              <a:gd name="connsiteX139" fmla="*/ 10302945 w 12192000"/>
              <a:gd name="connsiteY139" fmla="*/ 6270683 h 6858000"/>
              <a:gd name="connsiteX140" fmla="*/ 10679182 w 12192000"/>
              <a:gd name="connsiteY140" fmla="*/ 6258994 h 6858000"/>
              <a:gd name="connsiteX141" fmla="*/ 10650472 w 12192000"/>
              <a:gd name="connsiteY141" fmla="*/ 6265238 h 6858000"/>
              <a:gd name="connsiteX142" fmla="*/ 10644320 w 12192000"/>
              <a:gd name="connsiteY142" fmla="*/ 6271482 h 6858000"/>
              <a:gd name="connsiteX143" fmla="*/ 10644320 w 12192000"/>
              <a:gd name="connsiteY143" fmla="*/ 6302704 h 6858000"/>
              <a:gd name="connsiteX144" fmla="*/ 10627914 w 12192000"/>
              <a:gd name="connsiteY144" fmla="*/ 6302704 h 6858000"/>
              <a:gd name="connsiteX145" fmla="*/ 10621762 w 12192000"/>
              <a:gd name="connsiteY145" fmla="*/ 6308949 h 6858000"/>
              <a:gd name="connsiteX146" fmla="*/ 10621762 w 12192000"/>
              <a:gd name="connsiteY146" fmla="*/ 6333927 h 6858000"/>
              <a:gd name="connsiteX147" fmla="*/ 10627914 w 12192000"/>
              <a:gd name="connsiteY147" fmla="*/ 6340171 h 6858000"/>
              <a:gd name="connsiteX148" fmla="*/ 10644320 w 12192000"/>
              <a:gd name="connsiteY148" fmla="*/ 6340171 h 6858000"/>
              <a:gd name="connsiteX149" fmla="*/ 10644320 w 12192000"/>
              <a:gd name="connsiteY149" fmla="*/ 6423430 h 6858000"/>
              <a:gd name="connsiteX150" fmla="*/ 10699689 w 12192000"/>
              <a:gd name="connsiteY150" fmla="*/ 6496281 h 6858000"/>
              <a:gd name="connsiteX151" fmla="*/ 10732500 w 12192000"/>
              <a:gd name="connsiteY151" fmla="*/ 6492118 h 6858000"/>
              <a:gd name="connsiteX152" fmla="*/ 10738652 w 12192000"/>
              <a:gd name="connsiteY152" fmla="*/ 6483792 h 6858000"/>
              <a:gd name="connsiteX153" fmla="*/ 10736602 w 12192000"/>
              <a:gd name="connsiteY153" fmla="*/ 6460896 h 6858000"/>
              <a:gd name="connsiteX154" fmla="*/ 10730449 w 12192000"/>
              <a:gd name="connsiteY154" fmla="*/ 6452570 h 6858000"/>
              <a:gd name="connsiteX155" fmla="*/ 10705841 w 12192000"/>
              <a:gd name="connsiteY155" fmla="*/ 6454652 h 6858000"/>
              <a:gd name="connsiteX156" fmla="*/ 10687385 w 12192000"/>
              <a:gd name="connsiteY156" fmla="*/ 6417185 h 6858000"/>
              <a:gd name="connsiteX157" fmla="*/ 10687385 w 12192000"/>
              <a:gd name="connsiteY157" fmla="*/ 6340171 h 6858000"/>
              <a:gd name="connsiteX158" fmla="*/ 10730449 w 12192000"/>
              <a:gd name="connsiteY158" fmla="*/ 6340171 h 6858000"/>
              <a:gd name="connsiteX159" fmla="*/ 10736602 w 12192000"/>
              <a:gd name="connsiteY159" fmla="*/ 6333927 h 6858000"/>
              <a:gd name="connsiteX160" fmla="*/ 10736602 w 12192000"/>
              <a:gd name="connsiteY160" fmla="*/ 6308949 h 6858000"/>
              <a:gd name="connsiteX161" fmla="*/ 10730449 w 12192000"/>
              <a:gd name="connsiteY161" fmla="*/ 6302704 h 6858000"/>
              <a:gd name="connsiteX162" fmla="*/ 10687385 w 12192000"/>
              <a:gd name="connsiteY162" fmla="*/ 6302704 h 6858000"/>
              <a:gd name="connsiteX163" fmla="*/ 10687385 w 12192000"/>
              <a:gd name="connsiteY163" fmla="*/ 6265238 h 6858000"/>
              <a:gd name="connsiteX164" fmla="*/ 10685334 w 12192000"/>
              <a:gd name="connsiteY164" fmla="*/ 6258994 h 6858000"/>
              <a:gd name="connsiteX165" fmla="*/ 10679182 w 12192000"/>
              <a:gd name="connsiteY165" fmla="*/ 6258994 h 6858000"/>
              <a:gd name="connsiteX166" fmla="*/ 10313278 w 12192000"/>
              <a:gd name="connsiteY166" fmla="*/ 6229772 h 6858000"/>
              <a:gd name="connsiteX167" fmla="*/ 10232861 w 12192000"/>
              <a:gd name="connsiteY167" fmla="*/ 6233924 h 6858000"/>
              <a:gd name="connsiteX168" fmla="*/ 10226674 w 12192000"/>
              <a:gd name="connsiteY168" fmla="*/ 6242228 h 6858000"/>
              <a:gd name="connsiteX169" fmla="*/ 10226674 w 12192000"/>
              <a:gd name="connsiteY169" fmla="*/ 6483040 h 6858000"/>
              <a:gd name="connsiteX170" fmla="*/ 10234922 w 12192000"/>
              <a:gd name="connsiteY170" fmla="*/ 6489268 h 6858000"/>
              <a:gd name="connsiteX171" fmla="*/ 10263790 w 12192000"/>
              <a:gd name="connsiteY171" fmla="*/ 6489268 h 6858000"/>
              <a:gd name="connsiteX172" fmla="*/ 10272038 w 12192000"/>
              <a:gd name="connsiteY172" fmla="*/ 6483040 h 6858000"/>
              <a:gd name="connsiteX173" fmla="*/ 10272038 w 12192000"/>
              <a:gd name="connsiteY173" fmla="*/ 6387546 h 6858000"/>
              <a:gd name="connsiteX174" fmla="*/ 10321526 w 12192000"/>
              <a:gd name="connsiteY174" fmla="*/ 6389621 h 6858000"/>
              <a:gd name="connsiteX175" fmla="*/ 10362766 w 12192000"/>
              <a:gd name="connsiteY175" fmla="*/ 6485115 h 6858000"/>
              <a:gd name="connsiteX176" fmla="*/ 10368952 w 12192000"/>
              <a:gd name="connsiteY176" fmla="*/ 6489268 h 6858000"/>
              <a:gd name="connsiteX177" fmla="*/ 10401944 w 12192000"/>
              <a:gd name="connsiteY177" fmla="*/ 6489268 h 6858000"/>
              <a:gd name="connsiteX178" fmla="*/ 10408130 w 12192000"/>
              <a:gd name="connsiteY178" fmla="*/ 6487192 h 6858000"/>
              <a:gd name="connsiteX179" fmla="*/ 10410192 w 12192000"/>
              <a:gd name="connsiteY179" fmla="*/ 6480964 h 6858000"/>
              <a:gd name="connsiteX180" fmla="*/ 10362766 w 12192000"/>
              <a:gd name="connsiteY180" fmla="*/ 6377166 h 6858000"/>
              <a:gd name="connsiteX181" fmla="*/ 10408130 w 12192000"/>
              <a:gd name="connsiteY181" fmla="*/ 6308658 h 6858000"/>
              <a:gd name="connsiteX182" fmla="*/ 10319464 w 12192000"/>
              <a:gd name="connsiteY182" fmla="*/ 6229772 h 6858000"/>
              <a:gd name="connsiteX183" fmla="*/ 10313278 w 12192000"/>
              <a:gd name="connsiteY183" fmla="*/ 6229772 h 6858000"/>
              <a:gd name="connsiteX184" fmla="*/ 11675833 w 12192000"/>
              <a:gd name="connsiteY184" fmla="*/ 6196766 h 6858000"/>
              <a:gd name="connsiteX185" fmla="*/ 11684076 w 12192000"/>
              <a:gd name="connsiteY185" fmla="*/ 6196766 h 6858000"/>
              <a:gd name="connsiteX186" fmla="*/ 11791218 w 12192000"/>
              <a:gd name="connsiteY186" fmla="*/ 6258579 h 6858000"/>
              <a:gd name="connsiteX187" fmla="*/ 11795339 w 12192000"/>
              <a:gd name="connsiteY187" fmla="*/ 6264760 h 6858000"/>
              <a:gd name="connsiteX188" fmla="*/ 11787097 w 12192000"/>
              <a:gd name="connsiteY188" fmla="*/ 6270941 h 6858000"/>
              <a:gd name="connsiteX189" fmla="*/ 11696438 w 12192000"/>
              <a:gd name="connsiteY189" fmla="*/ 6314210 h 6858000"/>
              <a:gd name="connsiteX190" fmla="*/ 11686136 w 12192000"/>
              <a:gd name="connsiteY190" fmla="*/ 6316270 h 6858000"/>
              <a:gd name="connsiteX191" fmla="*/ 11682015 w 12192000"/>
              <a:gd name="connsiteY191" fmla="*/ 6305968 h 6858000"/>
              <a:gd name="connsiteX192" fmla="*/ 11673773 w 12192000"/>
              <a:gd name="connsiteY192" fmla="*/ 6205007 h 6858000"/>
              <a:gd name="connsiteX193" fmla="*/ 11675833 w 12192000"/>
              <a:gd name="connsiteY193" fmla="*/ 6196766 h 6858000"/>
              <a:gd name="connsiteX194" fmla="*/ 11618498 w 12192000"/>
              <a:gd name="connsiteY194" fmla="*/ 6195995 h 6858000"/>
              <a:gd name="connsiteX195" fmla="*/ 11622619 w 12192000"/>
              <a:gd name="connsiteY195" fmla="*/ 6196770 h 6858000"/>
              <a:gd name="connsiteX196" fmla="*/ 11624679 w 12192000"/>
              <a:gd name="connsiteY196" fmla="*/ 6207095 h 6858000"/>
              <a:gd name="connsiteX197" fmla="*/ 11616438 w 12192000"/>
              <a:gd name="connsiteY197" fmla="*/ 6308283 h 6858000"/>
              <a:gd name="connsiteX198" fmla="*/ 11612316 w 12192000"/>
              <a:gd name="connsiteY198" fmla="*/ 6316543 h 6858000"/>
              <a:gd name="connsiteX199" fmla="*/ 11602015 w 12192000"/>
              <a:gd name="connsiteY199" fmla="*/ 6316543 h 6858000"/>
              <a:gd name="connsiteX200" fmla="*/ 11511355 w 12192000"/>
              <a:gd name="connsiteY200" fmla="*/ 6271112 h 6858000"/>
              <a:gd name="connsiteX201" fmla="*/ 11503114 w 12192000"/>
              <a:gd name="connsiteY201" fmla="*/ 6264917 h 6858000"/>
              <a:gd name="connsiteX202" fmla="*/ 11507235 w 12192000"/>
              <a:gd name="connsiteY202" fmla="*/ 6258721 h 6858000"/>
              <a:gd name="connsiteX203" fmla="*/ 11614377 w 12192000"/>
              <a:gd name="connsiteY203" fmla="*/ 6196770 h 6858000"/>
              <a:gd name="connsiteX204" fmla="*/ 11618498 w 12192000"/>
              <a:gd name="connsiteY204" fmla="*/ 6195995 h 6858000"/>
              <a:gd name="connsiteX205" fmla="*/ 11649811 w 12192000"/>
              <a:gd name="connsiteY205" fmla="*/ 6160806 h 6858000"/>
              <a:gd name="connsiteX206" fmla="*/ 11432980 w 12192000"/>
              <a:gd name="connsiteY206" fmla="*/ 6379976 h 6858000"/>
              <a:gd name="connsiteX207" fmla="*/ 11649811 w 12192000"/>
              <a:gd name="connsiteY207" fmla="*/ 6599145 h 6858000"/>
              <a:gd name="connsiteX208" fmla="*/ 11866643 w 12192000"/>
              <a:gd name="connsiteY208" fmla="*/ 6379976 h 6858000"/>
              <a:gd name="connsiteX209" fmla="*/ 11649811 w 12192000"/>
              <a:gd name="connsiteY209" fmla="*/ 6160806 h 6858000"/>
              <a:gd name="connsiteX210" fmla="*/ 11649226 w 12192000"/>
              <a:gd name="connsiteY210" fmla="*/ 6129247 h 6858000"/>
              <a:gd name="connsiteX211" fmla="*/ 11895865 w 12192000"/>
              <a:gd name="connsiteY211" fmla="*/ 6378808 h 6858000"/>
              <a:gd name="connsiteX212" fmla="*/ 11649226 w 12192000"/>
              <a:gd name="connsiteY212" fmla="*/ 6628369 h 6858000"/>
              <a:gd name="connsiteX213" fmla="*/ 11402588 w 12192000"/>
              <a:gd name="connsiteY213" fmla="*/ 6378808 h 6858000"/>
              <a:gd name="connsiteX214" fmla="*/ 11649226 w 12192000"/>
              <a:gd name="connsiteY214" fmla="*/ 6129247 h 6858000"/>
              <a:gd name="connsiteX215" fmla="*/ 11636303 w 12192000"/>
              <a:gd name="connsiteY215" fmla="*/ 6050671 h 6858000"/>
              <a:gd name="connsiteX216" fmla="*/ 11623964 w 12192000"/>
              <a:gd name="connsiteY216" fmla="*/ 6100554 h 6858000"/>
              <a:gd name="connsiteX217" fmla="*/ 11601342 w 12192000"/>
              <a:gd name="connsiteY217" fmla="*/ 6104711 h 6858000"/>
              <a:gd name="connsiteX218" fmla="*/ 11574607 w 12192000"/>
              <a:gd name="connsiteY218" fmla="*/ 6058985 h 6858000"/>
              <a:gd name="connsiteX219" fmla="*/ 11574607 w 12192000"/>
              <a:gd name="connsiteY219" fmla="*/ 6056906 h 6858000"/>
              <a:gd name="connsiteX220" fmla="*/ 11572550 w 12192000"/>
              <a:gd name="connsiteY220" fmla="*/ 6058985 h 6858000"/>
              <a:gd name="connsiteX221" fmla="*/ 11551985 w 12192000"/>
              <a:gd name="connsiteY221" fmla="*/ 6063142 h 6858000"/>
              <a:gd name="connsiteX222" fmla="*/ 11551985 w 12192000"/>
              <a:gd name="connsiteY222" fmla="*/ 6065220 h 6858000"/>
              <a:gd name="connsiteX223" fmla="*/ 11547872 w 12192000"/>
              <a:gd name="connsiteY223" fmla="*/ 6090162 h 6858000"/>
              <a:gd name="connsiteX224" fmla="*/ 11551985 w 12192000"/>
              <a:gd name="connsiteY224" fmla="*/ 6117182 h 6858000"/>
              <a:gd name="connsiteX225" fmla="*/ 11531420 w 12192000"/>
              <a:gd name="connsiteY225" fmla="*/ 6125495 h 6858000"/>
              <a:gd name="connsiteX226" fmla="*/ 11494402 w 12192000"/>
              <a:gd name="connsiteY226" fmla="*/ 6090162 h 6858000"/>
              <a:gd name="connsiteX227" fmla="*/ 11494402 w 12192000"/>
              <a:gd name="connsiteY227" fmla="*/ 6088083 h 6858000"/>
              <a:gd name="connsiteX228" fmla="*/ 11492346 w 12192000"/>
              <a:gd name="connsiteY228" fmla="*/ 6088083 h 6858000"/>
              <a:gd name="connsiteX229" fmla="*/ 11473837 w 12192000"/>
              <a:gd name="connsiteY229" fmla="*/ 6100554 h 6858000"/>
              <a:gd name="connsiteX230" fmla="*/ 11473837 w 12192000"/>
              <a:gd name="connsiteY230" fmla="*/ 6102632 h 6858000"/>
              <a:gd name="connsiteX231" fmla="*/ 11486176 w 12192000"/>
              <a:gd name="connsiteY231" fmla="*/ 6152515 h 6858000"/>
              <a:gd name="connsiteX232" fmla="*/ 11469724 w 12192000"/>
              <a:gd name="connsiteY232" fmla="*/ 6164986 h 6858000"/>
              <a:gd name="connsiteX233" fmla="*/ 11426536 w 12192000"/>
              <a:gd name="connsiteY233" fmla="*/ 6137966 h 6858000"/>
              <a:gd name="connsiteX234" fmla="*/ 11424480 w 12192000"/>
              <a:gd name="connsiteY234" fmla="*/ 6137966 h 6858000"/>
              <a:gd name="connsiteX235" fmla="*/ 11424480 w 12192000"/>
              <a:gd name="connsiteY235" fmla="*/ 6140044 h 6858000"/>
              <a:gd name="connsiteX236" fmla="*/ 11408027 w 12192000"/>
              <a:gd name="connsiteY236" fmla="*/ 6154594 h 6858000"/>
              <a:gd name="connsiteX237" fmla="*/ 11408027 w 12192000"/>
              <a:gd name="connsiteY237" fmla="*/ 6156672 h 6858000"/>
              <a:gd name="connsiteX238" fmla="*/ 11434763 w 12192000"/>
              <a:gd name="connsiteY238" fmla="*/ 6202398 h 6858000"/>
              <a:gd name="connsiteX239" fmla="*/ 11420366 w 12192000"/>
              <a:gd name="connsiteY239" fmla="*/ 6219026 h 6858000"/>
              <a:gd name="connsiteX240" fmla="*/ 11371010 w 12192000"/>
              <a:gd name="connsiteY240" fmla="*/ 6206555 h 6858000"/>
              <a:gd name="connsiteX241" fmla="*/ 11368953 w 12192000"/>
              <a:gd name="connsiteY241" fmla="*/ 6206555 h 6858000"/>
              <a:gd name="connsiteX242" fmla="*/ 11358671 w 12192000"/>
              <a:gd name="connsiteY242" fmla="*/ 6225261 h 6858000"/>
              <a:gd name="connsiteX243" fmla="*/ 11358671 w 12192000"/>
              <a:gd name="connsiteY243" fmla="*/ 6227340 h 6858000"/>
              <a:gd name="connsiteX244" fmla="*/ 11395688 w 12192000"/>
              <a:gd name="connsiteY244" fmla="*/ 6264752 h 6858000"/>
              <a:gd name="connsiteX245" fmla="*/ 11387462 w 12192000"/>
              <a:gd name="connsiteY245" fmla="*/ 6283458 h 6858000"/>
              <a:gd name="connsiteX246" fmla="*/ 11336049 w 12192000"/>
              <a:gd name="connsiteY246" fmla="*/ 6283458 h 6858000"/>
              <a:gd name="connsiteX247" fmla="*/ 11333992 w 12192000"/>
              <a:gd name="connsiteY247" fmla="*/ 6283458 h 6858000"/>
              <a:gd name="connsiteX248" fmla="*/ 11333992 w 12192000"/>
              <a:gd name="connsiteY248" fmla="*/ 6285536 h 6858000"/>
              <a:gd name="connsiteX249" fmla="*/ 11327823 w 12192000"/>
              <a:gd name="connsiteY249" fmla="*/ 6306320 h 6858000"/>
              <a:gd name="connsiteX250" fmla="*/ 11329879 w 12192000"/>
              <a:gd name="connsiteY250" fmla="*/ 6308399 h 6858000"/>
              <a:gd name="connsiteX251" fmla="*/ 11373066 w 12192000"/>
              <a:gd name="connsiteY251" fmla="*/ 6333340 h 6858000"/>
              <a:gd name="connsiteX252" fmla="*/ 11371010 w 12192000"/>
              <a:gd name="connsiteY252" fmla="*/ 6356204 h 6858000"/>
              <a:gd name="connsiteX253" fmla="*/ 11321653 w 12192000"/>
              <a:gd name="connsiteY253" fmla="*/ 6368675 h 6858000"/>
              <a:gd name="connsiteX254" fmla="*/ 11319596 w 12192000"/>
              <a:gd name="connsiteY254" fmla="*/ 6368675 h 6858000"/>
              <a:gd name="connsiteX255" fmla="*/ 11319596 w 12192000"/>
              <a:gd name="connsiteY255" fmla="*/ 6370752 h 6858000"/>
              <a:gd name="connsiteX256" fmla="*/ 11319596 w 12192000"/>
              <a:gd name="connsiteY256" fmla="*/ 6381145 h 6858000"/>
              <a:gd name="connsiteX257" fmla="*/ 11319596 w 12192000"/>
              <a:gd name="connsiteY257" fmla="*/ 6391537 h 6858000"/>
              <a:gd name="connsiteX258" fmla="*/ 11319596 w 12192000"/>
              <a:gd name="connsiteY258" fmla="*/ 6393616 h 6858000"/>
              <a:gd name="connsiteX259" fmla="*/ 11321653 w 12192000"/>
              <a:gd name="connsiteY259" fmla="*/ 6393616 h 6858000"/>
              <a:gd name="connsiteX260" fmla="*/ 11371010 w 12192000"/>
              <a:gd name="connsiteY260" fmla="*/ 6406087 h 6858000"/>
              <a:gd name="connsiteX261" fmla="*/ 11375123 w 12192000"/>
              <a:gd name="connsiteY261" fmla="*/ 6428949 h 6858000"/>
              <a:gd name="connsiteX262" fmla="*/ 11329879 w 12192000"/>
              <a:gd name="connsiteY262" fmla="*/ 6455969 h 6858000"/>
              <a:gd name="connsiteX263" fmla="*/ 11327823 w 12192000"/>
              <a:gd name="connsiteY263" fmla="*/ 6455969 h 6858000"/>
              <a:gd name="connsiteX264" fmla="*/ 11327823 w 12192000"/>
              <a:gd name="connsiteY264" fmla="*/ 6458048 h 6858000"/>
              <a:gd name="connsiteX265" fmla="*/ 11333992 w 12192000"/>
              <a:gd name="connsiteY265" fmla="*/ 6478833 h 6858000"/>
              <a:gd name="connsiteX266" fmla="*/ 11336049 w 12192000"/>
              <a:gd name="connsiteY266" fmla="*/ 6478833 h 6858000"/>
              <a:gd name="connsiteX267" fmla="*/ 11387462 w 12192000"/>
              <a:gd name="connsiteY267" fmla="*/ 6478833 h 6858000"/>
              <a:gd name="connsiteX268" fmla="*/ 11395688 w 12192000"/>
              <a:gd name="connsiteY268" fmla="*/ 6499616 h 6858000"/>
              <a:gd name="connsiteX269" fmla="*/ 11358671 w 12192000"/>
              <a:gd name="connsiteY269" fmla="*/ 6537029 h 6858000"/>
              <a:gd name="connsiteX270" fmla="*/ 11358671 w 12192000"/>
              <a:gd name="connsiteY270" fmla="*/ 6539107 h 6858000"/>
              <a:gd name="connsiteX271" fmla="*/ 11371010 w 12192000"/>
              <a:gd name="connsiteY271" fmla="*/ 6557813 h 6858000"/>
              <a:gd name="connsiteX272" fmla="*/ 11422423 w 12192000"/>
              <a:gd name="connsiteY272" fmla="*/ 6543265 h 6858000"/>
              <a:gd name="connsiteX273" fmla="*/ 11434763 w 12192000"/>
              <a:gd name="connsiteY273" fmla="*/ 6561971 h 6858000"/>
              <a:gd name="connsiteX274" fmla="*/ 11408027 w 12192000"/>
              <a:gd name="connsiteY274" fmla="*/ 6607697 h 6858000"/>
              <a:gd name="connsiteX275" fmla="*/ 11410084 w 12192000"/>
              <a:gd name="connsiteY275" fmla="*/ 6609774 h 6858000"/>
              <a:gd name="connsiteX276" fmla="*/ 11424480 w 12192000"/>
              <a:gd name="connsiteY276" fmla="*/ 6624324 h 6858000"/>
              <a:gd name="connsiteX277" fmla="*/ 11426536 w 12192000"/>
              <a:gd name="connsiteY277" fmla="*/ 6624324 h 6858000"/>
              <a:gd name="connsiteX278" fmla="*/ 11471780 w 12192000"/>
              <a:gd name="connsiteY278" fmla="*/ 6597304 h 6858000"/>
              <a:gd name="connsiteX279" fmla="*/ 11488233 w 12192000"/>
              <a:gd name="connsiteY279" fmla="*/ 6611853 h 6858000"/>
              <a:gd name="connsiteX280" fmla="*/ 11475894 w 12192000"/>
              <a:gd name="connsiteY280" fmla="*/ 6661736 h 6858000"/>
              <a:gd name="connsiteX281" fmla="*/ 11475894 w 12192000"/>
              <a:gd name="connsiteY281" fmla="*/ 6663815 h 6858000"/>
              <a:gd name="connsiteX282" fmla="*/ 11494402 w 12192000"/>
              <a:gd name="connsiteY282" fmla="*/ 6674206 h 6858000"/>
              <a:gd name="connsiteX283" fmla="*/ 11494402 w 12192000"/>
              <a:gd name="connsiteY283" fmla="*/ 6676285 h 6858000"/>
              <a:gd name="connsiteX284" fmla="*/ 11496459 w 12192000"/>
              <a:gd name="connsiteY284" fmla="*/ 6674206 h 6858000"/>
              <a:gd name="connsiteX285" fmla="*/ 11533476 w 12192000"/>
              <a:gd name="connsiteY285" fmla="*/ 6636795 h 6858000"/>
              <a:gd name="connsiteX286" fmla="*/ 11551985 w 12192000"/>
              <a:gd name="connsiteY286" fmla="*/ 6645109 h 6858000"/>
              <a:gd name="connsiteX287" fmla="*/ 11549928 w 12192000"/>
              <a:gd name="connsiteY287" fmla="*/ 6672129 h 6858000"/>
              <a:gd name="connsiteX288" fmla="*/ 11551985 w 12192000"/>
              <a:gd name="connsiteY288" fmla="*/ 6697070 h 6858000"/>
              <a:gd name="connsiteX289" fmla="*/ 11551985 w 12192000"/>
              <a:gd name="connsiteY289" fmla="*/ 6699148 h 6858000"/>
              <a:gd name="connsiteX290" fmla="*/ 11554042 w 12192000"/>
              <a:gd name="connsiteY290" fmla="*/ 6699148 h 6858000"/>
              <a:gd name="connsiteX291" fmla="*/ 11574607 w 12192000"/>
              <a:gd name="connsiteY291" fmla="*/ 6705383 h 6858000"/>
              <a:gd name="connsiteX292" fmla="*/ 11576663 w 12192000"/>
              <a:gd name="connsiteY292" fmla="*/ 6705383 h 6858000"/>
              <a:gd name="connsiteX293" fmla="*/ 11601342 w 12192000"/>
              <a:gd name="connsiteY293" fmla="*/ 6659658 h 6858000"/>
              <a:gd name="connsiteX294" fmla="*/ 11623964 w 12192000"/>
              <a:gd name="connsiteY294" fmla="*/ 6661736 h 6858000"/>
              <a:gd name="connsiteX295" fmla="*/ 11636303 w 12192000"/>
              <a:gd name="connsiteY295" fmla="*/ 6713697 h 6858000"/>
              <a:gd name="connsiteX296" fmla="*/ 11638359 w 12192000"/>
              <a:gd name="connsiteY296" fmla="*/ 6713697 h 6858000"/>
              <a:gd name="connsiteX297" fmla="*/ 11658925 w 12192000"/>
              <a:gd name="connsiteY297" fmla="*/ 6713697 h 6858000"/>
              <a:gd name="connsiteX298" fmla="*/ 11660982 w 12192000"/>
              <a:gd name="connsiteY298" fmla="*/ 6713697 h 6858000"/>
              <a:gd name="connsiteX299" fmla="*/ 11675378 w 12192000"/>
              <a:gd name="connsiteY299" fmla="*/ 6661736 h 6858000"/>
              <a:gd name="connsiteX300" fmla="*/ 11695943 w 12192000"/>
              <a:gd name="connsiteY300" fmla="*/ 6659658 h 6858000"/>
              <a:gd name="connsiteX301" fmla="*/ 11722678 w 12192000"/>
              <a:gd name="connsiteY301" fmla="*/ 6705383 h 6858000"/>
              <a:gd name="connsiteX302" fmla="*/ 11743243 w 12192000"/>
              <a:gd name="connsiteY302" fmla="*/ 6699148 h 6858000"/>
              <a:gd name="connsiteX303" fmla="*/ 11745300 w 12192000"/>
              <a:gd name="connsiteY303" fmla="*/ 6699148 h 6858000"/>
              <a:gd name="connsiteX304" fmla="*/ 11747356 w 12192000"/>
              <a:gd name="connsiteY304" fmla="*/ 6672129 h 6858000"/>
              <a:gd name="connsiteX305" fmla="*/ 11745300 w 12192000"/>
              <a:gd name="connsiteY305" fmla="*/ 6645109 h 6858000"/>
              <a:gd name="connsiteX306" fmla="*/ 11765865 w 12192000"/>
              <a:gd name="connsiteY306" fmla="*/ 6636795 h 6858000"/>
              <a:gd name="connsiteX307" fmla="*/ 11802882 w 12192000"/>
              <a:gd name="connsiteY307" fmla="*/ 6674206 h 6858000"/>
              <a:gd name="connsiteX308" fmla="*/ 11821391 w 12192000"/>
              <a:gd name="connsiteY308" fmla="*/ 6663815 h 6858000"/>
              <a:gd name="connsiteX309" fmla="*/ 11823448 w 12192000"/>
              <a:gd name="connsiteY309" fmla="*/ 6661736 h 6858000"/>
              <a:gd name="connsiteX310" fmla="*/ 11823448 w 12192000"/>
              <a:gd name="connsiteY310" fmla="*/ 6659658 h 6858000"/>
              <a:gd name="connsiteX311" fmla="*/ 11809052 w 12192000"/>
              <a:gd name="connsiteY311" fmla="*/ 6611853 h 6858000"/>
              <a:gd name="connsiteX312" fmla="*/ 11825504 w 12192000"/>
              <a:gd name="connsiteY312" fmla="*/ 6597304 h 6858000"/>
              <a:gd name="connsiteX313" fmla="*/ 11870748 w 12192000"/>
              <a:gd name="connsiteY313" fmla="*/ 6624324 h 6858000"/>
              <a:gd name="connsiteX314" fmla="*/ 11872805 w 12192000"/>
              <a:gd name="connsiteY314" fmla="*/ 6624324 h 6858000"/>
              <a:gd name="connsiteX315" fmla="*/ 11887201 w 12192000"/>
              <a:gd name="connsiteY315" fmla="*/ 6607697 h 6858000"/>
              <a:gd name="connsiteX316" fmla="*/ 11889257 w 12192000"/>
              <a:gd name="connsiteY316" fmla="*/ 6607697 h 6858000"/>
              <a:gd name="connsiteX317" fmla="*/ 11862522 w 12192000"/>
              <a:gd name="connsiteY317" fmla="*/ 6561971 h 6858000"/>
              <a:gd name="connsiteX318" fmla="*/ 11874861 w 12192000"/>
              <a:gd name="connsiteY318" fmla="*/ 6543265 h 6858000"/>
              <a:gd name="connsiteX319" fmla="*/ 11926275 w 12192000"/>
              <a:gd name="connsiteY319" fmla="*/ 6557813 h 6858000"/>
              <a:gd name="connsiteX320" fmla="*/ 11928331 w 12192000"/>
              <a:gd name="connsiteY320" fmla="*/ 6555735 h 6858000"/>
              <a:gd name="connsiteX321" fmla="*/ 11938614 w 12192000"/>
              <a:gd name="connsiteY321" fmla="*/ 6537029 h 6858000"/>
              <a:gd name="connsiteX322" fmla="*/ 11938614 w 12192000"/>
              <a:gd name="connsiteY322" fmla="*/ 6534951 h 6858000"/>
              <a:gd name="connsiteX323" fmla="*/ 11901596 w 12192000"/>
              <a:gd name="connsiteY323" fmla="*/ 6499616 h 6858000"/>
              <a:gd name="connsiteX324" fmla="*/ 11909822 w 12192000"/>
              <a:gd name="connsiteY324" fmla="*/ 6478833 h 6858000"/>
              <a:gd name="connsiteX325" fmla="*/ 11961236 w 12192000"/>
              <a:gd name="connsiteY325" fmla="*/ 6478833 h 6858000"/>
              <a:gd name="connsiteX326" fmla="*/ 11963292 w 12192000"/>
              <a:gd name="connsiteY326" fmla="*/ 6478833 h 6858000"/>
              <a:gd name="connsiteX327" fmla="*/ 11967405 w 12192000"/>
              <a:gd name="connsiteY327" fmla="*/ 6458048 h 6858000"/>
              <a:gd name="connsiteX328" fmla="*/ 11967405 w 12192000"/>
              <a:gd name="connsiteY328" fmla="*/ 6455969 h 6858000"/>
              <a:gd name="connsiteX329" fmla="*/ 11922162 w 12192000"/>
              <a:gd name="connsiteY329" fmla="*/ 6428949 h 6858000"/>
              <a:gd name="connsiteX330" fmla="*/ 11926275 w 12192000"/>
              <a:gd name="connsiteY330" fmla="*/ 6408165 h 6858000"/>
              <a:gd name="connsiteX331" fmla="*/ 11975632 w 12192000"/>
              <a:gd name="connsiteY331" fmla="*/ 6393616 h 6858000"/>
              <a:gd name="connsiteX332" fmla="*/ 11977688 w 12192000"/>
              <a:gd name="connsiteY332" fmla="*/ 6393616 h 6858000"/>
              <a:gd name="connsiteX333" fmla="*/ 11977688 w 12192000"/>
              <a:gd name="connsiteY333" fmla="*/ 6381145 h 6858000"/>
              <a:gd name="connsiteX334" fmla="*/ 11977688 w 12192000"/>
              <a:gd name="connsiteY334" fmla="*/ 6370752 h 6858000"/>
              <a:gd name="connsiteX335" fmla="*/ 11975632 w 12192000"/>
              <a:gd name="connsiteY335" fmla="*/ 6370752 h 6858000"/>
              <a:gd name="connsiteX336" fmla="*/ 11926275 w 12192000"/>
              <a:gd name="connsiteY336" fmla="*/ 6356204 h 6858000"/>
              <a:gd name="connsiteX337" fmla="*/ 11924218 w 12192000"/>
              <a:gd name="connsiteY337" fmla="*/ 6335419 h 6858000"/>
              <a:gd name="connsiteX338" fmla="*/ 11967405 w 12192000"/>
              <a:gd name="connsiteY338" fmla="*/ 6308399 h 6858000"/>
              <a:gd name="connsiteX339" fmla="*/ 11969462 w 12192000"/>
              <a:gd name="connsiteY339" fmla="*/ 6308399 h 6858000"/>
              <a:gd name="connsiteX340" fmla="*/ 11969462 w 12192000"/>
              <a:gd name="connsiteY340" fmla="*/ 6306320 h 6858000"/>
              <a:gd name="connsiteX341" fmla="*/ 11963292 w 12192000"/>
              <a:gd name="connsiteY341" fmla="*/ 6285536 h 6858000"/>
              <a:gd name="connsiteX342" fmla="*/ 11961236 w 12192000"/>
              <a:gd name="connsiteY342" fmla="*/ 6285536 h 6858000"/>
              <a:gd name="connsiteX343" fmla="*/ 11909822 w 12192000"/>
              <a:gd name="connsiteY343" fmla="*/ 6285536 h 6858000"/>
              <a:gd name="connsiteX344" fmla="*/ 11901596 w 12192000"/>
              <a:gd name="connsiteY344" fmla="*/ 6264752 h 6858000"/>
              <a:gd name="connsiteX345" fmla="*/ 11938614 w 12192000"/>
              <a:gd name="connsiteY345" fmla="*/ 6227340 h 6858000"/>
              <a:gd name="connsiteX346" fmla="*/ 11938614 w 12192000"/>
              <a:gd name="connsiteY346" fmla="*/ 6225261 h 6858000"/>
              <a:gd name="connsiteX347" fmla="*/ 11928331 w 12192000"/>
              <a:gd name="connsiteY347" fmla="*/ 6206555 h 6858000"/>
              <a:gd name="connsiteX348" fmla="*/ 11926275 w 12192000"/>
              <a:gd name="connsiteY348" fmla="*/ 6206555 h 6858000"/>
              <a:gd name="connsiteX349" fmla="*/ 11876918 w 12192000"/>
              <a:gd name="connsiteY349" fmla="*/ 6219026 h 6858000"/>
              <a:gd name="connsiteX350" fmla="*/ 11862522 w 12192000"/>
              <a:gd name="connsiteY350" fmla="*/ 6202398 h 6858000"/>
              <a:gd name="connsiteX351" fmla="*/ 11889257 w 12192000"/>
              <a:gd name="connsiteY351" fmla="*/ 6156672 h 6858000"/>
              <a:gd name="connsiteX352" fmla="*/ 11889257 w 12192000"/>
              <a:gd name="connsiteY352" fmla="*/ 6154594 h 6858000"/>
              <a:gd name="connsiteX353" fmla="*/ 11872805 w 12192000"/>
              <a:gd name="connsiteY353" fmla="*/ 6140044 h 6858000"/>
              <a:gd name="connsiteX354" fmla="*/ 11827561 w 12192000"/>
              <a:gd name="connsiteY354" fmla="*/ 6164986 h 6858000"/>
              <a:gd name="connsiteX355" fmla="*/ 11809052 w 12192000"/>
              <a:gd name="connsiteY355" fmla="*/ 6152515 h 6858000"/>
              <a:gd name="connsiteX356" fmla="*/ 11823448 w 12192000"/>
              <a:gd name="connsiteY356" fmla="*/ 6102632 h 6858000"/>
              <a:gd name="connsiteX357" fmla="*/ 11823448 w 12192000"/>
              <a:gd name="connsiteY357" fmla="*/ 6100554 h 6858000"/>
              <a:gd name="connsiteX358" fmla="*/ 11804939 w 12192000"/>
              <a:gd name="connsiteY358" fmla="*/ 6090162 h 6858000"/>
              <a:gd name="connsiteX359" fmla="*/ 11802882 w 12192000"/>
              <a:gd name="connsiteY359" fmla="*/ 6088083 h 6858000"/>
              <a:gd name="connsiteX360" fmla="*/ 11802882 w 12192000"/>
              <a:gd name="connsiteY360" fmla="*/ 6090162 h 6858000"/>
              <a:gd name="connsiteX361" fmla="*/ 11765865 w 12192000"/>
              <a:gd name="connsiteY361" fmla="*/ 6125495 h 6858000"/>
              <a:gd name="connsiteX362" fmla="*/ 11745300 w 12192000"/>
              <a:gd name="connsiteY362" fmla="*/ 6117182 h 6858000"/>
              <a:gd name="connsiteX363" fmla="*/ 11749412 w 12192000"/>
              <a:gd name="connsiteY363" fmla="*/ 6090162 h 6858000"/>
              <a:gd name="connsiteX364" fmla="*/ 11745300 w 12192000"/>
              <a:gd name="connsiteY364" fmla="*/ 6065220 h 6858000"/>
              <a:gd name="connsiteX365" fmla="*/ 11745300 w 12192000"/>
              <a:gd name="connsiteY365" fmla="*/ 6063142 h 6858000"/>
              <a:gd name="connsiteX366" fmla="*/ 11743243 w 12192000"/>
              <a:gd name="connsiteY366" fmla="*/ 6063142 h 6858000"/>
              <a:gd name="connsiteX367" fmla="*/ 11722678 w 12192000"/>
              <a:gd name="connsiteY367" fmla="*/ 6058985 h 6858000"/>
              <a:gd name="connsiteX368" fmla="*/ 11695943 w 12192000"/>
              <a:gd name="connsiteY368" fmla="*/ 6104711 h 6858000"/>
              <a:gd name="connsiteX369" fmla="*/ 11673321 w 12192000"/>
              <a:gd name="connsiteY369" fmla="*/ 6100554 h 6858000"/>
              <a:gd name="connsiteX370" fmla="*/ 11660982 w 12192000"/>
              <a:gd name="connsiteY370" fmla="*/ 6050671 h 6858000"/>
              <a:gd name="connsiteX371" fmla="*/ 11658925 w 12192000"/>
              <a:gd name="connsiteY371" fmla="*/ 6050671 h 6858000"/>
              <a:gd name="connsiteX372" fmla="*/ 11638359 w 12192000"/>
              <a:gd name="connsiteY372" fmla="*/ 6050671 h 6858000"/>
              <a:gd name="connsiteX373" fmla="*/ 11636303 w 12192000"/>
              <a:gd name="connsiteY373" fmla="*/ 6050671 h 6858000"/>
              <a:gd name="connsiteX374" fmla="*/ 0 w 12192000"/>
              <a:gd name="connsiteY374" fmla="*/ 0 h 6858000"/>
              <a:gd name="connsiteX375" fmla="*/ 12192000 w 12192000"/>
              <a:gd name="connsiteY375" fmla="*/ 0 h 6858000"/>
              <a:gd name="connsiteX376" fmla="*/ 12192000 w 12192000"/>
              <a:gd name="connsiteY376" fmla="*/ 6858000 h 6858000"/>
              <a:gd name="connsiteX377" fmla="*/ 4539049 w 12192000"/>
              <a:gd name="connsiteY377" fmla="*/ 6858000 h 6858000"/>
              <a:gd name="connsiteX378" fmla="*/ 0 w 12192000"/>
              <a:gd name="connsiteY378" fmla="*/ 6858000 h 6858000"/>
              <a:gd name="connsiteX379" fmla="*/ 0 w 12192000"/>
              <a:gd name="connsiteY379" fmla="*/ 627311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Lst>
            <a:rect l="l" t="t" r="r" b="b"/>
            <a:pathLst>
              <a:path w="12192000" h="6858000">
                <a:moveTo>
                  <a:pt x="11603402" y="6448102"/>
                </a:moveTo>
                <a:cubicBezTo>
                  <a:pt x="11607483" y="6446018"/>
                  <a:pt x="11609524" y="6446018"/>
                  <a:pt x="11613605" y="6448102"/>
                </a:cubicBezTo>
                <a:cubicBezTo>
                  <a:pt x="11615645" y="6450187"/>
                  <a:pt x="11617686" y="6452271"/>
                  <a:pt x="11617686" y="6456440"/>
                </a:cubicBezTo>
                <a:cubicBezTo>
                  <a:pt x="11623808" y="6558584"/>
                  <a:pt x="11623808" y="6558584"/>
                  <a:pt x="11623808" y="6558584"/>
                </a:cubicBezTo>
                <a:cubicBezTo>
                  <a:pt x="11625848" y="6564837"/>
                  <a:pt x="11623808" y="6566922"/>
                  <a:pt x="11621767" y="6569006"/>
                </a:cubicBezTo>
                <a:cubicBezTo>
                  <a:pt x="11619727" y="6571091"/>
                  <a:pt x="11617686" y="6569006"/>
                  <a:pt x="11615645" y="6569006"/>
                </a:cubicBezTo>
                <a:cubicBezTo>
                  <a:pt x="11570752" y="6558584"/>
                  <a:pt x="11540142" y="6539822"/>
                  <a:pt x="11509533" y="6506470"/>
                </a:cubicBezTo>
                <a:cubicBezTo>
                  <a:pt x="11507492" y="6504386"/>
                  <a:pt x="11505451" y="6502301"/>
                  <a:pt x="11505451" y="6500217"/>
                </a:cubicBezTo>
                <a:cubicBezTo>
                  <a:pt x="11505451" y="6500217"/>
                  <a:pt x="11505451" y="6500217"/>
                  <a:pt x="11505451" y="6498131"/>
                </a:cubicBezTo>
                <a:cubicBezTo>
                  <a:pt x="11505451" y="6496047"/>
                  <a:pt x="11509533" y="6493962"/>
                  <a:pt x="11511573" y="6493962"/>
                </a:cubicBezTo>
                <a:cubicBezTo>
                  <a:pt x="11603402" y="6448102"/>
                  <a:pt x="11603402" y="6448102"/>
                  <a:pt x="11603402" y="6448102"/>
                </a:cubicBezTo>
                <a:close/>
                <a:moveTo>
                  <a:pt x="11686136" y="6446018"/>
                </a:moveTo>
                <a:cubicBezTo>
                  <a:pt x="11690256" y="6446018"/>
                  <a:pt x="11692317" y="6446018"/>
                  <a:pt x="11696438" y="6446018"/>
                </a:cubicBezTo>
                <a:cubicBezTo>
                  <a:pt x="11787097" y="6491784"/>
                  <a:pt x="11787097" y="6491784"/>
                  <a:pt x="11787097" y="6491784"/>
                </a:cubicBezTo>
                <a:cubicBezTo>
                  <a:pt x="11791218" y="6493864"/>
                  <a:pt x="11793278" y="6495944"/>
                  <a:pt x="11795339" y="6498025"/>
                </a:cubicBezTo>
                <a:cubicBezTo>
                  <a:pt x="11795339" y="6500105"/>
                  <a:pt x="11793278" y="6502185"/>
                  <a:pt x="11791218" y="6504265"/>
                </a:cubicBezTo>
                <a:cubicBezTo>
                  <a:pt x="11760312" y="6537549"/>
                  <a:pt x="11727344" y="6556272"/>
                  <a:pt x="11684076" y="6566673"/>
                </a:cubicBezTo>
                <a:cubicBezTo>
                  <a:pt x="11679954" y="6568753"/>
                  <a:pt x="11677894" y="6568753"/>
                  <a:pt x="11675833" y="6566673"/>
                </a:cubicBezTo>
                <a:cubicBezTo>
                  <a:pt x="11673773" y="6564593"/>
                  <a:pt x="11673773" y="6560432"/>
                  <a:pt x="11673773" y="6558352"/>
                </a:cubicBezTo>
                <a:cubicBezTo>
                  <a:pt x="11682015" y="6454339"/>
                  <a:pt x="11682015" y="6454339"/>
                  <a:pt x="11682015" y="6454339"/>
                </a:cubicBezTo>
                <a:cubicBezTo>
                  <a:pt x="11682015" y="6452259"/>
                  <a:pt x="11684076" y="6448098"/>
                  <a:pt x="11686136" y="6446018"/>
                </a:cubicBezTo>
                <a:close/>
                <a:moveTo>
                  <a:pt x="10868401" y="6406275"/>
                </a:moveTo>
                <a:cubicBezTo>
                  <a:pt x="10868401" y="6406275"/>
                  <a:pt x="10868401" y="6406275"/>
                  <a:pt x="10868401" y="6449478"/>
                </a:cubicBezTo>
                <a:cubicBezTo>
                  <a:pt x="10868401" y="6449478"/>
                  <a:pt x="10841333" y="6457707"/>
                  <a:pt x="10820512" y="6457707"/>
                </a:cubicBezTo>
                <a:cubicBezTo>
                  <a:pt x="10803855" y="6457707"/>
                  <a:pt x="10801773" y="6441249"/>
                  <a:pt x="10801773" y="6433020"/>
                </a:cubicBezTo>
                <a:cubicBezTo>
                  <a:pt x="10801773" y="6418619"/>
                  <a:pt x="10810102" y="6410390"/>
                  <a:pt x="10826759" y="6408333"/>
                </a:cubicBezTo>
                <a:close/>
                <a:moveTo>
                  <a:pt x="10518900" y="6336141"/>
                </a:moveTo>
                <a:cubicBezTo>
                  <a:pt x="10547537" y="6336141"/>
                  <a:pt x="10559811" y="6352748"/>
                  <a:pt x="10559811" y="6396340"/>
                </a:cubicBezTo>
                <a:cubicBezTo>
                  <a:pt x="10559811" y="6433704"/>
                  <a:pt x="10553675" y="6456538"/>
                  <a:pt x="10518900" y="6456538"/>
                </a:cubicBezTo>
                <a:cubicBezTo>
                  <a:pt x="10484125" y="6456538"/>
                  <a:pt x="10477988" y="6433704"/>
                  <a:pt x="10477988" y="6396340"/>
                </a:cubicBezTo>
                <a:cubicBezTo>
                  <a:pt x="10477988" y="6352748"/>
                  <a:pt x="10488216" y="6336141"/>
                  <a:pt x="10518900" y="6336141"/>
                </a:cubicBezTo>
                <a:close/>
                <a:moveTo>
                  <a:pt x="11673123" y="6327829"/>
                </a:moveTo>
                <a:cubicBezTo>
                  <a:pt x="11675950" y="6327310"/>
                  <a:pt x="11679033" y="6327829"/>
                  <a:pt x="11682116" y="6328868"/>
                </a:cubicBezTo>
                <a:cubicBezTo>
                  <a:pt x="11698562" y="6341337"/>
                  <a:pt x="11708840" y="6360039"/>
                  <a:pt x="11708840" y="6380819"/>
                </a:cubicBezTo>
                <a:cubicBezTo>
                  <a:pt x="11708840" y="6411990"/>
                  <a:pt x="11682116" y="6439004"/>
                  <a:pt x="11649226" y="6439004"/>
                </a:cubicBezTo>
                <a:cubicBezTo>
                  <a:pt x="11616336" y="6439004"/>
                  <a:pt x="11589612" y="6411990"/>
                  <a:pt x="11589612" y="6380819"/>
                </a:cubicBezTo>
                <a:cubicBezTo>
                  <a:pt x="11589612" y="6360039"/>
                  <a:pt x="11599890" y="6341337"/>
                  <a:pt x="11616336" y="6330947"/>
                </a:cubicBezTo>
                <a:cubicBezTo>
                  <a:pt x="11622503" y="6326790"/>
                  <a:pt x="11628669" y="6326790"/>
                  <a:pt x="11632781" y="6333024"/>
                </a:cubicBezTo>
                <a:cubicBezTo>
                  <a:pt x="11636892" y="6339259"/>
                  <a:pt x="11634837" y="6345492"/>
                  <a:pt x="11630725" y="6349649"/>
                </a:cubicBezTo>
                <a:cubicBezTo>
                  <a:pt x="11620447" y="6355883"/>
                  <a:pt x="11614280" y="6368351"/>
                  <a:pt x="11614280" y="6380819"/>
                </a:cubicBezTo>
                <a:cubicBezTo>
                  <a:pt x="11614280" y="6399522"/>
                  <a:pt x="11630725" y="6416146"/>
                  <a:pt x="11649226" y="6416146"/>
                </a:cubicBezTo>
                <a:cubicBezTo>
                  <a:pt x="11667727" y="6416146"/>
                  <a:pt x="11684172" y="6399522"/>
                  <a:pt x="11684172" y="6380819"/>
                </a:cubicBezTo>
                <a:cubicBezTo>
                  <a:pt x="11684172" y="6368351"/>
                  <a:pt x="11678005" y="6355883"/>
                  <a:pt x="11667727" y="6349649"/>
                </a:cubicBezTo>
                <a:cubicBezTo>
                  <a:pt x="11663616" y="6345492"/>
                  <a:pt x="11661560" y="6339259"/>
                  <a:pt x="11665671" y="6333024"/>
                </a:cubicBezTo>
                <a:cubicBezTo>
                  <a:pt x="11667727" y="6329908"/>
                  <a:pt x="11670297" y="6328349"/>
                  <a:pt x="11673123" y="6327829"/>
                </a:cubicBezTo>
                <a:close/>
                <a:moveTo>
                  <a:pt x="11822057" y="6312763"/>
                </a:moveTo>
                <a:cubicBezTo>
                  <a:pt x="11824124" y="6312763"/>
                  <a:pt x="11826190" y="6316915"/>
                  <a:pt x="11826190" y="6318992"/>
                </a:cubicBezTo>
                <a:cubicBezTo>
                  <a:pt x="11838588" y="6362590"/>
                  <a:pt x="11838588" y="6399960"/>
                  <a:pt x="11826190" y="6443559"/>
                </a:cubicBezTo>
                <a:cubicBezTo>
                  <a:pt x="11824124" y="6447711"/>
                  <a:pt x="11824124" y="6449787"/>
                  <a:pt x="11822057" y="6449787"/>
                </a:cubicBezTo>
                <a:cubicBezTo>
                  <a:pt x="11817924" y="6451863"/>
                  <a:pt x="11815858" y="6449787"/>
                  <a:pt x="11813791" y="6447711"/>
                </a:cubicBezTo>
                <a:cubicBezTo>
                  <a:pt x="11729066" y="6389579"/>
                  <a:pt x="11729066" y="6389579"/>
                  <a:pt x="11729066" y="6389579"/>
                </a:cubicBezTo>
                <a:cubicBezTo>
                  <a:pt x="11724933" y="6387504"/>
                  <a:pt x="11722867" y="6385427"/>
                  <a:pt x="11722867" y="6381275"/>
                </a:cubicBezTo>
                <a:cubicBezTo>
                  <a:pt x="11722867" y="6379199"/>
                  <a:pt x="11724933" y="6375047"/>
                  <a:pt x="11729066" y="6372971"/>
                </a:cubicBezTo>
                <a:cubicBezTo>
                  <a:pt x="11813791" y="6314840"/>
                  <a:pt x="11813791" y="6314840"/>
                  <a:pt x="11813791" y="6314840"/>
                </a:cubicBezTo>
                <a:cubicBezTo>
                  <a:pt x="11815858" y="6312763"/>
                  <a:pt x="11819991" y="6312763"/>
                  <a:pt x="11822057" y="6312763"/>
                </a:cubicBezTo>
                <a:close/>
                <a:moveTo>
                  <a:pt x="11476229" y="6312763"/>
                </a:moveTo>
                <a:cubicBezTo>
                  <a:pt x="11480320" y="6312763"/>
                  <a:pt x="11482366" y="6314840"/>
                  <a:pt x="11484412" y="6316915"/>
                </a:cubicBezTo>
                <a:cubicBezTo>
                  <a:pt x="11568280" y="6372971"/>
                  <a:pt x="11568280" y="6372971"/>
                  <a:pt x="11568280" y="6372971"/>
                </a:cubicBezTo>
                <a:cubicBezTo>
                  <a:pt x="11572371" y="6375047"/>
                  <a:pt x="11574417" y="6379199"/>
                  <a:pt x="11574417" y="6381275"/>
                </a:cubicBezTo>
                <a:cubicBezTo>
                  <a:pt x="11574417" y="6385427"/>
                  <a:pt x="11572371" y="6387504"/>
                  <a:pt x="11568280" y="6389579"/>
                </a:cubicBezTo>
                <a:lnTo>
                  <a:pt x="11484412" y="6447711"/>
                </a:lnTo>
                <a:cubicBezTo>
                  <a:pt x="11480320" y="6449787"/>
                  <a:pt x="11478275" y="6451863"/>
                  <a:pt x="11476229" y="6449787"/>
                </a:cubicBezTo>
                <a:cubicBezTo>
                  <a:pt x="11474184" y="6449787"/>
                  <a:pt x="11472138" y="6447711"/>
                  <a:pt x="11472138" y="6443559"/>
                </a:cubicBezTo>
                <a:cubicBezTo>
                  <a:pt x="11459865" y="6399960"/>
                  <a:pt x="11459865" y="6364666"/>
                  <a:pt x="11472138" y="6318992"/>
                </a:cubicBezTo>
                <a:cubicBezTo>
                  <a:pt x="11472138" y="6316915"/>
                  <a:pt x="11474184" y="6314840"/>
                  <a:pt x="11476229" y="6312763"/>
                </a:cubicBezTo>
                <a:close/>
                <a:moveTo>
                  <a:pt x="11088184" y="6302243"/>
                </a:moveTo>
                <a:cubicBezTo>
                  <a:pt x="11086131" y="6302243"/>
                  <a:pt x="11084078" y="6302243"/>
                  <a:pt x="11082024" y="6304321"/>
                </a:cubicBezTo>
                <a:cubicBezTo>
                  <a:pt x="11079972" y="6306398"/>
                  <a:pt x="11079972" y="6308475"/>
                  <a:pt x="11079972" y="6310551"/>
                </a:cubicBezTo>
                <a:cubicBezTo>
                  <a:pt x="11121033" y="6468402"/>
                  <a:pt x="11121033" y="6468402"/>
                  <a:pt x="11121033" y="6468402"/>
                </a:cubicBezTo>
                <a:cubicBezTo>
                  <a:pt x="11123086" y="6476710"/>
                  <a:pt x="11131299" y="6489171"/>
                  <a:pt x="11145670" y="6489171"/>
                </a:cubicBezTo>
                <a:cubicBezTo>
                  <a:pt x="11153882" y="6489171"/>
                  <a:pt x="11153882" y="6489171"/>
                  <a:pt x="11153882" y="6489171"/>
                </a:cubicBezTo>
                <a:cubicBezTo>
                  <a:pt x="11151829" y="6493325"/>
                  <a:pt x="11151829" y="6495403"/>
                  <a:pt x="11149776" y="6497479"/>
                </a:cubicBezTo>
                <a:cubicBezTo>
                  <a:pt x="11149776" y="6499556"/>
                  <a:pt x="11149776" y="6499556"/>
                  <a:pt x="11149776" y="6499556"/>
                </a:cubicBezTo>
                <a:cubicBezTo>
                  <a:pt x="11147723" y="6505788"/>
                  <a:pt x="11145670" y="6518249"/>
                  <a:pt x="11125139" y="6518249"/>
                </a:cubicBezTo>
                <a:cubicBezTo>
                  <a:pt x="11090237" y="6516172"/>
                  <a:pt x="11090237" y="6516172"/>
                  <a:pt x="11090237" y="6516172"/>
                </a:cubicBezTo>
                <a:cubicBezTo>
                  <a:pt x="11088184" y="6514095"/>
                  <a:pt x="11086131" y="6516172"/>
                  <a:pt x="11084078" y="6518249"/>
                </a:cubicBezTo>
                <a:cubicBezTo>
                  <a:pt x="11082024" y="6518249"/>
                  <a:pt x="11082024" y="6520326"/>
                  <a:pt x="11082024" y="6522403"/>
                </a:cubicBezTo>
                <a:cubicBezTo>
                  <a:pt x="11082024" y="6541096"/>
                  <a:pt x="11082024" y="6541096"/>
                  <a:pt x="11082024" y="6541096"/>
                </a:cubicBezTo>
                <a:cubicBezTo>
                  <a:pt x="11082024" y="6545250"/>
                  <a:pt x="11084078" y="6547327"/>
                  <a:pt x="11088184" y="6547327"/>
                </a:cubicBezTo>
                <a:cubicBezTo>
                  <a:pt x="11098449" y="6551480"/>
                  <a:pt x="11118980" y="6553557"/>
                  <a:pt x="11135404" y="6553557"/>
                </a:cubicBezTo>
                <a:cubicBezTo>
                  <a:pt x="11135404" y="6553557"/>
                  <a:pt x="11135404" y="6553557"/>
                  <a:pt x="11137458" y="6553557"/>
                </a:cubicBezTo>
                <a:cubicBezTo>
                  <a:pt x="11164148" y="6553557"/>
                  <a:pt x="11182625" y="6536942"/>
                  <a:pt x="11190838" y="6501633"/>
                </a:cubicBezTo>
                <a:cubicBezTo>
                  <a:pt x="11201103" y="6462170"/>
                  <a:pt x="11215474" y="6410246"/>
                  <a:pt x="11223687" y="6372861"/>
                </a:cubicBezTo>
                <a:cubicBezTo>
                  <a:pt x="11227793" y="6356245"/>
                  <a:pt x="11231899" y="6341706"/>
                  <a:pt x="11236005" y="6331321"/>
                </a:cubicBezTo>
                <a:cubicBezTo>
                  <a:pt x="11240111" y="6310551"/>
                  <a:pt x="11240111" y="6310551"/>
                  <a:pt x="11240111" y="6310551"/>
                </a:cubicBezTo>
                <a:cubicBezTo>
                  <a:pt x="11240111" y="6308475"/>
                  <a:pt x="11240111" y="6306398"/>
                  <a:pt x="11238058" y="6304321"/>
                </a:cubicBezTo>
                <a:cubicBezTo>
                  <a:pt x="11238058" y="6302243"/>
                  <a:pt x="11236005" y="6302243"/>
                  <a:pt x="11233952" y="6302243"/>
                </a:cubicBezTo>
                <a:cubicBezTo>
                  <a:pt x="11205209" y="6302243"/>
                  <a:pt x="11205209" y="6302243"/>
                  <a:pt x="11205209" y="6302243"/>
                </a:cubicBezTo>
                <a:cubicBezTo>
                  <a:pt x="11203156" y="6302243"/>
                  <a:pt x="11199050" y="6304321"/>
                  <a:pt x="11199050" y="6306398"/>
                </a:cubicBezTo>
                <a:cubicBezTo>
                  <a:pt x="11162094" y="6447632"/>
                  <a:pt x="11162094" y="6447632"/>
                  <a:pt x="11162094" y="6447632"/>
                </a:cubicBezTo>
                <a:cubicBezTo>
                  <a:pt x="11160041" y="6447632"/>
                  <a:pt x="11160041" y="6447632"/>
                  <a:pt x="11160041" y="6447632"/>
                </a:cubicBezTo>
                <a:cubicBezTo>
                  <a:pt x="11121033" y="6306398"/>
                  <a:pt x="11121033" y="6306398"/>
                  <a:pt x="11121033" y="6306398"/>
                </a:cubicBezTo>
                <a:cubicBezTo>
                  <a:pt x="11121033" y="6304321"/>
                  <a:pt x="11118980" y="6302243"/>
                  <a:pt x="11114874" y="6302243"/>
                </a:cubicBezTo>
                <a:cubicBezTo>
                  <a:pt x="11088184" y="6302243"/>
                  <a:pt x="11088184" y="6302243"/>
                  <a:pt x="11088184" y="6302243"/>
                </a:cubicBezTo>
                <a:close/>
                <a:moveTo>
                  <a:pt x="11048412" y="6299906"/>
                </a:moveTo>
                <a:cubicBezTo>
                  <a:pt x="11030001" y="6299906"/>
                  <a:pt x="11011591" y="6312391"/>
                  <a:pt x="10999317" y="6320715"/>
                </a:cubicBezTo>
                <a:cubicBezTo>
                  <a:pt x="10999317" y="6308230"/>
                  <a:pt x="10999317" y="6308230"/>
                  <a:pt x="10999317" y="6308230"/>
                </a:cubicBezTo>
                <a:cubicBezTo>
                  <a:pt x="10999317" y="6304067"/>
                  <a:pt x="10997272" y="6301987"/>
                  <a:pt x="10993181" y="6301987"/>
                </a:cubicBezTo>
                <a:cubicBezTo>
                  <a:pt x="10964542" y="6301987"/>
                  <a:pt x="10964542" y="6301987"/>
                  <a:pt x="10964542" y="6301987"/>
                </a:cubicBezTo>
                <a:cubicBezTo>
                  <a:pt x="10960451" y="6301987"/>
                  <a:pt x="10958406" y="6304067"/>
                  <a:pt x="10958406" y="6308230"/>
                </a:cubicBezTo>
                <a:cubicBezTo>
                  <a:pt x="10958406" y="6483025"/>
                  <a:pt x="10958406" y="6483025"/>
                  <a:pt x="10958406" y="6483025"/>
                </a:cubicBezTo>
                <a:cubicBezTo>
                  <a:pt x="10958406" y="6487187"/>
                  <a:pt x="10960451" y="6489268"/>
                  <a:pt x="10964542" y="6489268"/>
                </a:cubicBezTo>
                <a:cubicBezTo>
                  <a:pt x="10993181" y="6489268"/>
                  <a:pt x="10993181" y="6489268"/>
                  <a:pt x="10993181" y="6489268"/>
                </a:cubicBezTo>
                <a:cubicBezTo>
                  <a:pt x="10997272" y="6489268"/>
                  <a:pt x="10999317" y="6487187"/>
                  <a:pt x="10999317" y="6483025"/>
                </a:cubicBezTo>
                <a:cubicBezTo>
                  <a:pt x="10999317" y="6362333"/>
                  <a:pt x="10999317" y="6362333"/>
                  <a:pt x="10999317" y="6362333"/>
                </a:cubicBezTo>
                <a:cubicBezTo>
                  <a:pt x="11007500" y="6356090"/>
                  <a:pt x="11025910" y="6341524"/>
                  <a:pt x="11050457" y="6339443"/>
                </a:cubicBezTo>
                <a:cubicBezTo>
                  <a:pt x="11054548" y="6339443"/>
                  <a:pt x="11056594" y="6335281"/>
                  <a:pt x="11056594" y="6333200"/>
                </a:cubicBezTo>
                <a:cubicBezTo>
                  <a:pt x="11056594" y="6306149"/>
                  <a:pt x="11056594" y="6306149"/>
                  <a:pt x="11056594" y="6306149"/>
                </a:cubicBezTo>
                <a:cubicBezTo>
                  <a:pt x="11056594" y="6304067"/>
                  <a:pt x="11056594" y="6301987"/>
                  <a:pt x="11054548" y="6301987"/>
                </a:cubicBezTo>
                <a:cubicBezTo>
                  <a:pt x="11052503" y="6299906"/>
                  <a:pt x="11050457" y="6299906"/>
                  <a:pt x="11048412" y="6299906"/>
                </a:cubicBezTo>
                <a:close/>
                <a:moveTo>
                  <a:pt x="10847504" y="6296399"/>
                </a:moveTo>
                <a:cubicBezTo>
                  <a:pt x="10826811" y="6296399"/>
                  <a:pt x="10791633" y="6302637"/>
                  <a:pt x="10777148" y="6304717"/>
                </a:cubicBezTo>
                <a:cubicBezTo>
                  <a:pt x="10773009" y="6304717"/>
                  <a:pt x="10770940" y="6308875"/>
                  <a:pt x="10770940" y="6310955"/>
                </a:cubicBezTo>
                <a:cubicBezTo>
                  <a:pt x="10770940" y="6310955"/>
                  <a:pt x="10770940" y="6310955"/>
                  <a:pt x="10773009" y="6335908"/>
                </a:cubicBezTo>
                <a:cubicBezTo>
                  <a:pt x="10773009" y="6337987"/>
                  <a:pt x="10773009" y="6340067"/>
                  <a:pt x="10775079" y="6340067"/>
                </a:cubicBezTo>
                <a:cubicBezTo>
                  <a:pt x="10777148" y="6342146"/>
                  <a:pt x="10777148" y="6342146"/>
                  <a:pt x="10779217" y="6342146"/>
                </a:cubicBezTo>
                <a:cubicBezTo>
                  <a:pt x="10795771" y="6342146"/>
                  <a:pt x="10824741" y="6337987"/>
                  <a:pt x="10845434" y="6337987"/>
                </a:cubicBezTo>
                <a:cubicBezTo>
                  <a:pt x="10859918" y="6337987"/>
                  <a:pt x="10868196" y="6346305"/>
                  <a:pt x="10868196" y="6360861"/>
                </a:cubicBezTo>
                <a:cubicBezTo>
                  <a:pt x="10868196" y="6360861"/>
                  <a:pt x="10868196" y="6360861"/>
                  <a:pt x="10868196" y="6373337"/>
                </a:cubicBezTo>
                <a:cubicBezTo>
                  <a:pt x="10868196" y="6373337"/>
                  <a:pt x="10868196" y="6373337"/>
                  <a:pt x="10822672" y="6377496"/>
                </a:cubicBezTo>
                <a:cubicBezTo>
                  <a:pt x="10777148" y="6379576"/>
                  <a:pt x="10758524" y="6396211"/>
                  <a:pt x="10758524" y="6433640"/>
                </a:cubicBezTo>
                <a:cubicBezTo>
                  <a:pt x="10758524" y="6473149"/>
                  <a:pt x="10779217" y="6493943"/>
                  <a:pt x="10814395" y="6493943"/>
                </a:cubicBezTo>
                <a:cubicBezTo>
                  <a:pt x="10843365" y="6493943"/>
                  <a:pt x="10874404" y="6481467"/>
                  <a:pt x="10874404" y="6481467"/>
                </a:cubicBezTo>
                <a:cubicBezTo>
                  <a:pt x="10882681" y="6487705"/>
                  <a:pt x="10888889" y="6491864"/>
                  <a:pt x="10903374" y="6493943"/>
                </a:cubicBezTo>
                <a:cubicBezTo>
                  <a:pt x="10905443" y="6493943"/>
                  <a:pt x="10907512" y="6493943"/>
                  <a:pt x="10909582" y="6491864"/>
                </a:cubicBezTo>
                <a:cubicBezTo>
                  <a:pt x="10909582" y="6489784"/>
                  <a:pt x="10911651" y="6487705"/>
                  <a:pt x="10911651" y="6485626"/>
                </a:cubicBezTo>
                <a:cubicBezTo>
                  <a:pt x="10911651" y="6485626"/>
                  <a:pt x="10911651" y="6485626"/>
                  <a:pt x="10911651" y="6360861"/>
                </a:cubicBezTo>
                <a:cubicBezTo>
                  <a:pt x="10911651" y="6317193"/>
                  <a:pt x="10890958" y="6296399"/>
                  <a:pt x="10847504" y="6296399"/>
                </a:cubicBezTo>
                <a:close/>
                <a:moveTo>
                  <a:pt x="10518899" y="6296399"/>
                </a:moveTo>
                <a:cubicBezTo>
                  <a:pt x="10472419" y="6296399"/>
                  <a:pt x="10434738" y="6340620"/>
                  <a:pt x="10434738" y="6395171"/>
                </a:cubicBezTo>
                <a:cubicBezTo>
                  <a:pt x="10434738" y="6449722"/>
                  <a:pt x="10472419" y="6493943"/>
                  <a:pt x="10518899" y="6493943"/>
                </a:cubicBezTo>
                <a:cubicBezTo>
                  <a:pt x="10565380" y="6493943"/>
                  <a:pt x="10603060" y="6449722"/>
                  <a:pt x="10603060" y="6395171"/>
                </a:cubicBezTo>
                <a:cubicBezTo>
                  <a:pt x="10603060" y="6340620"/>
                  <a:pt x="10565380" y="6296399"/>
                  <a:pt x="10518899" y="6296399"/>
                </a:cubicBezTo>
                <a:close/>
                <a:moveTo>
                  <a:pt x="10302945" y="6270683"/>
                </a:moveTo>
                <a:cubicBezTo>
                  <a:pt x="10302945" y="6270683"/>
                  <a:pt x="10302945" y="6270683"/>
                  <a:pt x="10319310" y="6270683"/>
                </a:cubicBezTo>
                <a:cubicBezTo>
                  <a:pt x="10349994" y="6270683"/>
                  <a:pt x="10362267" y="6291600"/>
                  <a:pt x="10362267" y="6310425"/>
                </a:cubicBezTo>
                <a:cubicBezTo>
                  <a:pt x="10362267" y="6333435"/>
                  <a:pt x="10343857" y="6348076"/>
                  <a:pt x="10317264" y="6348076"/>
                </a:cubicBezTo>
                <a:cubicBezTo>
                  <a:pt x="10294763" y="6350168"/>
                  <a:pt x="10280444" y="6348076"/>
                  <a:pt x="10272261" y="6348076"/>
                </a:cubicBezTo>
                <a:cubicBezTo>
                  <a:pt x="10272261" y="6348076"/>
                  <a:pt x="10272261" y="6348076"/>
                  <a:pt x="10272261" y="6272775"/>
                </a:cubicBezTo>
                <a:cubicBezTo>
                  <a:pt x="10276353" y="6270683"/>
                  <a:pt x="10286581" y="6270683"/>
                  <a:pt x="10302945" y="6270683"/>
                </a:cubicBezTo>
                <a:close/>
                <a:moveTo>
                  <a:pt x="10679182" y="6258994"/>
                </a:moveTo>
                <a:cubicBezTo>
                  <a:pt x="10679182" y="6258994"/>
                  <a:pt x="10679182" y="6258994"/>
                  <a:pt x="10650472" y="6265238"/>
                </a:cubicBezTo>
                <a:cubicBezTo>
                  <a:pt x="10646371" y="6267320"/>
                  <a:pt x="10644320" y="6269402"/>
                  <a:pt x="10644320" y="6271482"/>
                </a:cubicBezTo>
                <a:cubicBezTo>
                  <a:pt x="10644320" y="6271482"/>
                  <a:pt x="10644320" y="6271482"/>
                  <a:pt x="10644320" y="6302704"/>
                </a:cubicBezTo>
                <a:cubicBezTo>
                  <a:pt x="10644320" y="6302704"/>
                  <a:pt x="10644320" y="6302704"/>
                  <a:pt x="10627914" y="6302704"/>
                </a:cubicBezTo>
                <a:cubicBezTo>
                  <a:pt x="10623813" y="6302704"/>
                  <a:pt x="10621762" y="6304786"/>
                  <a:pt x="10621762" y="6308949"/>
                </a:cubicBezTo>
                <a:cubicBezTo>
                  <a:pt x="10621762" y="6308949"/>
                  <a:pt x="10621762" y="6308949"/>
                  <a:pt x="10621762" y="6333927"/>
                </a:cubicBezTo>
                <a:cubicBezTo>
                  <a:pt x="10621762" y="6338090"/>
                  <a:pt x="10623813" y="6340171"/>
                  <a:pt x="10627914" y="6340171"/>
                </a:cubicBezTo>
                <a:cubicBezTo>
                  <a:pt x="10627914" y="6340171"/>
                  <a:pt x="10627914" y="6340171"/>
                  <a:pt x="10644320" y="6340171"/>
                </a:cubicBezTo>
                <a:cubicBezTo>
                  <a:pt x="10644320" y="6340171"/>
                  <a:pt x="10644320" y="6340171"/>
                  <a:pt x="10644320" y="6423430"/>
                </a:cubicBezTo>
                <a:cubicBezTo>
                  <a:pt x="10644320" y="6479629"/>
                  <a:pt x="10658675" y="6496281"/>
                  <a:pt x="10699689" y="6496281"/>
                </a:cubicBezTo>
                <a:cubicBezTo>
                  <a:pt x="10709943" y="6496281"/>
                  <a:pt x="10722247" y="6492118"/>
                  <a:pt x="10732500" y="6492118"/>
                </a:cubicBezTo>
                <a:cubicBezTo>
                  <a:pt x="10736602" y="6490037"/>
                  <a:pt x="10738652" y="6487955"/>
                  <a:pt x="10738652" y="6483792"/>
                </a:cubicBezTo>
                <a:cubicBezTo>
                  <a:pt x="10738652" y="6483792"/>
                  <a:pt x="10738652" y="6483792"/>
                  <a:pt x="10736602" y="6460896"/>
                </a:cubicBezTo>
                <a:cubicBezTo>
                  <a:pt x="10736602" y="6456733"/>
                  <a:pt x="10734551" y="6452570"/>
                  <a:pt x="10730449" y="6452570"/>
                </a:cubicBezTo>
                <a:cubicBezTo>
                  <a:pt x="10724297" y="6452570"/>
                  <a:pt x="10714044" y="6454652"/>
                  <a:pt x="10705841" y="6454652"/>
                </a:cubicBezTo>
                <a:cubicBezTo>
                  <a:pt x="10687385" y="6454652"/>
                  <a:pt x="10687385" y="6444245"/>
                  <a:pt x="10687385" y="6417185"/>
                </a:cubicBezTo>
                <a:cubicBezTo>
                  <a:pt x="10687385" y="6417185"/>
                  <a:pt x="10687385" y="6417185"/>
                  <a:pt x="10687385" y="6340171"/>
                </a:cubicBezTo>
                <a:cubicBezTo>
                  <a:pt x="10687385" y="6340171"/>
                  <a:pt x="10687385" y="6340171"/>
                  <a:pt x="10730449" y="6340171"/>
                </a:cubicBezTo>
                <a:cubicBezTo>
                  <a:pt x="10734551" y="6340171"/>
                  <a:pt x="10736602" y="6338090"/>
                  <a:pt x="10736602" y="6333927"/>
                </a:cubicBezTo>
                <a:cubicBezTo>
                  <a:pt x="10736602" y="6333927"/>
                  <a:pt x="10736602" y="6333927"/>
                  <a:pt x="10736602" y="6308949"/>
                </a:cubicBezTo>
                <a:cubicBezTo>
                  <a:pt x="10736602" y="6304786"/>
                  <a:pt x="10734551" y="6302704"/>
                  <a:pt x="10730449" y="6302704"/>
                </a:cubicBezTo>
                <a:cubicBezTo>
                  <a:pt x="10730449" y="6302704"/>
                  <a:pt x="10730449" y="6302704"/>
                  <a:pt x="10687385" y="6302704"/>
                </a:cubicBezTo>
                <a:cubicBezTo>
                  <a:pt x="10687385" y="6302704"/>
                  <a:pt x="10687385" y="6302704"/>
                  <a:pt x="10687385" y="6265238"/>
                </a:cubicBezTo>
                <a:cubicBezTo>
                  <a:pt x="10687385" y="6263157"/>
                  <a:pt x="10685334" y="6261075"/>
                  <a:pt x="10685334" y="6258994"/>
                </a:cubicBezTo>
                <a:cubicBezTo>
                  <a:pt x="10683283" y="6258994"/>
                  <a:pt x="10681232" y="6258994"/>
                  <a:pt x="10679182" y="6258994"/>
                </a:cubicBezTo>
                <a:close/>
                <a:moveTo>
                  <a:pt x="10313278" y="6229772"/>
                </a:moveTo>
                <a:cubicBezTo>
                  <a:pt x="10302968" y="6229772"/>
                  <a:pt x="10272038" y="6229772"/>
                  <a:pt x="10232861" y="6233924"/>
                </a:cubicBezTo>
                <a:cubicBezTo>
                  <a:pt x="10230798" y="6233924"/>
                  <a:pt x="10226674" y="6238076"/>
                  <a:pt x="10226674" y="6242228"/>
                </a:cubicBezTo>
                <a:cubicBezTo>
                  <a:pt x="10226674" y="6242228"/>
                  <a:pt x="10226674" y="6242228"/>
                  <a:pt x="10226674" y="6483040"/>
                </a:cubicBezTo>
                <a:cubicBezTo>
                  <a:pt x="10226674" y="6487192"/>
                  <a:pt x="10230798" y="6489268"/>
                  <a:pt x="10234922" y="6489268"/>
                </a:cubicBezTo>
                <a:cubicBezTo>
                  <a:pt x="10234922" y="6489268"/>
                  <a:pt x="10234922" y="6489268"/>
                  <a:pt x="10263790" y="6489268"/>
                </a:cubicBezTo>
                <a:cubicBezTo>
                  <a:pt x="10267914" y="6489268"/>
                  <a:pt x="10272038" y="6487192"/>
                  <a:pt x="10272038" y="6483040"/>
                </a:cubicBezTo>
                <a:cubicBezTo>
                  <a:pt x="10272038" y="6483040"/>
                  <a:pt x="10272038" y="6483040"/>
                  <a:pt x="10272038" y="6387546"/>
                </a:cubicBezTo>
                <a:cubicBezTo>
                  <a:pt x="10280286" y="6387546"/>
                  <a:pt x="10298844" y="6389621"/>
                  <a:pt x="10321526" y="6389621"/>
                </a:cubicBezTo>
                <a:cubicBezTo>
                  <a:pt x="10321526" y="6389621"/>
                  <a:pt x="10321526" y="6389621"/>
                  <a:pt x="10362766" y="6485115"/>
                </a:cubicBezTo>
                <a:cubicBezTo>
                  <a:pt x="10364828" y="6489268"/>
                  <a:pt x="10366890" y="6489268"/>
                  <a:pt x="10368952" y="6489268"/>
                </a:cubicBezTo>
                <a:cubicBezTo>
                  <a:pt x="10368952" y="6489268"/>
                  <a:pt x="10368952" y="6489268"/>
                  <a:pt x="10401944" y="6489268"/>
                </a:cubicBezTo>
                <a:cubicBezTo>
                  <a:pt x="10406068" y="6489268"/>
                  <a:pt x="10408130" y="6489268"/>
                  <a:pt x="10408130" y="6487192"/>
                </a:cubicBezTo>
                <a:cubicBezTo>
                  <a:pt x="10410192" y="6485115"/>
                  <a:pt x="10410192" y="6483040"/>
                  <a:pt x="10410192" y="6480964"/>
                </a:cubicBezTo>
                <a:lnTo>
                  <a:pt x="10362766" y="6377166"/>
                </a:lnTo>
                <a:cubicBezTo>
                  <a:pt x="10393696" y="6362634"/>
                  <a:pt x="10408130" y="6339798"/>
                  <a:pt x="10408130" y="6308658"/>
                </a:cubicBezTo>
                <a:cubicBezTo>
                  <a:pt x="10408130" y="6273367"/>
                  <a:pt x="10391634" y="6229772"/>
                  <a:pt x="10319464" y="6229772"/>
                </a:cubicBezTo>
                <a:cubicBezTo>
                  <a:pt x="10319464" y="6229772"/>
                  <a:pt x="10317402" y="6229772"/>
                  <a:pt x="10313278" y="6229772"/>
                </a:cubicBezTo>
                <a:close/>
                <a:moveTo>
                  <a:pt x="11675833" y="6196766"/>
                </a:moveTo>
                <a:cubicBezTo>
                  <a:pt x="11677894" y="6194705"/>
                  <a:pt x="11682015" y="6194705"/>
                  <a:pt x="11684076" y="6196766"/>
                </a:cubicBezTo>
                <a:cubicBezTo>
                  <a:pt x="11727344" y="6207067"/>
                  <a:pt x="11760312" y="6225611"/>
                  <a:pt x="11791218" y="6258579"/>
                </a:cubicBezTo>
                <a:cubicBezTo>
                  <a:pt x="11793278" y="6260639"/>
                  <a:pt x="11795339" y="6262699"/>
                  <a:pt x="11795339" y="6264760"/>
                </a:cubicBezTo>
                <a:cubicBezTo>
                  <a:pt x="11793278" y="6268880"/>
                  <a:pt x="11791218" y="6268880"/>
                  <a:pt x="11787097" y="6270941"/>
                </a:cubicBezTo>
                <a:cubicBezTo>
                  <a:pt x="11696438" y="6314210"/>
                  <a:pt x="11696438" y="6314210"/>
                  <a:pt x="11696438" y="6314210"/>
                </a:cubicBezTo>
                <a:cubicBezTo>
                  <a:pt x="11692317" y="6316270"/>
                  <a:pt x="11688196" y="6316270"/>
                  <a:pt x="11686136" y="6316270"/>
                </a:cubicBezTo>
                <a:cubicBezTo>
                  <a:pt x="11684076" y="6314210"/>
                  <a:pt x="11682015" y="6310089"/>
                  <a:pt x="11682015" y="6305968"/>
                </a:cubicBezTo>
                <a:cubicBezTo>
                  <a:pt x="11673773" y="6205007"/>
                  <a:pt x="11673773" y="6205007"/>
                  <a:pt x="11673773" y="6205007"/>
                </a:cubicBezTo>
                <a:cubicBezTo>
                  <a:pt x="11673773" y="6200886"/>
                  <a:pt x="11673773" y="6198826"/>
                  <a:pt x="11675833" y="6196766"/>
                </a:cubicBezTo>
                <a:close/>
                <a:moveTo>
                  <a:pt x="11618498" y="6195995"/>
                </a:moveTo>
                <a:cubicBezTo>
                  <a:pt x="11620043" y="6195738"/>
                  <a:pt x="11621589" y="6195738"/>
                  <a:pt x="11622619" y="6196770"/>
                </a:cubicBezTo>
                <a:cubicBezTo>
                  <a:pt x="11622619" y="6198835"/>
                  <a:pt x="11624679" y="6200900"/>
                  <a:pt x="11624679" y="6207095"/>
                </a:cubicBezTo>
                <a:cubicBezTo>
                  <a:pt x="11616438" y="6308283"/>
                  <a:pt x="11616438" y="6308283"/>
                  <a:pt x="11616438" y="6308283"/>
                </a:cubicBezTo>
                <a:cubicBezTo>
                  <a:pt x="11616438" y="6312413"/>
                  <a:pt x="11614377" y="6314478"/>
                  <a:pt x="11612316" y="6316543"/>
                </a:cubicBezTo>
                <a:cubicBezTo>
                  <a:pt x="11608196" y="6318608"/>
                  <a:pt x="11606135" y="6318608"/>
                  <a:pt x="11602015" y="6316543"/>
                </a:cubicBezTo>
                <a:cubicBezTo>
                  <a:pt x="11511355" y="6271112"/>
                  <a:pt x="11511355" y="6271112"/>
                  <a:pt x="11511355" y="6271112"/>
                </a:cubicBezTo>
                <a:cubicBezTo>
                  <a:pt x="11507235" y="6271112"/>
                  <a:pt x="11505174" y="6269047"/>
                  <a:pt x="11503114" y="6264917"/>
                </a:cubicBezTo>
                <a:cubicBezTo>
                  <a:pt x="11503114" y="6262851"/>
                  <a:pt x="11505174" y="6260787"/>
                  <a:pt x="11507235" y="6258721"/>
                </a:cubicBezTo>
                <a:cubicBezTo>
                  <a:pt x="11538141" y="6225681"/>
                  <a:pt x="11571108" y="6207095"/>
                  <a:pt x="11614377" y="6196770"/>
                </a:cubicBezTo>
                <a:cubicBezTo>
                  <a:pt x="11615407" y="6196770"/>
                  <a:pt x="11616952" y="6196254"/>
                  <a:pt x="11618498" y="6195995"/>
                </a:cubicBezTo>
                <a:close/>
                <a:moveTo>
                  <a:pt x="11649811" y="6160806"/>
                </a:moveTo>
                <a:cubicBezTo>
                  <a:pt x="11530058" y="6160806"/>
                  <a:pt x="11432980" y="6258932"/>
                  <a:pt x="11432980" y="6379976"/>
                </a:cubicBezTo>
                <a:cubicBezTo>
                  <a:pt x="11432980" y="6501019"/>
                  <a:pt x="11530058" y="6599145"/>
                  <a:pt x="11649811" y="6599145"/>
                </a:cubicBezTo>
                <a:cubicBezTo>
                  <a:pt x="11769564" y="6599145"/>
                  <a:pt x="11866643" y="6501019"/>
                  <a:pt x="11866643" y="6379976"/>
                </a:cubicBezTo>
                <a:cubicBezTo>
                  <a:pt x="11866643" y="6258932"/>
                  <a:pt x="11769564" y="6160806"/>
                  <a:pt x="11649811" y="6160806"/>
                </a:cubicBezTo>
                <a:close/>
                <a:moveTo>
                  <a:pt x="11649226" y="6129247"/>
                </a:moveTo>
                <a:cubicBezTo>
                  <a:pt x="11785441" y="6129247"/>
                  <a:pt x="11895865" y="6240979"/>
                  <a:pt x="11895865" y="6378808"/>
                </a:cubicBezTo>
                <a:cubicBezTo>
                  <a:pt x="11895865" y="6516636"/>
                  <a:pt x="11785441" y="6628369"/>
                  <a:pt x="11649226" y="6628369"/>
                </a:cubicBezTo>
                <a:cubicBezTo>
                  <a:pt x="11513012" y="6628369"/>
                  <a:pt x="11402588" y="6516636"/>
                  <a:pt x="11402588" y="6378808"/>
                </a:cubicBezTo>
                <a:cubicBezTo>
                  <a:pt x="11402588" y="6240979"/>
                  <a:pt x="11513012" y="6129247"/>
                  <a:pt x="11649226" y="6129247"/>
                </a:cubicBezTo>
                <a:close/>
                <a:moveTo>
                  <a:pt x="11636303" y="6050671"/>
                </a:moveTo>
                <a:cubicBezTo>
                  <a:pt x="11628077" y="6065220"/>
                  <a:pt x="11623964" y="6083926"/>
                  <a:pt x="11623964" y="6100554"/>
                </a:cubicBezTo>
                <a:cubicBezTo>
                  <a:pt x="11619850" y="6100554"/>
                  <a:pt x="11603398" y="6102632"/>
                  <a:pt x="11601342" y="6104711"/>
                </a:cubicBezTo>
                <a:cubicBezTo>
                  <a:pt x="11595172" y="6086005"/>
                  <a:pt x="11586946" y="6069377"/>
                  <a:pt x="11574607" y="6058985"/>
                </a:cubicBezTo>
                <a:cubicBezTo>
                  <a:pt x="11574607" y="6056906"/>
                  <a:pt x="11574607" y="6056906"/>
                  <a:pt x="11574607" y="6056906"/>
                </a:cubicBezTo>
                <a:cubicBezTo>
                  <a:pt x="11572550" y="6058985"/>
                  <a:pt x="11572550" y="6058985"/>
                  <a:pt x="11572550" y="6058985"/>
                </a:cubicBezTo>
                <a:cubicBezTo>
                  <a:pt x="11566381" y="6058985"/>
                  <a:pt x="11558155" y="6061063"/>
                  <a:pt x="11551985" y="6063142"/>
                </a:cubicBezTo>
                <a:cubicBezTo>
                  <a:pt x="11551985" y="6065220"/>
                  <a:pt x="11551985" y="6065220"/>
                  <a:pt x="11551985" y="6065220"/>
                </a:cubicBezTo>
                <a:cubicBezTo>
                  <a:pt x="11549928" y="6073534"/>
                  <a:pt x="11547872" y="6081848"/>
                  <a:pt x="11547872" y="6090162"/>
                </a:cubicBezTo>
                <a:cubicBezTo>
                  <a:pt x="11547872" y="6100554"/>
                  <a:pt x="11549928" y="6108868"/>
                  <a:pt x="11551985" y="6117182"/>
                </a:cubicBezTo>
                <a:cubicBezTo>
                  <a:pt x="11549928" y="6117182"/>
                  <a:pt x="11533476" y="6125495"/>
                  <a:pt x="11531420" y="6125495"/>
                </a:cubicBezTo>
                <a:cubicBezTo>
                  <a:pt x="11521137" y="6110946"/>
                  <a:pt x="11508798" y="6096397"/>
                  <a:pt x="11494402" y="6090162"/>
                </a:cubicBezTo>
                <a:cubicBezTo>
                  <a:pt x="11494402" y="6088083"/>
                  <a:pt x="11494402" y="6088083"/>
                  <a:pt x="11494402" y="6088083"/>
                </a:cubicBezTo>
                <a:cubicBezTo>
                  <a:pt x="11492346" y="6088083"/>
                  <a:pt x="11492346" y="6088083"/>
                  <a:pt x="11492346" y="6088083"/>
                </a:cubicBezTo>
                <a:cubicBezTo>
                  <a:pt x="11486176" y="6092240"/>
                  <a:pt x="11480006" y="6096397"/>
                  <a:pt x="11473837" y="6100554"/>
                </a:cubicBezTo>
                <a:cubicBezTo>
                  <a:pt x="11473837" y="6100554"/>
                  <a:pt x="11473837" y="6102632"/>
                  <a:pt x="11473837" y="6102632"/>
                </a:cubicBezTo>
                <a:cubicBezTo>
                  <a:pt x="11473837" y="6119260"/>
                  <a:pt x="11477950" y="6135888"/>
                  <a:pt x="11486176" y="6152515"/>
                </a:cubicBezTo>
                <a:cubicBezTo>
                  <a:pt x="11484120" y="6154594"/>
                  <a:pt x="11471780" y="6162908"/>
                  <a:pt x="11469724" y="6164986"/>
                </a:cubicBezTo>
                <a:cubicBezTo>
                  <a:pt x="11457385" y="6152515"/>
                  <a:pt x="11440932" y="6142123"/>
                  <a:pt x="11426536" y="6137966"/>
                </a:cubicBezTo>
                <a:cubicBezTo>
                  <a:pt x="11424480" y="6137966"/>
                  <a:pt x="11424480" y="6137966"/>
                  <a:pt x="11424480" y="6137966"/>
                </a:cubicBezTo>
                <a:cubicBezTo>
                  <a:pt x="11424480" y="6140044"/>
                  <a:pt x="11424480" y="6140044"/>
                  <a:pt x="11424480" y="6140044"/>
                </a:cubicBezTo>
                <a:cubicBezTo>
                  <a:pt x="11418310" y="6142123"/>
                  <a:pt x="11412140" y="6148358"/>
                  <a:pt x="11408027" y="6154594"/>
                </a:cubicBezTo>
                <a:cubicBezTo>
                  <a:pt x="11408027" y="6156672"/>
                  <a:pt x="11408027" y="6156672"/>
                  <a:pt x="11408027" y="6156672"/>
                </a:cubicBezTo>
                <a:cubicBezTo>
                  <a:pt x="11412140" y="6171221"/>
                  <a:pt x="11422423" y="6187849"/>
                  <a:pt x="11434763" y="6202398"/>
                </a:cubicBezTo>
                <a:cubicBezTo>
                  <a:pt x="11432706" y="6202398"/>
                  <a:pt x="11422423" y="6216947"/>
                  <a:pt x="11420366" y="6219026"/>
                </a:cubicBezTo>
                <a:cubicBezTo>
                  <a:pt x="11405971" y="6210712"/>
                  <a:pt x="11387462" y="6206555"/>
                  <a:pt x="11371010" y="6206555"/>
                </a:cubicBezTo>
                <a:cubicBezTo>
                  <a:pt x="11368953" y="6206555"/>
                  <a:pt x="11368953" y="6206555"/>
                  <a:pt x="11368953" y="6206555"/>
                </a:cubicBezTo>
                <a:cubicBezTo>
                  <a:pt x="11364840" y="6210712"/>
                  <a:pt x="11360727" y="6219026"/>
                  <a:pt x="11358671" y="6225261"/>
                </a:cubicBezTo>
                <a:cubicBezTo>
                  <a:pt x="11358671" y="6227340"/>
                  <a:pt x="11358671" y="6227340"/>
                  <a:pt x="11358671" y="6227340"/>
                </a:cubicBezTo>
                <a:cubicBezTo>
                  <a:pt x="11366897" y="6241888"/>
                  <a:pt x="11379236" y="6254359"/>
                  <a:pt x="11395688" y="6264752"/>
                </a:cubicBezTo>
                <a:cubicBezTo>
                  <a:pt x="11393632" y="6266830"/>
                  <a:pt x="11387462" y="6281379"/>
                  <a:pt x="11387462" y="6283458"/>
                </a:cubicBezTo>
                <a:cubicBezTo>
                  <a:pt x="11368953" y="6279301"/>
                  <a:pt x="11350444" y="6279301"/>
                  <a:pt x="11336049" y="6283458"/>
                </a:cubicBezTo>
                <a:cubicBezTo>
                  <a:pt x="11333992" y="6283458"/>
                  <a:pt x="11333992" y="6283458"/>
                  <a:pt x="11333992" y="6283458"/>
                </a:cubicBezTo>
                <a:cubicBezTo>
                  <a:pt x="11333992" y="6285536"/>
                  <a:pt x="11333992" y="6285536"/>
                  <a:pt x="11333992" y="6285536"/>
                </a:cubicBezTo>
                <a:cubicBezTo>
                  <a:pt x="11331936" y="6291772"/>
                  <a:pt x="11329879" y="6300085"/>
                  <a:pt x="11327823" y="6306320"/>
                </a:cubicBezTo>
                <a:cubicBezTo>
                  <a:pt x="11329879" y="6308399"/>
                  <a:pt x="11329879" y="6308399"/>
                  <a:pt x="11329879" y="6308399"/>
                </a:cubicBezTo>
                <a:cubicBezTo>
                  <a:pt x="11340162" y="6318791"/>
                  <a:pt x="11356614" y="6329184"/>
                  <a:pt x="11373066" y="6333340"/>
                </a:cubicBezTo>
                <a:cubicBezTo>
                  <a:pt x="11373066" y="6335419"/>
                  <a:pt x="11371010" y="6354125"/>
                  <a:pt x="11371010" y="6356204"/>
                </a:cubicBezTo>
                <a:cubicBezTo>
                  <a:pt x="11352501" y="6356204"/>
                  <a:pt x="11333992" y="6360360"/>
                  <a:pt x="11321653" y="6368675"/>
                </a:cubicBezTo>
                <a:cubicBezTo>
                  <a:pt x="11319596" y="6368675"/>
                  <a:pt x="11319596" y="6368675"/>
                  <a:pt x="11319596" y="6368675"/>
                </a:cubicBezTo>
                <a:cubicBezTo>
                  <a:pt x="11319596" y="6370752"/>
                  <a:pt x="11319596" y="6370752"/>
                  <a:pt x="11319596" y="6370752"/>
                </a:cubicBezTo>
                <a:cubicBezTo>
                  <a:pt x="11319596" y="6372831"/>
                  <a:pt x="11319596" y="6376988"/>
                  <a:pt x="11319596" y="6381145"/>
                </a:cubicBezTo>
                <a:cubicBezTo>
                  <a:pt x="11319596" y="6385302"/>
                  <a:pt x="11319596" y="6389459"/>
                  <a:pt x="11319596" y="6391537"/>
                </a:cubicBezTo>
                <a:cubicBezTo>
                  <a:pt x="11319596" y="6393616"/>
                  <a:pt x="11319596" y="6393616"/>
                  <a:pt x="11319596" y="6393616"/>
                </a:cubicBezTo>
                <a:cubicBezTo>
                  <a:pt x="11321653" y="6393616"/>
                  <a:pt x="11321653" y="6393616"/>
                  <a:pt x="11321653" y="6393616"/>
                </a:cubicBezTo>
                <a:cubicBezTo>
                  <a:pt x="11333992" y="6401930"/>
                  <a:pt x="11352501" y="6406087"/>
                  <a:pt x="11371010" y="6406087"/>
                </a:cubicBezTo>
                <a:cubicBezTo>
                  <a:pt x="11371010" y="6410243"/>
                  <a:pt x="11373066" y="6426871"/>
                  <a:pt x="11375123" y="6428949"/>
                </a:cubicBezTo>
                <a:cubicBezTo>
                  <a:pt x="11356614" y="6435184"/>
                  <a:pt x="11340162" y="6443498"/>
                  <a:pt x="11329879" y="6455969"/>
                </a:cubicBezTo>
                <a:cubicBezTo>
                  <a:pt x="11327823" y="6455969"/>
                  <a:pt x="11327823" y="6455969"/>
                  <a:pt x="11327823" y="6455969"/>
                </a:cubicBezTo>
                <a:cubicBezTo>
                  <a:pt x="11327823" y="6458048"/>
                  <a:pt x="11327823" y="6458048"/>
                  <a:pt x="11327823" y="6458048"/>
                </a:cubicBezTo>
                <a:cubicBezTo>
                  <a:pt x="11329879" y="6464283"/>
                  <a:pt x="11331936" y="6472597"/>
                  <a:pt x="11333992" y="6478833"/>
                </a:cubicBezTo>
                <a:cubicBezTo>
                  <a:pt x="11336049" y="6478833"/>
                  <a:pt x="11336049" y="6478833"/>
                  <a:pt x="11336049" y="6478833"/>
                </a:cubicBezTo>
                <a:cubicBezTo>
                  <a:pt x="11350444" y="6485068"/>
                  <a:pt x="11371010" y="6482989"/>
                  <a:pt x="11387462" y="6478833"/>
                </a:cubicBezTo>
                <a:cubicBezTo>
                  <a:pt x="11387462" y="6480910"/>
                  <a:pt x="11395688" y="6497539"/>
                  <a:pt x="11395688" y="6499616"/>
                </a:cubicBezTo>
                <a:cubicBezTo>
                  <a:pt x="11381292" y="6507930"/>
                  <a:pt x="11366897" y="6522480"/>
                  <a:pt x="11358671" y="6537029"/>
                </a:cubicBezTo>
                <a:cubicBezTo>
                  <a:pt x="11358671" y="6539107"/>
                  <a:pt x="11358671" y="6539107"/>
                  <a:pt x="11358671" y="6539107"/>
                </a:cubicBezTo>
                <a:cubicBezTo>
                  <a:pt x="11360727" y="6543265"/>
                  <a:pt x="11366897" y="6551578"/>
                  <a:pt x="11371010" y="6557813"/>
                </a:cubicBezTo>
                <a:cubicBezTo>
                  <a:pt x="11387462" y="6557813"/>
                  <a:pt x="11405971" y="6553657"/>
                  <a:pt x="11422423" y="6543265"/>
                </a:cubicBezTo>
                <a:cubicBezTo>
                  <a:pt x="11422423" y="6545342"/>
                  <a:pt x="11432706" y="6559892"/>
                  <a:pt x="11434763" y="6561971"/>
                </a:cubicBezTo>
                <a:cubicBezTo>
                  <a:pt x="11422423" y="6574441"/>
                  <a:pt x="11412140" y="6591068"/>
                  <a:pt x="11408027" y="6607697"/>
                </a:cubicBezTo>
                <a:cubicBezTo>
                  <a:pt x="11410084" y="6609774"/>
                  <a:pt x="11410084" y="6609774"/>
                  <a:pt x="11410084" y="6609774"/>
                </a:cubicBezTo>
                <a:cubicBezTo>
                  <a:pt x="11412140" y="6613932"/>
                  <a:pt x="11420366" y="6620167"/>
                  <a:pt x="11424480" y="6624324"/>
                </a:cubicBezTo>
                <a:cubicBezTo>
                  <a:pt x="11426536" y="6624324"/>
                  <a:pt x="11426536" y="6624324"/>
                  <a:pt x="11426536" y="6624324"/>
                </a:cubicBezTo>
                <a:cubicBezTo>
                  <a:pt x="11440932" y="6620167"/>
                  <a:pt x="11457385" y="6611853"/>
                  <a:pt x="11471780" y="6597304"/>
                </a:cubicBezTo>
                <a:cubicBezTo>
                  <a:pt x="11473837" y="6599383"/>
                  <a:pt x="11486176" y="6609774"/>
                  <a:pt x="11488233" y="6611853"/>
                </a:cubicBezTo>
                <a:cubicBezTo>
                  <a:pt x="11480006" y="6628480"/>
                  <a:pt x="11475894" y="6645109"/>
                  <a:pt x="11475894" y="6661736"/>
                </a:cubicBezTo>
                <a:cubicBezTo>
                  <a:pt x="11475894" y="6661736"/>
                  <a:pt x="11475894" y="6663815"/>
                  <a:pt x="11475894" y="6663815"/>
                </a:cubicBezTo>
                <a:cubicBezTo>
                  <a:pt x="11480006" y="6667971"/>
                  <a:pt x="11488233" y="6672129"/>
                  <a:pt x="11494402" y="6674206"/>
                </a:cubicBezTo>
                <a:cubicBezTo>
                  <a:pt x="11494402" y="6676285"/>
                  <a:pt x="11494402" y="6676285"/>
                  <a:pt x="11494402" y="6676285"/>
                </a:cubicBezTo>
                <a:cubicBezTo>
                  <a:pt x="11496459" y="6674206"/>
                  <a:pt x="11496459" y="6674206"/>
                  <a:pt x="11496459" y="6674206"/>
                </a:cubicBezTo>
                <a:cubicBezTo>
                  <a:pt x="11510854" y="6665893"/>
                  <a:pt x="11523194" y="6653422"/>
                  <a:pt x="11533476" y="6636795"/>
                </a:cubicBezTo>
                <a:cubicBezTo>
                  <a:pt x="11535533" y="6638873"/>
                  <a:pt x="11549928" y="6645109"/>
                  <a:pt x="11551985" y="6645109"/>
                </a:cubicBezTo>
                <a:cubicBezTo>
                  <a:pt x="11549928" y="6653422"/>
                  <a:pt x="11549928" y="6663815"/>
                  <a:pt x="11549928" y="6672129"/>
                </a:cubicBezTo>
                <a:cubicBezTo>
                  <a:pt x="11549928" y="6680442"/>
                  <a:pt x="11549928" y="6690835"/>
                  <a:pt x="11551985" y="6697070"/>
                </a:cubicBezTo>
                <a:cubicBezTo>
                  <a:pt x="11551985" y="6699148"/>
                  <a:pt x="11551985" y="6699148"/>
                  <a:pt x="11551985" y="6699148"/>
                </a:cubicBezTo>
                <a:cubicBezTo>
                  <a:pt x="11554042" y="6699148"/>
                  <a:pt x="11554042" y="6699148"/>
                  <a:pt x="11554042" y="6699148"/>
                </a:cubicBezTo>
                <a:cubicBezTo>
                  <a:pt x="11558155" y="6701227"/>
                  <a:pt x="11568437" y="6703305"/>
                  <a:pt x="11574607" y="6705383"/>
                </a:cubicBezTo>
                <a:cubicBezTo>
                  <a:pt x="11576663" y="6705383"/>
                  <a:pt x="11576663" y="6705383"/>
                  <a:pt x="11576663" y="6705383"/>
                </a:cubicBezTo>
                <a:cubicBezTo>
                  <a:pt x="11586946" y="6692913"/>
                  <a:pt x="11597229" y="6676285"/>
                  <a:pt x="11601342" y="6659658"/>
                </a:cubicBezTo>
                <a:cubicBezTo>
                  <a:pt x="11603398" y="6659658"/>
                  <a:pt x="11621907" y="6661736"/>
                  <a:pt x="11623964" y="6661736"/>
                </a:cubicBezTo>
                <a:cubicBezTo>
                  <a:pt x="11623964" y="6680442"/>
                  <a:pt x="11628077" y="6699148"/>
                  <a:pt x="11636303" y="6713697"/>
                </a:cubicBezTo>
                <a:cubicBezTo>
                  <a:pt x="11638359" y="6713697"/>
                  <a:pt x="11638359" y="6713697"/>
                  <a:pt x="11638359" y="6713697"/>
                </a:cubicBezTo>
                <a:cubicBezTo>
                  <a:pt x="11644529" y="6713697"/>
                  <a:pt x="11654812" y="6713697"/>
                  <a:pt x="11658925" y="6713697"/>
                </a:cubicBezTo>
                <a:cubicBezTo>
                  <a:pt x="11660982" y="6713697"/>
                  <a:pt x="11660982" y="6713697"/>
                  <a:pt x="11660982" y="6713697"/>
                </a:cubicBezTo>
                <a:cubicBezTo>
                  <a:pt x="11669208" y="6699148"/>
                  <a:pt x="11673321" y="6680442"/>
                  <a:pt x="11675378" y="6661736"/>
                </a:cubicBezTo>
                <a:cubicBezTo>
                  <a:pt x="11677434" y="6661736"/>
                  <a:pt x="11693886" y="6659658"/>
                  <a:pt x="11695943" y="6659658"/>
                </a:cubicBezTo>
                <a:cubicBezTo>
                  <a:pt x="11700056" y="6676285"/>
                  <a:pt x="11710338" y="6692913"/>
                  <a:pt x="11722678" y="6705383"/>
                </a:cubicBezTo>
                <a:cubicBezTo>
                  <a:pt x="11728847" y="6703305"/>
                  <a:pt x="11739130" y="6701227"/>
                  <a:pt x="11743243" y="6699148"/>
                </a:cubicBezTo>
                <a:cubicBezTo>
                  <a:pt x="11745300" y="6699148"/>
                  <a:pt x="11745300" y="6699148"/>
                  <a:pt x="11745300" y="6699148"/>
                </a:cubicBezTo>
                <a:cubicBezTo>
                  <a:pt x="11747356" y="6690835"/>
                  <a:pt x="11747356" y="6680442"/>
                  <a:pt x="11747356" y="6672129"/>
                </a:cubicBezTo>
                <a:cubicBezTo>
                  <a:pt x="11747356" y="6663815"/>
                  <a:pt x="11747356" y="6653422"/>
                  <a:pt x="11745300" y="6645109"/>
                </a:cubicBezTo>
                <a:cubicBezTo>
                  <a:pt x="11747356" y="6645109"/>
                  <a:pt x="11763808" y="6638873"/>
                  <a:pt x="11765865" y="6636795"/>
                </a:cubicBezTo>
                <a:cubicBezTo>
                  <a:pt x="11774091" y="6653422"/>
                  <a:pt x="11788487" y="6665893"/>
                  <a:pt x="11802882" y="6674206"/>
                </a:cubicBezTo>
                <a:cubicBezTo>
                  <a:pt x="11809052" y="6672129"/>
                  <a:pt x="11817278" y="6667971"/>
                  <a:pt x="11821391" y="6663815"/>
                </a:cubicBezTo>
                <a:cubicBezTo>
                  <a:pt x="11823448" y="6661736"/>
                  <a:pt x="11823448" y="6661736"/>
                  <a:pt x="11823448" y="6661736"/>
                </a:cubicBezTo>
                <a:cubicBezTo>
                  <a:pt x="11823448" y="6661736"/>
                  <a:pt x="11823448" y="6661736"/>
                  <a:pt x="11823448" y="6659658"/>
                </a:cubicBezTo>
                <a:cubicBezTo>
                  <a:pt x="11823448" y="6645109"/>
                  <a:pt x="11817278" y="6626403"/>
                  <a:pt x="11809052" y="6611853"/>
                </a:cubicBezTo>
                <a:cubicBezTo>
                  <a:pt x="11811108" y="6609774"/>
                  <a:pt x="11823448" y="6599383"/>
                  <a:pt x="11825504" y="6597304"/>
                </a:cubicBezTo>
                <a:cubicBezTo>
                  <a:pt x="11839900" y="6609774"/>
                  <a:pt x="11856352" y="6620167"/>
                  <a:pt x="11870748" y="6624324"/>
                </a:cubicBezTo>
                <a:cubicBezTo>
                  <a:pt x="11872805" y="6624324"/>
                  <a:pt x="11872805" y="6624324"/>
                  <a:pt x="11872805" y="6624324"/>
                </a:cubicBezTo>
                <a:cubicBezTo>
                  <a:pt x="11876918" y="6620167"/>
                  <a:pt x="11885144" y="6613932"/>
                  <a:pt x="11887201" y="6607697"/>
                </a:cubicBezTo>
                <a:cubicBezTo>
                  <a:pt x="11889257" y="6607697"/>
                  <a:pt x="11889257" y="6607697"/>
                  <a:pt x="11889257" y="6607697"/>
                </a:cubicBezTo>
                <a:cubicBezTo>
                  <a:pt x="11885144" y="6591068"/>
                  <a:pt x="11874861" y="6574441"/>
                  <a:pt x="11862522" y="6561971"/>
                </a:cubicBezTo>
                <a:cubicBezTo>
                  <a:pt x="11864579" y="6559892"/>
                  <a:pt x="11874861" y="6545342"/>
                  <a:pt x="11874861" y="6543265"/>
                </a:cubicBezTo>
                <a:cubicBezTo>
                  <a:pt x="11891314" y="6551578"/>
                  <a:pt x="11909822" y="6557813"/>
                  <a:pt x="11926275" y="6557813"/>
                </a:cubicBezTo>
                <a:cubicBezTo>
                  <a:pt x="11928331" y="6555735"/>
                  <a:pt x="11928331" y="6555735"/>
                  <a:pt x="11928331" y="6555735"/>
                </a:cubicBezTo>
                <a:cubicBezTo>
                  <a:pt x="11930388" y="6551578"/>
                  <a:pt x="11936557" y="6543265"/>
                  <a:pt x="11938614" y="6537029"/>
                </a:cubicBezTo>
                <a:cubicBezTo>
                  <a:pt x="11938614" y="6534951"/>
                  <a:pt x="11938614" y="6534951"/>
                  <a:pt x="11938614" y="6534951"/>
                </a:cubicBezTo>
                <a:cubicBezTo>
                  <a:pt x="11930388" y="6522480"/>
                  <a:pt x="11915992" y="6507930"/>
                  <a:pt x="11901596" y="6499616"/>
                </a:cubicBezTo>
                <a:cubicBezTo>
                  <a:pt x="11901596" y="6495460"/>
                  <a:pt x="11909822" y="6480910"/>
                  <a:pt x="11909822" y="6478833"/>
                </a:cubicBezTo>
                <a:cubicBezTo>
                  <a:pt x="11926275" y="6482989"/>
                  <a:pt x="11944784" y="6482989"/>
                  <a:pt x="11961236" y="6478833"/>
                </a:cubicBezTo>
                <a:cubicBezTo>
                  <a:pt x="11963292" y="6478833"/>
                  <a:pt x="11963292" y="6478833"/>
                  <a:pt x="11963292" y="6478833"/>
                </a:cubicBezTo>
                <a:cubicBezTo>
                  <a:pt x="11965349" y="6472597"/>
                  <a:pt x="11967405" y="6464283"/>
                  <a:pt x="11967405" y="6458048"/>
                </a:cubicBezTo>
                <a:cubicBezTo>
                  <a:pt x="11967405" y="6455969"/>
                  <a:pt x="11967405" y="6455969"/>
                  <a:pt x="11967405" y="6455969"/>
                </a:cubicBezTo>
                <a:cubicBezTo>
                  <a:pt x="11957123" y="6443498"/>
                  <a:pt x="11940670" y="6435184"/>
                  <a:pt x="11922162" y="6428949"/>
                </a:cubicBezTo>
                <a:cubicBezTo>
                  <a:pt x="11924218" y="6426871"/>
                  <a:pt x="11926275" y="6410243"/>
                  <a:pt x="11926275" y="6408165"/>
                </a:cubicBezTo>
                <a:cubicBezTo>
                  <a:pt x="11944784" y="6408165"/>
                  <a:pt x="11963292" y="6401930"/>
                  <a:pt x="11975632" y="6393616"/>
                </a:cubicBezTo>
                <a:cubicBezTo>
                  <a:pt x="11977688" y="6393616"/>
                  <a:pt x="11977688" y="6393616"/>
                  <a:pt x="11977688" y="6393616"/>
                </a:cubicBezTo>
                <a:cubicBezTo>
                  <a:pt x="11977688" y="6389459"/>
                  <a:pt x="11977688" y="6385302"/>
                  <a:pt x="11977688" y="6381145"/>
                </a:cubicBezTo>
                <a:cubicBezTo>
                  <a:pt x="11977688" y="6379066"/>
                  <a:pt x="11977688" y="6374910"/>
                  <a:pt x="11977688" y="6370752"/>
                </a:cubicBezTo>
                <a:cubicBezTo>
                  <a:pt x="11975632" y="6370752"/>
                  <a:pt x="11975632" y="6370752"/>
                  <a:pt x="11975632" y="6370752"/>
                </a:cubicBezTo>
                <a:cubicBezTo>
                  <a:pt x="11963292" y="6362439"/>
                  <a:pt x="11944784" y="6356204"/>
                  <a:pt x="11926275" y="6356204"/>
                </a:cubicBezTo>
                <a:cubicBezTo>
                  <a:pt x="11926275" y="6354125"/>
                  <a:pt x="11924218" y="6337498"/>
                  <a:pt x="11924218" y="6335419"/>
                </a:cubicBezTo>
                <a:cubicBezTo>
                  <a:pt x="11940670" y="6329184"/>
                  <a:pt x="11957123" y="6320870"/>
                  <a:pt x="11967405" y="6308399"/>
                </a:cubicBezTo>
                <a:cubicBezTo>
                  <a:pt x="11969462" y="6308399"/>
                  <a:pt x="11969462" y="6308399"/>
                  <a:pt x="11969462" y="6308399"/>
                </a:cubicBezTo>
                <a:cubicBezTo>
                  <a:pt x="11969462" y="6306320"/>
                  <a:pt x="11969462" y="6306320"/>
                  <a:pt x="11969462" y="6306320"/>
                </a:cubicBezTo>
                <a:cubicBezTo>
                  <a:pt x="11967405" y="6300085"/>
                  <a:pt x="11965349" y="6291772"/>
                  <a:pt x="11963292" y="6285536"/>
                </a:cubicBezTo>
                <a:cubicBezTo>
                  <a:pt x="11961236" y="6285536"/>
                  <a:pt x="11961236" y="6285536"/>
                  <a:pt x="11961236" y="6285536"/>
                </a:cubicBezTo>
                <a:cubicBezTo>
                  <a:pt x="11946840" y="6279301"/>
                  <a:pt x="11928331" y="6281379"/>
                  <a:pt x="11909822" y="6285536"/>
                </a:cubicBezTo>
                <a:cubicBezTo>
                  <a:pt x="11909822" y="6283458"/>
                  <a:pt x="11903653" y="6266830"/>
                  <a:pt x="11901596" y="6264752"/>
                </a:cubicBezTo>
                <a:cubicBezTo>
                  <a:pt x="11918049" y="6256438"/>
                  <a:pt x="11930388" y="6241888"/>
                  <a:pt x="11938614" y="6227340"/>
                </a:cubicBezTo>
                <a:cubicBezTo>
                  <a:pt x="11938614" y="6225261"/>
                  <a:pt x="11938614" y="6225261"/>
                  <a:pt x="11938614" y="6225261"/>
                </a:cubicBezTo>
                <a:cubicBezTo>
                  <a:pt x="11936557" y="6221104"/>
                  <a:pt x="11932444" y="6212790"/>
                  <a:pt x="11928331" y="6206555"/>
                </a:cubicBezTo>
                <a:cubicBezTo>
                  <a:pt x="11926275" y="6206555"/>
                  <a:pt x="11926275" y="6206555"/>
                  <a:pt x="11926275" y="6206555"/>
                </a:cubicBezTo>
                <a:cubicBezTo>
                  <a:pt x="11909822" y="6206555"/>
                  <a:pt x="11891314" y="6210712"/>
                  <a:pt x="11876918" y="6219026"/>
                </a:cubicBezTo>
                <a:cubicBezTo>
                  <a:pt x="11874861" y="6219026"/>
                  <a:pt x="11864579" y="6204476"/>
                  <a:pt x="11862522" y="6202398"/>
                </a:cubicBezTo>
                <a:cubicBezTo>
                  <a:pt x="11874861" y="6189927"/>
                  <a:pt x="11885144" y="6173300"/>
                  <a:pt x="11889257" y="6156672"/>
                </a:cubicBezTo>
                <a:cubicBezTo>
                  <a:pt x="11889257" y="6154594"/>
                  <a:pt x="11889257" y="6154594"/>
                  <a:pt x="11889257" y="6154594"/>
                </a:cubicBezTo>
                <a:cubicBezTo>
                  <a:pt x="11885144" y="6150437"/>
                  <a:pt x="11878975" y="6144201"/>
                  <a:pt x="11872805" y="6140044"/>
                </a:cubicBezTo>
                <a:cubicBezTo>
                  <a:pt x="11856352" y="6144201"/>
                  <a:pt x="11839900" y="6152515"/>
                  <a:pt x="11827561" y="6164986"/>
                </a:cubicBezTo>
                <a:cubicBezTo>
                  <a:pt x="11825504" y="6164986"/>
                  <a:pt x="11811108" y="6154594"/>
                  <a:pt x="11809052" y="6152515"/>
                </a:cubicBezTo>
                <a:cubicBezTo>
                  <a:pt x="11819334" y="6135888"/>
                  <a:pt x="11823448" y="6119260"/>
                  <a:pt x="11823448" y="6102632"/>
                </a:cubicBezTo>
                <a:cubicBezTo>
                  <a:pt x="11823448" y="6102632"/>
                  <a:pt x="11823448" y="6100554"/>
                  <a:pt x="11823448" y="6100554"/>
                </a:cubicBezTo>
                <a:cubicBezTo>
                  <a:pt x="11817278" y="6096397"/>
                  <a:pt x="11809052" y="6092240"/>
                  <a:pt x="11804939" y="6090162"/>
                </a:cubicBezTo>
                <a:cubicBezTo>
                  <a:pt x="11802882" y="6088083"/>
                  <a:pt x="11802882" y="6088083"/>
                  <a:pt x="11802882" y="6088083"/>
                </a:cubicBezTo>
                <a:cubicBezTo>
                  <a:pt x="11802882" y="6090162"/>
                  <a:pt x="11802882" y="6090162"/>
                  <a:pt x="11802882" y="6090162"/>
                </a:cubicBezTo>
                <a:cubicBezTo>
                  <a:pt x="11788487" y="6096397"/>
                  <a:pt x="11776147" y="6110946"/>
                  <a:pt x="11765865" y="6125495"/>
                </a:cubicBezTo>
                <a:cubicBezTo>
                  <a:pt x="11763808" y="6125495"/>
                  <a:pt x="11747356" y="6119260"/>
                  <a:pt x="11745300" y="6117182"/>
                </a:cubicBezTo>
                <a:cubicBezTo>
                  <a:pt x="11747356" y="6108868"/>
                  <a:pt x="11749412" y="6100554"/>
                  <a:pt x="11749412" y="6090162"/>
                </a:cubicBezTo>
                <a:cubicBezTo>
                  <a:pt x="11749412" y="6081848"/>
                  <a:pt x="11747356" y="6073534"/>
                  <a:pt x="11745300" y="6065220"/>
                </a:cubicBezTo>
                <a:cubicBezTo>
                  <a:pt x="11745300" y="6063142"/>
                  <a:pt x="11745300" y="6063142"/>
                  <a:pt x="11745300" y="6063142"/>
                </a:cubicBezTo>
                <a:cubicBezTo>
                  <a:pt x="11743243" y="6063142"/>
                  <a:pt x="11743243" y="6063142"/>
                  <a:pt x="11743243" y="6063142"/>
                </a:cubicBezTo>
                <a:cubicBezTo>
                  <a:pt x="11739130" y="6061063"/>
                  <a:pt x="11730904" y="6058985"/>
                  <a:pt x="11722678" y="6058985"/>
                </a:cubicBezTo>
                <a:cubicBezTo>
                  <a:pt x="11710338" y="6069377"/>
                  <a:pt x="11700056" y="6086005"/>
                  <a:pt x="11695943" y="6104711"/>
                </a:cubicBezTo>
                <a:cubicBezTo>
                  <a:pt x="11693886" y="6102632"/>
                  <a:pt x="11677434" y="6100554"/>
                  <a:pt x="11673321" y="6100554"/>
                </a:cubicBezTo>
                <a:cubicBezTo>
                  <a:pt x="11673321" y="6083926"/>
                  <a:pt x="11669208" y="6065220"/>
                  <a:pt x="11660982" y="6050671"/>
                </a:cubicBezTo>
                <a:cubicBezTo>
                  <a:pt x="11658925" y="6050671"/>
                  <a:pt x="11658925" y="6050671"/>
                  <a:pt x="11658925" y="6050671"/>
                </a:cubicBezTo>
                <a:cubicBezTo>
                  <a:pt x="11652756" y="6048592"/>
                  <a:pt x="11644529" y="6048592"/>
                  <a:pt x="11638359" y="6050671"/>
                </a:cubicBezTo>
                <a:cubicBezTo>
                  <a:pt x="11636303" y="6050671"/>
                  <a:pt x="11636303" y="6050671"/>
                  <a:pt x="11636303" y="6050671"/>
                </a:cubicBezTo>
                <a:close/>
                <a:moveTo>
                  <a:pt x="0" y="0"/>
                </a:moveTo>
                <a:lnTo>
                  <a:pt x="12192000" y="0"/>
                </a:lnTo>
                <a:lnTo>
                  <a:pt x="12192000" y="6858000"/>
                </a:lnTo>
                <a:lnTo>
                  <a:pt x="4539049" y="6858000"/>
                </a:lnTo>
                <a:lnTo>
                  <a:pt x="0" y="6858000"/>
                </a:lnTo>
                <a:lnTo>
                  <a:pt x="0" y="6273113"/>
                </a:lnTo>
                <a:close/>
              </a:path>
            </a:pathLst>
          </a:custGeom>
          <a:solidFill>
            <a:srgbClr val="48595D">
              <a:alpha val="70000"/>
            </a:srgbClr>
          </a:solidFill>
        </p:spPr>
        <p:txBody>
          <a:bodyPr wrap="square" tIns="0" bIns="1371600" anchor="b">
            <a:noAutofit/>
          </a:bodyPr>
          <a:lstStyle>
            <a:lvl1pPr marL="457200" indent="0" algn="l">
              <a:buNone/>
              <a:defRPr sz="6600" b="1" cap="all" baseline="0">
                <a:solidFill>
                  <a:schemeClr val="bg1">
                    <a:alpha val="0"/>
                  </a:schemeClr>
                </a:solidFill>
                <a:latin typeface="MS PMincho"/>
              </a:defRPr>
            </a:lvl1pPr>
            <a:lvl2pPr marL="0" indent="0" algn="ctr">
              <a:buNone/>
              <a:defRPr sz="2000">
                <a:solidFill>
                  <a:schemeClr val="bg1"/>
                </a:solidFill>
              </a:defRPr>
            </a:lvl2pPr>
            <a:lvl3pPr>
              <a:defRPr sz="1800"/>
            </a:lvl3pPr>
            <a:lvl4pPr>
              <a:defRPr sz="1600"/>
            </a:lvl4pPr>
            <a:lvl5pPr>
              <a:defRPr sz="1600"/>
            </a:lvl5pPr>
          </a:lstStyle>
          <a:p>
            <a:pPr lvl="0"/>
            <a:endParaRPr/>
          </a:p>
        </p:txBody>
      </p:sp>
      <p:sp>
        <p:nvSpPr>
          <p:cNvPr id="20" name="Subtitle 2">
            <a:extLst>
              <a:ext uri="{FF2B5EF4-FFF2-40B4-BE49-F238E27FC236}">
                <a16:creationId xmlns:a16="http://schemas.microsoft.com/office/drawing/2014/main" id="{3A65FA18-26F9-4DF9-BC04-CBF7083ECA8E}"/>
              </a:ext>
            </a:extLst>
          </p:cNvPr>
          <p:cNvSpPr>
            <a:spLocks noGrp="1"/>
          </p:cNvSpPr>
          <p:nvPr>
            <p:ph type="subTitle" idx="1"/>
          </p:nvPr>
        </p:nvSpPr>
        <p:spPr>
          <a:xfrm>
            <a:off x="296333" y="3345532"/>
            <a:ext cx="4986867" cy="1975764"/>
          </a:xfrm>
        </p:spPr>
        <p:txBody>
          <a:bodyPr>
            <a:normAutofit/>
          </a:bodyPr>
          <a:lstStyle>
            <a:lvl1pPr marL="0" indent="0" algn="l">
              <a:buNone/>
              <a:defRPr sz="3300">
                <a:solidFill>
                  <a:schemeClr val="bg1"/>
                </a:solidFill>
                <a:latin typeface="MS PMincho"/>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6" name="Text Placeholder 11">
            <a:extLst>
              <a:ext uri="{FF2B5EF4-FFF2-40B4-BE49-F238E27FC236}">
                <a16:creationId xmlns:a16="http://schemas.microsoft.com/office/drawing/2014/main" id="{920966B7-D1BD-4B62-9DEB-FE17AF3EED72}"/>
              </a:ext>
            </a:extLst>
          </p:cNvPr>
          <p:cNvSpPr>
            <a:spLocks noGrp="1"/>
          </p:cNvSpPr>
          <p:nvPr>
            <p:ph type="body" sz="quarter" idx="14" hasCustomPrompt="1"/>
          </p:nvPr>
        </p:nvSpPr>
        <p:spPr>
          <a:xfrm>
            <a:off x="296332" y="2141538"/>
            <a:ext cx="5906347" cy="1135062"/>
          </a:xfrm>
          <a:ln w="25400">
            <a:gradFill flip="none" rotWithShape="1">
              <a:gsLst>
                <a:gs pos="100000">
                  <a:schemeClr val="accent1">
                    <a:lumMod val="5000"/>
                    <a:lumOff val="95000"/>
                  </a:schemeClr>
                </a:gs>
                <a:gs pos="97000">
                  <a:schemeClr val="bg1">
                    <a:alpha val="0"/>
                  </a:schemeClr>
                </a:gs>
              </a:gsLst>
              <a:lin ang="5400000" scaled="1"/>
              <a:tileRect/>
            </a:gradFill>
          </a:ln>
        </p:spPr>
        <p:txBody>
          <a:bodyPr anchor="b">
            <a:noAutofit/>
          </a:bodyPr>
          <a:lstStyle>
            <a:lvl1pPr marL="0" indent="0">
              <a:buNone/>
              <a:defRPr sz="4400" b="1" cap="all" baseline="0">
                <a:solidFill>
                  <a:schemeClr val="bg1"/>
                </a:solidFill>
                <a:latin typeface="MS PMincho"/>
              </a:defRPr>
            </a:lvl1pPr>
            <a:lvl2pPr marL="0" indent="0">
              <a:buNone/>
              <a:defRPr sz="2000">
                <a:solidFill>
                  <a:schemeClr val="bg1"/>
                </a:solidFill>
              </a:defRPr>
            </a:lvl2pPr>
            <a:lvl3pPr>
              <a:defRPr sz="1800"/>
            </a:lvl3pPr>
            <a:lvl4pPr>
              <a:defRPr sz="1600"/>
            </a:lvl4pPr>
            <a:lvl5pPr>
              <a:defRPr sz="1600"/>
            </a:lvl5pPr>
          </a:lstStyle>
          <a:p>
            <a:pPr lvl="0"/>
            <a:r>
              <a:rPr lang="en-US" dirty="0"/>
              <a:t>Title</a:t>
            </a:r>
          </a:p>
        </p:txBody>
      </p:sp>
      <p:sp>
        <p:nvSpPr>
          <p:cNvPr id="14" name="Slide Number Placeholder 5">
            <a:extLst>
              <a:ext uri="{FF2B5EF4-FFF2-40B4-BE49-F238E27FC236}">
                <a16:creationId xmlns:a16="http://schemas.microsoft.com/office/drawing/2014/main" id="{63EA0955-37FE-447B-A91D-F8B3D5534973}"/>
              </a:ext>
            </a:extLst>
          </p:cNvPr>
          <p:cNvSpPr>
            <a:spLocks noGrp="1"/>
          </p:cNvSpPr>
          <p:nvPr>
            <p:ph type="sldNum" sz="quarter" idx="12"/>
          </p:nvPr>
        </p:nvSpPr>
        <p:spPr>
          <a:xfrm>
            <a:off x="11650133" y="115570"/>
            <a:ext cx="423334" cy="365125"/>
          </a:xfrm>
        </p:spPr>
        <p:txBody>
          <a:bodyPr/>
          <a:lstStyle>
            <a:lvl1pPr>
              <a:defRPr>
                <a:solidFill>
                  <a:schemeClr val="bg1"/>
                </a:solidFill>
              </a:defRPr>
            </a:lvl1pPr>
          </a:lstStyle>
          <a:p>
            <a:fld id="{97A94E25-127B-4C48-AF96-44BA7B823777}" type="slidenum">
              <a:rPr lang="en-US" smtClean="0"/>
              <a:pPr/>
              <a:t>‹#›</a:t>
            </a:fld>
            <a:endParaRPr lang="en-US" dirty="0"/>
          </a:p>
        </p:txBody>
      </p:sp>
    </p:spTree>
    <p:extLst>
      <p:ext uri="{BB962C8B-B14F-4D97-AF65-F5344CB8AC3E}">
        <p14:creationId xmlns:p14="http://schemas.microsoft.com/office/powerpoint/2010/main" val="217476515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467849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BCF3FA-7973-4DE6-E0CE-90095C65F2A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32BC93D-BFF3-C296-FE0B-E2B237004C11}"/>
              </a:ext>
            </a:extLst>
          </p:cNvPr>
          <p:cNvSpPr>
            <a:spLocks noGrp="1"/>
          </p:cNvSpPr>
          <p:nvPr>
            <p:ph type="dt" sz="half" idx="10"/>
          </p:nvPr>
        </p:nvSpPr>
        <p:spPr/>
        <p:txBody>
          <a:bodyPr/>
          <a:lstStyle/>
          <a:p>
            <a:endParaRPr lang="en-US" dirty="0"/>
          </a:p>
        </p:txBody>
      </p:sp>
      <p:sp>
        <p:nvSpPr>
          <p:cNvPr id="4" name="フッター プレースホルダー 3">
            <a:extLst>
              <a:ext uri="{FF2B5EF4-FFF2-40B4-BE49-F238E27FC236}">
                <a16:creationId xmlns:a16="http://schemas.microsoft.com/office/drawing/2014/main" id="{FEC8B56C-08FD-D008-35D8-C33B02F3C47F}"/>
              </a:ext>
            </a:extLst>
          </p:cNvPr>
          <p:cNvSpPr>
            <a:spLocks noGrp="1"/>
          </p:cNvSpPr>
          <p:nvPr>
            <p:ph type="ftr" sz="quarter" idx="11"/>
          </p:nvPr>
        </p:nvSpPr>
        <p:spPr/>
        <p:txBody>
          <a:bodyPr/>
          <a:lstStyle/>
          <a:p>
            <a:endParaRPr lang="en-US" dirty="0"/>
          </a:p>
        </p:txBody>
      </p:sp>
      <p:sp>
        <p:nvSpPr>
          <p:cNvPr id="5" name="スライド番号プレースホルダー 4">
            <a:extLst>
              <a:ext uri="{FF2B5EF4-FFF2-40B4-BE49-F238E27FC236}">
                <a16:creationId xmlns:a16="http://schemas.microsoft.com/office/drawing/2014/main" id="{7919C62A-17D4-0FE9-33CD-FF9BF9894697}"/>
              </a:ext>
            </a:extLst>
          </p:cNvPr>
          <p:cNvSpPr>
            <a:spLocks noGrp="1"/>
          </p:cNvSpPr>
          <p:nvPr>
            <p:ph type="sldNum" sz="quarter" idx="12"/>
          </p:nvPr>
        </p:nvSpPr>
        <p:spPr/>
        <p:txBody>
          <a:bodyPr/>
          <a:lstStyle/>
          <a:p>
            <a:fld id="{97A94E25-127B-4C48-AF96-44BA7B823777}" type="slidenum">
              <a:rPr lang="en-US" smtClean="0"/>
              <a:t>‹#›</a:t>
            </a:fld>
            <a:endParaRPr lang="en-US" dirty="0"/>
          </a:p>
        </p:txBody>
      </p:sp>
    </p:spTree>
    <p:extLst>
      <p:ext uri="{BB962C8B-B14F-4D97-AF65-F5344CB8AC3E}">
        <p14:creationId xmlns:p14="http://schemas.microsoft.com/office/powerpoint/2010/main" val="157647629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p:cNvSpPr>
            <a:spLocks noGrp="1"/>
          </p:cNvSpPr>
          <p:nvPr>
            <p:ph type="ctrTitle"/>
          </p:nvPr>
        </p:nvSpPr>
        <p:spPr>
          <a:xfrm>
            <a:off x="-101600" y="3429000"/>
            <a:ext cx="12395200" cy="990600"/>
          </a:xfrm>
          <a:prstGeom prst="rect">
            <a:avLst/>
          </a:prstGeom>
          <a:solidFill>
            <a:srgbClr val="00AEEF"/>
          </a:solidFill>
          <a:effectLst>
            <a:outerShdw blurRad="57150" dist="50800" dir="2700000" algn="tl" rotWithShape="0">
              <a:srgbClr val="000000">
                <a:alpha val="40000"/>
              </a:srgbClr>
            </a:outerShdw>
          </a:effectLst>
        </p:spPr>
        <p:txBody>
          <a:bodyPr lIns="548640" tIns="0" rIns="0" bIns="91440" anchor="b" anchorCtr="0">
            <a:noAutofit/>
          </a:bodyPr>
          <a:lstStyle>
            <a:lvl1pPr algn="l">
              <a:defRPr sz="4400" b="0" i="0">
                <a:solidFill>
                  <a:schemeClr val="bg1"/>
                </a:solidFill>
                <a:latin typeface="Arial Narrow"/>
                <a:cs typeface="Arial Narrow"/>
              </a:defRPr>
            </a:lvl1pPr>
          </a:lstStyle>
          <a:p>
            <a:r>
              <a:rPr lang="en-US"/>
              <a:t>Click to edit Master title style</a:t>
            </a:r>
            <a:endParaRPr lang="en-US" dirty="0"/>
          </a:p>
        </p:txBody>
      </p:sp>
      <p:sp>
        <p:nvSpPr>
          <p:cNvPr id="8" name="Subtitle 2"/>
          <p:cNvSpPr>
            <a:spLocks noGrp="1"/>
          </p:cNvSpPr>
          <p:nvPr>
            <p:ph type="subTitle" idx="1"/>
          </p:nvPr>
        </p:nvSpPr>
        <p:spPr>
          <a:xfrm>
            <a:off x="711200" y="4611744"/>
            <a:ext cx="8534400" cy="950856"/>
          </a:xfrm>
          <a:prstGeom prst="rect">
            <a:avLst/>
          </a:prstGeom>
        </p:spPr>
        <p:txBody>
          <a:bodyPr lIns="0" tIns="0" rIns="0" bIns="0">
            <a:normAutofit/>
          </a:bodyPr>
          <a:lstStyle>
            <a:lvl1pPr marL="0" indent="0" algn="l">
              <a:buNone/>
              <a:defRPr sz="2200">
                <a:solidFill>
                  <a:srgbClr val="00AEEF"/>
                </a:solidFill>
                <a:latin typeface="Georgia"/>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103348702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22363"/>
            <a:ext cx="10363200" cy="2387600"/>
          </a:xfrm>
        </p:spPr>
        <p:txBody>
          <a:bodyPr anchor="b"/>
          <a:lstStyle>
            <a:lvl1pPr algn="ctr">
              <a:defRPr sz="6000"/>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63DFDE1-A600-4926-ABED-E6483A5FA2AD}" type="datetime1">
              <a:rPr kumimoji="1" lang="ja-JP" altLang="en-US" smtClean="0"/>
              <a:t>2025/3/2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9DB014-B2EF-4550-9FEE-498A9A8D430C}" type="slidenum">
              <a:rPr kumimoji="1" lang="ja-JP" altLang="en-US" smtClean="0"/>
              <a:t>‹#›</a:t>
            </a:fld>
            <a:endParaRPr kumimoji="1" lang="ja-JP" altLang="en-US"/>
          </a:p>
        </p:txBody>
      </p:sp>
      <p:sp>
        <p:nvSpPr>
          <p:cNvPr id="8" name="テキスト プレースホルダー 7"/>
          <p:cNvSpPr>
            <a:spLocks noGrp="1"/>
          </p:cNvSpPr>
          <p:nvPr>
            <p:ph type="body" sz="quarter" idx="13"/>
          </p:nvPr>
        </p:nvSpPr>
        <p:spPr>
          <a:xfrm>
            <a:off x="3308351" y="1093788"/>
            <a:ext cx="1219200" cy="9144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500525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7"/>
            <a:ext cx="105156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839789"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72201"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a:extLst>
              <a:ext uri="{FF2B5EF4-FFF2-40B4-BE49-F238E27FC236}">
                <a16:creationId xmlns:a16="http://schemas.microsoft.com/office/drawing/2014/main" id="{ED807219-5A9A-48EE-9D0F-A97C579D883A}"/>
              </a:ext>
            </a:extLst>
          </p:cNvPr>
          <p:cNvSpPr>
            <a:spLocks noGrp="1" noChangeArrowheads="1"/>
          </p:cNvSpPr>
          <p:nvPr>
            <p:ph type="dt" sz="half" idx="10"/>
          </p:nvPr>
        </p:nvSpPr>
        <p:spPr>
          <a:ln/>
        </p:spPr>
        <p:txBody>
          <a:bodyPr/>
          <a:lstStyle>
            <a:lvl1pPr>
              <a:defRPr/>
            </a:lvl1pPr>
          </a:lstStyle>
          <a:p>
            <a:pPr>
              <a:defRPr/>
            </a:pPr>
            <a:endParaRPr lang="en-US" altLang="ja-JP" sz="1350" dirty="0">
              <a:solidFill>
                <a:schemeClr val="tx1"/>
              </a:solidFill>
            </a:endParaRPr>
          </a:p>
        </p:txBody>
      </p:sp>
      <p:sp>
        <p:nvSpPr>
          <p:cNvPr id="8" name="Footer Placeholder 4">
            <a:extLst>
              <a:ext uri="{FF2B5EF4-FFF2-40B4-BE49-F238E27FC236}">
                <a16:creationId xmlns:a16="http://schemas.microsoft.com/office/drawing/2014/main" id="{01EAAB6B-6DE2-4763-8640-E5494DF4312B}"/>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9" name="Slide Number Placeholder 5">
            <a:extLst>
              <a:ext uri="{FF2B5EF4-FFF2-40B4-BE49-F238E27FC236}">
                <a16:creationId xmlns:a16="http://schemas.microsoft.com/office/drawing/2014/main" id="{DCAE0760-44A3-4DD4-895D-C0F8F30F8759}"/>
              </a:ext>
            </a:extLst>
          </p:cNvPr>
          <p:cNvSpPr>
            <a:spLocks noGrp="1" noChangeArrowheads="1"/>
          </p:cNvSpPr>
          <p:nvPr>
            <p:ph type="sldNum" sz="quarter" idx="12"/>
          </p:nvPr>
        </p:nvSpPr>
        <p:spPr>
          <a:ln/>
        </p:spPr>
        <p:txBody>
          <a:bodyPr/>
          <a:lstStyle>
            <a:lvl1pPr>
              <a:defRPr/>
            </a:lvl1pPr>
          </a:lstStyle>
          <a:p>
            <a:pPr>
              <a:defRPr/>
            </a:pPr>
            <a:fld id="{C4302BA8-FDB7-4023-AE08-D6C93DE8B3F9}"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230498108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E30F4C4-B199-4370-B9B1-9230B9DF9604}" type="datetime1">
              <a:rPr kumimoji="1" lang="ja-JP" altLang="en-US" smtClean="0"/>
              <a:t>2025/3/2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19DB014-B2EF-4550-9FEE-498A9A8D430C}" type="slidenum">
              <a:rPr kumimoji="1" lang="ja-JP" altLang="en-US" smtClean="0"/>
              <a:t>‹#›</a:t>
            </a:fld>
            <a:endParaRPr kumimoji="1" lang="ja-JP" altLang="en-US"/>
          </a:p>
        </p:txBody>
      </p:sp>
    </p:spTree>
    <p:extLst>
      <p:ext uri="{BB962C8B-B14F-4D97-AF65-F5344CB8AC3E}">
        <p14:creationId xmlns:p14="http://schemas.microsoft.com/office/powerpoint/2010/main" val="334496275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749843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a:extLst>
              <a:ext uri="{FF2B5EF4-FFF2-40B4-BE49-F238E27FC236}">
                <a16:creationId xmlns:a16="http://schemas.microsoft.com/office/drawing/2014/main" id="{C98A0EBA-36D8-4982-9FC6-E87CA5C18B57}"/>
              </a:ext>
            </a:extLst>
          </p:cNvPr>
          <p:cNvSpPr>
            <a:spLocks noGrp="1" noChangeArrowheads="1"/>
          </p:cNvSpPr>
          <p:nvPr>
            <p:ph type="dt" sz="half" idx="10"/>
          </p:nvPr>
        </p:nvSpPr>
        <p:spPr>
          <a:ln/>
        </p:spPr>
        <p:txBody>
          <a:bodyPr/>
          <a:lstStyle>
            <a:lvl1pPr>
              <a:defRPr/>
            </a:lvl1pPr>
          </a:lstStyle>
          <a:p>
            <a:pPr>
              <a:defRPr/>
            </a:pPr>
            <a:endParaRPr lang="en-US" altLang="ja-JP" sz="1350" dirty="0">
              <a:solidFill>
                <a:schemeClr val="tx1"/>
              </a:solidFill>
            </a:endParaRPr>
          </a:p>
        </p:txBody>
      </p:sp>
      <p:sp>
        <p:nvSpPr>
          <p:cNvPr id="4" name="Footer Placeholder 4">
            <a:extLst>
              <a:ext uri="{FF2B5EF4-FFF2-40B4-BE49-F238E27FC236}">
                <a16:creationId xmlns:a16="http://schemas.microsoft.com/office/drawing/2014/main" id="{38815CCC-A78F-47C6-BF8F-ED43323CA6B5}"/>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5" name="Slide Number Placeholder 5">
            <a:extLst>
              <a:ext uri="{FF2B5EF4-FFF2-40B4-BE49-F238E27FC236}">
                <a16:creationId xmlns:a16="http://schemas.microsoft.com/office/drawing/2014/main" id="{1762BE29-2A56-484F-8365-C8473045C3CA}"/>
              </a:ext>
            </a:extLst>
          </p:cNvPr>
          <p:cNvSpPr>
            <a:spLocks noGrp="1" noChangeArrowheads="1"/>
          </p:cNvSpPr>
          <p:nvPr>
            <p:ph type="sldNum" sz="quarter" idx="12"/>
          </p:nvPr>
        </p:nvSpPr>
        <p:spPr>
          <a:ln/>
        </p:spPr>
        <p:txBody>
          <a:bodyPr/>
          <a:lstStyle>
            <a:lvl1pPr>
              <a:defRPr/>
            </a:lvl1pPr>
          </a:lstStyle>
          <a:p>
            <a:pPr>
              <a:defRPr/>
            </a:pPr>
            <a:fld id="{67401F0E-F649-42E4-BFC0-FE65EEDC2E3E}"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4180685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D4F23D0-EA93-4142-92D1-A3EC74D74ECD}"/>
              </a:ext>
            </a:extLst>
          </p:cNvPr>
          <p:cNvSpPr>
            <a:spLocks noGrp="1" noChangeArrowheads="1"/>
          </p:cNvSpPr>
          <p:nvPr>
            <p:ph type="dt" sz="half" idx="10"/>
          </p:nvPr>
        </p:nvSpPr>
        <p:spPr>
          <a:ln/>
        </p:spPr>
        <p:txBody>
          <a:bodyPr/>
          <a:lstStyle>
            <a:lvl1pPr>
              <a:defRPr/>
            </a:lvl1pPr>
          </a:lstStyle>
          <a:p>
            <a:pPr>
              <a:defRPr/>
            </a:pPr>
            <a:endParaRPr lang="en-US" altLang="ja-JP" sz="1350" dirty="0">
              <a:solidFill>
                <a:schemeClr val="tx1"/>
              </a:solidFill>
            </a:endParaRPr>
          </a:p>
        </p:txBody>
      </p:sp>
      <p:sp>
        <p:nvSpPr>
          <p:cNvPr id="3" name="Footer Placeholder 4">
            <a:extLst>
              <a:ext uri="{FF2B5EF4-FFF2-40B4-BE49-F238E27FC236}">
                <a16:creationId xmlns:a16="http://schemas.microsoft.com/office/drawing/2014/main" id="{C3C6269F-CA9B-41B3-9833-6477DE5D9200}"/>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4" name="Slide Number Placeholder 5">
            <a:extLst>
              <a:ext uri="{FF2B5EF4-FFF2-40B4-BE49-F238E27FC236}">
                <a16:creationId xmlns:a16="http://schemas.microsoft.com/office/drawing/2014/main" id="{AC84EAF8-98F4-479C-96A7-2CD3B0C8F3AA}"/>
              </a:ext>
            </a:extLst>
          </p:cNvPr>
          <p:cNvSpPr>
            <a:spLocks noGrp="1" noChangeArrowheads="1"/>
          </p:cNvSpPr>
          <p:nvPr>
            <p:ph type="sldNum" sz="quarter" idx="12"/>
          </p:nvPr>
        </p:nvSpPr>
        <p:spPr>
          <a:ln/>
        </p:spPr>
        <p:txBody>
          <a:bodyPr/>
          <a:lstStyle>
            <a:lvl1pPr>
              <a:defRPr/>
            </a:lvl1pPr>
          </a:lstStyle>
          <a:p>
            <a:pPr>
              <a:defRPr/>
            </a:pPr>
            <a:fld id="{5EA734D8-1DD7-44DF-B053-A6C61E3129DB}"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1689745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2400"/>
            </a:lvl1pPr>
          </a:lstStyle>
          <a:p>
            <a:r>
              <a:rPr lang="ja-JP" altLang="en-US"/>
              <a:t>マスター タイトルの書式設定</a:t>
            </a:r>
          </a:p>
        </p:txBody>
      </p:sp>
      <p:sp>
        <p:nvSpPr>
          <p:cNvPr id="3" name="コンテンツ プレースホルダー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CF7CE990-1FF0-4C8B-87F1-FFDF81565C41}"/>
              </a:ext>
            </a:extLst>
          </p:cNvPr>
          <p:cNvSpPr>
            <a:spLocks noGrp="1" noChangeArrowheads="1"/>
          </p:cNvSpPr>
          <p:nvPr>
            <p:ph type="dt" sz="half" idx="10"/>
          </p:nvPr>
        </p:nvSpPr>
        <p:spPr>
          <a:ln/>
        </p:spPr>
        <p:txBody>
          <a:bodyPr/>
          <a:lstStyle>
            <a:lvl1pPr>
              <a:defRPr/>
            </a:lvl1pPr>
          </a:lstStyle>
          <a:p>
            <a:pPr>
              <a:defRPr/>
            </a:pPr>
            <a:endParaRPr lang="en-US" altLang="ja-JP" sz="1350" dirty="0">
              <a:solidFill>
                <a:schemeClr val="tx1"/>
              </a:solidFill>
            </a:endParaRPr>
          </a:p>
        </p:txBody>
      </p:sp>
      <p:sp>
        <p:nvSpPr>
          <p:cNvPr id="6" name="Footer Placeholder 4">
            <a:extLst>
              <a:ext uri="{FF2B5EF4-FFF2-40B4-BE49-F238E27FC236}">
                <a16:creationId xmlns:a16="http://schemas.microsoft.com/office/drawing/2014/main" id="{39B0E08B-29D8-4FA4-94E8-8BD21E3A3C2A}"/>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7" name="Slide Number Placeholder 5">
            <a:extLst>
              <a:ext uri="{FF2B5EF4-FFF2-40B4-BE49-F238E27FC236}">
                <a16:creationId xmlns:a16="http://schemas.microsoft.com/office/drawing/2014/main" id="{5479AFDC-9E86-4084-9CA0-9F3DC1612A09}"/>
              </a:ext>
            </a:extLst>
          </p:cNvPr>
          <p:cNvSpPr>
            <a:spLocks noGrp="1" noChangeArrowheads="1"/>
          </p:cNvSpPr>
          <p:nvPr>
            <p:ph type="sldNum" sz="quarter" idx="12"/>
          </p:nvPr>
        </p:nvSpPr>
        <p:spPr>
          <a:ln/>
        </p:spPr>
        <p:txBody>
          <a:bodyPr/>
          <a:lstStyle>
            <a:lvl1pPr>
              <a:defRPr/>
            </a:lvl1pPr>
          </a:lstStyle>
          <a:p>
            <a:pPr>
              <a:defRPr/>
            </a:pPr>
            <a:fld id="{74629190-767A-4FC9-BF86-FAC40DDDA865}"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957944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2400"/>
            </a:lvl1pPr>
          </a:lstStyle>
          <a:p>
            <a:r>
              <a:rPr lang="ja-JP" altLang="en-US"/>
              <a:t>マスター タイトルの書式設定</a:t>
            </a:r>
          </a:p>
        </p:txBody>
      </p:sp>
      <p:sp>
        <p:nvSpPr>
          <p:cNvPr id="3" name="図プレースホルダー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ja-JP" altLang="en-US" noProof="0">
              <a:sym typeface="Calibri" panose="020F0502020204030204" pitchFamily="34" charset="0"/>
            </a:endParaRP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10FA7BBE-E181-4BF8-A78C-6186FE355D78}"/>
              </a:ext>
            </a:extLst>
          </p:cNvPr>
          <p:cNvSpPr>
            <a:spLocks noGrp="1" noChangeArrowheads="1"/>
          </p:cNvSpPr>
          <p:nvPr>
            <p:ph type="dt" sz="half" idx="10"/>
          </p:nvPr>
        </p:nvSpPr>
        <p:spPr>
          <a:ln/>
        </p:spPr>
        <p:txBody>
          <a:bodyPr/>
          <a:lstStyle>
            <a:lvl1pPr>
              <a:defRPr/>
            </a:lvl1pPr>
          </a:lstStyle>
          <a:p>
            <a:pPr>
              <a:defRPr/>
            </a:pPr>
            <a:endParaRPr lang="en-US" altLang="ja-JP" sz="1350" dirty="0">
              <a:solidFill>
                <a:schemeClr val="tx1"/>
              </a:solidFill>
            </a:endParaRPr>
          </a:p>
        </p:txBody>
      </p:sp>
      <p:sp>
        <p:nvSpPr>
          <p:cNvPr id="6" name="Footer Placeholder 4">
            <a:extLst>
              <a:ext uri="{FF2B5EF4-FFF2-40B4-BE49-F238E27FC236}">
                <a16:creationId xmlns:a16="http://schemas.microsoft.com/office/drawing/2014/main" id="{67849ABA-E8EC-4CAA-8B72-33358388369A}"/>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7" name="Slide Number Placeholder 5">
            <a:extLst>
              <a:ext uri="{FF2B5EF4-FFF2-40B4-BE49-F238E27FC236}">
                <a16:creationId xmlns:a16="http://schemas.microsoft.com/office/drawing/2014/main" id="{6ADD209C-0C77-48C7-A476-563B620D38B4}"/>
              </a:ext>
            </a:extLst>
          </p:cNvPr>
          <p:cNvSpPr>
            <a:spLocks noGrp="1" noChangeArrowheads="1"/>
          </p:cNvSpPr>
          <p:nvPr>
            <p:ph type="sldNum" sz="quarter" idx="12"/>
          </p:nvPr>
        </p:nvSpPr>
        <p:spPr>
          <a:ln/>
        </p:spPr>
        <p:txBody>
          <a:bodyPr/>
          <a:lstStyle>
            <a:lvl1pPr>
              <a:defRPr/>
            </a:lvl1pPr>
          </a:lstStyle>
          <a:p>
            <a:pPr>
              <a:defRPr/>
            </a:pPr>
            <a:fld id="{E181102B-9832-45C0-B10C-8CAD8FBA6B55}"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3102128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18" Type="http://schemas.openxmlformats.org/officeDocument/2006/relationships/slideLayout" Target="../slideLayouts/slideLayout42.xml"/><Relationship Id="rId26" Type="http://schemas.openxmlformats.org/officeDocument/2006/relationships/slideLayout" Target="../slideLayouts/slideLayout50.xml"/><Relationship Id="rId3" Type="http://schemas.openxmlformats.org/officeDocument/2006/relationships/slideLayout" Target="../slideLayouts/slideLayout27.xml"/><Relationship Id="rId21" Type="http://schemas.openxmlformats.org/officeDocument/2006/relationships/slideLayout" Target="../slideLayouts/slideLayout45.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slideLayout" Target="../slideLayouts/slideLayout41.xml"/><Relationship Id="rId25" Type="http://schemas.openxmlformats.org/officeDocument/2006/relationships/slideLayout" Target="../slideLayouts/slideLayout49.xml"/><Relationship Id="rId2" Type="http://schemas.openxmlformats.org/officeDocument/2006/relationships/slideLayout" Target="../slideLayouts/slideLayout26.xml"/><Relationship Id="rId16" Type="http://schemas.openxmlformats.org/officeDocument/2006/relationships/slideLayout" Target="../slideLayouts/slideLayout40.xml"/><Relationship Id="rId20" Type="http://schemas.openxmlformats.org/officeDocument/2006/relationships/slideLayout" Target="../slideLayouts/slideLayout44.xml"/><Relationship Id="rId29" Type="http://schemas.openxmlformats.org/officeDocument/2006/relationships/tags" Target="../tags/tag1.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24" Type="http://schemas.openxmlformats.org/officeDocument/2006/relationships/slideLayout" Target="../slideLayouts/slideLayout48.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23" Type="http://schemas.openxmlformats.org/officeDocument/2006/relationships/slideLayout" Target="../slideLayouts/slideLayout47.xml"/><Relationship Id="rId28" Type="http://schemas.openxmlformats.org/officeDocument/2006/relationships/theme" Target="../theme/theme3.xml"/><Relationship Id="rId10" Type="http://schemas.openxmlformats.org/officeDocument/2006/relationships/slideLayout" Target="../slideLayouts/slideLayout34.xml"/><Relationship Id="rId19" Type="http://schemas.openxmlformats.org/officeDocument/2006/relationships/slideLayout" Target="../slideLayouts/slideLayout43.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 Id="rId22" Type="http://schemas.openxmlformats.org/officeDocument/2006/relationships/slideLayout" Target="../slideLayouts/slideLayout46.xml"/><Relationship Id="rId27" Type="http://schemas.openxmlformats.org/officeDocument/2006/relationships/slideLayout" Target="../slideLayouts/slideLayout5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CF9A1D7F-C4F0-4720-9958-E07B816B738C}"/>
              </a:ext>
            </a:extLst>
          </p:cNvPr>
          <p:cNvSpPr>
            <a:spLocks noGrp="1" noChangeArrowheads="1"/>
          </p:cNvSpPr>
          <p:nvPr>
            <p:ph type="title" idx="4294967295"/>
          </p:nvPr>
        </p:nvSpPr>
        <p:spPr bwMode="auto">
          <a:xfrm>
            <a:off x="844551" y="365127"/>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ja-JP">
                <a:sym typeface="Calibri Light" panose="020F0302020204030204" pitchFamily="34" charset="0"/>
              </a:rPr>
              <a:t>マスター タイトルの書式設定</a:t>
            </a:r>
          </a:p>
        </p:txBody>
      </p:sp>
      <p:sp>
        <p:nvSpPr>
          <p:cNvPr id="3075" name="Text Placeholder 2">
            <a:extLst>
              <a:ext uri="{FF2B5EF4-FFF2-40B4-BE49-F238E27FC236}">
                <a16:creationId xmlns:a16="http://schemas.microsoft.com/office/drawing/2014/main" id="{B13AADCF-1EFE-4D03-8CD6-C8418C12B5C8}"/>
              </a:ext>
            </a:extLst>
          </p:cNvPr>
          <p:cNvSpPr>
            <a:spLocks noGrp="1" noChangeArrowheads="1"/>
          </p:cNvSpPr>
          <p:nvPr>
            <p:ph type="body" idx="1"/>
          </p:nvPr>
        </p:nvSpPr>
        <p:spPr bwMode="auto">
          <a:xfrm>
            <a:off x="844551" y="1828800"/>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ja-JP">
                <a:sym typeface="Calibri" panose="020F0502020204030204" pitchFamily="34" charset="0"/>
              </a:rPr>
              <a:t>マスター テキストの書式設定</a:t>
            </a:r>
          </a:p>
          <a:p>
            <a:pPr lvl="1"/>
            <a:r>
              <a:rPr lang="zh-CN" altLang="ja-JP">
                <a:sym typeface="Calibri" panose="020F0502020204030204" pitchFamily="34" charset="0"/>
              </a:rPr>
              <a:t>第 </a:t>
            </a:r>
            <a:r>
              <a:rPr lang="ja-JP" altLang="zh-CN">
                <a:sym typeface="Calibri" panose="020F0502020204030204" pitchFamily="34" charset="0"/>
              </a:rPr>
              <a:t>2 </a:t>
            </a:r>
            <a:r>
              <a:rPr lang="zh-CN" altLang="ja-JP">
                <a:sym typeface="Calibri" panose="020F0502020204030204" pitchFamily="34" charset="0"/>
              </a:rPr>
              <a:t>レベル</a:t>
            </a:r>
          </a:p>
          <a:p>
            <a:pPr lvl="2"/>
            <a:r>
              <a:rPr lang="zh-CN" altLang="ja-JP">
                <a:sym typeface="Calibri" panose="020F0502020204030204" pitchFamily="34" charset="0"/>
              </a:rPr>
              <a:t>第 </a:t>
            </a:r>
            <a:r>
              <a:rPr lang="ja-JP" altLang="zh-CN">
                <a:sym typeface="Calibri" panose="020F0502020204030204" pitchFamily="34" charset="0"/>
              </a:rPr>
              <a:t>3 </a:t>
            </a:r>
            <a:r>
              <a:rPr lang="zh-CN" altLang="ja-JP">
                <a:sym typeface="Calibri" panose="020F0502020204030204" pitchFamily="34" charset="0"/>
              </a:rPr>
              <a:t>レベル</a:t>
            </a:r>
          </a:p>
          <a:p>
            <a:pPr lvl="3"/>
            <a:r>
              <a:rPr lang="zh-CN" altLang="ja-JP">
                <a:sym typeface="Calibri" panose="020F0502020204030204" pitchFamily="34" charset="0"/>
              </a:rPr>
              <a:t>第 </a:t>
            </a:r>
            <a:r>
              <a:rPr lang="ja-JP" altLang="zh-CN">
                <a:sym typeface="Calibri" panose="020F0502020204030204" pitchFamily="34" charset="0"/>
              </a:rPr>
              <a:t>4 </a:t>
            </a:r>
            <a:r>
              <a:rPr lang="zh-CN" altLang="ja-JP">
                <a:sym typeface="Calibri" panose="020F0502020204030204" pitchFamily="34" charset="0"/>
              </a:rPr>
              <a:t>レベル</a:t>
            </a:r>
          </a:p>
          <a:p>
            <a:pPr lvl="4"/>
            <a:r>
              <a:rPr lang="zh-CN" altLang="ja-JP">
                <a:sym typeface="Calibri" panose="020F0502020204030204" pitchFamily="34" charset="0"/>
              </a:rPr>
              <a:t>第 </a:t>
            </a:r>
            <a:r>
              <a:rPr lang="ja-JP" altLang="zh-CN">
                <a:sym typeface="Calibri" panose="020F0502020204030204" pitchFamily="34" charset="0"/>
              </a:rPr>
              <a:t>5 </a:t>
            </a:r>
            <a:r>
              <a:rPr lang="zh-CN" altLang="ja-JP">
                <a:sym typeface="Calibri" panose="020F0502020204030204" pitchFamily="34" charset="0"/>
              </a:rPr>
              <a:t>レベル</a:t>
            </a:r>
          </a:p>
        </p:txBody>
      </p:sp>
      <p:sp>
        <p:nvSpPr>
          <p:cNvPr id="3076" name="Date Placeholder 3">
            <a:extLst>
              <a:ext uri="{FF2B5EF4-FFF2-40B4-BE49-F238E27FC236}">
                <a16:creationId xmlns:a16="http://schemas.microsoft.com/office/drawing/2014/main" id="{31E82876-04E8-4E9D-81B6-15C43CEF22BC}"/>
              </a:ext>
            </a:extLst>
          </p:cNvPr>
          <p:cNvSpPr>
            <a:spLocks noGrp="1" noChangeArrowheads="1"/>
          </p:cNvSpPr>
          <p:nvPr>
            <p:ph type="dt" sz="half" idx="2"/>
          </p:nvPr>
        </p:nvSpPr>
        <p:spPr bwMode="auto">
          <a:xfrm>
            <a:off x="838200" y="6356352"/>
            <a:ext cx="2743200" cy="365125"/>
          </a:xfrm>
          <a:prstGeom prst="rect">
            <a:avLst/>
          </a:prstGeom>
          <a:noFill/>
          <a:ln>
            <a:noFill/>
          </a:ln>
        </p:spPr>
        <p:txBody>
          <a:bodyPr vert="horz" wrap="square" lIns="91440" tIns="45720" rIns="91440" bIns="45720" numCol="1" anchor="ctr" anchorCtr="0" compatLnSpc="1">
            <a:prstTxWarp prst="textNoShape">
              <a:avLst/>
            </a:prstTxWarp>
          </a:bodyPr>
          <a:lstStyle>
            <a:lvl1pPr eaLnBrk="1" hangingPunct="1">
              <a:buFont typeface="Arial" panose="020B0604020202020204" pitchFamily="34" charset="0"/>
              <a:buNone/>
              <a:defRPr sz="825">
                <a:solidFill>
                  <a:srgbClr val="595959"/>
                </a:solidFill>
              </a:defRPr>
            </a:lvl1pPr>
          </a:lstStyle>
          <a:p>
            <a:pPr>
              <a:defRPr/>
            </a:pPr>
            <a:endParaRPr lang="en-US" altLang="ja-JP" sz="1350" dirty="0">
              <a:solidFill>
                <a:schemeClr val="tx1"/>
              </a:solidFill>
            </a:endParaRPr>
          </a:p>
        </p:txBody>
      </p:sp>
      <p:sp>
        <p:nvSpPr>
          <p:cNvPr id="3077" name="Footer Placeholder 4">
            <a:extLst>
              <a:ext uri="{FF2B5EF4-FFF2-40B4-BE49-F238E27FC236}">
                <a16:creationId xmlns:a16="http://schemas.microsoft.com/office/drawing/2014/main" id="{AE4B466A-B6B3-4375-8A18-3DD9826E348E}"/>
              </a:ext>
            </a:extLst>
          </p:cNvPr>
          <p:cNvSpPr>
            <a:spLocks noGrp="1" noChangeArrowheads="1"/>
          </p:cNvSpPr>
          <p:nvPr>
            <p:ph type="ftr" sz="quarter" idx="3"/>
          </p:nvPr>
        </p:nvSpPr>
        <p:spPr bwMode="auto">
          <a:xfrm>
            <a:off x="4038600" y="6356352"/>
            <a:ext cx="4114800" cy="365125"/>
          </a:xfrm>
          <a:prstGeom prst="rect">
            <a:avLst/>
          </a:prstGeom>
          <a:noFill/>
          <a:ln>
            <a:noFill/>
          </a:ln>
        </p:spPr>
        <p:txBody>
          <a:bodyPr vert="horz" wrap="square" lIns="91440" tIns="45720" rIns="91440" bIns="45720" numCol="1" anchor="ctr" anchorCtr="0" compatLnSpc="1">
            <a:prstTxWarp prst="textNoShape">
              <a:avLst/>
            </a:prstTxWarp>
          </a:bodyPr>
          <a:lstStyle>
            <a:lvl1pPr algn="ctr" eaLnBrk="1" hangingPunct="1">
              <a:buFont typeface="Arial" panose="020B0604020202020204" pitchFamily="34" charset="0"/>
              <a:buNone/>
              <a:defRPr sz="825">
                <a:solidFill>
                  <a:srgbClr val="595959"/>
                </a:solidFill>
              </a:defRPr>
            </a:lvl1pPr>
          </a:lstStyle>
          <a:p>
            <a:pPr>
              <a:defRPr/>
            </a:pPr>
            <a:endParaRPr lang="ja-JP" altLang="ja-JP"/>
          </a:p>
        </p:txBody>
      </p:sp>
      <p:sp>
        <p:nvSpPr>
          <p:cNvPr id="3078" name="Slide Number Placeholder 5">
            <a:extLst>
              <a:ext uri="{FF2B5EF4-FFF2-40B4-BE49-F238E27FC236}">
                <a16:creationId xmlns:a16="http://schemas.microsoft.com/office/drawing/2014/main" id="{8CD44CEE-B4EA-4912-9F4D-17FB737C2502}"/>
              </a:ext>
            </a:extLst>
          </p:cNvPr>
          <p:cNvSpPr>
            <a:spLocks noGrp="1" noChangeArrowheads="1"/>
          </p:cNvSpPr>
          <p:nvPr>
            <p:ph type="sldNum" sz="quarter" idx="4"/>
          </p:nvPr>
        </p:nvSpPr>
        <p:spPr bwMode="auto">
          <a:xfrm>
            <a:off x="8616949" y="6356352"/>
            <a:ext cx="2743200" cy="365125"/>
          </a:xfrm>
          <a:prstGeom prst="rect">
            <a:avLst/>
          </a:prstGeom>
          <a:noFill/>
          <a:ln>
            <a:noFill/>
          </a:ln>
        </p:spPr>
        <p:txBody>
          <a:bodyPr vert="horz" wrap="square" lIns="91440" tIns="45720" rIns="91440" bIns="45720" numCol="1" anchor="ctr" anchorCtr="0" compatLnSpc="1">
            <a:prstTxWarp prst="textNoShape">
              <a:avLst/>
            </a:prstTxWarp>
          </a:bodyPr>
          <a:lstStyle>
            <a:lvl1pPr algn="r" eaLnBrk="1" hangingPunct="1">
              <a:buFont typeface="Arial" panose="020B0604020202020204" pitchFamily="34" charset="0"/>
              <a:buNone/>
              <a:defRPr sz="825">
                <a:solidFill>
                  <a:srgbClr val="898989"/>
                </a:solidFill>
              </a:defRPr>
            </a:lvl1pPr>
          </a:lstStyle>
          <a:p>
            <a:pPr>
              <a:defRPr/>
            </a:pPr>
            <a:fld id="{7B6B2C67-DD01-4739-AC3E-9A52CB7EDC0F}"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4255710146"/>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hdr="0" ftr="0" dt="0"/>
  <p:txStyles>
    <p:titleStyle>
      <a:lvl1pPr marL="685800" indent="-685800" algn="l" rtl="0" eaLnBrk="0" fontAlgn="base" hangingPunct="0">
        <a:lnSpc>
          <a:spcPct val="90000"/>
        </a:lnSpc>
        <a:spcBef>
          <a:spcPct val="0"/>
        </a:spcBef>
        <a:spcAft>
          <a:spcPct val="0"/>
        </a:spcAft>
        <a:defRPr sz="3300" kern="1200">
          <a:solidFill>
            <a:schemeClr val="tx1"/>
          </a:solidFill>
          <a:latin typeface="+mj-lt"/>
          <a:ea typeface="+mj-ea"/>
          <a:cs typeface="+mj-cs"/>
          <a:sym typeface="Calibri Light" panose="020F0302020204030204" pitchFamily="34" charset="0"/>
        </a:defRPr>
      </a:lvl1pPr>
      <a:lvl2pPr marL="685800" indent="-685800" algn="l" rtl="0" eaLnBrk="0" fontAlgn="base" hangingPunct="0">
        <a:lnSpc>
          <a:spcPct val="90000"/>
        </a:lnSpc>
        <a:spcBef>
          <a:spcPct val="0"/>
        </a:spcBef>
        <a:spcAft>
          <a:spcPct val="0"/>
        </a:spcAft>
        <a:defRPr sz="3300">
          <a:solidFill>
            <a:schemeClr val="tx1"/>
          </a:solidFill>
          <a:latin typeface="Calibri Light" panose="020F0302020204030204" pitchFamily="34" charset="0"/>
          <a:ea typeface="SimSun" panose="02010600030101010101" pitchFamily="2" charset="-122"/>
          <a:sym typeface="Calibri Light" panose="020F0302020204030204" pitchFamily="34" charset="0"/>
        </a:defRPr>
      </a:lvl2pPr>
      <a:lvl3pPr marL="685800" indent="-685800" algn="l" rtl="0" eaLnBrk="0" fontAlgn="base" hangingPunct="0">
        <a:lnSpc>
          <a:spcPct val="90000"/>
        </a:lnSpc>
        <a:spcBef>
          <a:spcPct val="0"/>
        </a:spcBef>
        <a:spcAft>
          <a:spcPct val="0"/>
        </a:spcAft>
        <a:defRPr sz="3300">
          <a:solidFill>
            <a:schemeClr val="tx1"/>
          </a:solidFill>
          <a:latin typeface="Calibri Light" panose="020F0302020204030204" pitchFamily="34" charset="0"/>
          <a:ea typeface="SimSun" panose="02010600030101010101" pitchFamily="2" charset="-122"/>
          <a:sym typeface="Calibri Light" panose="020F0302020204030204" pitchFamily="34" charset="0"/>
        </a:defRPr>
      </a:lvl3pPr>
      <a:lvl4pPr marL="685800" indent="-685800" algn="l" rtl="0" eaLnBrk="0" fontAlgn="base" hangingPunct="0">
        <a:lnSpc>
          <a:spcPct val="90000"/>
        </a:lnSpc>
        <a:spcBef>
          <a:spcPct val="0"/>
        </a:spcBef>
        <a:spcAft>
          <a:spcPct val="0"/>
        </a:spcAft>
        <a:defRPr sz="3300">
          <a:solidFill>
            <a:schemeClr val="tx1"/>
          </a:solidFill>
          <a:latin typeface="Calibri Light" panose="020F0302020204030204" pitchFamily="34" charset="0"/>
          <a:ea typeface="SimSun" panose="02010600030101010101" pitchFamily="2" charset="-122"/>
          <a:sym typeface="Calibri Light" panose="020F0302020204030204" pitchFamily="34" charset="0"/>
        </a:defRPr>
      </a:lvl4pPr>
      <a:lvl5pPr marL="685800" indent="-685800" algn="l" rtl="0" eaLnBrk="0" fontAlgn="base" hangingPunct="0">
        <a:lnSpc>
          <a:spcPct val="90000"/>
        </a:lnSpc>
        <a:spcBef>
          <a:spcPct val="0"/>
        </a:spcBef>
        <a:spcAft>
          <a:spcPct val="0"/>
        </a:spcAft>
        <a:defRPr sz="3300">
          <a:solidFill>
            <a:schemeClr val="tx1"/>
          </a:solidFill>
          <a:latin typeface="Calibri Light" panose="020F0302020204030204" pitchFamily="34" charset="0"/>
          <a:ea typeface="SimSun" panose="02010600030101010101" pitchFamily="2" charset="-122"/>
          <a:sym typeface="Calibri Light" panose="020F0302020204030204" pitchFamily="34" charset="0"/>
        </a:defRPr>
      </a:lvl5pPr>
      <a:lvl6pPr marL="1028700" indent="-685800" algn="l" rtl="0" fontAlgn="base">
        <a:lnSpc>
          <a:spcPct val="90000"/>
        </a:lnSpc>
        <a:spcBef>
          <a:spcPct val="0"/>
        </a:spcBef>
        <a:spcAft>
          <a:spcPct val="0"/>
        </a:spcAft>
        <a:defRPr sz="3300">
          <a:solidFill>
            <a:schemeClr val="tx1"/>
          </a:solidFill>
          <a:latin typeface="Calibri Light" panose="020F0302020204030204" pitchFamily="34" charset="0"/>
          <a:ea typeface="SimSun" panose="02010600030101010101" pitchFamily="2" charset="-122"/>
          <a:sym typeface="Calibri Light" panose="020F0302020204030204" pitchFamily="34" charset="0"/>
        </a:defRPr>
      </a:lvl6pPr>
      <a:lvl7pPr marL="1371600" indent="-685800" algn="l" rtl="0" fontAlgn="base">
        <a:lnSpc>
          <a:spcPct val="90000"/>
        </a:lnSpc>
        <a:spcBef>
          <a:spcPct val="0"/>
        </a:spcBef>
        <a:spcAft>
          <a:spcPct val="0"/>
        </a:spcAft>
        <a:defRPr sz="3300">
          <a:solidFill>
            <a:schemeClr val="tx1"/>
          </a:solidFill>
          <a:latin typeface="Calibri Light" panose="020F0302020204030204" pitchFamily="34" charset="0"/>
          <a:ea typeface="SimSun" panose="02010600030101010101" pitchFamily="2" charset="-122"/>
          <a:sym typeface="Calibri Light" panose="020F0302020204030204" pitchFamily="34" charset="0"/>
        </a:defRPr>
      </a:lvl7pPr>
      <a:lvl8pPr marL="1714500" indent="-685800" algn="l" rtl="0" fontAlgn="base">
        <a:lnSpc>
          <a:spcPct val="90000"/>
        </a:lnSpc>
        <a:spcBef>
          <a:spcPct val="0"/>
        </a:spcBef>
        <a:spcAft>
          <a:spcPct val="0"/>
        </a:spcAft>
        <a:defRPr sz="3300">
          <a:solidFill>
            <a:schemeClr val="tx1"/>
          </a:solidFill>
          <a:latin typeface="Calibri Light" panose="020F0302020204030204" pitchFamily="34" charset="0"/>
          <a:ea typeface="SimSun" panose="02010600030101010101" pitchFamily="2" charset="-122"/>
          <a:sym typeface="Calibri Light" panose="020F0302020204030204" pitchFamily="34" charset="0"/>
        </a:defRPr>
      </a:lvl8pPr>
      <a:lvl9pPr marL="2057400" indent="-685800" algn="l" rtl="0" fontAlgn="base">
        <a:lnSpc>
          <a:spcPct val="90000"/>
        </a:lnSpc>
        <a:spcBef>
          <a:spcPct val="0"/>
        </a:spcBef>
        <a:spcAft>
          <a:spcPct val="0"/>
        </a:spcAft>
        <a:defRPr sz="3300">
          <a:solidFill>
            <a:schemeClr val="tx1"/>
          </a:solidFill>
          <a:latin typeface="Calibri Light" panose="020F0302020204030204" pitchFamily="34" charset="0"/>
          <a:ea typeface="SimSun" panose="02010600030101010101" pitchFamily="2" charset="-122"/>
          <a:sym typeface="Calibri Light" panose="020F0302020204030204" pitchFamily="34" charset="0"/>
        </a:defRPr>
      </a:lvl9pPr>
    </p:titleStyle>
    <p:bodyStyle>
      <a:lvl1pPr marL="171450" indent="-171450" algn="l" rtl="0" eaLnBrk="0" fontAlgn="base" hangingPunct="0">
        <a:lnSpc>
          <a:spcPct val="90000"/>
        </a:lnSpc>
        <a:spcBef>
          <a:spcPts val="750"/>
        </a:spcBef>
        <a:spcAft>
          <a:spcPct val="0"/>
        </a:spcAft>
        <a:buFont typeface="Wingdings 2" panose="05020102010507070707" pitchFamily="18" charset="2"/>
        <a:buChar char=""/>
        <a:defRPr sz="2100" kern="1200">
          <a:solidFill>
            <a:schemeClr val="tx1"/>
          </a:solidFill>
          <a:latin typeface="+mn-lt"/>
          <a:ea typeface="+mn-ea"/>
          <a:cs typeface="+mn-cs"/>
          <a:sym typeface="Calibri" panose="020F0502020204030204" pitchFamily="34" charset="0"/>
        </a:defRPr>
      </a:lvl1pPr>
      <a:lvl2pPr marL="514350" indent="-171450" algn="l" rtl="0" eaLnBrk="0" fontAlgn="base" hangingPunct="0">
        <a:lnSpc>
          <a:spcPct val="90000"/>
        </a:lnSpc>
        <a:spcBef>
          <a:spcPts val="375"/>
        </a:spcBef>
        <a:spcAft>
          <a:spcPct val="0"/>
        </a:spcAft>
        <a:buFont typeface="Wingdings 2" panose="05020102010507070707" pitchFamily="18" charset="2"/>
        <a:buChar char=""/>
        <a:defRPr sz="1800" kern="1200">
          <a:solidFill>
            <a:schemeClr val="tx1"/>
          </a:solidFill>
          <a:latin typeface="+mn-lt"/>
          <a:ea typeface="+mn-ea"/>
          <a:cs typeface="+mn-cs"/>
          <a:sym typeface="Calibri" panose="020F0502020204030204" pitchFamily="34" charset="0"/>
        </a:defRPr>
      </a:lvl2pPr>
      <a:lvl3pPr marL="857250" indent="-171450" algn="l" rtl="0" eaLnBrk="0" fontAlgn="base" hangingPunct="0">
        <a:lnSpc>
          <a:spcPct val="90000"/>
        </a:lnSpc>
        <a:spcBef>
          <a:spcPts val="375"/>
        </a:spcBef>
        <a:spcAft>
          <a:spcPct val="0"/>
        </a:spcAft>
        <a:buFont typeface="Wingdings 2" panose="05020102010507070707" pitchFamily="18" charset="2"/>
        <a:buChar char=""/>
        <a:defRPr sz="1500" kern="1200">
          <a:solidFill>
            <a:schemeClr val="tx1"/>
          </a:solidFill>
          <a:latin typeface="+mn-lt"/>
          <a:ea typeface="+mn-ea"/>
          <a:cs typeface="+mn-cs"/>
          <a:sym typeface="Calibri" panose="020F0502020204030204" pitchFamily="34" charset="0"/>
        </a:defRPr>
      </a:lvl3pPr>
      <a:lvl4pPr marL="1200150" indent="-171450" algn="l" rtl="0" eaLnBrk="0" fontAlgn="base" hangingPunct="0">
        <a:lnSpc>
          <a:spcPct val="90000"/>
        </a:lnSpc>
        <a:spcBef>
          <a:spcPts val="375"/>
        </a:spcBef>
        <a:spcAft>
          <a:spcPct val="0"/>
        </a:spcAft>
        <a:buFont typeface="Wingdings 2" panose="05020102010507070707" pitchFamily="18" charset="2"/>
        <a:buChar char=""/>
        <a:defRPr kern="1200">
          <a:solidFill>
            <a:schemeClr val="tx1"/>
          </a:solidFill>
          <a:latin typeface="+mn-lt"/>
          <a:ea typeface="+mn-ea"/>
          <a:cs typeface="+mn-cs"/>
          <a:sym typeface="Calibri" panose="020F0502020204030204" pitchFamily="34" charset="0"/>
        </a:defRPr>
      </a:lvl4pPr>
      <a:lvl5pPr marL="1543050" indent="-171450" algn="l" rtl="0" eaLnBrk="0" fontAlgn="base" hangingPunct="0">
        <a:lnSpc>
          <a:spcPct val="90000"/>
        </a:lnSpc>
        <a:spcBef>
          <a:spcPts val="375"/>
        </a:spcBef>
        <a:spcAft>
          <a:spcPct val="0"/>
        </a:spcAft>
        <a:buFont typeface="Wingdings 2" panose="05020102010507070707" pitchFamily="18" charset="2"/>
        <a:buChar char=""/>
        <a:defRPr kern="1200">
          <a:solidFill>
            <a:schemeClr val="tx1"/>
          </a:solidFill>
          <a:latin typeface="+mn-lt"/>
          <a:ea typeface="+mn-ea"/>
          <a:cs typeface="+mn-cs"/>
          <a:sym typeface="Calibri" panose="020F050202020403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CF9A1D7F-C4F0-4720-9958-E07B816B738C}"/>
              </a:ext>
            </a:extLst>
          </p:cNvPr>
          <p:cNvSpPr>
            <a:spLocks noGrp="1" noChangeArrowheads="1"/>
          </p:cNvSpPr>
          <p:nvPr>
            <p:ph type="title" idx="4294967295"/>
          </p:nvPr>
        </p:nvSpPr>
        <p:spPr bwMode="auto">
          <a:xfrm>
            <a:off x="844551" y="365127"/>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ja-JP">
                <a:sym typeface="Calibri Light" panose="020F0302020204030204" pitchFamily="34" charset="0"/>
              </a:rPr>
              <a:t>マスター タイトルの書式設定</a:t>
            </a:r>
          </a:p>
        </p:txBody>
      </p:sp>
      <p:sp>
        <p:nvSpPr>
          <p:cNvPr id="3075" name="Text Placeholder 2">
            <a:extLst>
              <a:ext uri="{FF2B5EF4-FFF2-40B4-BE49-F238E27FC236}">
                <a16:creationId xmlns:a16="http://schemas.microsoft.com/office/drawing/2014/main" id="{B13AADCF-1EFE-4D03-8CD6-C8418C12B5C8}"/>
              </a:ext>
            </a:extLst>
          </p:cNvPr>
          <p:cNvSpPr>
            <a:spLocks noGrp="1" noChangeArrowheads="1"/>
          </p:cNvSpPr>
          <p:nvPr>
            <p:ph type="body" idx="1"/>
          </p:nvPr>
        </p:nvSpPr>
        <p:spPr bwMode="auto">
          <a:xfrm>
            <a:off x="844551" y="1828800"/>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ja-JP">
                <a:sym typeface="Calibri" panose="020F0502020204030204" pitchFamily="34" charset="0"/>
              </a:rPr>
              <a:t>マスター テキストの書式設定</a:t>
            </a:r>
          </a:p>
          <a:p>
            <a:pPr lvl="1"/>
            <a:r>
              <a:rPr lang="zh-CN" altLang="ja-JP">
                <a:sym typeface="Calibri" panose="020F0502020204030204" pitchFamily="34" charset="0"/>
              </a:rPr>
              <a:t>第 </a:t>
            </a:r>
            <a:r>
              <a:rPr lang="ja-JP" altLang="zh-CN">
                <a:sym typeface="Calibri" panose="020F0502020204030204" pitchFamily="34" charset="0"/>
              </a:rPr>
              <a:t>2 </a:t>
            </a:r>
            <a:r>
              <a:rPr lang="zh-CN" altLang="ja-JP">
                <a:sym typeface="Calibri" panose="020F0502020204030204" pitchFamily="34" charset="0"/>
              </a:rPr>
              <a:t>レベル</a:t>
            </a:r>
          </a:p>
          <a:p>
            <a:pPr lvl="2"/>
            <a:r>
              <a:rPr lang="zh-CN" altLang="ja-JP">
                <a:sym typeface="Calibri" panose="020F0502020204030204" pitchFamily="34" charset="0"/>
              </a:rPr>
              <a:t>第 </a:t>
            </a:r>
            <a:r>
              <a:rPr lang="ja-JP" altLang="zh-CN">
                <a:sym typeface="Calibri" panose="020F0502020204030204" pitchFamily="34" charset="0"/>
              </a:rPr>
              <a:t>3 </a:t>
            </a:r>
            <a:r>
              <a:rPr lang="zh-CN" altLang="ja-JP">
                <a:sym typeface="Calibri" panose="020F0502020204030204" pitchFamily="34" charset="0"/>
              </a:rPr>
              <a:t>レベル</a:t>
            </a:r>
          </a:p>
          <a:p>
            <a:pPr lvl="3"/>
            <a:r>
              <a:rPr lang="zh-CN" altLang="ja-JP">
                <a:sym typeface="Calibri" panose="020F0502020204030204" pitchFamily="34" charset="0"/>
              </a:rPr>
              <a:t>第 </a:t>
            </a:r>
            <a:r>
              <a:rPr lang="ja-JP" altLang="zh-CN">
                <a:sym typeface="Calibri" panose="020F0502020204030204" pitchFamily="34" charset="0"/>
              </a:rPr>
              <a:t>4 </a:t>
            </a:r>
            <a:r>
              <a:rPr lang="zh-CN" altLang="ja-JP">
                <a:sym typeface="Calibri" panose="020F0502020204030204" pitchFamily="34" charset="0"/>
              </a:rPr>
              <a:t>レベル</a:t>
            </a:r>
          </a:p>
          <a:p>
            <a:pPr lvl="4"/>
            <a:r>
              <a:rPr lang="zh-CN" altLang="ja-JP">
                <a:sym typeface="Calibri" panose="020F0502020204030204" pitchFamily="34" charset="0"/>
              </a:rPr>
              <a:t>第 </a:t>
            </a:r>
            <a:r>
              <a:rPr lang="ja-JP" altLang="zh-CN">
                <a:sym typeface="Calibri" panose="020F0502020204030204" pitchFamily="34" charset="0"/>
              </a:rPr>
              <a:t>5 </a:t>
            </a:r>
            <a:r>
              <a:rPr lang="zh-CN" altLang="ja-JP">
                <a:sym typeface="Calibri" panose="020F0502020204030204" pitchFamily="34" charset="0"/>
              </a:rPr>
              <a:t>レベル</a:t>
            </a:r>
          </a:p>
        </p:txBody>
      </p:sp>
      <p:sp>
        <p:nvSpPr>
          <p:cNvPr id="3076" name="Date Placeholder 3">
            <a:extLst>
              <a:ext uri="{FF2B5EF4-FFF2-40B4-BE49-F238E27FC236}">
                <a16:creationId xmlns:a16="http://schemas.microsoft.com/office/drawing/2014/main" id="{31E82876-04E8-4E9D-81B6-15C43CEF22BC}"/>
              </a:ext>
            </a:extLst>
          </p:cNvPr>
          <p:cNvSpPr>
            <a:spLocks noGrp="1" noChangeArrowheads="1"/>
          </p:cNvSpPr>
          <p:nvPr>
            <p:ph type="dt" sz="half" idx="2"/>
          </p:nvPr>
        </p:nvSpPr>
        <p:spPr bwMode="auto">
          <a:xfrm>
            <a:off x="838200" y="6356352"/>
            <a:ext cx="2743200" cy="365125"/>
          </a:xfrm>
          <a:prstGeom prst="rect">
            <a:avLst/>
          </a:prstGeom>
          <a:noFill/>
          <a:ln>
            <a:noFill/>
          </a:ln>
        </p:spPr>
        <p:txBody>
          <a:bodyPr vert="horz" wrap="square" lIns="91440" tIns="45720" rIns="91440" bIns="45720" numCol="1" anchor="ctr" anchorCtr="0" compatLnSpc="1">
            <a:prstTxWarp prst="textNoShape">
              <a:avLst/>
            </a:prstTxWarp>
          </a:bodyPr>
          <a:lstStyle>
            <a:lvl1pPr eaLnBrk="1" hangingPunct="1">
              <a:buFont typeface="Arial" panose="020B0604020202020204" pitchFamily="34" charset="0"/>
              <a:buNone/>
              <a:defRPr sz="825">
                <a:solidFill>
                  <a:srgbClr val="595959"/>
                </a:solidFill>
              </a:defRPr>
            </a:lvl1pPr>
          </a:lstStyle>
          <a:p>
            <a:pPr>
              <a:defRPr/>
            </a:pPr>
            <a:fld id="{75421CF3-E262-4D74-A6A2-C24432B77260}" type="datetime1">
              <a:rPr lang="ja-JP" altLang="en-US"/>
              <a:pPr>
                <a:defRPr/>
              </a:pPr>
              <a:t>2025/3/2</a:t>
            </a:fld>
            <a:endParaRPr lang="en-US" altLang="ja-JP" sz="1350" dirty="0">
              <a:solidFill>
                <a:schemeClr val="tx1"/>
              </a:solidFill>
            </a:endParaRPr>
          </a:p>
        </p:txBody>
      </p:sp>
      <p:sp>
        <p:nvSpPr>
          <p:cNvPr id="3077" name="Footer Placeholder 4">
            <a:extLst>
              <a:ext uri="{FF2B5EF4-FFF2-40B4-BE49-F238E27FC236}">
                <a16:creationId xmlns:a16="http://schemas.microsoft.com/office/drawing/2014/main" id="{AE4B466A-B6B3-4375-8A18-3DD9826E348E}"/>
              </a:ext>
            </a:extLst>
          </p:cNvPr>
          <p:cNvSpPr>
            <a:spLocks noGrp="1" noChangeArrowheads="1"/>
          </p:cNvSpPr>
          <p:nvPr>
            <p:ph type="ftr" sz="quarter" idx="3"/>
          </p:nvPr>
        </p:nvSpPr>
        <p:spPr bwMode="auto">
          <a:xfrm>
            <a:off x="4038600" y="6356352"/>
            <a:ext cx="4114800" cy="365125"/>
          </a:xfrm>
          <a:prstGeom prst="rect">
            <a:avLst/>
          </a:prstGeom>
          <a:noFill/>
          <a:ln>
            <a:noFill/>
          </a:ln>
        </p:spPr>
        <p:txBody>
          <a:bodyPr vert="horz" wrap="square" lIns="91440" tIns="45720" rIns="91440" bIns="45720" numCol="1" anchor="ctr" anchorCtr="0" compatLnSpc="1">
            <a:prstTxWarp prst="textNoShape">
              <a:avLst/>
            </a:prstTxWarp>
          </a:bodyPr>
          <a:lstStyle>
            <a:lvl1pPr algn="ctr" eaLnBrk="1" hangingPunct="1">
              <a:buFont typeface="Arial" panose="020B0604020202020204" pitchFamily="34" charset="0"/>
              <a:buNone/>
              <a:defRPr sz="825">
                <a:solidFill>
                  <a:srgbClr val="595959"/>
                </a:solidFill>
              </a:defRPr>
            </a:lvl1pPr>
          </a:lstStyle>
          <a:p>
            <a:pPr>
              <a:defRPr/>
            </a:pPr>
            <a:endParaRPr lang="ja-JP" altLang="ja-JP"/>
          </a:p>
        </p:txBody>
      </p:sp>
      <p:sp>
        <p:nvSpPr>
          <p:cNvPr id="3078" name="Slide Number Placeholder 5">
            <a:extLst>
              <a:ext uri="{FF2B5EF4-FFF2-40B4-BE49-F238E27FC236}">
                <a16:creationId xmlns:a16="http://schemas.microsoft.com/office/drawing/2014/main" id="{8CD44CEE-B4EA-4912-9F4D-17FB737C2502}"/>
              </a:ext>
            </a:extLst>
          </p:cNvPr>
          <p:cNvSpPr>
            <a:spLocks noGrp="1" noChangeArrowheads="1"/>
          </p:cNvSpPr>
          <p:nvPr>
            <p:ph type="sldNum" sz="quarter" idx="4"/>
          </p:nvPr>
        </p:nvSpPr>
        <p:spPr bwMode="auto">
          <a:xfrm>
            <a:off x="8616949" y="6356352"/>
            <a:ext cx="2743200" cy="365125"/>
          </a:xfrm>
          <a:prstGeom prst="rect">
            <a:avLst/>
          </a:prstGeom>
          <a:noFill/>
          <a:ln>
            <a:noFill/>
          </a:ln>
        </p:spPr>
        <p:txBody>
          <a:bodyPr vert="horz" wrap="square" lIns="91440" tIns="45720" rIns="91440" bIns="45720" numCol="1" anchor="ctr" anchorCtr="0" compatLnSpc="1">
            <a:prstTxWarp prst="textNoShape">
              <a:avLst/>
            </a:prstTxWarp>
          </a:bodyPr>
          <a:lstStyle>
            <a:lvl1pPr algn="r" eaLnBrk="1" hangingPunct="1">
              <a:buFont typeface="Arial" panose="020B0604020202020204" pitchFamily="34" charset="0"/>
              <a:buNone/>
              <a:defRPr sz="825">
                <a:solidFill>
                  <a:srgbClr val="898989"/>
                </a:solidFill>
              </a:defRPr>
            </a:lvl1pPr>
          </a:lstStyle>
          <a:p>
            <a:pPr>
              <a:defRPr/>
            </a:pPr>
            <a:fld id="{7B6B2C67-DD01-4739-AC3E-9A52CB7EDC0F}" type="slidenum">
              <a:rPr lang="ja-JP" altLang="en-US"/>
              <a:pPr>
                <a:defRPr/>
              </a:pPr>
              <a:t>‹#›</a:t>
            </a:fld>
            <a:endParaRPr lang="en-US" altLang="ja-JP" sz="1350" dirty="0">
              <a:solidFill>
                <a:schemeClr val="tx1"/>
              </a:solidFill>
            </a:endParaRPr>
          </a:p>
        </p:txBody>
      </p:sp>
    </p:spTree>
    <p:extLst>
      <p:ext uri="{BB962C8B-B14F-4D97-AF65-F5344CB8AC3E}">
        <p14:creationId xmlns:p14="http://schemas.microsoft.com/office/powerpoint/2010/main" val="1240750951"/>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Lst>
  <mc:AlternateContent xmlns:mc="http://schemas.openxmlformats.org/markup-compatibility/2006" xmlns:p14="http://schemas.microsoft.com/office/powerpoint/2010/main">
    <mc:Choice Requires="p14">
      <p:transition spd="slow" p14:dur="2500">
        <p14:prism isContent="1"/>
      </p:transition>
    </mc:Choice>
    <mc:Fallback xmlns="">
      <p:transition spd="slow">
        <p:fade/>
      </p:transition>
    </mc:Fallback>
  </mc:AlternateContent>
  <p:hf sldNum="0" hdr="0" ftr="0"/>
  <p:txStyles>
    <p:titleStyle>
      <a:lvl1pPr marL="685800" indent="-685800" algn="l" rtl="0" eaLnBrk="0" fontAlgn="base" hangingPunct="0">
        <a:lnSpc>
          <a:spcPct val="90000"/>
        </a:lnSpc>
        <a:spcBef>
          <a:spcPct val="0"/>
        </a:spcBef>
        <a:spcAft>
          <a:spcPct val="0"/>
        </a:spcAft>
        <a:defRPr sz="3300" kern="1200">
          <a:solidFill>
            <a:schemeClr val="tx1"/>
          </a:solidFill>
          <a:latin typeface="+mj-lt"/>
          <a:ea typeface="+mj-ea"/>
          <a:cs typeface="+mj-cs"/>
          <a:sym typeface="Calibri Light" panose="020F0302020204030204" pitchFamily="34" charset="0"/>
        </a:defRPr>
      </a:lvl1pPr>
      <a:lvl2pPr marL="685800" indent="-685800" algn="l" rtl="0" eaLnBrk="0" fontAlgn="base" hangingPunct="0">
        <a:lnSpc>
          <a:spcPct val="90000"/>
        </a:lnSpc>
        <a:spcBef>
          <a:spcPct val="0"/>
        </a:spcBef>
        <a:spcAft>
          <a:spcPct val="0"/>
        </a:spcAft>
        <a:defRPr sz="3300">
          <a:solidFill>
            <a:schemeClr val="tx1"/>
          </a:solidFill>
          <a:latin typeface="Calibri Light" panose="020F0302020204030204" pitchFamily="34" charset="0"/>
          <a:ea typeface="SimSun" panose="02010600030101010101" pitchFamily="2" charset="-122"/>
          <a:sym typeface="Calibri Light" panose="020F0302020204030204" pitchFamily="34" charset="0"/>
        </a:defRPr>
      </a:lvl2pPr>
      <a:lvl3pPr marL="685800" indent="-685800" algn="l" rtl="0" eaLnBrk="0" fontAlgn="base" hangingPunct="0">
        <a:lnSpc>
          <a:spcPct val="90000"/>
        </a:lnSpc>
        <a:spcBef>
          <a:spcPct val="0"/>
        </a:spcBef>
        <a:spcAft>
          <a:spcPct val="0"/>
        </a:spcAft>
        <a:defRPr sz="3300">
          <a:solidFill>
            <a:schemeClr val="tx1"/>
          </a:solidFill>
          <a:latin typeface="Calibri Light" panose="020F0302020204030204" pitchFamily="34" charset="0"/>
          <a:ea typeface="SimSun" panose="02010600030101010101" pitchFamily="2" charset="-122"/>
          <a:sym typeface="Calibri Light" panose="020F0302020204030204" pitchFamily="34" charset="0"/>
        </a:defRPr>
      </a:lvl3pPr>
      <a:lvl4pPr marL="685800" indent="-685800" algn="l" rtl="0" eaLnBrk="0" fontAlgn="base" hangingPunct="0">
        <a:lnSpc>
          <a:spcPct val="90000"/>
        </a:lnSpc>
        <a:spcBef>
          <a:spcPct val="0"/>
        </a:spcBef>
        <a:spcAft>
          <a:spcPct val="0"/>
        </a:spcAft>
        <a:defRPr sz="3300">
          <a:solidFill>
            <a:schemeClr val="tx1"/>
          </a:solidFill>
          <a:latin typeface="Calibri Light" panose="020F0302020204030204" pitchFamily="34" charset="0"/>
          <a:ea typeface="SimSun" panose="02010600030101010101" pitchFamily="2" charset="-122"/>
          <a:sym typeface="Calibri Light" panose="020F0302020204030204" pitchFamily="34" charset="0"/>
        </a:defRPr>
      </a:lvl4pPr>
      <a:lvl5pPr marL="685800" indent="-685800" algn="l" rtl="0" eaLnBrk="0" fontAlgn="base" hangingPunct="0">
        <a:lnSpc>
          <a:spcPct val="90000"/>
        </a:lnSpc>
        <a:spcBef>
          <a:spcPct val="0"/>
        </a:spcBef>
        <a:spcAft>
          <a:spcPct val="0"/>
        </a:spcAft>
        <a:defRPr sz="3300">
          <a:solidFill>
            <a:schemeClr val="tx1"/>
          </a:solidFill>
          <a:latin typeface="Calibri Light" panose="020F0302020204030204" pitchFamily="34" charset="0"/>
          <a:ea typeface="SimSun" panose="02010600030101010101" pitchFamily="2" charset="-122"/>
          <a:sym typeface="Calibri Light" panose="020F0302020204030204" pitchFamily="34" charset="0"/>
        </a:defRPr>
      </a:lvl5pPr>
      <a:lvl6pPr marL="1028700" indent="-685800" algn="l" rtl="0" fontAlgn="base">
        <a:lnSpc>
          <a:spcPct val="90000"/>
        </a:lnSpc>
        <a:spcBef>
          <a:spcPct val="0"/>
        </a:spcBef>
        <a:spcAft>
          <a:spcPct val="0"/>
        </a:spcAft>
        <a:defRPr sz="3300">
          <a:solidFill>
            <a:schemeClr val="tx1"/>
          </a:solidFill>
          <a:latin typeface="Calibri Light" panose="020F0302020204030204" pitchFamily="34" charset="0"/>
          <a:ea typeface="SimSun" panose="02010600030101010101" pitchFamily="2" charset="-122"/>
          <a:sym typeface="Calibri Light" panose="020F0302020204030204" pitchFamily="34" charset="0"/>
        </a:defRPr>
      </a:lvl6pPr>
      <a:lvl7pPr marL="1371600" indent="-685800" algn="l" rtl="0" fontAlgn="base">
        <a:lnSpc>
          <a:spcPct val="90000"/>
        </a:lnSpc>
        <a:spcBef>
          <a:spcPct val="0"/>
        </a:spcBef>
        <a:spcAft>
          <a:spcPct val="0"/>
        </a:spcAft>
        <a:defRPr sz="3300">
          <a:solidFill>
            <a:schemeClr val="tx1"/>
          </a:solidFill>
          <a:latin typeface="Calibri Light" panose="020F0302020204030204" pitchFamily="34" charset="0"/>
          <a:ea typeface="SimSun" panose="02010600030101010101" pitchFamily="2" charset="-122"/>
          <a:sym typeface="Calibri Light" panose="020F0302020204030204" pitchFamily="34" charset="0"/>
        </a:defRPr>
      </a:lvl7pPr>
      <a:lvl8pPr marL="1714500" indent="-685800" algn="l" rtl="0" fontAlgn="base">
        <a:lnSpc>
          <a:spcPct val="90000"/>
        </a:lnSpc>
        <a:spcBef>
          <a:spcPct val="0"/>
        </a:spcBef>
        <a:spcAft>
          <a:spcPct val="0"/>
        </a:spcAft>
        <a:defRPr sz="3300">
          <a:solidFill>
            <a:schemeClr val="tx1"/>
          </a:solidFill>
          <a:latin typeface="Calibri Light" panose="020F0302020204030204" pitchFamily="34" charset="0"/>
          <a:ea typeface="SimSun" panose="02010600030101010101" pitchFamily="2" charset="-122"/>
          <a:sym typeface="Calibri Light" panose="020F0302020204030204" pitchFamily="34" charset="0"/>
        </a:defRPr>
      </a:lvl8pPr>
      <a:lvl9pPr marL="2057400" indent="-685800" algn="l" rtl="0" fontAlgn="base">
        <a:lnSpc>
          <a:spcPct val="90000"/>
        </a:lnSpc>
        <a:spcBef>
          <a:spcPct val="0"/>
        </a:spcBef>
        <a:spcAft>
          <a:spcPct val="0"/>
        </a:spcAft>
        <a:defRPr sz="3300">
          <a:solidFill>
            <a:schemeClr val="tx1"/>
          </a:solidFill>
          <a:latin typeface="Calibri Light" panose="020F0302020204030204" pitchFamily="34" charset="0"/>
          <a:ea typeface="SimSun" panose="02010600030101010101" pitchFamily="2" charset="-122"/>
          <a:sym typeface="Calibri Light" panose="020F0302020204030204" pitchFamily="34" charset="0"/>
        </a:defRPr>
      </a:lvl9pPr>
    </p:titleStyle>
    <p:bodyStyle>
      <a:lvl1pPr marL="171450" indent="-171450" algn="l" rtl="0" eaLnBrk="0" fontAlgn="base" hangingPunct="0">
        <a:lnSpc>
          <a:spcPct val="90000"/>
        </a:lnSpc>
        <a:spcBef>
          <a:spcPts val="750"/>
        </a:spcBef>
        <a:spcAft>
          <a:spcPct val="0"/>
        </a:spcAft>
        <a:buFont typeface="Wingdings 2" panose="05020102010507070707" pitchFamily="18" charset="2"/>
        <a:buChar char=""/>
        <a:defRPr sz="2100" kern="1200">
          <a:solidFill>
            <a:schemeClr val="tx1"/>
          </a:solidFill>
          <a:latin typeface="+mn-lt"/>
          <a:ea typeface="+mn-ea"/>
          <a:cs typeface="+mn-cs"/>
          <a:sym typeface="Calibri" panose="020F0502020204030204" pitchFamily="34" charset="0"/>
        </a:defRPr>
      </a:lvl1pPr>
      <a:lvl2pPr marL="514350" indent="-171450" algn="l" rtl="0" eaLnBrk="0" fontAlgn="base" hangingPunct="0">
        <a:lnSpc>
          <a:spcPct val="90000"/>
        </a:lnSpc>
        <a:spcBef>
          <a:spcPts val="375"/>
        </a:spcBef>
        <a:spcAft>
          <a:spcPct val="0"/>
        </a:spcAft>
        <a:buFont typeface="Wingdings 2" panose="05020102010507070707" pitchFamily="18" charset="2"/>
        <a:buChar char=""/>
        <a:defRPr sz="1800" kern="1200">
          <a:solidFill>
            <a:schemeClr val="tx1"/>
          </a:solidFill>
          <a:latin typeface="+mn-lt"/>
          <a:ea typeface="+mn-ea"/>
          <a:cs typeface="+mn-cs"/>
          <a:sym typeface="Calibri" panose="020F0502020204030204" pitchFamily="34" charset="0"/>
        </a:defRPr>
      </a:lvl2pPr>
      <a:lvl3pPr marL="857250" indent="-171450" algn="l" rtl="0" eaLnBrk="0" fontAlgn="base" hangingPunct="0">
        <a:lnSpc>
          <a:spcPct val="90000"/>
        </a:lnSpc>
        <a:spcBef>
          <a:spcPts val="375"/>
        </a:spcBef>
        <a:spcAft>
          <a:spcPct val="0"/>
        </a:spcAft>
        <a:buFont typeface="Wingdings 2" panose="05020102010507070707" pitchFamily="18" charset="2"/>
        <a:buChar char=""/>
        <a:defRPr sz="1500" kern="1200">
          <a:solidFill>
            <a:schemeClr val="tx1"/>
          </a:solidFill>
          <a:latin typeface="+mn-lt"/>
          <a:ea typeface="+mn-ea"/>
          <a:cs typeface="+mn-cs"/>
          <a:sym typeface="Calibri" panose="020F0502020204030204" pitchFamily="34" charset="0"/>
        </a:defRPr>
      </a:lvl3pPr>
      <a:lvl4pPr marL="1200150" indent="-171450" algn="l" rtl="0" eaLnBrk="0" fontAlgn="base" hangingPunct="0">
        <a:lnSpc>
          <a:spcPct val="90000"/>
        </a:lnSpc>
        <a:spcBef>
          <a:spcPts val="375"/>
        </a:spcBef>
        <a:spcAft>
          <a:spcPct val="0"/>
        </a:spcAft>
        <a:buFont typeface="Wingdings 2" panose="05020102010507070707" pitchFamily="18" charset="2"/>
        <a:buChar char=""/>
        <a:defRPr kern="1200">
          <a:solidFill>
            <a:schemeClr val="tx1"/>
          </a:solidFill>
          <a:latin typeface="+mn-lt"/>
          <a:ea typeface="+mn-ea"/>
          <a:cs typeface="+mn-cs"/>
          <a:sym typeface="Calibri" panose="020F0502020204030204" pitchFamily="34" charset="0"/>
        </a:defRPr>
      </a:lvl4pPr>
      <a:lvl5pPr marL="1543050" indent="-171450" algn="l" rtl="0" eaLnBrk="0" fontAlgn="base" hangingPunct="0">
        <a:lnSpc>
          <a:spcPct val="90000"/>
        </a:lnSpc>
        <a:spcBef>
          <a:spcPts val="375"/>
        </a:spcBef>
        <a:spcAft>
          <a:spcPct val="0"/>
        </a:spcAft>
        <a:buFont typeface="Wingdings 2" panose="05020102010507070707" pitchFamily="18" charset="2"/>
        <a:buChar char=""/>
        <a:defRPr kern="1200">
          <a:solidFill>
            <a:schemeClr val="tx1"/>
          </a:solidFill>
          <a:latin typeface="+mn-lt"/>
          <a:ea typeface="+mn-ea"/>
          <a:cs typeface="+mn-cs"/>
          <a:sym typeface="Calibri" panose="020F050202020403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3A30972-1C67-4E6A-8DF8-FA31811F32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a:extLst>
              <a:ext uri="{FF2B5EF4-FFF2-40B4-BE49-F238E27FC236}">
                <a16:creationId xmlns:a16="http://schemas.microsoft.com/office/drawing/2014/main" id="{94A7C4A0-AF15-4181-A8AA-DD88418E93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4" name="Date Placeholder 3">
            <a:extLst>
              <a:ext uri="{FF2B5EF4-FFF2-40B4-BE49-F238E27FC236}">
                <a16:creationId xmlns:a16="http://schemas.microsoft.com/office/drawing/2014/main" id="{81EBF25C-41FB-46AD-9289-6BF20A26C5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a:extLst>
              <a:ext uri="{FF2B5EF4-FFF2-40B4-BE49-F238E27FC236}">
                <a16:creationId xmlns:a16="http://schemas.microsoft.com/office/drawing/2014/main" id="{403BEF16-CB3B-49A0-80E5-C0FA697B6E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4CA0E4A-24D2-4B23-B7EF-DD664DC1CD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A94E25-127B-4C48-AF96-44BA7B823777}" type="slidenum">
              <a:rPr lang="en-US" smtClean="0"/>
              <a:t>‹#›</a:t>
            </a:fld>
            <a:endParaRPr lang="en-US" dirty="0"/>
          </a:p>
        </p:txBody>
      </p:sp>
      <p:sp>
        <p:nvSpPr>
          <p:cNvPr id="7" name="Rectangle 6" hidden="1">
            <a:extLst>
              <a:ext uri="{FF2B5EF4-FFF2-40B4-BE49-F238E27FC236}">
                <a16:creationId xmlns:a16="http://schemas.microsoft.com/office/drawing/2014/main" id="{3AC13BC4-26FC-48BA-BD55-B5F6F84290EA}"/>
              </a:ext>
            </a:extLst>
          </p:cNvPr>
          <p:cNvSpPr/>
          <p:nvPr userDrawn="1"/>
        </p:nvSpPr>
        <p:spPr>
          <a:xfrm>
            <a:off x="12192000" y="0"/>
            <a:ext cx="5613400" cy="6586418"/>
          </a:xfrm>
          <a:prstGeom prst="rect">
            <a:avLst/>
          </a:prstGeom>
        </p:spPr>
        <p:txBody>
          <a:bodyPr wrap="square">
            <a:spAutoFit/>
          </a:bodyPr>
          <a:lstStyle/>
          <a:p>
            <a:pPr algn="l">
              <a:spcBef>
                <a:spcPts val="600"/>
              </a:spcBef>
              <a:spcAft>
                <a:spcPts val="600"/>
              </a:spcAft>
            </a:pPr>
            <a:r>
              <a:rPr lang="en-US" b="0" i="0" dirty="0">
                <a:solidFill>
                  <a:srgbClr val="222222"/>
                </a:solidFill>
                <a:effectLst/>
                <a:latin typeface="MS PGothic" panose="020B0604020202020204" pitchFamily="34" charset="0"/>
              </a:rPr>
              <a:t>As we discussed, I’m hoping to get this buttoned up as quickly as possible. What are you thinking for turn-around?</a:t>
            </a:r>
          </a:p>
          <a:p>
            <a:pPr algn="l">
              <a:spcBef>
                <a:spcPts val="600"/>
              </a:spcBef>
              <a:spcAft>
                <a:spcPts val="600"/>
              </a:spcAft>
            </a:pPr>
            <a:r>
              <a:rPr lang="en-US" b="0" i="0" dirty="0">
                <a:solidFill>
                  <a:srgbClr val="222222"/>
                </a:solidFill>
                <a:effectLst/>
                <a:latin typeface="MS PGothic" panose="020B0604020202020204" pitchFamily="34" charset="0"/>
              </a:rPr>
              <a:t> </a:t>
            </a:r>
          </a:p>
          <a:p>
            <a:pPr algn="l">
              <a:spcBef>
                <a:spcPts val="600"/>
              </a:spcBef>
              <a:spcAft>
                <a:spcPts val="600"/>
              </a:spcAft>
            </a:pPr>
            <a:r>
              <a:rPr lang="en-US" b="0" i="0" dirty="0">
                <a:solidFill>
                  <a:srgbClr val="000000"/>
                </a:solidFill>
                <a:effectLst/>
                <a:latin typeface="MS PGothic" panose="020B0604020202020204" pitchFamily="34" charset="0"/>
              </a:rPr>
              <a:t>• revise any of the “how-to” text on the first pages</a:t>
            </a:r>
            <a:endParaRPr lang="en-US" b="0" i="0" dirty="0">
              <a:solidFill>
                <a:srgbClr val="222222"/>
              </a:solidFill>
              <a:effectLst/>
              <a:latin typeface="MS PGothic" panose="020B0604020202020204" pitchFamily="34" charset="0"/>
            </a:endParaRPr>
          </a:p>
          <a:p>
            <a:pPr algn="l">
              <a:spcBef>
                <a:spcPts val="600"/>
              </a:spcBef>
              <a:spcAft>
                <a:spcPts val="600"/>
              </a:spcAft>
            </a:pPr>
            <a:r>
              <a:rPr lang="en-US" b="0" i="0" dirty="0">
                <a:solidFill>
                  <a:srgbClr val="000000"/>
                </a:solidFill>
                <a:effectLst/>
                <a:latin typeface="MS PGothic" panose="020B0604020202020204" pitchFamily="34" charset="0"/>
              </a:rPr>
              <a:t>• make sure the template is properly set up for both Macs and PCs – Should there be 2 versions of the PPT, one for Mac, one for PC?</a:t>
            </a:r>
            <a:endParaRPr lang="en-US" b="0" i="0" dirty="0">
              <a:solidFill>
                <a:srgbClr val="222222"/>
              </a:solidFill>
              <a:effectLst/>
              <a:latin typeface="MS PGothic" panose="020B0604020202020204" pitchFamily="34" charset="0"/>
            </a:endParaRPr>
          </a:p>
          <a:p>
            <a:pPr algn="l">
              <a:spcBef>
                <a:spcPts val="600"/>
              </a:spcBef>
              <a:spcAft>
                <a:spcPts val="600"/>
              </a:spcAft>
            </a:pPr>
            <a:r>
              <a:rPr lang="en-US" b="0" i="0" dirty="0">
                <a:solidFill>
                  <a:srgbClr val="000000"/>
                </a:solidFill>
                <a:effectLst/>
                <a:latin typeface="MS PGothic" panose="020B0604020202020204" pitchFamily="34" charset="0"/>
              </a:rPr>
              <a:t>• create text placeholders within each slide</a:t>
            </a:r>
            <a:endParaRPr lang="en-US" b="0" i="0" dirty="0">
              <a:solidFill>
                <a:srgbClr val="222222"/>
              </a:solidFill>
              <a:effectLst/>
              <a:latin typeface="MS PGothic" panose="020B0604020202020204" pitchFamily="34" charset="0"/>
            </a:endParaRPr>
          </a:p>
          <a:p>
            <a:pPr algn="l">
              <a:spcBef>
                <a:spcPts val="600"/>
              </a:spcBef>
              <a:spcAft>
                <a:spcPts val="600"/>
              </a:spcAft>
            </a:pPr>
            <a:r>
              <a:rPr lang="en-US" b="0" i="0" dirty="0">
                <a:solidFill>
                  <a:srgbClr val="000000"/>
                </a:solidFill>
                <a:effectLst/>
                <a:latin typeface="MS PGothic" panose="020B0604020202020204" pitchFamily="34" charset="0"/>
              </a:rPr>
              <a:t>• how to create certain visual effects such as the transparent photo overlays (the process is different from Mac to PC)</a:t>
            </a:r>
            <a:endParaRPr lang="en-US" b="0" i="0" dirty="0">
              <a:solidFill>
                <a:srgbClr val="222222"/>
              </a:solidFill>
              <a:effectLst/>
              <a:latin typeface="MS PGothic" panose="020B0604020202020204" pitchFamily="34" charset="0"/>
            </a:endParaRPr>
          </a:p>
          <a:p>
            <a:pPr algn="l">
              <a:spcBef>
                <a:spcPts val="600"/>
              </a:spcBef>
              <a:spcAft>
                <a:spcPts val="600"/>
              </a:spcAft>
            </a:pPr>
            <a:r>
              <a:rPr lang="en-US" b="0" i="0" dirty="0">
                <a:solidFill>
                  <a:srgbClr val="000000"/>
                </a:solidFill>
                <a:effectLst/>
                <a:latin typeface="MS PGothic" panose="020B0604020202020204" pitchFamily="34" charset="0"/>
              </a:rPr>
              <a:t>• creating new generic infographics (such as bar charts and tables) so that we make it easy for users to create their own in a proper style</a:t>
            </a:r>
            <a:endParaRPr lang="en-US" b="0" i="0" dirty="0">
              <a:solidFill>
                <a:srgbClr val="222222"/>
              </a:solidFill>
              <a:effectLst/>
              <a:latin typeface="MS PGothic" panose="020B0604020202020204" pitchFamily="34" charset="0"/>
            </a:endParaRPr>
          </a:p>
          <a:p>
            <a:pPr algn="l">
              <a:spcBef>
                <a:spcPts val="600"/>
              </a:spcBef>
              <a:spcAft>
                <a:spcPts val="600"/>
              </a:spcAft>
            </a:pPr>
            <a:r>
              <a:rPr lang="en-US" b="0" i="0" dirty="0">
                <a:solidFill>
                  <a:srgbClr val="000000"/>
                </a:solidFill>
                <a:effectLst/>
                <a:latin typeface="MS PGothic" panose="020B0604020202020204" pitchFamily="34" charset="0"/>
              </a:rPr>
              <a:t>• need your advice on fonts – I’m thinking we should only use the “free option” fonts? (see attached)</a:t>
            </a:r>
            <a:endParaRPr lang="en-US" b="0" i="0" dirty="0">
              <a:solidFill>
                <a:srgbClr val="222222"/>
              </a:solidFill>
              <a:effectLst/>
              <a:latin typeface="MS PGothic" panose="020B0604020202020204" pitchFamily="34" charset="0"/>
            </a:endParaRPr>
          </a:p>
          <a:p>
            <a:pPr algn="l">
              <a:spcBef>
                <a:spcPts val="600"/>
              </a:spcBef>
              <a:spcAft>
                <a:spcPts val="600"/>
              </a:spcAft>
            </a:pPr>
            <a:r>
              <a:rPr lang="en-US" b="0" i="0" dirty="0">
                <a:solidFill>
                  <a:srgbClr val="222222"/>
                </a:solidFill>
                <a:effectLst/>
                <a:latin typeface="MS PGothic" panose="020B0604020202020204" pitchFamily="34" charset="0"/>
              </a:rPr>
              <a:t>• make sure all colors are the proper CMYK breakdown colors for Rotary (on the way)</a:t>
            </a:r>
          </a:p>
        </p:txBody>
      </p:sp>
      <p:grpSp>
        <p:nvGrpSpPr>
          <p:cNvPr id="8" name="Group 7" hidden="1">
            <a:extLst>
              <a:ext uri="{FF2B5EF4-FFF2-40B4-BE49-F238E27FC236}">
                <a16:creationId xmlns:a16="http://schemas.microsoft.com/office/drawing/2014/main" id="{804F3FBD-3E3A-4798-A75B-C9FEFA1BF809}"/>
              </a:ext>
            </a:extLst>
          </p:cNvPr>
          <p:cNvGrpSpPr/>
          <p:nvPr userDrawn="1"/>
        </p:nvGrpSpPr>
        <p:grpSpPr>
          <a:xfrm>
            <a:off x="0" y="6984999"/>
            <a:ext cx="10083800" cy="304209"/>
            <a:chOff x="0" y="-1013285"/>
            <a:chExt cx="12192000" cy="885694"/>
          </a:xfrm>
        </p:grpSpPr>
        <p:sp>
          <p:nvSpPr>
            <p:cNvPr id="9" name="Rectangle 8">
              <a:extLst>
                <a:ext uri="{FF2B5EF4-FFF2-40B4-BE49-F238E27FC236}">
                  <a16:creationId xmlns:a16="http://schemas.microsoft.com/office/drawing/2014/main" id="{F2F52BFC-C5AE-430C-A1DE-3AA417850141}"/>
                </a:ext>
              </a:extLst>
            </p:cNvPr>
            <p:cNvSpPr/>
            <p:nvPr userDrawn="1"/>
          </p:nvSpPr>
          <p:spPr>
            <a:xfrm>
              <a:off x="0" y="-1013285"/>
              <a:ext cx="1724431" cy="885694"/>
            </a:xfrm>
            <a:prstGeom prst="rect">
              <a:avLst/>
            </a:prstGeom>
            <a:solidFill>
              <a:srgbClr val="4859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72,89,93</a:t>
              </a:r>
            </a:p>
          </p:txBody>
        </p:sp>
        <p:sp>
          <p:nvSpPr>
            <p:cNvPr id="10" name="Rectangle 9">
              <a:extLst>
                <a:ext uri="{FF2B5EF4-FFF2-40B4-BE49-F238E27FC236}">
                  <a16:creationId xmlns:a16="http://schemas.microsoft.com/office/drawing/2014/main" id="{E172C24F-CD6F-466D-9F22-DEAB6D3D48CA}"/>
                </a:ext>
              </a:extLst>
            </p:cNvPr>
            <p:cNvSpPr/>
            <p:nvPr userDrawn="1"/>
          </p:nvSpPr>
          <p:spPr>
            <a:xfrm>
              <a:off x="2093514" y="-1013285"/>
              <a:ext cx="1724431" cy="885694"/>
            </a:xfrm>
            <a:prstGeom prst="rect">
              <a:avLst/>
            </a:prstGeom>
            <a:solidFill>
              <a:srgbClr val="00B2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0,178,177</a:t>
              </a:r>
            </a:p>
          </p:txBody>
        </p:sp>
        <p:sp>
          <p:nvSpPr>
            <p:cNvPr id="11" name="Rectangle 10">
              <a:extLst>
                <a:ext uri="{FF2B5EF4-FFF2-40B4-BE49-F238E27FC236}">
                  <a16:creationId xmlns:a16="http://schemas.microsoft.com/office/drawing/2014/main" id="{769599F9-3B73-4368-98A9-9DF824ECE483}"/>
                </a:ext>
              </a:extLst>
            </p:cNvPr>
            <p:cNvSpPr/>
            <p:nvPr userDrawn="1"/>
          </p:nvSpPr>
          <p:spPr>
            <a:xfrm>
              <a:off x="4187028" y="-1013285"/>
              <a:ext cx="1724431" cy="885694"/>
            </a:xfrm>
            <a:prstGeom prst="rect">
              <a:avLst/>
            </a:prstGeom>
            <a:solidFill>
              <a:srgbClr val="01B0E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1,176,227</a:t>
              </a:r>
            </a:p>
          </p:txBody>
        </p:sp>
        <p:sp>
          <p:nvSpPr>
            <p:cNvPr id="12" name="Rectangle 11">
              <a:extLst>
                <a:ext uri="{FF2B5EF4-FFF2-40B4-BE49-F238E27FC236}">
                  <a16:creationId xmlns:a16="http://schemas.microsoft.com/office/drawing/2014/main" id="{A64D2A59-F06E-4454-835D-B1B119399FF0}"/>
                </a:ext>
              </a:extLst>
            </p:cNvPr>
            <p:cNvSpPr/>
            <p:nvPr userDrawn="1"/>
          </p:nvSpPr>
          <p:spPr>
            <a:xfrm>
              <a:off x="6280542" y="-1013285"/>
              <a:ext cx="1724431" cy="885694"/>
            </a:xfrm>
            <a:prstGeom prst="rect">
              <a:avLst/>
            </a:prstGeom>
            <a:solidFill>
              <a:srgbClr val="006FD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0,111,211</a:t>
              </a:r>
            </a:p>
          </p:txBody>
        </p:sp>
        <p:sp>
          <p:nvSpPr>
            <p:cNvPr id="13" name="Rectangle 12">
              <a:extLst>
                <a:ext uri="{FF2B5EF4-FFF2-40B4-BE49-F238E27FC236}">
                  <a16:creationId xmlns:a16="http://schemas.microsoft.com/office/drawing/2014/main" id="{C1B62E1E-3C53-4822-A67E-EEBA9A88892C}"/>
                </a:ext>
              </a:extLst>
            </p:cNvPr>
            <p:cNvSpPr/>
            <p:nvPr userDrawn="1"/>
          </p:nvSpPr>
          <p:spPr>
            <a:xfrm>
              <a:off x="8374056" y="-1013285"/>
              <a:ext cx="1724431" cy="885694"/>
            </a:xfrm>
            <a:prstGeom prst="rect">
              <a:avLst/>
            </a:prstGeom>
            <a:solidFill>
              <a:srgbClr val="7D17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125,23,158</a:t>
              </a:r>
            </a:p>
          </p:txBody>
        </p:sp>
        <p:sp>
          <p:nvSpPr>
            <p:cNvPr id="14" name="Rectangle 13">
              <a:extLst>
                <a:ext uri="{FF2B5EF4-FFF2-40B4-BE49-F238E27FC236}">
                  <a16:creationId xmlns:a16="http://schemas.microsoft.com/office/drawing/2014/main" id="{DD450576-31D2-4B6E-8BCF-0CBCAD997009}"/>
                </a:ext>
              </a:extLst>
            </p:cNvPr>
            <p:cNvSpPr/>
            <p:nvPr userDrawn="1"/>
          </p:nvSpPr>
          <p:spPr>
            <a:xfrm>
              <a:off x="10467569" y="-1013285"/>
              <a:ext cx="1724431" cy="885694"/>
            </a:xfrm>
            <a:prstGeom prst="rect">
              <a:avLst/>
            </a:prstGeom>
            <a:solidFill>
              <a:srgbClr val="EB06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235,6,117</a:t>
              </a:r>
            </a:p>
          </p:txBody>
        </p:sp>
      </p:grpSp>
      <p:sp>
        <p:nvSpPr>
          <p:cNvPr id="15" name="Rotary Logo simple" hidden="1">
            <a:extLst>
              <a:ext uri="{FF2B5EF4-FFF2-40B4-BE49-F238E27FC236}">
                <a16:creationId xmlns:a16="http://schemas.microsoft.com/office/drawing/2014/main" id="{CBE37952-D34A-45B0-8DCF-EBD057553886}"/>
              </a:ext>
            </a:extLst>
          </p:cNvPr>
          <p:cNvSpPr>
            <a:spLocks/>
          </p:cNvSpPr>
          <p:nvPr userDrawn="1"/>
        </p:nvSpPr>
        <p:spPr bwMode="auto">
          <a:xfrm>
            <a:off x="12939394" y="6041015"/>
            <a:ext cx="1751014" cy="664585"/>
          </a:xfrm>
          <a:custGeom>
            <a:avLst/>
            <a:gdLst>
              <a:gd name="connsiteX0" fmla="*/ 1869753 w 2378076"/>
              <a:gd name="connsiteY0" fmla="*/ 541874 h 902582"/>
              <a:gd name="connsiteX1" fmla="*/ 1745039 w 2378076"/>
              <a:gd name="connsiteY1" fmla="*/ 604157 h 902582"/>
              <a:gd name="connsiteX2" fmla="*/ 1736725 w 2378076"/>
              <a:gd name="connsiteY2" fmla="*/ 609819 h 902582"/>
              <a:gd name="connsiteX3" fmla="*/ 1736725 w 2378076"/>
              <a:gd name="connsiteY3" fmla="*/ 612651 h 902582"/>
              <a:gd name="connsiteX4" fmla="*/ 1742268 w 2378076"/>
              <a:gd name="connsiteY4" fmla="*/ 621144 h 902582"/>
              <a:gd name="connsiteX5" fmla="*/ 1886381 w 2378076"/>
              <a:gd name="connsiteY5" fmla="*/ 706075 h 902582"/>
              <a:gd name="connsiteX6" fmla="*/ 1894695 w 2378076"/>
              <a:gd name="connsiteY6" fmla="*/ 706075 h 902582"/>
              <a:gd name="connsiteX7" fmla="*/ 1897467 w 2378076"/>
              <a:gd name="connsiteY7" fmla="*/ 691920 h 902582"/>
              <a:gd name="connsiteX8" fmla="*/ 1889152 w 2378076"/>
              <a:gd name="connsiteY8" fmla="*/ 553198 h 902582"/>
              <a:gd name="connsiteX9" fmla="*/ 1883610 w 2378076"/>
              <a:gd name="connsiteY9" fmla="*/ 541874 h 902582"/>
              <a:gd name="connsiteX10" fmla="*/ 1869753 w 2378076"/>
              <a:gd name="connsiteY10" fmla="*/ 541874 h 902582"/>
              <a:gd name="connsiteX11" fmla="*/ 1982115 w 2378076"/>
              <a:gd name="connsiteY11" fmla="*/ 539043 h 902582"/>
              <a:gd name="connsiteX12" fmla="*/ 1976518 w 2378076"/>
              <a:gd name="connsiteY12" fmla="*/ 550344 h 902582"/>
              <a:gd name="connsiteX13" fmla="*/ 1965325 w 2378076"/>
              <a:gd name="connsiteY13" fmla="*/ 691605 h 902582"/>
              <a:gd name="connsiteX14" fmla="*/ 1968123 w 2378076"/>
              <a:gd name="connsiteY14" fmla="*/ 702906 h 902582"/>
              <a:gd name="connsiteX15" fmla="*/ 1979317 w 2378076"/>
              <a:gd name="connsiteY15" fmla="*/ 702906 h 902582"/>
              <a:gd name="connsiteX16" fmla="*/ 2124828 w 2378076"/>
              <a:gd name="connsiteY16" fmla="*/ 618149 h 902582"/>
              <a:gd name="connsiteX17" fmla="*/ 2130425 w 2378076"/>
              <a:gd name="connsiteY17" fmla="*/ 609674 h 902582"/>
              <a:gd name="connsiteX18" fmla="*/ 2119232 w 2378076"/>
              <a:gd name="connsiteY18" fmla="*/ 601198 h 902582"/>
              <a:gd name="connsiteX19" fmla="*/ 1996106 w 2378076"/>
              <a:gd name="connsiteY19" fmla="*/ 539043 h 902582"/>
              <a:gd name="connsiteX20" fmla="*/ 1982115 w 2378076"/>
              <a:gd name="connsiteY20" fmla="*/ 539043 h 902582"/>
              <a:gd name="connsiteX21" fmla="*/ 871538 w 2378076"/>
              <a:gd name="connsiteY21" fmla="*/ 485068 h 902582"/>
              <a:gd name="connsiteX22" fmla="*/ 814983 w 2378076"/>
              <a:gd name="connsiteY22" fmla="*/ 487862 h 902582"/>
              <a:gd name="connsiteX23" fmla="*/ 781050 w 2378076"/>
              <a:gd name="connsiteY23" fmla="*/ 521390 h 902582"/>
              <a:gd name="connsiteX24" fmla="*/ 806500 w 2378076"/>
              <a:gd name="connsiteY24" fmla="*/ 554918 h 902582"/>
              <a:gd name="connsiteX25" fmla="*/ 871538 w 2378076"/>
              <a:gd name="connsiteY25" fmla="*/ 543742 h 902582"/>
              <a:gd name="connsiteX26" fmla="*/ 871538 w 2378076"/>
              <a:gd name="connsiteY26" fmla="*/ 485068 h 902582"/>
              <a:gd name="connsiteX27" fmla="*/ 396876 w 2378076"/>
              <a:gd name="connsiteY27" fmla="*/ 389818 h 902582"/>
              <a:gd name="connsiteX28" fmla="*/ 341313 w 2378076"/>
              <a:gd name="connsiteY28" fmla="*/ 471575 h 902582"/>
              <a:gd name="connsiteX29" fmla="*/ 396876 w 2378076"/>
              <a:gd name="connsiteY29" fmla="*/ 553331 h 902582"/>
              <a:gd name="connsiteX30" fmla="*/ 452438 w 2378076"/>
              <a:gd name="connsiteY30" fmla="*/ 471575 h 902582"/>
              <a:gd name="connsiteX31" fmla="*/ 396876 w 2378076"/>
              <a:gd name="connsiteY31" fmla="*/ 389818 h 902582"/>
              <a:gd name="connsiteX32" fmla="*/ 1964442 w 2378076"/>
              <a:gd name="connsiteY32" fmla="*/ 378529 h 902582"/>
              <a:gd name="connsiteX33" fmla="*/ 1954322 w 2378076"/>
              <a:gd name="connsiteY33" fmla="*/ 385585 h 902582"/>
              <a:gd name="connsiteX34" fmla="*/ 1957114 w 2378076"/>
              <a:gd name="connsiteY34" fmla="*/ 408163 h 902582"/>
              <a:gd name="connsiteX35" fmla="*/ 1979448 w 2378076"/>
              <a:gd name="connsiteY35" fmla="*/ 450496 h 902582"/>
              <a:gd name="connsiteX36" fmla="*/ 1931987 w 2378076"/>
              <a:gd name="connsiteY36" fmla="*/ 498474 h 902582"/>
              <a:gd name="connsiteX37" fmla="*/ 1884527 w 2378076"/>
              <a:gd name="connsiteY37" fmla="*/ 450496 h 902582"/>
              <a:gd name="connsiteX38" fmla="*/ 1906861 w 2378076"/>
              <a:gd name="connsiteY38" fmla="*/ 408163 h 902582"/>
              <a:gd name="connsiteX39" fmla="*/ 1909653 w 2378076"/>
              <a:gd name="connsiteY39" fmla="*/ 385585 h 902582"/>
              <a:gd name="connsiteX40" fmla="*/ 1887319 w 2378076"/>
              <a:gd name="connsiteY40" fmla="*/ 382763 h 902582"/>
              <a:gd name="connsiteX41" fmla="*/ 1851025 w 2378076"/>
              <a:gd name="connsiteY41" fmla="*/ 450496 h 902582"/>
              <a:gd name="connsiteX42" fmla="*/ 1931987 w 2378076"/>
              <a:gd name="connsiteY42" fmla="*/ 529518 h 902582"/>
              <a:gd name="connsiteX43" fmla="*/ 2012950 w 2378076"/>
              <a:gd name="connsiteY43" fmla="*/ 450496 h 902582"/>
              <a:gd name="connsiteX44" fmla="*/ 1976656 w 2378076"/>
              <a:gd name="connsiteY44" fmla="*/ 379940 h 902582"/>
              <a:gd name="connsiteX45" fmla="*/ 1964442 w 2378076"/>
              <a:gd name="connsiteY45" fmla="*/ 378529 h 902582"/>
              <a:gd name="connsiteX46" fmla="*/ 2166711 w 2378076"/>
              <a:gd name="connsiteY46" fmla="*/ 358068 h 902582"/>
              <a:gd name="connsiteX47" fmla="*/ 2155485 w 2378076"/>
              <a:gd name="connsiteY47" fmla="*/ 360888 h 902582"/>
              <a:gd name="connsiteX48" fmla="*/ 2040419 w 2378076"/>
              <a:gd name="connsiteY48" fmla="*/ 439837 h 902582"/>
              <a:gd name="connsiteX49" fmla="*/ 2032000 w 2378076"/>
              <a:gd name="connsiteY49" fmla="*/ 451115 h 902582"/>
              <a:gd name="connsiteX50" fmla="*/ 2040419 w 2378076"/>
              <a:gd name="connsiteY50" fmla="*/ 462393 h 902582"/>
              <a:gd name="connsiteX51" fmla="*/ 2155485 w 2378076"/>
              <a:gd name="connsiteY51" fmla="*/ 541342 h 902582"/>
              <a:gd name="connsiteX52" fmla="*/ 2166711 w 2378076"/>
              <a:gd name="connsiteY52" fmla="*/ 544162 h 902582"/>
              <a:gd name="connsiteX53" fmla="*/ 2172324 w 2378076"/>
              <a:gd name="connsiteY53" fmla="*/ 535703 h 902582"/>
              <a:gd name="connsiteX54" fmla="*/ 2172324 w 2378076"/>
              <a:gd name="connsiteY54" fmla="*/ 366527 h 902582"/>
              <a:gd name="connsiteX55" fmla="*/ 2166711 w 2378076"/>
              <a:gd name="connsiteY55" fmla="*/ 358068 h 902582"/>
              <a:gd name="connsiteX56" fmla="*/ 1697038 w 2378076"/>
              <a:gd name="connsiteY56" fmla="*/ 358068 h 902582"/>
              <a:gd name="connsiteX57" fmla="*/ 1691482 w 2378076"/>
              <a:gd name="connsiteY57" fmla="*/ 366527 h 902582"/>
              <a:gd name="connsiteX58" fmla="*/ 1691482 w 2378076"/>
              <a:gd name="connsiteY58" fmla="*/ 535703 h 902582"/>
              <a:gd name="connsiteX59" fmla="*/ 1697038 w 2378076"/>
              <a:gd name="connsiteY59" fmla="*/ 544162 h 902582"/>
              <a:gd name="connsiteX60" fmla="*/ 1708151 w 2378076"/>
              <a:gd name="connsiteY60" fmla="*/ 541342 h 902582"/>
              <a:gd name="connsiteX61" fmla="*/ 1822054 w 2378076"/>
              <a:gd name="connsiteY61" fmla="*/ 462393 h 902582"/>
              <a:gd name="connsiteX62" fmla="*/ 1830388 w 2378076"/>
              <a:gd name="connsiteY62" fmla="*/ 451115 h 902582"/>
              <a:gd name="connsiteX63" fmla="*/ 1822054 w 2378076"/>
              <a:gd name="connsiteY63" fmla="*/ 439837 h 902582"/>
              <a:gd name="connsiteX64" fmla="*/ 1708151 w 2378076"/>
              <a:gd name="connsiteY64" fmla="*/ 363707 h 902582"/>
              <a:gd name="connsiteX65" fmla="*/ 1697038 w 2378076"/>
              <a:gd name="connsiteY65" fmla="*/ 358068 h 902582"/>
              <a:gd name="connsiteX66" fmla="*/ 1170028 w 2378076"/>
              <a:gd name="connsiteY66" fmla="*/ 343781 h 902582"/>
              <a:gd name="connsiteX67" fmla="*/ 1206276 w 2378076"/>
              <a:gd name="connsiteY67" fmla="*/ 343781 h 902582"/>
              <a:gd name="connsiteX68" fmla="*/ 1214641 w 2378076"/>
              <a:gd name="connsiteY68" fmla="*/ 349423 h 902582"/>
              <a:gd name="connsiteX69" fmla="*/ 1267619 w 2378076"/>
              <a:gd name="connsiteY69" fmla="*/ 541235 h 902582"/>
              <a:gd name="connsiteX70" fmla="*/ 1270407 w 2378076"/>
              <a:gd name="connsiteY70" fmla="*/ 541235 h 902582"/>
              <a:gd name="connsiteX71" fmla="*/ 1320597 w 2378076"/>
              <a:gd name="connsiteY71" fmla="*/ 349423 h 902582"/>
              <a:gd name="connsiteX72" fmla="*/ 1328962 w 2378076"/>
              <a:gd name="connsiteY72" fmla="*/ 343781 h 902582"/>
              <a:gd name="connsiteX73" fmla="*/ 1367998 w 2378076"/>
              <a:gd name="connsiteY73" fmla="*/ 343781 h 902582"/>
              <a:gd name="connsiteX74" fmla="*/ 1373575 w 2378076"/>
              <a:gd name="connsiteY74" fmla="*/ 346602 h 902582"/>
              <a:gd name="connsiteX75" fmla="*/ 1376363 w 2378076"/>
              <a:gd name="connsiteY75" fmla="*/ 355064 h 902582"/>
              <a:gd name="connsiteX76" fmla="*/ 1370786 w 2378076"/>
              <a:gd name="connsiteY76" fmla="*/ 383272 h 902582"/>
              <a:gd name="connsiteX77" fmla="*/ 1354057 w 2378076"/>
              <a:gd name="connsiteY77" fmla="*/ 439687 h 902582"/>
              <a:gd name="connsiteX78" fmla="*/ 1309444 w 2378076"/>
              <a:gd name="connsiteY78" fmla="*/ 614575 h 902582"/>
              <a:gd name="connsiteX79" fmla="*/ 1236948 w 2378076"/>
              <a:gd name="connsiteY79" fmla="*/ 685094 h 902582"/>
              <a:gd name="connsiteX80" fmla="*/ 1234159 w 2378076"/>
              <a:gd name="connsiteY80" fmla="*/ 685094 h 902582"/>
              <a:gd name="connsiteX81" fmla="*/ 1170028 w 2378076"/>
              <a:gd name="connsiteY81" fmla="*/ 676632 h 902582"/>
              <a:gd name="connsiteX82" fmla="*/ 1161663 w 2378076"/>
              <a:gd name="connsiteY82" fmla="*/ 668170 h 902582"/>
              <a:gd name="connsiteX83" fmla="*/ 1161663 w 2378076"/>
              <a:gd name="connsiteY83" fmla="*/ 642783 h 902582"/>
              <a:gd name="connsiteX84" fmla="*/ 1164452 w 2378076"/>
              <a:gd name="connsiteY84" fmla="*/ 637141 h 902582"/>
              <a:gd name="connsiteX85" fmla="*/ 1172817 w 2378076"/>
              <a:gd name="connsiteY85" fmla="*/ 634320 h 902582"/>
              <a:gd name="connsiteX86" fmla="*/ 1220218 w 2378076"/>
              <a:gd name="connsiteY86" fmla="*/ 637141 h 902582"/>
              <a:gd name="connsiteX87" fmla="*/ 1253677 w 2378076"/>
              <a:gd name="connsiteY87" fmla="*/ 611754 h 902582"/>
              <a:gd name="connsiteX88" fmla="*/ 1253677 w 2378076"/>
              <a:gd name="connsiteY88" fmla="*/ 608933 h 902582"/>
              <a:gd name="connsiteX89" fmla="*/ 1259254 w 2378076"/>
              <a:gd name="connsiteY89" fmla="*/ 597650 h 902582"/>
              <a:gd name="connsiteX90" fmla="*/ 1248101 w 2378076"/>
              <a:gd name="connsiteY90" fmla="*/ 597650 h 902582"/>
              <a:gd name="connsiteX91" fmla="*/ 1214641 w 2378076"/>
              <a:gd name="connsiteY91" fmla="*/ 569443 h 902582"/>
              <a:gd name="connsiteX92" fmla="*/ 1158875 w 2378076"/>
              <a:gd name="connsiteY92" fmla="*/ 355064 h 902582"/>
              <a:gd name="connsiteX93" fmla="*/ 1161663 w 2378076"/>
              <a:gd name="connsiteY93" fmla="*/ 346602 h 902582"/>
              <a:gd name="connsiteX94" fmla="*/ 1170028 w 2378076"/>
              <a:gd name="connsiteY94" fmla="*/ 343781 h 902582"/>
              <a:gd name="connsiteX95" fmla="*/ 1116013 w 2378076"/>
              <a:gd name="connsiteY95" fmla="*/ 340606 h 902582"/>
              <a:gd name="connsiteX96" fmla="*/ 1124347 w 2378076"/>
              <a:gd name="connsiteY96" fmla="*/ 343432 h 902582"/>
              <a:gd name="connsiteX97" fmla="*/ 1127125 w 2378076"/>
              <a:gd name="connsiteY97" fmla="*/ 349085 h 902582"/>
              <a:gd name="connsiteX98" fmla="*/ 1127125 w 2378076"/>
              <a:gd name="connsiteY98" fmla="*/ 385824 h 902582"/>
              <a:gd name="connsiteX99" fmla="*/ 1118791 w 2378076"/>
              <a:gd name="connsiteY99" fmla="*/ 394302 h 902582"/>
              <a:gd name="connsiteX100" fmla="*/ 1049337 w 2378076"/>
              <a:gd name="connsiteY100" fmla="*/ 425389 h 902582"/>
              <a:gd name="connsiteX101" fmla="*/ 1049337 w 2378076"/>
              <a:gd name="connsiteY101" fmla="*/ 589303 h 902582"/>
              <a:gd name="connsiteX102" fmla="*/ 1041003 w 2378076"/>
              <a:gd name="connsiteY102" fmla="*/ 597781 h 902582"/>
              <a:gd name="connsiteX103" fmla="*/ 1002109 w 2378076"/>
              <a:gd name="connsiteY103" fmla="*/ 597781 h 902582"/>
              <a:gd name="connsiteX104" fmla="*/ 993775 w 2378076"/>
              <a:gd name="connsiteY104" fmla="*/ 589303 h 902582"/>
              <a:gd name="connsiteX105" fmla="*/ 993775 w 2378076"/>
              <a:gd name="connsiteY105" fmla="*/ 351911 h 902582"/>
              <a:gd name="connsiteX106" fmla="*/ 1002109 w 2378076"/>
              <a:gd name="connsiteY106" fmla="*/ 343432 h 902582"/>
              <a:gd name="connsiteX107" fmla="*/ 1041003 w 2378076"/>
              <a:gd name="connsiteY107" fmla="*/ 343432 h 902582"/>
              <a:gd name="connsiteX108" fmla="*/ 1049337 w 2378076"/>
              <a:gd name="connsiteY108" fmla="*/ 351911 h 902582"/>
              <a:gd name="connsiteX109" fmla="*/ 1049337 w 2378076"/>
              <a:gd name="connsiteY109" fmla="*/ 368867 h 902582"/>
              <a:gd name="connsiteX110" fmla="*/ 1116013 w 2378076"/>
              <a:gd name="connsiteY110" fmla="*/ 340606 h 902582"/>
              <a:gd name="connsiteX111" fmla="*/ 843157 w 2378076"/>
              <a:gd name="connsiteY111" fmla="*/ 335843 h 902582"/>
              <a:gd name="connsiteX112" fmla="*/ 930276 w 2378076"/>
              <a:gd name="connsiteY112" fmla="*/ 423390 h 902582"/>
              <a:gd name="connsiteX113" fmla="*/ 930276 w 2378076"/>
              <a:gd name="connsiteY113" fmla="*/ 592835 h 902582"/>
              <a:gd name="connsiteX114" fmla="*/ 927466 w 2378076"/>
              <a:gd name="connsiteY114" fmla="*/ 601307 h 902582"/>
              <a:gd name="connsiteX115" fmla="*/ 919035 w 2378076"/>
              <a:gd name="connsiteY115" fmla="*/ 604131 h 902582"/>
              <a:gd name="connsiteX116" fmla="*/ 879691 w 2378076"/>
              <a:gd name="connsiteY116" fmla="*/ 587187 h 902582"/>
              <a:gd name="connsiteX117" fmla="*/ 798192 w 2378076"/>
              <a:gd name="connsiteY117" fmla="*/ 604131 h 902582"/>
              <a:gd name="connsiteX118" fmla="*/ 722313 w 2378076"/>
              <a:gd name="connsiteY118" fmla="*/ 522233 h 902582"/>
              <a:gd name="connsiteX119" fmla="*/ 809433 w 2378076"/>
              <a:gd name="connsiteY119" fmla="*/ 445983 h 902582"/>
              <a:gd name="connsiteX120" fmla="*/ 871260 w 2378076"/>
              <a:gd name="connsiteY120" fmla="*/ 440334 h 902582"/>
              <a:gd name="connsiteX121" fmla="*/ 871260 w 2378076"/>
              <a:gd name="connsiteY121" fmla="*/ 423390 h 902582"/>
              <a:gd name="connsiteX122" fmla="*/ 840346 w 2378076"/>
              <a:gd name="connsiteY122" fmla="*/ 392325 h 902582"/>
              <a:gd name="connsiteX123" fmla="*/ 750416 w 2378076"/>
              <a:gd name="connsiteY123" fmla="*/ 397973 h 902582"/>
              <a:gd name="connsiteX124" fmla="*/ 744796 w 2378076"/>
              <a:gd name="connsiteY124" fmla="*/ 395149 h 902582"/>
              <a:gd name="connsiteX125" fmla="*/ 741985 w 2378076"/>
              <a:gd name="connsiteY125" fmla="*/ 389501 h 902582"/>
              <a:gd name="connsiteX126" fmla="*/ 739175 w 2378076"/>
              <a:gd name="connsiteY126" fmla="*/ 355612 h 902582"/>
              <a:gd name="connsiteX127" fmla="*/ 747606 w 2378076"/>
              <a:gd name="connsiteY127" fmla="*/ 347140 h 902582"/>
              <a:gd name="connsiteX128" fmla="*/ 843157 w 2378076"/>
              <a:gd name="connsiteY128" fmla="*/ 335843 h 902582"/>
              <a:gd name="connsiteX129" fmla="*/ 396875 w 2378076"/>
              <a:gd name="connsiteY129" fmla="*/ 335843 h 902582"/>
              <a:gd name="connsiteX130" fmla="*/ 511175 w 2378076"/>
              <a:gd name="connsiteY130" fmla="*/ 469987 h 902582"/>
              <a:gd name="connsiteX131" fmla="*/ 396875 w 2378076"/>
              <a:gd name="connsiteY131" fmla="*/ 604131 h 902582"/>
              <a:gd name="connsiteX132" fmla="*/ 282575 w 2378076"/>
              <a:gd name="connsiteY132" fmla="*/ 469987 h 902582"/>
              <a:gd name="connsiteX133" fmla="*/ 396875 w 2378076"/>
              <a:gd name="connsiteY133" fmla="*/ 335843 h 902582"/>
              <a:gd name="connsiteX134" fmla="*/ 103585 w 2378076"/>
              <a:gd name="connsiteY134" fmla="*/ 300918 h 902582"/>
              <a:gd name="connsiteX135" fmla="*/ 61913 w 2378076"/>
              <a:gd name="connsiteY135" fmla="*/ 303759 h 902582"/>
              <a:gd name="connsiteX136" fmla="*/ 61913 w 2378076"/>
              <a:gd name="connsiteY136" fmla="*/ 406027 h 902582"/>
              <a:gd name="connsiteX137" fmla="*/ 123032 w 2378076"/>
              <a:gd name="connsiteY137" fmla="*/ 406027 h 902582"/>
              <a:gd name="connsiteX138" fmla="*/ 184151 w 2378076"/>
              <a:gd name="connsiteY138" fmla="*/ 354893 h 902582"/>
              <a:gd name="connsiteX139" fmla="*/ 125810 w 2378076"/>
              <a:gd name="connsiteY139" fmla="*/ 300918 h 902582"/>
              <a:gd name="connsiteX140" fmla="*/ 103585 w 2378076"/>
              <a:gd name="connsiteY140" fmla="*/ 300918 h 902582"/>
              <a:gd name="connsiteX141" fmla="*/ 614557 w 2378076"/>
              <a:gd name="connsiteY141" fmla="*/ 285043 h 902582"/>
              <a:gd name="connsiteX142" fmla="*/ 622912 w 2378076"/>
              <a:gd name="connsiteY142" fmla="*/ 285043 h 902582"/>
              <a:gd name="connsiteX143" fmla="*/ 625698 w 2378076"/>
              <a:gd name="connsiteY143" fmla="*/ 293524 h 902582"/>
              <a:gd name="connsiteX144" fmla="*/ 625698 w 2378076"/>
              <a:gd name="connsiteY144" fmla="*/ 344407 h 902582"/>
              <a:gd name="connsiteX145" fmla="*/ 684184 w 2378076"/>
              <a:gd name="connsiteY145" fmla="*/ 344407 h 902582"/>
              <a:gd name="connsiteX146" fmla="*/ 692540 w 2378076"/>
              <a:gd name="connsiteY146" fmla="*/ 352888 h 902582"/>
              <a:gd name="connsiteX147" fmla="*/ 692540 w 2378076"/>
              <a:gd name="connsiteY147" fmla="*/ 386811 h 902582"/>
              <a:gd name="connsiteX148" fmla="*/ 684184 w 2378076"/>
              <a:gd name="connsiteY148" fmla="*/ 395291 h 902582"/>
              <a:gd name="connsiteX149" fmla="*/ 625698 w 2378076"/>
              <a:gd name="connsiteY149" fmla="*/ 395291 h 902582"/>
              <a:gd name="connsiteX150" fmla="*/ 625698 w 2378076"/>
              <a:gd name="connsiteY150" fmla="*/ 499885 h 902582"/>
              <a:gd name="connsiteX151" fmla="*/ 650763 w 2378076"/>
              <a:gd name="connsiteY151" fmla="*/ 550769 h 902582"/>
              <a:gd name="connsiteX152" fmla="*/ 684184 w 2378076"/>
              <a:gd name="connsiteY152" fmla="*/ 547942 h 902582"/>
              <a:gd name="connsiteX153" fmla="*/ 692540 w 2378076"/>
              <a:gd name="connsiteY153" fmla="*/ 559249 h 902582"/>
              <a:gd name="connsiteX154" fmla="*/ 695325 w 2378076"/>
              <a:gd name="connsiteY154" fmla="*/ 590345 h 902582"/>
              <a:gd name="connsiteX155" fmla="*/ 686969 w 2378076"/>
              <a:gd name="connsiteY155" fmla="*/ 601652 h 902582"/>
              <a:gd name="connsiteX156" fmla="*/ 642408 w 2378076"/>
              <a:gd name="connsiteY156" fmla="*/ 607306 h 902582"/>
              <a:gd name="connsiteX157" fmla="*/ 567211 w 2378076"/>
              <a:gd name="connsiteY157" fmla="*/ 508366 h 902582"/>
              <a:gd name="connsiteX158" fmla="*/ 567211 w 2378076"/>
              <a:gd name="connsiteY158" fmla="*/ 395291 h 902582"/>
              <a:gd name="connsiteX159" fmla="*/ 544930 w 2378076"/>
              <a:gd name="connsiteY159" fmla="*/ 395291 h 902582"/>
              <a:gd name="connsiteX160" fmla="*/ 536575 w 2378076"/>
              <a:gd name="connsiteY160" fmla="*/ 386811 h 902582"/>
              <a:gd name="connsiteX161" fmla="*/ 536575 w 2378076"/>
              <a:gd name="connsiteY161" fmla="*/ 352888 h 902582"/>
              <a:gd name="connsiteX162" fmla="*/ 544930 w 2378076"/>
              <a:gd name="connsiteY162" fmla="*/ 344407 h 902582"/>
              <a:gd name="connsiteX163" fmla="*/ 567211 w 2378076"/>
              <a:gd name="connsiteY163" fmla="*/ 344407 h 902582"/>
              <a:gd name="connsiteX164" fmla="*/ 567211 w 2378076"/>
              <a:gd name="connsiteY164" fmla="*/ 302004 h 902582"/>
              <a:gd name="connsiteX165" fmla="*/ 575566 w 2378076"/>
              <a:gd name="connsiteY165" fmla="*/ 293524 h 902582"/>
              <a:gd name="connsiteX166" fmla="*/ 614557 w 2378076"/>
              <a:gd name="connsiteY166" fmla="*/ 285043 h 902582"/>
              <a:gd name="connsiteX167" fmla="*/ 117618 w 2378076"/>
              <a:gd name="connsiteY167" fmla="*/ 245356 h 902582"/>
              <a:gd name="connsiteX168" fmla="*/ 126019 w 2378076"/>
              <a:gd name="connsiteY168" fmla="*/ 245356 h 902582"/>
              <a:gd name="connsiteX169" fmla="*/ 246438 w 2378076"/>
              <a:gd name="connsiteY169" fmla="*/ 352493 h 902582"/>
              <a:gd name="connsiteX170" fmla="*/ 184828 w 2378076"/>
              <a:gd name="connsiteY170" fmla="*/ 445534 h 902582"/>
              <a:gd name="connsiteX171" fmla="*/ 249238 w 2378076"/>
              <a:gd name="connsiteY171" fmla="*/ 586504 h 902582"/>
              <a:gd name="connsiteX172" fmla="*/ 246438 w 2378076"/>
              <a:gd name="connsiteY172" fmla="*/ 594962 h 902582"/>
              <a:gd name="connsiteX173" fmla="*/ 238037 w 2378076"/>
              <a:gd name="connsiteY173" fmla="*/ 597781 h 902582"/>
              <a:gd name="connsiteX174" fmla="*/ 193230 w 2378076"/>
              <a:gd name="connsiteY174" fmla="*/ 597781 h 902582"/>
              <a:gd name="connsiteX175" fmla="*/ 184828 w 2378076"/>
              <a:gd name="connsiteY175" fmla="*/ 592142 h 902582"/>
              <a:gd name="connsiteX176" fmla="*/ 128820 w 2378076"/>
              <a:gd name="connsiteY176" fmla="*/ 462450 h 902582"/>
              <a:gd name="connsiteX177" fmla="*/ 61610 w 2378076"/>
              <a:gd name="connsiteY177" fmla="*/ 459631 h 902582"/>
              <a:gd name="connsiteX178" fmla="*/ 61610 w 2378076"/>
              <a:gd name="connsiteY178" fmla="*/ 589323 h 902582"/>
              <a:gd name="connsiteX179" fmla="*/ 50408 w 2378076"/>
              <a:gd name="connsiteY179" fmla="*/ 597781 h 902582"/>
              <a:gd name="connsiteX180" fmla="*/ 11202 w 2378076"/>
              <a:gd name="connsiteY180" fmla="*/ 597781 h 902582"/>
              <a:gd name="connsiteX181" fmla="*/ 0 w 2378076"/>
              <a:gd name="connsiteY181" fmla="*/ 589323 h 902582"/>
              <a:gd name="connsiteX182" fmla="*/ 0 w 2378076"/>
              <a:gd name="connsiteY182" fmla="*/ 262273 h 902582"/>
              <a:gd name="connsiteX183" fmla="*/ 8402 w 2378076"/>
              <a:gd name="connsiteY183" fmla="*/ 250995 h 902582"/>
              <a:gd name="connsiteX184" fmla="*/ 117618 w 2378076"/>
              <a:gd name="connsiteY184" fmla="*/ 245356 h 902582"/>
              <a:gd name="connsiteX185" fmla="*/ 1968123 w 2378076"/>
              <a:gd name="connsiteY185" fmla="*/ 200530 h 902582"/>
              <a:gd name="connsiteX186" fmla="*/ 1965325 w 2378076"/>
              <a:gd name="connsiteY186" fmla="*/ 211723 h 902582"/>
              <a:gd name="connsiteX187" fmla="*/ 1976518 w 2378076"/>
              <a:gd name="connsiteY187" fmla="*/ 348840 h 902582"/>
              <a:gd name="connsiteX188" fmla="*/ 1982115 w 2378076"/>
              <a:gd name="connsiteY188" fmla="*/ 362831 h 902582"/>
              <a:gd name="connsiteX189" fmla="*/ 1996106 w 2378076"/>
              <a:gd name="connsiteY189" fmla="*/ 360033 h 902582"/>
              <a:gd name="connsiteX190" fmla="*/ 2119232 w 2378076"/>
              <a:gd name="connsiteY190" fmla="*/ 301269 h 902582"/>
              <a:gd name="connsiteX191" fmla="*/ 2130425 w 2378076"/>
              <a:gd name="connsiteY191" fmla="*/ 292874 h 902582"/>
              <a:gd name="connsiteX192" fmla="*/ 2124828 w 2378076"/>
              <a:gd name="connsiteY192" fmla="*/ 284479 h 902582"/>
              <a:gd name="connsiteX193" fmla="*/ 1979317 w 2378076"/>
              <a:gd name="connsiteY193" fmla="*/ 200530 h 902582"/>
              <a:gd name="connsiteX194" fmla="*/ 1968123 w 2378076"/>
              <a:gd name="connsiteY194" fmla="*/ 200530 h 902582"/>
              <a:gd name="connsiteX195" fmla="*/ 1890255 w 2378076"/>
              <a:gd name="connsiteY195" fmla="*/ 199484 h 902582"/>
              <a:gd name="connsiteX196" fmla="*/ 1884658 w 2378076"/>
              <a:gd name="connsiteY196" fmla="*/ 200536 h 902582"/>
              <a:gd name="connsiteX197" fmla="*/ 1739147 w 2378076"/>
              <a:gd name="connsiteY197" fmla="*/ 284673 h 902582"/>
              <a:gd name="connsiteX198" fmla="*/ 1733550 w 2378076"/>
              <a:gd name="connsiteY198" fmla="*/ 293087 h 902582"/>
              <a:gd name="connsiteX199" fmla="*/ 1744743 w 2378076"/>
              <a:gd name="connsiteY199" fmla="*/ 301501 h 902582"/>
              <a:gd name="connsiteX200" fmla="*/ 1867869 w 2378076"/>
              <a:gd name="connsiteY200" fmla="*/ 363202 h 902582"/>
              <a:gd name="connsiteX201" fmla="*/ 1881860 w 2378076"/>
              <a:gd name="connsiteY201" fmla="*/ 363202 h 902582"/>
              <a:gd name="connsiteX202" fmla="*/ 1887457 w 2378076"/>
              <a:gd name="connsiteY202" fmla="*/ 351983 h 902582"/>
              <a:gd name="connsiteX203" fmla="*/ 1898650 w 2378076"/>
              <a:gd name="connsiteY203" fmla="*/ 214559 h 902582"/>
              <a:gd name="connsiteX204" fmla="*/ 1895852 w 2378076"/>
              <a:gd name="connsiteY204" fmla="*/ 200536 h 902582"/>
              <a:gd name="connsiteX205" fmla="*/ 1890255 w 2378076"/>
              <a:gd name="connsiteY205" fmla="*/ 199484 h 902582"/>
              <a:gd name="connsiteX206" fmla="*/ 1932782 w 2378076"/>
              <a:gd name="connsiteY206" fmla="*/ 151693 h 902582"/>
              <a:gd name="connsiteX207" fmla="*/ 2227264 w 2378076"/>
              <a:gd name="connsiteY207" fmla="*/ 449350 h 902582"/>
              <a:gd name="connsiteX208" fmla="*/ 1932782 w 2378076"/>
              <a:gd name="connsiteY208" fmla="*/ 747007 h 902582"/>
              <a:gd name="connsiteX209" fmla="*/ 1638300 w 2378076"/>
              <a:gd name="connsiteY209" fmla="*/ 449350 h 902582"/>
              <a:gd name="connsiteX210" fmla="*/ 1932782 w 2378076"/>
              <a:gd name="connsiteY210" fmla="*/ 151693 h 902582"/>
              <a:gd name="connsiteX211" fmla="*/ 1931988 w 2378076"/>
              <a:gd name="connsiteY211" fmla="*/ 108832 h 902582"/>
              <a:gd name="connsiteX212" fmla="*/ 1597025 w 2378076"/>
              <a:gd name="connsiteY212" fmla="*/ 447764 h 902582"/>
              <a:gd name="connsiteX213" fmla="*/ 1931988 w 2378076"/>
              <a:gd name="connsiteY213" fmla="*/ 786696 h 902582"/>
              <a:gd name="connsiteX214" fmla="*/ 2266951 w 2378076"/>
              <a:gd name="connsiteY214" fmla="*/ 447764 h 902582"/>
              <a:gd name="connsiteX215" fmla="*/ 1931988 w 2378076"/>
              <a:gd name="connsiteY215" fmla="*/ 108832 h 902582"/>
              <a:gd name="connsiteX216" fmla="*/ 1914436 w 2378076"/>
              <a:gd name="connsiteY216" fmla="*/ 2117 h 902582"/>
              <a:gd name="connsiteX217" fmla="*/ 1917229 w 2378076"/>
              <a:gd name="connsiteY217" fmla="*/ 2117 h 902582"/>
              <a:gd name="connsiteX218" fmla="*/ 1945160 w 2378076"/>
              <a:gd name="connsiteY218" fmla="*/ 2117 h 902582"/>
              <a:gd name="connsiteX219" fmla="*/ 1947953 w 2378076"/>
              <a:gd name="connsiteY219" fmla="*/ 2117 h 902582"/>
              <a:gd name="connsiteX220" fmla="*/ 1964711 w 2378076"/>
              <a:gd name="connsiteY220" fmla="*/ 69864 h 902582"/>
              <a:gd name="connsiteX221" fmla="*/ 1995434 w 2378076"/>
              <a:gd name="connsiteY221" fmla="*/ 75509 h 902582"/>
              <a:gd name="connsiteX222" fmla="*/ 2031743 w 2378076"/>
              <a:gd name="connsiteY222" fmla="*/ 13408 h 902582"/>
              <a:gd name="connsiteX223" fmla="*/ 2059673 w 2378076"/>
              <a:gd name="connsiteY223" fmla="*/ 19054 h 902582"/>
              <a:gd name="connsiteX224" fmla="*/ 2062466 w 2378076"/>
              <a:gd name="connsiteY224" fmla="*/ 19054 h 902582"/>
              <a:gd name="connsiteX225" fmla="*/ 2062466 w 2378076"/>
              <a:gd name="connsiteY225" fmla="*/ 21876 h 902582"/>
              <a:gd name="connsiteX226" fmla="*/ 2068052 w 2378076"/>
              <a:gd name="connsiteY226" fmla="*/ 55750 h 902582"/>
              <a:gd name="connsiteX227" fmla="*/ 2062466 w 2378076"/>
              <a:gd name="connsiteY227" fmla="*/ 92446 h 902582"/>
              <a:gd name="connsiteX228" fmla="*/ 2090396 w 2378076"/>
              <a:gd name="connsiteY228" fmla="*/ 103737 h 902582"/>
              <a:gd name="connsiteX229" fmla="*/ 2140670 w 2378076"/>
              <a:gd name="connsiteY229" fmla="*/ 55750 h 902582"/>
              <a:gd name="connsiteX230" fmla="*/ 2140670 w 2378076"/>
              <a:gd name="connsiteY230" fmla="*/ 52927 h 902582"/>
              <a:gd name="connsiteX231" fmla="*/ 2143463 w 2378076"/>
              <a:gd name="connsiteY231" fmla="*/ 55750 h 902582"/>
              <a:gd name="connsiteX232" fmla="*/ 2168600 w 2378076"/>
              <a:gd name="connsiteY232" fmla="*/ 69864 h 902582"/>
              <a:gd name="connsiteX233" fmla="*/ 2168600 w 2378076"/>
              <a:gd name="connsiteY233" fmla="*/ 72686 h 902582"/>
              <a:gd name="connsiteX234" fmla="*/ 2149049 w 2378076"/>
              <a:gd name="connsiteY234" fmla="*/ 140433 h 902582"/>
              <a:gd name="connsiteX235" fmla="*/ 2174186 w 2378076"/>
              <a:gd name="connsiteY235" fmla="*/ 157370 h 902582"/>
              <a:gd name="connsiteX236" fmla="*/ 2235633 w 2378076"/>
              <a:gd name="connsiteY236" fmla="*/ 123496 h 902582"/>
              <a:gd name="connsiteX237" fmla="*/ 2257977 w 2378076"/>
              <a:gd name="connsiteY237" fmla="*/ 143256 h 902582"/>
              <a:gd name="connsiteX238" fmla="*/ 2257977 w 2378076"/>
              <a:gd name="connsiteY238" fmla="*/ 146079 h 902582"/>
              <a:gd name="connsiteX239" fmla="*/ 2221667 w 2378076"/>
              <a:gd name="connsiteY239" fmla="*/ 208180 h 902582"/>
              <a:gd name="connsiteX240" fmla="*/ 2241219 w 2378076"/>
              <a:gd name="connsiteY240" fmla="*/ 230762 h 902582"/>
              <a:gd name="connsiteX241" fmla="*/ 2308251 w 2378076"/>
              <a:gd name="connsiteY241" fmla="*/ 213825 h 902582"/>
              <a:gd name="connsiteX242" fmla="*/ 2311044 w 2378076"/>
              <a:gd name="connsiteY242" fmla="*/ 213825 h 902582"/>
              <a:gd name="connsiteX243" fmla="*/ 2325009 w 2378076"/>
              <a:gd name="connsiteY243" fmla="*/ 239230 h 902582"/>
              <a:gd name="connsiteX244" fmla="*/ 2325009 w 2378076"/>
              <a:gd name="connsiteY244" fmla="*/ 242053 h 902582"/>
              <a:gd name="connsiteX245" fmla="*/ 2274735 w 2378076"/>
              <a:gd name="connsiteY245" fmla="*/ 292863 h 902582"/>
              <a:gd name="connsiteX246" fmla="*/ 2285907 w 2378076"/>
              <a:gd name="connsiteY246" fmla="*/ 321091 h 902582"/>
              <a:gd name="connsiteX247" fmla="*/ 2355732 w 2378076"/>
              <a:gd name="connsiteY247" fmla="*/ 321091 h 902582"/>
              <a:gd name="connsiteX248" fmla="*/ 2358525 w 2378076"/>
              <a:gd name="connsiteY248" fmla="*/ 321091 h 902582"/>
              <a:gd name="connsiteX249" fmla="*/ 2366904 w 2378076"/>
              <a:gd name="connsiteY249" fmla="*/ 349318 h 902582"/>
              <a:gd name="connsiteX250" fmla="*/ 2366904 w 2378076"/>
              <a:gd name="connsiteY250" fmla="*/ 352141 h 902582"/>
              <a:gd name="connsiteX251" fmla="*/ 2364111 w 2378076"/>
              <a:gd name="connsiteY251" fmla="*/ 352141 h 902582"/>
              <a:gd name="connsiteX252" fmla="*/ 2305458 w 2378076"/>
              <a:gd name="connsiteY252" fmla="*/ 388837 h 902582"/>
              <a:gd name="connsiteX253" fmla="*/ 2308251 w 2378076"/>
              <a:gd name="connsiteY253" fmla="*/ 417065 h 902582"/>
              <a:gd name="connsiteX254" fmla="*/ 2375283 w 2378076"/>
              <a:gd name="connsiteY254" fmla="*/ 436824 h 902582"/>
              <a:gd name="connsiteX255" fmla="*/ 2378076 w 2378076"/>
              <a:gd name="connsiteY255" fmla="*/ 436824 h 902582"/>
              <a:gd name="connsiteX256" fmla="*/ 2378076 w 2378076"/>
              <a:gd name="connsiteY256" fmla="*/ 450938 h 902582"/>
              <a:gd name="connsiteX257" fmla="*/ 2378076 w 2378076"/>
              <a:gd name="connsiteY257" fmla="*/ 467875 h 902582"/>
              <a:gd name="connsiteX258" fmla="*/ 2375283 w 2378076"/>
              <a:gd name="connsiteY258" fmla="*/ 467875 h 902582"/>
              <a:gd name="connsiteX259" fmla="*/ 2308251 w 2378076"/>
              <a:gd name="connsiteY259" fmla="*/ 487634 h 902582"/>
              <a:gd name="connsiteX260" fmla="*/ 2302665 w 2378076"/>
              <a:gd name="connsiteY260" fmla="*/ 515862 h 902582"/>
              <a:gd name="connsiteX261" fmla="*/ 2364111 w 2378076"/>
              <a:gd name="connsiteY261" fmla="*/ 552558 h 902582"/>
              <a:gd name="connsiteX262" fmla="*/ 2364111 w 2378076"/>
              <a:gd name="connsiteY262" fmla="*/ 555381 h 902582"/>
              <a:gd name="connsiteX263" fmla="*/ 2358525 w 2378076"/>
              <a:gd name="connsiteY263" fmla="*/ 583609 h 902582"/>
              <a:gd name="connsiteX264" fmla="*/ 2355732 w 2378076"/>
              <a:gd name="connsiteY264" fmla="*/ 583609 h 902582"/>
              <a:gd name="connsiteX265" fmla="*/ 2285907 w 2378076"/>
              <a:gd name="connsiteY265" fmla="*/ 583609 h 902582"/>
              <a:gd name="connsiteX266" fmla="*/ 2274735 w 2378076"/>
              <a:gd name="connsiteY266" fmla="*/ 611836 h 902582"/>
              <a:gd name="connsiteX267" fmla="*/ 2325009 w 2378076"/>
              <a:gd name="connsiteY267" fmla="*/ 659824 h 902582"/>
              <a:gd name="connsiteX268" fmla="*/ 2325009 w 2378076"/>
              <a:gd name="connsiteY268" fmla="*/ 662646 h 902582"/>
              <a:gd name="connsiteX269" fmla="*/ 2311044 w 2378076"/>
              <a:gd name="connsiteY269" fmla="*/ 688051 h 902582"/>
              <a:gd name="connsiteX270" fmla="*/ 2308251 w 2378076"/>
              <a:gd name="connsiteY270" fmla="*/ 690874 h 902582"/>
              <a:gd name="connsiteX271" fmla="*/ 2238425 w 2378076"/>
              <a:gd name="connsiteY271" fmla="*/ 671115 h 902582"/>
              <a:gd name="connsiteX272" fmla="*/ 2221667 w 2378076"/>
              <a:gd name="connsiteY272" fmla="*/ 696520 h 902582"/>
              <a:gd name="connsiteX273" fmla="*/ 2257977 w 2378076"/>
              <a:gd name="connsiteY273" fmla="*/ 758621 h 902582"/>
              <a:gd name="connsiteX274" fmla="*/ 2255184 w 2378076"/>
              <a:gd name="connsiteY274" fmla="*/ 758621 h 902582"/>
              <a:gd name="connsiteX275" fmla="*/ 2235633 w 2378076"/>
              <a:gd name="connsiteY275" fmla="*/ 781203 h 902582"/>
              <a:gd name="connsiteX276" fmla="*/ 2232839 w 2378076"/>
              <a:gd name="connsiteY276" fmla="*/ 781203 h 902582"/>
              <a:gd name="connsiteX277" fmla="*/ 2171393 w 2378076"/>
              <a:gd name="connsiteY277" fmla="*/ 744507 h 902582"/>
              <a:gd name="connsiteX278" fmla="*/ 2149049 w 2378076"/>
              <a:gd name="connsiteY278" fmla="*/ 764266 h 902582"/>
              <a:gd name="connsiteX279" fmla="*/ 2168600 w 2378076"/>
              <a:gd name="connsiteY279" fmla="*/ 829190 h 902582"/>
              <a:gd name="connsiteX280" fmla="*/ 2168600 w 2378076"/>
              <a:gd name="connsiteY280" fmla="*/ 832013 h 902582"/>
              <a:gd name="connsiteX281" fmla="*/ 2165807 w 2378076"/>
              <a:gd name="connsiteY281" fmla="*/ 834836 h 902582"/>
              <a:gd name="connsiteX282" fmla="*/ 2140670 w 2378076"/>
              <a:gd name="connsiteY282" fmla="*/ 848949 h 902582"/>
              <a:gd name="connsiteX283" fmla="*/ 2090396 w 2378076"/>
              <a:gd name="connsiteY283" fmla="*/ 798140 h 902582"/>
              <a:gd name="connsiteX284" fmla="*/ 2062466 w 2378076"/>
              <a:gd name="connsiteY284" fmla="*/ 809431 h 902582"/>
              <a:gd name="connsiteX285" fmla="*/ 2065259 w 2378076"/>
              <a:gd name="connsiteY285" fmla="*/ 846127 h 902582"/>
              <a:gd name="connsiteX286" fmla="*/ 2062466 w 2378076"/>
              <a:gd name="connsiteY286" fmla="*/ 882823 h 902582"/>
              <a:gd name="connsiteX287" fmla="*/ 2059673 w 2378076"/>
              <a:gd name="connsiteY287" fmla="*/ 882823 h 902582"/>
              <a:gd name="connsiteX288" fmla="*/ 2031743 w 2378076"/>
              <a:gd name="connsiteY288" fmla="*/ 891291 h 902582"/>
              <a:gd name="connsiteX289" fmla="*/ 1995434 w 2378076"/>
              <a:gd name="connsiteY289" fmla="*/ 829190 h 902582"/>
              <a:gd name="connsiteX290" fmla="*/ 1967504 w 2378076"/>
              <a:gd name="connsiteY290" fmla="*/ 832013 h 902582"/>
              <a:gd name="connsiteX291" fmla="*/ 1947953 w 2378076"/>
              <a:gd name="connsiteY291" fmla="*/ 902582 h 902582"/>
              <a:gd name="connsiteX292" fmla="*/ 1945160 w 2378076"/>
              <a:gd name="connsiteY292" fmla="*/ 902582 h 902582"/>
              <a:gd name="connsiteX293" fmla="*/ 1917229 w 2378076"/>
              <a:gd name="connsiteY293" fmla="*/ 902582 h 902582"/>
              <a:gd name="connsiteX294" fmla="*/ 1914436 w 2378076"/>
              <a:gd name="connsiteY294" fmla="*/ 902582 h 902582"/>
              <a:gd name="connsiteX295" fmla="*/ 1897678 w 2378076"/>
              <a:gd name="connsiteY295" fmla="*/ 832013 h 902582"/>
              <a:gd name="connsiteX296" fmla="*/ 1866955 w 2378076"/>
              <a:gd name="connsiteY296" fmla="*/ 829190 h 902582"/>
              <a:gd name="connsiteX297" fmla="*/ 1833439 w 2378076"/>
              <a:gd name="connsiteY297" fmla="*/ 891291 h 902582"/>
              <a:gd name="connsiteX298" fmla="*/ 1830646 w 2378076"/>
              <a:gd name="connsiteY298" fmla="*/ 891291 h 902582"/>
              <a:gd name="connsiteX299" fmla="*/ 1802716 w 2378076"/>
              <a:gd name="connsiteY299" fmla="*/ 882823 h 902582"/>
              <a:gd name="connsiteX300" fmla="*/ 1799923 w 2378076"/>
              <a:gd name="connsiteY300" fmla="*/ 882823 h 902582"/>
              <a:gd name="connsiteX301" fmla="*/ 1799923 w 2378076"/>
              <a:gd name="connsiteY301" fmla="*/ 880000 h 902582"/>
              <a:gd name="connsiteX302" fmla="*/ 1797130 w 2378076"/>
              <a:gd name="connsiteY302" fmla="*/ 846127 h 902582"/>
              <a:gd name="connsiteX303" fmla="*/ 1799923 w 2378076"/>
              <a:gd name="connsiteY303" fmla="*/ 809431 h 902582"/>
              <a:gd name="connsiteX304" fmla="*/ 1774786 w 2378076"/>
              <a:gd name="connsiteY304" fmla="*/ 798140 h 902582"/>
              <a:gd name="connsiteX305" fmla="*/ 1724512 w 2378076"/>
              <a:gd name="connsiteY305" fmla="*/ 848949 h 902582"/>
              <a:gd name="connsiteX306" fmla="*/ 1721719 w 2378076"/>
              <a:gd name="connsiteY306" fmla="*/ 851772 h 902582"/>
              <a:gd name="connsiteX307" fmla="*/ 1721719 w 2378076"/>
              <a:gd name="connsiteY307" fmla="*/ 848949 h 902582"/>
              <a:gd name="connsiteX308" fmla="*/ 1696582 w 2378076"/>
              <a:gd name="connsiteY308" fmla="*/ 834836 h 902582"/>
              <a:gd name="connsiteX309" fmla="*/ 1696582 w 2378076"/>
              <a:gd name="connsiteY309" fmla="*/ 832013 h 902582"/>
              <a:gd name="connsiteX310" fmla="*/ 1713340 w 2378076"/>
              <a:gd name="connsiteY310" fmla="*/ 764266 h 902582"/>
              <a:gd name="connsiteX311" fmla="*/ 1690996 w 2378076"/>
              <a:gd name="connsiteY311" fmla="*/ 744507 h 902582"/>
              <a:gd name="connsiteX312" fmla="*/ 1629549 w 2378076"/>
              <a:gd name="connsiteY312" fmla="*/ 781203 h 902582"/>
              <a:gd name="connsiteX313" fmla="*/ 1626756 w 2378076"/>
              <a:gd name="connsiteY313" fmla="*/ 781203 h 902582"/>
              <a:gd name="connsiteX314" fmla="*/ 1607205 w 2378076"/>
              <a:gd name="connsiteY314" fmla="*/ 761443 h 902582"/>
              <a:gd name="connsiteX315" fmla="*/ 1604412 w 2378076"/>
              <a:gd name="connsiteY315" fmla="*/ 758621 h 902582"/>
              <a:gd name="connsiteX316" fmla="*/ 1640722 w 2378076"/>
              <a:gd name="connsiteY316" fmla="*/ 696520 h 902582"/>
              <a:gd name="connsiteX317" fmla="*/ 1623963 w 2378076"/>
              <a:gd name="connsiteY317" fmla="*/ 671115 h 902582"/>
              <a:gd name="connsiteX318" fmla="*/ 1554138 w 2378076"/>
              <a:gd name="connsiteY318" fmla="*/ 690874 h 902582"/>
              <a:gd name="connsiteX319" fmla="*/ 1537380 w 2378076"/>
              <a:gd name="connsiteY319" fmla="*/ 665469 h 902582"/>
              <a:gd name="connsiteX320" fmla="*/ 1537380 w 2378076"/>
              <a:gd name="connsiteY320" fmla="*/ 662646 h 902582"/>
              <a:gd name="connsiteX321" fmla="*/ 1587654 w 2378076"/>
              <a:gd name="connsiteY321" fmla="*/ 611836 h 902582"/>
              <a:gd name="connsiteX322" fmla="*/ 1576482 w 2378076"/>
              <a:gd name="connsiteY322" fmla="*/ 583609 h 902582"/>
              <a:gd name="connsiteX323" fmla="*/ 1506657 w 2378076"/>
              <a:gd name="connsiteY323" fmla="*/ 583609 h 902582"/>
              <a:gd name="connsiteX324" fmla="*/ 1503864 w 2378076"/>
              <a:gd name="connsiteY324" fmla="*/ 583609 h 902582"/>
              <a:gd name="connsiteX325" fmla="*/ 1495485 w 2378076"/>
              <a:gd name="connsiteY325" fmla="*/ 555381 h 902582"/>
              <a:gd name="connsiteX326" fmla="*/ 1495485 w 2378076"/>
              <a:gd name="connsiteY326" fmla="*/ 552558 h 902582"/>
              <a:gd name="connsiteX327" fmla="*/ 1498278 w 2378076"/>
              <a:gd name="connsiteY327" fmla="*/ 552558 h 902582"/>
              <a:gd name="connsiteX328" fmla="*/ 1559724 w 2378076"/>
              <a:gd name="connsiteY328" fmla="*/ 515862 h 902582"/>
              <a:gd name="connsiteX329" fmla="*/ 1554138 w 2378076"/>
              <a:gd name="connsiteY329" fmla="*/ 484812 h 902582"/>
              <a:gd name="connsiteX330" fmla="*/ 1487106 w 2378076"/>
              <a:gd name="connsiteY330" fmla="*/ 467875 h 902582"/>
              <a:gd name="connsiteX331" fmla="*/ 1484313 w 2378076"/>
              <a:gd name="connsiteY331" fmla="*/ 467875 h 902582"/>
              <a:gd name="connsiteX332" fmla="*/ 1484313 w 2378076"/>
              <a:gd name="connsiteY332" fmla="*/ 465052 h 902582"/>
              <a:gd name="connsiteX333" fmla="*/ 1484313 w 2378076"/>
              <a:gd name="connsiteY333" fmla="*/ 450938 h 902582"/>
              <a:gd name="connsiteX334" fmla="*/ 1484313 w 2378076"/>
              <a:gd name="connsiteY334" fmla="*/ 436824 h 902582"/>
              <a:gd name="connsiteX335" fmla="*/ 1484313 w 2378076"/>
              <a:gd name="connsiteY335" fmla="*/ 434002 h 902582"/>
              <a:gd name="connsiteX336" fmla="*/ 1487106 w 2378076"/>
              <a:gd name="connsiteY336" fmla="*/ 434002 h 902582"/>
              <a:gd name="connsiteX337" fmla="*/ 1554138 w 2378076"/>
              <a:gd name="connsiteY337" fmla="*/ 417065 h 902582"/>
              <a:gd name="connsiteX338" fmla="*/ 1556931 w 2378076"/>
              <a:gd name="connsiteY338" fmla="*/ 386014 h 902582"/>
              <a:gd name="connsiteX339" fmla="*/ 1498278 w 2378076"/>
              <a:gd name="connsiteY339" fmla="*/ 352141 h 902582"/>
              <a:gd name="connsiteX340" fmla="*/ 1495485 w 2378076"/>
              <a:gd name="connsiteY340" fmla="*/ 349318 h 902582"/>
              <a:gd name="connsiteX341" fmla="*/ 1503864 w 2378076"/>
              <a:gd name="connsiteY341" fmla="*/ 321091 h 902582"/>
              <a:gd name="connsiteX342" fmla="*/ 1503864 w 2378076"/>
              <a:gd name="connsiteY342" fmla="*/ 318268 h 902582"/>
              <a:gd name="connsiteX343" fmla="*/ 1506657 w 2378076"/>
              <a:gd name="connsiteY343" fmla="*/ 318268 h 902582"/>
              <a:gd name="connsiteX344" fmla="*/ 1576482 w 2378076"/>
              <a:gd name="connsiteY344" fmla="*/ 318268 h 902582"/>
              <a:gd name="connsiteX345" fmla="*/ 1587654 w 2378076"/>
              <a:gd name="connsiteY345" fmla="*/ 292863 h 902582"/>
              <a:gd name="connsiteX346" fmla="*/ 1537380 w 2378076"/>
              <a:gd name="connsiteY346" fmla="*/ 242053 h 902582"/>
              <a:gd name="connsiteX347" fmla="*/ 1537380 w 2378076"/>
              <a:gd name="connsiteY347" fmla="*/ 239230 h 902582"/>
              <a:gd name="connsiteX348" fmla="*/ 1551345 w 2378076"/>
              <a:gd name="connsiteY348" fmla="*/ 213825 h 902582"/>
              <a:gd name="connsiteX349" fmla="*/ 1554138 w 2378076"/>
              <a:gd name="connsiteY349" fmla="*/ 213825 h 902582"/>
              <a:gd name="connsiteX350" fmla="*/ 1621170 w 2378076"/>
              <a:gd name="connsiteY350" fmla="*/ 230762 h 902582"/>
              <a:gd name="connsiteX351" fmla="*/ 1640722 w 2378076"/>
              <a:gd name="connsiteY351" fmla="*/ 208180 h 902582"/>
              <a:gd name="connsiteX352" fmla="*/ 1604412 w 2378076"/>
              <a:gd name="connsiteY352" fmla="*/ 146079 h 902582"/>
              <a:gd name="connsiteX353" fmla="*/ 1604412 w 2378076"/>
              <a:gd name="connsiteY353" fmla="*/ 143256 h 902582"/>
              <a:gd name="connsiteX354" fmla="*/ 1626756 w 2378076"/>
              <a:gd name="connsiteY354" fmla="*/ 123496 h 902582"/>
              <a:gd name="connsiteX355" fmla="*/ 1626756 w 2378076"/>
              <a:gd name="connsiteY355" fmla="*/ 120674 h 902582"/>
              <a:gd name="connsiteX356" fmla="*/ 1629549 w 2378076"/>
              <a:gd name="connsiteY356" fmla="*/ 120674 h 902582"/>
              <a:gd name="connsiteX357" fmla="*/ 1688203 w 2378076"/>
              <a:gd name="connsiteY357" fmla="*/ 157370 h 902582"/>
              <a:gd name="connsiteX358" fmla="*/ 1710547 w 2378076"/>
              <a:gd name="connsiteY358" fmla="*/ 140433 h 902582"/>
              <a:gd name="connsiteX359" fmla="*/ 1693789 w 2378076"/>
              <a:gd name="connsiteY359" fmla="*/ 72686 h 902582"/>
              <a:gd name="connsiteX360" fmla="*/ 1693789 w 2378076"/>
              <a:gd name="connsiteY360" fmla="*/ 69864 h 902582"/>
              <a:gd name="connsiteX361" fmla="*/ 1718926 w 2378076"/>
              <a:gd name="connsiteY361" fmla="*/ 52927 h 902582"/>
              <a:gd name="connsiteX362" fmla="*/ 1721719 w 2378076"/>
              <a:gd name="connsiteY362" fmla="*/ 52927 h 902582"/>
              <a:gd name="connsiteX363" fmla="*/ 1721719 w 2378076"/>
              <a:gd name="connsiteY363" fmla="*/ 55750 h 902582"/>
              <a:gd name="connsiteX364" fmla="*/ 1771993 w 2378076"/>
              <a:gd name="connsiteY364" fmla="*/ 103737 h 902582"/>
              <a:gd name="connsiteX365" fmla="*/ 1799923 w 2378076"/>
              <a:gd name="connsiteY365" fmla="*/ 92446 h 902582"/>
              <a:gd name="connsiteX366" fmla="*/ 1794337 w 2378076"/>
              <a:gd name="connsiteY366" fmla="*/ 55750 h 902582"/>
              <a:gd name="connsiteX367" fmla="*/ 1799923 w 2378076"/>
              <a:gd name="connsiteY367" fmla="*/ 21876 h 902582"/>
              <a:gd name="connsiteX368" fmla="*/ 1799923 w 2378076"/>
              <a:gd name="connsiteY368" fmla="*/ 19054 h 902582"/>
              <a:gd name="connsiteX369" fmla="*/ 1827853 w 2378076"/>
              <a:gd name="connsiteY369" fmla="*/ 13408 h 902582"/>
              <a:gd name="connsiteX370" fmla="*/ 1830646 w 2378076"/>
              <a:gd name="connsiteY370" fmla="*/ 10585 h 902582"/>
              <a:gd name="connsiteX371" fmla="*/ 1830646 w 2378076"/>
              <a:gd name="connsiteY371" fmla="*/ 13408 h 902582"/>
              <a:gd name="connsiteX372" fmla="*/ 1866955 w 2378076"/>
              <a:gd name="connsiteY372" fmla="*/ 75509 h 902582"/>
              <a:gd name="connsiteX373" fmla="*/ 1897678 w 2378076"/>
              <a:gd name="connsiteY373" fmla="*/ 69864 h 902582"/>
              <a:gd name="connsiteX374" fmla="*/ 1914436 w 2378076"/>
              <a:gd name="connsiteY374" fmla="*/ 2117 h 902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Lst>
            <a:rect l="l" t="t" r="r" b="b"/>
            <a:pathLst>
              <a:path w="2378076" h="902582">
                <a:moveTo>
                  <a:pt x="1869753" y="541874"/>
                </a:moveTo>
                <a:cubicBezTo>
                  <a:pt x="1869753" y="541874"/>
                  <a:pt x="1869753" y="541874"/>
                  <a:pt x="1745039" y="604157"/>
                </a:cubicBezTo>
                <a:cubicBezTo>
                  <a:pt x="1742268" y="604157"/>
                  <a:pt x="1736725" y="606988"/>
                  <a:pt x="1736725" y="609819"/>
                </a:cubicBezTo>
                <a:cubicBezTo>
                  <a:pt x="1736725" y="612651"/>
                  <a:pt x="1736725" y="612651"/>
                  <a:pt x="1736725" y="612651"/>
                </a:cubicBezTo>
                <a:cubicBezTo>
                  <a:pt x="1736725" y="615482"/>
                  <a:pt x="1739496" y="618313"/>
                  <a:pt x="1742268" y="621144"/>
                </a:cubicBezTo>
                <a:cubicBezTo>
                  <a:pt x="1783839" y="666440"/>
                  <a:pt x="1825410" y="691920"/>
                  <a:pt x="1886381" y="706075"/>
                </a:cubicBezTo>
                <a:cubicBezTo>
                  <a:pt x="1889152" y="706075"/>
                  <a:pt x="1891924" y="708906"/>
                  <a:pt x="1894695" y="706075"/>
                </a:cubicBezTo>
                <a:cubicBezTo>
                  <a:pt x="1897467" y="703244"/>
                  <a:pt x="1900238" y="700413"/>
                  <a:pt x="1897467" y="691920"/>
                </a:cubicBezTo>
                <a:cubicBezTo>
                  <a:pt x="1897467" y="691920"/>
                  <a:pt x="1897467" y="691920"/>
                  <a:pt x="1889152" y="553198"/>
                </a:cubicBezTo>
                <a:cubicBezTo>
                  <a:pt x="1889152" y="547536"/>
                  <a:pt x="1886381" y="544705"/>
                  <a:pt x="1883610" y="541874"/>
                </a:cubicBezTo>
                <a:cubicBezTo>
                  <a:pt x="1878067" y="539043"/>
                  <a:pt x="1875295" y="539043"/>
                  <a:pt x="1869753" y="541874"/>
                </a:cubicBezTo>
                <a:close/>
                <a:moveTo>
                  <a:pt x="1982115" y="539043"/>
                </a:moveTo>
                <a:cubicBezTo>
                  <a:pt x="1979317" y="541868"/>
                  <a:pt x="1976518" y="547519"/>
                  <a:pt x="1976518" y="550344"/>
                </a:cubicBezTo>
                <a:cubicBezTo>
                  <a:pt x="1976518" y="550344"/>
                  <a:pt x="1976518" y="550344"/>
                  <a:pt x="1965325" y="691605"/>
                </a:cubicBezTo>
                <a:cubicBezTo>
                  <a:pt x="1965325" y="694430"/>
                  <a:pt x="1965325" y="700081"/>
                  <a:pt x="1968123" y="702906"/>
                </a:cubicBezTo>
                <a:cubicBezTo>
                  <a:pt x="1970922" y="705731"/>
                  <a:pt x="1973720" y="705731"/>
                  <a:pt x="1979317" y="702906"/>
                </a:cubicBezTo>
                <a:cubicBezTo>
                  <a:pt x="2038081" y="688780"/>
                  <a:pt x="2082854" y="663353"/>
                  <a:pt x="2124828" y="618149"/>
                </a:cubicBezTo>
                <a:cubicBezTo>
                  <a:pt x="2127627" y="615324"/>
                  <a:pt x="2130425" y="612499"/>
                  <a:pt x="2130425" y="609674"/>
                </a:cubicBezTo>
                <a:cubicBezTo>
                  <a:pt x="2127627" y="606849"/>
                  <a:pt x="2124828" y="604023"/>
                  <a:pt x="2119232" y="601198"/>
                </a:cubicBezTo>
                <a:cubicBezTo>
                  <a:pt x="2119232" y="601198"/>
                  <a:pt x="2119232" y="601198"/>
                  <a:pt x="1996106" y="539043"/>
                </a:cubicBezTo>
                <a:cubicBezTo>
                  <a:pt x="1990510" y="539043"/>
                  <a:pt x="1987711" y="539043"/>
                  <a:pt x="1982115" y="539043"/>
                </a:cubicBezTo>
                <a:close/>
                <a:moveTo>
                  <a:pt x="871538" y="485068"/>
                </a:moveTo>
                <a:lnTo>
                  <a:pt x="814983" y="487862"/>
                </a:lnTo>
                <a:cubicBezTo>
                  <a:pt x="792361" y="490656"/>
                  <a:pt x="781050" y="501832"/>
                  <a:pt x="781050" y="521390"/>
                </a:cubicBezTo>
                <a:cubicBezTo>
                  <a:pt x="781050" y="532566"/>
                  <a:pt x="783878" y="554918"/>
                  <a:pt x="806500" y="554918"/>
                </a:cubicBezTo>
                <a:cubicBezTo>
                  <a:pt x="834777" y="554918"/>
                  <a:pt x="871538" y="543742"/>
                  <a:pt x="871538" y="543742"/>
                </a:cubicBezTo>
                <a:cubicBezTo>
                  <a:pt x="871538" y="485068"/>
                  <a:pt x="871538" y="485068"/>
                  <a:pt x="871538" y="485068"/>
                </a:cubicBezTo>
                <a:close/>
                <a:moveTo>
                  <a:pt x="396876" y="389818"/>
                </a:moveTo>
                <a:cubicBezTo>
                  <a:pt x="355204" y="389818"/>
                  <a:pt x="341313" y="412372"/>
                  <a:pt x="341313" y="471575"/>
                </a:cubicBezTo>
                <a:cubicBezTo>
                  <a:pt x="341313" y="522320"/>
                  <a:pt x="349648" y="553331"/>
                  <a:pt x="396876" y="553331"/>
                </a:cubicBezTo>
                <a:cubicBezTo>
                  <a:pt x="444104" y="553331"/>
                  <a:pt x="452438" y="522320"/>
                  <a:pt x="452438" y="471575"/>
                </a:cubicBezTo>
                <a:cubicBezTo>
                  <a:pt x="452438" y="412372"/>
                  <a:pt x="435769" y="389818"/>
                  <a:pt x="396876" y="389818"/>
                </a:cubicBezTo>
                <a:close/>
                <a:moveTo>
                  <a:pt x="1964442" y="378529"/>
                </a:moveTo>
                <a:cubicBezTo>
                  <a:pt x="1960604" y="379235"/>
                  <a:pt x="1957114" y="381352"/>
                  <a:pt x="1954322" y="385585"/>
                </a:cubicBezTo>
                <a:cubicBezTo>
                  <a:pt x="1948738" y="394052"/>
                  <a:pt x="1951530" y="402518"/>
                  <a:pt x="1957114" y="408163"/>
                </a:cubicBezTo>
                <a:cubicBezTo>
                  <a:pt x="1971073" y="416629"/>
                  <a:pt x="1979448" y="433563"/>
                  <a:pt x="1979448" y="450496"/>
                </a:cubicBezTo>
                <a:cubicBezTo>
                  <a:pt x="1979448" y="475896"/>
                  <a:pt x="1957114" y="498474"/>
                  <a:pt x="1931987" y="498474"/>
                </a:cubicBezTo>
                <a:cubicBezTo>
                  <a:pt x="1906861" y="498474"/>
                  <a:pt x="1884527" y="475896"/>
                  <a:pt x="1884527" y="450496"/>
                </a:cubicBezTo>
                <a:cubicBezTo>
                  <a:pt x="1884527" y="433563"/>
                  <a:pt x="1892902" y="416629"/>
                  <a:pt x="1906861" y="408163"/>
                </a:cubicBezTo>
                <a:cubicBezTo>
                  <a:pt x="1912445" y="402518"/>
                  <a:pt x="1915237" y="394052"/>
                  <a:pt x="1909653" y="385585"/>
                </a:cubicBezTo>
                <a:cubicBezTo>
                  <a:pt x="1904069" y="377118"/>
                  <a:pt x="1895694" y="377118"/>
                  <a:pt x="1887319" y="382763"/>
                </a:cubicBezTo>
                <a:cubicBezTo>
                  <a:pt x="1864984" y="396874"/>
                  <a:pt x="1851025" y="422274"/>
                  <a:pt x="1851025" y="450496"/>
                </a:cubicBezTo>
                <a:cubicBezTo>
                  <a:pt x="1851025" y="492829"/>
                  <a:pt x="1887319" y="529518"/>
                  <a:pt x="1931987" y="529518"/>
                </a:cubicBezTo>
                <a:cubicBezTo>
                  <a:pt x="1976656" y="529518"/>
                  <a:pt x="2012950" y="492829"/>
                  <a:pt x="2012950" y="450496"/>
                </a:cubicBezTo>
                <a:cubicBezTo>
                  <a:pt x="2012950" y="422274"/>
                  <a:pt x="1998991" y="396874"/>
                  <a:pt x="1976656" y="379940"/>
                </a:cubicBezTo>
                <a:cubicBezTo>
                  <a:pt x="1972469" y="378529"/>
                  <a:pt x="1968281" y="377824"/>
                  <a:pt x="1964442" y="378529"/>
                </a:cubicBezTo>
                <a:close/>
                <a:moveTo>
                  <a:pt x="2166711" y="358068"/>
                </a:moveTo>
                <a:cubicBezTo>
                  <a:pt x="2163905" y="358068"/>
                  <a:pt x="2158292" y="358068"/>
                  <a:pt x="2155485" y="360888"/>
                </a:cubicBezTo>
                <a:cubicBezTo>
                  <a:pt x="2155485" y="360888"/>
                  <a:pt x="2155485" y="360888"/>
                  <a:pt x="2040419" y="439837"/>
                </a:cubicBezTo>
                <a:cubicBezTo>
                  <a:pt x="2034806" y="442656"/>
                  <a:pt x="2032000" y="448295"/>
                  <a:pt x="2032000" y="451115"/>
                </a:cubicBezTo>
                <a:cubicBezTo>
                  <a:pt x="2032000" y="456754"/>
                  <a:pt x="2034806" y="459574"/>
                  <a:pt x="2040419" y="462393"/>
                </a:cubicBezTo>
                <a:cubicBezTo>
                  <a:pt x="2040419" y="462393"/>
                  <a:pt x="2040419" y="462393"/>
                  <a:pt x="2155485" y="541342"/>
                </a:cubicBezTo>
                <a:cubicBezTo>
                  <a:pt x="2158292" y="544162"/>
                  <a:pt x="2161098" y="546981"/>
                  <a:pt x="2166711" y="544162"/>
                </a:cubicBezTo>
                <a:cubicBezTo>
                  <a:pt x="2169518" y="544162"/>
                  <a:pt x="2169518" y="541342"/>
                  <a:pt x="2172324" y="535703"/>
                </a:cubicBezTo>
                <a:cubicBezTo>
                  <a:pt x="2189163" y="476491"/>
                  <a:pt x="2189163" y="425739"/>
                  <a:pt x="2172324" y="366527"/>
                </a:cubicBezTo>
                <a:cubicBezTo>
                  <a:pt x="2172324" y="363707"/>
                  <a:pt x="2169518" y="358068"/>
                  <a:pt x="2166711" y="358068"/>
                </a:cubicBezTo>
                <a:close/>
                <a:moveTo>
                  <a:pt x="1697038" y="358068"/>
                </a:moveTo>
                <a:cubicBezTo>
                  <a:pt x="1694260" y="360888"/>
                  <a:pt x="1691482" y="363707"/>
                  <a:pt x="1691482" y="366527"/>
                </a:cubicBezTo>
                <a:cubicBezTo>
                  <a:pt x="1674813" y="428558"/>
                  <a:pt x="1674813" y="476491"/>
                  <a:pt x="1691482" y="535703"/>
                </a:cubicBezTo>
                <a:cubicBezTo>
                  <a:pt x="1691482" y="541342"/>
                  <a:pt x="1694260" y="544162"/>
                  <a:pt x="1697038" y="544162"/>
                </a:cubicBezTo>
                <a:cubicBezTo>
                  <a:pt x="1699816" y="546981"/>
                  <a:pt x="1702594" y="544162"/>
                  <a:pt x="1708151" y="541342"/>
                </a:cubicBezTo>
                <a:lnTo>
                  <a:pt x="1822054" y="462393"/>
                </a:lnTo>
                <a:cubicBezTo>
                  <a:pt x="1827610" y="459574"/>
                  <a:pt x="1830388" y="456754"/>
                  <a:pt x="1830388" y="451115"/>
                </a:cubicBezTo>
                <a:cubicBezTo>
                  <a:pt x="1830388" y="448295"/>
                  <a:pt x="1827610" y="442656"/>
                  <a:pt x="1822054" y="439837"/>
                </a:cubicBezTo>
                <a:cubicBezTo>
                  <a:pt x="1822054" y="439837"/>
                  <a:pt x="1822054" y="439837"/>
                  <a:pt x="1708151" y="363707"/>
                </a:cubicBezTo>
                <a:cubicBezTo>
                  <a:pt x="1705372" y="360888"/>
                  <a:pt x="1702594" y="358068"/>
                  <a:pt x="1697038" y="358068"/>
                </a:cubicBezTo>
                <a:close/>
                <a:moveTo>
                  <a:pt x="1170028" y="343781"/>
                </a:moveTo>
                <a:cubicBezTo>
                  <a:pt x="1170028" y="343781"/>
                  <a:pt x="1170028" y="343781"/>
                  <a:pt x="1206276" y="343781"/>
                </a:cubicBezTo>
                <a:cubicBezTo>
                  <a:pt x="1211853" y="343781"/>
                  <a:pt x="1214641" y="346602"/>
                  <a:pt x="1214641" y="349423"/>
                </a:cubicBezTo>
                <a:cubicBezTo>
                  <a:pt x="1214641" y="349423"/>
                  <a:pt x="1214641" y="349423"/>
                  <a:pt x="1267619" y="541235"/>
                </a:cubicBezTo>
                <a:cubicBezTo>
                  <a:pt x="1267619" y="541235"/>
                  <a:pt x="1267619" y="541235"/>
                  <a:pt x="1270407" y="541235"/>
                </a:cubicBezTo>
                <a:cubicBezTo>
                  <a:pt x="1270407" y="541235"/>
                  <a:pt x="1270407" y="541235"/>
                  <a:pt x="1320597" y="349423"/>
                </a:cubicBezTo>
                <a:cubicBezTo>
                  <a:pt x="1320597" y="346602"/>
                  <a:pt x="1326173" y="343781"/>
                  <a:pt x="1328962" y="343781"/>
                </a:cubicBezTo>
                <a:cubicBezTo>
                  <a:pt x="1328962" y="343781"/>
                  <a:pt x="1328962" y="343781"/>
                  <a:pt x="1367998" y="343781"/>
                </a:cubicBezTo>
                <a:cubicBezTo>
                  <a:pt x="1370786" y="343781"/>
                  <a:pt x="1373575" y="343781"/>
                  <a:pt x="1373575" y="346602"/>
                </a:cubicBezTo>
                <a:cubicBezTo>
                  <a:pt x="1376363" y="349423"/>
                  <a:pt x="1376363" y="352244"/>
                  <a:pt x="1376363" y="355064"/>
                </a:cubicBezTo>
                <a:cubicBezTo>
                  <a:pt x="1376363" y="355064"/>
                  <a:pt x="1376363" y="355064"/>
                  <a:pt x="1370786" y="383272"/>
                </a:cubicBezTo>
                <a:cubicBezTo>
                  <a:pt x="1365210" y="397376"/>
                  <a:pt x="1359633" y="417121"/>
                  <a:pt x="1354057" y="439687"/>
                </a:cubicBezTo>
                <a:cubicBezTo>
                  <a:pt x="1342903" y="490461"/>
                  <a:pt x="1323385" y="560980"/>
                  <a:pt x="1309444" y="614575"/>
                </a:cubicBezTo>
                <a:cubicBezTo>
                  <a:pt x="1298290" y="662528"/>
                  <a:pt x="1273196" y="685094"/>
                  <a:pt x="1236948" y="685094"/>
                </a:cubicBezTo>
                <a:cubicBezTo>
                  <a:pt x="1234159" y="685094"/>
                  <a:pt x="1234159" y="685094"/>
                  <a:pt x="1234159" y="685094"/>
                </a:cubicBezTo>
                <a:cubicBezTo>
                  <a:pt x="1211853" y="685094"/>
                  <a:pt x="1183970" y="682273"/>
                  <a:pt x="1170028" y="676632"/>
                </a:cubicBezTo>
                <a:cubicBezTo>
                  <a:pt x="1164452" y="676632"/>
                  <a:pt x="1161663" y="673811"/>
                  <a:pt x="1161663" y="668170"/>
                </a:cubicBezTo>
                <a:cubicBezTo>
                  <a:pt x="1161663" y="668170"/>
                  <a:pt x="1161663" y="668170"/>
                  <a:pt x="1161663" y="642783"/>
                </a:cubicBezTo>
                <a:cubicBezTo>
                  <a:pt x="1161663" y="639962"/>
                  <a:pt x="1161663" y="637141"/>
                  <a:pt x="1164452" y="637141"/>
                </a:cubicBezTo>
                <a:cubicBezTo>
                  <a:pt x="1167240" y="634320"/>
                  <a:pt x="1170028" y="631500"/>
                  <a:pt x="1172817" y="634320"/>
                </a:cubicBezTo>
                <a:cubicBezTo>
                  <a:pt x="1172817" y="634320"/>
                  <a:pt x="1172817" y="634320"/>
                  <a:pt x="1220218" y="637141"/>
                </a:cubicBezTo>
                <a:cubicBezTo>
                  <a:pt x="1248101" y="637141"/>
                  <a:pt x="1250889" y="620217"/>
                  <a:pt x="1253677" y="611754"/>
                </a:cubicBezTo>
                <a:cubicBezTo>
                  <a:pt x="1253677" y="611754"/>
                  <a:pt x="1253677" y="611754"/>
                  <a:pt x="1253677" y="608933"/>
                </a:cubicBezTo>
                <a:cubicBezTo>
                  <a:pt x="1256466" y="606113"/>
                  <a:pt x="1256466" y="603292"/>
                  <a:pt x="1259254" y="597650"/>
                </a:cubicBezTo>
                <a:cubicBezTo>
                  <a:pt x="1259254" y="597650"/>
                  <a:pt x="1259254" y="597650"/>
                  <a:pt x="1248101" y="597650"/>
                </a:cubicBezTo>
                <a:cubicBezTo>
                  <a:pt x="1228583" y="597650"/>
                  <a:pt x="1217429" y="580726"/>
                  <a:pt x="1214641" y="569443"/>
                </a:cubicBezTo>
                <a:cubicBezTo>
                  <a:pt x="1214641" y="569443"/>
                  <a:pt x="1214641" y="569443"/>
                  <a:pt x="1158875" y="355064"/>
                </a:cubicBezTo>
                <a:cubicBezTo>
                  <a:pt x="1158875" y="352244"/>
                  <a:pt x="1158875" y="349423"/>
                  <a:pt x="1161663" y="346602"/>
                </a:cubicBezTo>
                <a:cubicBezTo>
                  <a:pt x="1164452" y="343781"/>
                  <a:pt x="1167240" y="343781"/>
                  <a:pt x="1170028" y="343781"/>
                </a:cubicBezTo>
                <a:close/>
                <a:moveTo>
                  <a:pt x="1116013" y="340606"/>
                </a:moveTo>
                <a:cubicBezTo>
                  <a:pt x="1118791" y="340606"/>
                  <a:pt x="1121569" y="340606"/>
                  <a:pt x="1124347" y="343432"/>
                </a:cubicBezTo>
                <a:cubicBezTo>
                  <a:pt x="1127125" y="343432"/>
                  <a:pt x="1127125" y="346258"/>
                  <a:pt x="1127125" y="349085"/>
                </a:cubicBezTo>
                <a:cubicBezTo>
                  <a:pt x="1127125" y="349085"/>
                  <a:pt x="1127125" y="349085"/>
                  <a:pt x="1127125" y="385824"/>
                </a:cubicBezTo>
                <a:cubicBezTo>
                  <a:pt x="1127125" y="388650"/>
                  <a:pt x="1124347" y="394302"/>
                  <a:pt x="1118791" y="394302"/>
                </a:cubicBezTo>
                <a:cubicBezTo>
                  <a:pt x="1085453" y="397128"/>
                  <a:pt x="1060450" y="416911"/>
                  <a:pt x="1049337" y="425389"/>
                </a:cubicBezTo>
                <a:cubicBezTo>
                  <a:pt x="1049337" y="425389"/>
                  <a:pt x="1049337" y="425389"/>
                  <a:pt x="1049337" y="589303"/>
                </a:cubicBezTo>
                <a:cubicBezTo>
                  <a:pt x="1049337" y="594955"/>
                  <a:pt x="1046559" y="597781"/>
                  <a:pt x="1041003" y="597781"/>
                </a:cubicBezTo>
                <a:cubicBezTo>
                  <a:pt x="1041003" y="597781"/>
                  <a:pt x="1041003" y="597781"/>
                  <a:pt x="1002109" y="597781"/>
                </a:cubicBezTo>
                <a:cubicBezTo>
                  <a:pt x="996553" y="597781"/>
                  <a:pt x="993775" y="594955"/>
                  <a:pt x="993775" y="589303"/>
                </a:cubicBezTo>
                <a:cubicBezTo>
                  <a:pt x="993775" y="589303"/>
                  <a:pt x="993775" y="589303"/>
                  <a:pt x="993775" y="351911"/>
                </a:cubicBezTo>
                <a:cubicBezTo>
                  <a:pt x="993775" y="346258"/>
                  <a:pt x="996553" y="343432"/>
                  <a:pt x="1002109" y="343432"/>
                </a:cubicBezTo>
                <a:cubicBezTo>
                  <a:pt x="1002109" y="343432"/>
                  <a:pt x="1002109" y="343432"/>
                  <a:pt x="1041003" y="343432"/>
                </a:cubicBezTo>
                <a:cubicBezTo>
                  <a:pt x="1046559" y="343432"/>
                  <a:pt x="1049337" y="346258"/>
                  <a:pt x="1049337" y="351911"/>
                </a:cubicBezTo>
                <a:cubicBezTo>
                  <a:pt x="1049337" y="351911"/>
                  <a:pt x="1049337" y="351911"/>
                  <a:pt x="1049337" y="368867"/>
                </a:cubicBezTo>
                <a:cubicBezTo>
                  <a:pt x="1066006" y="357563"/>
                  <a:pt x="1091009" y="340606"/>
                  <a:pt x="1116013" y="340606"/>
                </a:cubicBezTo>
                <a:close/>
                <a:moveTo>
                  <a:pt x="843157" y="335843"/>
                </a:moveTo>
                <a:cubicBezTo>
                  <a:pt x="902173" y="335843"/>
                  <a:pt x="930276" y="364084"/>
                  <a:pt x="930276" y="423390"/>
                </a:cubicBezTo>
                <a:cubicBezTo>
                  <a:pt x="930276" y="592835"/>
                  <a:pt x="930276" y="592835"/>
                  <a:pt x="930276" y="592835"/>
                </a:cubicBezTo>
                <a:cubicBezTo>
                  <a:pt x="930276" y="595659"/>
                  <a:pt x="927466" y="598483"/>
                  <a:pt x="927466" y="601307"/>
                </a:cubicBezTo>
                <a:cubicBezTo>
                  <a:pt x="924656" y="604131"/>
                  <a:pt x="921845" y="604131"/>
                  <a:pt x="919035" y="604131"/>
                </a:cubicBezTo>
                <a:cubicBezTo>
                  <a:pt x="899363" y="601307"/>
                  <a:pt x="890932" y="595659"/>
                  <a:pt x="879691" y="587187"/>
                </a:cubicBezTo>
                <a:cubicBezTo>
                  <a:pt x="879691" y="587187"/>
                  <a:pt x="837536" y="604131"/>
                  <a:pt x="798192" y="604131"/>
                </a:cubicBezTo>
                <a:cubicBezTo>
                  <a:pt x="750416" y="604131"/>
                  <a:pt x="722313" y="575890"/>
                  <a:pt x="722313" y="522233"/>
                </a:cubicBezTo>
                <a:cubicBezTo>
                  <a:pt x="722313" y="471399"/>
                  <a:pt x="747606" y="448807"/>
                  <a:pt x="809433" y="445983"/>
                </a:cubicBezTo>
                <a:cubicBezTo>
                  <a:pt x="871260" y="440334"/>
                  <a:pt x="871260" y="440334"/>
                  <a:pt x="871260" y="440334"/>
                </a:cubicBezTo>
                <a:cubicBezTo>
                  <a:pt x="871260" y="423390"/>
                  <a:pt x="871260" y="423390"/>
                  <a:pt x="871260" y="423390"/>
                </a:cubicBezTo>
                <a:cubicBezTo>
                  <a:pt x="871260" y="403621"/>
                  <a:pt x="860018" y="392325"/>
                  <a:pt x="840346" y="392325"/>
                </a:cubicBezTo>
                <a:cubicBezTo>
                  <a:pt x="812243" y="392325"/>
                  <a:pt x="772899" y="397973"/>
                  <a:pt x="750416" y="397973"/>
                </a:cubicBezTo>
                <a:cubicBezTo>
                  <a:pt x="747606" y="397973"/>
                  <a:pt x="747606" y="397973"/>
                  <a:pt x="744796" y="395149"/>
                </a:cubicBezTo>
                <a:cubicBezTo>
                  <a:pt x="741985" y="395149"/>
                  <a:pt x="741985" y="392325"/>
                  <a:pt x="741985" y="389501"/>
                </a:cubicBezTo>
                <a:cubicBezTo>
                  <a:pt x="739175" y="355612"/>
                  <a:pt x="739175" y="355612"/>
                  <a:pt x="739175" y="355612"/>
                </a:cubicBezTo>
                <a:cubicBezTo>
                  <a:pt x="739175" y="352788"/>
                  <a:pt x="741985" y="347140"/>
                  <a:pt x="747606" y="347140"/>
                </a:cubicBezTo>
                <a:cubicBezTo>
                  <a:pt x="767278" y="344316"/>
                  <a:pt x="815054" y="335843"/>
                  <a:pt x="843157" y="335843"/>
                </a:cubicBezTo>
                <a:close/>
                <a:moveTo>
                  <a:pt x="396875" y="335843"/>
                </a:moveTo>
                <a:cubicBezTo>
                  <a:pt x="460001" y="335843"/>
                  <a:pt x="511175" y="395901"/>
                  <a:pt x="511175" y="469987"/>
                </a:cubicBezTo>
                <a:cubicBezTo>
                  <a:pt x="511175" y="544073"/>
                  <a:pt x="460001" y="604131"/>
                  <a:pt x="396875" y="604131"/>
                </a:cubicBezTo>
                <a:cubicBezTo>
                  <a:pt x="333749" y="604131"/>
                  <a:pt x="282575" y="544073"/>
                  <a:pt x="282575" y="469987"/>
                </a:cubicBezTo>
                <a:cubicBezTo>
                  <a:pt x="282575" y="395901"/>
                  <a:pt x="333749" y="335843"/>
                  <a:pt x="396875" y="335843"/>
                </a:cubicBezTo>
                <a:close/>
                <a:moveTo>
                  <a:pt x="103585" y="300918"/>
                </a:moveTo>
                <a:cubicBezTo>
                  <a:pt x="81360" y="300918"/>
                  <a:pt x="67470" y="300918"/>
                  <a:pt x="61913" y="303759"/>
                </a:cubicBezTo>
                <a:cubicBezTo>
                  <a:pt x="61913" y="406027"/>
                  <a:pt x="61913" y="406027"/>
                  <a:pt x="61913" y="406027"/>
                </a:cubicBezTo>
                <a:cubicBezTo>
                  <a:pt x="73026" y="406027"/>
                  <a:pt x="92473" y="408868"/>
                  <a:pt x="123032" y="406027"/>
                </a:cubicBezTo>
                <a:cubicBezTo>
                  <a:pt x="159148" y="406027"/>
                  <a:pt x="184151" y="386142"/>
                  <a:pt x="184151" y="354893"/>
                </a:cubicBezTo>
                <a:cubicBezTo>
                  <a:pt x="184151" y="329326"/>
                  <a:pt x="167482" y="300918"/>
                  <a:pt x="125810" y="300918"/>
                </a:cubicBezTo>
                <a:cubicBezTo>
                  <a:pt x="103585" y="300918"/>
                  <a:pt x="103585" y="300918"/>
                  <a:pt x="103585" y="300918"/>
                </a:cubicBezTo>
                <a:close/>
                <a:moveTo>
                  <a:pt x="614557" y="285043"/>
                </a:moveTo>
                <a:cubicBezTo>
                  <a:pt x="617342" y="285043"/>
                  <a:pt x="620127" y="285043"/>
                  <a:pt x="622912" y="285043"/>
                </a:cubicBezTo>
                <a:cubicBezTo>
                  <a:pt x="622912" y="287870"/>
                  <a:pt x="625698" y="290697"/>
                  <a:pt x="625698" y="293524"/>
                </a:cubicBezTo>
                <a:cubicBezTo>
                  <a:pt x="625698" y="344407"/>
                  <a:pt x="625698" y="344407"/>
                  <a:pt x="625698" y="344407"/>
                </a:cubicBezTo>
                <a:cubicBezTo>
                  <a:pt x="684184" y="344407"/>
                  <a:pt x="684184" y="344407"/>
                  <a:pt x="684184" y="344407"/>
                </a:cubicBezTo>
                <a:cubicBezTo>
                  <a:pt x="689755" y="344407"/>
                  <a:pt x="692540" y="347234"/>
                  <a:pt x="692540" y="352888"/>
                </a:cubicBezTo>
                <a:cubicBezTo>
                  <a:pt x="692540" y="386811"/>
                  <a:pt x="692540" y="386811"/>
                  <a:pt x="692540" y="386811"/>
                </a:cubicBezTo>
                <a:cubicBezTo>
                  <a:pt x="692540" y="392464"/>
                  <a:pt x="689755" y="395291"/>
                  <a:pt x="684184" y="395291"/>
                </a:cubicBezTo>
                <a:cubicBezTo>
                  <a:pt x="625698" y="395291"/>
                  <a:pt x="625698" y="395291"/>
                  <a:pt x="625698" y="395291"/>
                </a:cubicBezTo>
                <a:cubicBezTo>
                  <a:pt x="625698" y="499885"/>
                  <a:pt x="625698" y="499885"/>
                  <a:pt x="625698" y="499885"/>
                </a:cubicBezTo>
                <a:cubicBezTo>
                  <a:pt x="625698" y="536635"/>
                  <a:pt x="625698" y="550769"/>
                  <a:pt x="650763" y="550769"/>
                </a:cubicBezTo>
                <a:cubicBezTo>
                  <a:pt x="661904" y="550769"/>
                  <a:pt x="675829" y="547942"/>
                  <a:pt x="684184" y="547942"/>
                </a:cubicBezTo>
                <a:cubicBezTo>
                  <a:pt x="689755" y="547942"/>
                  <a:pt x="692540" y="553596"/>
                  <a:pt x="692540" y="559249"/>
                </a:cubicBezTo>
                <a:cubicBezTo>
                  <a:pt x="695325" y="590345"/>
                  <a:pt x="695325" y="590345"/>
                  <a:pt x="695325" y="590345"/>
                </a:cubicBezTo>
                <a:cubicBezTo>
                  <a:pt x="695325" y="595999"/>
                  <a:pt x="692540" y="598826"/>
                  <a:pt x="686969" y="601652"/>
                </a:cubicBezTo>
                <a:cubicBezTo>
                  <a:pt x="673044" y="601652"/>
                  <a:pt x="656334" y="607306"/>
                  <a:pt x="642408" y="607306"/>
                </a:cubicBezTo>
                <a:cubicBezTo>
                  <a:pt x="586706" y="607306"/>
                  <a:pt x="567211" y="584691"/>
                  <a:pt x="567211" y="508366"/>
                </a:cubicBezTo>
                <a:cubicBezTo>
                  <a:pt x="567211" y="395291"/>
                  <a:pt x="567211" y="395291"/>
                  <a:pt x="567211" y="395291"/>
                </a:cubicBezTo>
                <a:cubicBezTo>
                  <a:pt x="544930" y="395291"/>
                  <a:pt x="544930" y="395291"/>
                  <a:pt x="544930" y="395291"/>
                </a:cubicBezTo>
                <a:cubicBezTo>
                  <a:pt x="539360" y="395291"/>
                  <a:pt x="536575" y="392464"/>
                  <a:pt x="536575" y="386811"/>
                </a:cubicBezTo>
                <a:cubicBezTo>
                  <a:pt x="536575" y="352888"/>
                  <a:pt x="536575" y="352888"/>
                  <a:pt x="536575" y="352888"/>
                </a:cubicBezTo>
                <a:cubicBezTo>
                  <a:pt x="536575" y="347234"/>
                  <a:pt x="539360" y="344407"/>
                  <a:pt x="544930" y="344407"/>
                </a:cubicBezTo>
                <a:cubicBezTo>
                  <a:pt x="567211" y="344407"/>
                  <a:pt x="567211" y="344407"/>
                  <a:pt x="567211" y="344407"/>
                </a:cubicBezTo>
                <a:cubicBezTo>
                  <a:pt x="567211" y="302004"/>
                  <a:pt x="567211" y="302004"/>
                  <a:pt x="567211" y="302004"/>
                </a:cubicBezTo>
                <a:cubicBezTo>
                  <a:pt x="567211" y="299178"/>
                  <a:pt x="569996" y="296351"/>
                  <a:pt x="575566" y="293524"/>
                </a:cubicBezTo>
                <a:cubicBezTo>
                  <a:pt x="614557" y="285043"/>
                  <a:pt x="614557" y="285043"/>
                  <a:pt x="614557" y="285043"/>
                </a:cubicBezTo>
                <a:close/>
                <a:moveTo>
                  <a:pt x="117618" y="245356"/>
                </a:moveTo>
                <a:cubicBezTo>
                  <a:pt x="123219" y="245356"/>
                  <a:pt x="126019" y="245356"/>
                  <a:pt x="126019" y="245356"/>
                </a:cubicBezTo>
                <a:cubicBezTo>
                  <a:pt x="224034" y="245356"/>
                  <a:pt x="246438" y="304564"/>
                  <a:pt x="246438" y="352493"/>
                </a:cubicBezTo>
                <a:cubicBezTo>
                  <a:pt x="246438" y="394784"/>
                  <a:pt x="226835" y="425798"/>
                  <a:pt x="184828" y="445534"/>
                </a:cubicBezTo>
                <a:lnTo>
                  <a:pt x="249238" y="586504"/>
                </a:lnTo>
                <a:cubicBezTo>
                  <a:pt x="249238" y="589323"/>
                  <a:pt x="249238" y="592142"/>
                  <a:pt x="246438" y="594962"/>
                </a:cubicBezTo>
                <a:cubicBezTo>
                  <a:pt x="246438" y="597781"/>
                  <a:pt x="243637" y="597781"/>
                  <a:pt x="238037" y="597781"/>
                </a:cubicBezTo>
                <a:cubicBezTo>
                  <a:pt x="193230" y="597781"/>
                  <a:pt x="193230" y="597781"/>
                  <a:pt x="193230" y="597781"/>
                </a:cubicBezTo>
                <a:cubicBezTo>
                  <a:pt x="190429" y="597781"/>
                  <a:pt x="187629" y="597781"/>
                  <a:pt x="184828" y="592142"/>
                </a:cubicBezTo>
                <a:cubicBezTo>
                  <a:pt x="128820" y="462450"/>
                  <a:pt x="128820" y="462450"/>
                  <a:pt x="128820" y="462450"/>
                </a:cubicBezTo>
                <a:cubicBezTo>
                  <a:pt x="98015" y="462450"/>
                  <a:pt x="72811" y="459631"/>
                  <a:pt x="61610" y="459631"/>
                </a:cubicBezTo>
                <a:cubicBezTo>
                  <a:pt x="61610" y="589323"/>
                  <a:pt x="61610" y="589323"/>
                  <a:pt x="61610" y="589323"/>
                </a:cubicBezTo>
                <a:cubicBezTo>
                  <a:pt x="61610" y="594962"/>
                  <a:pt x="56009" y="597781"/>
                  <a:pt x="50408" y="597781"/>
                </a:cubicBezTo>
                <a:cubicBezTo>
                  <a:pt x="11202" y="597781"/>
                  <a:pt x="11202" y="597781"/>
                  <a:pt x="11202" y="597781"/>
                </a:cubicBezTo>
                <a:cubicBezTo>
                  <a:pt x="5601" y="597781"/>
                  <a:pt x="0" y="594962"/>
                  <a:pt x="0" y="589323"/>
                </a:cubicBezTo>
                <a:cubicBezTo>
                  <a:pt x="0" y="262273"/>
                  <a:pt x="0" y="262273"/>
                  <a:pt x="0" y="262273"/>
                </a:cubicBezTo>
                <a:cubicBezTo>
                  <a:pt x="0" y="256634"/>
                  <a:pt x="5601" y="250995"/>
                  <a:pt x="8402" y="250995"/>
                </a:cubicBezTo>
                <a:cubicBezTo>
                  <a:pt x="61610" y="245356"/>
                  <a:pt x="103616" y="245356"/>
                  <a:pt x="117618" y="245356"/>
                </a:cubicBezTo>
                <a:close/>
                <a:moveTo>
                  <a:pt x="1968123" y="200530"/>
                </a:moveTo>
                <a:cubicBezTo>
                  <a:pt x="1965325" y="203328"/>
                  <a:pt x="1965325" y="206126"/>
                  <a:pt x="1965325" y="211723"/>
                </a:cubicBezTo>
                <a:cubicBezTo>
                  <a:pt x="1965325" y="211723"/>
                  <a:pt x="1965325" y="211723"/>
                  <a:pt x="1976518" y="348840"/>
                </a:cubicBezTo>
                <a:cubicBezTo>
                  <a:pt x="1976518" y="354436"/>
                  <a:pt x="1979317" y="360033"/>
                  <a:pt x="1982115" y="362831"/>
                </a:cubicBezTo>
                <a:cubicBezTo>
                  <a:pt x="1984913" y="362831"/>
                  <a:pt x="1990510" y="362831"/>
                  <a:pt x="1996106" y="360033"/>
                </a:cubicBezTo>
                <a:cubicBezTo>
                  <a:pt x="1996106" y="360033"/>
                  <a:pt x="1996106" y="360033"/>
                  <a:pt x="2119232" y="301269"/>
                </a:cubicBezTo>
                <a:cubicBezTo>
                  <a:pt x="2124828" y="298470"/>
                  <a:pt x="2127627" y="298470"/>
                  <a:pt x="2130425" y="292874"/>
                </a:cubicBezTo>
                <a:cubicBezTo>
                  <a:pt x="2130425" y="290075"/>
                  <a:pt x="2127627" y="287277"/>
                  <a:pt x="2124828" y="284479"/>
                </a:cubicBezTo>
                <a:cubicBezTo>
                  <a:pt x="2082854" y="239706"/>
                  <a:pt x="2038081" y="214521"/>
                  <a:pt x="1979317" y="200530"/>
                </a:cubicBezTo>
                <a:cubicBezTo>
                  <a:pt x="1976518" y="197731"/>
                  <a:pt x="1970922" y="197731"/>
                  <a:pt x="1968123" y="200530"/>
                </a:cubicBezTo>
                <a:close/>
                <a:moveTo>
                  <a:pt x="1890255" y="199484"/>
                </a:moveTo>
                <a:cubicBezTo>
                  <a:pt x="1888156" y="199835"/>
                  <a:pt x="1886057" y="200536"/>
                  <a:pt x="1884658" y="200536"/>
                </a:cubicBezTo>
                <a:cubicBezTo>
                  <a:pt x="1825894" y="214559"/>
                  <a:pt x="1781121" y="239800"/>
                  <a:pt x="1739147" y="284673"/>
                </a:cubicBezTo>
                <a:cubicBezTo>
                  <a:pt x="1736348" y="287478"/>
                  <a:pt x="1733550" y="290282"/>
                  <a:pt x="1733550" y="293087"/>
                </a:cubicBezTo>
                <a:cubicBezTo>
                  <a:pt x="1736348" y="298696"/>
                  <a:pt x="1739147" y="301501"/>
                  <a:pt x="1744743" y="301501"/>
                </a:cubicBezTo>
                <a:cubicBezTo>
                  <a:pt x="1744743" y="301501"/>
                  <a:pt x="1744743" y="301501"/>
                  <a:pt x="1867869" y="363202"/>
                </a:cubicBezTo>
                <a:cubicBezTo>
                  <a:pt x="1873465" y="366006"/>
                  <a:pt x="1876264" y="366006"/>
                  <a:pt x="1881860" y="363202"/>
                </a:cubicBezTo>
                <a:cubicBezTo>
                  <a:pt x="1884658" y="360397"/>
                  <a:pt x="1887457" y="357592"/>
                  <a:pt x="1887457" y="351983"/>
                </a:cubicBezTo>
                <a:cubicBezTo>
                  <a:pt x="1887457" y="351983"/>
                  <a:pt x="1887457" y="351983"/>
                  <a:pt x="1898650" y="214559"/>
                </a:cubicBezTo>
                <a:cubicBezTo>
                  <a:pt x="1898650" y="206145"/>
                  <a:pt x="1895852" y="203340"/>
                  <a:pt x="1895852" y="200536"/>
                </a:cubicBezTo>
                <a:cubicBezTo>
                  <a:pt x="1894453" y="199134"/>
                  <a:pt x="1892354" y="199134"/>
                  <a:pt x="1890255" y="199484"/>
                </a:cubicBezTo>
                <a:close/>
                <a:moveTo>
                  <a:pt x="1932782" y="151693"/>
                </a:moveTo>
                <a:cubicBezTo>
                  <a:pt x="2095420" y="151693"/>
                  <a:pt x="2227264" y="284959"/>
                  <a:pt x="2227264" y="449350"/>
                </a:cubicBezTo>
                <a:cubicBezTo>
                  <a:pt x="2227264" y="613741"/>
                  <a:pt x="2095420" y="747007"/>
                  <a:pt x="1932782" y="747007"/>
                </a:cubicBezTo>
                <a:cubicBezTo>
                  <a:pt x="1770144" y="747007"/>
                  <a:pt x="1638300" y="613741"/>
                  <a:pt x="1638300" y="449350"/>
                </a:cubicBezTo>
                <a:cubicBezTo>
                  <a:pt x="1638300" y="284959"/>
                  <a:pt x="1770144" y="151693"/>
                  <a:pt x="1932782" y="151693"/>
                </a:cubicBezTo>
                <a:close/>
                <a:moveTo>
                  <a:pt x="1931988" y="108832"/>
                </a:moveTo>
                <a:cubicBezTo>
                  <a:pt x="1746993" y="108832"/>
                  <a:pt x="1597025" y="260577"/>
                  <a:pt x="1597025" y="447764"/>
                </a:cubicBezTo>
                <a:cubicBezTo>
                  <a:pt x="1597025" y="634951"/>
                  <a:pt x="1746993" y="786696"/>
                  <a:pt x="1931988" y="786696"/>
                </a:cubicBezTo>
                <a:cubicBezTo>
                  <a:pt x="2116983" y="786696"/>
                  <a:pt x="2266951" y="634951"/>
                  <a:pt x="2266951" y="447764"/>
                </a:cubicBezTo>
                <a:cubicBezTo>
                  <a:pt x="2266951" y="260577"/>
                  <a:pt x="2116983" y="108832"/>
                  <a:pt x="1931988" y="108832"/>
                </a:cubicBezTo>
                <a:close/>
                <a:moveTo>
                  <a:pt x="1914436" y="2117"/>
                </a:moveTo>
                <a:cubicBezTo>
                  <a:pt x="1914436" y="2117"/>
                  <a:pt x="1914436" y="2117"/>
                  <a:pt x="1917229" y="2117"/>
                </a:cubicBezTo>
                <a:cubicBezTo>
                  <a:pt x="1925608" y="-706"/>
                  <a:pt x="1936781" y="-706"/>
                  <a:pt x="1945160" y="2117"/>
                </a:cubicBezTo>
                <a:cubicBezTo>
                  <a:pt x="1945160" y="2117"/>
                  <a:pt x="1945160" y="2117"/>
                  <a:pt x="1947953" y="2117"/>
                </a:cubicBezTo>
                <a:cubicBezTo>
                  <a:pt x="1959125" y="21876"/>
                  <a:pt x="1964711" y="47281"/>
                  <a:pt x="1964711" y="69864"/>
                </a:cubicBezTo>
                <a:cubicBezTo>
                  <a:pt x="1970297" y="69864"/>
                  <a:pt x="1992641" y="72686"/>
                  <a:pt x="1995434" y="75509"/>
                </a:cubicBezTo>
                <a:cubicBezTo>
                  <a:pt x="2001020" y="50104"/>
                  <a:pt x="2014985" y="27522"/>
                  <a:pt x="2031743" y="13408"/>
                </a:cubicBezTo>
                <a:cubicBezTo>
                  <a:pt x="2042915" y="13408"/>
                  <a:pt x="2054087" y="16231"/>
                  <a:pt x="2059673" y="19054"/>
                </a:cubicBezTo>
                <a:cubicBezTo>
                  <a:pt x="2059673" y="19054"/>
                  <a:pt x="2059673" y="19054"/>
                  <a:pt x="2062466" y="19054"/>
                </a:cubicBezTo>
                <a:cubicBezTo>
                  <a:pt x="2062466" y="19054"/>
                  <a:pt x="2062466" y="19054"/>
                  <a:pt x="2062466" y="21876"/>
                </a:cubicBezTo>
                <a:cubicBezTo>
                  <a:pt x="2065259" y="33168"/>
                  <a:pt x="2068052" y="44459"/>
                  <a:pt x="2068052" y="55750"/>
                </a:cubicBezTo>
                <a:cubicBezTo>
                  <a:pt x="2068052" y="69864"/>
                  <a:pt x="2065259" y="81155"/>
                  <a:pt x="2062466" y="92446"/>
                </a:cubicBezTo>
                <a:cubicBezTo>
                  <a:pt x="2065259" y="95269"/>
                  <a:pt x="2087603" y="103737"/>
                  <a:pt x="2090396" y="103737"/>
                </a:cubicBezTo>
                <a:cubicBezTo>
                  <a:pt x="2104361" y="83977"/>
                  <a:pt x="2121119" y="64218"/>
                  <a:pt x="2140670" y="55750"/>
                </a:cubicBezTo>
                <a:cubicBezTo>
                  <a:pt x="2140670" y="55750"/>
                  <a:pt x="2140670" y="55750"/>
                  <a:pt x="2140670" y="52927"/>
                </a:cubicBezTo>
                <a:cubicBezTo>
                  <a:pt x="2140670" y="52927"/>
                  <a:pt x="2140670" y="52927"/>
                  <a:pt x="2143463" y="55750"/>
                </a:cubicBezTo>
                <a:cubicBezTo>
                  <a:pt x="2149049" y="58573"/>
                  <a:pt x="2160221" y="64218"/>
                  <a:pt x="2168600" y="69864"/>
                </a:cubicBezTo>
                <a:cubicBezTo>
                  <a:pt x="2168600" y="69864"/>
                  <a:pt x="2168600" y="72686"/>
                  <a:pt x="2168600" y="72686"/>
                </a:cubicBezTo>
                <a:cubicBezTo>
                  <a:pt x="2168600" y="95269"/>
                  <a:pt x="2163014" y="117851"/>
                  <a:pt x="2149049" y="140433"/>
                </a:cubicBezTo>
                <a:cubicBezTo>
                  <a:pt x="2151842" y="143256"/>
                  <a:pt x="2171393" y="157370"/>
                  <a:pt x="2174186" y="157370"/>
                </a:cubicBezTo>
                <a:cubicBezTo>
                  <a:pt x="2190944" y="140433"/>
                  <a:pt x="2213288" y="129142"/>
                  <a:pt x="2235633" y="123496"/>
                </a:cubicBezTo>
                <a:cubicBezTo>
                  <a:pt x="2244012" y="129142"/>
                  <a:pt x="2252391" y="137610"/>
                  <a:pt x="2257977" y="143256"/>
                </a:cubicBezTo>
                <a:cubicBezTo>
                  <a:pt x="2257977" y="143256"/>
                  <a:pt x="2257977" y="143256"/>
                  <a:pt x="2257977" y="146079"/>
                </a:cubicBezTo>
                <a:cubicBezTo>
                  <a:pt x="2252391" y="168661"/>
                  <a:pt x="2238425" y="191243"/>
                  <a:pt x="2221667" y="208180"/>
                </a:cubicBezTo>
                <a:cubicBezTo>
                  <a:pt x="2224461" y="211002"/>
                  <a:pt x="2238425" y="230762"/>
                  <a:pt x="2241219" y="230762"/>
                </a:cubicBezTo>
                <a:cubicBezTo>
                  <a:pt x="2260770" y="219471"/>
                  <a:pt x="2285907" y="213825"/>
                  <a:pt x="2308251" y="213825"/>
                </a:cubicBezTo>
                <a:cubicBezTo>
                  <a:pt x="2308251" y="213825"/>
                  <a:pt x="2308251" y="213825"/>
                  <a:pt x="2311044" y="213825"/>
                </a:cubicBezTo>
                <a:cubicBezTo>
                  <a:pt x="2316630" y="222293"/>
                  <a:pt x="2322216" y="233585"/>
                  <a:pt x="2325009" y="239230"/>
                </a:cubicBezTo>
                <a:cubicBezTo>
                  <a:pt x="2325009" y="239230"/>
                  <a:pt x="2325009" y="239230"/>
                  <a:pt x="2325009" y="242053"/>
                </a:cubicBezTo>
                <a:cubicBezTo>
                  <a:pt x="2313837" y="261812"/>
                  <a:pt x="2297079" y="281572"/>
                  <a:pt x="2274735" y="292863"/>
                </a:cubicBezTo>
                <a:cubicBezTo>
                  <a:pt x="2277528" y="295686"/>
                  <a:pt x="2285907" y="318268"/>
                  <a:pt x="2285907" y="321091"/>
                </a:cubicBezTo>
                <a:cubicBezTo>
                  <a:pt x="2311044" y="315445"/>
                  <a:pt x="2336181" y="312622"/>
                  <a:pt x="2355732" y="321091"/>
                </a:cubicBezTo>
                <a:cubicBezTo>
                  <a:pt x="2355732" y="321091"/>
                  <a:pt x="2355732" y="321091"/>
                  <a:pt x="2358525" y="321091"/>
                </a:cubicBezTo>
                <a:cubicBezTo>
                  <a:pt x="2361318" y="329559"/>
                  <a:pt x="2364111" y="340850"/>
                  <a:pt x="2366904" y="349318"/>
                </a:cubicBezTo>
                <a:cubicBezTo>
                  <a:pt x="2366904" y="349318"/>
                  <a:pt x="2366904" y="349318"/>
                  <a:pt x="2366904" y="352141"/>
                </a:cubicBezTo>
                <a:cubicBezTo>
                  <a:pt x="2366904" y="352141"/>
                  <a:pt x="2366904" y="352141"/>
                  <a:pt x="2364111" y="352141"/>
                </a:cubicBezTo>
                <a:cubicBezTo>
                  <a:pt x="2350146" y="369078"/>
                  <a:pt x="2327802" y="380369"/>
                  <a:pt x="2305458" y="388837"/>
                </a:cubicBezTo>
                <a:cubicBezTo>
                  <a:pt x="2305458" y="391660"/>
                  <a:pt x="2308251" y="414242"/>
                  <a:pt x="2308251" y="417065"/>
                </a:cubicBezTo>
                <a:cubicBezTo>
                  <a:pt x="2333388" y="417065"/>
                  <a:pt x="2358525" y="425533"/>
                  <a:pt x="2375283" y="436824"/>
                </a:cubicBezTo>
                <a:cubicBezTo>
                  <a:pt x="2375283" y="436824"/>
                  <a:pt x="2375283" y="436824"/>
                  <a:pt x="2378076" y="436824"/>
                </a:cubicBezTo>
                <a:cubicBezTo>
                  <a:pt x="2378076" y="442470"/>
                  <a:pt x="2378076" y="448115"/>
                  <a:pt x="2378076" y="450938"/>
                </a:cubicBezTo>
                <a:cubicBezTo>
                  <a:pt x="2378076" y="456584"/>
                  <a:pt x="2378076" y="462229"/>
                  <a:pt x="2378076" y="467875"/>
                </a:cubicBezTo>
                <a:cubicBezTo>
                  <a:pt x="2378076" y="467875"/>
                  <a:pt x="2378076" y="467875"/>
                  <a:pt x="2375283" y="467875"/>
                </a:cubicBezTo>
                <a:cubicBezTo>
                  <a:pt x="2358525" y="479166"/>
                  <a:pt x="2333388" y="487634"/>
                  <a:pt x="2308251" y="487634"/>
                </a:cubicBezTo>
                <a:cubicBezTo>
                  <a:pt x="2308251" y="490457"/>
                  <a:pt x="2305458" y="513039"/>
                  <a:pt x="2302665" y="515862"/>
                </a:cubicBezTo>
                <a:cubicBezTo>
                  <a:pt x="2327802" y="524330"/>
                  <a:pt x="2350146" y="535621"/>
                  <a:pt x="2364111" y="552558"/>
                </a:cubicBezTo>
                <a:cubicBezTo>
                  <a:pt x="2364111" y="552558"/>
                  <a:pt x="2364111" y="552558"/>
                  <a:pt x="2364111" y="555381"/>
                </a:cubicBezTo>
                <a:cubicBezTo>
                  <a:pt x="2364111" y="563849"/>
                  <a:pt x="2361318" y="575140"/>
                  <a:pt x="2358525" y="583609"/>
                </a:cubicBezTo>
                <a:cubicBezTo>
                  <a:pt x="2358525" y="583609"/>
                  <a:pt x="2358525" y="583609"/>
                  <a:pt x="2355732" y="583609"/>
                </a:cubicBezTo>
                <a:cubicBezTo>
                  <a:pt x="2333388" y="589254"/>
                  <a:pt x="2308251" y="589254"/>
                  <a:pt x="2285907" y="583609"/>
                </a:cubicBezTo>
                <a:cubicBezTo>
                  <a:pt x="2285907" y="586431"/>
                  <a:pt x="2274735" y="606191"/>
                  <a:pt x="2274735" y="611836"/>
                </a:cubicBezTo>
                <a:cubicBezTo>
                  <a:pt x="2294286" y="623127"/>
                  <a:pt x="2313837" y="642887"/>
                  <a:pt x="2325009" y="659824"/>
                </a:cubicBezTo>
                <a:cubicBezTo>
                  <a:pt x="2325009" y="659824"/>
                  <a:pt x="2325009" y="659824"/>
                  <a:pt x="2325009" y="662646"/>
                </a:cubicBezTo>
                <a:cubicBezTo>
                  <a:pt x="2322216" y="671115"/>
                  <a:pt x="2313837" y="682406"/>
                  <a:pt x="2311044" y="688051"/>
                </a:cubicBezTo>
                <a:cubicBezTo>
                  <a:pt x="2311044" y="688051"/>
                  <a:pt x="2311044" y="688051"/>
                  <a:pt x="2308251" y="690874"/>
                </a:cubicBezTo>
                <a:cubicBezTo>
                  <a:pt x="2285907" y="690874"/>
                  <a:pt x="2260770" y="682406"/>
                  <a:pt x="2238425" y="671115"/>
                </a:cubicBezTo>
                <a:cubicBezTo>
                  <a:pt x="2238425" y="673937"/>
                  <a:pt x="2224461" y="693697"/>
                  <a:pt x="2221667" y="696520"/>
                </a:cubicBezTo>
                <a:cubicBezTo>
                  <a:pt x="2238425" y="713456"/>
                  <a:pt x="2252391" y="736038"/>
                  <a:pt x="2257977" y="758621"/>
                </a:cubicBezTo>
                <a:cubicBezTo>
                  <a:pt x="2257977" y="758621"/>
                  <a:pt x="2257977" y="758621"/>
                  <a:pt x="2255184" y="758621"/>
                </a:cubicBezTo>
                <a:cubicBezTo>
                  <a:pt x="2252391" y="767089"/>
                  <a:pt x="2241219" y="775557"/>
                  <a:pt x="2235633" y="781203"/>
                </a:cubicBezTo>
                <a:cubicBezTo>
                  <a:pt x="2235633" y="781203"/>
                  <a:pt x="2235633" y="781203"/>
                  <a:pt x="2232839" y="781203"/>
                </a:cubicBezTo>
                <a:cubicBezTo>
                  <a:pt x="2213288" y="775557"/>
                  <a:pt x="2190944" y="761443"/>
                  <a:pt x="2171393" y="744507"/>
                </a:cubicBezTo>
                <a:cubicBezTo>
                  <a:pt x="2168600" y="747330"/>
                  <a:pt x="2151842" y="761443"/>
                  <a:pt x="2149049" y="764266"/>
                </a:cubicBezTo>
                <a:cubicBezTo>
                  <a:pt x="2160221" y="784026"/>
                  <a:pt x="2168600" y="809431"/>
                  <a:pt x="2168600" y="829190"/>
                </a:cubicBezTo>
                <a:cubicBezTo>
                  <a:pt x="2168600" y="832013"/>
                  <a:pt x="2168600" y="832013"/>
                  <a:pt x="2168600" y="832013"/>
                </a:cubicBezTo>
                <a:cubicBezTo>
                  <a:pt x="2168600" y="832013"/>
                  <a:pt x="2168600" y="832013"/>
                  <a:pt x="2165807" y="834836"/>
                </a:cubicBezTo>
                <a:cubicBezTo>
                  <a:pt x="2160221" y="840481"/>
                  <a:pt x="2149049" y="846127"/>
                  <a:pt x="2140670" y="848949"/>
                </a:cubicBezTo>
                <a:cubicBezTo>
                  <a:pt x="2121119" y="837658"/>
                  <a:pt x="2101568" y="820722"/>
                  <a:pt x="2090396" y="798140"/>
                </a:cubicBezTo>
                <a:cubicBezTo>
                  <a:pt x="2087603" y="800962"/>
                  <a:pt x="2065259" y="809431"/>
                  <a:pt x="2062466" y="809431"/>
                </a:cubicBezTo>
                <a:cubicBezTo>
                  <a:pt x="2065259" y="820722"/>
                  <a:pt x="2065259" y="834836"/>
                  <a:pt x="2065259" y="846127"/>
                </a:cubicBezTo>
                <a:cubicBezTo>
                  <a:pt x="2065259" y="857418"/>
                  <a:pt x="2065259" y="871532"/>
                  <a:pt x="2062466" y="882823"/>
                </a:cubicBezTo>
                <a:cubicBezTo>
                  <a:pt x="2062466" y="882823"/>
                  <a:pt x="2062466" y="882823"/>
                  <a:pt x="2059673" y="882823"/>
                </a:cubicBezTo>
                <a:cubicBezTo>
                  <a:pt x="2054087" y="885646"/>
                  <a:pt x="2040122" y="888468"/>
                  <a:pt x="2031743" y="891291"/>
                </a:cubicBezTo>
                <a:cubicBezTo>
                  <a:pt x="2014985" y="874354"/>
                  <a:pt x="2001020" y="851772"/>
                  <a:pt x="1995434" y="829190"/>
                </a:cubicBezTo>
                <a:cubicBezTo>
                  <a:pt x="1992641" y="829190"/>
                  <a:pt x="1970297" y="832013"/>
                  <a:pt x="1967504" y="832013"/>
                </a:cubicBezTo>
                <a:cubicBezTo>
                  <a:pt x="1964711" y="857418"/>
                  <a:pt x="1959125" y="882823"/>
                  <a:pt x="1947953" y="902582"/>
                </a:cubicBezTo>
                <a:cubicBezTo>
                  <a:pt x="1947953" y="902582"/>
                  <a:pt x="1947953" y="902582"/>
                  <a:pt x="1945160" y="902582"/>
                </a:cubicBezTo>
                <a:cubicBezTo>
                  <a:pt x="1939574" y="902582"/>
                  <a:pt x="1925608" y="902582"/>
                  <a:pt x="1917229" y="902582"/>
                </a:cubicBezTo>
                <a:cubicBezTo>
                  <a:pt x="1917229" y="902582"/>
                  <a:pt x="1917229" y="902582"/>
                  <a:pt x="1914436" y="902582"/>
                </a:cubicBezTo>
                <a:cubicBezTo>
                  <a:pt x="1903264" y="882823"/>
                  <a:pt x="1897678" y="857418"/>
                  <a:pt x="1897678" y="832013"/>
                </a:cubicBezTo>
                <a:cubicBezTo>
                  <a:pt x="1894885" y="832013"/>
                  <a:pt x="1869748" y="829190"/>
                  <a:pt x="1866955" y="829190"/>
                </a:cubicBezTo>
                <a:cubicBezTo>
                  <a:pt x="1861369" y="851772"/>
                  <a:pt x="1847404" y="874354"/>
                  <a:pt x="1833439" y="891291"/>
                </a:cubicBezTo>
                <a:cubicBezTo>
                  <a:pt x="1833439" y="891291"/>
                  <a:pt x="1833439" y="891291"/>
                  <a:pt x="1830646" y="891291"/>
                </a:cubicBezTo>
                <a:cubicBezTo>
                  <a:pt x="1822267" y="888468"/>
                  <a:pt x="1808302" y="885646"/>
                  <a:pt x="1802716" y="882823"/>
                </a:cubicBezTo>
                <a:cubicBezTo>
                  <a:pt x="1802716" y="882823"/>
                  <a:pt x="1802716" y="882823"/>
                  <a:pt x="1799923" y="882823"/>
                </a:cubicBezTo>
                <a:cubicBezTo>
                  <a:pt x="1799923" y="882823"/>
                  <a:pt x="1799923" y="882823"/>
                  <a:pt x="1799923" y="880000"/>
                </a:cubicBezTo>
                <a:cubicBezTo>
                  <a:pt x="1797130" y="871532"/>
                  <a:pt x="1797130" y="857418"/>
                  <a:pt x="1797130" y="846127"/>
                </a:cubicBezTo>
                <a:cubicBezTo>
                  <a:pt x="1797130" y="834836"/>
                  <a:pt x="1797130" y="820722"/>
                  <a:pt x="1799923" y="809431"/>
                </a:cubicBezTo>
                <a:cubicBezTo>
                  <a:pt x="1797130" y="809431"/>
                  <a:pt x="1777579" y="800962"/>
                  <a:pt x="1774786" y="798140"/>
                </a:cubicBezTo>
                <a:cubicBezTo>
                  <a:pt x="1760821" y="820722"/>
                  <a:pt x="1744063" y="837658"/>
                  <a:pt x="1724512" y="848949"/>
                </a:cubicBezTo>
                <a:cubicBezTo>
                  <a:pt x="1724512" y="848949"/>
                  <a:pt x="1724512" y="848949"/>
                  <a:pt x="1721719" y="851772"/>
                </a:cubicBezTo>
                <a:cubicBezTo>
                  <a:pt x="1721719" y="851772"/>
                  <a:pt x="1721719" y="851772"/>
                  <a:pt x="1721719" y="848949"/>
                </a:cubicBezTo>
                <a:cubicBezTo>
                  <a:pt x="1713340" y="846127"/>
                  <a:pt x="1702168" y="840481"/>
                  <a:pt x="1696582" y="834836"/>
                </a:cubicBezTo>
                <a:cubicBezTo>
                  <a:pt x="1696582" y="834836"/>
                  <a:pt x="1696582" y="832013"/>
                  <a:pt x="1696582" y="832013"/>
                </a:cubicBezTo>
                <a:cubicBezTo>
                  <a:pt x="1696582" y="809431"/>
                  <a:pt x="1702168" y="786848"/>
                  <a:pt x="1713340" y="764266"/>
                </a:cubicBezTo>
                <a:cubicBezTo>
                  <a:pt x="1710547" y="761443"/>
                  <a:pt x="1693789" y="747330"/>
                  <a:pt x="1690996" y="744507"/>
                </a:cubicBezTo>
                <a:cubicBezTo>
                  <a:pt x="1671445" y="764266"/>
                  <a:pt x="1649101" y="775557"/>
                  <a:pt x="1629549" y="781203"/>
                </a:cubicBezTo>
                <a:cubicBezTo>
                  <a:pt x="1629549" y="781203"/>
                  <a:pt x="1629549" y="781203"/>
                  <a:pt x="1626756" y="781203"/>
                </a:cubicBezTo>
                <a:cubicBezTo>
                  <a:pt x="1621170" y="775557"/>
                  <a:pt x="1609998" y="767089"/>
                  <a:pt x="1607205" y="761443"/>
                </a:cubicBezTo>
                <a:cubicBezTo>
                  <a:pt x="1607205" y="761443"/>
                  <a:pt x="1607205" y="761443"/>
                  <a:pt x="1604412" y="758621"/>
                </a:cubicBezTo>
                <a:cubicBezTo>
                  <a:pt x="1609998" y="736038"/>
                  <a:pt x="1623963" y="713456"/>
                  <a:pt x="1640722" y="696520"/>
                </a:cubicBezTo>
                <a:cubicBezTo>
                  <a:pt x="1637929" y="693697"/>
                  <a:pt x="1623963" y="673937"/>
                  <a:pt x="1623963" y="671115"/>
                </a:cubicBezTo>
                <a:cubicBezTo>
                  <a:pt x="1601619" y="685229"/>
                  <a:pt x="1576482" y="690874"/>
                  <a:pt x="1554138" y="690874"/>
                </a:cubicBezTo>
                <a:cubicBezTo>
                  <a:pt x="1548552" y="682406"/>
                  <a:pt x="1540173" y="671115"/>
                  <a:pt x="1537380" y="665469"/>
                </a:cubicBezTo>
                <a:cubicBezTo>
                  <a:pt x="1537380" y="665469"/>
                  <a:pt x="1537380" y="665469"/>
                  <a:pt x="1537380" y="662646"/>
                </a:cubicBezTo>
                <a:cubicBezTo>
                  <a:pt x="1548552" y="642887"/>
                  <a:pt x="1568103" y="623127"/>
                  <a:pt x="1587654" y="611836"/>
                </a:cubicBezTo>
                <a:cubicBezTo>
                  <a:pt x="1587654" y="609014"/>
                  <a:pt x="1576482" y="586431"/>
                  <a:pt x="1576482" y="583609"/>
                </a:cubicBezTo>
                <a:cubicBezTo>
                  <a:pt x="1554138" y="589254"/>
                  <a:pt x="1526208" y="592077"/>
                  <a:pt x="1506657" y="583609"/>
                </a:cubicBezTo>
                <a:cubicBezTo>
                  <a:pt x="1506657" y="583609"/>
                  <a:pt x="1506657" y="583609"/>
                  <a:pt x="1503864" y="583609"/>
                </a:cubicBezTo>
                <a:cubicBezTo>
                  <a:pt x="1501071" y="575140"/>
                  <a:pt x="1498278" y="563849"/>
                  <a:pt x="1495485" y="555381"/>
                </a:cubicBezTo>
                <a:cubicBezTo>
                  <a:pt x="1495485" y="555381"/>
                  <a:pt x="1495485" y="555381"/>
                  <a:pt x="1495485" y="552558"/>
                </a:cubicBezTo>
                <a:cubicBezTo>
                  <a:pt x="1495485" y="552558"/>
                  <a:pt x="1495485" y="552558"/>
                  <a:pt x="1498278" y="552558"/>
                </a:cubicBezTo>
                <a:cubicBezTo>
                  <a:pt x="1512243" y="535621"/>
                  <a:pt x="1534587" y="524330"/>
                  <a:pt x="1559724" y="515862"/>
                </a:cubicBezTo>
                <a:cubicBezTo>
                  <a:pt x="1556931" y="513039"/>
                  <a:pt x="1554138" y="490457"/>
                  <a:pt x="1554138" y="484812"/>
                </a:cubicBezTo>
                <a:cubicBezTo>
                  <a:pt x="1529001" y="484812"/>
                  <a:pt x="1503864" y="479166"/>
                  <a:pt x="1487106" y="467875"/>
                </a:cubicBezTo>
                <a:cubicBezTo>
                  <a:pt x="1487106" y="467875"/>
                  <a:pt x="1487106" y="467875"/>
                  <a:pt x="1484313" y="467875"/>
                </a:cubicBezTo>
                <a:cubicBezTo>
                  <a:pt x="1484313" y="467875"/>
                  <a:pt x="1484313" y="467875"/>
                  <a:pt x="1484313" y="465052"/>
                </a:cubicBezTo>
                <a:cubicBezTo>
                  <a:pt x="1484313" y="462229"/>
                  <a:pt x="1484313" y="456584"/>
                  <a:pt x="1484313" y="450938"/>
                </a:cubicBezTo>
                <a:cubicBezTo>
                  <a:pt x="1484313" y="445293"/>
                  <a:pt x="1484313" y="439647"/>
                  <a:pt x="1484313" y="436824"/>
                </a:cubicBezTo>
                <a:cubicBezTo>
                  <a:pt x="1484313" y="436824"/>
                  <a:pt x="1484313" y="436824"/>
                  <a:pt x="1484313" y="434002"/>
                </a:cubicBezTo>
                <a:cubicBezTo>
                  <a:pt x="1484313" y="434002"/>
                  <a:pt x="1484313" y="434002"/>
                  <a:pt x="1487106" y="434002"/>
                </a:cubicBezTo>
                <a:cubicBezTo>
                  <a:pt x="1503864" y="422710"/>
                  <a:pt x="1529001" y="417065"/>
                  <a:pt x="1554138" y="417065"/>
                </a:cubicBezTo>
                <a:cubicBezTo>
                  <a:pt x="1554138" y="414242"/>
                  <a:pt x="1556931" y="388837"/>
                  <a:pt x="1556931" y="386014"/>
                </a:cubicBezTo>
                <a:cubicBezTo>
                  <a:pt x="1534587" y="380369"/>
                  <a:pt x="1512243" y="366255"/>
                  <a:pt x="1498278" y="352141"/>
                </a:cubicBezTo>
                <a:cubicBezTo>
                  <a:pt x="1498278" y="352141"/>
                  <a:pt x="1498278" y="352141"/>
                  <a:pt x="1495485" y="349318"/>
                </a:cubicBezTo>
                <a:cubicBezTo>
                  <a:pt x="1498278" y="340850"/>
                  <a:pt x="1501071" y="329559"/>
                  <a:pt x="1503864" y="321091"/>
                </a:cubicBezTo>
                <a:cubicBezTo>
                  <a:pt x="1503864" y="321091"/>
                  <a:pt x="1503864" y="321091"/>
                  <a:pt x="1503864" y="318268"/>
                </a:cubicBezTo>
                <a:cubicBezTo>
                  <a:pt x="1503864" y="318268"/>
                  <a:pt x="1503864" y="318268"/>
                  <a:pt x="1506657" y="318268"/>
                </a:cubicBezTo>
                <a:cubicBezTo>
                  <a:pt x="1526208" y="312622"/>
                  <a:pt x="1551345" y="312622"/>
                  <a:pt x="1576482" y="318268"/>
                </a:cubicBezTo>
                <a:cubicBezTo>
                  <a:pt x="1576482" y="315445"/>
                  <a:pt x="1584861" y="295686"/>
                  <a:pt x="1587654" y="292863"/>
                </a:cubicBezTo>
                <a:cubicBezTo>
                  <a:pt x="1565310" y="278749"/>
                  <a:pt x="1548552" y="261812"/>
                  <a:pt x="1537380" y="242053"/>
                </a:cubicBezTo>
                <a:cubicBezTo>
                  <a:pt x="1537380" y="242053"/>
                  <a:pt x="1537380" y="242053"/>
                  <a:pt x="1537380" y="239230"/>
                </a:cubicBezTo>
                <a:cubicBezTo>
                  <a:pt x="1540173" y="230762"/>
                  <a:pt x="1545759" y="219471"/>
                  <a:pt x="1551345" y="213825"/>
                </a:cubicBezTo>
                <a:cubicBezTo>
                  <a:pt x="1551345" y="213825"/>
                  <a:pt x="1551345" y="213825"/>
                  <a:pt x="1554138" y="213825"/>
                </a:cubicBezTo>
                <a:cubicBezTo>
                  <a:pt x="1576482" y="213825"/>
                  <a:pt x="1601619" y="219471"/>
                  <a:pt x="1621170" y="230762"/>
                </a:cubicBezTo>
                <a:cubicBezTo>
                  <a:pt x="1623963" y="227939"/>
                  <a:pt x="1637929" y="208180"/>
                  <a:pt x="1640722" y="208180"/>
                </a:cubicBezTo>
                <a:cubicBezTo>
                  <a:pt x="1623963" y="188420"/>
                  <a:pt x="1609998" y="165838"/>
                  <a:pt x="1604412" y="146079"/>
                </a:cubicBezTo>
                <a:cubicBezTo>
                  <a:pt x="1604412" y="146079"/>
                  <a:pt x="1604412" y="146079"/>
                  <a:pt x="1604412" y="143256"/>
                </a:cubicBezTo>
                <a:cubicBezTo>
                  <a:pt x="1609998" y="134787"/>
                  <a:pt x="1618377" y="126319"/>
                  <a:pt x="1626756" y="123496"/>
                </a:cubicBezTo>
                <a:cubicBezTo>
                  <a:pt x="1626756" y="123496"/>
                  <a:pt x="1626756" y="123496"/>
                  <a:pt x="1626756" y="120674"/>
                </a:cubicBezTo>
                <a:cubicBezTo>
                  <a:pt x="1626756" y="120674"/>
                  <a:pt x="1626756" y="120674"/>
                  <a:pt x="1629549" y="120674"/>
                </a:cubicBezTo>
                <a:cubicBezTo>
                  <a:pt x="1649101" y="126319"/>
                  <a:pt x="1671445" y="140433"/>
                  <a:pt x="1688203" y="157370"/>
                </a:cubicBezTo>
                <a:cubicBezTo>
                  <a:pt x="1690996" y="154547"/>
                  <a:pt x="1707754" y="143256"/>
                  <a:pt x="1710547" y="140433"/>
                </a:cubicBezTo>
                <a:cubicBezTo>
                  <a:pt x="1699375" y="117851"/>
                  <a:pt x="1693789" y="95269"/>
                  <a:pt x="1693789" y="72686"/>
                </a:cubicBezTo>
                <a:cubicBezTo>
                  <a:pt x="1693789" y="72686"/>
                  <a:pt x="1693789" y="69864"/>
                  <a:pt x="1693789" y="69864"/>
                </a:cubicBezTo>
                <a:cubicBezTo>
                  <a:pt x="1702168" y="64218"/>
                  <a:pt x="1710547" y="58573"/>
                  <a:pt x="1718926" y="52927"/>
                </a:cubicBezTo>
                <a:cubicBezTo>
                  <a:pt x="1718926" y="52927"/>
                  <a:pt x="1718926" y="52927"/>
                  <a:pt x="1721719" y="52927"/>
                </a:cubicBezTo>
                <a:cubicBezTo>
                  <a:pt x="1721719" y="52927"/>
                  <a:pt x="1721719" y="52927"/>
                  <a:pt x="1721719" y="55750"/>
                </a:cubicBezTo>
                <a:cubicBezTo>
                  <a:pt x="1741270" y="64218"/>
                  <a:pt x="1758028" y="83977"/>
                  <a:pt x="1771993" y="103737"/>
                </a:cubicBezTo>
                <a:cubicBezTo>
                  <a:pt x="1774786" y="103737"/>
                  <a:pt x="1797130" y="92446"/>
                  <a:pt x="1799923" y="92446"/>
                </a:cubicBezTo>
                <a:cubicBezTo>
                  <a:pt x="1797130" y="81155"/>
                  <a:pt x="1794337" y="69864"/>
                  <a:pt x="1794337" y="55750"/>
                </a:cubicBezTo>
                <a:cubicBezTo>
                  <a:pt x="1794337" y="44459"/>
                  <a:pt x="1797130" y="33168"/>
                  <a:pt x="1799923" y="21876"/>
                </a:cubicBezTo>
                <a:cubicBezTo>
                  <a:pt x="1799923" y="21876"/>
                  <a:pt x="1799923" y="21876"/>
                  <a:pt x="1799923" y="19054"/>
                </a:cubicBezTo>
                <a:cubicBezTo>
                  <a:pt x="1808302" y="16231"/>
                  <a:pt x="1819474" y="13408"/>
                  <a:pt x="1827853" y="13408"/>
                </a:cubicBezTo>
                <a:cubicBezTo>
                  <a:pt x="1827853" y="13408"/>
                  <a:pt x="1827853" y="13408"/>
                  <a:pt x="1830646" y="10585"/>
                </a:cubicBezTo>
                <a:cubicBezTo>
                  <a:pt x="1830646" y="10585"/>
                  <a:pt x="1830646" y="10585"/>
                  <a:pt x="1830646" y="13408"/>
                </a:cubicBezTo>
                <a:cubicBezTo>
                  <a:pt x="1847404" y="27522"/>
                  <a:pt x="1858576" y="50104"/>
                  <a:pt x="1866955" y="75509"/>
                </a:cubicBezTo>
                <a:cubicBezTo>
                  <a:pt x="1869748" y="72686"/>
                  <a:pt x="1892092" y="69864"/>
                  <a:pt x="1897678" y="69864"/>
                </a:cubicBezTo>
                <a:cubicBezTo>
                  <a:pt x="1897678" y="47281"/>
                  <a:pt x="1903264" y="21876"/>
                  <a:pt x="1914436" y="21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dirty="0"/>
          </a:p>
        </p:txBody>
      </p:sp>
      <p:grpSp>
        <p:nvGrpSpPr>
          <p:cNvPr id="46" name="Group 45">
            <a:extLst>
              <a:ext uri="{FF2B5EF4-FFF2-40B4-BE49-F238E27FC236}">
                <a16:creationId xmlns:a16="http://schemas.microsoft.com/office/drawing/2014/main" id="{246B794E-5CDF-486C-BB16-FB17144FE6EB}"/>
              </a:ext>
            </a:extLst>
          </p:cNvPr>
          <p:cNvGrpSpPr/>
          <p:nvPr userDrawn="1"/>
        </p:nvGrpSpPr>
        <p:grpSpPr>
          <a:xfrm>
            <a:off x="5926922" y="6933909"/>
            <a:ext cx="5426878" cy="487518"/>
            <a:chOff x="-348110" y="6933909"/>
            <a:chExt cx="5426878" cy="487518"/>
          </a:xfrm>
        </p:grpSpPr>
        <p:grpSp>
          <p:nvGrpSpPr>
            <p:cNvPr id="70" name="Group 69">
              <a:extLst>
                <a:ext uri="{FF2B5EF4-FFF2-40B4-BE49-F238E27FC236}">
                  <a16:creationId xmlns:a16="http://schemas.microsoft.com/office/drawing/2014/main" id="{149BFEB0-AA7C-4113-8CCE-423163CF04E0}"/>
                </a:ext>
              </a:extLst>
            </p:cNvPr>
            <p:cNvGrpSpPr/>
            <p:nvPr userDrawn="1"/>
          </p:nvGrpSpPr>
          <p:grpSpPr>
            <a:xfrm>
              <a:off x="1383401" y="6984916"/>
              <a:ext cx="3695367" cy="202251"/>
              <a:chOff x="1316510" y="6885708"/>
              <a:chExt cx="3695367" cy="202251"/>
            </a:xfrm>
          </p:grpSpPr>
          <p:sp>
            <p:nvSpPr>
              <p:cNvPr id="73" name="Rectangle 72">
                <a:extLst>
                  <a:ext uri="{FF2B5EF4-FFF2-40B4-BE49-F238E27FC236}">
                    <a16:creationId xmlns:a16="http://schemas.microsoft.com/office/drawing/2014/main" id="{0CDA0D59-9C48-4EC6-A43D-6CD41A11367B}"/>
                  </a:ext>
                </a:extLst>
              </p:cNvPr>
              <p:cNvSpPr/>
              <p:nvPr userDrawn="1"/>
            </p:nvSpPr>
            <p:spPr>
              <a:xfrm>
                <a:off x="1316510" y="6885708"/>
                <a:ext cx="893202" cy="202251"/>
              </a:xfrm>
              <a:prstGeom prst="rect">
                <a:avLst/>
              </a:prstGeom>
              <a:solidFill>
                <a:srgbClr val="17458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lstStyle/>
              <a:p>
                <a:pPr algn="ctr"/>
                <a:r>
                  <a:rPr lang="ja-JP" altLang="en-US" sz="600" b="0" i="0" u="none" baseline="0">
                    <a:latin typeface="Arial" panose="020B0604020202020204" pitchFamily="34" charset="0"/>
                    <a:ea typeface="MS PGothic" panose="020B0600070205080204" pitchFamily="34" charset="-128"/>
                    <a:cs typeface="Arial" panose="020B0604020202020204" pitchFamily="34" charset="0"/>
                  </a:rPr>
                  <a:t>ロイヤルブルー</a:t>
                </a:r>
                <a:br>
                  <a:rPr lang="en-US" sz="600" dirty="0"/>
                </a:br>
                <a:r>
                  <a:rPr lang="en-US" sz="600" dirty="0"/>
                  <a:t>R23,G69,B143</a:t>
                </a:r>
              </a:p>
            </p:txBody>
          </p:sp>
          <p:sp>
            <p:nvSpPr>
              <p:cNvPr id="74" name="Rectangle 73">
                <a:extLst>
                  <a:ext uri="{FF2B5EF4-FFF2-40B4-BE49-F238E27FC236}">
                    <a16:creationId xmlns:a16="http://schemas.microsoft.com/office/drawing/2014/main" id="{9C8F43D5-A3A0-4CA4-A48D-C1DA97474E37}"/>
                  </a:ext>
                </a:extLst>
              </p:cNvPr>
              <p:cNvSpPr/>
              <p:nvPr userDrawn="1"/>
            </p:nvSpPr>
            <p:spPr>
              <a:xfrm>
                <a:off x="2250565" y="6885708"/>
                <a:ext cx="893202" cy="202251"/>
              </a:xfrm>
              <a:prstGeom prst="rect">
                <a:avLst/>
              </a:prstGeom>
              <a:solidFill>
                <a:srgbClr val="005DAA"/>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ja-JP" altLang="en-US" sz="700" b="0" i="0" u="none" baseline="0">
                    <a:latin typeface="Arial" panose="020B0604020202020204" pitchFamily="34" charset="0"/>
                    <a:ea typeface="MS PGothic" panose="020B0600070205080204" pitchFamily="34" charset="-128"/>
                    <a:cs typeface="Arial" panose="020B0604020202020204" pitchFamily="34" charset="0"/>
                  </a:rPr>
                  <a:t>アズール</a:t>
                </a:r>
                <a:br>
                  <a:rPr lang="en-US" sz="600" dirty="0"/>
                </a:br>
                <a:r>
                  <a:rPr lang="en-US" sz="600" dirty="0">
                    <a:solidFill>
                      <a:schemeClr val="bg1"/>
                    </a:solidFill>
                  </a:rPr>
                  <a:t>R0,G93,B170</a:t>
                </a:r>
              </a:p>
            </p:txBody>
          </p:sp>
          <p:sp>
            <p:nvSpPr>
              <p:cNvPr id="75" name="Rectangle 74">
                <a:extLst>
                  <a:ext uri="{FF2B5EF4-FFF2-40B4-BE49-F238E27FC236}">
                    <a16:creationId xmlns:a16="http://schemas.microsoft.com/office/drawing/2014/main" id="{495E0B98-5E73-4197-9D7D-35EB6E0A37AB}"/>
                  </a:ext>
                </a:extLst>
              </p:cNvPr>
              <p:cNvSpPr/>
              <p:nvPr userDrawn="1"/>
            </p:nvSpPr>
            <p:spPr>
              <a:xfrm>
                <a:off x="3184620" y="6885708"/>
                <a:ext cx="893202" cy="202251"/>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ja-JP" altLang="en-US" sz="700" b="0" i="0" u="none" baseline="0">
                    <a:solidFill>
                      <a:schemeClr val="tx1"/>
                    </a:solidFill>
                    <a:latin typeface="Arial" panose="020B0604020202020204" pitchFamily="34" charset="0"/>
                    <a:ea typeface="MS PGothic" panose="020B0600070205080204" pitchFamily="34" charset="-128"/>
                    <a:cs typeface="Arial" panose="020B0604020202020204" pitchFamily="34" charset="0"/>
                  </a:rPr>
                  <a:t>スカイブルー</a:t>
                </a:r>
                <a:br>
                  <a:rPr lang="en-US" sz="600" dirty="0">
                    <a:solidFill>
                      <a:schemeClr val="tx1"/>
                    </a:solidFill>
                  </a:rPr>
                </a:br>
                <a:r>
                  <a:rPr lang="en-US" sz="600" dirty="0">
                    <a:solidFill>
                      <a:schemeClr val="tx1"/>
                    </a:solidFill>
                  </a:rPr>
                  <a:t>R1,G180,B231</a:t>
                </a:r>
              </a:p>
            </p:txBody>
          </p:sp>
          <p:sp>
            <p:nvSpPr>
              <p:cNvPr id="78" name="Rectangle 77">
                <a:extLst>
                  <a:ext uri="{FF2B5EF4-FFF2-40B4-BE49-F238E27FC236}">
                    <a16:creationId xmlns:a16="http://schemas.microsoft.com/office/drawing/2014/main" id="{63FE7641-CFBD-41B8-837F-866CB9A4B765}"/>
                  </a:ext>
                </a:extLst>
              </p:cNvPr>
              <p:cNvSpPr/>
              <p:nvPr userDrawn="1"/>
            </p:nvSpPr>
            <p:spPr>
              <a:xfrm>
                <a:off x="4118675" y="6885708"/>
                <a:ext cx="893202" cy="202251"/>
              </a:xfrm>
              <a:prstGeom prst="rect">
                <a:avLst/>
              </a:prstGeom>
              <a:solidFill>
                <a:srgbClr val="F7A81B"/>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ja-JP" altLang="en-US" sz="700" b="0" i="0" u="none" baseline="0">
                    <a:solidFill>
                      <a:schemeClr val="tx1"/>
                    </a:solidFill>
                    <a:latin typeface="Arial" panose="020B0604020202020204" pitchFamily="34" charset="0"/>
                    <a:ea typeface="MS PGothic" panose="020B0600070205080204" pitchFamily="34" charset="-128"/>
                    <a:cs typeface="Arial" panose="020B0604020202020204" pitchFamily="34" charset="0"/>
                  </a:rPr>
                  <a:t>ゴールド</a:t>
                </a:r>
                <a:br>
                  <a:rPr lang="en-US" sz="600" dirty="0">
                    <a:solidFill>
                      <a:schemeClr val="tx1"/>
                    </a:solidFill>
                  </a:rPr>
                </a:br>
                <a:r>
                  <a:rPr lang="en-US" sz="600" dirty="0">
                    <a:solidFill>
                      <a:schemeClr val="tx1"/>
                    </a:solidFill>
                  </a:rPr>
                  <a:t>R247,G168,B27</a:t>
                </a:r>
              </a:p>
            </p:txBody>
          </p:sp>
        </p:grpSp>
        <p:sp>
          <p:nvSpPr>
            <p:cNvPr id="71" name="TextBox 70">
              <a:extLst>
                <a:ext uri="{FF2B5EF4-FFF2-40B4-BE49-F238E27FC236}">
                  <a16:creationId xmlns:a16="http://schemas.microsoft.com/office/drawing/2014/main" id="{2560BAAB-A3C2-46BF-A7FA-BC05902CB8BC}"/>
                </a:ext>
              </a:extLst>
            </p:cNvPr>
            <p:cNvSpPr txBox="1"/>
            <p:nvPr userDrawn="1"/>
          </p:nvSpPr>
          <p:spPr>
            <a:xfrm>
              <a:off x="-348110" y="6933909"/>
              <a:ext cx="1697485" cy="307777"/>
            </a:xfrm>
            <a:prstGeom prst="rect">
              <a:avLst/>
            </a:prstGeom>
            <a:noFill/>
          </p:spPr>
          <p:txBody>
            <a:bodyPr wrap="square" lIns="0" rIns="0" rtlCol="0">
              <a:spAutoFit/>
            </a:bodyPr>
            <a:lstStyle/>
            <a:p>
              <a:pPr algn="r"/>
              <a:r>
                <a:rPr lang="ja-JP" altLang="en-US" sz="700" b="0" i="0" u="none" baseline="0">
                  <a:latin typeface="Arial" panose="020B0604020202020204" pitchFamily="34" charset="0"/>
                  <a:ea typeface="MS PGothic" panose="020B0600070205080204" pitchFamily="34" charset="-128"/>
                  <a:cs typeface="Arial" panose="020B0604020202020204" pitchFamily="34" charset="0"/>
                </a:rPr>
                <a:t>ロータリー・リーダーシップ・</a:t>
              </a:r>
            </a:p>
            <a:p>
              <a:pPr algn="r"/>
              <a:r>
                <a:rPr lang="ja-JP" altLang="en-US" sz="700" b="0" i="0" u="none" baseline="0">
                  <a:latin typeface="Arial" panose="020B0604020202020204" pitchFamily="34" charset="0"/>
                  <a:ea typeface="MS PGothic" panose="020B0600070205080204" pitchFamily="34" charset="-128"/>
                  <a:cs typeface="Arial" panose="020B0604020202020204" pitchFamily="34" charset="0"/>
                </a:rPr>
                <a:t>カラー</a:t>
              </a:r>
              <a:endParaRPr lang="en-US" sz="700" b="1" baseline="0" dirty="0">
                <a:solidFill>
                  <a:schemeClr val="tx1"/>
                </a:solidFill>
              </a:endParaRPr>
            </a:p>
          </p:txBody>
        </p:sp>
        <p:sp>
          <p:nvSpPr>
            <p:cNvPr id="72" name="TextBox 71">
              <a:extLst>
                <a:ext uri="{FF2B5EF4-FFF2-40B4-BE49-F238E27FC236}">
                  <a16:creationId xmlns:a16="http://schemas.microsoft.com/office/drawing/2014/main" id="{157B943F-E514-4244-B35D-4D3724D292D0}"/>
                </a:ext>
              </a:extLst>
            </p:cNvPr>
            <p:cNvSpPr txBox="1"/>
            <p:nvPr userDrawn="1"/>
          </p:nvSpPr>
          <p:spPr>
            <a:xfrm>
              <a:off x="894996" y="7221372"/>
              <a:ext cx="448841" cy="200055"/>
            </a:xfrm>
            <a:prstGeom prst="rect">
              <a:avLst/>
            </a:prstGeom>
            <a:noFill/>
          </p:spPr>
          <p:txBody>
            <a:bodyPr wrap="none" lIns="0" rIns="0" rtlCol="0">
              <a:spAutoFit/>
            </a:bodyPr>
            <a:lstStyle>
              <a:defPPr>
                <a:defRPr lang="en-US"/>
              </a:defPPr>
              <a:lvl1pPr algn="r">
                <a:defRPr sz="800" b="1"/>
              </a:lvl1pPr>
            </a:lstStyle>
            <a:p>
              <a:pPr algn="r"/>
              <a:r>
                <a:rPr lang="ja-JP" altLang="en-US" sz="700" b="0" i="0" u="none" baseline="0">
                  <a:latin typeface="Arial" panose="020B0604020202020204" pitchFamily="34" charset="0"/>
                  <a:ea typeface="MS PGothic" panose="020B0600070205080204" pitchFamily="34" charset="-128"/>
                  <a:cs typeface="Arial" panose="020B0604020202020204" pitchFamily="34" charset="0"/>
                </a:rPr>
                <a:t>第二基本色</a:t>
              </a:r>
            </a:p>
          </p:txBody>
        </p:sp>
      </p:grpSp>
      <p:sp>
        <p:nvSpPr>
          <p:cNvPr id="28" name="Rectangle 27">
            <a:extLst>
              <a:ext uri="{FF2B5EF4-FFF2-40B4-BE49-F238E27FC236}">
                <a16:creationId xmlns:a16="http://schemas.microsoft.com/office/drawing/2014/main" id="{3350382F-00B0-CA43-A0F7-644A8D699293}"/>
              </a:ext>
            </a:extLst>
          </p:cNvPr>
          <p:cNvSpPr/>
          <p:nvPr userDrawn="1"/>
        </p:nvSpPr>
        <p:spPr>
          <a:xfrm>
            <a:off x="9526543" y="7213528"/>
            <a:ext cx="893202" cy="202251"/>
          </a:xfrm>
          <a:prstGeom prst="rect">
            <a:avLst/>
          </a:prstGeom>
          <a:solidFill>
            <a:srgbClr val="87217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US" sz="700" dirty="0"/>
              <a:t>Violet</a:t>
            </a:r>
            <a:br>
              <a:rPr lang="en-US" sz="600" dirty="0"/>
            </a:br>
            <a:r>
              <a:rPr lang="en-US" sz="600" dirty="0"/>
              <a:t>R135,G33,B117</a:t>
            </a:r>
          </a:p>
        </p:txBody>
      </p:sp>
      <p:sp>
        <p:nvSpPr>
          <p:cNvPr id="29" name="Rectangle 28">
            <a:extLst>
              <a:ext uri="{FF2B5EF4-FFF2-40B4-BE49-F238E27FC236}">
                <a16:creationId xmlns:a16="http://schemas.microsoft.com/office/drawing/2014/main" id="{9DBF9526-5EAB-5F46-806E-1011D8E6B2D8}"/>
              </a:ext>
            </a:extLst>
          </p:cNvPr>
          <p:cNvSpPr/>
          <p:nvPr userDrawn="1"/>
        </p:nvSpPr>
        <p:spPr>
          <a:xfrm>
            <a:off x="10460598" y="7213528"/>
            <a:ext cx="893202" cy="202251"/>
          </a:xfrm>
          <a:prstGeom prst="rect">
            <a:avLst/>
          </a:prstGeom>
          <a:solidFill>
            <a:srgbClr val="FF76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US" sz="700" dirty="0"/>
              <a:t>Orange</a:t>
            </a:r>
            <a:br>
              <a:rPr lang="en-US" sz="600" dirty="0"/>
            </a:br>
            <a:r>
              <a:rPr lang="en-US" sz="600" dirty="0"/>
              <a:t>R255,G118,B0</a:t>
            </a:r>
          </a:p>
        </p:txBody>
      </p:sp>
      <p:sp>
        <p:nvSpPr>
          <p:cNvPr id="30" name="Rectangle 29">
            <a:extLst>
              <a:ext uri="{FF2B5EF4-FFF2-40B4-BE49-F238E27FC236}">
                <a16:creationId xmlns:a16="http://schemas.microsoft.com/office/drawing/2014/main" id="{AF208F66-38FD-9F4E-90C2-878C56D19B25}"/>
              </a:ext>
            </a:extLst>
          </p:cNvPr>
          <p:cNvSpPr/>
          <p:nvPr userDrawn="1"/>
        </p:nvSpPr>
        <p:spPr>
          <a:xfrm>
            <a:off x="7658433" y="7213528"/>
            <a:ext cx="893202" cy="202251"/>
          </a:xfrm>
          <a:prstGeom prst="rect">
            <a:avLst/>
          </a:prstGeom>
          <a:solidFill>
            <a:srgbClr val="D91B5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US" sz="700" dirty="0">
                <a:solidFill>
                  <a:schemeClr val="bg1"/>
                </a:solidFill>
              </a:rPr>
              <a:t>Cranberry</a:t>
            </a:r>
            <a:br>
              <a:rPr lang="en-US" sz="600" dirty="0">
                <a:solidFill>
                  <a:schemeClr val="bg1"/>
                </a:solidFill>
              </a:rPr>
            </a:br>
            <a:r>
              <a:rPr lang="en-US" sz="600" dirty="0">
                <a:solidFill>
                  <a:schemeClr val="bg1"/>
                </a:solidFill>
              </a:rPr>
              <a:t>R217,G27, B92</a:t>
            </a:r>
          </a:p>
        </p:txBody>
      </p:sp>
      <p:sp>
        <p:nvSpPr>
          <p:cNvPr id="31" name="Rectangle 30">
            <a:extLst>
              <a:ext uri="{FF2B5EF4-FFF2-40B4-BE49-F238E27FC236}">
                <a16:creationId xmlns:a16="http://schemas.microsoft.com/office/drawing/2014/main" id="{F67EA936-2F51-5D46-909D-D708A3959C64}"/>
              </a:ext>
            </a:extLst>
          </p:cNvPr>
          <p:cNvSpPr/>
          <p:nvPr userDrawn="1"/>
        </p:nvSpPr>
        <p:spPr>
          <a:xfrm>
            <a:off x="8592488" y="7213528"/>
            <a:ext cx="893202" cy="202251"/>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US" sz="700" dirty="0"/>
              <a:t>Turquoise</a:t>
            </a:r>
            <a:br>
              <a:rPr lang="en-US" sz="600" dirty="0"/>
            </a:br>
            <a:r>
              <a:rPr lang="en-US" sz="600" dirty="0"/>
              <a:t>R0,G153,B153</a:t>
            </a:r>
          </a:p>
        </p:txBody>
      </p:sp>
    </p:spTree>
    <p:custDataLst>
      <p:tags r:id="rId29"/>
    </p:custDataLst>
    <p:extLst>
      <p:ext uri="{BB962C8B-B14F-4D97-AF65-F5344CB8AC3E}">
        <p14:creationId xmlns:p14="http://schemas.microsoft.com/office/powerpoint/2010/main" val="3919003922"/>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 id="2147483784" r:id="rId17"/>
    <p:sldLayoutId id="2147483785" r:id="rId18"/>
    <p:sldLayoutId id="2147483786" r:id="rId19"/>
    <p:sldLayoutId id="2147483787" r:id="rId20"/>
    <p:sldLayoutId id="2147483788" r:id="rId21"/>
    <p:sldLayoutId id="2147483789" r:id="rId22"/>
    <p:sldLayoutId id="2147483790" r:id="rId23"/>
    <p:sldLayoutId id="2147483791" r:id="rId24"/>
    <p:sldLayoutId id="2147483792" r:id="rId25"/>
    <p:sldLayoutId id="2147483793" r:id="rId26"/>
    <p:sldLayoutId id="2147483794" r:id="rId27"/>
  </p:sldLayoutIdLst>
  <p:hf hdr="0" ftr="0" dt="0"/>
  <p:txStyles>
    <p:titleStyle>
      <a:lvl1pPr algn="l" defTabSz="914400" rtl="0" eaLnBrk="1" latinLnBrk="0" hangingPunct="1">
        <a:lnSpc>
          <a:spcPct val="90000"/>
        </a:lnSpc>
        <a:spcBef>
          <a:spcPct val="0"/>
        </a:spcBef>
        <a:buNone/>
        <a:defRPr sz="4400" b="1" kern="1200">
          <a:solidFill>
            <a:schemeClr val="tx1"/>
          </a:solidFill>
          <a:latin typeface="MS PMincho"/>
          <a:ea typeface="MS PMincho"/>
          <a:cs typeface="MS PMincho"/>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S PMincho"/>
          <a:ea typeface="MS PMincho"/>
          <a:cs typeface="MS PMincho"/>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S PMincho"/>
          <a:ea typeface="MS PMincho"/>
          <a:cs typeface="MS PMincho"/>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S PMincho"/>
          <a:ea typeface="MS PMincho"/>
          <a:cs typeface="MS PMincho"/>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9pPr>
    </p:bodyStyle>
    <p:otherStyle>
      <a:defPPr>
        <a:defRPr lang="en-US"/>
      </a:defPPr>
      <a:lvl1pPr marL="0" algn="l" defTabSz="914400" rtl="0" eaLnBrk="1" latinLnBrk="0" hangingPunct="1">
        <a:defRPr sz="1800" kern="1200">
          <a:solidFill>
            <a:schemeClr val="tx1"/>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46.xml"/><Relationship Id="rId1" Type="http://schemas.openxmlformats.org/officeDocument/2006/relationships/tags" Target="../tags/tag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6.xml"/><Relationship Id="rId1" Type="http://schemas.openxmlformats.org/officeDocument/2006/relationships/tags" Target="../tags/tag10.xml"/><Relationship Id="rId4" Type="http://schemas.openxmlformats.org/officeDocument/2006/relationships/image" Target="../media/image6.jp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6.xml"/><Relationship Id="rId1" Type="http://schemas.openxmlformats.org/officeDocument/2006/relationships/tags" Target="../tags/tag11.xml"/><Relationship Id="rId4" Type="http://schemas.openxmlformats.org/officeDocument/2006/relationships/image" Target="../media/image6.jp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6.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6.xml"/><Relationship Id="rId1" Type="http://schemas.openxmlformats.org/officeDocument/2006/relationships/tags" Target="../tags/tag1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46.xml"/><Relationship Id="rId1" Type="http://schemas.openxmlformats.org/officeDocument/2006/relationships/tags" Target="../tags/tag14.xml"/><Relationship Id="rId4" Type="http://schemas.openxmlformats.org/officeDocument/2006/relationships/image" Target="../media/image6.jp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46.xml"/><Relationship Id="rId1" Type="http://schemas.openxmlformats.org/officeDocument/2006/relationships/tags" Target="../tags/tag15.xml"/><Relationship Id="rId4" Type="http://schemas.openxmlformats.org/officeDocument/2006/relationships/image" Target="../media/image6.jp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46.xml"/><Relationship Id="rId1" Type="http://schemas.openxmlformats.org/officeDocument/2006/relationships/tags" Target="../tags/tag16.xml"/><Relationship Id="rId4" Type="http://schemas.openxmlformats.org/officeDocument/2006/relationships/image" Target="../media/image6.jp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46.xml"/><Relationship Id="rId1" Type="http://schemas.openxmlformats.org/officeDocument/2006/relationships/tags" Target="../tags/tag17.xml"/><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5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6.xml"/><Relationship Id="rId1" Type="http://schemas.openxmlformats.org/officeDocument/2006/relationships/tags" Target="../tags/tag3.xml"/><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6.xml"/><Relationship Id="rId1" Type="http://schemas.openxmlformats.org/officeDocument/2006/relationships/tags" Target="../tags/tag4.xml"/><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notesSlide" Target="../notesSlides/notesSlide3.xml"/><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slideLayout" Target="../slideLayouts/slideLayout46.xml"/><Relationship Id="rId1" Type="http://schemas.openxmlformats.org/officeDocument/2006/relationships/tags" Target="../tags/tag5.xml"/><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jpg"/><Relationship Id="rId9"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6.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6.xml"/><Relationship Id="rId1" Type="http://schemas.openxmlformats.org/officeDocument/2006/relationships/tags" Target="../tags/tag7.xml"/><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6.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6.xml"/><Relationship Id="rId1" Type="http://schemas.openxmlformats.org/officeDocument/2006/relationships/tags" Target="../tags/tag9.xml"/><Relationship Id="rId5" Type="http://schemas.openxmlformats.org/officeDocument/2006/relationships/image" Target="../media/image6.jpg"/><Relationship Id="rId4" Type="http://schemas.openxmlformats.org/officeDocument/2006/relationships/hyperlink" Target="mailto:hojokin2510@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6">
            <a:extLst>
              <a:ext uri="{FF2B5EF4-FFF2-40B4-BE49-F238E27FC236}">
                <a16:creationId xmlns:a16="http://schemas.microsoft.com/office/drawing/2014/main" id="{F58B4202-5033-8847-9549-FD12033863D4}"/>
              </a:ext>
            </a:extLst>
          </p:cNvPr>
          <p:cNvSpPr txBox="1">
            <a:spLocks/>
          </p:cNvSpPr>
          <p:nvPr/>
        </p:nvSpPr>
        <p:spPr>
          <a:xfrm>
            <a:off x="101823" y="6960359"/>
            <a:ext cx="5329985" cy="987620"/>
          </a:xfrm>
          <a:prstGeom prst="rect">
            <a:avLst/>
          </a:prstGeom>
          <a:noFill/>
          <a:ln w="44450">
            <a:noFill/>
          </a:ln>
        </p:spPr>
        <p:txBody>
          <a:bodyPr vert="horz" lIns="91440" tIns="0" rIns="91440" bIns="0" rtlCol="0" anchor="t" anchorCtr="0"/>
          <a:lstStyle>
            <a:defPPr>
              <a:defRPr lang="ja"/>
            </a:defPPr>
            <a:lvl1pPr marL="0" algn="r" defTabSz="914400" rtl="0" eaLnBrk="1" latinLnBrk="0" hangingPunct="1">
              <a:defRPr sz="1200" kern="1200">
                <a:solidFill>
                  <a:schemeClr val="tx1">
                    <a:tint val="75000"/>
                  </a:schemeClr>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pPr lvl="0" algn="l" rtl="0"/>
            <a:r>
              <a:rPr lang="ja" sz="3600" b="1" i="0" u="none" baseline="0">
                <a:solidFill>
                  <a:srgbClr val="DA1A5A"/>
                </a:solidFill>
              </a:rPr>
              <a:t>タイトルページのオプション</a:t>
            </a:r>
            <a:endParaRPr lang="ja" sz="3600" b="1" dirty="0">
              <a:solidFill>
                <a:srgbClr val="DA1A5A"/>
              </a:solidFill>
              <a:latin typeface="MS PGothic" panose="020B0604020202020204" pitchFamily="34" charset="0"/>
              <a:ea typeface="MS PGothic" charset="0"/>
              <a:cs typeface="MS PGothic" panose="020B0604020202020204" pitchFamily="34" charset="0"/>
            </a:endParaRPr>
          </a:p>
        </p:txBody>
      </p:sp>
      <p:sp>
        <p:nvSpPr>
          <p:cNvPr id="11" name="Subtitle 3">
            <a:extLst>
              <a:ext uri="{FF2B5EF4-FFF2-40B4-BE49-F238E27FC236}">
                <a16:creationId xmlns:a16="http://schemas.microsoft.com/office/drawing/2014/main" id="{568A6A20-78A7-024E-A441-EEAEDC7E8666}"/>
              </a:ext>
            </a:extLst>
          </p:cNvPr>
          <p:cNvSpPr txBox="1">
            <a:spLocks/>
          </p:cNvSpPr>
          <p:nvPr/>
        </p:nvSpPr>
        <p:spPr>
          <a:xfrm>
            <a:off x="1" y="2810932"/>
            <a:ext cx="12191999" cy="2853062"/>
          </a:xfrm>
          <a:prstGeom prst="rect">
            <a:avLst/>
          </a:prstGeom>
          <a:solidFill>
            <a:srgbClr val="01B4E7"/>
          </a:soli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S PMincho"/>
                <a:ea typeface="MS PMincho"/>
                <a:cs typeface="MS PMincho"/>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S PMincho"/>
                <a:ea typeface="MS PMincho"/>
                <a:cs typeface="MS PMincho"/>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S PMincho"/>
                <a:ea typeface="MS PMincho"/>
                <a:cs typeface="MS PMincho"/>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9pPr>
          </a:lstStyle>
          <a:p>
            <a:pPr marL="0" indent="0" algn="ctr" rtl="0">
              <a:buNone/>
            </a:pPr>
            <a:endParaRPr lang="en-US" altLang="ja-JP" sz="3200" b="1" i="0" u="none" baseline="0" dirty="0">
              <a:solidFill>
                <a:schemeClr val="bg1"/>
              </a:solidFill>
              <a:latin typeface="ＭＳ Ｐゴシック" panose="020B0600070205080204" pitchFamily="50" charset="-128"/>
              <a:ea typeface="ＭＳ Ｐゴシック" panose="020B0600070205080204" pitchFamily="50" charset="-128"/>
              <a:cs typeface="MS PGothic" panose="020B0604020202020204" pitchFamily="34" charset="0"/>
            </a:endParaRPr>
          </a:p>
          <a:p>
            <a:pPr marL="0" indent="0" algn="ctr" rtl="0">
              <a:buNone/>
            </a:pPr>
            <a:r>
              <a:rPr lang="en-US" altLang="ja-JP" sz="3600" b="1" i="0" u="none" baseline="0" dirty="0">
                <a:solidFill>
                  <a:schemeClr val="bg1"/>
                </a:solidFill>
                <a:latin typeface="ＭＳ Ｐゴシック" panose="020B0600070205080204" pitchFamily="50" charset="-128"/>
                <a:ea typeface="ＭＳ Ｐゴシック" panose="020B0600070205080204" pitchFamily="50" charset="-128"/>
                <a:cs typeface="MS PGothic" panose="020B0604020202020204" pitchFamily="34" charset="0"/>
              </a:rPr>
              <a:t>『</a:t>
            </a:r>
            <a:r>
              <a:rPr lang="ja-JP" altLang="en-US" sz="3600" b="1" i="0" u="none" baseline="0" dirty="0">
                <a:solidFill>
                  <a:schemeClr val="bg1"/>
                </a:solidFill>
                <a:latin typeface="ＭＳ Ｐゴシック" panose="020B0600070205080204" pitchFamily="50" charset="-128"/>
                <a:ea typeface="ＭＳ Ｐゴシック" panose="020B0600070205080204" pitchFamily="50" charset="-128"/>
                <a:cs typeface="MS PGothic" panose="020B0604020202020204" pitchFamily="34" charset="0"/>
              </a:rPr>
              <a:t>世界でよいことを</a:t>
            </a:r>
            <a:r>
              <a:rPr lang="ja-JP" altLang="en-US" sz="3600" b="1" i="0" u="none" baseline="0">
                <a:solidFill>
                  <a:schemeClr val="bg1"/>
                </a:solidFill>
                <a:latin typeface="ＭＳ Ｐゴシック" panose="020B0600070205080204" pitchFamily="50" charset="-128"/>
                <a:ea typeface="ＭＳ Ｐゴシック" panose="020B0600070205080204" pitchFamily="50" charset="-128"/>
                <a:cs typeface="MS PGothic" panose="020B0604020202020204" pitchFamily="34" charset="0"/>
              </a:rPr>
              <a:t>しよう</a:t>
            </a:r>
            <a:r>
              <a:rPr lang="en-US" altLang="ja-JP" sz="3600" b="1" i="0" u="none" baseline="0" dirty="0">
                <a:solidFill>
                  <a:schemeClr val="bg1"/>
                </a:solidFill>
                <a:latin typeface="ＭＳ Ｐゴシック" panose="020B0600070205080204" pitchFamily="50" charset="-128"/>
                <a:ea typeface="ＭＳ Ｐゴシック" panose="020B0600070205080204" pitchFamily="50" charset="-128"/>
                <a:cs typeface="MS PGothic" panose="020B0604020202020204" pitchFamily="34" charset="0"/>
              </a:rPr>
              <a:t>』</a:t>
            </a:r>
          </a:p>
          <a:p>
            <a:pPr marL="0" indent="0" algn="ctr" rtl="0">
              <a:buNone/>
            </a:pPr>
            <a:endParaRPr lang="en-US" altLang="ja-JP" sz="1600" b="1" dirty="0">
              <a:solidFill>
                <a:schemeClr val="bg1"/>
              </a:solidFill>
              <a:latin typeface="ＭＳ Ｐゴシック" panose="020B0600070205080204" pitchFamily="50" charset="-128"/>
              <a:ea typeface="ＭＳ Ｐゴシック" panose="020B0600070205080204" pitchFamily="50" charset="-128"/>
              <a:cs typeface="MS PGothic" panose="020B0604020202020204" pitchFamily="34" charset="0"/>
            </a:endParaRPr>
          </a:p>
          <a:p>
            <a:pPr marL="0" indent="0" algn="ctr" rtl="0">
              <a:buNone/>
            </a:pPr>
            <a:r>
              <a:rPr lang="ja-JP" altLang="en-US" sz="3600" b="1" i="0" u="none" baseline="0">
                <a:solidFill>
                  <a:schemeClr val="bg1"/>
                </a:solidFill>
                <a:latin typeface="ＭＳ Ｐゴシック" panose="020B0600070205080204" pitchFamily="50" charset="-128"/>
                <a:ea typeface="ＭＳ Ｐゴシック" panose="020B0600070205080204" pitchFamily="50" charset="-128"/>
                <a:cs typeface="MS PGothic" panose="020B0604020202020204" pitchFamily="34" charset="0"/>
              </a:rPr>
              <a:t>地区補助金について</a:t>
            </a:r>
            <a:endParaRPr lang="en-US" altLang="ja-JP" sz="3600" b="1" i="0" u="none" baseline="0" dirty="0">
              <a:solidFill>
                <a:schemeClr val="bg1"/>
              </a:solidFill>
              <a:latin typeface="ＭＳ Ｐゴシック" panose="020B0600070205080204" pitchFamily="50" charset="-128"/>
              <a:ea typeface="ＭＳ Ｐゴシック" panose="020B0600070205080204" pitchFamily="50" charset="-128"/>
              <a:cs typeface="MS PGothic" panose="020B0604020202020204" pitchFamily="34" charset="0"/>
            </a:endParaRPr>
          </a:p>
          <a:p>
            <a:pPr marL="0" indent="0" algn="ctr" rtl="0">
              <a:buNone/>
            </a:pPr>
            <a:r>
              <a:rPr lang="ja-JP" altLang="en-US" sz="4800" b="1" i="0" u="none" baseline="0">
                <a:solidFill>
                  <a:schemeClr val="bg1"/>
                </a:solidFill>
                <a:latin typeface="ＭＳ Ｐゴシック" panose="020B0600070205080204" pitchFamily="50" charset="-128"/>
                <a:ea typeface="ＭＳ Ｐゴシック" panose="020B0600070205080204" pitchFamily="50" charset="-128"/>
                <a:cs typeface="MS PGothic" panose="020B0604020202020204" pitchFamily="34" charset="0"/>
              </a:rPr>
              <a:t> </a:t>
            </a:r>
            <a:endParaRPr lang="ja" sz="4800" b="1" i="0" u="none" baseline="0" dirty="0">
              <a:solidFill>
                <a:schemeClr val="bg1"/>
              </a:solidFill>
              <a:latin typeface="BIZ UDPゴシック" panose="020B0400000000000000" pitchFamily="50" charset="-128"/>
              <a:ea typeface="BIZ UDPゴシック" panose="020B0400000000000000" pitchFamily="50" charset="-128"/>
              <a:cs typeface="MS PGothic" panose="020B0604020202020204" pitchFamily="34" charset="0"/>
            </a:endParaRPr>
          </a:p>
        </p:txBody>
      </p:sp>
      <p:sp>
        <p:nvSpPr>
          <p:cNvPr id="15" name="Subtitle 14">
            <a:extLst>
              <a:ext uri="{FF2B5EF4-FFF2-40B4-BE49-F238E27FC236}">
                <a16:creationId xmlns:a16="http://schemas.microsoft.com/office/drawing/2014/main" id="{77D0ABE6-BA44-4063-8E45-8876CFFD0C6E}"/>
              </a:ext>
            </a:extLst>
          </p:cNvPr>
          <p:cNvSpPr txBox="1">
            <a:spLocks/>
          </p:cNvSpPr>
          <p:nvPr/>
        </p:nvSpPr>
        <p:spPr>
          <a:xfrm>
            <a:off x="6374557" y="5768498"/>
            <a:ext cx="5704836" cy="4656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S PMincho"/>
                <a:ea typeface="MS PMincho"/>
                <a:cs typeface="MS PMincho"/>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S PMincho"/>
                <a:ea typeface="MS PMincho"/>
                <a:cs typeface="MS PMincho"/>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S PMincho"/>
                <a:ea typeface="MS PMincho"/>
                <a:cs typeface="MS PMincho"/>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9pPr>
          </a:lstStyle>
          <a:p>
            <a:pPr marL="0" indent="0">
              <a:buNone/>
            </a:pPr>
            <a:r>
              <a:rPr lang="ja-JP" altLang="en-US" sz="3200" b="1" i="0" u="none" baseline="0">
                <a:latin typeface="MS PGothic" panose="020B0600070205080204" pitchFamily="34" charset="-128"/>
                <a:ea typeface="MS PGothic" panose="020B0600070205080204" pitchFamily="34" charset="-128"/>
              </a:rPr>
              <a:t>　</a:t>
            </a:r>
            <a:r>
              <a:rPr lang="ja-JP" altLang="en-US" sz="1800" b="1" i="0" u="none" baseline="0">
                <a:latin typeface="MS PGothic" panose="020B0600070205080204" pitchFamily="34" charset="-128"/>
                <a:ea typeface="MS PGothic" panose="020B0600070205080204" pitchFamily="34" charset="-128"/>
              </a:rPr>
              <a:t>　</a:t>
            </a:r>
            <a:r>
              <a:rPr lang="ja-JP" altLang="en-US" sz="2000" u="none" baseline="0">
                <a:latin typeface="Yu Gothic Medium" panose="020B0400000000000000" pitchFamily="34" charset="-128"/>
                <a:ea typeface="Yu Gothic Medium" panose="020B0400000000000000" pitchFamily="34" charset="-128"/>
              </a:rPr>
              <a:t>財団補助金</a:t>
            </a:r>
            <a:r>
              <a:rPr lang="ja-JP" altLang="en-US" sz="2000">
                <a:latin typeface="Yu Gothic Medium" panose="020B0400000000000000" pitchFamily="34" charset="-128"/>
                <a:ea typeface="Yu Gothic Medium" panose="020B0400000000000000" pitchFamily="34" charset="-128"/>
              </a:rPr>
              <a:t>委員会　委員長　天内　和幸</a:t>
            </a:r>
            <a:endParaRPr lang="ja-JP" altLang="en-US" sz="2000" u="none" baseline="0" dirty="0">
              <a:latin typeface="Yu Gothic Medium" panose="020B0400000000000000" pitchFamily="34" charset="-128"/>
              <a:ea typeface="Yu Gothic Medium" panose="020B0400000000000000" pitchFamily="34" charset="-128"/>
            </a:endParaRPr>
          </a:p>
        </p:txBody>
      </p:sp>
      <p:pic>
        <p:nvPicPr>
          <p:cNvPr id="6" name="Picture 8" descr="よいことのために手を取りあおう：2025-26年度会長メッセージ（ソーシャルメディア用画像）（正方形、白、アズール色文字）">
            <a:extLst>
              <a:ext uri="{FF2B5EF4-FFF2-40B4-BE49-F238E27FC236}">
                <a16:creationId xmlns:a16="http://schemas.microsoft.com/office/drawing/2014/main" id="{5C0BDE7F-59BF-AA9E-1725-0E3DA1216A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36070" y="650357"/>
            <a:ext cx="1850384" cy="1850384"/>
          </a:xfrm>
          <a:prstGeom prst="rect">
            <a:avLst/>
          </a:prstGeom>
          <a:noFill/>
          <a:extLst>
            <a:ext uri="{909E8E84-426E-40DD-AFC4-6F175D3DCCD1}">
              <a14:hiddenFill xmlns:a14="http://schemas.microsoft.com/office/drawing/2010/main">
                <a:solidFill>
                  <a:srgbClr val="FFFFFF"/>
                </a:solidFill>
              </a14:hiddenFill>
            </a:ext>
          </a:extLst>
        </p:spPr>
      </p:pic>
      <p:pic>
        <p:nvPicPr>
          <p:cNvPr id="7" name="図 6">
            <a:extLst>
              <a:ext uri="{FF2B5EF4-FFF2-40B4-BE49-F238E27FC236}">
                <a16:creationId xmlns:a16="http://schemas.microsoft.com/office/drawing/2014/main" id="{8676DCCB-BFE3-8317-C68D-F86DF706B4F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0988" y="-94383"/>
            <a:ext cx="5715012" cy="2853063"/>
          </a:xfrm>
          <a:prstGeom prst="rect">
            <a:avLst/>
          </a:prstGeom>
        </p:spPr>
      </p:pic>
      <p:cxnSp>
        <p:nvCxnSpPr>
          <p:cNvPr id="8" name="直線コネクタ 7">
            <a:extLst>
              <a:ext uri="{FF2B5EF4-FFF2-40B4-BE49-F238E27FC236}">
                <a16:creationId xmlns:a16="http://schemas.microsoft.com/office/drawing/2014/main" id="{8A537A25-E2AC-4C6F-F753-5AFF5BCBEB93}"/>
              </a:ext>
            </a:extLst>
          </p:cNvPr>
          <p:cNvCxnSpPr/>
          <p:nvPr/>
        </p:nvCxnSpPr>
        <p:spPr>
          <a:xfrm>
            <a:off x="6096000" y="741005"/>
            <a:ext cx="0" cy="1557719"/>
          </a:xfrm>
          <a:prstGeom prst="line">
            <a:avLst/>
          </a:prstGeom>
        </p:spPr>
        <p:style>
          <a:lnRef idx="1">
            <a:schemeClr val="accent3"/>
          </a:lnRef>
          <a:fillRef idx="0">
            <a:schemeClr val="accent3"/>
          </a:fillRef>
          <a:effectRef idx="0">
            <a:schemeClr val="accent3"/>
          </a:effectRef>
          <a:fontRef idx="minor">
            <a:schemeClr val="tx1"/>
          </a:fontRef>
        </p:style>
      </p:cxnSp>
    </p:spTree>
    <p:custDataLst>
      <p:tags r:id="rId1"/>
    </p:custDataLst>
    <p:extLst>
      <p:ext uri="{BB962C8B-B14F-4D97-AF65-F5344CB8AC3E}">
        <p14:creationId xmlns:p14="http://schemas.microsoft.com/office/powerpoint/2010/main" val="2146275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71F5F51-E941-8C40-9192-FD83E46A1611}"/>
              </a:ext>
            </a:extLst>
          </p:cNvPr>
          <p:cNvSpPr/>
          <p:nvPr/>
        </p:nvSpPr>
        <p:spPr>
          <a:xfrm>
            <a:off x="0" y="-2270"/>
            <a:ext cx="12192000" cy="1097236"/>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4200"/>
              <a:buFont typeface="Arial"/>
              <a:buNone/>
            </a:pPr>
            <a:r>
              <a:rPr lang="ja-JP" altLang="en-US" sz="4000" b="1" u="none" strike="noStrike" cap="none">
                <a:solidFill>
                  <a:schemeClr val="lt1"/>
                </a:solidFill>
                <a:latin typeface="Yu Gothic" panose="020B0400000000000000" pitchFamily="34" charset="-128"/>
                <a:ea typeface="Yu Gothic" panose="020B0400000000000000" pitchFamily="34" charset="-128"/>
                <a:cs typeface="MS PMincho"/>
                <a:sym typeface="MS PMincho"/>
              </a:rPr>
              <a:t>申請書方法について</a:t>
            </a:r>
          </a:p>
        </p:txBody>
      </p:sp>
      <p:sp>
        <p:nvSpPr>
          <p:cNvPr id="12" name="Text Placeholder 6">
            <a:extLst>
              <a:ext uri="{FF2B5EF4-FFF2-40B4-BE49-F238E27FC236}">
                <a16:creationId xmlns:a16="http://schemas.microsoft.com/office/drawing/2014/main" id="{F58B4202-5033-8847-9549-FD12033863D4}"/>
              </a:ext>
            </a:extLst>
          </p:cNvPr>
          <p:cNvSpPr txBox="1">
            <a:spLocks/>
          </p:cNvSpPr>
          <p:nvPr/>
        </p:nvSpPr>
        <p:spPr>
          <a:xfrm>
            <a:off x="101823" y="6960359"/>
            <a:ext cx="5329985" cy="987620"/>
          </a:xfrm>
          <a:prstGeom prst="rect">
            <a:avLst/>
          </a:prstGeom>
          <a:noFill/>
          <a:ln w="44450">
            <a:noFill/>
          </a:ln>
        </p:spPr>
        <p:txBody>
          <a:bodyPr vert="horz" lIns="91440" tIns="0" rIns="91440" bIns="0" rtlCol="0" anchor="t" anchorCtr="0"/>
          <a:lstStyle>
            <a:defPPr>
              <a:defRPr lang="ja"/>
            </a:defPPr>
            <a:lvl1pPr marL="0" algn="r" defTabSz="914400" rtl="0" eaLnBrk="1" latinLnBrk="0" hangingPunct="1">
              <a:defRPr sz="1200" kern="1200">
                <a:solidFill>
                  <a:schemeClr val="tx1">
                    <a:tint val="75000"/>
                  </a:schemeClr>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 altLang="en-US" sz="3600" b="1" i="0" u="none" strike="noStrike" kern="1200" cap="none" spc="0" normalizeH="0" baseline="0" noProof="0" dirty="0">
                <a:ln>
                  <a:noFill/>
                </a:ln>
                <a:solidFill>
                  <a:srgbClr val="DA1A5A"/>
                </a:solidFill>
                <a:effectLst/>
                <a:uLnTx/>
                <a:uFillTx/>
                <a:latin typeface="MS PMincho"/>
                <a:ea typeface="MS PMincho"/>
              </a:rPr>
              <a:t>タイトルページのオプション</a:t>
            </a:r>
            <a:endParaRPr kumimoji="0" lang="ja" altLang="en-US" sz="3600" b="1" i="0" u="none" strike="noStrike" kern="1200" cap="none" spc="0" normalizeH="0" baseline="0" noProof="0" dirty="0">
              <a:ln>
                <a:noFill/>
              </a:ln>
              <a:solidFill>
                <a:srgbClr val="DA1A5A"/>
              </a:solidFill>
              <a:effectLst/>
              <a:uLnTx/>
              <a:uFillTx/>
              <a:latin typeface="MS PGothic" panose="020B0604020202020204" pitchFamily="34" charset="0"/>
              <a:ea typeface="MS PGothic" charset="0"/>
              <a:cs typeface="MS PGothic" panose="020B0604020202020204" pitchFamily="34" charset="0"/>
            </a:endParaRPr>
          </a:p>
        </p:txBody>
      </p:sp>
      <p:grpSp>
        <p:nvGrpSpPr>
          <p:cNvPr id="18" name="グループ化 17">
            <a:extLst>
              <a:ext uri="{FF2B5EF4-FFF2-40B4-BE49-F238E27FC236}">
                <a16:creationId xmlns:a16="http://schemas.microsoft.com/office/drawing/2014/main" id="{14F8F4A7-E8B5-2B73-7E98-7646BC2DE4AD}"/>
              </a:ext>
            </a:extLst>
          </p:cNvPr>
          <p:cNvGrpSpPr/>
          <p:nvPr/>
        </p:nvGrpSpPr>
        <p:grpSpPr>
          <a:xfrm>
            <a:off x="1840058" y="1954927"/>
            <a:ext cx="2225510" cy="778476"/>
            <a:chOff x="1840058" y="1218302"/>
            <a:chExt cx="2225510" cy="778476"/>
          </a:xfrm>
        </p:grpSpPr>
        <p:sp>
          <p:nvSpPr>
            <p:cNvPr id="4" name="フローチャート: 結合子 3">
              <a:extLst>
                <a:ext uri="{FF2B5EF4-FFF2-40B4-BE49-F238E27FC236}">
                  <a16:creationId xmlns:a16="http://schemas.microsoft.com/office/drawing/2014/main" id="{345E1487-841B-1406-8CD3-15EB928F1FEC}"/>
                </a:ext>
              </a:extLst>
            </p:cNvPr>
            <p:cNvSpPr/>
            <p:nvPr/>
          </p:nvSpPr>
          <p:spPr>
            <a:xfrm>
              <a:off x="1840058" y="1218302"/>
              <a:ext cx="778476" cy="778476"/>
            </a:xfrm>
            <a:prstGeom prst="flowChartConnector">
              <a:avLst/>
            </a:prstGeom>
            <a:solidFill>
              <a:srgbClr val="005CAB"/>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sz="2400" b="1" dirty="0"/>
                <a:t>01</a:t>
              </a:r>
              <a:endParaRPr kumimoji="1" lang="ja-JP" altLang="en-US" sz="2400" b="1" dirty="0"/>
            </a:p>
          </p:txBody>
        </p:sp>
        <p:sp>
          <p:nvSpPr>
            <p:cNvPr id="13" name="テキスト ボックス 12">
              <a:extLst>
                <a:ext uri="{FF2B5EF4-FFF2-40B4-BE49-F238E27FC236}">
                  <a16:creationId xmlns:a16="http://schemas.microsoft.com/office/drawing/2014/main" id="{3859E8B0-FEDB-7078-3B2F-B7E478D8A208}"/>
                </a:ext>
              </a:extLst>
            </p:cNvPr>
            <p:cNvSpPr txBox="1"/>
            <p:nvPr/>
          </p:nvSpPr>
          <p:spPr>
            <a:xfrm>
              <a:off x="2766815" y="1376737"/>
              <a:ext cx="1298753" cy="523220"/>
            </a:xfrm>
            <a:prstGeom prst="rect">
              <a:avLst/>
            </a:prstGeom>
            <a:noFill/>
          </p:spPr>
          <p:txBody>
            <a:bodyPr wrap="none" rtlCol="0">
              <a:spAutoFit/>
            </a:bodyPr>
            <a:lstStyle/>
            <a:p>
              <a:r>
                <a:rPr kumimoji="1" lang="ja-JP" altLang="en-US" sz="2800" b="1">
                  <a:solidFill>
                    <a:schemeClr val="tx1">
                      <a:lumMod val="75000"/>
                      <a:lumOff val="25000"/>
                    </a:schemeClr>
                  </a:solidFill>
                </a:rPr>
                <a:t>申請書</a:t>
              </a:r>
              <a:endParaRPr kumimoji="1" lang="ja-JP" altLang="en-US" sz="2800" b="1" dirty="0">
                <a:solidFill>
                  <a:schemeClr val="tx1">
                    <a:lumMod val="75000"/>
                    <a:lumOff val="25000"/>
                  </a:schemeClr>
                </a:solidFill>
              </a:endParaRPr>
            </a:p>
          </p:txBody>
        </p:sp>
      </p:grpSp>
      <p:grpSp>
        <p:nvGrpSpPr>
          <p:cNvPr id="19" name="グループ化 18">
            <a:extLst>
              <a:ext uri="{FF2B5EF4-FFF2-40B4-BE49-F238E27FC236}">
                <a16:creationId xmlns:a16="http://schemas.microsoft.com/office/drawing/2014/main" id="{C45E1634-D9F5-524A-BF6F-22BDCE9621D1}"/>
              </a:ext>
            </a:extLst>
          </p:cNvPr>
          <p:cNvGrpSpPr/>
          <p:nvPr/>
        </p:nvGrpSpPr>
        <p:grpSpPr>
          <a:xfrm>
            <a:off x="1840058" y="2979514"/>
            <a:ext cx="9466046" cy="778476"/>
            <a:chOff x="1840058" y="2435550"/>
            <a:chExt cx="9466046" cy="778476"/>
          </a:xfrm>
        </p:grpSpPr>
        <p:sp>
          <p:nvSpPr>
            <p:cNvPr id="8" name="フローチャート: 結合子 7">
              <a:extLst>
                <a:ext uri="{FF2B5EF4-FFF2-40B4-BE49-F238E27FC236}">
                  <a16:creationId xmlns:a16="http://schemas.microsoft.com/office/drawing/2014/main" id="{0594E592-F6F9-1905-9EC9-C718F241CE41}"/>
                </a:ext>
              </a:extLst>
            </p:cNvPr>
            <p:cNvSpPr/>
            <p:nvPr/>
          </p:nvSpPr>
          <p:spPr>
            <a:xfrm>
              <a:off x="1840058" y="2435550"/>
              <a:ext cx="778476" cy="778476"/>
            </a:xfrm>
            <a:prstGeom prst="flowChartConnector">
              <a:avLst/>
            </a:prstGeom>
            <a:solidFill>
              <a:srgbClr val="005CAB"/>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2400" b="1" dirty="0"/>
                <a:t>02</a:t>
              </a:r>
              <a:endParaRPr kumimoji="1" lang="ja-JP" altLang="en-US" sz="2400" b="1" dirty="0"/>
            </a:p>
          </p:txBody>
        </p:sp>
        <p:sp>
          <p:nvSpPr>
            <p:cNvPr id="14" name="テキスト ボックス 13">
              <a:extLst>
                <a:ext uri="{FF2B5EF4-FFF2-40B4-BE49-F238E27FC236}">
                  <a16:creationId xmlns:a16="http://schemas.microsoft.com/office/drawing/2014/main" id="{8083787E-A930-09D8-3E38-B4C1D1F2C9BB}"/>
                </a:ext>
              </a:extLst>
            </p:cNvPr>
            <p:cNvSpPr txBox="1"/>
            <p:nvPr/>
          </p:nvSpPr>
          <p:spPr>
            <a:xfrm>
              <a:off x="2827501" y="2604403"/>
              <a:ext cx="8478603" cy="523220"/>
            </a:xfrm>
            <a:prstGeom prst="rect">
              <a:avLst/>
            </a:prstGeom>
            <a:noFill/>
          </p:spPr>
          <p:txBody>
            <a:bodyPr wrap="none" rtlCol="0">
              <a:spAutoFit/>
            </a:bodyPr>
            <a:lstStyle/>
            <a:p>
              <a:r>
                <a:rPr kumimoji="1" lang="en-US" altLang="ja-JP" sz="2800" b="1" dirty="0">
                  <a:solidFill>
                    <a:schemeClr val="tx1">
                      <a:lumMod val="75000"/>
                      <a:lumOff val="25000"/>
                    </a:schemeClr>
                  </a:solidFill>
                </a:rPr>
                <a:t>MOU</a:t>
              </a:r>
              <a:r>
                <a:rPr kumimoji="1" lang="ja-JP" altLang="en-US" sz="2800" b="1">
                  <a:solidFill>
                    <a:schemeClr val="tx1">
                      <a:lumMod val="75000"/>
                      <a:lumOff val="25000"/>
                    </a:schemeClr>
                  </a:solidFill>
                </a:rPr>
                <a:t>（申請時年度の会長・会長エレクトの署名が必要）</a:t>
              </a:r>
              <a:endParaRPr kumimoji="1" lang="ja-JP" altLang="en-US" sz="2800" b="1" dirty="0">
                <a:solidFill>
                  <a:schemeClr val="tx1">
                    <a:lumMod val="75000"/>
                    <a:lumOff val="25000"/>
                  </a:schemeClr>
                </a:solidFill>
              </a:endParaRPr>
            </a:p>
          </p:txBody>
        </p:sp>
      </p:grpSp>
      <p:grpSp>
        <p:nvGrpSpPr>
          <p:cNvPr id="20" name="グループ化 19">
            <a:extLst>
              <a:ext uri="{FF2B5EF4-FFF2-40B4-BE49-F238E27FC236}">
                <a16:creationId xmlns:a16="http://schemas.microsoft.com/office/drawing/2014/main" id="{EA72A2CC-E6B7-2C4B-60A3-96BC0DED6314}"/>
              </a:ext>
            </a:extLst>
          </p:cNvPr>
          <p:cNvGrpSpPr/>
          <p:nvPr/>
        </p:nvGrpSpPr>
        <p:grpSpPr>
          <a:xfrm>
            <a:off x="1840058" y="3971506"/>
            <a:ext cx="8980565" cy="778476"/>
            <a:chOff x="1840058" y="3731514"/>
            <a:chExt cx="8980565" cy="778476"/>
          </a:xfrm>
        </p:grpSpPr>
        <p:sp>
          <p:nvSpPr>
            <p:cNvPr id="10" name="フローチャート: 結合子 9">
              <a:extLst>
                <a:ext uri="{FF2B5EF4-FFF2-40B4-BE49-F238E27FC236}">
                  <a16:creationId xmlns:a16="http://schemas.microsoft.com/office/drawing/2014/main" id="{3D5D5030-5DD6-FCA8-2D7F-A41F1EE7058C}"/>
                </a:ext>
              </a:extLst>
            </p:cNvPr>
            <p:cNvSpPr/>
            <p:nvPr/>
          </p:nvSpPr>
          <p:spPr>
            <a:xfrm>
              <a:off x="1840058" y="3731514"/>
              <a:ext cx="778476" cy="778476"/>
            </a:xfrm>
            <a:prstGeom prst="flowChartConnector">
              <a:avLst/>
            </a:prstGeom>
            <a:solidFill>
              <a:srgbClr val="005CAB"/>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sz="2400" b="1" dirty="0"/>
                <a:t>03</a:t>
              </a:r>
              <a:endParaRPr lang="ja-JP" altLang="en-US" sz="2400" b="1" dirty="0"/>
            </a:p>
          </p:txBody>
        </p:sp>
        <p:sp>
          <p:nvSpPr>
            <p:cNvPr id="15" name="テキスト ボックス 14">
              <a:extLst>
                <a:ext uri="{FF2B5EF4-FFF2-40B4-BE49-F238E27FC236}">
                  <a16:creationId xmlns:a16="http://schemas.microsoft.com/office/drawing/2014/main" id="{92DE7E48-10F8-8368-9CB9-A9963A7D74CB}"/>
                </a:ext>
              </a:extLst>
            </p:cNvPr>
            <p:cNvSpPr txBox="1"/>
            <p:nvPr/>
          </p:nvSpPr>
          <p:spPr>
            <a:xfrm>
              <a:off x="2766815" y="3889949"/>
              <a:ext cx="8053808" cy="523220"/>
            </a:xfrm>
            <a:prstGeom prst="rect">
              <a:avLst/>
            </a:prstGeom>
            <a:noFill/>
          </p:spPr>
          <p:txBody>
            <a:bodyPr wrap="none" rtlCol="0">
              <a:spAutoFit/>
            </a:bodyPr>
            <a:lstStyle/>
            <a:p>
              <a:r>
                <a:rPr kumimoji="1" lang="ja-JP" altLang="en-US" sz="2800" b="1">
                  <a:solidFill>
                    <a:schemeClr val="tx1">
                      <a:lumMod val="75000"/>
                      <a:lumOff val="25000"/>
                    </a:schemeClr>
                  </a:solidFill>
                </a:rPr>
                <a:t>地区補助金専用口座通帳コピー＜表紙とその裏＞ </a:t>
              </a:r>
              <a:endParaRPr kumimoji="1" lang="ja-JP" altLang="en-US" sz="2800" b="1" dirty="0">
                <a:solidFill>
                  <a:schemeClr val="tx1">
                    <a:lumMod val="75000"/>
                    <a:lumOff val="25000"/>
                  </a:schemeClr>
                </a:solidFill>
              </a:endParaRPr>
            </a:p>
          </p:txBody>
        </p:sp>
      </p:grpSp>
      <p:grpSp>
        <p:nvGrpSpPr>
          <p:cNvPr id="21" name="グループ化 20">
            <a:extLst>
              <a:ext uri="{FF2B5EF4-FFF2-40B4-BE49-F238E27FC236}">
                <a16:creationId xmlns:a16="http://schemas.microsoft.com/office/drawing/2014/main" id="{D707F2FB-A741-33B8-9AC2-20438FC9D5CE}"/>
              </a:ext>
            </a:extLst>
          </p:cNvPr>
          <p:cNvGrpSpPr/>
          <p:nvPr/>
        </p:nvGrpSpPr>
        <p:grpSpPr>
          <a:xfrm>
            <a:off x="1840058" y="4948762"/>
            <a:ext cx="2207877" cy="778476"/>
            <a:chOff x="1840058" y="4948762"/>
            <a:chExt cx="2207877" cy="778476"/>
          </a:xfrm>
        </p:grpSpPr>
        <p:sp>
          <p:nvSpPr>
            <p:cNvPr id="11" name="フローチャート: 結合子 10">
              <a:extLst>
                <a:ext uri="{FF2B5EF4-FFF2-40B4-BE49-F238E27FC236}">
                  <a16:creationId xmlns:a16="http://schemas.microsoft.com/office/drawing/2014/main" id="{C3E89D58-0589-49D2-9613-7AD21D2EB67C}"/>
                </a:ext>
              </a:extLst>
            </p:cNvPr>
            <p:cNvSpPr/>
            <p:nvPr/>
          </p:nvSpPr>
          <p:spPr>
            <a:xfrm>
              <a:off x="1840058" y="4948762"/>
              <a:ext cx="778476" cy="778476"/>
            </a:xfrm>
            <a:prstGeom prst="flowChartConnector">
              <a:avLst/>
            </a:prstGeom>
            <a:solidFill>
              <a:srgbClr val="005CAB"/>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sz="2400" b="1" dirty="0"/>
                <a:t>04</a:t>
              </a:r>
              <a:endParaRPr lang="ja-JP" altLang="en-US" sz="2400" b="1" dirty="0"/>
            </a:p>
          </p:txBody>
        </p:sp>
        <p:sp>
          <p:nvSpPr>
            <p:cNvPr id="16" name="テキスト ボックス 15">
              <a:extLst>
                <a:ext uri="{FF2B5EF4-FFF2-40B4-BE49-F238E27FC236}">
                  <a16:creationId xmlns:a16="http://schemas.microsoft.com/office/drawing/2014/main" id="{B1319A91-C591-E450-4206-860F94C52476}"/>
                </a:ext>
              </a:extLst>
            </p:cNvPr>
            <p:cNvSpPr txBox="1"/>
            <p:nvPr/>
          </p:nvSpPr>
          <p:spPr>
            <a:xfrm>
              <a:off x="2766815" y="5107197"/>
              <a:ext cx="1281120" cy="523220"/>
            </a:xfrm>
            <a:prstGeom prst="rect">
              <a:avLst/>
            </a:prstGeom>
            <a:noFill/>
          </p:spPr>
          <p:txBody>
            <a:bodyPr wrap="none" rtlCol="0">
              <a:spAutoFit/>
            </a:bodyPr>
            <a:lstStyle/>
            <a:p>
              <a:r>
                <a:rPr kumimoji="1" lang="ja-JP" altLang="en-US" sz="2800" b="1">
                  <a:solidFill>
                    <a:schemeClr val="tx1">
                      <a:lumMod val="75000"/>
                      <a:lumOff val="25000"/>
                    </a:schemeClr>
                  </a:solidFill>
                </a:rPr>
                <a:t>見積書</a:t>
              </a:r>
              <a:endParaRPr kumimoji="1" lang="ja-JP" altLang="en-US" sz="2800" b="1" dirty="0">
                <a:solidFill>
                  <a:schemeClr val="tx1">
                    <a:lumMod val="75000"/>
                    <a:lumOff val="25000"/>
                  </a:schemeClr>
                </a:solidFill>
              </a:endParaRPr>
            </a:p>
          </p:txBody>
        </p:sp>
      </p:grpSp>
      <p:sp>
        <p:nvSpPr>
          <p:cNvPr id="17" name="テキスト ボックス 16">
            <a:extLst>
              <a:ext uri="{FF2B5EF4-FFF2-40B4-BE49-F238E27FC236}">
                <a16:creationId xmlns:a16="http://schemas.microsoft.com/office/drawing/2014/main" id="{CD079755-9DF1-EA4B-54C0-3E23C2726DF3}"/>
              </a:ext>
            </a:extLst>
          </p:cNvPr>
          <p:cNvSpPr txBox="1"/>
          <p:nvPr/>
        </p:nvSpPr>
        <p:spPr>
          <a:xfrm>
            <a:off x="3857726" y="5695419"/>
            <a:ext cx="4823501" cy="984885"/>
          </a:xfrm>
          <a:prstGeom prst="rect">
            <a:avLst/>
          </a:prstGeom>
          <a:noFill/>
        </p:spPr>
        <p:txBody>
          <a:bodyPr wrap="square">
            <a:spAutoFit/>
          </a:bodyPr>
          <a:lstStyle/>
          <a:p>
            <a:pPr>
              <a:spcBef>
                <a:spcPts val="600"/>
              </a:spcBef>
              <a:spcAft>
                <a:spcPts val="600"/>
              </a:spcAft>
            </a:pPr>
            <a:r>
              <a:rPr lang="ja-JP" altLang="en-US" sz="2400" b="1">
                <a:solidFill>
                  <a:srgbClr val="FF7600"/>
                </a:solidFill>
                <a:effectLst/>
                <a:latin typeface="Yu Gothic" panose="020B0400000000000000" pitchFamily="34" charset="-128"/>
                <a:ea typeface="Yu Gothic" panose="020B0400000000000000" pitchFamily="34" charset="-128"/>
              </a:rPr>
              <a:t>申請書と</a:t>
            </a:r>
            <a:r>
              <a:rPr lang="en-US" altLang="ja-JP" sz="2400" b="1" dirty="0">
                <a:solidFill>
                  <a:srgbClr val="FF7600"/>
                </a:solidFill>
                <a:effectLst/>
                <a:latin typeface="Yu Gothic" panose="020B0400000000000000" pitchFamily="34" charset="-128"/>
                <a:ea typeface="Yu Gothic" panose="020B0400000000000000" pitchFamily="34" charset="-128"/>
              </a:rPr>
              <a:t>MOU</a:t>
            </a:r>
            <a:r>
              <a:rPr lang="ja-JP" altLang="en-US" sz="2400" b="1">
                <a:solidFill>
                  <a:srgbClr val="FF7600"/>
                </a:solidFill>
                <a:effectLst/>
                <a:latin typeface="Yu Gothic" panose="020B0400000000000000" pitchFamily="34" charset="-128"/>
                <a:ea typeface="Yu Gothic" panose="020B0400000000000000" pitchFamily="34" charset="-128"/>
              </a:rPr>
              <a:t>はメールで配信</a:t>
            </a:r>
            <a:endParaRPr lang="en-US" altLang="ja-JP" sz="2400" b="1" dirty="0">
              <a:solidFill>
                <a:srgbClr val="FF7600"/>
              </a:solidFill>
              <a:effectLst/>
              <a:latin typeface="Yu Gothic" panose="020B0400000000000000" pitchFamily="34" charset="-128"/>
              <a:ea typeface="Yu Gothic" panose="020B0400000000000000" pitchFamily="34" charset="-128"/>
            </a:endParaRPr>
          </a:p>
          <a:p>
            <a:pPr>
              <a:spcBef>
                <a:spcPts val="600"/>
              </a:spcBef>
              <a:spcAft>
                <a:spcPts val="600"/>
              </a:spcAft>
            </a:pPr>
            <a:r>
              <a:rPr lang="ja-JP" altLang="en-US" sz="2400" b="1">
                <a:solidFill>
                  <a:srgbClr val="FF7600"/>
                </a:solidFill>
                <a:effectLst/>
                <a:latin typeface="Yu Gothic" panose="020B0400000000000000" pitchFamily="34" charset="-128"/>
                <a:ea typeface="Yu Gothic" panose="020B0400000000000000" pitchFamily="34" charset="-128"/>
              </a:rPr>
              <a:t>および地区</a:t>
            </a:r>
            <a:r>
              <a:rPr lang="en-US" altLang="ja-JP" sz="2400" b="1" dirty="0">
                <a:solidFill>
                  <a:srgbClr val="FF7600"/>
                </a:solidFill>
                <a:effectLst/>
                <a:latin typeface="Yu Gothic" panose="020B0400000000000000" pitchFamily="34" charset="-128"/>
                <a:ea typeface="Yu Gothic" panose="020B0400000000000000" pitchFamily="34" charset="-128"/>
              </a:rPr>
              <a:t>HP</a:t>
            </a:r>
            <a:r>
              <a:rPr lang="ja-JP" altLang="en-US" sz="2400" b="1">
                <a:solidFill>
                  <a:srgbClr val="FF7600"/>
                </a:solidFill>
                <a:effectLst/>
                <a:latin typeface="Yu Gothic" panose="020B0400000000000000" pitchFamily="34" charset="-128"/>
                <a:ea typeface="Yu Gothic" panose="020B0400000000000000" pitchFamily="34" charset="-128"/>
              </a:rPr>
              <a:t>から入手できます。</a:t>
            </a:r>
            <a:endParaRPr lang="en-US" altLang="ja-JP" sz="2400" b="1" dirty="0">
              <a:solidFill>
                <a:srgbClr val="FF7600"/>
              </a:solidFill>
              <a:effectLst/>
              <a:latin typeface="Yu Gothic" panose="020B0400000000000000" pitchFamily="34" charset="-128"/>
              <a:ea typeface="Yu Gothic" panose="020B0400000000000000" pitchFamily="34" charset="-128"/>
            </a:endParaRPr>
          </a:p>
        </p:txBody>
      </p:sp>
      <p:sp>
        <p:nvSpPr>
          <p:cNvPr id="23" name="テキスト ボックス 22">
            <a:extLst>
              <a:ext uri="{FF2B5EF4-FFF2-40B4-BE49-F238E27FC236}">
                <a16:creationId xmlns:a16="http://schemas.microsoft.com/office/drawing/2014/main" id="{0AE392C3-44FC-7D25-3A93-2F5032F716C6}"/>
              </a:ext>
            </a:extLst>
          </p:cNvPr>
          <p:cNvSpPr txBox="1"/>
          <p:nvPr/>
        </p:nvSpPr>
        <p:spPr>
          <a:xfrm>
            <a:off x="1840058" y="1279746"/>
            <a:ext cx="9735639" cy="461665"/>
          </a:xfrm>
          <a:prstGeom prst="rect">
            <a:avLst/>
          </a:prstGeom>
          <a:noFill/>
        </p:spPr>
        <p:txBody>
          <a:bodyPr wrap="square">
            <a:spAutoFit/>
          </a:bodyPr>
          <a:lstStyle/>
          <a:p>
            <a:pPr>
              <a:spcBef>
                <a:spcPts val="600"/>
              </a:spcBef>
              <a:spcAft>
                <a:spcPts val="600"/>
              </a:spcAft>
            </a:pPr>
            <a:r>
              <a:rPr lang="ja-JP" altLang="en-US" sz="2400" b="1">
                <a:solidFill>
                  <a:srgbClr val="FF7600"/>
                </a:solidFill>
                <a:effectLst/>
                <a:latin typeface="Yu Gothic" panose="020B0400000000000000" pitchFamily="34" charset="-128"/>
                <a:ea typeface="Yu Gothic" panose="020B0400000000000000" pitchFamily="34" charset="-128"/>
              </a:rPr>
              <a:t>以下の書類をセットにして、メールで提出してください。</a:t>
            </a:r>
            <a:endParaRPr lang="en-US" altLang="ja-JP" sz="2400" b="1" dirty="0">
              <a:solidFill>
                <a:srgbClr val="FF7600"/>
              </a:solidFill>
              <a:effectLst/>
              <a:latin typeface="Yu Gothic" panose="020B0400000000000000" pitchFamily="34" charset="-128"/>
              <a:ea typeface="Yu Gothic" panose="020B0400000000000000" pitchFamily="34" charset="-128"/>
            </a:endParaRPr>
          </a:p>
        </p:txBody>
      </p:sp>
      <p:sp>
        <p:nvSpPr>
          <p:cNvPr id="24" name="Subtitle 14">
            <a:extLst>
              <a:ext uri="{FF2B5EF4-FFF2-40B4-BE49-F238E27FC236}">
                <a16:creationId xmlns:a16="http://schemas.microsoft.com/office/drawing/2014/main" id="{B1F2B1B1-7E0B-D7BA-0A52-09B4588557A9}"/>
              </a:ext>
            </a:extLst>
          </p:cNvPr>
          <p:cNvSpPr txBox="1">
            <a:spLocks/>
          </p:cNvSpPr>
          <p:nvPr/>
        </p:nvSpPr>
        <p:spPr>
          <a:xfrm>
            <a:off x="101823" y="6466923"/>
            <a:ext cx="2651887" cy="2878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S PMincho"/>
                <a:ea typeface="MS PMincho"/>
                <a:cs typeface="MS PMincho"/>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S PMincho"/>
                <a:ea typeface="MS PMincho"/>
                <a:cs typeface="MS PMincho"/>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S PMincho"/>
                <a:ea typeface="MS PMincho"/>
                <a:cs typeface="MS PMincho"/>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9pPr>
          </a:lstStyle>
          <a:p>
            <a:pPr marL="0" indent="0">
              <a:buNone/>
            </a:pP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r>
              <a:rPr lang="ja-JP" altLang="en-US" sz="1400" b="1" dirty="0">
                <a:solidFill>
                  <a:srgbClr val="F7A81B"/>
                </a:solidFill>
                <a:latin typeface="HGPｺﾞｼｯｸM" panose="020B0600000000000000" pitchFamily="50" charset="-128"/>
                <a:ea typeface="HGPｺﾞｼｯｸM" panose="020B0600000000000000" pitchFamily="50" charset="-128"/>
              </a:rPr>
              <a:t>世界でよいことをしよう</a:t>
            </a: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endParaRPr lang="ja" sz="1400" b="1" i="0" u="none" baseline="0" dirty="0">
              <a:solidFill>
                <a:srgbClr val="F7A81B"/>
              </a:solidFill>
              <a:latin typeface="HGPｺﾞｼｯｸM" panose="020B0600000000000000" pitchFamily="50" charset="-128"/>
              <a:ea typeface="HGPｺﾞｼｯｸM" panose="020B0600000000000000" pitchFamily="50" charset="-128"/>
            </a:endParaRPr>
          </a:p>
        </p:txBody>
      </p:sp>
      <p:pic>
        <p:nvPicPr>
          <p:cNvPr id="25" name="図 24">
            <a:extLst>
              <a:ext uri="{FF2B5EF4-FFF2-40B4-BE49-F238E27FC236}">
                <a16:creationId xmlns:a16="http://schemas.microsoft.com/office/drawing/2014/main" id="{A7C1437A-1955-7210-EC54-902AEB9882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06263" y="6187862"/>
            <a:ext cx="2197608" cy="566928"/>
          </a:xfrm>
          <a:prstGeom prst="rect">
            <a:avLst/>
          </a:prstGeom>
        </p:spPr>
      </p:pic>
    </p:spTree>
    <p:custDataLst>
      <p:tags r:id="rId1"/>
    </p:custDataLst>
    <p:extLst>
      <p:ext uri="{BB962C8B-B14F-4D97-AF65-F5344CB8AC3E}">
        <p14:creationId xmlns:p14="http://schemas.microsoft.com/office/powerpoint/2010/main" val="482081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left)">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wipe(left)">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wipe(left)">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dissolve">
                                      <p:cBhvr>
                                        <p:cTn id="2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71F5F51-E941-8C40-9192-FD83E46A1611}"/>
              </a:ext>
            </a:extLst>
          </p:cNvPr>
          <p:cNvSpPr/>
          <p:nvPr/>
        </p:nvSpPr>
        <p:spPr>
          <a:xfrm>
            <a:off x="0" y="-2270"/>
            <a:ext cx="12192000" cy="1097236"/>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4200"/>
              <a:buFont typeface="Arial"/>
              <a:buNone/>
            </a:pPr>
            <a:r>
              <a:rPr lang="ja-JP" altLang="en-US" sz="4000" b="1" u="none" strike="noStrike" cap="none">
                <a:solidFill>
                  <a:schemeClr val="lt1"/>
                </a:solidFill>
                <a:latin typeface="Yu Gothic" panose="020B0400000000000000" pitchFamily="34" charset="-128"/>
                <a:ea typeface="Yu Gothic" panose="020B0400000000000000" pitchFamily="34" charset="-128"/>
                <a:cs typeface="MS PMincho"/>
                <a:sym typeface="MS PMincho"/>
              </a:rPr>
              <a:t>申請書の記載について</a:t>
            </a:r>
          </a:p>
        </p:txBody>
      </p:sp>
      <p:sp>
        <p:nvSpPr>
          <p:cNvPr id="12" name="Text Placeholder 6">
            <a:extLst>
              <a:ext uri="{FF2B5EF4-FFF2-40B4-BE49-F238E27FC236}">
                <a16:creationId xmlns:a16="http://schemas.microsoft.com/office/drawing/2014/main" id="{F58B4202-5033-8847-9549-FD12033863D4}"/>
              </a:ext>
            </a:extLst>
          </p:cNvPr>
          <p:cNvSpPr txBox="1">
            <a:spLocks/>
          </p:cNvSpPr>
          <p:nvPr/>
        </p:nvSpPr>
        <p:spPr>
          <a:xfrm>
            <a:off x="101823" y="6960359"/>
            <a:ext cx="5329985" cy="987620"/>
          </a:xfrm>
          <a:prstGeom prst="rect">
            <a:avLst/>
          </a:prstGeom>
          <a:noFill/>
          <a:ln w="44450">
            <a:noFill/>
          </a:ln>
        </p:spPr>
        <p:txBody>
          <a:bodyPr vert="horz" lIns="91440" tIns="0" rIns="91440" bIns="0" rtlCol="0" anchor="t" anchorCtr="0"/>
          <a:lstStyle>
            <a:defPPr>
              <a:defRPr lang="ja"/>
            </a:defPPr>
            <a:lvl1pPr marL="0" algn="r" defTabSz="914400" rtl="0" eaLnBrk="1" latinLnBrk="0" hangingPunct="1">
              <a:defRPr sz="1200" kern="1200">
                <a:solidFill>
                  <a:schemeClr val="tx1">
                    <a:tint val="75000"/>
                  </a:schemeClr>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 altLang="en-US" sz="3600" b="1" i="0" u="none" strike="noStrike" kern="1200" cap="none" spc="0" normalizeH="0" baseline="0" noProof="0" dirty="0">
                <a:ln>
                  <a:noFill/>
                </a:ln>
                <a:solidFill>
                  <a:srgbClr val="DA1A5A"/>
                </a:solidFill>
                <a:effectLst/>
                <a:uLnTx/>
                <a:uFillTx/>
                <a:latin typeface="MS PMincho"/>
                <a:ea typeface="MS PMincho"/>
              </a:rPr>
              <a:t>タイトルページのオプション</a:t>
            </a:r>
            <a:endParaRPr kumimoji="0" lang="ja" altLang="en-US" sz="3600" b="1" i="0" u="none" strike="noStrike" kern="1200" cap="none" spc="0" normalizeH="0" baseline="0" noProof="0" dirty="0">
              <a:ln>
                <a:noFill/>
              </a:ln>
              <a:solidFill>
                <a:srgbClr val="DA1A5A"/>
              </a:solidFill>
              <a:effectLst/>
              <a:uLnTx/>
              <a:uFillTx/>
              <a:latin typeface="MS PGothic" panose="020B0604020202020204" pitchFamily="34" charset="0"/>
              <a:ea typeface="MS PGothic" charset="0"/>
              <a:cs typeface="MS PGothic" panose="020B0604020202020204" pitchFamily="34" charset="0"/>
            </a:endParaRPr>
          </a:p>
        </p:txBody>
      </p:sp>
      <p:sp>
        <p:nvSpPr>
          <p:cNvPr id="22" name="テキスト ボックス 21">
            <a:extLst>
              <a:ext uri="{FF2B5EF4-FFF2-40B4-BE49-F238E27FC236}">
                <a16:creationId xmlns:a16="http://schemas.microsoft.com/office/drawing/2014/main" id="{11C8E135-6EAC-C985-2B2C-78355C800880}"/>
              </a:ext>
            </a:extLst>
          </p:cNvPr>
          <p:cNvSpPr txBox="1"/>
          <p:nvPr/>
        </p:nvSpPr>
        <p:spPr>
          <a:xfrm>
            <a:off x="1394146" y="4302100"/>
            <a:ext cx="9735639" cy="1456809"/>
          </a:xfrm>
          <a:prstGeom prst="rect">
            <a:avLst/>
          </a:prstGeom>
          <a:noFill/>
        </p:spPr>
        <p:txBody>
          <a:bodyPr wrap="square">
            <a:spAutoFit/>
          </a:bodyPr>
          <a:lstStyle/>
          <a:p>
            <a:pPr>
              <a:spcBef>
                <a:spcPts val="1000"/>
              </a:spcBef>
              <a:spcAft>
                <a:spcPts val="1000"/>
              </a:spcAft>
            </a:pPr>
            <a:r>
              <a:rPr lang="ja-JP" altLang="en-US" sz="2400" b="1">
                <a:solidFill>
                  <a:srgbClr val="FF7600"/>
                </a:solidFill>
                <a:effectLst/>
                <a:latin typeface="Yu Gothic" panose="020B0400000000000000" pitchFamily="34" charset="-128"/>
                <a:ea typeface="Yu Gothic" panose="020B0400000000000000" pitchFamily="34" charset="-128"/>
              </a:rPr>
              <a:t>申請後、こちらから確実に連絡の取れる連絡先の記入をお願いします</a:t>
            </a:r>
            <a:endParaRPr lang="en-US" altLang="ja-JP" sz="2400" b="1" dirty="0">
              <a:solidFill>
                <a:srgbClr val="FF7600"/>
              </a:solidFill>
              <a:effectLst/>
              <a:latin typeface="Yu Gothic" panose="020B0400000000000000" pitchFamily="34" charset="-128"/>
              <a:ea typeface="Yu Gothic" panose="020B0400000000000000" pitchFamily="34" charset="-128"/>
            </a:endParaRPr>
          </a:p>
          <a:p>
            <a:pPr>
              <a:spcBef>
                <a:spcPts val="1000"/>
              </a:spcBef>
              <a:spcAft>
                <a:spcPts val="1000"/>
              </a:spcAft>
            </a:pPr>
            <a:r>
              <a:rPr lang="ja-JP" altLang="en-US" sz="2400" b="1">
                <a:solidFill>
                  <a:srgbClr val="FF7600"/>
                </a:solidFill>
                <a:latin typeface="Yu Gothic" panose="020B0400000000000000" pitchFamily="34" charset="-128"/>
                <a:ea typeface="Yu Gothic" panose="020B0400000000000000" pitchFamily="34" charset="-128"/>
              </a:rPr>
              <a:t>基本的にはメールで連絡しますので、特にメールアドレスの記載漏れにご注意ください</a:t>
            </a:r>
            <a:endParaRPr lang="en-US" altLang="ja-JP" sz="2400" b="1" dirty="0">
              <a:solidFill>
                <a:srgbClr val="FF7600"/>
              </a:solidFill>
              <a:latin typeface="Yu Gothic" panose="020B0400000000000000" pitchFamily="34" charset="-128"/>
              <a:ea typeface="Yu Gothic" panose="020B0400000000000000" pitchFamily="34" charset="-128"/>
            </a:endParaRPr>
          </a:p>
        </p:txBody>
      </p:sp>
      <p:graphicFrame>
        <p:nvGraphicFramePr>
          <p:cNvPr id="3" name="表 2">
            <a:extLst>
              <a:ext uri="{FF2B5EF4-FFF2-40B4-BE49-F238E27FC236}">
                <a16:creationId xmlns:a16="http://schemas.microsoft.com/office/drawing/2014/main" id="{9D29A92A-B49A-4D62-BA8E-FDA5F1031263}"/>
              </a:ext>
            </a:extLst>
          </p:cNvPr>
          <p:cNvGraphicFramePr>
            <a:graphicFrameLocks noGrp="1"/>
          </p:cNvGraphicFramePr>
          <p:nvPr>
            <p:extLst>
              <p:ext uri="{D42A27DB-BD31-4B8C-83A1-F6EECF244321}">
                <p14:modId xmlns:p14="http://schemas.microsoft.com/office/powerpoint/2010/main" val="2309960776"/>
              </p:ext>
            </p:extLst>
          </p:nvPr>
        </p:nvGraphicFramePr>
        <p:xfrm>
          <a:off x="437181" y="1952742"/>
          <a:ext cx="11317638" cy="2064649"/>
        </p:xfrm>
        <a:graphic>
          <a:graphicData uri="http://schemas.openxmlformats.org/drawingml/2006/table">
            <a:tbl>
              <a:tblPr firstRow="1" firstCol="1" bandRow="1">
                <a:tableStyleId>{5C22544A-7EE6-4342-B048-85BDC9FD1C3A}</a:tableStyleId>
              </a:tblPr>
              <a:tblGrid>
                <a:gridCol w="2419056">
                  <a:extLst>
                    <a:ext uri="{9D8B030D-6E8A-4147-A177-3AD203B41FA5}">
                      <a16:colId xmlns:a16="http://schemas.microsoft.com/office/drawing/2014/main" val="3169314907"/>
                    </a:ext>
                  </a:extLst>
                </a:gridCol>
                <a:gridCol w="4259066">
                  <a:extLst>
                    <a:ext uri="{9D8B030D-6E8A-4147-A177-3AD203B41FA5}">
                      <a16:colId xmlns:a16="http://schemas.microsoft.com/office/drawing/2014/main" val="2823364572"/>
                    </a:ext>
                  </a:extLst>
                </a:gridCol>
                <a:gridCol w="4639516">
                  <a:extLst>
                    <a:ext uri="{9D8B030D-6E8A-4147-A177-3AD203B41FA5}">
                      <a16:colId xmlns:a16="http://schemas.microsoft.com/office/drawing/2014/main" val="2574582514"/>
                    </a:ext>
                  </a:extLst>
                </a:gridCol>
              </a:tblGrid>
              <a:tr h="515212">
                <a:tc gridSpan="3">
                  <a:txBody>
                    <a:bodyPr/>
                    <a:lstStyle/>
                    <a:p>
                      <a:pPr algn="just">
                        <a:lnSpc>
                          <a:spcPts val="1500"/>
                        </a:lnSpc>
                      </a:pPr>
                      <a:r>
                        <a:rPr lang="ja-JP" sz="1800" b="0" i="0" kern="100">
                          <a:effectLst/>
                          <a:latin typeface="Hiragino Kaku Gothic Pro W3" panose="020B0300000000000000" pitchFamily="34" charset="-128"/>
                          <a:ea typeface="Hiragino Kaku Gothic Pro W3" panose="020B0300000000000000" pitchFamily="34" charset="-128"/>
                        </a:rPr>
                        <a:t>申請クラブ情報</a:t>
                      </a:r>
                      <a:endParaRPr lang="ja-JP" sz="1800" b="0" i="0" kern="100">
                        <a:effectLst/>
                        <a:latin typeface="Hiragino Kaku Gothic Pro W3" panose="020B0300000000000000" pitchFamily="34" charset="-128"/>
                        <a:ea typeface="Hiragino Kaku Gothic Pro W3" panose="020B0300000000000000" pitchFamily="34" charset="-128"/>
                        <a:cs typeface="Times New Roman" panose="02020603050405020304" pitchFamily="18" charset="0"/>
                      </a:endParaRPr>
                    </a:p>
                  </a:txBody>
                  <a:tcPr marL="153944" marR="153944" marT="76972" marB="76972"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18291496"/>
                  </a:ext>
                </a:extLst>
              </a:tr>
              <a:tr h="519013">
                <a:tc>
                  <a:txBody>
                    <a:bodyPr/>
                    <a:lstStyle/>
                    <a:p>
                      <a:pPr algn="dist">
                        <a:lnSpc>
                          <a:spcPts val="1500"/>
                        </a:lnSpc>
                      </a:pPr>
                      <a:r>
                        <a:rPr lang="ja-JP" sz="1800" b="0" i="0" kern="100">
                          <a:effectLst/>
                          <a:latin typeface="Hiragino Kaku Gothic Pro W3" panose="020B0300000000000000" pitchFamily="34" charset="-128"/>
                          <a:ea typeface="Hiragino Kaku Gothic Pro W3" panose="020B0300000000000000" pitchFamily="34" charset="-128"/>
                        </a:rPr>
                        <a:t>クラブ名</a:t>
                      </a:r>
                      <a:endParaRPr lang="ja-JP" sz="1800" b="0" i="0" kern="100">
                        <a:effectLst/>
                        <a:latin typeface="Hiragino Kaku Gothic Pro W3" panose="020B0300000000000000" pitchFamily="34" charset="-128"/>
                        <a:ea typeface="Hiragino Kaku Gothic Pro W3" panose="020B0300000000000000" pitchFamily="34" charset="-128"/>
                        <a:cs typeface="Times New Roman" panose="02020603050405020304" pitchFamily="18" charset="0"/>
                      </a:endParaRPr>
                    </a:p>
                  </a:txBody>
                  <a:tcPr marL="115458" marR="115458" marT="0" marB="0" anchor="ctr"/>
                </a:tc>
                <a:tc gridSpan="2">
                  <a:txBody>
                    <a:bodyPr/>
                    <a:lstStyle/>
                    <a:p>
                      <a:pPr algn="l">
                        <a:lnSpc>
                          <a:spcPts val="1500"/>
                        </a:lnSpc>
                      </a:pPr>
                      <a:r>
                        <a:rPr lang="ja-JP" altLang="en-US" sz="1800" b="0" i="0" kern="100">
                          <a:solidFill>
                            <a:srgbClr val="D91A5C"/>
                          </a:solidFill>
                          <a:effectLst/>
                          <a:latin typeface="Hiragino Kaku Gothic Pro W3" panose="020B0300000000000000" pitchFamily="34" charset="-128"/>
                          <a:ea typeface="Hiragino Kaku Gothic Pro W3" panose="020B0300000000000000" pitchFamily="34" charset="-128"/>
                          <a:cs typeface="Times New Roman" panose="02020603050405020304" pitchFamily="18" charset="0"/>
                        </a:rPr>
                        <a:t>クラブ名</a:t>
                      </a:r>
                      <a:endParaRPr lang="ja-JP" sz="1800" b="0" i="0" kern="100">
                        <a:solidFill>
                          <a:srgbClr val="D91A5C"/>
                        </a:solidFill>
                        <a:effectLst/>
                        <a:latin typeface="Hiragino Kaku Gothic Pro W3" panose="020B0300000000000000" pitchFamily="34" charset="-128"/>
                        <a:ea typeface="Hiragino Kaku Gothic Pro W3" panose="020B0300000000000000" pitchFamily="34" charset="-128"/>
                        <a:cs typeface="Times New Roman" panose="02020603050405020304" pitchFamily="18" charset="0"/>
                      </a:endParaRPr>
                    </a:p>
                  </a:txBody>
                  <a:tcPr marL="153944" marR="153944" marT="76972" marB="76972" anchor="ctr"/>
                </a:tc>
                <a:tc hMerge="1">
                  <a:txBody>
                    <a:bodyPr/>
                    <a:lstStyle/>
                    <a:p>
                      <a:endParaRPr kumimoji="1" lang="ja-JP" altLang="en-US"/>
                    </a:p>
                  </a:txBody>
                  <a:tcPr/>
                </a:tc>
                <a:extLst>
                  <a:ext uri="{0D108BD9-81ED-4DB2-BD59-A6C34878D82A}">
                    <a16:rowId xmlns:a16="http://schemas.microsoft.com/office/drawing/2014/main" val="16284736"/>
                  </a:ext>
                </a:extLst>
              </a:tr>
              <a:tr h="515212">
                <a:tc>
                  <a:txBody>
                    <a:bodyPr/>
                    <a:lstStyle/>
                    <a:p>
                      <a:pPr algn="dist">
                        <a:lnSpc>
                          <a:spcPts val="1500"/>
                        </a:lnSpc>
                      </a:pPr>
                      <a:r>
                        <a:rPr lang="ja-JP" sz="1800" b="0" i="0" kern="100">
                          <a:effectLst/>
                          <a:latin typeface="Hiragino Kaku Gothic Pro W3" panose="020B0300000000000000" pitchFamily="34" charset="-128"/>
                          <a:ea typeface="Hiragino Kaku Gothic Pro W3" panose="020B0300000000000000" pitchFamily="34" charset="-128"/>
                        </a:rPr>
                        <a:t>担当者名</a:t>
                      </a:r>
                      <a:r>
                        <a:rPr lang="en-US" sz="1800" b="0" i="0" kern="100" dirty="0">
                          <a:effectLst/>
                          <a:latin typeface="Hiragino Kaku Gothic Pro W3" panose="020B0300000000000000" pitchFamily="34" charset="-128"/>
                          <a:ea typeface="Hiragino Kaku Gothic Pro W3" panose="020B0300000000000000" pitchFamily="34" charset="-128"/>
                        </a:rPr>
                        <a:t>/</a:t>
                      </a:r>
                      <a:r>
                        <a:rPr lang="ja-JP" sz="1800" b="0" i="0" kern="100">
                          <a:effectLst/>
                          <a:latin typeface="Hiragino Kaku Gothic Pro W3" panose="020B0300000000000000" pitchFamily="34" charset="-128"/>
                          <a:ea typeface="Hiragino Kaku Gothic Pro W3" panose="020B0300000000000000" pitchFamily="34" charset="-128"/>
                        </a:rPr>
                        <a:t>役職</a:t>
                      </a:r>
                      <a:endParaRPr lang="ja-JP" sz="1800" b="0" i="0" kern="100">
                        <a:effectLst/>
                        <a:latin typeface="Hiragino Kaku Gothic Pro W3" panose="020B0300000000000000" pitchFamily="34" charset="-128"/>
                        <a:ea typeface="Hiragino Kaku Gothic Pro W3" panose="020B0300000000000000" pitchFamily="34" charset="-128"/>
                        <a:cs typeface="Times New Roman" panose="02020603050405020304" pitchFamily="18" charset="0"/>
                      </a:endParaRPr>
                    </a:p>
                  </a:txBody>
                  <a:tcPr marL="115458" marR="115458" marT="0" marB="0" anchor="ctr"/>
                </a:tc>
                <a:tc>
                  <a:txBody>
                    <a:bodyPr/>
                    <a:lstStyle/>
                    <a:p>
                      <a:pPr algn="just">
                        <a:lnSpc>
                          <a:spcPts val="1500"/>
                        </a:lnSpc>
                      </a:pPr>
                      <a:r>
                        <a:rPr lang="ja-JP" altLang="en-US" sz="1800" b="0" i="0" kern="100">
                          <a:solidFill>
                            <a:srgbClr val="D91A5C"/>
                          </a:solidFill>
                          <a:effectLst/>
                          <a:latin typeface="Hiragino Kaku Gothic Pro W3" panose="020B0300000000000000" pitchFamily="34" charset="-128"/>
                          <a:ea typeface="Hiragino Kaku Gothic Pro W3" panose="020B0300000000000000" pitchFamily="34" charset="-128"/>
                        </a:rPr>
                        <a:t>窓口となる方のお名前</a:t>
                      </a:r>
                      <a:endParaRPr lang="ja-JP" sz="1800" b="0" i="0" kern="100">
                        <a:solidFill>
                          <a:srgbClr val="D91A5C"/>
                        </a:solidFill>
                        <a:effectLst/>
                        <a:latin typeface="Hiragino Kaku Gothic Pro W3" panose="020B0300000000000000" pitchFamily="34" charset="-128"/>
                        <a:ea typeface="Hiragino Kaku Gothic Pro W3" panose="020B0300000000000000" pitchFamily="34" charset="-128"/>
                        <a:cs typeface="Times New Roman" panose="02020603050405020304" pitchFamily="18" charset="0"/>
                      </a:endParaRPr>
                    </a:p>
                  </a:txBody>
                  <a:tcPr marL="115458" marR="115458" marT="0" marB="0" anchor="ctr"/>
                </a:tc>
                <a:tc>
                  <a:txBody>
                    <a:bodyPr/>
                    <a:lstStyle/>
                    <a:p>
                      <a:pPr algn="just">
                        <a:lnSpc>
                          <a:spcPts val="1500"/>
                        </a:lnSpc>
                      </a:pPr>
                      <a:r>
                        <a:rPr lang="ja-JP" sz="1800" b="0" i="0" kern="100">
                          <a:effectLst/>
                          <a:latin typeface="Hiragino Kaku Gothic Pro W3" panose="020B0300000000000000" pitchFamily="34" charset="-128"/>
                          <a:ea typeface="Hiragino Kaku Gothic Pro W3" panose="020B0300000000000000" pitchFamily="34" charset="-128"/>
                        </a:rPr>
                        <a:t>（役職）</a:t>
                      </a:r>
                      <a:endParaRPr lang="ja-JP" sz="1800" b="0" i="0" kern="100">
                        <a:effectLst/>
                        <a:latin typeface="Hiragino Kaku Gothic Pro W3" panose="020B0300000000000000" pitchFamily="34" charset="-128"/>
                        <a:ea typeface="Hiragino Kaku Gothic Pro W3" panose="020B0300000000000000" pitchFamily="34" charset="-128"/>
                        <a:cs typeface="Times New Roman" panose="02020603050405020304" pitchFamily="18" charset="0"/>
                      </a:endParaRPr>
                    </a:p>
                  </a:txBody>
                  <a:tcPr marL="153944" marR="153944" marT="76972" marB="76972" anchor="ctr"/>
                </a:tc>
                <a:extLst>
                  <a:ext uri="{0D108BD9-81ED-4DB2-BD59-A6C34878D82A}">
                    <a16:rowId xmlns:a16="http://schemas.microsoft.com/office/drawing/2014/main" val="1487980965"/>
                  </a:ext>
                </a:extLst>
              </a:tr>
              <a:tr h="515212">
                <a:tc>
                  <a:txBody>
                    <a:bodyPr/>
                    <a:lstStyle/>
                    <a:p>
                      <a:pPr algn="dist">
                        <a:lnSpc>
                          <a:spcPts val="1500"/>
                        </a:lnSpc>
                      </a:pPr>
                      <a:r>
                        <a:rPr lang="ja-JP" sz="1800" b="0" i="0" kern="100">
                          <a:effectLst/>
                          <a:latin typeface="Hiragino Kaku Gothic Pro W3" panose="020B0300000000000000" pitchFamily="34" charset="-128"/>
                          <a:ea typeface="Hiragino Kaku Gothic Pro W3" panose="020B0300000000000000" pitchFamily="34" charset="-128"/>
                        </a:rPr>
                        <a:t>連絡先</a:t>
                      </a:r>
                      <a:endParaRPr lang="ja-JP" sz="1800" b="0" i="0" kern="100">
                        <a:effectLst/>
                        <a:latin typeface="Hiragino Kaku Gothic Pro W3" panose="020B0300000000000000" pitchFamily="34" charset="-128"/>
                        <a:ea typeface="Hiragino Kaku Gothic Pro W3" panose="020B0300000000000000" pitchFamily="34" charset="-128"/>
                        <a:cs typeface="Times New Roman" panose="02020603050405020304" pitchFamily="18" charset="0"/>
                      </a:endParaRPr>
                    </a:p>
                  </a:txBody>
                  <a:tcPr marL="115458" marR="115458" marT="0" marB="0" anchor="ctr"/>
                </a:tc>
                <a:tc>
                  <a:txBody>
                    <a:bodyPr/>
                    <a:lstStyle/>
                    <a:p>
                      <a:pPr algn="just">
                        <a:lnSpc>
                          <a:spcPts val="1500"/>
                        </a:lnSpc>
                      </a:pPr>
                      <a:r>
                        <a:rPr lang="ja-JP" sz="1800" b="0" i="0" kern="100">
                          <a:effectLst/>
                          <a:latin typeface="Hiragino Kaku Gothic Pro W3" panose="020B0300000000000000" pitchFamily="34" charset="-128"/>
                          <a:ea typeface="Hiragino Kaku Gothic Pro W3" panose="020B0300000000000000" pitchFamily="34" charset="-128"/>
                        </a:rPr>
                        <a:t>電話：</a:t>
                      </a:r>
                      <a:r>
                        <a:rPr lang="ja-JP" altLang="en-US" sz="1800" b="0" i="0" kern="100">
                          <a:solidFill>
                            <a:srgbClr val="D91A5C"/>
                          </a:solidFill>
                          <a:effectLst/>
                          <a:latin typeface="Hiragino Kaku Gothic Pro W3" panose="020B0300000000000000" pitchFamily="34" charset="-128"/>
                          <a:ea typeface="Hiragino Kaku Gothic Pro W3" panose="020B0300000000000000" pitchFamily="34" charset="-128"/>
                        </a:rPr>
                        <a:t>連絡の取れる電話番号</a:t>
                      </a:r>
                      <a:endParaRPr lang="ja-JP" sz="1800" b="0" i="0" kern="100">
                        <a:solidFill>
                          <a:srgbClr val="D91A5C"/>
                        </a:solidFill>
                        <a:effectLst/>
                        <a:latin typeface="Hiragino Kaku Gothic Pro W3" panose="020B0300000000000000" pitchFamily="34" charset="-128"/>
                        <a:ea typeface="Hiragino Kaku Gothic Pro W3" panose="020B0300000000000000" pitchFamily="34" charset="-128"/>
                        <a:cs typeface="Times New Roman" panose="02020603050405020304" pitchFamily="18" charset="0"/>
                      </a:endParaRPr>
                    </a:p>
                  </a:txBody>
                  <a:tcPr marL="115458" marR="115458" marT="0" marB="0" anchor="ctr"/>
                </a:tc>
                <a:tc>
                  <a:txBody>
                    <a:bodyPr/>
                    <a:lstStyle/>
                    <a:p>
                      <a:pPr algn="just">
                        <a:lnSpc>
                          <a:spcPts val="1500"/>
                        </a:lnSpc>
                      </a:pPr>
                      <a:r>
                        <a:rPr lang="ja-JP" sz="1800" b="0" i="0" kern="100">
                          <a:effectLst/>
                          <a:latin typeface="Hiragino Kaku Gothic Pro W3" panose="020B0300000000000000" pitchFamily="34" charset="-128"/>
                          <a:ea typeface="Hiragino Kaku Gothic Pro W3" panose="020B0300000000000000" pitchFamily="34" charset="-128"/>
                        </a:rPr>
                        <a:t>メール：</a:t>
                      </a:r>
                      <a:r>
                        <a:rPr lang="ja-JP" altLang="en-US" sz="1800" b="0" i="0" kern="100">
                          <a:solidFill>
                            <a:srgbClr val="D91A5C"/>
                          </a:solidFill>
                          <a:effectLst/>
                          <a:latin typeface="Hiragino Kaku Gothic Pro W3" panose="020B0300000000000000" pitchFamily="34" charset="-128"/>
                          <a:ea typeface="Hiragino Kaku Gothic Pro W3" panose="020B0300000000000000" pitchFamily="34" charset="-128"/>
                        </a:rPr>
                        <a:t>連絡の取れるアドレス</a:t>
                      </a:r>
                      <a:endParaRPr lang="ja-JP" sz="1800" b="0" i="0" kern="100">
                        <a:solidFill>
                          <a:srgbClr val="D91A5C"/>
                        </a:solidFill>
                        <a:effectLst/>
                        <a:latin typeface="Hiragino Kaku Gothic Pro W3" panose="020B0300000000000000" pitchFamily="34" charset="-128"/>
                        <a:ea typeface="Hiragino Kaku Gothic Pro W3" panose="020B0300000000000000" pitchFamily="34" charset="-128"/>
                        <a:cs typeface="Times New Roman" panose="02020603050405020304" pitchFamily="18" charset="0"/>
                      </a:endParaRPr>
                    </a:p>
                  </a:txBody>
                  <a:tcPr marL="153944" marR="153944" marT="76972" marB="76972" anchor="ctr"/>
                </a:tc>
                <a:extLst>
                  <a:ext uri="{0D108BD9-81ED-4DB2-BD59-A6C34878D82A}">
                    <a16:rowId xmlns:a16="http://schemas.microsoft.com/office/drawing/2014/main" val="335871802"/>
                  </a:ext>
                </a:extLst>
              </a:tr>
            </a:tbl>
          </a:graphicData>
        </a:graphic>
      </p:graphicFrame>
      <p:sp>
        <p:nvSpPr>
          <p:cNvPr id="21" name="Subtitle 14">
            <a:extLst>
              <a:ext uri="{FF2B5EF4-FFF2-40B4-BE49-F238E27FC236}">
                <a16:creationId xmlns:a16="http://schemas.microsoft.com/office/drawing/2014/main" id="{D3D298AF-1A81-E7EB-0837-4E2BDC6EC531}"/>
              </a:ext>
            </a:extLst>
          </p:cNvPr>
          <p:cNvSpPr txBox="1">
            <a:spLocks/>
          </p:cNvSpPr>
          <p:nvPr/>
        </p:nvSpPr>
        <p:spPr>
          <a:xfrm>
            <a:off x="101823" y="6466923"/>
            <a:ext cx="2651887" cy="2878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S PMincho"/>
                <a:ea typeface="MS PMincho"/>
                <a:cs typeface="MS PMincho"/>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S PMincho"/>
                <a:ea typeface="MS PMincho"/>
                <a:cs typeface="MS PMincho"/>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S PMincho"/>
                <a:ea typeface="MS PMincho"/>
                <a:cs typeface="MS PMincho"/>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9pPr>
          </a:lstStyle>
          <a:p>
            <a:pPr marL="0" indent="0">
              <a:buNone/>
            </a:pP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r>
              <a:rPr lang="ja-JP" altLang="en-US" sz="1400" b="1" dirty="0">
                <a:solidFill>
                  <a:srgbClr val="F7A81B"/>
                </a:solidFill>
                <a:latin typeface="HGPｺﾞｼｯｸM" panose="020B0600000000000000" pitchFamily="50" charset="-128"/>
                <a:ea typeface="HGPｺﾞｼｯｸM" panose="020B0600000000000000" pitchFamily="50" charset="-128"/>
              </a:rPr>
              <a:t>世界でよいことをしよう</a:t>
            </a: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endParaRPr lang="ja" sz="1400" b="1" i="0" u="none" baseline="0" dirty="0">
              <a:solidFill>
                <a:srgbClr val="F7A81B"/>
              </a:solidFill>
              <a:latin typeface="HGPｺﾞｼｯｸM" panose="020B0600000000000000" pitchFamily="50" charset="-128"/>
              <a:ea typeface="HGPｺﾞｼｯｸM" panose="020B0600000000000000" pitchFamily="50" charset="-128"/>
            </a:endParaRPr>
          </a:p>
        </p:txBody>
      </p:sp>
      <p:pic>
        <p:nvPicPr>
          <p:cNvPr id="24" name="図 23">
            <a:extLst>
              <a:ext uri="{FF2B5EF4-FFF2-40B4-BE49-F238E27FC236}">
                <a16:creationId xmlns:a16="http://schemas.microsoft.com/office/drawing/2014/main" id="{5DBE109F-70E1-4C59-D52E-F1C90DAB6C7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06263" y="6187862"/>
            <a:ext cx="2197608" cy="566928"/>
          </a:xfrm>
          <a:prstGeom prst="rect">
            <a:avLst/>
          </a:prstGeom>
        </p:spPr>
      </p:pic>
    </p:spTree>
    <p:custDataLst>
      <p:tags r:id="rId1"/>
    </p:custDataLst>
    <p:extLst>
      <p:ext uri="{BB962C8B-B14F-4D97-AF65-F5344CB8AC3E}">
        <p14:creationId xmlns:p14="http://schemas.microsoft.com/office/powerpoint/2010/main" val="1671463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dissolve">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71F5F51-E941-8C40-9192-FD83E46A1611}"/>
              </a:ext>
            </a:extLst>
          </p:cNvPr>
          <p:cNvSpPr/>
          <p:nvPr/>
        </p:nvSpPr>
        <p:spPr>
          <a:xfrm>
            <a:off x="0" y="-2270"/>
            <a:ext cx="12192000" cy="1097236"/>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4200"/>
              <a:buFont typeface="Arial"/>
              <a:buNone/>
            </a:pPr>
            <a:r>
              <a:rPr lang="ja-JP" altLang="en-US" sz="4000" b="1" u="none" strike="noStrike" cap="none">
                <a:solidFill>
                  <a:schemeClr val="lt1"/>
                </a:solidFill>
                <a:latin typeface="Hiragino Kaku Gothic ProN W6" panose="020B0300000000000000" pitchFamily="34" charset="-128"/>
                <a:ea typeface="Hiragino Kaku Gothic ProN W6" panose="020B0300000000000000" pitchFamily="34" charset="-128"/>
                <a:cs typeface="MS PMincho"/>
                <a:sym typeface="MS PMincho"/>
              </a:rPr>
              <a:t>申請書の記載について</a:t>
            </a:r>
          </a:p>
        </p:txBody>
      </p:sp>
      <p:sp>
        <p:nvSpPr>
          <p:cNvPr id="12" name="Text Placeholder 6">
            <a:extLst>
              <a:ext uri="{FF2B5EF4-FFF2-40B4-BE49-F238E27FC236}">
                <a16:creationId xmlns:a16="http://schemas.microsoft.com/office/drawing/2014/main" id="{F58B4202-5033-8847-9549-FD12033863D4}"/>
              </a:ext>
            </a:extLst>
          </p:cNvPr>
          <p:cNvSpPr txBox="1">
            <a:spLocks/>
          </p:cNvSpPr>
          <p:nvPr/>
        </p:nvSpPr>
        <p:spPr>
          <a:xfrm>
            <a:off x="101823" y="6960359"/>
            <a:ext cx="5329985" cy="987620"/>
          </a:xfrm>
          <a:prstGeom prst="rect">
            <a:avLst/>
          </a:prstGeom>
          <a:noFill/>
          <a:ln w="44450">
            <a:noFill/>
          </a:ln>
        </p:spPr>
        <p:txBody>
          <a:bodyPr vert="horz" lIns="91440" tIns="0" rIns="91440" bIns="0" rtlCol="0" anchor="t" anchorCtr="0"/>
          <a:lstStyle>
            <a:defPPr>
              <a:defRPr lang="ja"/>
            </a:defPPr>
            <a:lvl1pPr marL="0" algn="r" defTabSz="914400" rtl="0" eaLnBrk="1" latinLnBrk="0" hangingPunct="1">
              <a:defRPr sz="1200" kern="1200">
                <a:solidFill>
                  <a:schemeClr val="tx1">
                    <a:tint val="75000"/>
                  </a:schemeClr>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 altLang="en-US" sz="3600" b="1" i="0" u="none" strike="noStrike" kern="1200" cap="none" spc="0" normalizeH="0" baseline="0" noProof="0" dirty="0">
                <a:ln>
                  <a:noFill/>
                </a:ln>
                <a:solidFill>
                  <a:srgbClr val="DA1A5A"/>
                </a:solidFill>
                <a:effectLst/>
                <a:uLnTx/>
                <a:uFillTx/>
                <a:latin typeface="MS PMincho"/>
                <a:ea typeface="MS PMincho"/>
              </a:rPr>
              <a:t>タイトルページのオプション</a:t>
            </a:r>
            <a:endParaRPr kumimoji="0" lang="ja" altLang="en-US" sz="3600" b="1" i="0" u="none" strike="noStrike" kern="1200" cap="none" spc="0" normalizeH="0" baseline="0" noProof="0" dirty="0">
              <a:ln>
                <a:noFill/>
              </a:ln>
              <a:solidFill>
                <a:srgbClr val="DA1A5A"/>
              </a:solidFill>
              <a:effectLst/>
              <a:uLnTx/>
              <a:uFillTx/>
              <a:latin typeface="MS PGothic" panose="020B0604020202020204" pitchFamily="34" charset="0"/>
              <a:ea typeface="MS PGothic" charset="0"/>
              <a:cs typeface="MS PGothic" panose="020B0604020202020204" pitchFamily="34" charset="0"/>
            </a:endParaRPr>
          </a:p>
        </p:txBody>
      </p:sp>
      <p:sp>
        <p:nvSpPr>
          <p:cNvPr id="22" name="テキスト ボックス 21">
            <a:extLst>
              <a:ext uri="{FF2B5EF4-FFF2-40B4-BE49-F238E27FC236}">
                <a16:creationId xmlns:a16="http://schemas.microsoft.com/office/drawing/2014/main" id="{11C8E135-6EAC-C985-2B2C-78355C800880}"/>
              </a:ext>
            </a:extLst>
          </p:cNvPr>
          <p:cNvSpPr txBox="1"/>
          <p:nvPr/>
        </p:nvSpPr>
        <p:spPr>
          <a:xfrm>
            <a:off x="1819255" y="5681994"/>
            <a:ext cx="9735639" cy="461665"/>
          </a:xfrm>
          <a:prstGeom prst="rect">
            <a:avLst/>
          </a:prstGeom>
          <a:noFill/>
        </p:spPr>
        <p:txBody>
          <a:bodyPr wrap="square">
            <a:spAutoFit/>
          </a:bodyPr>
          <a:lstStyle/>
          <a:p>
            <a:pPr>
              <a:spcBef>
                <a:spcPts val="1000"/>
              </a:spcBef>
              <a:spcAft>
                <a:spcPts val="1000"/>
              </a:spcAft>
            </a:pPr>
            <a:r>
              <a:rPr lang="ja-JP" altLang="en-US" sz="2400" b="1">
                <a:solidFill>
                  <a:srgbClr val="FF7600"/>
                </a:solidFill>
                <a:effectLst/>
                <a:latin typeface="Yu Gothic" panose="020B0400000000000000" pitchFamily="34" charset="-128"/>
                <a:ea typeface="Yu Gothic" panose="020B0400000000000000" pitchFamily="34" charset="-128"/>
              </a:rPr>
              <a:t>ここの記載が中途半端なほど、申請が承認されづらくなります。</a:t>
            </a:r>
            <a:endParaRPr lang="en-US" altLang="ja-JP" sz="2400" b="1" dirty="0">
              <a:solidFill>
                <a:srgbClr val="FF7600"/>
              </a:solidFill>
              <a:latin typeface="Yu Gothic" panose="020B0400000000000000" pitchFamily="34" charset="-128"/>
              <a:ea typeface="Yu Gothic" panose="020B0400000000000000" pitchFamily="34" charset="-128"/>
            </a:endParaRPr>
          </a:p>
        </p:txBody>
      </p:sp>
      <p:graphicFrame>
        <p:nvGraphicFramePr>
          <p:cNvPr id="8" name="表 7">
            <a:extLst>
              <a:ext uri="{FF2B5EF4-FFF2-40B4-BE49-F238E27FC236}">
                <a16:creationId xmlns:a16="http://schemas.microsoft.com/office/drawing/2014/main" id="{0255D661-7E29-2EB4-01CC-3CEB20F79F2D}"/>
              </a:ext>
            </a:extLst>
          </p:cNvPr>
          <p:cNvGraphicFramePr>
            <a:graphicFrameLocks noGrp="1"/>
          </p:cNvGraphicFramePr>
          <p:nvPr>
            <p:extLst>
              <p:ext uri="{D42A27DB-BD31-4B8C-83A1-F6EECF244321}">
                <p14:modId xmlns:p14="http://schemas.microsoft.com/office/powerpoint/2010/main" val="1553637261"/>
              </p:ext>
            </p:extLst>
          </p:nvPr>
        </p:nvGraphicFramePr>
        <p:xfrm>
          <a:off x="1334875" y="1209510"/>
          <a:ext cx="9522249" cy="4293786"/>
        </p:xfrm>
        <a:graphic>
          <a:graphicData uri="http://schemas.openxmlformats.org/drawingml/2006/table">
            <a:tbl>
              <a:tblPr firstRow="1" firstCol="1" bandRow="1">
                <a:tableStyleId>{5C22544A-7EE6-4342-B048-85BDC9FD1C3A}</a:tableStyleId>
              </a:tblPr>
              <a:tblGrid>
                <a:gridCol w="1959180">
                  <a:extLst>
                    <a:ext uri="{9D8B030D-6E8A-4147-A177-3AD203B41FA5}">
                      <a16:colId xmlns:a16="http://schemas.microsoft.com/office/drawing/2014/main" val="1290786866"/>
                    </a:ext>
                  </a:extLst>
                </a:gridCol>
                <a:gridCol w="436383">
                  <a:extLst>
                    <a:ext uri="{9D8B030D-6E8A-4147-A177-3AD203B41FA5}">
                      <a16:colId xmlns:a16="http://schemas.microsoft.com/office/drawing/2014/main" val="448782766"/>
                    </a:ext>
                  </a:extLst>
                </a:gridCol>
                <a:gridCol w="7126686">
                  <a:extLst>
                    <a:ext uri="{9D8B030D-6E8A-4147-A177-3AD203B41FA5}">
                      <a16:colId xmlns:a16="http://schemas.microsoft.com/office/drawing/2014/main" val="12060975"/>
                    </a:ext>
                  </a:extLst>
                </a:gridCol>
              </a:tblGrid>
              <a:tr h="366381">
                <a:tc gridSpan="3">
                  <a:txBody>
                    <a:bodyPr/>
                    <a:lstStyle/>
                    <a:p>
                      <a:pPr algn="just">
                        <a:lnSpc>
                          <a:spcPts val="1500"/>
                        </a:lnSpc>
                      </a:pPr>
                      <a:r>
                        <a:rPr lang="ja-JP" sz="1600" b="0" i="0" kern="100">
                          <a:effectLst/>
                          <a:latin typeface="Hiragino Kaku Gothic ProN W3" panose="020B0300000000000000" pitchFamily="34" charset="-128"/>
                          <a:ea typeface="Hiragino Kaku Gothic ProN W3" panose="020B0300000000000000" pitchFamily="34" charset="-128"/>
                        </a:rPr>
                        <a:t>プロジェクト情報</a:t>
                      </a:r>
                      <a:endParaRPr lang="ja-JP" sz="16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08706957"/>
                  </a:ext>
                </a:extLst>
              </a:tr>
              <a:tr h="366381">
                <a:tc>
                  <a:txBody>
                    <a:bodyPr/>
                    <a:lstStyle/>
                    <a:p>
                      <a:pPr algn="dist">
                        <a:lnSpc>
                          <a:spcPts val="1500"/>
                        </a:lnSpc>
                      </a:pPr>
                      <a:r>
                        <a:rPr lang="ja-JP" sz="1050" b="0" i="0" kern="100">
                          <a:effectLst/>
                          <a:latin typeface="Hiragino Kaku Gothic ProN W3" panose="020B0300000000000000" pitchFamily="34" charset="-128"/>
                          <a:ea typeface="Hiragino Kaku Gothic ProN W3" panose="020B0300000000000000" pitchFamily="34" charset="-128"/>
                        </a:rPr>
                        <a:t>プロジェクト名</a:t>
                      </a:r>
                      <a:endParaRPr lang="ja-JP" sz="105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gridSpan="2">
                  <a:txBody>
                    <a:bodyPr/>
                    <a:lstStyle/>
                    <a:p>
                      <a:pPr algn="just">
                        <a:lnSpc>
                          <a:spcPts val="1500"/>
                        </a:lnSpc>
                      </a:pPr>
                      <a:r>
                        <a:rPr lang="ja-JP" altLang="en-US" sz="1400" b="1" i="0" kern="100">
                          <a:solidFill>
                            <a:srgbClr val="D91A5C"/>
                          </a:solidFill>
                          <a:effectLst/>
                          <a:latin typeface="Hiragino Kaku Gothic ProN W3" panose="020B0300000000000000" pitchFamily="34" charset="-128"/>
                          <a:ea typeface="Hiragino Kaku Gothic ProN W3" panose="020B0300000000000000" pitchFamily="34" charset="-128"/>
                        </a:rPr>
                        <a:t>プロジェクトの概要を示した名称</a:t>
                      </a:r>
                      <a:endParaRPr lang="ja-JP" sz="1400" b="1" i="0" kern="100">
                        <a:solidFill>
                          <a:srgbClr val="D91A5C"/>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hMerge="1">
                  <a:txBody>
                    <a:bodyPr/>
                    <a:lstStyle/>
                    <a:p>
                      <a:endParaRPr kumimoji="1" lang="ja-JP" altLang="en-US"/>
                    </a:p>
                  </a:txBody>
                  <a:tcPr/>
                </a:tc>
                <a:extLst>
                  <a:ext uri="{0D108BD9-81ED-4DB2-BD59-A6C34878D82A}">
                    <a16:rowId xmlns:a16="http://schemas.microsoft.com/office/drawing/2014/main" val="1706174308"/>
                  </a:ext>
                </a:extLst>
              </a:tr>
              <a:tr h="1259165">
                <a:tc>
                  <a:txBody>
                    <a:bodyPr/>
                    <a:lstStyle/>
                    <a:p>
                      <a:pPr algn="dist">
                        <a:lnSpc>
                          <a:spcPts val="1500"/>
                        </a:lnSpc>
                      </a:pPr>
                      <a:r>
                        <a:rPr lang="ja-JP" sz="1050" b="0" i="0" kern="100">
                          <a:effectLst/>
                          <a:latin typeface="Hiragino Kaku Gothic ProN W3" panose="020B0300000000000000" pitchFamily="34" charset="-128"/>
                          <a:ea typeface="Hiragino Kaku Gothic ProN W3" panose="020B0300000000000000" pitchFamily="34" charset="-128"/>
                        </a:rPr>
                        <a:t>プロジェクト概要</a:t>
                      </a:r>
                      <a:endParaRPr lang="ja-JP" sz="105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gridSpan="2">
                  <a:txBody>
                    <a:bodyPr/>
                    <a:lstStyle/>
                    <a:p>
                      <a:pPr algn="just">
                        <a:lnSpc>
                          <a:spcPts val="1500"/>
                        </a:lnSpc>
                      </a:pPr>
                      <a:endParaRPr lang="en-US" sz="1400" b="0" i="0" kern="100" dirty="0">
                        <a:solidFill>
                          <a:srgbClr val="D91A5C"/>
                        </a:solidFill>
                        <a:effectLst/>
                        <a:latin typeface="Hiragino Kaku Gothic ProN W3" panose="020B0300000000000000" pitchFamily="34" charset="-128"/>
                        <a:ea typeface="Hiragino Kaku Gothic ProN W3" panose="020B0300000000000000" pitchFamily="34" charset="-128"/>
                      </a:endParaRPr>
                    </a:p>
                    <a:p>
                      <a:pPr algn="just">
                        <a:lnSpc>
                          <a:spcPts val="1500"/>
                        </a:lnSpc>
                      </a:pPr>
                      <a:r>
                        <a:rPr lang="en-US" sz="1400" b="1" i="0" kern="100" dirty="0" err="1">
                          <a:solidFill>
                            <a:srgbClr val="D91A5C"/>
                          </a:solidFill>
                          <a:effectLst/>
                          <a:latin typeface="Hiragino Kaku Gothic ProN W3" panose="020B0300000000000000" pitchFamily="34" charset="-128"/>
                          <a:ea typeface="Hiragino Kaku Gothic ProN W3" panose="020B0300000000000000" pitchFamily="34" charset="-128"/>
                        </a:rPr>
                        <a:t>プロジェクトの概要を具体的に記載してください</a:t>
                      </a:r>
                      <a:endParaRPr lang="en-US" sz="1400" b="1" i="0" kern="100" dirty="0">
                        <a:solidFill>
                          <a:srgbClr val="D91A5C"/>
                        </a:solidFill>
                        <a:effectLst/>
                        <a:latin typeface="Hiragino Kaku Gothic ProN W3" panose="020B0300000000000000" pitchFamily="34" charset="-128"/>
                        <a:ea typeface="Hiragino Kaku Gothic ProN W3" panose="020B0300000000000000" pitchFamily="34" charset="-128"/>
                      </a:endParaRPr>
                    </a:p>
                    <a:p>
                      <a:pPr algn="just">
                        <a:lnSpc>
                          <a:spcPts val="1500"/>
                        </a:lnSpc>
                      </a:pPr>
                      <a:endParaRPr lang="en-US" altLang="ja-JP" sz="1400" b="0" i="0" kern="100" dirty="0">
                        <a:solidFill>
                          <a:srgbClr val="D91A5C"/>
                        </a:solidFill>
                        <a:effectLst/>
                        <a:latin typeface="Hiragino Kaku Gothic ProN W3" panose="020B0300000000000000" pitchFamily="34" charset="-128"/>
                        <a:ea typeface="Hiragino Kaku Gothic ProN W3" panose="020B0300000000000000" pitchFamily="34" charset="-128"/>
                      </a:endParaRPr>
                    </a:p>
                    <a:p>
                      <a:pPr marL="171450" indent="-171450" algn="just">
                        <a:lnSpc>
                          <a:spcPts val="1500"/>
                        </a:lnSpc>
                        <a:buFont typeface="Arial" panose="020B0604020202020204" pitchFamily="34" charset="0"/>
                        <a:buChar char="•"/>
                      </a:pPr>
                      <a:r>
                        <a:rPr lang="ja-JP" altLang="en-US" sz="1400" b="0" i="0" kern="100">
                          <a:solidFill>
                            <a:srgbClr val="D91A5C"/>
                          </a:solidFill>
                          <a:effectLst/>
                          <a:latin typeface="Hiragino Kaku Gothic ProN W3" panose="020B0300000000000000" pitchFamily="34" charset="-128"/>
                          <a:ea typeface="Hiragino Kaku Gothic ProN W3" panose="020B0300000000000000" pitchFamily="34" charset="-128"/>
                        </a:rPr>
                        <a:t>プロジェクトの目的や意義</a:t>
                      </a:r>
                      <a:endParaRPr lang="en-US" altLang="ja-JP" sz="1400" b="0" i="0" kern="100" dirty="0">
                        <a:solidFill>
                          <a:srgbClr val="D91A5C"/>
                        </a:solidFill>
                        <a:effectLst/>
                        <a:latin typeface="Hiragino Kaku Gothic ProN W3" panose="020B0300000000000000" pitchFamily="34" charset="-128"/>
                        <a:ea typeface="Hiragino Kaku Gothic ProN W3" panose="020B0300000000000000" pitchFamily="34" charset="-128"/>
                      </a:endParaRPr>
                    </a:p>
                    <a:p>
                      <a:pPr marL="171450" indent="-171450" algn="just">
                        <a:lnSpc>
                          <a:spcPts val="1500"/>
                        </a:lnSpc>
                        <a:buFont typeface="Arial" panose="020B0604020202020204" pitchFamily="34" charset="0"/>
                        <a:buChar char="•"/>
                      </a:pPr>
                      <a:r>
                        <a:rPr lang="ja-JP" altLang="en-US" sz="1400" b="0" i="0" kern="100">
                          <a:solidFill>
                            <a:srgbClr val="D91A5C"/>
                          </a:solidFill>
                          <a:effectLst/>
                          <a:latin typeface="Hiragino Kaku Gothic ProN W3" panose="020B0300000000000000" pitchFamily="34" charset="-128"/>
                          <a:ea typeface="Hiragino Kaku Gothic ProN W3" panose="020B0300000000000000" pitchFamily="34" charset="-128"/>
                        </a:rPr>
                        <a:t>プロジェクトの内容（実施内容、場所など）</a:t>
                      </a:r>
                      <a:endParaRPr lang="en-US" altLang="ja-JP" sz="1400" b="0" i="0" kern="100" dirty="0">
                        <a:solidFill>
                          <a:srgbClr val="D91A5C"/>
                        </a:solidFill>
                        <a:effectLst/>
                        <a:latin typeface="Hiragino Kaku Gothic ProN W3" panose="020B0300000000000000" pitchFamily="34" charset="-128"/>
                        <a:ea typeface="Hiragino Kaku Gothic ProN W3" panose="020B0300000000000000" pitchFamily="34" charset="-128"/>
                      </a:endParaRPr>
                    </a:p>
                    <a:p>
                      <a:pPr marL="171450" marR="0" lvl="0" indent="-171450" algn="just" defTabSz="914400" rtl="0" eaLnBrk="1" fontAlgn="auto" latinLnBrk="0" hangingPunct="1">
                        <a:lnSpc>
                          <a:spcPts val="1500"/>
                        </a:lnSpc>
                        <a:spcBef>
                          <a:spcPts val="0"/>
                        </a:spcBef>
                        <a:spcAft>
                          <a:spcPts val="0"/>
                        </a:spcAft>
                        <a:buClrTx/>
                        <a:buSzTx/>
                        <a:buFont typeface="Arial" panose="020B0604020202020204" pitchFamily="34" charset="0"/>
                        <a:buChar char="•"/>
                        <a:tabLst/>
                        <a:defRPr/>
                      </a:pPr>
                      <a:r>
                        <a:rPr lang="ja-JP" altLang="en-US" sz="1400" b="0" i="0" kern="100">
                          <a:solidFill>
                            <a:srgbClr val="D91A5C"/>
                          </a:solidFill>
                          <a:effectLst/>
                          <a:latin typeface="Hiragino Kaku Gothic ProN W3" panose="020B0300000000000000" pitchFamily="34" charset="-128"/>
                          <a:ea typeface="Hiragino Kaku Gothic ProN W3" panose="020B0300000000000000" pitchFamily="34" charset="-128"/>
                        </a:rPr>
                        <a:t>クラブとしてどのように活動するのか、どのように関わるのか、何を提供するのか</a:t>
                      </a:r>
                      <a:endParaRPr lang="en-US" altLang="ja-JP" sz="1400" b="0" i="0" kern="100" dirty="0">
                        <a:solidFill>
                          <a:srgbClr val="D91A5C"/>
                        </a:solidFill>
                        <a:effectLst/>
                        <a:latin typeface="Hiragino Kaku Gothic ProN W3" panose="020B0300000000000000" pitchFamily="34" charset="-128"/>
                        <a:ea typeface="Hiragino Kaku Gothic ProN W3" panose="020B0300000000000000" pitchFamily="34" charset="-128"/>
                      </a:endParaRPr>
                    </a:p>
                    <a:p>
                      <a:pPr algn="just">
                        <a:lnSpc>
                          <a:spcPts val="1500"/>
                        </a:lnSpc>
                      </a:pPr>
                      <a:endParaRPr lang="ja-JP" sz="1400" b="0" i="0" kern="100">
                        <a:solidFill>
                          <a:srgbClr val="D91A5C"/>
                        </a:solidFill>
                        <a:effectLst/>
                        <a:latin typeface="Hiragino Kaku Gothic ProN W3" panose="020B0300000000000000" pitchFamily="34" charset="-128"/>
                        <a:ea typeface="Hiragino Kaku Gothic ProN W3" panose="020B0300000000000000" pitchFamily="34" charset="-128"/>
                      </a:endParaRPr>
                    </a:p>
                    <a:p>
                      <a:pPr algn="just">
                        <a:lnSpc>
                          <a:spcPts val="1500"/>
                        </a:lnSpc>
                      </a:pPr>
                      <a:r>
                        <a:rPr lang="en-US" sz="1400" b="0" i="0" kern="100" dirty="0">
                          <a:solidFill>
                            <a:srgbClr val="D91A5C"/>
                          </a:solidFill>
                          <a:effectLst/>
                          <a:latin typeface="Hiragino Kaku Gothic ProN W3" panose="020B0300000000000000" pitchFamily="34" charset="-128"/>
                          <a:ea typeface="Hiragino Kaku Gothic ProN W3" panose="020B0300000000000000" pitchFamily="34" charset="-128"/>
                        </a:rPr>
                        <a:t> </a:t>
                      </a:r>
                      <a:endParaRPr lang="ja-JP" sz="1400" b="0" i="0" kern="100">
                        <a:solidFill>
                          <a:srgbClr val="D91A5C"/>
                        </a:solidFill>
                        <a:effectLst/>
                        <a:latin typeface="Hiragino Kaku Gothic ProN W3" panose="020B0300000000000000" pitchFamily="34" charset="-128"/>
                        <a:ea typeface="Hiragino Kaku Gothic ProN W3" panose="020B0300000000000000" pitchFamily="34" charset="-128"/>
                      </a:endParaRPr>
                    </a:p>
                    <a:p>
                      <a:pPr algn="just">
                        <a:lnSpc>
                          <a:spcPts val="1500"/>
                        </a:lnSpc>
                      </a:pPr>
                      <a:endParaRPr lang="ja-JP" sz="1400" b="0" i="0" kern="100">
                        <a:solidFill>
                          <a:srgbClr val="D91A5C"/>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hMerge="1">
                  <a:txBody>
                    <a:bodyPr/>
                    <a:lstStyle/>
                    <a:p>
                      <a:endParaRPr kumimoji="1" lang="ja-JP" altLang="en-US"/>
                    </a:p>
                  </a:txBody>
                  <a:tcPr/>
                </a:tc>
                <a:extLst>
                  <a:ext uri="{0D108BD9-81ED-4DB2-BD59-A6C34878D82A}">
                    <a16:rowId xmlns:a16="http://schemas.microsoft.com/office/drawing/2014/main" val="2671513413"/>
                  </a:ext>
                </a:extLst>
              </a:tr>
              <a:tr h="366381">
                <a:tc>
                  <a:txBody>
                    <a:bodyPr/>
                    <a:lstStyle/>
                    <a:p>
                      <a:pPr algn="dist">
                        <a:lnSpc>
                          <a:spcPts val="1500"/>
                        </a:lnSpc>
                      </a:pPr>
                      <a:r>
                        <a:rPr lang="ja-JP" sz="1050" b="0" i="0" kern="100">
                          <a:effectLst/>
                          <a:latin typeface="Hiragino Kaku Gothic ProN W3" panose="020B0300000000000000" pitchFamily="34" charset="-128"/>
                          <a:ea typeface="Hiragino Kaku Gothic ProN W3" panose="020B0300000000000000" pitchFamily="34" charset="-128"/>
                        </a:rPr>
                        <a:t>実施期間</a:t>
                      </a:r>
                      <a:endParaRPr lang="ja-JP" sz="105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gridSpan="2">
                  <a:txBody>
                    <a:bodyPr/>
                    <a:lstStyle/>
                    <a:p>
                      <a:pPr algn="just">
                        <a:lnSpc>
                          <a:spcPts val="1500"/>
                        </a:lnSpc>
                      </a:pPr>
                      <a:r>
                        <a:rPr lang="ja-JP" altLang="en-US" sz="1400" b="0" i="0" kern="100">
                          <a:solidFill>
                            <a:srgbClr val="D91A5C"/>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rPr>
                        <a:t>実施する期間</a:t>
                      </a:r>
                      <a:endParaRPr lang="ja-JP" sz="1400" b="0" i="0" kern="100">
                        <a:solidFill>
                          <a:srgbClr val="D91A5C"/>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hMerge="1">
                  <a:txBody>
                    <a:bodyPr/>
                    <a:lstStyle/>
                    <a:p>
                      <a:endParaRPr kumimoji="1" lang="ja-JP" altLang="en-US"/>
                    </a:p>
                  </a:txBody>
                  <a:tcPr/>
                </a:tc>
                <a:extLst>
                  <a:ext uri="{0D108BD9-81ED-4DB2-BD59-A6C34878D82A}">
                    <a16:rowId xmlns:a16="http://schemas.microsoft.com/office/drawing/2014/main" val="1594671479"/>
                  </a:ext>
                </a:extLst>
              </a:tr>
              <a:tr h="366381">
                <a:tc>
                  <a:txBody>
                    <a:bodyPr/>
                    <a:lstStyle/>
                    <a:p>
                      <a:pPr algn="dist">
                        <a:lnSpc>
                          <a:spcPts val="1500"/>
                        </a:lnSpc>
                      </a:pPr>
                      <a:r>
                        <a:rPr lang="ja-JP" sz="1050" b="0" i="0" kern="100">
                          <a:effectLst/>
                          <a:latin typeface="Hiragino Kaku Gothic ProN W3" panose="020B0300000000000000" pitchFamily="34" charset="-128"/>
                          <a:ea typeface="Hiragino Kaku Gothic ProN W3" panose="020B0300000000000000" pitchFamily="34" charset="-128"/>
                        </a:rPr>
                        <a:t>受益者</a:t>
                      </a:r>
                      <a:endParaRPr lang="ja-JP" sz="105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gridSpan="2">
                  <a:txBody>
                    <a:bodyPr/>
                    <a:lstStyle/>
                    <a:p>
                      <a:pPr algn="just">
                        <a:lnSpc>
                          <a:spcPts val="1500"/>
                        </a:lnSpc>
                      </a:pPr>
                      <a:r>
                        <a:rPr lang="ja-JP" altLang="en-US" sz="1400" b="0" i="0" kern="100">
                          <a:solidFill>
                            <a:srgbClr val="D91A5C"/>
                          </a:solidFill>
                          <a:effectLst/>
                          <a:latin typeface="Hiragino Kaku Gothic ProN W3" panose="020B0300000000000000" pitchFamily="34" charset="-128"/>
                          <a:ea typeface="Hiragino Kaku Gothic ProN W3" panose="020B0300000000000000" pitchFamily="34" charset="-128"/>
                        </a:rPr>
                        <a:t>この補助金活動による受益者</a:t>
                      </a:r>
                      <a:endParaRPr lang="ja-JP" sz="1400" b="0" i="0" kern="100">
                        <a:solidFill>
                          <a:srgbClr val="D91A5C"/>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hMerge="1">
                  <a:txBody>
                    <a:bodyPr/>
                    <a:lstStyle/>
                    <a:p>
                      <a:endParaRPr kumimoji="1" lang="ja-JP" altLang="en-US"/>
                    </a:p>
                  </a:txBody>
                  <a:tcPr/>
                </a:tc>
                <a:extLst>
                  <a:ext uri="{0D108BD9-81ED-4DB2-BD59-A6C34878D82A}">
                    <a16:rowId xmlns:a16="http://schemas.microsoft.com/office/drawing/2014/main" val="4093973783"/>
                  </a:ext>
                </a:extLst>
              </a:tr>
              <a:tr h="366381">
                <a:tc rowSpan="3">
                  <a:txBody>
                    <a:bodyPr/>
                    <a:lstStyle/>
                    <a:p>
                      <a:pPr algn="dist">
                        <a:lnSpc>
                          <a:spcPts val="1500"/>
                        </a:lnSpc>
                      </a:pPr>
                      <a:r>
                        <a:rPr lang="ja-JP" sz="1050" b="0" i="0" kern="100">
                          <a:effectLst/>
                          <a:latin typeface="Hiragino Kaku Gothic ProN W3" panose="020B0300000000000000" pitchFamily="34" charset="-128"/>
                          <a:ea typeface="Hiragino Kaku Gothic ProN W3" panose="020B0300000000000000" pitchFamily="34" charset="-128"/>
                        </a:rPr>
                        <a:t>会員の積極的な活動</a:t>
                      </a:r>
                    </a:p>
                    <a:p>
                      <a:pPr algn="dist">
                        <a:lnSpc>
                          <a:spcPts val="1500"/>
                        </a:lnSpc>
                      </a:pPr>
                      <a:r>
                        <a:rPr lang="en-US" sz="1050" b="0" i="0" kern="100">
                          <a:effectLst/>
                          <a:latin typeface="Hiragino Kaku Gothic ProN W3" panose="020B0300000000000000" pitchFamily="34" charset="-128"/>
                          <a:ea typeface="Hiragino Kaku Gothic ProN W3" panose="020B0300000000000000" pitchFamily="34" charset="-128"/>
                        </a:rPr>
                        <a:t>(</a:t>
                      </a:r>
                      <a:r>
                        <a:rPr lang="ja-JP" sz="1050" b="0" i="0" kern="100">
                          <a:effectLst/>
                          <a:latin typeface="Hiragino Kaku Gothic ProN W3" panose="020B0300000000000000" pitchFamily="34" charset="-128"/>
                          <a:ea typeface="Hiragino Kaku Gothic ProN W3" panose="020B0300000000000000" pitchFamily="34" charset="-128"/>
                        </a:rPr>
                        <a:t>資金援助以外</a:t>
                      </a:r>
                      <a:r>
                        <a:rPr lang="en-US" sz="1050" b="0" i="0" kern="100">
                          <a:effectLst/>
                          <a:latin typeface="Hiragino Kaku Gothic ProN W3" panose="020B0300000000000000" pitchFamily="34" charset="-128"/>
                          <a:ea typeface="Hiragino Kaku Gothic ProN W3" panose="020B0300000000000000" pitchFamily="34" charset="-128"/>
                        </a:rPr>
                        <a:t>)</a:t>
                      </a:r>
                      <a:endParaRPr lang="ja-JP" sz="105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just">
                        <a:lnSpc>
                          <a:spcPts val="1500"/>
                        </a:lnSpc>
                      </a:pPr>
                      <a:r>
                        <a:rPr lang="en-US" sz="1400" b="0" i="0" kern="100">
                          <a:effectLst/>
                          <a:latin typeface="Hiragino Kaku Gothic ProN W3" panose="020B0300000000000000" pitchFamily="34" charset="-128"/>
                          <a:ea typeface="Hiragino Kaku Gothic ProN W3" panose="020B0300000000000000" pitchFamily="34" charset="-128"/>
                        </a:rPr>
                        <a:t>1</a:t>
                      </a:r>
                      <a:r>
                        <a:rPr lang="ja-JP" sz="1400" b="0" i="0" kern="100">
                          <a:effectLst/>
                          <a:latin typeface="Hiragino Kaku Gothic ProN W3" panose="020B0300000000000000" pitchFamily="34" charset="-128"/>
                          <a:ea typeface="Hiragino Kaku Gothic ProN W3" panose="020B0300000000000000" pitchFamily="34" charset="-128"/>
                        </a:rPr>
                        <a:t>　</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just">
                        <a:lnSpc>
                          <a:spcPts val="1500"/>
                        </a:lnSpc>
                      </a:pP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extLst>
                  <a:ext uri="{0D108BD9-81ED-4DB2-BD59-A6C34878D82A}">
                    <a16:rowId xmlns:a16="http://schemas.microsoft.com/office/drawing/2014/main" val="635802407"/>
                  </a:ext>
                </a:extLst>
              </a:tr>
              <a:tr h="366381">
                <a:tc vMerge="1">
                  <a:txBody>
                    <a:bodyPr/>
                    <a:lstStyle/>
                    <a:p>
                      <a:endParaRPr kumimoji="1" lang="ja-JP" altLang="en-US"/>
                    </a:p>
                  </a:txBody>
                  <a:tcPr/>
                </a:tc>
                <a:tc>
                  <a:txBody>
                    <a:bodyPr/>
                    <a:lstStyle/>
                    <a:p>
                      <a:pPr algn="just">
                        <a:lnSpc>
                          <a:spcPts val="1500"/>
                        </a:lnSpc>
                      </a:pPr>
                      <a:r>
                        <a:rPr lang="en-US" sz="1400" b="0" i="0" kern="100">
                          <a:effectLst/>
                          <a:latin typeface="Hiragino Kaku Gothic ProN W3" panose="020B0300000000000000" pitchFamily="34" charset="-128"/>
                          <a:ea typeface="Hiragino Kaku Gothic ProN W3" panose="020B0300000000000000" pitchFamily="34" charset="-128"/>
                        </a:rPr>
                        <a:t>2</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just">
                        <a:lnSpc>
                          <a:spcPts val="1500"/>
                        </a:lnSpc>
                      </a:pPr>
                      <a:r>
                        <a:rPr lang="ja-JP" altLang="en-US" sz="1400" b="0" i="0" kern="100">
                          <a:solidFill>
                            <a:srgbClr val="D91A5C"/>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rPr>
                        <a:t>プロジェクトにおいて会員がどのような活動を行うのか</a:t>
                      </a:r>
                      <a:endParaRPr lang="en-US" altLang="ja-JP" sz="1400" b="0" i="0" kern="100" dirty="0">
                        <a:solidFill>
                          <a:srgbClr val="D91A5C"/>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p>
                      <a:pPr algn="just">
                        <a:lnSpc>
                          <a:spcPts val="1500"/>
                        </a:lnSpc>
                      </a:pPr>
                      <a:r>
                        <a:rPr lang="ja-JP" altLang="en-US" sz="1400" b="0" i="0" kern="100">
                          <a:solidFill>
                            <a:srgbClr val="D91A5C"/>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rPr>
                        <a:t>（プロジェクト概要を補足する内容）</a:t>
                      </a:r>
                      <a:endParaRPr lang="ja-JP" sz="1400" b="0" i="0" kern="100">
                        <a:solidFill>
                          <a:srgbClr val="D91A5C"/>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754083025"/>
                  </a:ext>
                </a:extLst>
              </a:tr>
              <a:tr h="366381">
                <a:tc vMerge="1">
                  <a:txBody>
                    <a:bodyPr/>
                    <a:lstStyle/>
                    <a:p>
                      <a:endParaRPr kumimoji="1" lang="ja-JP" altLang="en-US"/>
                    </a:p>
                  </a:txBody>
                  <a:tcPr/>
                </a:tc>
                <a:tc>
                  <a:txBody>
                    <a:bodyPr/>
                    <a:lstStyle/>
                    <a:p>
                      <a:pPr algn="just">
                        <a:lnSpc>
                          <a:spcPts val="1500"/>
                        </a:lnSpc>
                      </a:pPr>
                      <a:r>
                        <a:rPr lang="en-US" sz="1400" b="0" i="0" kern="100">
                          <a:effectLst/>
                          <a:latin typeface="Hiragino Kaku Gothic ProN W3" panose="020B0300000000000000" pitchFamily="34" charset="-128"/>
                          <a:ea typeface="Hiragino Kaku Gothic ProN W3" panose="020B0300000000000000" pitchFamily="34" charset="-128"/>
                        </a:rPr>
                        <a:t>3</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just">
                        <a:lnSpc>
                          <a:spcPts val="1500"/>
                        </a:lnSpc>
                      </a:pP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663881119"/>
                  </a:ext>
                </a:extLst>
              </a:tr>
            </a:tbl>
          </a:graphicData>
        </a:graphic>
      </p:graphicFrame>
    </p:spTree>
    <p:custDataLst>
      <p:tags r:id="rId1"/>
    </p:custDataLst>
    <p:extLst>
      <p:ext uri="{BB962C8B-B14F-4D97-AF65-F5344CB8AC3E}">
        <p14:creationId xmlns:p14="http://schemas.microsoft.com/office/powerpoint/2010/main" val="3268109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dissolve">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71F5F51-E941-8C40-9192-FD83E46A1611}"/>
              </a:ext>
            </a:extLst>
          </p:cNvPr>
          <p:cNvSpPr/>
          <p:nvPr/>
        </p:nvSpPr>
        <p:spPr>
          <a:xfrm>
            <a:off x="0" y="-2270"/>
            <a:ext cx="12192000" cy="1097236"/>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4200"/>
              <a:buFont typeface="Arial"/>
              <a:buNone/>
            </a:pPr>
            <a:r>
              <a:rPr lang="ja-JP" altLang="en-US" sz="4000" b="1" u="none" strike="noStrike" cap="none">
                <a:solidFill>
                  <a:schemeClr val="lt1"/>
                </a:solidFill>
                <a:latin typeface="Hiragino Kaku Gothic ProN W6" panose="020B0300000000000000" pitchFamily="34" charset="-128"/>
                <a:ea typeface="Hiragino Kaku Gothic ProN W6" panose="020B0300000000000000" pitchFamily="34" charset="-128"/>
                <a:cs typeface="MS PMincho"/>
                <a:sym typeface="MS PMincho"/>
              </a:rPr>
              <a:t>申請書の記載について</a:t>
            </a:r>
          </a:p>
        </p:txBody>
      </p:sp>
      <p:sp>
        <p:nvSpPr>
          <p:cNvPr id="12" name="Text Placeholder 6">
            <a:extLst>
              <a:ext uri="{FF2B5EF4-FFF2-40B4-BE49-F238E27FC236}">
                <a16:creationId xmlns:a16="http://schemas.microsoft.com/office/drawing/2014/main" id="{F58B4202-5033-8847-9549-FD12033863D4}"/>
              </a:ext>
            </a:extLst>
          </p:cNvPr>
          <p:cNvSpPr txBox="1">
            <a:spLocks/>
          </p:cNvSpPr>
          <p:nvPr/>
        </p:nvSpPr>
        <p:spPr>
          <a:xfrm>
            <a:off x="101823" y="6960359"/>
            <a:ext cx="5329985" cy="987620"/>
          </a:xfrm>
          <a:prstGeom prst="rect">
            <a:avLst/>
          </a:prstGeom>
          <a:noFill/>
          <a:ln w="44450">
            <a:noFill/>
          </a:ln>
        </p:spPr>
        <p:txBody>
          <a:bodyPr vert="horz" lIns="91440" tIns="0" rIns="91440" bIns="0" rtlCol="0" anchor="t" anchorCtr="0"/>
          <a:lstStyle>
            <a:defPPr>
              <a:defRPr lang="ja"/>
            </a:defPPr>
            <a:lvl1pPr marL="0" algn="r" defTabSz="914400" rtl="0" eaLnBrk="1" latinLnBrk="0" hangingPunct="1">
              <a:defRPr sz="1200" kern="1200">
                <a:solidFill>
                  <a:schemeClr val="tx1">
                    <a:tint val="75000"/>
                  </a:schemeClr>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 altLang="en-US" sz="3600" b="1" i="0" u="none" strike="noStrike" kern="1200" cap="none" spc="0" normalizeH="0" baseline="0" noProof="0" dirty="0">
                <a:ln>
                  <a:noFill/>
                </a:ln>
                <a:solidFill>
                  <a:srgbClr val="DA1A5A"/>
                </a:solidFill>
                <a:effectLst/>
                <a:uLnTx/>
                <a:uFillTx/>
                <a:latin typeface="MS PMincho"/>
                <a:ea typeface="MS PMincho"/>
              </a:rPr>
              <a:t>タイトルページのオプション</a:t>
            </a:r>
            <a:endParaRPr kumimoji="0" lang="ja" altLang="en-US" sz="3600" b="1" i="0" u="none" strike="noStrike" kern="1200" cap="none" spc="0" normalizeH="0" baseline="0" noProof="0" dirty="0">
              <a:ln>
                <a:noFill/>
              </a:ln>
              <a:solidFill>
                <a:srgbClr val="DA1A5A"/>
              </a:solidFill>
              <a:effectLst/>
              <a:uLnTx/>
              <a:uFillTx/>
              <a:latin typeface="MS PGothic" panose="020B0604020202020204" pitchFamily="34" charset="0"/>
              <a:ea typeface="MS PGothic" charset="0"/>
              <a:cs typeface="MS PGothic" panose="020B0604020202020204" pitchFamily="34" charset="0"/>
            </a:endParaRPr>
          </a:p>
        </p:txBody>
      </p:sp>
      <p:graphicFrame>
        <p:nvGraphicFramePr>
          <p:cNvPr id="3" name="表 2">
            <a:extLst>
              <a:ext uri="{FF2B5EF4-FFF2-40B4-BE49-F238E27FC236}">
                <a16:creationId xmlns:a16="http://schemas.microsoft.com/office/drawing/2014/main" id="{DA30D1D1-3001-90DB-07C7-5722203E0F0A}"/>
              </a:ext>
            </a:extLst>
          </p:cNvPr>
          <p:cNvGraphicFramePr>
            <a:graphicFrameLocks noGrp="1"/>
          </p:cNvGraphicFramePr>
          <p:nvPr>
            <p:extLst>
              <p:ext uri="{D42A27DB-BD31-4B8C-83A1-F6EECF244321}">
                <p14:modId xmlns:p14="http://schemas.microsoft.com/office/powerpoint/2010/main" val="310513911"/>
              </p:ext>
            </p:extLst>
          </p:nvPr>
        </p:nvGraphicFramePr>
        <p:xfrm>
          <a:off x="1707411" y="1176710"/>
          <a:ext cx="8266322" cy="3315141"/>
        </p:xfrm>
        <a:graphic>
          <a:graphicData uri="http://schemas.openxmlformats.org/drawingml/2006/table">
            <a:tbl>
              <a:tblPr firstRow="1" firstCol="1" bandRow="1">
                <a:tableStyleId>{5C22544A-7EE6-4342-B048-85BDC9FD1C3A}</a:tableStyleId>
              </a:tblPr>
              <a:tblGrid>
                <a:gridCol w="4810645">
                  <a:extLst>
                    <a:ext uri="{9D8B030D-6E8A-4147-A177-3AD203B41FA5}">
                      <a16:colId xmlns:a16="http://schemas.microsoft.com/office/drawing/2014/main" val="3825214446"/>
                    </a:ext>
                  </a:extLst>
                </a:gridCol>
                <a:gridCol w="913453">
                  <a:extLst>
                    <a:ext uri="{9D8B030D-6E8A-4147-A177-3AD203B41FA5}">
                      <a16:colId xmlns:a16="http://schemas.microsoft.com/office/drawing/2014/main" val="1365742777"/>
                    </a:ext>
                  </a:extLst>
                </a:gridCol>
                <a:gridCol w="1989940">
                  <a:extLst>
                    <a:ext uri="{9D8B030D-6E8A-4147-A177-3AD203B41FA5}">
                      <a16:colId xmlns:a16="http://schemas.microsoft.com/office/drawing/2014/main" val="1131903161"/>
                    </a:ext>
                  </a:extLst>
                </a:gridCol>
                <a:gridCol w="552284">
                  <a:extLst>
                    <a:ext uri="{9D8B030D-6E8A-4147-A177-3AD203B41FA5}">
                      <a16:colId xmlns:a16="http://schemas.microsoft.com/office/drawing/2014/main" val="1481951186"/>
                    </a:ext>
                  </a:extLst>
                </a:gridCol>
              </a:tblGrid>
              <a:tr h="368349">
                <a:tc gridSpan="4">
                  <a:txBody>
                    <a:bodyPr/>
                    <a:lstStyle/>
                    <a:p>
                      <a:pPr algn="just">
                        <a:lnSpc>
                          <a:spcPts val="1500"/>
                        </a:lnSpc>
                      </a:pPr>
                      <a:r>
                        <a:rPr lang="ja-JP" sz="1400" b="0" i="0" kern="100">
                          <a:effectLst/>
                          <a:latin typeface="Hiragino Kaku Gothic ProN W3" panose="020B0300000000000000" pitchFamily="34" charset="-128"/>
                          <a:ea typeface="Hiragino Kaku Gothic ProN W3" panose="020B0300000000000000" pitchFamily="34" charset="-128"/>
                        </a:rPr>
                        <a:t>プロジェクトの予算（見積書のコピー添付要）</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47918567"/>
                  </a:ext>
                </a:extLst>
              </a:tr>
              <a:tr h="368349">
                <a:tc>
                  <a:txBody>
                    <a:bodyPr/>
                    <a:lstStyle/>
                    <a:p>
                      <a:pPr algn="ctr">
                        <a:lnSpc>
                          <a:spcPts val="1500"/>
                        </a:lnSpc>
                      </a:pPr>
                      <a:r>
                        <a:rPr lang="ja-JP" sz="1400" b="0" i="0" kern="0" spc="525">
                          <a:effectLst/>
                          <a:latin typeface="Hiragino Kaku Gothic ProN W3" panose="020B0300000000000000" pitchFamily="34" charset="-128"/>
                          <a:ea typeface="Hiragino Kaku Gothic ProN W3" panose="020B0300000000000000" pitchFamily="34" charset="-128"/>
                        </a:rPr>
                        <a:t>支出項目</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ctr">
                        <a:lnSpc>
                          <a:spcPts val="1500"/>
                        </a:lnSpc>
                      </a:pPr>
                      <a:r>
                        <a:rPr lang="ja-JP" sz="1400" b="0" i="0" kern="0" spc="525">
                          <a:effectLst/>
                          <a:latin typeface="Hiragino Kaku Gothic ProN W3" panose="020B0300000000000000" pitchFamily="34" charset="-128"/>
                          <a:ea typeface="Hiragino Kaku Gothic ProN W3" panose="020B0300000000000000" pitchFamily="34" charset="-128"/>
                        </a:rPr>
                        <a:t>通貨</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gridSpan="2">
                  <a:txBody>
                    <a:bodyPr/>
                    <a:lstStyle/>
                    <a:p>
                      <a:pPr algn="ctr">
                        <a:lnSpc>
                          <a:spcPts val="1500"/>
                        </a:lnSpc>
                      </a:pPr>
                      <a:r>
                        <a:rPr lang="ja-JP" sz="1400" b="0" i="0" kern="0" spc="1050">
                          <a:effectLst/>
                          <a:latin typeface="Hiragino Kaku Gothic ProN W3" panose="020B0300000000000000" pitchFamily="34" charset="-128"/>
                          <a:ea typeface="Hiragino Kaku Gothic ProN W3" panose="020B0300000000000000" pitchFamily="34" charset="-128"/>
                        </a:rPr>
                        <a:t>金額</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hMerge="1">
                  <a:txBody>
                    <a:bodyPr/>
                    <a:lstStyle/>
                    <a:p>
                      <a:endParaRPr kumimoji="1" lang="ja-JP" altLang="en-US"/>
                    </a:p>
                  </a:txBody>
                  <a:tcPr/>
                </a:tc>
                <a:extLst>
                  <a:ext uri="{0D108BD9-81ED-4DB2-BD59-A6C34878D82A}">
                    <a16:rowId xmlns:a16="http://schemas.microsoft.com/office/drawing/2014/main" val="204584903"/>
                  </a:ext>
                </a:extLst>
              </a:tr>
              <a:tr h="368349">
                <a:tc>
                  <a:txBody>
                    <a:bodyPr/>
                    <a:lstStyle/>
                    <a:p>
                      <a:pPr algn="just">
                        <a:lnSpc>
                          <a:spcPts val="1500"/>
                        </a:lnSpc>
                      </a:pPr>
                      <a:r>
                        <a:rPr lang="ja-JP" altLang="en-US" sz="1400" b="0" i="0" kern="100">
                          <a:solidFill>
                            <a:schemeClr val="bg1"/>
                          </a:solidFill>
                          <a:effectLst/>
                          <a:latin typeface="Hiragino Kaku Gothic ProN W3" panose="020B0300000000000000" pitchFamily="34" charset="-128"/>
                          <a:ea typeface="Hiragino Kaku Gothic ProN W3" panose="020B0300000000000000" pitchFamily="34" charset="-128"/>
                        </a:rPr>
                        <a:t>〇〇費</a:t>
                      </a:r>
                      <a:endParaRPr lang="ja-JP" sz="1400" b="0" i="0" kern="100">
                        <a:solidFill>
                          <a:schemeClr val="bg1"/>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ctr">
                        <a:lnSpc>
                          <a:spcPts val="1500"/>
                        </a:lnSpc>
                      </a:pPr>
                      <a:r>
                        <a:rPr lang="en-US" sz="1400" b="0" i="0" kern="100" dirty="0">
                          <a:solidFill>
                            <a:srgbClr val="D91A5C"/>
                          </a:solidFill>
                          <a:effectLst/>
                          <a:latin typeface="Hiragino Kaku Gothic ProN W3" panose="020B0300000000000000" pitchFamily="34" charset="-128"/>
                          <a:ea typeface="Hiragino Kaku Gothic ProN W3" panose="020B0300000000000000" pitchFamily="34" charset="-128"/>
                        </a:rPr>
                        <a:t> </a:t>
                      </a:r>
                      <a:r>
                        <a:rPr lang="en-US" sz="1400" b="0" i="0" kern="100" dirty="0" err="1">
                          <a:solidFill>
                            <a:srgbClr val="D91A5C"/>
                          </a:solidFill>
                          <a:effectLst/>
                          <a:latin typeface="Hiragino Kaku Gothic ProN W3" panose="020B0300000000000000" pitchFamily="34" charset="-128"/>
                          <a:ea typeface="Hiragino Kaku Gothic ProN W3" panose="020B0300000000000000" pitchFamily="34" charset="-128"/>
                        </a:rPr>
                        <a:t>円</a:t>
                      </a:r>
                      <a:endParaRPr lang="ja-JP" sz="1400" b="0" i="0" kern="100">
                        <a:solidFill>
                          <a:srgbClr val="D91A5C"/>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r">
                        <a:lnSpc>
                          <a:spcPts val="1500"/>
                        </a:lnSpc>
                      </a:pPr>
                      <a:r>
                        <a:rPr lang="en-US" sz="1400" b="0" i="0" kern="100" dirty="0" err="1">
                          <a:solidFill>
                            <a:srgbClr val="D91A5C"/>
                          </a:solidFill>
                          <a:effectLst/>
                          <a:latin typeface="Hiragino Kaku Gothic ProN W3" panose="020B0300000000000000" pitchFamily="34" charset="-128"/>
                          <a:ea typeface="Hiragino Kaku Gothic ProN W3" panose="020B0300000000000000" pitchFamily="34" charset="-128"/>
                        </a:rPr>
                        <a:t>〇〇,〇〇</a:t>
                      </a:r>
                      <a:r>
                        <a:rPr lang="en-US" altLang="ja-JP" sz="1400" b="0" i="0" kern="100" dirty="0" err="1">
                          <a:solidFill>
                            <a:srgbClr val="D91A5C"/>
                          </a:solidFill>
                          <a:effectLst/>
                          <a:latin typeface="Hiragino Kaku Gothic ProN W3" panose="020B0300000000000000" pitchFamily="34" charset="-128"/>
                          <a:ea typeface="Hiragino Kaku Gothic ProN W3" panose="020B0300000000000000" pitchFamily="34" charset="-128"/>
                        </a:rPr>
                        <a:t>〇</a:t>
                      </a:r>
                      <a:endParaRPr lang="ja-JP" sz="1400" b="0" i="0" kern="100">
                        <a:solidFill>
                          <a:srgbClr val="D91A5C"/>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just">
                        <a:lnSpc>
                          <a:spcPts val="1500"/>
                        </a:lnSpc>
                      </a:pPr>
                      <a:r>
                        <a:rPr lang="en-US" sz="1400" b="0" i="0" kern="100">
                          <a:effectLst/>
                          <a:latin typeface="Hiragino Kaku Gothic ProN W3" panose="020B0300000000000000" pitchFamily="34" charset="-128"/>
                          <a:ea typeface="Hiragino Kaku Gothic ProN W3" panose="020B0300000000000000" pitchFamily="34" charset="-128"/>
                        </a:rPr>
                        <a:t> </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04481216"/>
                  </a:ext>
                </a:extLst>
              </a:tr>
              <a:tr h="368349">
                <a:tc>
                  <a:txBody>
                    <a:bodyPr/>
                    <a:lstStyle/>
                    <a:p>
                      <a:pPr algn="just">
                        <a:lnSpc>
                          <a:spcPts val="1500"/>
                        </a:lnSpc>
                      </a:pPr>
                      <a:r>
                        <a:rPr lang="ja-JP" altLang="en-US" sz="1400" b="0" i="0" kern="100">
                          <a:solidFill>
                            <a:schemeClr val="bg1"/>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rPr>
                        <a:t>〇〇購入</a:t>
                      </a:r>
                      <a:endParaRPr lang="ja-JP" sz="1400" b="0" i="0" kern="100">
                        <a:solidFill>
                          <a:schemeClr val="bg1"/>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ctr">
                        <a:lnSpc>
                          <a:spcPts val="1500"/>
                        </a:lnSpc>
                      </a:pPr>
                      <a:r>
                        <a:rPr lang="en-US" sz="1400" b="0" i="0" kern="100" dirty="0">
                          <a:solidFill>
                            <a:srgbClr val="D91A5C"/>
                          </a:solidFill>
                          <a:effectLst/>
                          <a:latin typeface="Hiragino Kaku Gothic ProN W3" panose="020B0300000000000000" pitchFamily="34" charset="-128"/>
                          <a:ea typeface="Hiragino Kaku Gothic ProN W3" panose="020B0300000000000000" pitchFamily="34" charset="-128"/>
                        </a:rPr>
                        <a:t> </a:t>
                      </a:r>
                      <a:r>
                        <a:rPr lang="en-US" altLang="ja-JP" sz="1400" b="0" i="0" kern="100" dirty="0" err="1">
                          <a:solidFill>
                            <a:srgbClr val="D91A5C"/>
                          </a:solidFill>
                          <a:effectLst/>
                          <a:latin typeface="Hiragino Kaku Gothic ProN W3" panose="020B0300000000000000" pitchFamily="34" charset="-128"/>
                          <a:ea typeface="Hiragino Kaku Gothic ProN W3" panose="020B0300000000000000" pitchFamily="34" charset="-128"/>
                        </a:rPr>
                        <a:t>円</a:t>
                      </a:r>
                      <a:endParaRPr lang="ja-JP" sz="1400" b="0" i="0" kern="100">
                        <a:solidFill>
                          <a:srgbClr val="D91A5C"/>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r">
                        <a:lnSpc>
                          <a:spcPts val="1500"/>
                        </a:lnSpc>
                      </a:pPr>
                      <a:r>
                        <a:rPr lang="en-US" altLang="ja-JP" sz="1400" b="0" i="0" kern="100" dirty="0" err="1">
                          <a:solidFill>
                            <a:srgbClr val="D91A5C"/>
                          </a:solidFill>
                          <a:effectLst/>
                          <a:latin typeface="Hiragino Kaku Gothic ProN W3" panose="020B0300000000000000" pitchFamily="34" charset="-128"/>
                          <a:ea typeface="Hiragino Kaku Gothic ProN W3" panose="020B0300000000000000" pitchFamily="34" charset="-128"/>
                        </a:rPr>
                        <a:t>〇,〇〇〇</a:t>
                      </a:r>
                      <a:endParaRPr lang="ja-JP" sz="1400" b="0" i="0" kern="100">
                        <a:solidFill>
                          <a:srgbClr val="D91A5C"/>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just">
                        <a:lnSpc>
                          <a:spcPts val="1500"/>
                        </a:lnSpc>
                      </a:pPr>
                      <a:r>
                        <a:rPr lang="en-US" sz="1400" b="0" i="0" kern="100" dirty="0">
                          <a:effectLst/>
                          <a:latin typeface="Hiragino Kaku Gothic ProN W3" panose="020B0300000000000000" pitchFamily="34" charset="-128"/>
                          <a:ea typeface="Hiragino Kaku Gothic ProN W3" panose="020B0300000000000000" pitchFamily="34" charset="-128"/>
                        </a:rPr>
                        <a:t> </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extLst>
                  <a:ext uri="{0D108BD9-81ED-4DB2-BD59-A6C34878D82A}">
                    <a16:rowId xmlns:a16="http://schemas.microsoft.com/office/drawing/2014/main" val="852804084"/>
                  </a:ext>
                </a:extLst>
              </a:tr>
              <a:tr h="368349">
                <a:tc>
                  <a:txBody>
                    <a:bodyPr/>
                    <a:lstStyle/>
                    <a:p>
                      <a:pPr algn="just">
                        <a:lnSpc>
                          <a:spcPts val="1500"/>
                        </a:lnSpc>
                      </a:pP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ctr">
                        <a:lnSpc>
                          <a:spcPts val="1500"/>
                        </a:lnSpc>
                      </a:pPr>
                      <a:r>
                        <a:rPr lang="en-US" sz="1400" b="0" i="0" kern="100" dirty="0">
                          <a:effectLst/>
                          <a:latin typeface="Hiragino Kaku Gothic ProN W3" panose="020B0300000000000000" pitchFamily="34" charset="-128"/>
                          <a:ea typeface="Hiragino Kaku Gothic ProN W3" panose="020B0300000000000000" pitchFamily="34" charset="-128"/>
                        </a:rPr>
                        <a:t> </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r">
                        <a:lnSpc>
                          <a:spcPts val="1500"/>
                        </a:lnSpc>
                      </a:pP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just">
                        <a:lnSpc>
                          <a:spcPts val="1500"/>
                        </a:lnSpc>
                      </a:pPr>
                      <a:r>
                        <a:rPr lang="en-US" sz="1400" b="0" i="0" kern="100">
                          <a:effectLst/>
                          <a:latin typeface="Hiragino Kaku Gothic ProN W3" panose="020B0300000000000000" pitchFamily="34" charset="-128"/>
                          <a:ea typeface="Hiragino Kaku Gothic ProN W3" panose="020B0300000000000000" pitchFamily="34" charset="-128"/>
                        </a:rPr>
                        <a:t> </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63243729"/>
                  </a:ext>
                </a:extLst>
              </a:tr>
              <a:tr h="368349">
                <a:tc>
                  <a:txBody>
                    <a:bodyPr/>
                    <a:lstStyle/>
                    <a:p>
                      <a:pPr algn="just">
                        <a:lnSpc>
                          <a:spcPts val="1500"/>
                        </a:lnSpc>
                      </a:pP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ctr">
                        <a:lnSpc>
                          <a:spcPts val="1500"/>
                        </a:lnSpc>
                      </a:pPr>
                      <a:r>
                        <a:rPr lang="en-US" sz="1400" b="0" i="0" kern="100" dirty="0">
                          <a:effectLst/>
                          <a:latin typeface="Hiragino Kaku Gothic ProN W3" panose="020B0300000000000000" pitchFamily="34" charset="-128"/>
                          <a:ea typeface="Hiragino Kaku Gothic ProN W3" panose="020B0300000000000000" pitchFamily="34" charset="-128"/>
                        </a:rPr>
                        <a:t> </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r">
                        <a:lnSpc>
                          <a:spcPts val="1500"/>
                        </a:lnSpc>
                      </a:pP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just">
                        <a:lnSpc>
                          <a:spcPts val="1500"/>
                        </a:lnSpc>
                      </a:pPr>
                      <a:r>
                        <a:rPr lang="en-US" sz="1400" b="0" i="0" kern="100">
                          <a:effectLst/>
                          <a:latin typeface="Hiragino Kaku Gothic ProN W3" panose="020B0300000000000000" pitchFamily="34" charset="-128"/>
                          <a:ea typeface="Hiragino Kaku Gothic ProN W3" panose="020B0300000000000000" pitchFamily="34" charset="-128"/>
                        </a:rPr>
                        <a:t> </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897310106"/>
                  </a:ext>
                </a:extLst>
              </a:tr>
              <a:tr h="368349">
                <a:tc>
                  <a:txBody>
                    <a:bodyPr/>
                    <a:lstStyle/>
                    <a:p>
                      <a:pPr algn="just">
                        <a:lnSpc>
                          <a:spcPts val="1500"/>
                        </a:lnSpc>
                      </a:pP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ctr">
                        <a:lnSpc>
                          <a:spcPts val="1500"/>
                        </a:lnSpc>
                      </a:pPr>
                      <a:r>
                        <a:rPr lang="en-US" sz="1400" b="0" i="0" kern="100" dirty="0">
                          <a:effectLst/>
                          <a:latin typeface="Hiragino Kaku Gothic ProN W3" panose="020B0300000000000000" pitchFamily="34" charset="-128"/>
                          <a:ea typeface="Hiragino Kaku Gothic ProN W3" panose="020B0300000000000000" pitchFamily="34" charset="-128"/>
                        </a:rPr>
                        <a:t> </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r">
                        <a:lnSpc>
                          <a:spcPts val="1500"/>
                        </a:lnSpc>
                      </a:pP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just">
                        <a:lnSpc>
                          <a:spcPts val="1500"/>
                        </a:lnSpc>
                      </a:pPr>
                      <a:r>
                        <a:rPr lang="en-US" sz="1400" b="0" i="0" kern="100" dirty="0">
                          <a:effectLst/>
                          <a:latin typeface="Hiragino Kaku Gothic ProN W3" panose="020B0300000000000000" pitchFamily="34" charset="-128"/>
                          <a:ea typeface="Hiragino Kaku Gothic ProN W3" panose="020B0300000000000000" pitchFamily="34" charset="-128"/>
                        </a:rPr>
                        <a:t> </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902815422"/>
                  </a:ext>
                </a:extLst>
              </a:tr>
              <a:tr h="368349">
                <a:tc>
                  <a:txBody>
                    <a:bodyPr/>
                    <a:lstStyle/>
                    <a:p>
                      <a:pPr algn="ctr">
                        <a:lnSpc>
                          <a:spcPts val="1500"/>
                        </a:lnSpc>
                      </a:pPr>
                      <a:r>
                        <a:rPr lang="en-US" sz="1400" b="0" i="0" kern="100" dirty="0">
                          <a:effectLst/>
                          <a:latin typeface="Hiragino Kaku Gothic ProN W3" panose="020B0300000000000000" pitchFamily="34" charset="-128"/>
                          <a:ea typeface="Hiragino Kaku Gothic ProN W3" panose="020B0300000000000000" pitchFamily="34" charset="-128"/>
                        </a:rPr>
                        <a:t> </a:t>
                      </a:r>
                      <a:r>
                        <a:rPr lang="ja-JP" altLang="en-US" sz="1400" b="0" i="0" kern="0" spc="1050">
                          <a:effectLst/>
                          <a:latin typeface="Hiragino Kaku Gothic ProN W3" panose="020B0300000000000000" pitchFamily="34" charset="-128"/>
                          <a:ea typeface="Hiragino Kaku Gothic ProN W3" panose="020B0300000000000000" pitchFamily="34" charset="-128"/>
                        </a:rPr>
                        <a:t>合計</a:t>
                      </a:r>
                      <a:endParaRPr lang="ja-JP" altLang="en-US"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ctr">
                        <a:lnSpc>
                          <a:spcPts val="1500"/>
                        </a:lnSpc>
                      </a:pPr>
                      <a:r>
                        <a:rPr lang="en-US" sz="1400" b="0" i="0" kern="100" dirty="0">
                          <a:effectLst/>
                          <a:latin typeface="Hiragino Kaku Gothic ProN W3" panose="020B0300000000000000" pitchFamily="34" charset="-128"/>
                          <a:ea typeface="Hiragino Kaku Gothic ProN W3" panose="020B0300000000000000" pitchFamily="34" charset="-128"/>
                        </a:rPr>
                        <a:t> </a:t>
                      </a:r>
                      <a:r>
                        <a:rPr lang="en-US" altLang="ja-JP" sz="1400" b="0" i="0" kern="100" dirty="0" err="1">
                          <a:solidFill>
                            <a:srgbClr val="D91A5C"/>
                          </a:solidFill>
                          <a:effectLst/>
                          <a:latin typeface="Hiragino Kaku Gothic ProN W3" panose="020B0300000000000000" pitchFamily="34" charset="-128"/>
                          <a:ea typeface="Hiragino Kaku Gothic ProN W3" panose="020B0300000000000000" pitchFamily="34" charset="-128"/>
                        </a:rPr>
                        <a:t>円</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r">
                        <a:lnSpc>
                          <a:spcPts val="1500"/>
                        </a:lnSpc>
                      </a:pPr>
                      <a:r>
                        <a:rPr lang="en-US" altLang="ja-JP" sz="1400" b="0" i="0" kern="100" dirty="0" err="1">
                          <a:solidFill>
                            <a:srgbClr val="D91A5C"/>
                          </a:solidFill>
                          <a:effectLst/>
                          <a:latin typeface="Hiragino Kaku Gothic ProN W3" panose="020B0300000000000000" pitchFamily="34" charset="-128"/>
                          <a:ea typeface="Hiragino Kaku Gothic ProN W3" panose="020B0300000000000000" pitchFamily="34" charset="-128"/>
                        </a:rPr>
                        <a:t>〇〇,〇〇〇</a:t>
                      </a:r>
                      <a:endParaRPr lang="ja-JP" altLang="ja-JP" sz="1400" b="0" i="0" kern="100">
                        <a:solidFill>
                          <a:srgbClr val="D91A5C"/>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just">
                        <a:lnSpc>
                          <a:spcPts val="1500"/>
                        </a:lnSpc>
                      </a:pPr>
                      <a:r>
                        <a:rPr lang="en-US" sz="1400" b="0" i="0" kern="100" dirty="0">
                          <a:effectLst/>
                          <a:latin typeface="Hiragino Kaku Gothic ProN W3" panose="020B0300000000000000" pitchFamily="34" charset="-128"/>
                          <a:ea typeface="Hiragino Kaku Gothic ProN W3" panose="020B0300000000000000" pitchFamily="34" charset="-128"/>
                        </a:rPr>
                        <a:t> </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043110359"/>
                  </a:ext>
                </a:extLst>
              </a:tr>
              <a:tr h="368349">
                <a:tc>
                  <a:txBody>
                    <a:bodyPr/>
                    <a:lstStyle/>
                    <a:p>
                      <a:pPr algn="ctr">
                        <a:lnSpc>
                          <a:spcPts val="1500"/>
                        </a:lnSpc>
                      </a:pPr>
                      <a:r>
                        <a:rPr lang="ja-JP" altLang="en-US"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rPr>
                        <a:t>希望申請額</a:t>
                      </a:r>
                    </a:p>
                  </a:txBody>
                  <a:tcPr marL="68580" marR="68580" marT="0" marB="0" anchor="ctr">
                    <a:solidFill>
                      <a:srgbClr val="FF7600"/>
                    </a:solidFill>
                  </a:tcPr>
                </a:tc>
                <a:tc>
                  <a:txBody>
                    <a:bodyPr/>
                    <a:lstStyle/>
                    <a:p>
                      <a:pPr algn="ctr">
                        <a:lnSpc>
                          <a:spcPts val="1500"/>
                        </a:lnSpc>
                      </a:pPr>
                      <a:r>
                        <a:rPr lang="en-US" sz="1400" b="0" i="0" kern="100" dirty="0">
                          <a:effectLst/>
                          <a:latin typeface="Hiragino Kaku Gothic ProN W3" panose="020B0300000000000000" pitchFamily="34" charset="-128"/>
                          <a:ea typeface="Hiragino Kaku Gothic ProN W3" panose="020B0300000000000000" pitchFamily="34" charset="-128"/>
                        </a:rPr>
                        <a:t> </a:t>
                      </a:r>
                      <a:r>
                        <a:rPr lang="en-US" altLang="ja-JP" sz="1400" b="0" i="0" kern="100" dirty="0" err="1">
                          <a:solidFill>
                            <a:srgbClr val="D91A5C"/>
                          </a:solidFill>
                          <a:effectLst/>
                          <a:latin typeface="Hiragino Kaku Gothic ProN W3" panose="020B0300000000000000" pitchFamily="34" charset="-128"/>
                          <a:ea typeface="Hiragino Kaku Gothic ProN W3" panose="020B0300000000000000" pitchFamily="34" charset="-128"/>
                        </a:rPr>
                        <a:t>円</a:t>
                      </a: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r">
                        <a:lnSpc>
                          <a:spcPts val="1500"/>
                        </a:lnSpc>
                      </a:pPr>
                      <a:r>
                        <a:rPr lang="en-US" altLang="ja-JP" sz="1400" b="0" i="0" kern="100" dirty="0" err="1">
                          <a:solidFill>
                            <a:srgbClr val="D91A5C"/>
                          </a:solidFill>
                          <a:effectLst/>
                          <a:latin typeface="Hiragino Kaku Gothic ProN W3" panose="020B0300000000000000" pitchFamily="34" charset="-128"/>
                          <a:ea typeface="Hiragino Kaku Gothic ProN W3" panose="020B0300000000000000" pitchFamily="34" charset="-128"/>
                        </a:rPr>
                        <a:t>〇〇,〇〇〇</a:t>
                      </a:r>
                      <a:endParaRPr lang="ja-JP" altLang="ja-JP" sz="1400" b="0" i="0" kern="100">
                        <a:solidFill>
                          <a:srgbClr val="D91A5C"/>
                        </a:solidFill>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tc>
                  <a:txBody>
                    <a:bodyPr/>
                    <a:lstStyle/>
                    <a:p>
                      <a:pPr algn="just">
                        <a:lnSpc>
                          <a:spcPts val="1500"/>
                        </a:lnSpc>
                      </a:pPr>
                      <a:endParaRPr lang="ja-JP" sz="1400" b="0" i="0" kern="100">
                        <a:effectLst/>
                        <a:latin typeface="Hiragino Kaku Gothic ProN W3" panose="020B0300000000000000" pitchFamily="34" charset="-128"/>
                        <a:ea typeface="Hiragino Kaku Gothic ProN W3" panose="020B0300000000000000" pitchFamily="34"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08166078"/>
                  </a:ext>
                </a:extLst>
              </a:tr>
            </a:tbl>
          </a:graphicData>
        </a:graphic>
      </p:graphicFrame>
      <p:sp>
        <p:nvSpPr>
          <p:cNvPr id="4" name="テキスト ボックス 3">
            <a:extLst>
              <a:ext uri="{FF2B5EF4-FFF2-40B4-BE49-F238E27FC236}">
                <a16:creationId xmlns:a16="http://schemas.microsoft.com/office/drawing/2014/main" id="{2FEA728A-91CB-8991-44D9-0D3F45924E69}"/>
              </a:ext>
            </a:extLst>
          </p:cNvPr>
          <p:cNvSpPr txBox="1"/>
          <p:nvPr/>
        </p:nvSpPr>
        <p:spPr>
          <a:xfrm>
            <a:off x="1283972" y="4681844"/>
            <a:ext cx="9735639" cy="1508105"/>
          </a:xfrm>
          <a:prstGeom prst="rect">
            <a:avLst/>
          </a:prstGeom>
          <a:noFill/>
        </p:spPr>
        <p:txBody>
          <a:bodyPr wrap="square">
            <a:spAutoFit/>
          </a:bodyPr>
          <a:lstStyle/>
          <a:p>
            <a:pPr>
              <a:spcBef>
                <a:spcPts val="600"/>
              </a:spcBef>
              <a:spcAft>
                <a:spcPts val="600"/>
              </a:spcAft>
            </a:pPr>
            <a:r>
              <a:rPr lang="ja-JP" altLang="en-US" sz="2400" b="1">
                <a:solidFill>
                  <a:srgbClr val="FF7600"/>
                </a:solidFill>
                <a:effectLst/>
                <a:latin typeface="Yu Gothic" panose="020B0400000000000000" pitchFamily="34" charset="-128"/>
                <a:ea typeface="Yu Gothic" panose="020B0400000000000000" pitchFamily="34" charset="-128"/>
              </a:rPr>
              <a:t>見積の添付を忘れずにお願いします（何もないのは認められません）。</a:t>
            </a:r>
            <a:endParaRPr lang="en-US" altLang="ja-JP" sz="2400" b="1" dirty="0">
              <a:solidFill>
                <a:srgbClr val="FF7600"/>
              </a:solidFill>
              <a:effectLst/>
              <a:latin typeface="Yu Gothic" panose="020B0400000000000000" pitchFamily="34" charset="-128"/>
              <a:ea typeface="Yu Gothic" panose="020B0400000000000000" pitchFamily="34" charset="-128"/>
            </a:endParaRPr>
          </a:p>
          <a:p>
            <a:pPr>
              <a:spcBef>
                <a:spcPts val="600"/>
              </a:spcBef>
              <a:spcAft>
                <a:spcPts val="600"/>
              </a:spcAft>
            </a:pPr>
            <a:r>
              <a:rPr lang="ja-JP" altLang="en-US" sz="2400" b="1">
                <a:solidFill>
                  <a:srgbClr val="FF7600"/>
                </a:solidFill>
                <a:latin typeface="Yu Gothic" panose="020B0400000000000000" pitchFamily="34" charset="-128"/>
                <a:ea typeface="Yu Gothic" panose="020B0400000000000000" pitchFamily="34" charset="-128"/>
              </a:rPr>
              <a:t>見積もりが取りづらいものについては、当委員会までご相談ください。</a:t>
            </a:r>
            <a:endParaRPr lang="en-US" altLang="ja-JP" sz="2400" b="1" dirty="0">
              <a:solidFill>
                <a:srgbClr val="FF7600"/>
              </a:solidFill>
              <a:latin typeface="Yu Gothic" panose="020B0400000000000000" pitchFamily="34" charset="-128"/>
              <a:ea typeface="Yu Gothic" panose="020B0400000000000000" pitchFamily="34" charset="-128"/>
            </a:endParaRPr>
          </a:p>
          <a:p>
            <a:pPr>
              <a:spcBef>
                <a:spcPts val="600"/>
              </a:spcBef>
              <a:spcAft>
                <a:spcPts val="600"/>
              </a:spcAft>
            </a:pPr>
            <a:r>
              <a:rPr lang="ja-JP" altLang="en-US" sz="2400" b="1">
                <a:solidFill>
                  <a:srgbClr val="FF7600"/>
                </a:solidFill>
                <a:latin typeface="Yu Gothic" panose="020B0400000000000000" pitchFamily="34" charset="-128"/>
                <a:ea typeface="Yu Gothic" panose="020B0400000000000000" pitchFamily="34" charset="-128"/>
              </a:rPr>
              <a:t>クラブの申請上限額を知りたい場合は、お問合せください。</a:t>
            </a:r>
            <a:endParaRPr lang="en-US" altLang="ja-JP" sz="2400" b="1" dirty="0">
              <a:solidFill>
                <a:srgbClr val="FF7600"/>
              </a:solidFill>
              <a:effectLst/>
              <a:latin typeface="Yu Gothic" panose="020B0400000000000000" pitchFamily="34" charset="-128"/>
              <a:ea typeface="Yu Gothic" panose="020B0400000000000000" pitchFamily="34" charset="-128"/>
            </a:endParaRPr>
          </a:p>
        </p:txBody>
      </p:sp>
    </p:spTree>
    <p:custDataLst>
      <p:tags r:id="rId1"/>
    </p:custDataLst>
    <p:extLst>
      <p:ext uri="{BB962C8B-B14F-4D97-AF65-F5344CB8AC3E}">
        <p14:creationId xmlns:p14="http://schemas.microsoft.com/office/powerpoint/2010/main" val="39284025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グループ化 32">
            <a:extLst>
              <a:ext uri="{FF2B5EF4-FFF2-40B4-BE49-F238E27FC236}">
                <a16:creationId xmlns:a16="http://schemas.microsoft.com/office/drawing/2014/main" id="{615C3F6D-5288-EC03-2173-103E318E2247}"/>
              </a:ext>
            </a:extLst>
          </p:cNvPr>
          <p:cNvGrpSpPr/>
          <p:nvPr/>
        </p:nvGrpSpPr>
        <p:grpSpPr>
          <a:xfrm>
            <a:off x="7964723" y="2837686"/>
            <a:ext cx="2784688" cy="1169777"/>
            <a:chOff x="7964723" y="2837686"/>
            <a:chExt cx="2784688" cy="1169777"/>
          </a:xfrm>
        </p:grpSpPr>
        <p:sp>
          <p:nvSpPr>
            <p:cNvPr id="8" name="ホームベース 4">
              <a:extLst>
                <a:ext uri="{FF2B5EF4-FFF2-40B4-BE49-F238E27FC236}">
                  <a16:creationId xmlns:a16="http://schemas.microsoft.com/office/drawing/2014/main" id="{07D9941D-6F5B-75A5-3DAE-EC93D6EADB0F}"/>
                </a:ext>
              </a:extLst>
            </p:cNvPr>
            <p:cNvSpPr/>
            <p:nvPr/>
          </p:nvSpPr>
          <p:spPr>
            <a:xfrm>
              <a:off x="7964723" y="2837686"/>
              <a:ext cx="2700000" cy="1169777"/>
            </a:xfrm>
            <a:prstGeom prst="homePlate">
              <a:avLst/>
            </a:prstGeom>
            <a:solidFill>
              <a:schemeClr val="tx1">
                <a:lumMod val="65000"/>
                <a:lumOff val="35000"/>
              </a:schemeClr>
            </a:solid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1" u="none" strike="noStrike" kern="1200" cap="none" spc="0" normalizeH="0" baseline="0" noProof="0">
                <a:ln>
                  <a:noFill/>
                </a:ln>
                <a:solidFill>
                  <a:srgbClr val="FFFFFF"/>
                </a:solidFill>
                <a:effectLst/>
                <a:uLnTx/>
                <a:uFillTx/>
                <a:latin typeface="Yu Gothic" panose="020B0400000000000000" pitchFamily="34" charset="-128"/>
                <a:ea typeface="Yu Gothic" panose="020B0400000000000000" pitchFamily="34" charset="-128"/>
              </a:endParaRPr>
            </a:p>
          </p:txBody>
        </p:sp>
        <p:sp>
          <p:nvSpPr>
            <p:cNvPr id="24" name="テキスト ボックス 23">
              <a:extLst>
                <a:ext uri="{FF2B5EF4-FFF2-40B4-BE49-F238E27FC236}">
                  <a16:creationId xmlns:a16="http://schemas.microsoft.com/office/drawing/2014/main" id="{3BEA8A10-FED5-0286-6467-5152E0A76F82}"/>
                </a:ext>
              </a:extLst>
            </p:cNvPr>
            <p:cNvSpPr txBox="1"/>
            <p:nvPr/>
          </p:nvSpPr>
          <p:spPr>
            <a:xfrm>
              <a:off x="8947685" y="3123021"/>
              <a:ext cx="1801726" cy="63607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400"/>
                </a:spcAft>
                <a:buClr>
                  <a:srgbClr val="FFFFFF"/>
                </a:buClr>
                <a:buSzPts val="1400"/>
                <a:buFontTx/>
                <a:buNone/>
                <a:tabLst/>
                <a:defRPr/>
              </a:pPr>
              <a:r>
                <a:rPr kumimoji="0" lang="ja-JP" altLang="en-US" sz="1600" b="1" u="none" strike="noStrike" kern="1200" cap="none" spc="300" normalizeH="0" baseline="0" noProof="0">
                  <a:ln>
                    <a:noFill/>
                  </a:ln>
                  <a:solidFill>
                    <a:srgbClr val="FFFFFF"/>
                  </a:solidFill>
                  <a:effectLst/>
                  <a:uLnTx/>
                  <a:uFillTx/>
                  <a:latin typeface="Yu Gothic" panose="020B0400000000000000" pitchFamily="34" charset="-128"/>
                  <a:ea typeface="Yu Gothic" panose="020B0400000000000000" pitchFamily="34" charset="-128"/>
                  <a:cs typeface="Arial"/>
                  <a:sym typeface="Arial"/>
                </a:rPr>
                <a:t>クラブ</a:t>
              </a:r>
              <a:endParaRPr kumimoji="0" lang="en-US" altLang="ja-JP" sz="1600" b="1" u="none" strike="noStrike" kern="1200" cap="none" spc="300" normalizeH="0" baseline="0" noProof="0" dirty="0">
                <a:ln>
                  <a:noFill/>
                </a:ln>
                <a:solidFill>
                  <a:srgbClr val="FFFFFF"/>
                </a:solidFill>
                <a:effectLst/>
                <a:uLnTx/>
                <a:uFillTx/>
                <a:latin typeface="Yu Gothic" panose="020B0400000000000000" pitchFamily="34" charset="-128"/>
                <a:ea typeface="Yu Gothic" panose="020B0400000000000000" pitchFamily="34" charset="-128"/>
                <a:cs typeface="Arial"/>
                <a:sym typeface="Arial"/>
              </a:endParaRPr>
            </a:p>
            <a:p>
              <a:pPr marL="0" marR="0" lvl="0" indent="0" algn="ctr" defTabSz="457200" rtl="0" eaLnBrk="1" fontAlgn="auto" latinLnBrk="0" hangingPunct="1">
                <a:lnSpc>
                  <a:spcPct val="100000"/>
                </a:lnSpc>
                <a:spcBef>
                  <a:spcPts val="0"/>
                </a:spcBef>
                <a:spcAft>
                  <a:spcPts val="400"/>
                </a:spcAft>
                <a:buClr>
                  <a:srgbClr val="FFFFFF"/>
                </a:buClr>
                <a:buSzPts val="1400"/>
                <a:buFontTx/>
                <a:buNone/>
                <a:tabLst/>
                <a:defRPr/>
              </a:pPr>
              <a:r>
                <a:rPr kumimoji="0" lang="ja-JP" altLang="en-US" sz="1600" b="1" u="none" strike="noStrike" kern="1200" cap="none" spc="300" normalizeH="0" baseline="0" noProof="0">
                  <a:ln>
                    <a:noFill/>
                  </a:ln>
                  <a:solidFill>
                    <a:srgbClr val="FFFFFF"/>
                  </a:solidFill>
                  <a:effectLst/>
                  <a:uLnTx/>
                  <a:uFillTx/>
                  <a:latin typeface="Yu Gothic" panose="020B0400000000000000" pitchFamily="34" charset="-128"/>
                  <a:ea typeface="Yu Gothic" panose="020B0400000000000000" pitchFamily="34" charset="-128"/>
                  <a:cs typeface="Arial"/>
                  <a:sym typeface="Arial"/>
                </a:rPr>
                <a:t>へ振込</a:t>
              </a:r>
              <a:endParaRPr kumimoji="0" lang="ja-JP" altLang="en-US" sz="1600" b="1" u="none" strike="noStrike" kern="1200" cap="none" spc="300" normalizeH="0" baseline="0" noProof="0" dirty="0">
                <a:ln>
                  <a:noFill/>
                </a:ln>
                <a:solidFill>
                  <a:srgbClr val="FFFFFF"/>
                </a:solidFill>
                <a:effectLst/>
                <a:uLnTx/>
                <a:uFillTx/>
                <a:latin typeface="Yu Gothic" panose="020B0400000000000000" pitchFamily="34" charset="-128"/>
                <a:ea typeface="Yu Gothic" panose="020B0400000000000000" pitchFamily="34" charset="-128"/>
                <a:cs typeface="Arial"/>
                <a:sym typeface="Arial"/>
              </a:endParaRPr>
            </a:p>
          </p:txBody>
        </p:sp>
      </p:grpSp>
      <p:sp>
        <p:nvSpPr>
          <p:cNvPr id="9" name="Rectangle 8">
            <a:extLst>
              <a:ext uri="{FF2B5EF4-FFF2-40B4-BE49-F238E27FC236}">
                <a16:creationId xmlns:a16="http://schemas.microsoft.com/office/drawing/2014/main" id="{D71F5F51-E941-8C40-9192-FD83E46A1611}"/>
              </a:ext>
            </a:extLst>
          </p:cNvPr>
          <p:cNvSpPr/>
          <p:nvPr/>
        </p:nvSpPr>
        <p:spPr>
          <a:xfrm>
            <a:off x="0" y="-2270"/>
            <a:ext cx="12192000" cy="1097236"/>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4200"/>
              <a:buFont typeface="Arial"/>
              <a:buNone/>
            </a:pPr>
            <a:r>
              <a:rPr lang="ja-JP" altLang="en-US" sz="4000" b="1" u="none" strike="noStrike" cap="none">
                <a:solidFill>
                  <a:schemeClr val="lt1"/>
                </a:solidFill>
                <a:latin typeface="Yu Gothic" panose="020B0400000000000000" pitchFamily="34" charset="-128"/>
                <a:ea typeface="Yu Gothic" panose="020B0400000000000000" pitchFamily="34" charset="-128"/>
                <a:cs typeface="MS PMincho"/>
                <a:sym typeface="MS PMincho"/>
              </a:rPr>
              <a:t>申請額と支給額について</a:t>
            </a:r>
          </a:p>
        </p:txBody>
      </p:sp>
      <p:sp>
        <p:nvSpPr>
          <p:cNvPr id="12" name="Text Placeholder 6">
            <a:extLst>
              <a:ext uri="{FF2B5EF4-FFF2-40B4-BE49-F238E27FC236}">
                <a16:creationId xmlns:a16="http://schemas.microsoft.com/office/drawing/2014/main" id="{F58B4202-5033-8847-9549-FD12033863D4}"/>
              </a:ext>
            </a:extLst>
          </p:cNvPr>
          <p:cNvSpPr txBox="1">
            <a:spLocks/>
          </p:cNvSpPr>
          <p:nvPr/>
        </p:nvSpPr>
        <p:spPr>
          <a:xfrm>
            <a:off x="101823" y="6960359"/>
            <a:ext cx="5329985" cy="987620"/>
          </a:xfrm>
          <a:prstGeom prst="rect">
            <a:avLst/>
          </a:prstGeom>
          <a:noFill/>
          <a:ln w="44450">
            <a:noFill/>
          </a:ln>
        </p:spPr>
        <p:txBody>
          <a:bodyPr vert="horz" lIns="91440" tIns="0" rIns="91440" bIns="0" rtlCol="0" anchor="t" anchorCtr="0"/>
          <a:lstStyle>
            <a:defPPr>
              <a:defRPr lang="ja"/>
            </a:defPPr>
            <a:lvl1pPr marL="0" algn="r" defTabSz="914400" rtl="0" eaLnBrk="1" latinLnBrk="0" hangingPunct="1">
              <a:defRPr sz="1200" kern="1200">
                <a:solidFill>
                  <a:schemeClr val="tx1">
                    <a:tint val="75000"/>
                  </a:schemeClr>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 altLang="en-US" sz="3600" b="1" i="0" u="none" strike="noStrike" kern="1200" cap="none" spc="0" normalizeH="0" baseline="0" noProof="0" dirty="0">
                <a:ln>
                  <a:noFill/>
                </a:ln>
                <a:solidFill>
                  <a:srgbClr val="DA1A5A"/>
                </a:solidFill>
                <a:effectLst/>
                <a:uLnTx/>
                <a:uFillTx/>
                <a:latin typeface="MS PMincho"/>
                <a:ea typeface="MS PMincho"/>
              </a:rPr>
              <a:t>タイトルページのオプション</a:t>
            </a:r>
            <a:endParaRPr kumimoji="0" lang="ja" altLang="en-US" sz="3600" b="1" i="0" u="none" strike="noStrike" kern="1200" cap="none" spc="0" normalizeH="0" baseline="0" noProof="0" dirty="0">
              <a:ln>
                <a:noFill/>
              </a:ln>
              <a:solidFill>
                <a:srgbClr val="DA1A5A"/>
              </a:solidFill>
              <a:effectLst/>
              <a:uLnTx/>
              <a:uFillTx/>
              <a:latin typeface="MS PGothic" panose="020B0604020202020204" pitchFamily="34" charset="0"/>
              <a:ea typeface="MS PGothic" charset="0"/>
              <a:cs typeface="MS PGothic" panose="020B0604020202020204" pitchFamily="34" charset="0"/>
            </a:endParaRPr>
          </a:p>
        </p:txBody>
      </p:sp>
      <p:sp>
        <p:nvSpPr>
          <p:cNvPr id="15" name="Google Shape;557;p48">
            <a:extLst>
              <a:ext uri="{FF2B5EF4-FFF2-40B4-BE49-F238E27FC236}">
                <a16:creationId xmlns:a16="http://schemas.microsoft.com/office/drawing/2014/main" id="{9D86E504-AFFD-B5A4-F75E-5A0735242FE1}"/>
              </a:ext>
            </a:extLst>
          </p:cNvPr>
          <p:cNvSpPr txBox="1"/>
          <p:nvPr/>
        </p:nvSpPr>
        <p:spPr>
          <a:xfrm>
            <a:off x="5122995" y="3250032"/>
            <a:ext cx="1620000" cy="540000"/>
          </a:xfrm>
          <a:prstGeom prst="rect">
            <a:avLst/>
          </a:prstGeom>
          <a:noFill/>
          <a:ln>
            <a:noFill/>
          </a:ln>
        </p:spPr>
        <p:txBody>
          <a:bodyPr spcFirstLastPara="1" wrap="square" lIns="36000" tIns="36000" rIns="36000" bIns="36000" anchor="ctr" anchorCtr="0">
            <a:normAutofit/>
          </a:bodyPr>
          <a:lstStyle/>
          <a:p>
            <a:pPr marL="0" marR="0" lvl="0" indent="0" algn="ctr" defTabSz="457200" rtl="0" eaLnBrk="1" fontAlgn="auto" latinLnBrk="0" hangingPunct="1">
              <a:lnSpc>
                <a:spcPct val="100000"/>
              </a:lnSpc>
              <a:spcBef>
                <a:spcPts val="0"/>
              </a:spcBef>
              <a:spcAft>
                <a:spcPts val="400"/>
              </a:spcAft>
              <a:buClr>
                <a:srgbClr val="FFFFFF"/>
              </a:buClr>
              <a:buSzPts val="1400"/>
              <a:buFontTx/>
              <a:buNone/>
              <a:tabLst/>
              <a:defRPr/>
            </a:pPr>
            <a:endParaRPr kumimoji="0" lang="ja-JP" altLang="en-US" sz="2000" b="1" i="0" u="none" strike="noStrike" kern="1200" cap="none" spc="300" normalizeH="0" baseline="0" noProof="0" dirty="0">
              <a:ln>
                <a:noFill/>
              </a:ln>
              <a:solidFill>
                <a:srgbClr val="FFFFFF"/>
              </a:solidFill>
              <a:effectLst/>
              <a:uLnTx/>
              <a:uFillTx/>
              <a:latin typeface="游ゴシック" panose="020F0502020204030204"/>
              <a:ea typeface="Yu Gothic" panose="020B0400000000000000" pitchFamily="34" charset="-128"/>
              <a:cs typeface="Arial"/>
              <a:sym typeface="Arial"/>
            </a:endParaRPr>
          </a:p>
        </p:txBody>
      </p:sp>
      <p:sp>
        <p:nvSpPr>
          <p:cNvPr id="17" name="テキスト ボックス 16">
            <a:extLst>
              <a:ext uri="{FF2B5EF4-FFF2-40B4-BE49-F238E27FC236}">
                <a16:creationId xmlns:a16="http://schemas.microsoft.com/office/drawing/2014/main" id="{6E88F4EB-49B6-789C-2536-76A0326B8E23}"/>
              </a:ext>
            </a:extLst>
          </p:cNvPr>
          <p:cNvSpPr txBox="1"/>
          <p:nvPr/>
        </p:nvSpPr>
        <p:spPr>
          <a:xfrm>
            <a:off x="273133" y="4170389"/>
            <a:ext cx="1840568" cy="773289"/>
          </a:xfrm>
          <a:prstGeom prst="rect">
            <a:avLst/>
          </a:prstGeom>
          <a:noFill/>
        </p:spPr>
        <p:txBody>
          <a:bodyPr wrap="none" rtlCol="0">
            <a:spAutoFit/>
          </a:bodyPr>
          <a:lstStyle/>
          <a:p>
            <a:pPr>
              <a:lnSpc>
                <a:spcPct val="150000"/>
              </a:lnSpc>
            </a:pPr>
            <a:r>
              <a:rPr kumimoji="1" lang="ja-JP" altLang="en-US" sz="1600">
                <a:solidFill>
                  <a:schemeClr val="tx1">
                    <a:lumMod val="75000"/>
                    <a:lumOff val="25000"/>
                  </a:schemeClr>
                </a:solidFill>
              </a:rPr>
              <a:t>予算　　　</a:t>
            </a:r>
            <a:r>
              <a:rPr kumimoji="1" lang="en-US" altLang="ja-JP" sz="1600" dirty="0">
                <a:solidFill>
                  <a:schemeClr val="tx1">
                    <a:lumMod val="75000"/>
                    <a:lumOff val="25000"/>
                  </a:schemeClr>
                </a:solidFill>
              </a:rPr>
              <a:t>¥100,000</a:t>
            </a:r>
          </a:p>
          <a:p>
            <a:pPr>
              <a:lnSpc>
                <a:spcPct val="150000"/>
              </a:lnSpc>
            </a:pPr>
            <a:r>
              <a:rPr lang="ja-JP" altLang="en-US" sz="1600">
                <a:solidFill>
                  <a:schemeClr val="tx1">
                    <a:lumMod val="75000"/>
                    <a:lumOff val="25000"/>
                  </a:schemeClr>
                </a:solidFill>
              </a:rPr>
              <a:t>希望額　</a:t>
            </a:r>
            <a:r>
              <a:rPr kumimoji="1" lang="ja-JP" altLang="en-US" sz="1600">
                <a:solidFill>
                  <a:schemeClr val="tx1">
                    <a:lumMod val="75000"/>
                    <a:lumOff val="25000"/>
                  </a:schemeClr>
                </a:solidFill>
              </a:rPr>
              <a:t> </a:t>
            </a:r>
            <a:r>
              <a:rPr kumimoji="1" lang="en-US" altLang="ja-JP" sz="1600" dirty="0">
                <a:solidFill>
                  <a:schemeClr val="tx1">
                    <a:lumMod val="75000"/>
                    <a:lumOff val="25000"/>
                  </a:schemeClr>
                </a:solidFill>
              </a:rPr>
              <a:t>¥100,000</a:t>
            </a:r>
            <a:endParaRPr kumimoji="1" lang="ja-JP" altLang="en-US" sz="1600" dirty="0">
              <a:solidFill>
                <a:schemeClr val="tx1">
                  <a:lumMod val="75000"/>
                  <a:lumOff val="25000"/>
                </a:schemeClr>
              </a:solidFill>
            </a:endParaRPr>
          </a:p>
        </p:txBody>
      </p:sp>
      <p:grpSp>
        <p:nvGrpSpPr>
          <p:cNvPr id="36" name="グループ化 35">
            <a:extLst>
              <a:ext uri="{FF2B5EF4-FFF2-40B4-BE49-F238E27FC236}">
                <a16:creationId xmlns:a16="http://schemas.microsoft.com/office/drawing/2014/main" id="{D8A63AA7-0130-B925-EC55-7F4FE78A3F32}"/>
              </a:ext>
            </a:extLst>
          </p:cNvPr>
          <p:cNvGrpSpPr/>
          <p:nvPr/>
        </p:nvGrpSpPr>
        <p:grpSpPr>
          <a:xfrm>
            <a:off x="2403628" y="1224697"/>
            <a:ext cx="2404536" cy="1595765"/>
            <a:chOff x="2403628" y="1224697"/>
            <a:chExt cx="2404536" cy="1595765"/>
          </a:xfrm>
        </p:grpSpPr>
        <p:sp>
          <p:nvSpPr>
            <p:cNvPr id="18" name="フリーフォーム: 図形 21">
              <a:extLst>
                <a:ext uri="{FF2B5EF4-FFF2-40B4-BE49-F238E27FC236}">
                  <a16:creationId xmlns:a16="http://schemas.microsoft.com/office/drawing/2014/main" id="{E44C3DB6-70E9-A787-6791-EB4DE2F4EDD1}"/>
                </a:ext>
              </a:extLst>
            </p:cNvPr>
            <p:cNvSpPr/>
            <p:nvPr/>
          </p:nvSpPr>
          <p:spPr>
            <a:xfrm rot="10800000">
              <a:off x="2516362" y="1290395"/>
              <a:ext cx="2235398" cy="1530067"/>
            </a:xfrm>
            <a:custGeom>
              <a:avLst/>
              <a:gdLst>
                <a:gd name="connsiteX0" fmla="*/ 2180883 w 2235398"/>
                <a:gd name="connsiteY0" fmla="*/ 1335768 h 1335768"/>
                <a:gd name="connsiteX1" fmla="*/ 54515 w 2235398"/>
                <a:gd name="connsiteY1" fmla="*/ 1335768 h 1335768"/>
                <a:gd name="connsiteX2" fmla="*/ 0 w 2235398"/>
                <a:gd name="connsiteY2" fmla="*/ 1281253 h 1335768"/>
                <a:gd name="connsiteX3" fmla="*/ 0 w 2235398"/>
                <a:gd name="connsiteY3" fmla="*/ 299990 h 1335768"/>
                <a:gd name="connsiteX4" fmla="*/ 54515 w 2235398"/>
                <a:gd name="connsiteY4" fmla="*/ 245475 h 1335768"/>
                <a:gd name="connsiteX5" fmla="*/ 932988 w 2235398"/>
                <a:gd name="connsiteY5" fmla="*/ 245475 h 1335768"/>
                <a:gd name="connsiteX6" fmla="*/ 1117699 w 2235398"/>
                <a:gd name="connsiteY6" fmla="*/ 0 h 1335768"/>
                <a:gd name="connsiteX7" fmla="*/ 1302410 w 2235398"/>
                <a:gd name="connsiteY7" fmla="*/ 245475 h 1335768"/>
                <a:gd name="connsiteX8" fmla="*/ 2180883 w 2235398"/>
                <a:gd name="connsiteY8" fmla="*/ 245475 h 1335768"/>
                <a:gd name="connsiteX9" fmla="*/ 2235398 w 2235398"/>
                <a:gd name="connsiteY9" fmla="*/ 299990 h 1335768"/>
                <a:gd name="connsiteX10" fmla="*/ 2235398 w 2235398"/>
                <a:gd name="connsiteY10" fmla="*/ 1281253 h 1335768"/>
                <a:gd name="connsiteX11" fmla="*/ 2180883 w 2235398"/>
                <a:gd name="connsiteY11" fmla="*/ 1335768 h 1335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35398" h="1335768">
                  <a:moveTo>
                    <a:pt x="2180883" y="1335768"/>
                  </a:moveTo>
                  <a:lnTo>
                    <a:pt x="54515" y="1335768"/>
                  </a:lnTo>
                  <a:cubicBezTo>
                    <a:pt x="24407" y="1335768"/>
                    <a:pt x="0" y="1311361"/>
                    <a:pt x="0" y="1281253"/>
                  </a:cubicBezTo>
                  <a:lnTo>
                    <a:pt x="0" y="299990"/>
                  </a:lnTo>
                  <a:cubicBezTo>
                    <a:pt x="0" y="269882"/>
                    <a:pt x="24407" y="245475"/>
                    <a:pt x="54515" y="245475"/>
                  </a:cubicBezTo>
                  <a:lnTo>
                    <a:pt x="932988" y="245475"/>
                  </a:lnTo>
                  <a:lnTo>
                    <a:pt x="1117699" y="0"/>
                  </a:lnTo>
                  <a:lnTo>
                    <a:pt x="1302410" y="245475"/>
                  </a:lnTo>
                  <a:lnTo>
                    <a:pt x="2180883" y="245475"/>
                  </a:lnTo>
                  <a:cubicBezTo>
                    <a:pt x="2210991" y="245475"/>
                    <a:pt x="2235398" y="269882"/>
                    <a:pt x="2235398" y="299990"/>
                  </a:cubicBezTo>
                  <a:lnTo>
                    <a:pt x="2235398" y="1281253"/>
                  </a:lnTo>
                  <a:cubicBezTo>
                    <a:pt x="2235398" y="1311361"/>
                    <a:pt x="2210991" y="1335768"/>
                    <a:pt x="2180883" y="1335768"/>
                  </a:cubicBezTo>
                  <a:close/>
                </a:path>
              </a:pathLst>
            </a:custGeom>
            <a:solidFill>
              <a:srgbClr val="FF7600"/>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b="1" dirty="0">
                <a:latin typeface="Yu Gothic" panose="020B0400000000000000" pitchFamily="34" charset="-128"/>
                <a:ea typeface="Yu Gothic" panose="020B0400000000000000" pitchFamily="34" charset="-128"/>
              </a:endParaRPr>
            </a:p>
          </p:txBody>
        </p:sp>
        <p:sp>
          <p:nvSpPr>
            <p:cNvPr id="19" name="テキスト ボックス 18">
              <a:extLst>
                <a:ext uri="{FF2B5EF4-FFF2-40B4-BE49-F238E27FC236}">
                  <a16:creationId xmlns:a16="http://schemas.microsoft.com/office/drawing/2014/main" id="{8D4D8538-F153-8121-8296-26685FA05904}"/>
                </a:ext>
              </a:extLst>
            </p:cNvPr>
            <p:cNvSpPr txBox="1"/>
            <p:nvPr/>
          </p:nvSpPr>
          <p:spPr>
            <a:xfrm>
              <a:off x="2403628" y="1224697"/>
              <a:ext cx="2404536" cy="1298817"/>
            </a:xfrm>
            <a:prstGeom prst="rect">
              <a:avLst/>
            </a:prstGeom>
            <a:noFill/>
          </p:spPr>
          <p:txBody>
            <a:bodyPr wrap="square">
              <a:spAutoFit/>
            </a:bodyPr>
            <a:lstStyle/>
            <a:p>
              <a:pPr algn="ctr">
                <a:lnSpc>
                  <a:spcPct val="150000"/>
                </a:lnSpc>
              </a:pPr>
              <a:r>
                <a:rPr kumimoji="1" lang="ja-JP" altLang="en-US" sz="1800" b="1">
                  <a:solidFill>
                    <a:schemeClr val="bg1"/>
                  </a:solidFill>
                  <a:latin typeface="Yu Gothic" panose="020B0400000000000000" pitchFamily="34" charset="-128"/>
                  <a:ea typeface="Yu Gothic" panose="020B0400000000000000" pitchFamily="34" charset="-128"/>
                </a:rPr>
                <a:t>上限額</a:t>
              </a:r>
              <a:endParaRPr kumimoji="1" lang="en-US" altLang="ja-JP" sz="1800" b="1" dirty="0">
                <a:solidFill>
                  <a:schemeClr val="bg1"/>
                </a:solidFill>
                <a:latin typeface="Yu Gothic" panose="020B0400000000000000" pitchFamily="34" charset="-128"/>
                <a:ea typeface="Yu Gothic" panose="020B0400000000000000" pitchFamily="34" charset="-128"/>
              </a:endParaRPr>
            </a:p>
            <a:p>
              <a:pPr algn="ctr">
                <a:lnSpc>
                  <a:spcPct val="150000"/>
                </a:lnSpc>
              </a:pPr>
              <a:r>
                <a:rPr kumimoji="1" lang="ja-JP" altLang="en-US" sz="1800" b="1">
                  <a:solidFill>
                    <a:schemeClr val="bg1"/>
                  </a:solidFill>
                  <a:latin typeface="Yu Gothic" panose="020B0400000000000000" pitchFamily="34" charset="-128"/>
                  <a:ea typeface="Yu Gothic" panose="020B0400000000000000" pitchFamily="34" charset="-128"/>
                </a:rPr>
                <a:t>クラブ会員数</a:t>
              </a:r>
              <a:endParaRPr kumimoji="1" lang="en-US" altLang="ja-JP" sz="1800" b="1" dirty="0">
                <a:solidFill>
                  <a:schemeClr val="bg1"/>
                </a:solidFill>
                <a:latin typeface="Yu Gothic" panose="020B0400000000000000" pitchFamily="34" charset="-128"/>
                <a:ea typeface="Yu Gothic" panose="020B0400000000000000" pitchFamily="34" charset="-128"/>
              </a:endParaRPr>
            </a:p>
            <a:p>
              <a:pPr algn="ctr">
                <a:lnSpc>
                  <a:spcPct val="150000"/>
                </a:lnSpc>
              </a:pPr>
              <a:r>
                <a:rPr lang="en-US" altLang="ja-JP" b="1" dirty="0">
                  <a:solidFill>
                    <a:schemeClr val="bg1"/>
                  </a:solidFill>
                  <a:latin typeface="Yu Gothic" panose="020B0400000000000000" pitchFamily="34" charset="-128"/>
                  <a:ea typeface="Yu Gothic" panose="020B0400000000000000" pitchFamily="34" charset="-128"/>
                </a:rPr>
                <a:t>3</a:t>
              </a:r>
              <a:r>
                <a:rPr lang="ja-JP" altLang="en-US" b="1">
                  <a:solidFill>
                    <a:schemeClr val="bg1"/>
                  </a:solidFill>
                  <a:latin typeface="Yu Gothic" panose="020B0400000000000000" pitchFamily="34" charset="-128"/>
                  <a:ea typeface="Yu Gothic" panose="020B0400000000000000" pitchFamily="34" charset="-128"/>
                </a:rPr>
                <a:t>年前の寄付額</a:t>
              </a:r>
              <a:endParaRPr kumimoji="1" lang="en-US" altLang="ja-JP" sz="1800" b="1" dirty="0">
                <a:solidFill>
                  <a:schemeClr val="bg1"/>
                </a:solidFill>
                <a:latin typeface="Yu Gothic" panose="020B0400000000000000" pitchFamily="34" charset="-128"/>
                <a:ea typeface="Yu Gothic" panose="020B0400000000000000" pitchFamily="34" charset="-128"/>
              </a:endParaRPr>
            </a:p>
          </p:txBody>
        </p:sp>
      </p:grpSp>
      <p:grpSp>
        <p:nvGrpSpPr>
          <p:cNvPr id="32" name="グループ化 31">
            <a:extLst>
              <a:ext uri="{FF2B5EF4-FFF2-40B4-BE49-F238E27FC236}">
                <a16:creationId xmlns:a16="http://schemas.microsoft.com/office/drawing/2014/main" id="{7C38EFFB-06AE-42AE-EB4A-9C0D1E480A10}"/>
              </a:ext>
            </a:extLst>
          </p:cNvPr>
          <p:cNvGrpSpPr/>
          <p:nvPr/>
        </p:nvGrpSpPr>
        <p:grpSpPr>
          <a:xfrm>
            <a:off x="6664618" y="2853437"/>
            <a:ext cx="2700000" cy="1169777"/>
            <a:chOff x="6664618" y="2853437"/>
            <a:chExt cx="2700000" cy="1169777"/>
          </a:xfrm>
        </p:grpSpPr>
        <p:sp>
          <p:nvSpPr>
            <p:cNvPr id="10" name="ホームベース 4">
              <a:extLst>
                <a:ext uri="{FF2B5EF4-FFF2-40B4-BE49-F238E27FC236}">
                  <a16:creationId xmlns:a16="http://schemas.microsoft.com/office/drawing/2014/main" id="{A505FFF8-B854-DC95-BAE8-5AEE93555AFA}"/>
                </a:ext>
              </a:extLst>
            </p:cNvPr>
            <p:cNvSpPr/>
            <p:nvPr/>
          </p:nvSpPr>
          <p:spPr>
            <a:xfrm>
              <a:off x="6664618" y="2853437"/>
              <a:ext cx="2700000" cy="1169777"/>
            </a:xfrm>
            <a:prstGeom prst="homePlate">
              <a:avLst/>
            </a:prstGeom>
            <a:solidFill>
              <a:schemeClr val="tx1">
                <a:lumMod val="65000"/>
                <a:lumOff val="35000"/>
              </a:schemeClr>
            </a:solid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1" u="none" strike="noStrike" kern="1200" cap="none" spc="0" normalizeH="0" baseline="0" noProof="0">
                <a:ln>
                  <a:noFill/>
                </a:ln>
                <a:solidFill>
                  <a:srgbClr val="FFFFFF"/>
                </a:solidFill>
                <a:effectLst/>
                <a:uLnTx/>
                <a:uFillTx/>
                <a:latin typeface="Yu Gothic" panose="020B0400000000000000" pitchFamily="34" charset="-128"/>
                <a:ea typeface="Yu Gothic" panose="020B0400000000000000" pitchFamily="34" charset="-128"/>
              </a:endParaRPr>
            </a:p>
          </p:txBody>
        </p:sp>
        <p:sp>
          <p:nvSpPr>
            <p:cNvPr id="20" name="テキスト ボックス 19">
              <a:extLst>
                <a:ext uri="{FF2B5EF4-FFF2-40B4-BE49-F238E27FC236}">
                  <a16:creationId xmlns:a16="http://schemas.microsoft.com/office/drawing/2014/main" id="{69ABCEC5-54D3-0F44-CC37-FD63034C245C}"/>
                </a:ext>
              </a:extLst>
            </p:cNvPr>
            <p:cNvSpPr txBox="1"/>
            <p:nvPr/>
          </p:nvSpPr>
          <p:spPr>
            <a:xfrm>
              <a:off x="7145959" y="3001099"/>
              <a:ext cx="1801726" cy="88229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400"/>
                </a:spcAft>
                <a:buClr>
                  <a:srgbClr val="FFFFFF"/>
                </a:buClr>
                <a:buSzPts val="1400"/>
                <a:buFontTx/>
                <a:buNone/>
                <a:tabLst/>
                <a:defRPr/>
              </a:pPr>
              <a:r>
                <a:rPr kumimoji="0" lang="ja-JP" altLang="en-US" sz="1600" b="1" u="none" strike="noStrike" kern="1200" cap="none" spc="300" normalizeH="0" baseline="0" noProof="0">
                  <a:ln>
                    <a:noFill/>
                  </a:ln>
                  <a:solidFill>
                    <a:srgbClr val="FFFFFF"/>
                  </a:solidFill>
                  <a:effectLst/>
                  <a:uLnTx/>
                  <a:uFillTx/>
                  <a:latin typeface="Yu Gothic" panose="020B0400000000000000" pitchFamily="34" charset="-128"/>
                  <a:ea typeface="Yu Gothic" panose="020B0400000000000000" pitchFamily="34" charset="-128"/>
                  <a:cs typeface="Arial"/>
                  <a:sym typeface="Arial"/>
                </a:rPr>
                <a:t>支給時の為替レートで</a:t>
              </a:r>
              <a:endParaRPr kumimoji="0" lang="en-US" altLang="ja-JP" sz="1600" b="1" u="none" strike="noStrike" kern="1200" cap="none" spc="300" normalizeH="0" baseline="0" noProof="0" dirty="0">
                <a:ln>
                  <a:noFill/>
                </a:ln>
                <a:solidFill>
                  <a:srgbClr val="FFFFFF"/>
                </a:solidFill>
                <a:effectLst/>
                <a:uLnTx/>
                <a:uFillTx/>
                <a:latin typeface="Yu Gothic" panose="020B0400000000000000" pitchFamily="34" charset="-128"/>
                <a:ea typeface="Yu Gothic" panose="020B0400000000000000" pitchFamily="34" charset="-128"/>
                <a:cs typeface="Arial"/>
                <a:sym typeface="Arial"/>
              </a:endParaRPr>
            </a:p>
            <a:p>
              <a:pPr marL="0" marR="0" lvl="0" indent="0" algn="ctr" defTabSz="457200" rtl="0" eaLnBrk="1" fontAlgn="auto" latinLnBrk="0" hangingPunct="1">
                <a:lnSpc>
                  <a:spcPct val="100000"/>
                </a:lnSpc>
                <a:spcBef>
                  <a:spcPts val="0"/>
                </a:spcBef>
                <a:spcAft>
                  <a:spcPts val="400"/>
                </a:spcAft>
                <a:buClr>
                  <a:srgbClr val="FFFFFF"/>
                </a:buClr>
                <a:buSzPts val="1400"/>
                <a:buFontTx/>
                <a:buNone/>
                <a:tabLst/>
                <a:defRPr/>
              </a:pPr>
              <a:r>
                <a:rPr kumimoji="0" lang="ja-JP" altLang="en-US" sz="1600" b="1" spc="300">
                  <a:solidFill>
                    <a:srgbClr val="FFFFFF"/>
                  </a:solidFill>
                  <a:latin typeface="Yu Gothic" panose="020B0400000000000000" pitchFamily="34" charset="-128"/>
                  <a:ea typeface="Yu Gothic" panose="020B0400000000000000" pitchFamily="34" charset="-128"/>
                  <a:cs typeface="Arial"/>
                  <a:sym typeface="Arial"/>
                </a:rPr>
                <a:t>委員会に入金</a:t>
              </a:r>
              <a:endParaRPr kumimoji="0" lang="ja-JP" altLang="en-US" sz="1600" b="1" u="none" strike="noStrike" kern="1200" cap="none" spc="300" normalizeH="0" baseline="0" noProof="0" dirty="0">
                <a:ln>
                  <a:noFill/>
                </a:ln>
                <a:solidFill>
                  <a:srgbClr val="FFFFFF"/>
                </a:solidFill>
                <a:effectLst/>
                <a:uLnTx/>
                <a:uFillTx/>
                <a:latin typeface="Yu Gothic" panose="020B0400000000000000" pitchFamily="34" charset="-128"/>
                <a:ea typeface="Yu Gothic" panose="020B0400000000000000" pitchFamily="34" charset="-128"/>
                <a:cs typeface="Arial"/>
                <a:sym typeface="Arial"/>
              </a:endParaRPr>
            </a:p>
          </p:txBody>
        </p:sp>
      </p:grpSp>
      <p:grpSp>
        <p:nvGrpSpPr>
          <p:cNvPr id="31" name="グループ化 30">
            <a:extLst>
              <a:ext uri="{FF2B5EF4-FFF2-40B4-BE49-F238E27FC236}">
                <a16:creationId xmlns:a16="http://schemas.microsoft.com/office/drawing/2014/main" id="{F9FB87C4-72FC-7D02-A262-70A56F30B3E9}"/>
              </a:ext>
            </a:extLst>
          </p:cNvPr>
          <p:cNvGrpSpPr/>
          <p:nvPr/>
        </p:nvGrpSpPr>
        <p:grpSpPr>
          <a:xfrm>
            <a:off x="4534123" y="2852946"/>
            <a:ext cx="2700000" cy="1186019"/>
            <a:chOff x="4534123" y="2852946"/>
            <a:chExt cx="2700000" cy="1186019"/>
          </a:xfrm>
        </p:grpSpPr>
        <p:sp>
          <p:nvSpPr>
            <p:cNvPr id="11" name="ホームベース 6">
              <a:extLst>
                <a:ext uri="{FF2B5EF4-FFF2-40B4-BE49-F238E27FC236}">
                  <a16:creationId xmlns:a16="http://schemas.microsoft.com/office/drawing/2014/main" id="{87CAA9A2-EAAA-73D7-4B59-75FBF845E9CA}"/>
                </a:ext>
              </a:extLst>
            </p:cNvPr>
            <p:cNvSpPr/>
            <p:nvPr/>
          </p:nvSpPr>
          <p:spPr>
            <a:xfrm>
              <a:off x="4534123" y="2852946"/>
              <a:ext cx="2700000" cy="1169777"/>
            </a:xfrm>
            <a:prstGeom prst="homePlate">
              <a:avLst/>
            </a:prstGeom>
            <a:solidFill>
              <a:schemeClr val="tx1">
                <a:lumMod val="65000"/>
                <a:lumOff val="35000"/>
              </a:schemeClr>
            </a:solid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1" u="none" strike="noStrike" kern="1200" cap="none" spc="0" normalizeH="0" baseline="0" noProof="0">
                <a:ln>
                  <a:noFill/>
                </a:ln>
                <a:solidFill>
                  <a:srgbClr val="FFFFFF"/>
                </a:solidFill>
                <a:effectLst/>
                <a:uLnTx/>
                <a:uFillTx/>
                <a:latin typeface="Yu Gothic" panose="020B0400000000000000" pitchFamily="34" charset="-128"/>
                <a:ea typeface="Yu Gothic" panose="020B0400000000000000" pitchFamily="34" charset="-128"/>
              </a:endParaRPr>
            </a:p>
          </p:txBody>
        </p:sp>
        <p:sp>
          <p:nvSpPr>
            <p:cNvPr id="23" name="Google Shape;557;p48">
              <a:extLst>
                <a:ext uri="{FF2B5EF4-FFF2-40B4-BE49-F238E27FC236}">
                  <a16:creationId xmlns:a16="http://schemas.microsoft.com/office/drawing/2014/main" id="{EFBE01E2-DCB8-88AE-54E0-A2D0D0963BA1}"/>
                </a:ext>
              </a:extLst>
            </p:cNvPr>
            <p:cNvSpPr txBox="1"/>
            <p:nvPr/>
          </p:nvSpPr>
          <p:spPr>
            <a:xfrm>
              <a:off x="5142362" y="3001099"/>
              <a:ext cx="1620000" cy="1037866"/>
            </a:xfrm>
            <a:prstGeom prst="rect">
              <a:avLst/>
            </a:prstGeom>
            <a:noFill/>
            <a:ln>
              <a:noFill/>
            </a:ln>
          </p:spPr>
          <p:txBody>
            <a:bodyPr spcFirstLastPara="1" wrap="square" lIns="36000" tIns="36000" rIns="36000" bIns="36000" anchor="ctr" anchorCtr="0">
              <a:normAutofit lnSpcReduction="10000"/>
            </a:bodyPr>
            <a:lstStyle/>
            <a:p>
              <a:pPr marL="0" marR="0" lvl="0" indent="0" algn="ctr" defTabSz="457200" rtl="0" eaLnBrk="1" fontAlgn="auto" latinLnBrk="0" hangingPunct="1">
                <a:lnSpc>
                  <a:spcPct val="100000"/>
                </a:lnSpc>
                <a:spcBef>
                  <a:spcPts val="0"/>
                </a:spcBef>
                <a:spcAft>
                  <a:spcPts val="400"/>
                </a:spcAft>
                <a:buClr>
                  <a:srgbClr val="FFFFFF"/>
                </a:buClr>
                <a:buSzPts val="1400"/>
                <a:buFontTx/>
                <a:buNone/>
                <a:tabLst/>
                <a:defRPr/>
              </a:pPr>
              <a:r>
                <a:rPr kumimoji="0" lang="ja-JP" altLang="en-US" sz="2000" b="1" u="none" strike="noStrike" kern="1200" cap="none" spc="300" normalizeH="0" baseline="0" noProof="0">
                  <a:ln>
                    <a:noFill/>
                  </a:ln>
                  <a:solidFill>
                    <a:srgbClr val="FFFFFF"/>
                  </a:solidFill>
                  <a:effectLst/>
                  <a:uLnTx/>
                  <a:uFillTx/>
                  <a:latin typeface="Yu Gothic" panose="020B0400000000000000" pitchFamily="34" charset="-128"/>
                  <a:ea typeface="Yu Gothic" panose="020B0400000000000000" pitchFamily="34" charset="-128"/>
                  <a:cs typeface="Arial"/>
                  <a:sym typeface="Arial"/>
                </a:rPr>
                <a:t>財団から</a:t>
              </a:r>
              <a:endParaRPr kumimoji="0" lang="en-US" altLang="ja-JP" sz="2000" b="1" u="none" strike="noStrike" kern="1200" cap="none" spc="300" normalizeH="0" baseline="0" noProof="0" dirty="0">
                <a:ln>
                  <a:noFill/>
                </a:ln>
                <a:solidFill>
                  <a:srgbClr val="FFFFFF"/>
                </a:solidFill>
                <a:effectLst/>
                <a:uLnTx/>
                <a:uFillTx/>
                <a:latin typeface="Yu Gothic" panose="020B0400000000000000" pitchFamily="34" charset="-128"/>
                <a:ea typeface="Yu Gothic" panose="020B0400000000000000" pitchFamily="34" charset="-128"/>
                <a:cs typeface="Arial"/>
                <a:sym typeface="Arial"/>
              </a:endParaRPr>
            </a:p>
            <a:p>
              <a:pPr marL="0" marR="0" lvl="0" indent="0" algn="ctr" defTabSz="457200" rtl="0" eaLnBrk="1" fontAlgn="auto" latinLnBrk="0" hangingPunct="1">
                <a:lnSpc>
                  <a:spcPct val="100000"/>
                </a:lnSpc>
                <a:spcBef>
                  <a:spcPts val="0"/>
                </a:spcBef>
                <a:spcAft>
                  <a:spcPts val="400"/>
                </a:spcAft>
                <a:buClr>
                  <a:srgbClr val="FFFFFF"/>
                </a:buClr>
                <a:buSzPts val="1400"/>
                <a:buFontTx/>
                <a:buNone/>
                <a:tabLst/>
                <a:defRPr/>
              </a:pPr>
              <a:r>
                <a:rPr kumimoji="0" lang="en-US" altLang="ja-JP" sz="2000" b="1" spc="300" dirty="0">
                  <a:solidFill>
                    <a:srgbClr val="FFFFFF"/>
                  </a:solidFill>
                  <a:latin typeface="Yu Gothic" panose="020B0400000000000000" pitchFamily="34" charset="-128"/>
                  <a:ea typeface="Yu Gothic" panose="020B0400000000000000" pitchFamily="34" charset="-128"/>
                  <a:cs typeface="Arial"/>
                  <a:sym typeface="Arial"/>
                </a:rPr>
                <a:t>US</a:t>
              </a:r>
              <a:r>
                <a:rPr kumimoji="0" lang="ja-JP" altLang="en-US" sz="2000" b="1" spc="300">
                  <a:solidFill>
                    <a:srgbClr val="FFFFFF"/>
                  </a:solidFill>
                  <a:latin typeface="Yu Gothic" panose="020B0400000000000000" pitchFamily="34" charset="-128"/>
                  <a:ea typeface="Yu Gothic" panose="020B0400000000000000" pitchFamily="34" charset="-128"/>
                  <a:cs typeface="Arial"/>
                  <a:sym typeface="Arial"/>
                </a:rPr>
                <a:t>ドルで支給</a:t>
              </a:r>
              <a:endParaRPr kumimoji="0" lang="ja-JP" altLang="en-US" sz="2000" b="1" u="none" strike="noStrike" kern="1200" cap="none" spc="300" normalizeH="0" baseline="0" noProof="0" dirty="0">
                <a:ln>
                  <a:noFill/>
                </a:ln>
                <a:solidFill>
                  <a:srgbClr val="FFFFFF"/>
                </a:solidFill>
                <a:effectLst/>
                <a:uLnTx/>
                <a:uFillTx/>
                <a:latin typeface="Yu Gothic" panose="020B0400000000000000" pitchFamily="34" charset="-128"/>
                <a:ea typeface="Yu Gothic" panose="020B0400000000000000" pitchFamily="34" charset="-128"/>
                <a:cs typeface="Arial"/>
                <a:sym typeface="Arial"/>
              </a:endParaRPr>
            </a:p>
          </p:txBody>
        </p:sp>
      </p:grpSp>
      <p:sp>
        <p:nvSpPr>
          <p:cNvPr id="25" name="テキスト ボックス 24">
            <a:extLst>
              <a:ext uri="{FF2B5EF4-FFF2-40B4-BE49-F238E27FC236}">
                <a16:creationId xmlns:a16="http://schemas.microsoft.com/office/drawing/2014/main" id="{3651DD90-BD2C-6691-3387-498467C2D22A}"/>
              </a:ext>
            </a:extLst>
          </p:cNvPr>
          <p:cNvSpPr txBox="1"/>
          <p:nvPr/>
        </p:nvSpPr>
        <p:spPr>
          <a:xfrm>
            <a:off x="2383460" y="3994872"/>
            <a:ext cx="2287806" cy="773289"/>
          </a:xfrm>
          <a:prstGeom prst="rect">
            <a:avLst/>
          </a:prstGeom>
          <a:noFill/>
        </p:spPr>
        <p:txBody>
          <a:bodyPr wrap="none" rtlCol="0">
            <a:spAutoFit/>
          </a:bodyPr>
          <a:lstStyle/>
          <a:p>
            <a:pPr algn="ctr">
              <a:lnSpc>
                <a:spcPct val="150000"/>
              </a:lnSpc>
            </a:pPr>
            <a:r>
              <a:rPr lang="ja-JP" altLang="en-US" sz="1600">
                <a:solidFill>
                  <a:schemeClr val="tx1">
                    <a:lumMod val="75000"/>
                    <a:lumOff val="25000"/>
                  </a:schemeClr>
                </a:solidFill>
              </a:rPr>
              <a:t>希望額　</a:t>
            </a:r>
            <a:r>
              <a:rPr kumimoji="1" lang="ja-JP" altLang="en-US" sz="1600">
                <a:solidFill>
                  <a:schemeClr val="tx1">
                    <a:lumMod val="75000"/>
                    <a:lumOff val="25000"/>
                  </a:schemeClr>
                </a:solidFill>
              </a:rPr>
              <a:t> </a:t>
            </a:r>
            <a:r>
              <a:rPr kumimoji="1" lang="en-US" altLang="ja-JP" sz="1600" dirty="0">
                <a:solidFill>
                  <a:schemeClr val="tx1">
                    <a:lumMod val="75000"/>
                    <a:lumOff val="25000"/>
                  </a:schemeClr>
                </a:solidFill>
              </a:rPr>
              <a:t>US</a:t>
            </a:r>
            <a:r>
              <a:rPr kumimoji="1" lang="ja-JP" altLang="en-US" sz="1600">
                <a:solidFill>
                  <a:schemeClr val="tx1">
                    <a:lumMod val="75000"/>
                    <a:lumOff val="25000"/>
                  </a:schemeClr>
                </a:solidFill>
              </a:rPr>
              <a:t>＄</a:t>
            </a:r>
            <a:r>
              <a:rPr kumimoji="1" lang="en-US" altLang="ja-JP" sz="1600" dirty="0">
                <a:solidFill>
                  <a:schemeClr val="tx1">
                    <a:lumMod val="75000"/>
                    <a:lumOff val="25000"/>
                  </a:schemeClr>
                </a:solidFill>
              </a:rPr>
              <a:t>667</a:t>
            </a:r>
          </a:p>
          <a:p>
            <a:pPr algn="ctr">
              <a:lnSpc>
                <a:spcPct val="150000"/>
              </a:lnSpc>
            </a:pPr>
            <a:r>
              <a:rPr lang="ja-JP" altLang="en-US" sz="1600">
                <a:solidFill>
                  <a:schemeClr val="tx1">
                    <a:lumMod val="75000"/>
                    <a:lumOff val="25000"/>
                  </a:schemeClr>
                </a:solidFill>
              </a:rPr>
              <a:t>（</a:t>
            </a:r>
            <a:r>
              <a:rPr lang="en-US" altLang="ja-JP" sz="1600" dirty="0">
                <a:solidFill>
                  <a:schemeClr val="tx1">
                    <a:lumMod val="75000"/>
                    <a:lumOff val="25000"/>
                  </a:schemeClr>
                </a:solidFill>
              </a:rPr>
              <a:t>US</a:t>
            </a:r>
            <a:r>
              <a:rPr lang="ja-JP" altLang="en-US" sz="1600">
                <a:solidFill>
                  <a:schemeClr val="tx1">
                    <a:lumMod val="75000"/>
                    <a:lumOff val="25000"/>
                  </a:schemeClr>
                </a:solidFill>
              </a:rPr>
              <a:t>＄</a:t>
            </a:r>
            <a:r>
              <a:rPr lang="en-US" altLang="ja-JP" sz="1600" dirty="0">
                <a:solidFill>
                  <a:schemeClr val="tx1">
                    <a:lumMod val="75000"/>
                    <a:lumOff val="25000"/>
                  </a:schemeClr>
                </a:solidFill>
              </a:rPr>
              <a:t>1</a:t>
            </a:r>
            <a:r>
              <a:rPr lang="ja-JP" altLang="en-US" sz="1600">
                <a:solidFill>
                  <a:schemeClr val="tx1">
                    <a:lumMod val="75000"/>
                    <a:lumOff val="25000"/>
                  </a:schemeClr>
                </a:solidFill>
              </a:rPr>
              <a:t> ＝</a:t>
            </a:r>
            <a:r>
              <a:rPr lang="en-US" altLang="ja-JP" sz="1600" dirty="0">
                <a:solidFill>
                  <a:schemeClr val="tx1">
                    <a:lumMod val="75000"/>
                    <a:lumOff val="25000"/>
                  </a:schemeClr>
                </a:solidFill>
              </a:rPr>
              <a:t>150</a:t>
            </a:r>
            <a:r>
              <a:rPr lang="ja-JP" altLang="en-US" sz="1600">
                <a:solidFill>
                  <a:schemeClr val="tx1">
                    <a:lumMod val="75000"/>
                    <a:lumOff val="25000"/>
                  </a:schemeClr>
                </a:solidFill>
              </a:rPr>
              <a:t>円と仮定）</a:t>
            </a:r>
            <a:endParaRPr kumimoji="1" lang="en-US" altLang="ja-JP" sz="1600" dirty="0">
              <a:solidFill>
                <a:schemeClr val="tx1">
                  <a:lumMod val="75000"/>
                  <a:lumOff val="25000"/>
                </a:schemeClr>
              </a:solidFill>
            </a:endParaRPr>
          </a:p>
        </p:txBody>
      </p:sp>
      <p:sp>
        <p:nvSpPr>
          <p:cNvPr id="26" name="テキスト ボックス 25">
            <a:extLst>
              <a:ext uri="{FF2B5EF4-FFF2-40B4-BE49-F238E27FC236}">
                <a16:creationId xmlns:a16="http://schemas.microsoft.com/office/drawing/2014/main" id="{7F9463C3-3AA2-7E1D-F21B-936067D7A253}"/>
              </a:ext>
            </a:extLst>
          </p:cNvPr>
          <p:cNvSpPr txBox="1"/>
          <p:nvPr/>
        </p:nvSpPr>
        <p:spPr>
          <a:xfrm>
            <a:off x="5212003" y="4170385"/>
            <a:ext cx="1344240" cy="442878"/>
          </a:xfrm>
          <a:prstGeom prst="rect">
            <a:avLst/>
          </a:prstGeom>
          <a:noFill/>
        </p:spPr>
        <p:txBody>
          <a:bodyPr wrap="square">
            <a:spAutoFit/>
          </a:bodyPr>
          <a:lstStyle/>
          <a:p>
            <a:pPr>
              <a:lnSpc>
                <a:spcPct val="150000"/>
              </a:lnSpc>
            </a:pPr>
            <a:r>
              <a:rPr lang="en-US" altLang="ja-JP" sz="1800" dirty="0">
                <a:solidFill>
                  <a:schemeClr val="tx1">
                    <a:lumMod val="75000"/>
                    <a:lumOff val="25000"/>
                  </a:schemeClr>
                </a:solidFill>
              </a:rPr>
              <a:t>US</a:t>
            </a:r>
            <a:r>
              <a:rPr lang="ja-JP" altLang="en-US" sz="1800">
                <a:solidFill>
                  <a:schemeClr val="tx1">
                    <a:lumMod val="75000"/>
                    <a:lumOff val="25000"/>
                  </a:schemeClr>
                </a:solidFill>
              </a:rPr>
              <a:t>＄</a:t>
            </a:r>
            <a:r>
              <a:rPr lang="en-US" altLang="ja-JP" sz="1800" dirty="0">
                <a:solidFill>
                  <a:schemeClr val="tx1">
                    <a:lumMod val="75000"/>
                    <a:lumOff val="25000"/>
                  </a:schemeClr>
                </a:solidFill>
              </a:rPr>
              <a:t>550</a:t>
            </a:r>
            <a:endParaRPr kumimoji="1" lang="ja-JP" altLang="en-US" sz="1800" dirty="0">
              <a:solidFill>
                <a:schemeClr val="tx1">
                  <a:lumMod val="75000"/>
                  <a:lumOff val="25000"/>
                </a:schemeClr>
              </a:solidFill>
            </a:endParaRPr>
          </a:p>
        </p:txBody>
      </p:sp>
      <p:sp>
        <p:nvSpPr>
          <p:cNvPr id="27" name="テキスト ボックス 26">
            <a:extLst>
              <a:ext uri="{FF2B5EF4-FFF2-40B4-BE49-F238E27FC236}">
                <a16:creationId xmlns:a16="http://schemas.microsoft.com/office/drawing/2014/main" id="{5B9D2E64-2DCB-E741-22E4-D4FF41560162}"/>
              </a:ext>
            </a:extLst>
          </p:cNvPr>
          <p:cNvSpPr txBox="1"/>
          <p:nvPr/>
        </p:nvSpPr>
        <p:spPr>
          <a:xfrm>
            <a:off x="7393047" y="3994872"/>
            <a:ext cx="2621623" cy="773289"/>
          </a:xfrm>
          <a:prstGeom prst="rect">
            <a:avLst/>
          </a:prstGeom>
          <a:noFill/>
        </p:spPr>
        <p:txBody>
          <a:bodyPr wrap="square">
            <a:spAutoFit/>
          </a:bodyPr>
          <a:lstStyle/>
          <a:p>
            <a:pPr algn="ctr">
              <a:lnSpc>
                <a:spcPct val="150000"/>
              </a:lnSpc>
            </a:pPr>
            <a:r>
              <a:rPr lang="en-US" altLang="ja-JP" sz="1600" dirty="0">
                <a:solidFill>
                  <a:schemeClr val="tx1">
                    <a:lumMod val="75000"/>
                    <a:lumOff val="25000"/>
                  </a:schemeClr>
                </a:solidFill>
              </a:rPr>
              <a:t>¥77,000</a:t>
            </a:r>
          </a:p>
          <a:p>
            <a:pPr algn="ctr">
              <a:lnSpc>
                <a:spcPct val="150000"/>
              </a:lnSpc>
            </a:pPr>
            <a:r>
              <a:rPr lang="ja-JP" altLang="en-US" sz="1600">
                <a:solidFill>
                  <a:schemeClr val="tx1">
                    <a:lumMod val="75000"/>
                    <a:lumOff val="25000"/>
                  </a:schemeClr>
                </a:solidFill>
              </a:rPr>
              <a:t>（</a:t>
            </a:r>
            <a:r>
              <a:rPr lang="en-US" altLang="ja-JP" sz="1600" dirty="0">
                <a:solidFill>
                  <a:schemeClr val="tx1">
                    <a:lumMod val="75000"/>
                    <a:lumOff val="25000"/>
                  </a:schemeClr>
                </a:solidFill>
              </a:rPr>
              <a:t>US</a:t>
            </a:r>
            <a:r>
              <a:rPr lang="ja-JP" altLang="en-US" sz="1600">
                <a:solidFill>
                  <a:schemeClr val="tx1">
                    <a:lumMod val="75000"/>
                    <a:lumOff val="25000"/>
                  </a:schemeClr>
                </a:solidFill>
              </a:rPr>
              <a:t>＄</a:t>
            </a:r>
            <a:r>
              <a:rPr lang="en-US" altLang="ja-JP" sz="1600" dirty="0">
                <a:solidFill>
                  <a:schemeClr val="tx1">
                    <a:lumMod val="75000"/>
                    <a:lumOff val="25000"/>
                  </a:schemeClr>
                </a:solidFill>
              </a:rPr>
              <a:t>1</a:t>
            </a:r>
            <a:r>
              <a:rPr lang="ja-JP" altLang="en-US" sz="1600">
                <a:solidFill>
                  <a:schemeClr val="tx1">
                    <a:lumMod val="75000"/>
                    <a:lumOff val="25000"/>
                  </a:schemeClr>
                </a:solidFill>
              </a:rPr>
              <a:t> ＝</a:t>
            </a:r>
            <a:r>
              <a:rPr lang="en-US" altLang="ja-JP" sz="1600" dirty="0">
                <a:solidFill>
                  <a:schemeClr val="tx1">
                    <a:lumMod val="75000"/>
                    <a:lumOff val="25000"/>
                  </a:schemeClr>
                </a:solidFill>
              </a:rPr>
              <a:t>140</a:t>
            </a:r>
            <a:r>
              <a:rPr lang="ja-JP" altLang="en-US" sz="1600">
                <a:solidFill>
                  <a:schemeClr val="tx1">
                    <a:lumMod val="75000"/>
                    <a:lumOff val="25000"/>
                  </a:schemeClr>
                </a:solidFill>
              </a:rPr>
              <a:t>円と仮定）</a:t>
            </a:r>
            <a:endParaRPr kumimoji="1" lang="ja-JP" altLang="en-US" sz="1800" dirty="0">
              <a:solidFill>
                <a:schemeClr val="tx1">
                  <a:lumMod val="75000"/>
                  <a:lumOff val="25000"/>
                </a:schemeClr>
              </a:solidFill>
            </a:endParaRPr>
          </a:p>
        </p:txBody>
      </p:sp>
      <p:sp>
        <p:nvSpPr>
          <p:cNvPr id="28" name="テキスト ボックス 27">
            <a:extLst>
              <a:ext uri="{FF2B5EF4-FFF2-40B4-BE49-F238E27FC236}">
                <a16:creationId xmlns:a16="http://schemas.microsoft.com/office/drawing/2014/main" id="{FEA7C642-763C-81BF-93FB-8F7FA8B2935C}"/>
              </a:ext>
            </a:extLst>
          </p:cNvPr>
          <p:cNvSpPr txBox="1"/>
          <p:nvPr/>
        </p:nvSpPr>
        <p:spPr>
          <a:xfrm>
            <a:off x="4941024" y="5106926"/>
            <a:ext cx="6312389" cy="1087477"/>
          </a:xfrm>
          <a:prstGeom prst="rect">
            <a:avLst/>
          </a:prstGeom>
          <a:noFill/>
        </p:spPr>
        <p:txBody>
          <a:bodyPr wrap="square">
            <a:spAutoFit/>
          </a:bodyPr>
          <a:lstStyle/>
          <a:p>
            <a:pPr>
              <a:spcBef>
                <a:spcPts val="1000"/>
              </a:spcBef>
              <a:spcAft>
                <a:spcPts val="1000"/>
              </a:spcAft>
            </a:pPr>
            <a:r>
              <a:rPr lang="ja-JP" altLang="en-US" sz="2400" b="1">
                <a:solidFill>
                  <a:srgbClr val="FF7600"/>
                </a:solidFill>
                <a:effectLst/>
                <a:latin typeface="Yu Gothic" panose="020B0400000000000000" pitchFamily="34" charset="-128"/>
                <a:ea typeface="Yu Gothic" panose="020B0400000000000000" pitchFamily="34" charset="-128"/>
              </a:rPr>
              <a:t>クラブの条件により上限額があります。</a:t>
            </a:r>
            <a:endParaRPr lang="en-US" altLang="ja-JP" sz="2400" b="1" dirty="0">
              <a:solidFill>
                <a:srgbClr val="FF7600"/>
              </a:solidFill>
              <a:effectLst/>
              <a:latin typeface="Yu Gothic" panose="020B0400000000000000" pitchFamily="34" charset="-128"/>
              <a:ea typeface="Yu Gothic" panose="020B0400000000000000" pitchFamily="34" charset="-128"/>
            </a:endParaRPr>
          </a:p>
          <a:p>
            <a:pPr>
              <a:spcBef>
                <a:spcPts val="1000"/>
              </a:spcBef>
              <a:spcAft>
                <a:spcPts val="1000"/>
              </a:spcAft>
            </a:pPr>
            <a:r>
              <a:rPr lang="ja-JP" altLang="en-US" sz="2400" b="1">
                <a:solidFill>
                  <a:srgbClr val="FF7600"/>
                </a:solidFill>
                <a:effectLst/>
                <a:latin typeface="Yu Gothic" panose="020B0400000000000000" pitchFamily="34" charset="-128"/>
                <a:ea typeface="Yu Gothic" panose="020B0400000000000000" pitchFamily="34" charset="-128"/>
              </a:rPr>
              <a:t>為替レートによって、支給額が増減します。</a:t>
            </a:r>
            <a:endParaRPr lang="en-US" altLang="ja-JP" sz="2400" b="1" dirty="0">
              <a:solidFill>
                <a:srgbClr val="FF7600"/>
              </a:solidFill>
              <a:effectLst/>
              <a:latin typeface="Yu Gothic" panose="020B0400000000000000" pitchFamily="34" charset="-128"/>
              <a:ea typeface="Yu Gothic" panose="020B0400000000000000" pitchFamily="34" charset="-128"/>
            </a:endParaRPr>
          </a:p>
        </p:txBody>
      </p:sp>
      <p:grpSp>
        <p:nvGrpSpPr>
          <p:cNvPr id="30" name="グループ化 29">
            <a:extLst>
              <a:ext uri="{FF2B5EF4-FFF2-40B4-BE49-F238E27FC236}">
                <a16:creationId xmlns:a16="http://schemas.microsoft.com/office/drawing/2014/main" id="{A806E599-D19C-0DC7-928C-EECD27595F18}"/>
              </a:ext>
            </a:extLst>
          </p:cNvPr>
          <p:cNvGrpSpPr/>
          <p:nvPr/>
        </p:nvGrpSpPr>
        <p:grpSpPr>
          <a:xfrm>
            <a:off x="2403628" y="2852946"/>
            <a:ext cx="2700000" cy="1251975"/>
            <a:chOff x="2403628" y="2852946"/>
            <a:chExt cx="2700000" cy="1251975"/>
          </a:xfrm>
        </p:grpSpPr>
        <p:sp>
          <p:nvSpPr>
            <p:cNvPr id="13" name="ホームベース 7">
              <a:extLst>
                <a:ext uri="{FF2B5EF4-FFF2-40B4-BE49-F238E27FC236}">
                  <a16:creationId xmlns:a16="http://schemas.microsoft.com/office/drawing/2014/main" id="{E362C281-BC70-B414-A3FD-672A9DB0F108}"/>
                </a:ext>
              </a:extLst>
            </p:cNvPr>
            <p:cNvSpPr/>
            <p:nvPr/>
          </p:nvSpPr>
          <p:spPr>
            <a:xfrm>
              <a:off x="2403628" y="2852946"/>
              <a:ext cx="2700000" cy="1169777"/>
            </a:xfrm>
            <a:prstGeom prst="homePlate">
              <a:avLst/>
            </a:prstGeom>
            <a:solidFill>
              <a:srgbClr val="005DAA"/>
            </a:solid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1" u="none" strike="noStrike" kern="1200" cap="none" spc="0" normalizeH="0" baseline="0" noProof="0">
                <a:ln>
                  <a:noFill/>
                </a:ln>
                <a:solidFill>
                  <a:srgbClr val="FFFFFF"/>
                </a:solidFill>
                <a:effectLst/>
                <a:uLnTx/>
                <a:uFillTx/>
                <a:latin typeface="Yu Gothic" panose="020B0400000000000000" pitchFamily="34" charset="-128"/>
                <a:ea typeface="Yu Gothic" panose="020B0400000000000000" pitchFamily="34" charset="-128"/>
              </a:endParaRPr>
            </a:p>
          </p:txBody>
        </p:sp>
        <p:sp>
          <p:nvSpPr>
            <p:cNvPr id="16" name="Google Shape;557;p48">
              <a:extLst>
                <a:ext uri="{FF2B5EF4-FFF2-40B4-BE49-F238E27FC236}">
                  <a16:creationId xmlns:a16="http://schemas.microsoft.com/office/drawing/2014/main" id="{005B2396-E64A-3005-3F93-89C8EFF9B7A0}"/>
                </a:ext>
              </a:extLst>
            </p:cNvPr>
            <p:cNvSpPr txBox="1"/>
            <p:nvPr/>
          </p:nvSpPr>
          <p:spPr>
            <a:xfrm>
              <a:off x="3011867" y="3067055"/>
              <a:ext cx="1620000" cy="1037866"/>
            </a:xfrm>
            <a:prstGeom prst="rect">
              <a:avLst/>
            </a:prstGeom>
            <a:noFill/>
            <a:ln>
              <a:noFill/>
            </a:ln>
          </p:spPr>
          <p:txBody>
            <a:bodyPr spcFirstLastPara="1" wrap="square" lIns="36000" tIns="36000" rIns="36000" bIns="36000" anchor="ctr" anchorCtr="0">
              <a:normAutofit fontScale="70000" lnSpcReduction="20000"/>
            </a:bodyPr>
            <a:lstStyle/>
            <a:p>
              <a:pPr marL="0" marR="0" lvl="0" indent="0" algn="ctr" defTabSz="457200" rtl="0" eaLnBrk="1" fontAlgn="auto" latinLnBrk="0" hangingPunct="1">
                <a:lnSpc>
                  <a:spcPct val="100000"/>
                </a:lnSpc>
                <a:spcBef>
                  <a:spcPts val="0"/>
                </a:spcBef>
                <a:spcAft>
                  <a:spcPts val="400"/>
                </a:spcAft>
                <a:buClr>
                  <a:srgbClr val="FFFFFF"/>
                </a:buClr>
                <a:buSzPts val="1400"/>
                <a:buFontTx/>
                <a:buNone/>
                <a:tabLst/>
                <a:defRPr/>
              </a:pPr>
              <a:r>
                <a:rPr kumimoji="0" lang="ja-JP" altLang="en-US" sz="2000" b="1" u="none" strike="noStrike" kern="1200" cap="none" spc="300" normalizeH="0" baseline="0" noProof="0">
                  <a:ln>
                    <a:noFill/>
                  </a:ln>
                  <a:solidFill>
                    <a:srgbClr val="FFFFFF"/>
                  </a:solidFill>
                  <a:effectLst/>
                  <a:uLnTx/>
                  <a:uFillTx/>
                  <a:latin typeface="Yu Gothic" panose="020B0400000000000000" pitchFamily="34" charset="-128"/>
                  <a:ea typeface="Yu Gothic" panose="020B0400000000000000" pitchFamily="34" charset="-128"/>
                  <a:cs typeface="Arial"/>
                  <a:sym typeface="Arial"/>
                </a:rPr>
                <a:t>当委員会で</a:t>
              </a:r>
              <a:endParaRPr kumimoji="0" lang="en-US" altLang="ja-JP" sz="2000" b="1" u="none" strike="noStrike" kern="1200" cap="none" spc="300" normalizeH="0" baseline="0" noProof="0" dirty="0">
                <a:ln>
                  <a:noFill/>
                </a:ln>
                <a:solidFill>
                  <a:srgbClr val="FFFFFF"/>
                </a:solidFill>
                <a:effectLst/>
                <a:uLnTx/>
                <a:uFillTx/>
                <a:latin typeface="Yu Gothic" panose="020B0400000000000000" pitchFamily="34" charset="-128"/>
                <a:ea typeface="Yu Gothic" panose="020B0400000000000000" pitchFamily="34" charset="-128"/>
                <a:cs typeface="Arial"/>
                <a:sym typeface="Arial"/>
              </a:endParaRPr>
            </a:p>
            <a:p>
              <a:pPr marL="0" marR="0" lvl="0" indent="0" algn="ctr" defTabSz="457200" rtl="0" eaLnBrk="1" fontAlgn="auto" latinLnBrk="0" hangingPunct="1">
                <a:lnSpc>
                  <a:spcPct val="100000"/>
                </a:lnSpc>
                <a:spcBef>
                  <a:spcPts val="0"/>
                </a:spcBef>
                <a:spcAft>
                  <a:spcPts val="400"/>
                </a:spcAft>
                <a:buClr>
                  <a:srgbClr val="FFFFFF"/>
                </a:buClr>
                <a:buSzPts val="1400"/>
                <a:buFontTx/>
                <a:buNone/>
                <a:tabLst/>
                <a:defRPr/>
              </a:pPr>
              <a:r>
                <a:rPr kumimoji="0" lang="ja-JP" altLang="en-US" sz="2000" b="1" spc="300">
                  <a:solidFill>
                    <a:srgbClr val="FFFFFF"/>
                  </a:solidFill>
                  <a:latin typeface="Yu Gothic" panose="020B0400000000000000" pitchFamily="34" charset="-128"/>
                  <a:ea typeface="Yu Gothic" panose="020B0400000000000000" pitchFamily="34" charset="-128"/>
                  <a:cs typeface="Arial"/>
                  <a:sym typeface="Arial"/>
                </a:rPr>
                <a:t>クラブの上限額から、申請する補助金額を</a:t>
              </a:r>
              <a:r>
                <a:rPr kumimoji="0" lang="en-US" altLang="ja-JP" sz="2000" b="1" spc="300" dirty="0">
                  <a:solidFill>
                    <a:srgbClr val="FFFFFF"/>
                  </a:solidFill>
                  <a:latin typeface="Yu Gothic" panose="020B0400000000000000" pitchFamily="34" charset="-128"/>
                  <a:ea typeface="Yu Gothic" panose="020B0400000000000000" pitchFamily="34" charset="-128"/>
                  <a:cs typeface="Arial"/>
                  <a:sym typeface="Arial"/>
                </a:rPr>
                <a:t>US</a:t>
              </a:r>
              <a:r>
                <a:rPr kumimoji="0" lang="ja-JP" altLang="en-US" sz="2000" b="1" spc="300">
                  <a:solidFill>
                    <a:srgbClr val="FFFFFF"/>
                  </a:solidFill>
                  <a:latin typeface="Yu Gothic" panose="020B0400000000000000" pitchFamily="34" charset="-128"/>
                  <a:ea typeface="Yu Gothic" panose="020B0400000000000000" pitchFamily="34" charset="-128"/>
                  <a:cs typeface="Arial"/>
                  <a:sym typeface="Arial"/>
                </a:rPr>
                <a:t>ドルで決定</a:t>
              </a:r>
              <a:endParaRPr kumimoji="0" lang="en-US" altLang="ja-JP" sz="2000" b="1" spc="300" dirty="0">
                <a:solidFill>
                  <a:srgbClr val="FFFFFF"/>
                </a:solidFill>
                <a:latin typeface="Yu Gothic" panose="020B0400000000000000" pitchFamily="34" charset="-128"/>
                <a:ea typeface="Yu Gothic" panose="020B0400000000000000" pitchFamily="34" charset="-128"/>
                <a:cs typeface="Arial"/>
                <a:sym typeface="Arial"/>
              </a:endParaRPr>
            </a:p>
            <a:p>
              <a:pPr marL="0" marR="0" lvl="0" indent="0" algn="ctr" defTabSz="457200" rtl="0" eaLnBrk="1" fontAlgn="auto" latinLnBrk="0" hangingPunct="1">
                <a:lnSpc>
                  <a:spcPct val="100000"/>
                </a:lnSpc>
                <a:spcBef>
                  <a:spcPts val="0"/>
                </a:spcBef>
                <a:spcAft>
                  <a:spcPts val="400"/>
                </a:spcAft>
                <a:buClr>
                  <a:srgbClr val="FFFFFF"/>
                </a:buClr>
                <a:buSzPts val="1400"/>
                <a:buFontTx/>
                <a:buNone/>
                <a:tabLst/>
                <a:defRPr/>
              </a:pPr>
              <a:endParaRPr kumimoji="0" lang="ja-JP" altLang="en-US" sz="2000" b="1" u="none" strike="noStrike" kern="1200" cap="none" spc="300" normalizeH="0" baseline="0" noProof="0" dirty="0">
                <a:ln>
                  <a:noFill/>
                </a:ln>
                <a:solidFill>
                  <a:srgbClr val="FFFFFF"/>
                </a:solidFill>
                <a:effectLst/>
                <a:uLnTx/>
                <a:uFillTx/>
                <a:latin typeface="Yu Gothic" panose="020B0400000000000000" pitchFamily="34" charset="-128"/>
                <a:ea typeface="Yu Gothic" panose="020B0400000000000000" pitchFamily="34" charset="-128"/>
                <a:cs typeface="Arial"/>
                <a:sym typeface="Arial"/>
              </a:endParaRPr>
            </a:p>
          </p:txBody>
        </p:sp>
      </p:grpSp>
      <p:grpSp>
        <p:nvGrpSpPr>
          <p:cNvPr id="29" name="グループ化 28">
            <a:extLst>
              <a:ext uri="{FF2B5EF4-FFF2-40B4-BE49-F238E27FC236}">
                <a16:creationId xmlns:a16="http://schemas.microsoft.com/office/drawing/2014/main" id="{B137A870-EF63-D993-8970-9F617890FB78}"/>
              </a:ext>
            </a:extLst>
          </p:cNvPr>
          <p:cNvGrpSpPr/>
          <p:nvPr/>
        </p:nvGrpSpPr>
        <p:grpSpPr>
          <a:xfrm>
            <a:off x="273133" y="2852946"/>
            <a:ext cx="2700000" cy="1169777"/>
            <a:chOff x="273133" y="2852946"/>
            <a:chExt cx="2700000" cy="1169777"/>
          </a:xfrm>
        </p:grpSpPr>
        <p:sp>
          <p:nvSpPr>
            <p:cNvPr id="14" name="ホームベース 8">
              <a:extLst>
                <a:ext uri="{FF2B5EF4-FFF2-40B4-BE49-F238E27FC236}">
                  <a16:creationId xmlns:a16="http://schemas.microsoft.com/office/drawing/2014/main" id="{391B3ECF-A041-D450-8B78-CBD07A146CD4}"/>
                </a:ext>
              </a:extLst>
            </p:cNvPr>
            <p:cNvSpPr/>
            <p:nvPr/>
          </p:nvSpPr>
          <p:spPr>
            <a:xfrm>
              <a:off x="273133" y="2852946"/>
              <a:ext cx="2700000" cy="1169777"/>
            </a:xfrm>
            <a:prstGeom prst="homePlate">
              <a:avLst/>
            </a:prstGeom>
            <a:solidFill>
              <a:schemeClr val="tx1">
                <a:lumMod val="65000"/>
                <a:lumOff val="35000"/>
              </a:schemeClr>
            </a:solid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1" u="none" strike="noStrike" kern="1200" cap="none" spc="0" normalizeH="0" baseline="0" noProof="0">
                <a:ln>
                  <a:noFill/>
                </a:ln>
                <a:solidFill>
                  <a:srgbClr val="FFFFFF"/>
                </a:solidFill>
                <a:effectLst/>
                <a:uLnTx/>
                <a:uFillTx/>
                <a:latin typeface="Yu Gothic" panose="020B0400000000000000" pitchFamily="34" charset="-128"/>
                <a:ea typeface="Yu Gothic" panose="020B0400000000000000" pitchFamily="34" charset="-128"/>
              </a:endParaRPr>
            </a:p>
          </p:txBody>
        </p:sp>
        <p:sp>
          <p:nvSpPr>
            <p:cNvPr id="21" name="テキスト ボックス 20">
              <a:extLst>
                <a:ext uri="{FF2B5EF4-FFF2-40B4-BE49-F238E27FC236}">
                  <a16:creationId xmlns:a16="http://schemas.microsoft.com/office/drawing/2014/main" id="{9424BC96-D959-AEEF-E348-C1574054C388}"/>
                </a:ext>
              </a:extLst>
            </p:cNvPr>
            <p:cNvSpPr txBox="1"/>
            <p:nvPr/>
          </p:nvSpPr>
          <p:spPr>
            <a:xfrm>
              <a:off x="438622" y="3083295"/>
              <a:ext cx="1954381" cy="759182"/>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400"/>
                </a:spcAft>
                <a:buClr>
                  <a:srgbClr val="FFFFFF"/>
                </a:buClr>
                <a:buSzPts val="1400"/>
                <a:buFontTx/>
                <a:buNone/>
                <a:tabLst/>
                <a:defRPr/>
              </a:pPr>
              <a:r>
                <a:rPr kumimoji="0" lang="ja-JP" altLang="en-US" sz="2000" b="1" u="none" strike="noStrike" kern="1200" cap="none" spc="300" normalizeH="0" baseline="0" noProof="0">
                  <a:ln>
                    <a:noFill/>
                  </a:ln>
                  <a:solidFill>
                    <a:srgbClr val="FFFFFF"/>
                  </a:solidFill>
                  <a:effectLst/>
                  <a:uLnTx/>
                  <a:uFillTx/>
                  <a:latin typeface="Yu Gothic" panose="020B0400000000000000" pitchFamily="34" charset="-128"/>
                  <a:ea typeface="Yu Gothic" panose="020B0400000000000000" pitchFamily="34" charset="-128"/>
                  <a:cs typeface="Arial"/>
                  <a:sym typeface="Arial"/>
                </a:rPr>
                <a:t>クラブから</a:t>
              </a:r>
              <a:endParaRPr kumimoji="0" lang="en-US" altLang="ja-JP" sz="2000" b="1" u="none" strike="noStrike" kern="1200" cap="none" spc="300" normalizeH="0" baseline="0" noProof="0" dirty="0">
                <a:ln>
                  <a:noFill/>
                </a:ln>
                <a:solidFill>
                  <a:srgbClr val="FFFFFF"/>
                </a:solidFill>
                <a:effectLst/>
                <a:uLnTx/>
                <a:uFillTx/>
                <a:latin typeface="Yu Gothic" panose="020B0400000000000000" pitchFamily="34" charset="-128"/>
                <a:ea typeface="Yu Gothic" panose="020B0400000000000000" pitchFamily="34" charset="-128"/>
                <a:cs typeface="Arial"/>
                <a:sym typeface="Arial"/>
              </a:endParaRPr>
            </a:p>
            <a:p>
              <a:pPr marL="0" marR="0" lvl="0" indent="0" algn="ctr" defTabSz="457200" rtl="0" eaLnBrk="1" fontAlgn="auto" latinLnBrk="0" hangingPunct="1">
                <a:lnSpc>
                  <a:spcPct val="100000"/>
                </a:lnSpc>
                <a:spcBef>
                  <a:spcPts val="0"/>
                </a:spcBef>
                <a:spcAft>
                  <a:spcPts val="400"/>
                </a:spcAft>
                <a:buClr>
                  <a:srgbClr val="FFFFFF"/>
                </a:buClr>
                <a:buSzPts val="1400"/>
                <a:buFontTx/>
                <a:buNone/>
                <a:tabLst/>
                <a:defRPr/>
              </a:pPr>
              <a:r>
                <a:rPr kumimoji="0" lang="ja-JP" altLang="en-US" sz="2000" b="1" u="none" strike="noStrike" kern="1200" cap="none" spc="300" normalizeH="0" baseline="0" noProof="0">
                  <a:ln>
                    <a:noFill/>
                  </a:ln>
                  <a:solidFill>
                    <a:srgbClr val="FFFFFF"/>
                  </a:solidFill>
                  <a:effectLst/>
                  <a:uLnTx/>
                  <a:uFillTx/>
                  <a:latin typeface="Yu Gothic" panose="020B0400000000000000" pitchFamily="34" charset="-128"/>
                  <a:ea typeface="Yu Gothic" panose="020B0400000000000000" pitchFamily="34" charset="-128"/>
                  <a:cs typeface="Arial"/>
                  <a:sym typeface="Arial"/>
                </a:rPr>
                <a:t>日本円で申請</a:t>
              </a:r>
              <a:endParaRPr kumimoji="0" lang="en-US" altLang="ja-JP" sz="2000" b="1" u="none" strike="noStrike" kern="1200" cap="none" spc="300" normalizeH="0" baseline="0" noProof="0" dirty="0">
                <a:ln>
                  <a:noFill/>
                </a:ln>
                <a:solidFill>
                  <a:srgbClr val="FFFFFF"/>
                </a:solidFill>
                <a:effectLst/>
                <a:uLnTx/>
                <a:uFillTx/>
                <a:latin typeface="Yu Gothic" panose="020B0400000000000000" pitchFamily="34" charset="-128"/>
                <a:ea typeface="Yu Gothic" panose="020B0400000000000000" pitchFamily="34" charset="-128"/>
                <a:cs typeface="Arial"/>
                <a:sym typeface="Arial"/>
              </a:endParaRPr>
            </a:p>
          </p:txBody>
        </p:sp>
      </p:grpSp>
      <p:sp>
        <p:nvSpPr>
          <p:cNvPr id="35" name="テキスト ボックス 34">
            <a:extLst>
              <a:ext uri="{FF2B5EF4-FFF2-40B4-BE49-F238E27FC236}">
                <a16:creationId xmlns:a16="http://schemas.microsoft.com/office/drawing/2014/main" id="{156A77DD-8C33-2D42-C92B-812329355E7D}"/>
              </a:ext>
            </a:extLst>
          </p:cNvPr>
          <p:cNvSpPr txBox="1"/>
          <p:nvPr/>
        </p:nvSpPr>
        <p:spPr>
          <a:xfrm>
            <a:off x="458343" y="4780717"/>
            <a:ext cx="6138040" cy="1273875"/>
          </a:xfrm>
          <a:prstGeom prst="rect">
            <a:avLst/>
          </a:prstGeom>
          <a:noFill/>
        </p:spPr>
        <p:txBody>
          <a:bodyPr wrap="square">
            <a:spAutoFit/>
          </a:bodyPr>
          <a:lstStyle/>
          <a:p>
            <a:pPr algn="ctr">
              <a:lnSpc>
                <a:spcPct val="150000"/>
              </a:lnSpc>
            </a:pPr>
            <a:r>
              <a:rPr lang="ja-JP" altLang="en-US" sz="1800">
                <a:solidFill>
                  <a:schemeClr val="tx1">
                    <a:lumMod val="75000"/>
                    <a:lumOff val="25000"/>
                  </a:schemeClr>
                </a:solidFill>
              </a:rPr>
              <a:t>クラブ上限額　</a:t>
            </a:r>
            <a:r>
              <a:rPr lang="en-US" altLang="ja-JP" sz="1800" dirty="0">
                <a:solidFill>
                  <a:schemeClr val="tx1">
                    <a:lumMod val="75000"/>
                    <a:lumOff val="25000"/>
                  </a:schemeClr>
                </a:solidFill>
              </a:rPr>
              <a:t>US</a:t>
            </a:r>
            <a:r>
              <a:rPr kumimoji="1" lang="ja-JP" altLang="en-US" sz="1800">
                <a:solidFill>
                  <a:schemeClr val="tx1">
                    <a:lumMod val="75000"/>
                    <a:lumOff val="25000"/>
                  </a:schemeClr>
                </a:solidFill>
              </a:rPr>
              <a:t>＄</a:t>
            </a:r>
            <a:r>
              <a:rPr lang="en-US" altLang="ja-JP" sz="1800" dirty="0">
                <a:solidFill>
                  <a:schemeClr val="tx1">
                    <a:lumMod val="75000"/>
                    <a:lumOff val="25000"/>
                  </a:schemeClr>
                </a:solidFill>
              </a:rPr>
              <a:t>550</a:t>
            </a:r>
          </a:p>
          <a:p>
            <a:pPr algn="ctr">
              <a:lnSpc>
                <a:spcPct val="150000"/>
              </a:lnSpc>
            </a:pPr>
            <a:r>
              <a:rPr kumimoji="1" lang="ja-JP" altLang="en-US" sz="1800">
                <a:solidFill>
                  <a:schemeClr val="tx1">
                    <a:lumMod val="75000"/>
                    <a:lumOff val="25000"/>
                  </a:schemeClr>
                </a:solidFill>
              </a:rPr>
              <a:t>↓</a:t>
            </a:r>
            <a:endParaRPr kumimoji="1" lang="en-US" altLang="ja-JP" sz="1800" dirty="0">
              <a:solidFill>
                <a:schemeClr val="tx1">
                  <a:lumMod val="75000"/>
                  <a:lumOff val="25000"/>
                </a:schemeClr>
              </a:solidFill>
            </a:endParaRPr>
          </a:p>
          <a:p>
            <a:pPr algn="ctr">
              <a:lnSpc>
                <a:spcPct val="150000"/>
              </a:lnSpc>
            </a:pPr>
            <a:r>
              <a:rPr lang="ja-JP" altLang="en-US" sz="1800">
                <a:solidFill>
                  <a:schemeClr val="tx1">
                    <a:lumMod val="75000"/>
                    <a:lumOff val="25000"/>
                  </a:schemeClr>
                </a:solidFill>
              </a:rPr>
              <a:t>決定申請額　</a:t>
            </a:r>
            <a:r>
              <a:rPr lang="en-US" altLang="ja-JP" sz="1800" dirty="0">
                <a:solidFill>
                  <a:schemeClr val="tx1">
                    <a:lumMod val="75000"/>
                    <a:lumOff val="25000"/>
                  </a:schemeClr>
                </a:solidFill>
              </a:rPr>
              <a:t>US</a:t>
            </a:r>
            <a:r>
              <a:rPr lang="ja-JP" altLang="en-US" sz="1800">
                <a:solidFill>
                  <a:schemeClr val="tx1">
                    <a:lumMod val="75000"/>
                    <a:lumOff val="25000"/>
                  </a:schemeClr>
                </a:solidFill>
              </a:rPr>
              <a:t>＄</a:t>
            </a:r>
            <a:r>
              <a:rPr lang="en-US" altLang="ja-JP" sz="1800" dirty="0">
                <a:solidFill>
                  <a:schemeClr val="tx1">
                    <a:lumMod val="75000"/>
                    <a:lumOff val="25000"/>
                  </a:schemeClr>
                </a:solidFill>
              </a:rPr>
              <a:t>550</a:t>
            </a:r>
            <a:endParaRPr kumimoji="1" lang="ja-JP" altLang="en-US" sz="1800" dirty="0">
              <a:solidFill>
                <a:schemeClr val="tx1">
                  <a:lumMod val="75000"/>
                  <a:lumOff val="25000"/>
                </a:schemeClr>
              </a:solidFill>
            </a:endParaRPr>
          </a:p>
        </p:txBody>
      </p:sp>
      <p:sp>
        <p:nvSpPr>
          <p:cNvPr id="37" name="Subtitle 14">
            <a:extLst>
              <a:ext uri="{FF2B5EF4-FFF2-40B4-BE49-F238E27FC236}">
                <a16:creationId xmlns:a16="http://schemas.microsoft.com/office/drawing/2014/main" id="{E0388D25-3474-0766-0B2C-7AC1674E900F}"/>
              </a:ext>
            </a:extLst>
          </p:cNvPr>
          <p:cNvSpPr txBox="1">
            <a:spLocks/>
          </p:cNvSpPr>
          <p:nvPr/>
        </p:nvSpPr>
        <p:spPr>
          <a:xfrm>
            <a:off x="101823" y="6466923"/>
            <a:ext cx="2651887" cy="2878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S PMincho"/>
                <a:ea typeface="MS PMincho"/>
                <a:cs typeface="MS PMincho"/>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S PMincho"/>
                <a:ea typeface="MS PMincho"/>
                <a:cs typeface="MS PMincho"/>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S PMincho"/>
                <a:ea typeface="MS PMincho"/>
                <a:cs typeface="MS PMincho"/>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9pPr>
          </a:lstStyle>
          <a:p>
            <a:pPr marL="0" indent="0">
              <a:buNone/>
            </a:pP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r>
              <a:rPr lang="ja-JP" altLang="en-US" sz="1400" b="1" dirty="0">
                <a:solidFill>
                  <a:srgbClr val="F7A81B"/>
                </a:solidFill>
                <a:latin typeface="HGPｺﾞｼｯｸM" panose="020B0600000000000000" pitchFamily="50" charset="-128"/>
                <a:ea typeface="HGPｺﾞｼｯｸM" panose="020B0600000000000000" pitchFamily="50" charset="-128"/>
              </a:rPr>
              <a:t>世界でよいことをしよう</a:t>
            </a: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endParaRPr lang="ja" sz="1400" b="1" i="0" u="none" baseline="0" dirty="0">
              <a:solidFill>
                <a:srgbClr val="F7A81B"/>
              </a:solidFill>
              <a:latin typeface="HGPｺﾞｼｯｸM" panose="020B0600000000000000" pitchFamily="50" charset="-128"/>
              <a:ea typeface="HGPｺﾞｼｯｸM" panose="020B0600000000000000" pitchFamily="50" charset="-128"/>
            </a:endParaRPr>
          </a:p>
        </p:txBody>
      </p:sp>
      <p:pic>
        <p:nvPicPr>
          <p:cNvPr id="38" name="図 37">
            <a:extLst>
              <a:ext uri="{FF2B5EF4-FFF2-40B4-BE49-F238E27FC236}">
                <a16:creationId xmlns:a16="http://schemas.microsoft.com/office/drawing/2014/main" id="{7F1D8445-987C-E183-F4B9-E0C4F16A50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06263" y="6187862"/>
            <a:ext cx="2197608" cy="566928"/>
          </a:xfrm>
          <a:prstGeom prst="rect">
            <a:avLst/>
          </a:prstGeom>
        </p:spPr>
      </p:pic>
    </p:spTree>
    <p:custDataLst>
      <p:tags r:id="rId1"/>
    </p:custDataLst>
    <p:extLst>
      <p:ext uri="{BB962C8B-B14F-4D97-AF65-F5344CB8AC3E}">
        <p14:creationId xmlns:p14="http://schemas.microsoft.com/office/powerpoint/2010/main" val="3106033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additive="base">
                                        <p:cTn id="7" dur="300" fill="hold"/>
                                        <p:tgtEl>
                                          <p:spTgt spid="29"/>
                                        </p:tgtEl>
                                        <p:attrNameLst>
                                          <p:attrName>ppt_x</p:attrName>
                                        </p:attrNameLst>
                                      </p:cBhvr>
                                      <p:tavLst>
                                        <p:tav tm="0">
                                          <p:val>
                                            <p:strVal val="0-#ppt_w/2"/>
                                          </p:val>
                                        </p:tav>
                                        <p:tav tm="100000">
                                          <p:val>
                                            <p:strVal val="#ppt_x"/>
                                          </p:val>
                                        </p:tav>
                                      </p:tavLst>
                                    </p:anim>
                                    <p:anim calcmode="lin" valueType="num">
                                      <p:cBhvr additive="base">
                                        <p:cTn id="8" dur="300" fill="hold"/>
                                        <p:tgtEl>
                                          <p:spTgt spid="2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0"/>
                                        </p:tgtEl>
                                        <p:attrNameLst>
                                          <p:attrName>style.visibility</p:attrName>
                                        </p:attrNameLst>
                                      </p:cBhvr>
                                      <p:to>
                                        <p:strVal val="visible"/>
                                      </p:to>
                                    </p:set>
                                    <p:anim calcmode="lin" valueType="num">
                                      <p:cBhvr additive="base">
                                        <p:cTn id="13" dur="300" fill="hold"/>
                                        <p:tgtEl>
                                          <p:spTgt spid="30"/>
                                        </p:tgtEl>
                                        <p:attrNameLst>
                                          <p:attrName>ppt_x</p:attrName>
                                        </p:attrNameLst>
                                      </p:cBhvr>
                                      <p:tavLst>
                                        <p:tav tm="0">
                                          <p:val>
                                            <p:strVal val="0-#ppt_w/2"/>
                                          </p:val>
                                        </p:tav>
                                        <p:tav tm="100000">
                                          <p:val>
                                            <p:strVal val="#ppt_x"/>
                                          </p:val>
                                        </p:tav>
                                      </p:tavLst>
                                    </p:anim>
                                    <p:anim calcmode="lin" valueType="num">
                                      <p:cBhvr additive="base">
                                        <p:cTn id="14" dur="300" fill="hold"/>
                                        <p:tgtEl>
                                          <p:spTgt spid="30"/>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1"/>
                                        </p:tgtEl>
                                        <p:attrNameLst>
                                          <p:attrName>style.visibility</p:attrName>
                                        </p:attrNameLst>
                                      </p:cBhvr>
                                      <p:to>
                                        <p:strVal val="visible"/>
                                      </p:to>
                                    </p:set>
                                    <p:anim calcmode="lin" valueType="num">
                                      <p:cBhvr additive="base">
                                        <p:cTn id="19" dur="300" fill="hold"/>
                                        <p:tgtEl>
                                          <p:spTgt spid="31"/>
                                        </p:tgtEl>
                                        <p:attrNameLst>
                                          <p:attrName>ppt_x</p:attrName>
                                        </p:attrNameLst>
                                      </p:cBhvr>
                                      <p:tavLst>
                                        <p:tav tm="0">
                                          <p:val>
                                            <p:strVal val="0-#ppt_w/2"/>
                                          </p:val>
                                        </p:tav>
                                        <p:tav tm="100000">
                                          <p:val>
                                            <p:strVal val="#ppt_x"/>
                                          </p:val>
                                        </p:tav>
                                      </p:tavLst>
                                    </p:anim>
                                    <p:anim calcmode="lin" valueType="num">
                                      <p:cBhvr additive="base">
                                        <p:cTn id="20" dur="300" fill="hold"/>
                                        <p:tgtEl>
                                          <p:spTgt spid="31"/>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2"/>
                                        </p:tgtEl>
                                        <p:attrNameLst>
                                          <p:attrName>style.visibility</p:attrName>
                                        </p:attrNameLst>
                                      </p:cBhvr>
                                      <p:to>
                                        <p:strVal val="visible"/>
                                      </p:to>
                                    </p:set>
                                    <p:anim calcmode="lin" valueType="num">
                                      <p:cBhvr additive="base">
                                        <p:cTn id="25" dur="300" fill="hold"/>
                                        <p:tgtEl>
                                          <p:spTgt spid="32"/>
                                        </p:tgtEl>
                                        <p:attrNameLst>
                                          <p:attrName>ppt_x</p:attrName>
                                        </p:attrNameLst>
                                      </p:cBhvr>
                                      <p:tavLst>
                                        <p:tav tm="0">
                                          <p:val>
                                            <p:strVal val="0-#ppt_w/2"/>
                                          </p:val>
                                        </p:tav>
                                        <p:tav tm="100000">
                                          <p:val>
                                            <p:strVal val="#ppt_x"/>
                                          </p:val>
                                        </p:tav>
                                      </p:tavLst>
                                    </p:anim>
                                    <p:anim calcmode="lin" valueType="num">
                                      <p:cBhvr additive="base">
                                        <p:cTn id="26" dur="300" fill="hold"/>
                                        <p:tgtEl>
                                          <p:spTgt spid="32"/>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300" fill="hold"/>
                                        <p:tgtEl>
                                          <p:spTgt spid="33"/>
                                        </p:tgtEl>
                                        <p:attrNameLst>
                                          <p:attrName>ppt_x</p:attrName>
                                        </p:attrNameLst>
                                      </p:cBhvr>
                                      <p:tavLst>
                                        <p:tav tm="0">
                                          <p:val>
                                            <p:strVal val="0-#ppt_w/2"/>
                                          </p:val>
                                        </p:tav>
                                        <p:tav tm="100000">
                                          <p:val>
                                            <p:strVal val="#ppt_x"/>
                                          </p:val>
                                        </p:tav>
                                      </p:tavLst>
                                    </p:anim>
                                    <p:anim calcmode="lin" valueType="num">
                                      <p:cBhvr additive="base">
                                        <p:cTn id="32" dur="300" fill="hold"/>
                                        <p:tgtEl>
                                          <p:spTgt spid="33"/>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dissolve">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dissolve">
                                      <p:cBhvr>
                                        <p:cTn id="42" dur="500"/>
                                        <p:tgtEl>
                                          <p:spTgt spid="25"/>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36"/>
                                        </p:tgtEl>
                                        <p:attrNameLst>
                                          <p:attrName>style.visibility</p:attrName>
                                        </p:attrNameLst>
                                      </p:cBhvr>
                                      <p:to>
                                        <p:strVal val="visible"/>
                                      </p:to>
                                    </p:set>
                                    <p:animEffect transition="in" filter="wipe(down)">
                                      <p:cBhvr>
                                        <p:cTn id="47" dur="500"/>
                                        <p:tgtEl>
                                          <p:spTgt spid="36"/>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35"/>
                                        </p:tgtEl>
                                        <p:attrNameLst>
                                          <p:attrName>style.visibility</p:attrName>
                                        </p:attrNameLst>
                                      </p:cBhvr>
                                      <p:to>
                                        <p:strVal val="visible"/>
                                      </p:to>
                                    </p:set>
                                    <p:animEffect transition="in" filter="dissolve">
                                      <p:cBhvr>
                                        <p:cTn id="52" dur="500"/>
                                        <p:tgtEl>
                                          <p:spTgt spid="35"/>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26"/>
                                        </p:tgtEl>
                                        <p:attrNameLst>
                                          <p:attrName>style.visibility</p:attrName>
                                        </p:attrNameLst>
                                      </p:cBhvr>
                                      <p:to>
                                        <p:strVal val="visible"/>
                                      </p:to>
                                    </p:set>
                                    <p:animEffect transition="in" filter="dissolve">
                                      <p:cBhvr>
                                        <p:cTn id="57" dur="500"/>
                                        <p:tgtEl>
                                          <p:spTgt spid="26"/>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27"/>
                                        </p:tgtEl>
                                        <p:attrNameLst>
                                          <p:attrName>style.visibility</p:attrName>
                                        </p:attrNameLst>
                                      </p:cBhvr>
                                      <p:to>
                                        <p:strVal val="visible"/>
                                      </p:to>
                                    </p:set>
                                    <p:animEffect transition="in" filter="dissolve">
                                      <p:cBhvr>
                                        <p:cTn id="62" dur="500"/>
                                        <p:tgtEl>
                                          <p:spTgt spid="27"/>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dissolve">
                                      <p:cBhvr>
                                        <p:cTn id="6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5" grpId="0"/>
      <p:bldP spid="26" grpId="0"/>
      <p:bldP spid="27" grpId="0"/>
      <p:bldP spid="28" grpId="0"/>
      <p:bldP spid="3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71F5F51-E941-8C40-9192-FD83E46A1611}"/>
              </a:ext>
            </a:extLst>
          </p:cNvPr>
          <p:cNvSpPr/>
          <p:nvPr/>
        </p:nvSpPr>
        <p:spPr>
          <a:xfrm>
            <a:off x="0" y="-2270"/>
            <a:ext cx="12192000" cy="1097236"/>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4200"/>
              <a:buFont typeface="Arial"/>
              <a:buNone/>
            </a:pPr>
            <a:r>
              <a:rPr lang="ja-JP" altLang="en-US" sz="4000" b="1">
                <a:latin typeface="Yu Gothic" panose="020B0400000000000000" pitchFamily="34" charset="-128"/>
                <a:ea typeface="Yu Gothic" panose="020B0400000000000000" pitchFamily="34" charset="-128"/>
                <a:cs typeface="MS PMincho"/>
                <a:sym typeface="MS PMincho"/>
              </a:rPr>
              <a:t>申請における不備・指摘事項の例</a:t>
            </a:r>
            <a:endParaRPr lang="ja-JP" altLang="en-US" sz="4000" b="1" u="none" strike="noStrike" cap="none">
              <a:solidFill>
                <a:schemeClr val="lt1"/>
              </a:solidFill>
              <a:latin typeface="Yu Gothic" panose="020B0400000000000000" pitchFamily="34" charset="-128"/>
              <a:ea typeface="Yu Gothic" panose="020B0400000000000000" pitchFamily="34" charset="-128"/>
              <a:cs typeface="MS PMincho"/>
              <a:sym typeface="MS PMincho"/>
            </a:endParaRPr>
          </a:p>
        </p:txBody>
      </p:sp>
      <p:sp>
        <p:nvSpPr>
          <p:cNvPr id="12" name="Text Placeholder 6">
            <a:extLst>
              <a:ext uri="{FF2B5EF4-FFF2-40B4-BE49-F238E27FC236}">
                <a16:creationId xmlns:a16="http://schemas.microsoft.com/office/drawing/2014/main" id="{F58B4202-5033-8847-9549-FD12033863D4}"/>
              </a:ext>
            </a:extLst>
          </p:cNvPr>
          <p:cNvSpPr txBox="1">
            <a:spLocks/>
          </p:cNvSpPr>
          <p:nvPr/>
        </p:nvSpPr>
        <p:spPr>
          <a:xfrm>
            <a:off x="101823" y="6960359"/>
            <a:ext cx="5329985" cy="987620"/>
          </a:xfrm>
          <a:prstGeom prst="rect">
            <a:avLst/>
          </a:prstGeom>
          <a:noFill/>
          <a:ln w="44450">
            <a:noFill/>
          </a:ln>
        </p:spPr>
        <p:txBody>
          <a:bodyPr vert="horz" lIns="91440" tIns="0" rIns="91440" bIns="0" rtlCol="0" anchor="t" anchorCtr="0"/>
          <a:lstStyle>
            <a:defPPr>
              <a:defRPr lang="ja"/>
            </a:defPPr>
            <a:lvl1pPr marL="0" algn="r" defTabSz="914400" rtl="0" eaLnBrk="1" latinLnBrk="0" hangingPunct="1">
              <a:defRPr sz="1200" kern="1200">
                <a:solidFill>
                  <a:schemeClr val="tx1">
                    <a:tint val="75000"/>
                  </a:schemeClr>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 altLang="en-US" sz="3600" b="1" i="0" u="none" strike="noStrike" kern="1200" cap="none" spc="0" normalizeH="0" baseline="0" noProof="0" dirty="0">
                <a:ln>
                  <a:noFill/>
                </a:ln>
                <a:solidFill>
                  <a:srgbClr val="DA1A5A"/>
                </a:solidFill>
                <a:effectLst/>
                <a:uLnTx/>
                <a:uFillTx/>
                <a:latin typeface="MS PMincho"/>
                <a:ea typeface="MS PMincho"/>
              </a:rPr>
              <a:t>タイトルページのオプション</a:t>
            </a:r>
            <a:endParaRPr kumimoji="0" lang="ja" altLang="en-US" sz="3600" b="1" i="0" u="none" strike="noStrike" kern="1200" cap="none" spc="0" normalizeH="0" baseline="0" noProof="0" dirty="0">
              <a:ln>
                <a:noFill/>
              </a:ln>
              <a:solidFill>
                <a:srgbClr val="DA1A5A"/>
              </a:solidFill>
              <a:effectLst/>
              <a:uLnTx/>
              <a:uFillTx/>
              <a:latin typeface="MS PGothic" panose="020B0604020202020204" pitchFamily="34" charset="0"/>
              <a:ea typeface="MS PGothic" charset="0"/>
              <a:cs typeface="MS PGothic" panose="020B0604020202020204" pitchFamily="34" charset="0"/>
            </a:endParaRPr>
          </a:p>
        </p:txBody>
      </p:sp>
      <p:grpSp>
        <p:nvGrpSpPr>
          <p:cNvPr id="32" name="グループ化 31">
            <a:extLst>
              <a:ext uri="{FF2B5EF4-FFF2-40B4-BE49-F238E27FC236}">
                <a16:creationId xmlns:a16="http://schemas.microsoft.com/office/drawing/2014/main" id="{253929F0-3C11-AA27-1C34-510A47CA256E}"/>
              </a:ext>
            </a:extLst>
          </p:cNvPr>
          <p:cNvGrpSpPr/>
          <p:nvPr/>
        </p:nvGrpSpPr>
        <p:grpSpPr>
          <a:xfrm>
            <a:off x="1751682" y="1360827"/>
            <a:ext cx="6348039" cy="1569660"/>
            <a:chOff x="1751682" y="1360827"/>
            <a:chExt cx="6348039" cy="1569660"/>
          </a:xfrm>
        </p:grpSpPr>
        <p:sp>
          <p:nvSpPr>
            <p:cNvPr id="3" name="テキスト ボックス 2">
              <a:extLst>
                <a:ext uri="{FF2B5EF4-FFF2-40B4-BE49-F238E27FC236}">
                  <a16:creationId xmlns:a16="http://schemas.microsoft.com/office/drawing/2014/main" id="{4C30160E-CFEC-EA23-8340-06DCF8CF319E}"/>
                </a:ext>
              </a:extLst>
            </p:cNvPr>
            <p:cNvSpPr txBox="1"/>
            <p:nvPr/>
          </p:nvSpPr>
          <p:spPr>
            <a:xfrm>
              <a:off x="1751682" y="1360827"/>
              <a:ext cx="1463862" cy="1569660"/>
            </a:xfrm>
            <a:prstGeom prst="rect">
              <a:avLst/>
            </a:prstGeom>
            <a:noFill/>
          </p:spPr>
          <p:txBody>
            <a:bodyPr wrap="none" rtlCol="0">
              <a:spAutoFit/>
            </a:bodyPr>
            <a:lstStyle/>
            <a:p>
              <a:r>
                <a:rPr kumimoji="1" lang="en-US" altLang="ja-JP" sz="9600" b="1" dirty="0"/>
                <a:t>0</a:t>
              </a:r>
              <a:r>
                <a:rPr kumimoji="1" lang="en-US" altLang="ja-JP" sz="9600" b="1" dirty="0">
                  <a:solidFill>
                    <a:srgbClr val="FF7600"/>
                  </a:solidFill>
                </a:rPr>
                <a:t>1</a:t>
              </a:r>
              <a:endParaRPr kumimoji="1" lang="ja-JP" altLang="en-US" sz="9600" b="1" dirty="0">
                <a:solidFill>
                  <a:srgbClr val="FF7600"/>
                </a:solidFill>
              </a:endParaRPr>
            </a:p>
          </p:txBody>
        </p:sp>
        <p:sp>
          <p:nvSpPr>
            <p:cNvPr id="29" name="テキスト ボックス 28">
              <a:extLst>
                <a:ext uri="{FF2B5EF4-FFF2-40B4-BE49-F238E27FC236}">
                  <a16:creationId xmlns:a16="http://schemas.microsoft.com/office/drawing/2014/main" id="{CE0DE918-6C17-D043-992D-CEC093B13B68}"/>
                </a:ext>
              </a:extLst>
            </p:cNvPr>
            <p:cNvSpPr txBox="1"/>
            <p:nvPr/>
          </p:nvSpPr>
          <p:spPr>
            <a:xfrm>
              <a:off x="3617404" y="1745373"/>
              <a:ext cx="4482317" cy="646331"/>
            </a:xfrm>
            <a:prstGeom prst="rect">
              <a:avLst/>
            </a:prstGeom>
            <a:noFill/>
          </p:spPr>
          <p:txBody>
            <a:bodyPr wrap="none" rtlCol="0">
              <a:spAutoFit/>
            </a:bodyPr>
            <a:lstStyle/>
            <a:p>
              <a:r>
                <a:rPr kumimoji="1" lang="ja-JP" altLang="en-US" sz="3600" b="1" spc="300"/>
                <a:t>書類が不足している</a:t>
              </a:r>
              <a:endParaRPr kumimoji="1" lang="ja-JP" altLang="en-US" sz="3600" b="1" spc="300" dirty="0"/>
            </a:p>
          </p:txBody>
        </p:sp>
      </p:grpSp>
      <p:grpSp>
        <p:nvGrpSpPr>
          <p:cNvPr id="33" name="グループ化 32">
            <a:extLst>
              <a:ext uri="{FF2B5EF4-FFF2-40B4-BE49-F238E27FC236}">
                <a16:creationId xmlns:a16="http://schemas.microsoft.com/office/drawing/2014/main" id="{1462AF84-7665-0673-D01D-1817AD1F0916}"/>
              </a:ext>
            </a:extLst>
          </p:cNvPr>
          <p:cNvGrpSpPr/>
          <p:nvPr/>
        </p:nvGrpSpPr>
        <p:grpSpPr>
          <a:xfrm>
            <a:off x="1751682" y="3054550"/>
            <a:ext cx="7609602" cy="1569660"/>
            <a:chOff x="1751682" y="3054550"/>
            <a:chExt cx="7609602" cy="1569660"/>
          </a:xfrm>
        </p:grpSpPr>
        <p:sp>
          <p:nvSpPr>
            <p:cNvPr id="4" name="テキスト ボックス 3">
              <a:extLst>
                <a:ext uri="{FF2B5EF4-FFF2-40B4-BE49-F238E27FC236}">
                  <a16:creationId xmlns:a16="http://schemas.microsoft.com/office/drawing/2014/main" id="{4736BC54-695B-C7EC-542D-A57D1BB440CC}"/>
                </a:ext>
              </a:extLst>
            </p:cNvPr>
            <p:cNvSpPr txBox="1"/>
            <p:nvPr/>
          </p:nvSpPr>
          <p:spPr>
            <a:xfrm>
              <a:off x="1751682" y="3054550"/>
              <a:ext cx="1463862" cy="1569660"/>
            </a:xfrm>
            <a:prstGeom prst="rect">
              <a:avLst/>
            </a:prstGeom>
            <a:noFill/>
          </p:spPr>
          <p:txBody>
            <a:bodyPr wrap="none" rtlCol="0">
              <a:spAutoFit/>
            </a:bodyPr>
            <a:lstStyle/>
            <a:p>
              <a:r>
                <a:rPr kumimoji="1" lang="en-US" altLang="ja-JP" sz="9600" b="1" dirty="0">
                  <a:solidFill>
                    <a:srgbClr val="FF7600"/>
                  </a:solidFill>
                </a:rPr>
                <a:t>0</a:t>
              </a:r>
              <a:r>
                <a:rPr kumimoji="1" lang="en-US" altLang="ja-JP" sz="9600" b="1" dirty="0"/>
                <a:t>2</a:t>
              </a:r>
              <a:endParaRPr kumimoji="1" lang="ja-JP" altLang="en-US" sz="9600" b="1" dirty="0"/>
            </a:p>
          </p:txBody>
        </p:sp>
        <p:sp>
          <p:nvSpPr>
            <p:cNvPr id="30" name="テキスト ボックス 29">
              <a:extLst>
                <a:ext uri="{FF2B5EF4-FFF2-40B4-BE49-F238E27FC236}">
                  <a16:creationId xmlns:a16="http://schemas.microsoft.com/office/drawing/2014/main" id="{84878A8E-C8C6-9EED-C0FC-780DF99DCA01}"/>
                </a:ext>
              </a:extLst>
            </p:cNvPr>
            <p:cNvSpPr txBox="1"/>
            <p:nvPr/>
          </p:nvSpPr>
          <p:spPr>
            <a:xfrm>
              <a:off x="3617404" y="3516214"/>
              <a:ext cx="5743880" cy="646331"/>
            </a:xfrm>
            <a:prstGeom prst="rect">
              <a:avLst/>
            </a:prstGeom>
            <a:noFill/>
          </p:spPr>
          <p:txBody>
            <a:bodyPr wrap="none" rtlCol="0">
              <a:spAutoFit/>
            </a:bodyPr>
            <a:lstStyle/>
            <a:p>
              <a:r>
                <a:rPr kumimoji="1" lang="ja-JP" altLang="en-US" sz="3600" b="1" spc="300"/>
                <a:t>申請書の記載内容が不足</a:t>
              </a:r>
              <a:endParaRPr kumimoji="1" lang="ja-JP" altLang="en-US" sz="3600" b="1" spc="300" dirty="0"/>
            </a:p>
          </p:txBody>
        </p:sp>
      </p:grpSp>
      <p:grpSp>
        <p:nvGrpSpPr>
          <p:cNvPr id="34" name="グループ化 33">
            <a:extLst>
              <a:ext uri="{FF2B5EF4-FFF2-40B4-BE49-F238E27FC236}">
                <a16:creationId xmlns:a16="http://schemas.microsoft.com/office/drawing/2014/main" id="{0F16C5E4-1FF0-CC0C-78D1-039E8CC3D94E}"/>
              </a:ext>
            </a:extLst>
          </p:cNvPr>
          <p:cNvGrpSpPr/>
          <p:nvPr/>
        </p:nvGrpSpPr>
        <p:grpSpPr>
          <a:xfrm>
            <a:off x="1751682" y="4745398"/>
            <a:ext cx="10002886" cy="1569660"/>
            <a:chOff x="1751682" y="4745398"/>
            <a:chExt cx="10002886" cy="1569660"/>
          </a:xfrm>
        </p:grpSpPr>
        <p:sp>
          <p:nvSpPr>
            <p:cNvPr id="22" name="テキスト ボックス 21">
              <a:extLst>
                <a:ext uri="{FF2B5EF4-FFF2-40B4-BE49-F238E27FC236}">
                  <a16:creationId xmlns:a16="http://schemas.microsoft.com/office/drawing/2014/main" id="{18F8CC3E-9131-C128-AC7D-8C150620D773}"/>
                </a:ext>
              </a:extLst>
            </p:cNvPr>
            <p:cNvSpPr txBox="1"/>
            <p:nvPr/>
          </p:nvSpPr>
          <p:spPr>
            <a:xfrm>
              <a:off x="1751682" y="4745398"/>
              <a:ext cx="1463862" cy="1569660"/>
            </a:xfrm>
            <a:prstGeom prst="rect">
              <a:avLst/>
            </a:prstGeom>
            <a:noFill/>
          </p:spPr>
          <p:txBody>
            <a:bodyPr wrap="none" rtlCol="0">
              <a:spAutoFit/>
            </a:bodyPr>
            <a:lstStyle/>
            <a:p>
              <a:r>
                <a:rPr kumimoji="1" lang="en-US" altLang="ja-JP" sz="9600" b="1" dirty="0"/>
                <a:t>0</a:t>
              </a:r>
              <a:r>
                <a:rPr kumimoji="1" lang="en-US" altLang="ja-JP" sz="9600" b="1" dirty="0">
                  <a:solidFill>
                    <a:srgbClr val="FF7600"/>
                  </a:solidFill>
                </a:rPr>
                <a:t>3</a:t>
              </a:r>
              <a:endParaRPr kumimoji="1" lang="ja-JP" altLang="en-US" sz="9600" b="1" dirty="0">
                <a:solidFill>
                  <a:srgbClr val="FF7600"/>
                </a:solidFill>
              </a:endParaRPr>
            </a:p>
          </p:txBody>
        </p:sp>
        <p:sp>
          <p:nvSpPr>
            <p:cNvPr id="31" name="テキスト ボックス 30">
              <a:extLst>
                <a:ext uri="{FF2B5EF4-FFF2-40B4-BE49-F238E27FC236}">
                  <a16:creationId xmlns:a16="http://schemas.microsoft.com/office/drawing/2014/main" id="{B7417199-D47D-071F-D14C-76376F4C0BE6}"/>
                </a:ext>
              </a:extLst>
            </p:cNvPr>
            <p:cNvSpPr txBox="1"/>
            <p:nvPr/>
          </p:nvSpPr>
          <p:spPr>
            <a:xfrm>
              <a:off x="3617404" y="5140960"/>
              <a:ext cx="8137164" cy="646331"/>
            </a:xfrm>
            <a:prstGeom prst="rect">
              <a:avLst/>
            </a:prstGeom>
            <a:noFill/>
          </p:spPr>
          <p:txBody>
            <a:bodyPr wrap="none" rtlCol="0">
              <a:spAutoFit/>
            </a:bodyPr>
            <a:lstStyle/>
            <a:p>
              <a:r>
                <a:rPr kumimoji="1" lang="ja-JP" altLang="en-US" sz="3600" b="1" spc="300"/>
                <a:t>プロジェクト（資金用途）が適合しない</a:t>
              </a:r>
              <a:endParaRPr kumimoji="1" lang="ja-JP" altLang="en-US" sz="3600" b="1" spc="300" dirty="0"/>
            </a:p>
          </p:txBody>
        </p:sp>
      </p:grpSp>
      <p:sp>
        <p:nvSpPr>
          <p:cNvPr id="35" name="テキスト ボックス 34">
            <a:extLst>
              <a:ext uri="{FF2B5EF4-FFF2-40B4-BE49-F238E27FC236}">
                <a16:creationId xmlns:a16="http://schemas.microsoft.com/office/drawing/2014/main" id="{FABAC427-65B2-1370-3B10-9EF1A8A2F7D9}"/>
              </a:ext>
            </a:extLst>
          </p:cNvPr>
          <p:cNvSpPr txBox="1"/>
          <p:nvPr/>
        </p:nvSpPr>
        <p:spPr>
          <a:xfrm>
            <a:off x="1491847" y="3051675"/>
            <a:ext cx="9775242" cy="1200329"/>
          </a:xfrm>
          <a:prstGeom prst="rect">
            <a:avLst/>
          </a:prstGeom>
          <a:noFill/>
        </p:spPr>
        <p:txBody>
          <a:bodyPr wrap="square" rtlCol="0">
            <a:spAutoFit/>
          </a:bodyPr>
          <a:lstStyle/>
          <a:p>
            <a:r>
              <a:rPr lang="ja-JP" altLang="en-US" sz="3600" b="1">
                <a:effectLst/>
                <a:latin typeface="Yu Gothic" panose="020B0400000000000000" pitchFamily="34" charset="-128"/>
                <a:ea typeface="Yu Gothic" panose="020B0400000000000000" pitchFamily="34" charset="-128"/>
              </a:rPr>
              <a:t>ロータリー財団 地区補助金 授与と受諾の条件</a:t>
            </a:r>
          </a:p>
          <a:p>
            <a:endParaRPr kumimoji="1" lang="ja-JP" altLang="en-US" sz="3600" b="1" spc="300" dirty="0">
              <a:latin typeface="Yu Gothic" panose="020B0400000000000000" pitchFamily="34" charset="-128"/>
              <a:ea typeface="Yu Gothic" panose="020B0400000000000000" pitchFamily="34" charset="-128"/>
            </a:endParaRPr>
          </a:p>
        </p:txBody>
      </p:sp>
      <p:sp>
        <p:nvSpPr>
          <p:cNvPr id="36" name="テキスト ボックス 35">
            <a:extLst>
              <a:ext uri="{FF2B5EF4-FFF2-40B4-BE49-F238E27FC236}">
                <a16:creationId xmlns:a16="http://schemas.microsoft.com/office/drawing/2014/main" id="{3DC82641-B7FD-0D79-6906-9017104EABF0}"/>
              </a:ext>
            </a:extLst>
          </p:cNvPr>
          <p:cNvSpPr txBox="1"/>
          <p:nvPr/>
        </p:nvSpPr>
        <p:spPr>
          <a:xfrm>
            <a:off x="1491847" y="3892325"/>
            <a:ext cx="9775242" cy="1754326"/>
          </a:xfrm>
          <a:prstGeom prst="rect">
            <a:avLst/>
          </a:prstGeom>
          <a:noFill/>
        </p:spPr>
        <p:txBody>
          <a:bodyPr wrap="square" rtlCol="0">
            <a:spAutoFit/>
          </a:bodyPr>
          <a:lstStyle/>
          <a:p>
            <a:r>
              <a:rPr lang="ja-JP" altLang="en-US" sz="3600" b="1">
                <a:effectLst/>
                <a:latin typeface="Yu Gothic" panose="020B0400000000000000" pitchFamily="34" charset="-128"/>
                <a:ea typeface="Yu Gothic" panose="020B0400000000000000" pitchFamily="34" charset="-128"/>
              </a:rPr>
              <a:t>今年多かった指摘事項</a:t>
            </a:r>
            <a:endParaRPr lang="en-US" altLang="ja-JP" sz="3600" b="1" dirty="0">
              <a:effectLst/>
              <a:latin typeface="Yu Gothic" panose="020B0400000000000000" pitchFamily="34" charset="-128"/>
              <a:ea typeface="Yu Gothic" panose="020B0400000000000000" pitchFamily="34" charset="-128"/>
            </a:endParaRPr>
          </a:p>
          <a:p>
            <a:r>
              <a:rPr kumimoji="1" lang="ja-JP" altLang="en-US" sz="3600" b="1" spc="300">
                <a:latin typeface="Yu Gothic" panose="020B0400000000000000" pitchFamily="34" charset="-128"/>
                <a:ea typeface="Yu Gothic" panose="020B0400000000000000" pitchFamily="34" charset="-128"/>
              </a:rPr>
              <a:t>〇〇のイベント、プロジェクトを通じ・・</a:t>
            </a:r>
            <a:endParaRPr kumimoji="1" lang="en-US" altLang="ja-JP" sz="3600" b="1" spc="300" dirty="0">
              <a:latin typeface="Yu Gothic" panose="020B0400000000000000" pitchFamily="34" charset="-128"/>
              <a:ea typeface="Yu Gothic" panose="020B0400000000000000" pitchFamily="34" charset="-128"/>
            </a:endParaRPr>
          </a:p>
          <a:p>
            <a:endParaRPr kumimoji="1" lang="en-US" altLang="ja-JP" sz="3600" b="1" spc="300" dirty="0">
              <a:latin typeface="Yu Gothic" panose="020B0400000000000000" pitchFamily="34" charset="-128"/>
              <a:ea typeface="Yu Gothic" panose="020B0400000000000000" pitchFamily="34" charset="-128"/>
            </a:endParaRPr>
          </a:p>
        </p:txBody>
      </p:sp>
      <p:sp>
        <p:nvSpPr>
          <p:cNvPr id="38" name="テキスト ボックス 37">
            <a:extLst>
              <a:ext uri="{FF2B5EF4-FFF2-40B4-BE49-F238E27FC236}">
                <a16:creationId xmlns:a16="http://schemas.microsoft.com/office/drawing/2014/main" id="{FB6E3180-3E54-C40B-6F3B-6A263B849237}"/>
              </a:ext>
            </a:extLst>
          </p:cNvPr>
          <p:cNvSpPr txBox="1"/>
          <p:nvPr/>
        </p:nvSpPr>
        <p:spPr>
          <a:xfrm>
            <a:off x="2890656" y="5148233"/>
            <a:ext cx="7809497" cy="1077218"/>
          </a:xfrm>
          <a:prstGeom prst="rect">
            <a:avLst/>
          </a:prstGeom>
          <a:noFill/>
        </p:spPr>
        <p:txBody>
          <a:bodyPr wrap="square">
            <a:spAutoFit/>
          </a:bodyPr>
          <a:lstStyle/>
          <a:p>
            <a:r>
              <a:rPr kumimoji="1" lang="ja-JP" altLang="en-US" sz="3200" b="1" spc="300">
                <a:solidFill>
                  <a:srgbClr val="FF7600"/>
                </a:solidFill>
                <a:latin typeface="Yu Gothic" panose="020B0400000000000000" pitchFamily="34" charset="-128"/>
                <a:ea typeface="Yu Gothic" panose="020B0400000000000000" pitchFamily="34" charset="-128"/>
              </a:rPr>
              <a:t>・ロータリー活動の周知を行う</a:t>
            </a:r>
            <a:endParaRPr kumimoji="1" lang="en-US" altLang="ja-JP" sz="3200" b="1" spc="300" dirty="0">
              <a:solidFill>
                <a:srgbClr val="FF7600"/>
              </a:solidFill>
              <a:latin typeface="Yu Gothic" panose="020B0400000000000000" pitchFamily="34" charset="-128"/>
              <a:ea typeface="Yu Gothic" panose="020B0400000000000000" pitchFamily="34" charset="-128"/>
            </a:endParaRPr>
          </a:p>
          <a:p>
            <a:r>
              <a:rPr lang="ja-JP" altLang="en-US" sz="3200" b="1" spc="300">
                <a:solidFill>
                  <a:srgbClr val="FF7600"/>
                </a:solidFill>
                <a:latin typeface="Yu Gothic" panose="020B0400000000000000" pitchFamily="34" charset="-128"/>
                <a:ea typeface="Yu Gothic" panose="020B0400000000000000" pitchFamily="34" charset="-128"/>
              </a:rPr>
              <a:t>・クラブの周知を行う</a:t>
            </a:r>
            <a:endParaRPr kumimoji="1" lang="ja-JP" altLang="en-US" sz="3200" b="1" spc="300" dirty="0">
              <a:solidFill>
                <a:srgbClr val="FF7600"/>
              </a:solidFill>
              <a:latin typeface="Yu Gothic" panose="020B0400000000000000" pitchFamily="34" charset="-128"/>
              <a:ea typeface="Yu Gothic" panose="020B0400000000000000" pitchFamily="34" charset="-128"/>
            </a:endParaRPr>
          </a:p>
        </p:txBody>
      </p:sp>
      <p:sp>
        <p:nvSpPr>
          <p:cNvPr id="40" name="乗算記号 39">
            <a:extLst>
              <a:ext uri="{FF2B5EF4-FFF2-40B4-BE49-F238E27FC236}">
                <a16:creationId xmlns:a16="http://schemas.microsoft.com/office/drawing/2014/main" id="{C17D0329-9CB4-F991-BE61-8D8FB69C590A}"/>
              </a:ext>
            </a:extLst>
          </p:cNvPr>
          <p:cNvSpPr/>
          <p:nvPr/>
        </p:nvSpPr>
        <p:spPr>
          <a:xfrm>
            <a:off x="4626631" y="4455982"/>
            <a:ext cx="3163614" cy="2543504"/>
          </a:xfrm>
          <a:prstGeom prst="mathMultiply">
            <a:avLst/>
          </a:prstGeom>
          <a:solidFill>
            <a:srgbClr val="D91A5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Subtitle 14">
            <a:extLst>
              <a:ext uri="{FF2B5EF4-FFF2-40B4-BE49-F238E27FC236}">
                <a16:creationId xmlns:a16="http://schemas.microsoft.com/office/drawing/2014/main" id="{F4099BE9-8E0A-7DAA-0CBF-F66A2FE7449A}"/>
              </a:ext>
            </a:extLst>
          </p:cNvPr>
          <p:cNvSpPr txBox="1">
            <a:spLocks/>
          </p:cNvSpPr>
          <p:nvPr/>
        </p:nvSpPr>
        <p:spPr>
          <a:xfrm>
            <a:off x="101823" y="6466923"/>
            <a:ext cx="2651887" cy="2878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S PMincho"/>
                <a:ea typeface="MS PMincho"/>
                <a:cs typeface="MS PMincho"/>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S PMincho"/>
                <a:ea typeface="MS PMincho"/>
                <a:cs typeface="MS PMincho"/>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S PMincho"/>
                <a:ea typeface="MS PMincho"/>
                <a:cs typeface="MS PMincho"/>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9pPr>
          </a:lstStyle>
          <a:p>
            <a:pPr marL="0" indent="0">
              <a:buNone/>
            </a:pP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r>
              <a:rPr lang="ja-JP" altLang="en-US" sz="1400" b="1" dirty="0">
                <a:solidFill>
                  <a:srgbClr val="F7A81B"/>
                </a:solidFill>
                <a:latin typeface="HGPｺﾞｼｯｸM" panose="020B0600000000000000" pitchFamily="50" charset="-128"/>
                <a:ea typeface="HGPｺﾞｼｯｸM" panose="020B0600000000000000" pitchFamily="50" charset="-128"/>
              </a:rPr>
              <a:t>世界でよいことをしよう</a:t>
            </a: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endParaRPr lang="ja" sz="1400" b="1" i="0" u="none" baseline="0" dirty="0">
              <a:solidFill>
                <a:srgbClr val="F7A81B"/>
              </a:solidFill>
              <a:latin typeface="HGPｺﾞｼｯｸM" panose="020B0600000000000000" pitchFamily="50" charset="-128"/>
              <a:ea typeface="HGPｺﾞｼｯｸM" panose="020B0600000000000000" pitchFamily="50" charset="-128"/>
            </a:endParaRPr>
          </a:p>
        </p:txBody>
      </p:sp>
      <p:pic>
        <p:nvPicPr>
          <p:cNvPr id="42" name="図 41">
            <a:extLst>
              <a:ext uri="{FF2B5EF4-FFF2-40B4-BE49-F238E27FC236}">
                <a16:creationId xmlns:a16="http://schemas.microsoft.com/office/drawing/2014/main" id="{4CA2664F-C38F-5022-AC26-8182A2E7827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06263" y="6187862"/>
            <a:ext cx="2197608" cy="566928"/>
          </a:xfrm>
          <a:prstGeom prst="rect">
            <a:avLst/>
          </a:prstGeom>
        </p:spPr>
      </p:pic>
    </p:spTree>
    <p:custDataLst>
      <p:tags r:id="rId1"/>
    </p:custDataLst>
    <p:extLst>
      <p:ext uri="{BB962C8B-B14F-4D97-AF65-F5344CB8AC3E}">
        <p14:creationId xmlns:p14="http://schemas.microsoft.com/office/powerpoint/2010/main" val="1540465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wipe(left)">
                                      <p:cBhvr>
                                        <p:cTn id="7" dur="500"/>
                                        <p:tgtEl>
                                          <p:spTgt spid="3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wipe(left)">
                                      <p:cBhvr>
                                        <p:cTn id="12" dur="500"/>
                                        <p:tgtEl>
                                          <p:spTgt spid="3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wipe(left)">
                                      <p:cBhvr>
                                        <p:cTn id="17" dur="500"/>
                                        <p:tgtEl>
                                          <p:spTgt spid="34"/>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33"/>
                                        </p:tgtEl>
                                        <p:attrNameLst>
                                          <p:attrName>style.visibility</p:attrName>
                                        </p:attrNameLst>
                                      </p:cBhvr>
                                      <p:to>
                                        <p:strVal val="hidden"/>
                                      </p:to>
                                    </p:set>
                                  </p:childTnLst>
                                </p:cTn>
                              </p:par>
                              <p:par>
                                <p:cTn id="22" presetID="1" presetClass="exit" presetSubtype="0" fill="hold" nodeType="withEffect">
                                  <p:stCondLst>
                                    <p:cond delay="0"/>
                                  </p:stCondLst>
                                  <p:childTnLst>
                                    <p:set>
                                      <p:cBhvr>
                                        <p:cTn id="23" dur="1" fill="hold">
                                          <p:stCondLst>
                                            <p:cond delay="0"/>
                                          </p:stCondLst>
                                        </p:cTn>
                                        <p:tgtEl>
                                          <p:spTgt spid="32"/>
                                        </p:tgtEl>
                                        <p:attrNameLst>
                                          <p:attrName>style.visibility</p:attrName>
                                        </p:attrNameLst>
                                      </p:cBhvr>
                                      <p:to>
                                        <p:strVal val="hidden"/>
                                      </p:to>
                                    </p:set>
                                  </p:childTnLst>
                                </p:cTn>
                              </p:par>
                              <p:par>
                                <p:cTn id="24" presetID="42" presetClass="path" presetSubtype="0" accel="50000" decel="50000" fill="hold" nodeType="withEffect">
                                  <p:stCondLst>
                                    <p:cond delay="0"/>
                                  </p:stCondLst>
                                  <p:childTnLst>
                                    <p:animMotion origin="layout" path="M 3.95833E-6 0 L 0.00052 -0.49051 " pathEditMode="relative" rAng="0" ptsTypes="AA">
                                      <p:cBhvr>
                                        <p:cTn id="25" dur="2000" fill="hold"/>
                                        <p:tgtEl>
                                          <p:spTgt spid="34"/>
                                        </p:tgtEl>
                                        <p:attrNameLst>
                                          <p:attrName>ppt_x</p:attrName>
                                          <p:attrName>ppt_y</p:attrName>
                                        </p:attrNameLst>
                                      </p:cBhvr>
                                      <p:rCtr x="26" y="-24537"/>
                                    </p:animMotion>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35"/>
                                        </p:tgtEl>
                                        <p:attrNameLst>
                                          <p:attrName>style.visibility</p:attrName>
                                        </p:attrNameLst>
                                      </p:cBhvr>
                                      <p:to>
                                        <p:strVal val="visible"/>
                                      </p:to>
                                    </p:set>
                                    <p:animEffect transition="in" filter="dissolve">
                                      <p:cBhvr>
                                        <p:cTn id="30" dur="500"/>
                                        <p:tgtEl>
                                          <p:spTgt spid="35"/>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36"/>
                                        </p:tgtEl>
                                        <p:attrNameLst>
                                          <p:attrName>style.visibility</p:attrName>
                                        </p:attrNameLst>
                                      </p:cBhvr>
                                      <p:to>
                                        <p:strVal val="visible"/>
                                      </p:to>
                                    </p:set>
                                    <p:animEffect transition="in" filter="dissolve">
                                      <p:cBhvr>
                                        <p:cTn id="35" dur="500"/>
                                        <p:tgtEl>
                                          <p:spTgt spid="36"/>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38"/>
                                        </p:tgtEl>
                                        <p:attrNameLst>
                                          <p:attrName>style.visibility</p:attrName>
                                        </p:attrNameLst>
                                      </p:cBhvr>
                                      <p:to>
                                        <p:strVal val="visible"/>
                                      </p:to>
                                    </p:set>
                                    <p:animEffect transition="in" filter="dissolve">
                                      <p:cBhvr>
                                        <p:cTn id="40" dur="500"/>
                                        <p:tgtEl>
                                          <p:spTgt spid="38"/>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40"/>
                                        </p:tgtEl>
                                        <p:attrNameLst>
                                          <p:attrName>style.visibility</p:attrName>
                                        </p:attrNameLst>
                                      </p:cBhvr>
                                      <p:to>
                                        <p:strVal val="visible"/>
                                      </p:to>
                                    </p:set>
                                    <p:animEffect transition="in" filter="dissolve">
                                      <p:cBhvr>
                                        <p:cTn id="45"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P spid="38" grpId="0"/>
      <p:bldP spid="4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71F5F51-E941-8C40-9192-FD83E46A1611}"/>
              </a:ext>
            </a:extLst>
          </p:cNvPr>
          <p:cNvSpPr/>
          <p:nvPr/>
        </p:nvSpPr>
        <p:spPr>
          <a:xfrm>
            <a:off x="0" y="-2270"/>
            <a:ext cx="12192000" cy="1097236"/>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4200"/>
              <a:buFont typeface="Arial"/>
              <a:buNone/>
            </a:pPr>
            <a:r>
              <a:rPr lang="ja-JP" altLang="en-US" sz="4000" b="1" u="none" strike="noStrike" cap="none">
                <a:solidFill>
                  <a:schemeClr val="lt1"/>
                </a:solidFill>
                <a:latin typeface="Yu Gothic" panose="020B0400000000000000" pitchFamily="34" charset="-128"/>
                <a:ea typeface="Yu Gothic" panose="020B0400000000000000" pitchFamily="34" charset="-128"/>
                <a:cs typeface="MS PMincho"/>
                <a:sym typeface="MS PMincho"/>
              </a:rPr>
              <a:t>まとめ</a:t>
            </a:r>
          </a:p>
        </p:txBody>
      </p:sp>
      <p:sp>
        <p:nvSpPr>
          <p:cNvPr id="12" name="Text Placeholder 6">
            <a:extLst>
              <a:ext uri="{FF2B5EF4-FFF2-40B4-BE49-F238E27FC236}">
                <a16:creationId xmlns:a16="http://schemas.microsoft.com/office/drawing/2014/main" id="{F58B4202-5033-8847-9549-FD12033863D4}"/>
              </a:ext>
            </a:extLst>
          </p:cNvPr>
          <p:cNvSpPr txBox="1">
            <a:spLocks/>
          </p:cNvSpPr>
          <p:nvPr/>
        </p:nvSpPr>
        <p:spPr>
          <a:xfrm>
            <a:off x="101823" y="6960359"/>
            <a:ext cx="5329985" cy="987620"/>
          </a:xfrm>
          <a:prstGeom prst="rect">
            <a:avLst/>
          </a:prstGeom>
          <a:noFill/>
          <a:ln w="44450">
            <a:noFill/>
          </a:ln>
        </p:spPr>
        <p:txBody>
          <a:bodyPr vert="horz" lIns="91440" tIns="0" rIns="91440" bIns="0" rtlCol="0" anchor="t" anchorCtr="0"/>
          <a:lstStyle>
            <a:defPPr>
              <a:defRPr lang="ja"/>
            </a:defPPr>
            <a:lvl1pPr marL="0" algn="r" defTabSz="914400" rtl="0" eaLnBrk="1" latinLnBrk="0" hangingPunct="1">
              <a:defRPr sz="1200" kern="1200">
                <a:solidFill>
                  <a:schemeClr val="tx1">
                    <a:tint val="75000"/>
                  </a:schemeClr>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 altLang="en-US" sz="3600" b="1" i="0" u="none" strike="noStrike" kern="1200" cap="none" spc="0" normalizeH="0" baseline="0" noProof="0" dirty="0">
                <a:ln>
                  <a:noFill/>
                </a:ln>
                <a:solidFill>
                  <a:srgbClr val="DA1A5A"/>
                </a:solidFill>
                <a:effectLst/>
                <a:uLnTx/>
                <a:uFillTx/>
                <a:latin typeface="MS PMincho"/>
                <a:ea typeface="MS PMincho"/>
              </a:rPr>
              <a:t>タイトルページのオプション</a:t>
            </a:r>
            <a:endParaRPr kumimoji="0" lang="ja" altLang="en-US" sz="3600" b="1" i="0" u="none" strike="noStrike" kern="1200" cap="none" spc="0" normalizeH="0" baseline="0" noProof="0" dirty="0">
              <a:ln>
                <a:noFill/>
              </a:ln>
              <a:solidFill>
                <a:srgbClr val="DA1A5A"/>
              </a:solidFill>
              <a:effectLst/>
              <a:uLnTx/>
              <a:uFillTx/>
              <a:latin typeface="MS PGothic" panose="020B0604020202020204" pitchFamily="34" charset="0"/>
              <a:ea typeface="MS PGothic" charset="0"/>
              <a:cs typeface="MS PGothic" panose="020B0604020202020204" pitchFamily="34" charset="0"/>
            </a:endParaRPr>
          </a:p>
        </p:txBody>
      </p:sp>
      <p:grpSp>
        <p:nvGrpSpPr>
          <p:cNvPr id="60" name="グループ化 59">
            <a:extLst>
              <a:ext uri="{FF2B5EF4-FFF2-40B4-BE49-F238E27FC236}">
                <a16:creationId xmlns:a16="http://schemas.microsoft.com/office/drawing/2014/main" id="{C1A377D6-DDD3-E5CF-3E61-5C989A982E8F}"/>
              </a:ext>
            </a:extLst>
          </p:cNvPr>
          <p:cNvGrpSpPr/>
          <p:nvPr/>
        </p:nvGrpSpPr>
        <p:grpSpPr>
          <a:xfrm>
            <a:off x="1" y="2710209"/>
            <a:ext cx="12192000" cy="1072445"/>
            <a:chOff x="1" y="2710209"/>
            <a:chExt cx="12192000" cy="1072445"/>
          </a:xfrm>
        </p:grpSpPr>
        <p:sp>
          <p:nvSpPr>
            <p:cNvPr id="48" name="四角形: 角を丸くする 7">
              <a:extLst>
                <a:ext uri="{FF2B5EF4-FFF2-40B4-BE49-F238E27FC236}">
                  <a16:creationId xmlns:a16="http://schemas.microsoft.com/office/drawing/2014/main" id="{67285FC3-E07D-D132-AF58-39DFB4EF098F}"/>
                </a:ext>
              </a:extLst>
            </p:cNvPr>
            <p:cNvSpPr/>
            <p:nvPr/>
          </p:nvSpPr>
          <p:spPr>
            <a:xfrm>
              <a:off x="1" y="2710209"/>
              <a:ext cx="12192000" cy="1072445"/>
            </a:xfrm>
            <a:prstGeom prst="roundRect">
              <a:avLst>
                <a:gd name="adj" fmla="val 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52" name="テキスト ボックス 51">
              <a:extLst>
                <a:ext uri="{FF2B5EF4-FFF2-40B4-BE49-F238E27FC236}">
                  <a16:creationId xmlns:a16="http://schemas.microsoft.com/office/drawing/2014/main" id="{AD89FB84-8939-8905-E3C7-68D2315964B4}"/>
                </a:ext>
              </a:extLst>
            </p:cNvPr>
            <p:cNvSpPr txBox="1"/>
            <p:nvPr/>
          </p:nvSpPr>
          <p:spPr>
            <a:xfrm>
              <a:off x="1902152" y="2972475"/>
              <a:ext cx="893065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300" normalizeH="0" baseline="0" noProof="0">
                  <a:ln>
                    <a:noFill/>
                  </a:ln>
                  <a:solidFill>
                    <a:srgbClr val="000000"/>
                  </a:solidFill>
                  <a:effectLst/>
                  <a:uLnTx/>
                  <a:uFillTx/>
                  <a:latin typeface="游ゴシック" panose="020B0400000000000000" pitchFamily="50" charset="-128"/>
                  <a:ea typeface="游ゴシック" panose="020B0400000000000000" pitchFamily="50" charset="-128"/>
                  <a:cs typeface="+mn-cs"/>
                </a:rPr>
                <a:t>申請に必要な書類も多くはなく、作成も容易です</a:t>
              </a:r>
              <a:endParaRPr kumimoji="1" lang="ja-JP" altLang="en-US" sz="2800" b="1" i="0" u="none" strike="noStrike" kern="1200" cap="none" spc="30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cs typeface="+mn-cs"/>
              </a:endParaRPr>
            </a:p>
          </p:txBody>
        </p:sp>
      </p:grpSp>
      <p:grpSp>
        <p:nvGrpSpPr>
          <p:cNvPr id="61" name="グループ化 60">
            <a:extLst>
              <a:ext uri="{FF2B5EF4-FFF2-40B4-BE49-F238E27FC236}">
                <a16:creationId xmlns:a16="http://schemas.microsoft.com/office/drawing/2014/main" id="{524D06DA-5958-8222-ACBB-FA0F13489474}"/>
              </a:ext>
            </a:extLst>
          </p:cNvPr>
          <p:cNvGrpSpPr/>
          <p:nvPr/>
        </p:nvGrpSpPr>
        <p:grpSpPr>
          <a:xfrm>
            <a:off x="0" y="4200051"/>
            <a:ext cx="12192001" cy="1072445"/>
            <a:chOff x="0" y="4200051"/>
            <a:chExt cx="12192001" cy="1072445"/>
          </a:xfrm>
        </p:grpSpPr>
        <p:sp>
          <p:nvSpPr>
            <p:cNvPr id="49" name="四角形: 角を丸くする 8">
              <a:extLst>
                <a:ext uri="{FF2B5EF4-FFF2-40B4-BE49-F238E27FC236}">
                  <a16:creationId xmlns:a16="http://schemas.microsoft.com/office/drawing/2014/main" id="{3C26D8AE-C87B-3D67-0B76-53798E19229E}"/>
                </a:ext>
              </a:extLst>
            </p:cNvPr>
            <p:cNvSpPr/>
            <p:nvPr/>
          </p:nvSpPr>
          <p:spPr>
            <a:xfrm>
              <a:off x="0" y="4200051"/>
              <a:ext cx="12192001" cy="1072445"/>
            </a:xfrm>
            <a:prstGeom prst="roundRect">
              <a:avLst>
                <a:gd name="adj" fmla="val 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53" name="テキスト ボックス 52">
              <a:extLst>
                <a:ext uri="{FF2B5EF4-FFF2-40B4-BE49-F238E27FC236}">
                  <a16:creationId xmlns:a16="http://schemas.microsoft.com/office/drawing/2014/main" id="{E313364C-C539-B397-5201-7647154EF389}"/>
                </a:ext>
              </a:extLst>
            </p:cNvPr>
            <p:cNvSpPr txBox="1"/>
            <p:nvPr/>
          </p:nvSpPr>
          <p:spPr>
            <a:xfrm>
              <a:off x="1902152" y="4415553"/>
              <a:ext cx="9328195"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1" spc="300">
                  <a:solidFill>
                    <a:srgbClr val="000000"/>
                  </a:solidFill>
                  <a:latin typeface="游ゴシック" panose="020B0400000000000000" pitchFamily="50" charset="-128"/>
                  <a:ea typeface="游ゴシック" panose="020B0400000000000000" pitchFamily="50" charset="-128"/>
                </a:rPr>
                <a:t>各クラブの活動への補助金の活用をご検討ください</a:t>
              </a:r>
              <a:endParaRPr kumimoji="1" lang="ja-JP" altLang="en-US" sz="2800" b="1" i="0" u="none" strike="noStrike" kern="1200" cap="none" spc="30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cs typeface="+mn-cs"/>
              </a:endParaRPr>
            </a:p>
          </p:txBody>
        </p:sp>
      </p:grpSp>
      <p:grpSp>
        <p:nvGrpSpPr>
          <p:cNvPr id="59" name="グループ化 58">
            <a:extLst>
              <a:ext uri="{FF2B5EF4-FFF2-40B4-BE49-F238E27FC236}">
                <a16:creationId xmlns:a16="http://schemas.microsoft.com/office/drawing/2014/main" id="{2B003057-1D8E-AAA8-A2CB-F61358532332}"/>
              </a:ext>
            </a:extLst>
          </p:cNvPr>
          <p:cNvGrpSpPr/>
          <p:nvPr/>
        </p:nvGrpSpPr>
        <p:grpSpPr>
          <a:xfrm>
            <a:off x="0" y="1251109"/>
            <a:ext cx="12192000" cy="1072445"/>
            <a:chOff x="0" y="1251109"/>
            <a:chExt cx="12192000" cy="1072445"/>
          </a:xfrm>
        </p:grpSpPr>
        <p:sp>
          <p:nvSpPr>
            <p:cNvPr id="47" name="四角形: 角を丸くする 6">
              <a:extLst>
                <a:ext uri="{FF2B5EF4-FFF2-40B4-BE49-F238E27FC236}">
                  <a16:creationId xmlns:a16="http://schemas.microsoft.com/office/drawing/2014/main" id="{74AAEFEE-BA51-FD30-4A88-6DD1BD89F4B5}"/>
                </a:ext>
              </a:extLst>
            </p:cNvPr>
            <p:cNvSpPr/>
            <p:nvPr/>
          </p:nvSpPr>
          <p:spPr>
            <a:xfrm>
              <a:off x="0" y="1251109"/>
              <a:ext cx="12192000" cy="1072445"/>
            </a:xfrm>
            <a:prstGeom prst="roundRect">
              <a:avLst>
                <a:gd name="adj" fmla="val 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srgbClr val="000000"/>
                </a:solidFill>
                <a:effectLst/>
                <a:uLnTx/>
                <a:uFillTx/>
                <a:latin typeface="游ゴシック" panose="020B0400000000000000" pitchFamily="50" charset="-128"/>
                <a:ea typeface="游ゴシック" panose="020B0400000000000000" pitchFamily="50" charset="-128"/>
                <a:cs typeface="+mn-cs"/>
              </a:endParaRPr>
            </a:p>
          </p:txBody>
        </p:sp>
        <p:sp>
          <p:nvSpPr>
            <p:cNvPr id="54" name="テキスト ボックス 53">
              <a:extLst>
                <a:ext uri="{FF2B5EF4-FFF2-40B4-BE49-F238E27FC236}">
                  <a16:creationId xmlns:a16="http://schemas.microsoft.com/office/drawing/2014/main" id="{14E98D82-02B9-9B84-3E78-99B18F796620}"/>
                </a:ext>
              </a:extLst>
            </p:cNvPr>
            <p:cNvSpPr txBox="1"/>
            <p:nvPr/>
          </p:nvSpPr>
          <p:spPr>
            <a:xfrm>
              <a:off x="1902152" y="1560589"/>
              <a:ext cx="9328195"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300" normalizeH="0" baseline="0" noProof="0">
                  <a:ln>
                    <a:noFill/>
                  </a:ln>
                  <a:solidFill>
                    <a:srgbClr val="000000"/>
                  </a:solidFill>
                  <a:effectLst/>
                  <a:uLnTx/>
                  <a:uFillTx/>
                  <a:latin typeface="游ゴシック" panose="020B0400000000000000" pitchFamily="50" charset="-128"/>
                  <a:ea typeface="游ゴシック" panose="020B0400000000000000" pitchFamily="50" charset="-128"/>
                  <a:cs typeface="+mn-cs"/>
                </a:rPr>
                <a:t>地区補助金は一番身近で適用の幅も広い補助金です</a:t>
              </a:r>
              <a:endParaRPr kumimoji="1" lang="ja-JP" altLang="en-US" sz="2800" b="1" i="0" u="none" strike="noStrike" kern="1200" cap="none" spc="30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cs typeface="+mn-cs"/>
              </a:endParaRPr>
            </a:p>
          </p:txBody>
        </p:sp>
      </p:grpSp>
      <p:sp>
        <p:nvSpPr>
          <p:cNvPr id="57" name="Subtitle 14">
            <a:extLst>
              <a:ext uri="{FF2B5EF4-FFF2-40B4-BE49-F238E27FC236}">
                <a16:creationId xmlns:a16="http://schemas.microsoft.com/office/drawing/2014/main" id="{E9330825-A0DB-193C-7B26-EB730E7B8093}"/>
              </a:ext>
            </a:extLst>
          </p:cNvPr>
          <p:cNvSpPr txBox="1">
            <a:spLocks/>
          </p:cNvSpPr>
          <p:nvPr/>
        </p:nvSpPr>
        <p:spPr>
          <a:xfrm>
            <a:off x="101823" y="6466923"/>
            <a:ext cx="2651887" cy="2878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S PMincho"/>
                <a:ea typeface="MS PMincho"/>
                <a:cs typeface="MS PMincho"/>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S PMincho"/>
                <a:ea typeface="MS PMincho"/>
                <a:cs typeface="MS PMincho"/>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S PMincho"/>
                <a:ea typeface="MS PMincho"/>
                <a:cs typeface="MS PMincho"/>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9pPr>
          </a:lstStyle>
          <a:p>
            <a:pPr marL="0" indent="0">
              <a:buNone/>
            </a:pP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r>
              <a:rPr lang="ja-JP" altLang="en-US" sz="1400" b="1" dirty="0">
                <a:solidFill>
                  <a:srgbClr val="F7A81B"/>
                </a:solidFill>
                <a:latin typeface="HGPｺﾞｼｯｸM" panose="020B0600000000000000" pitchFamily="50" charset="-128"/>
                <a:ea typeface="HGPｺﾞｼｯｸM" panose="020B0600000000000000" pitchFamily="50" charset="-128"/>
              </a:rPr>
              <a:t>世界でよいことをしよう</a:t>
            </a: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endParaRPr lang="ja" sz="1400" b="1" i="0" u="none" baseline="0" dirty="0">
              <a:solidFill>
                <a:srgbClr val="F7A81B"/>
              </a:solidFill>
              <a:latin typeface="HGPｺﾞｼｯｸM" panose="020B0600000000000000" pitchFamily="50" charset="-128"/>
              <a:ea typeface="HGPｺﾞｼｯｸM" panose="020B0600000000000000" pitchFamily="50" charset="-128"/>
            </a:endParaRPr>
          </a:p>
        </p:txBody>
      </p:sp>
      <p:pic>
        <p:nvPicPr>
          <p:cNvPr id="58" name="図 57">
            <a:extLst>
              <a:ext uri="{FF2B5EF4-FFF2-40B4-BE49-F238E27FC236}">
                <a16:creationId xmlns:a16="http://schemas.microsoft.com/office/drawing/2014/main" id="{E4B00875-32D4-A0DB-9365-39FD14ED9AF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06263" y="6187862"/>
            <a:ext cx="2197608" cy="566928"/>
          </a:xfrm>
          <a:prstGeom prst="rect">
            <a:avLst/>
          </a:prstGeom>
        </p:spPr>
      </p:pic>
    </p:spTree>
    <p:custDataLst>
      <p:tags r:id="rId1"/>
    </p:custDataLst>
    <p:extLst>
      <p:ext uri="{BB962C8B-B14F-4D97-AF65-F5344CB8AC3E}">
        <p14:creationId xmlns:p14="http://schemas.microsoft.com/office/powerpoint/2010/main" val="1899422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9"/>
                                        </p:tgtEl>
                                        <p:attrNameLst>
                                          <p:attrName>style.visibility</p:attrName>
                                        </p:attrNameLst>
                                      </p:cBhvr>
                                      <p:to>
                                        <p:strVal val="visible"/>
                                      </p:to>
                                    </p:set>
                                    <p:anim calcmode="lin" valueType="num">
                                      <p:cBhvr additive="base">
                                        <p:cTn id="7" dur="100" fill="hold"/>
                                        <p:tgtEl>
                                          <p:spTgt spid="59"/>
                                        </p:tgtEl>
                                        <p:attrNameLst>
                                          <p:attrName>ppt_x</p:attrName>
                                        </p:attrNameLst>
                                      </p:cBhvr>
                                      <p:tavLst>
                                        <p:tav tm="0">
                                          <p:val>
                                            <p:strVal val="0-#ppt_w/2"/>
                                          </p:val>
                                        </p:tav>
                                        <p:tav tm="100000">
                                          <p:val>
                                            <p:strVal val="#ppt_x"/>
                                          </p:val>
                                        </p:tav>
                                      </p:tavLst>
                                    </p:anim>
                                    <p:anim calcmode="lin" valueType="num">
                                      <p:cBhvr additive="base">
                                        <p:cTn id="8" dur="100" fill="hold"/>
                                        <p:tgtEl>
                                          <p:spTgt spid="5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60"/>
                                        </p:tgtEl>
                                        <p:attrNameLst>
                                          <p:attrName>style.visibility</p:attrName>
                                        </p:attrNameLst>
                                      </p:cBhvr>
                                      <p:to>
                                        <p:strVal val="visible"/>
                                      </p:to>
                                    </p:set>
                                    <p:anim calcmode="lin" valueType="num">
                                      <p:cBhvr additive="base">
                                        <p:cTn id="13" dur="100" fill="hold"/>
                                        <p:tgtEl>
                                          <p:spTgt spid="60"/>
                                        </p:tgtEl>
                                        <p:attrNameLst>
                                          <p:attrName>ppt_x</p:attrName>
                                        </p:attrNameLst>
                                      </p:cBhvr>
                                      <p:tavLst>
                                        <p:tav tm="0">
                                          <p:val>
                                            <p:strVal val="0-#ppt_w/2"/>
                                          </p:val>
                                        </p:tav>
                                        <p:tav tm="100000">
                                          <p:val>
                                            <p:strVal val="#ppt_x"/>
                                          </p:val>
                                        </p:tav>
                                      </p:tavLst>
                                    </p:anim>
                                    <p:anim calcmode="lin" valueType="num">
                                      <p:cBhvr additive="base">
                                        <p:cTn id="14" dur="100" fill="hold"/>
                                        <p:tgtEl>
                                          <p:spTgt spid="60"/>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61"/>
                                        </p:tgtEl>
                                        <p:attrNameLst>
                                          <p:attrName>style.visibility</p:attrName>
                                        </p:attrNameLst>
                                      </p:cBhvr>
                                      <p:to>
                                        <p:strVal val="visible"/>
                                      </p:to>
                                    </p:set>
                                    <p:anim calcmode="lin" valueType="num">
                                      <p:cBhvr additive="base">
                                        <p:cTn id="19" dur="100" fill="hold"/>
                                        <p:tgtEl>
                                          <p:spTgt spid="61"/>
                                        </p:tgtEl>
                                        <p:attrNameLst>
                                          <p:attrName>ppt_x</p:attrName>
                                        </p:attrNameLst>
                                      </p:cBhvr>
                                      <p:tavLst>
                                        <p:tav tm="0">
                                          <p:val>
                                            <p:strVal val="0-#ppt_w/2"/>
                                          </p:val>
                                        </p:tav>
                                        <p:tav tm="100000">
                                          <p:val>
                                            <p:strVal val="#ppt_x"/>
                                          </p:val>
                                        </p:tav>
                                      </p:tavLst>
                                    </p:anim>
                                    <p:anim calcmode="lin" valueType="num">
                                      <p:cBhvr additive="base">
                                        <p:cTn id="20" dur="100" fill="hold"/>
                                        <p:tgtEl>
                                          <p:spTgt spid="6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71F5F51-E941-8C40-9192-FD83E46A1611}"/>
              </a:ext>
            </a:extLst>
          </p:cNvPr>
          <p:cNvSpPr/>
          <p:nvPr/>
        </p:nvSpPr>
        <p:spPr>
          <a:xfrm>
            <a:off x="0" y="-2270"/>
            <a:ext cx="12192000" cy="1097236"/>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4200"/>
              <a:buFont typeface="Arial"/>
              <a:buNone/>
            </a:pPr>
            <a:r>
              <a:rPr lang="ja-JP" altLang="en-US" sz="4000" b="1" u="none" strike="noStrike" cap="none">
                <a:solidFill>
                  <a:schemeClr val="lt1"/>
                </a:solidFill>
                <a:latin typeface="Yu Gothic" panose="020B0400000000000000" pitchFamily="34" charset="-128"/>
                <a:ea typeface="Yu Gothic" panose="020B0400000000000000" pitchFamily="34" charset="-128"/>
                <a:cs typeface="MS PMincho"/>
                <a:sym typeface="MS PMincho"/>
              </a:rPr>
              <a:t>最後に</a:t>
            </a:r>
          </a:p>
        </p:txBody>
      </p:sp>
      <p:sp>
        <p:nvSpPr>
          <p:cNvPr id="12" name="Text Placeholder 6">
            <a:extLst>
              <a:ext uri="{FF2B5EF4-FFF2-40B4-BE49-F238E27FC236}">
                <a16:creationId xmlns:a16="http://schemas.microsoft.com/office/drawing/2014/main" id="{F58B4202-5033-8847-9549-FD12033863D4}"/>
              </a:ext>
            </a:extLst>
          </p:cNvPr>
          <p:cNvSpPr txBox="1">
            <a:spLocks/>
          </p:cNvSpPr>
          <p:nvPr/>
        </p:nvSpPr>
        <p:spPr>
          <a:xfrm>
            <a:off x="101823" y="6960359"/>
            <a:ext cx="5329985" cy="987620"/>
          </a:xfrm>
          <a:prstGeom prst="rect">
            <a:avLst/>
          </a:prstGeom>
          <a:noFill/>
          <a:ln w="44450">
            <a:noFill/>
          </a:ln>
        </p:spPr>
        <p:txBody>
          <a:bodyPr vert="horz" lIns="91440" tIns="0" rIns="91440" bIns="0" rtlCol="0" anchor="t" anchorCtr="0"/>
          <a:lstStyle>
            <a:defPPr>
              <a:defRPr lang="ja"/>
            </a:defPPr>
            <a:lvl1pPr marL="0" algn="r" defTabSz="914400" rtl="0" eaLnBrk="1" latinLnBrk="0" hangingPunct="1">
              <a:defRPr sz="1200" kern="1200">
                <a:solidFill>
                  <a:schemeClr val="tx1">
                    <a:tint val="75000"/>
                  </a:schemeClr>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 altLang="en-US" sz="3600" b="1" i="0" u="none" strike="noStrike" kern="1200" cap="none" spc="0" normalizeH="0" baseline="0" noProof="0" dirty="0">
                <a:ln>
                  <a:noFill/>
                </a:ln>
                <a:solidFill>
                  <a:srgbClr val="DA1A5A"/>
                </a:solidFill>
                <a:effectLst/>
                <a:uLnTx/>
                <a:uFillTx/>
                <a:latin typeface="MS PMincho"/>
                <a:ea typeface="MS PMincho"/>
              </a:rPr>
              <a:t>タイトルページのオプション</a:t>
            </a:r>
            <a:endParaRPr kumimoji="0" lang="ja" altLang="en-US" sz="3600" b="1" i="0" u="none" strike="noStrike" kern="1200" cap="none" spc="0" normalizeH="0" baseline="0" noProof="0" dirty="0">
              <a:ln>
                <a:noFill/>
              </a:ln>
              <a:solidFill>
                <a:srgbClr val="DA1A5A"/>
              </a:solidFill>
              <a:effectLst/>
              <a:uLnTx/>
              <a:uFillTx/>
              <a:latin typeface="MS PGothic" panose="020B0604020202020204" pitchFamily="34" charset="0"/>
              <a:ea typeface="MS PGothic" charset="0"/>
              <a:cs typeface="MS PGothic" panose="020B0604020202020204" pitchFamily="34" charset="0"/>
            </a:endParaRPr>
          </a:p>
        </p:txBody>
      </p:sp>
      <p:sp>
        <p:nvSpPr>
          <p:cNvPr id="57" name="Subtitle 14">
            <a:extLst>
              <a:ext uri="{FF2B5EF4-FFF2-40B4-BE49-F238E27FC236}">
                <a16:creationId xmlns:a16="http://schemas.microsoft.com/office/drawing/2014/main" id="{E9330825-A0DB-193C-7B26-EB730E7B8093}"/>
              </a:ext>
            </a:extLst>
          </p:cNvPr>
          <p:cNvSpPr txBox="1">
            <a:spLocks/>
          </p:cNvSpPr>
          <p:nvPr/>
        </p:nvSpPr>
        <p:spPr>
          <a:xfrm>
            <a:off x="101823" y="6466923"/>
            <a:ext cx="2651887" cy="2878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S PMincho"/>
                <a:ea typeface="MS PMincho"/>
                <a:cs typeface="MS PMincho"/>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S PMincho"/>
                <a:ea typeface="MS PMincho"/>
                <a:cs typeface="MS PMincho"/>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S PMincho"/>
                <a:ea typeface="MS PMincho"/>
                <a:cs typeface="MS PMincho"/>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9pPr>
          </a:lstStyle>
          <a:p>
            <a:pPr marL="0" indent="0">
              <a:buNone/>
            </a:pP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r>
              <a:rPr lang="ja-JP" altLang="en-US" sz="1400" b="1" dirty="0">
                <a:solidFill>
                  <a:srgbClr val="F7A81B"/>
                </a:solidFill>
                <a:latin typeface="HGPｺﾞｼｯｸM" panose="020B0600000000000000" pitchFamily="50" charset="-128"/>
                <a:ea typeface="HGPｺﾞｼｯｸM" panose="020B0600000000000000" pitchFamily="50" charset="-128"/>
              </a:rPr>
              <a:t>世界でよいことをしよう</a:t>
            </a: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endParaRPr lang="ja" sz="1400" b="1" i="0" u="none" baseline="0" dirty="0">
              <a:solidFill>
                <a:srgbClr val="F7A81B"/>
              </a:solidFill>
              <a:latin typeface="HGPｺﾞｼｯｸM" panose="020B0600000000000000" pitchFamily="50" charset="-128"/>
              <a:ea typeface="HGPｺﾞｼｯｸM" panose="020B0600000000000000" pitchFamily="50" charset="-128"/>
            </a:endParaRPr>
          </a:p>
        </p:txBody>
      </p:sp>
      <p:pic>
        <p:nvPicPr>
          <p:cNvPr id="58" name="図 57">
            <a:extLst>
              <a:ext uri="{FF2B5EF4-FFF2-40B4-BE49-F238E27FC236}">
                <a16:creationId xmlns:a16="http://schemas.microsoft.com/office/drawing/2014/main" id="{E4B00875-32D4-A0DB-9365-39FD14ED9AF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06263" y="6187862"/>
            <a:ext cx="2197608" cy="566928"/>
          </a:xfrm>
          <a:prstGeom prst="rect">
            <a:avLst/>
          </a:prstGeom>
        </p:spPr>
      </p:pic>
      <p:sp>
        <p:nvSpPr>
          <p:cNvPr id="2" name="テキスト ボックス 1">
            <a:extLst>
              <a:ext uri="{FF2B5EF4-FFF2-40B4-BE49-F238E27FC236}">
                <a16:creationId xmlns:a16="http://schemas.microsoft.com/office/drawing/2014/main" id="{B7555373-27CA-1E53-6500-86C438830458}"/>
              </a:ext>
            </a:extLst>
          </p:cNvPr>
          <p:cNvSpPr txBox="1"/>
          <p:nvPr/>
        </p:nvSpPr>
        <p:spPr>
          <a:xfrm>
            <a:off x="2107168" y="1909081"/>
            <a:ext cx="7809497" cy="3464666"/>
          </a:xfrm>
          <a:prstGeom prst="rect">
            <a:avLst/>
          </a:prstGeom>
          <a:noFill/>
        </p:spPr>
        <p:txBody>
          <a:bodyPr wrap="square">
            <a:spAutoFit/>
          </a:bodyPr>
          <a:lstStyle/>
          <a:p>
            <a:pPr>
              <a:lnSpc>
                <a:spcPct val="150000"/>
              </a:lnSpc>
            </a:pPr>
            <a:r>
              <a:rPr lang="ja-JP" altLang="en-US" sz="3200" b="1" spc="300">
                <a:solidFill>
                  <a:srgbClr val="FF7600"/>
                </a:solidFill>
                <a:latin typeface="Yu Gothic" panose="020B0400000000000000" pitchFamily="34" charset="-128"/>
                <a:ea typeface="Yu Gothic" panose="020B0400000000000000" pitchFamily="34" charset="-128"/>
              </a:rPr>
              <a:t>地区補助金の活用に関するご相談や</a:t>
            </a:r>
            <a:r>
              <a:rPr kumimoji="1" lang="ja-JP" altLang="en-US" sz="3200" b="1" spc="300">
                <a:solidFill>
                  <a:srgbClr val="FF7600"/>
                </a:solidFill>
                <a:latin typeface="Yu Gothic" panose="020B0400000000000000" pitchFamily="34" charset="-128"/>
                <a:ea typeface="Yu Gothic" panose="020B0400000000000000" pitchFamily="34" charset="-128"/>
              </a:rPr>
              <a:t>クラブでの卓話の依頼など、当委員会までお気軽にご相談ください。</a:t>
            </a:r>
            <a:endParaRPr kumimoji="1" lang="en-US" altLang="ja-JP" sz="3200" b="1" spc="300" dirty="0">
              <a:solidFill>
                <a:srgbClr val="FF7600"/>
              </a:solidFill>
              <a:latin typeface="Yu Gothic" panose="020B0400000000000000" pitchFamily="34" charset="-128"/>
              <a:ea typeface="Yu Gothic" panose="020B0400000000000000" pitchFamily="34" charset="-128"/>
            </a:endParaRPr>
          </a:p>
          <a:p>
            <a:pPr>
              <a:lnSpc>
                <a:spcPct val="150000"/>
              </a:lnSpc>
            </a:pPr>
            <a:endParaRPr lang="en-US" altLang="ja-JP" sz="3200" b="1" spc="300" dirty="0">
              <a:solidFill>
                <a:srgbClr val="FF7600"/>
              </a:solidFill>
              <a:latin typeface="Yu Gothic" panose="020B0400000000000000" pitchFamily="34" charset="-128"/>
              <a:ea typeface="Yu Gothic" panose="020B0400000000000000" pitchFamily="34" charset="-128"/>
            </a:endParaRPr>
          </a:p>
          <a:p>
            <a:pPr algn="r">
              <a:lnSpc>
                <a:spcPct val="150000"/>
              </a:lnSpc>
            </a:pPr>
            <a:r>
              <a:rPr kumimoji="1" lang="ja-JP" altLang="en-US" sz="2000" b="1" spc="300">
                <a:solidFill>
                  <a:srgbClr val="FF7600"/>
                </a:solidFill>
                <a:latin typeface="Yu Gothic" panose="020B0400000000000000" pitchFamily="34" charset="-128"/>
                <a:ea typeface="Yu Gothic" panose="020B0400000000000000" pitchFamily="34" charset="-128"/>
              </a:rPr>
              <a:t>地区財団補助金委員会</a:t>
            </a:r>
            <a:endParaRPr kumimoji="1" lang="ja-JP" altLang="en-US" sz="2000" b="1" spc="300" dirty="0">
              <a:solidFill>
                <a:srgbClr val="FF7600"/>
              </a:solidFill>
              <a:latin typeface="Yu Gothic" panose="020B0400000000000000" pitchFamily="34" charset="-128"/>
              <a:ea typeface="Yu Gothic" panose="020B0400000000000000" pitchFamily="34" charset="-128"/>
            </a:endParaRPr>
          </a:p>
        </p:txBody>
      </p:sp>
    </p:spTree>
    <p:custDataLst>
      <p:tags r:id="rId1"/>
    </p:custDataLst>
    <p:extLst>
      <p:ext uri="{BB962C8B-B14F-4D97-AF65-F5344CB8AC3E}">
        <p14:creationId xmlns:p14="http://schemas.microsoft.com/office/powerpoint/2010/main" val="60662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FD87CEC-AB72-4A40-9C00-647909CBB1E1}"/>
              </a:ext>
            </a:extLst>
          </p:cNvPr>
          <p:cNvSpPr txBox="1"/>
          <p:nvPr/>
        </p:nvSpPr>
        <p:spPr>
          <a:xfrm>
            <a:off x="863600" y="2228671"/>
            <a:ext cx="3729038"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7200" b="1" i="0" u="none" strike="noStrike" kern="1200" cap="none" spc="600" normalizeH="0" baseline="0" noProof="0" dirty="0">
                <a:ln>
                  <a:noFill/>
                </a:ln>
                <a:solidFill>
                  <a:srgbClr val="FF7600"/>
                </a:solidFill>
                <a:effectLst/>
                <a:uLnTx/>
                <a:uFillTx/>
                <a:latin typeface="Agency FB" panose="020B0503020202020204" pitchFamily="34" charset="0"/>
                <a:ea typeface="游ゴシック" panose="020B0400000000000000" pitchFamily="50" charset="-128"/>
                <a:cs typeface="+mn-cs"/>
              </a:rPr>
              <a:t>AGENDA</a:t>
            </a:r>
            <a:endParaRPr kumimoji="1" lang="ja-JP" altLang="en-US" sz="7200" b="1" i="0" u="none" strike="noStrike" kern="1200" cap="none" spc="600" normalizeH="0" baseline="0" noProof="0" dirty="0">
              <a:ln>
                <a:noFill/>
              </a:ln>
              <a:solidFill>
                <a:srgbClr val="FF7600"/>
              </a:solidFill>
              <a:effectLst/>
              <a:uLnTx/>
              <a:uFillTx/>
              <a:latin typeface="Agency FB" panose="020B0503020202020204" pitchFamily="34" charset="0"/>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BD6F3100-F708-46D4-A01E-304162128169}"/>
              </a:ext>
            </a:extLst>
          </p:cNvPr>
          <p:cNvSpPr/>
          <p:nvPr/>
        </p:nvSpPr>
        <p:spPr>
          <a:xfrm rot="2108708">
            <a:off x="7124358" y="-1348801"/>
            <a:ext cx="3464457" cy="1045903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grpSp>
        <p:nvGrpSpPr>
          <p:cNvPr id="19" name="グループ化 18">
            <a:extLst>
              <a:ext uri="{FF2B5EF4-FFF2-40B4-BE49-F238E27FC236}">
                <a16:creationId xmlns:a16="http://schemas.microsoft.com/office/drawing/2014/main" id="{7B07E77E-07E6-4EC5-BC75-8116488F3A1B}"/>
              </a:ext>
            </a:extLst>
          </p:cNvPr>
          <p:cNvGrpSpPr/>
          <p:nvPr/>
        </p:nvGrpSpPr>
        <p:grpSpPr>
          <a:xfrm>
            <a:off x="5809020" y="940371"/>
            <a:ext cx="5308156" cy="939962"/>
            <a:chOff x="5387914" y="1014691"/>
            <a:chExt cx="5308156" cy="939962"/>
          </a:xfrm>
        </p:grpSpPr>
        <p:sp>
          <p:nvSpPr>
            <p:cNvPr id="6" name="テキスト ボックス 5">
              <a:extLst>
                <a:ext uri="{FF2B5EF4-FFF2-40B4-BE49-F238E27FC236}">
                  <a16:creationId xmlns:a16="http://schemas.microsoft.com/office/drawing/2014/main" id="{F9D5FFA6-D18A-4101-BE26-1548E5E6D084}"/>
                </a:ext>
              </a:extLst>
            </p:cNvPr>
            <p:cNvSpPr txBox="1"/>
            <p:nvPr/>
          </p:nvSpPr>
          <p:spPr>
            <a:xfrm>
              <a:off x="6096000" y="1059614"/>
              <a:ext cx="447303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30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地区補助金の概要</a:t>
              </a:r>
              <a:endParaRPr kumimoji="1" lang="ja-JP" altLang="en-US" sz="3200" b="1" i="0" u="none" strike="noStrike" kern="1200" cap="none" spc="30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2B2BF95E-31D9-4E68-91F9-1CF0FD0AF229}"/>
                </a:ext>
              </a:extLst>
            </p:cNvPr>
            <p:cNvSpPr txBox="1"/>
            <p:nvPr/>
          </p:nvSpPr>
          <p:spPr>
            <a:xfrm>
              <a:off x="6128307" y="1616099"/>
              <a:ext cx="4567763"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lang="ja-JP" altLang="en-US" sz="1600" b="1">
                  <a:solidFill>
                    <a:prstClr val="black"/>
                  </a:solidFill>
                  <a:latin typeface="游ゴシック" panose="020B0400000000000000" pitchFamily="50" charset="-128"/>
                  <a:ea typeface="游ゴシック" panose="020B0400000000000000" pitchFamily="50" charset="-128"/>
                </a:rPr>
                <a:t>仕組み</a:t>
              </a:r>
              <a:r>
                <a:rPr kumimoji="1"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6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参加要件</a:t>
              </a:r>
              <a:endPar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622B1308-62D3-4BCD-82E9-9A40B8D1A60A}"/>
                </a:ext>
              </a:extLst>
            </p:cNvPr>
            <p:cNvSpPr txBox="1"/>
            <p:nvPr/>
          </p:nvSpPr>
          <p:spPr>
            <a:xfrm>
              <a:off x="5387914" y="1014691"/>
              <a:ext cx="3729038"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3600" b="1" i="0" u="none" strike="noStrike" kern="1200" cap="none" spc="600" normalizeH="0" baseline="0" noProof="0" dirty="0">
                  <a:ln>
                    <a:noFill/>
                  </a:ln>
                  <a:solidFill>
                    <a:srgbClr val="FF7600"/>
                  </a:solidFill>
                  <a:effectLst/>
                  <a:uLnTx/>
                  <a:uFillTx/>
                  <a:latin typeface="Agency FB" panose="020B0503020202020204" pitchFamily="34" charset="0"/>
                  <a:ea typeface="游ゴシック" panose="020B0400000000000000" pitchFamily="50" charset="-128"/>
                  <a:cs typeface="+mn-cs"/>
                </a:rPr>
                <a:t>0</a:t>
              </a:r>
              <a:r>
                <a:rPr kumimoji="1" lang="ja-JP" altLang="en-US" sz="200" b="1" i="0" u="none" strike="noStrike" kern="1200" cap="none" spc="600" normalizeH="0" baseline="0" noProof="0" dirty="0">
                  <a:ln>
                    <a:noFill/>
                  </a:ln>
                  <a:solidFill>
                    <a:srgbClr val="FF7600"/>
                  </a:solidFill>
                  <a:effectLst/>
                  <a:uLnTx/>
                  <a:uFillTx/>
                  <a:latin typeface="Agency FB" panose="020B0503020202020204" pitchFamily="34" charset="0"/>
                  <a:ea typeface="游ゴシック" panose="020B0400000000000000" pitchFamily="50" charset="-128"/>
                  <a:cs typeface="+mn-cs"/>
                </a:rPr>
                <a:t> </a:t>
              </a:r>
              <a:r>
                <a:rPr kumimoji="1" lang="en-US" altLang="ja-JP" sz="3600" b="1" i="0" u="none" strike="noStrike" kern="1200" cap="none" spc="600" normalizeH="0" baseline="0" noProof="0" dirty="0">
                  <a:ln>
                    <a:noFill/>
                  </a:ln>
                  <a:solidFill>
                    <a:srgbClr val="FF7600"/>
                  </a:solidFill>
                  <a:effectLst/>
                  <a:uLnTx/>
                  <a:uFillTx/>
                  <a:latin typeface="Agency FB" panose="020B0503020202020204" pitchFamily="34" charset="0"/>
                  <a:ea typeface="游ゴシック" panose="020B0400000000000000" pitchFamily="50" charset="-128"/>
                  <a:cs typeface="+mn-cs"/>
                </a:rPr>
                <a:t>1</a:t>
              </a:r>
              <a:endParaRPr kumimoji="1" lang="ja-JP" altLang="en-US" sz="3600" b="1" i="0" u="none" strike="noStrike" kern="1200" cap="none" spc="600" normalizeH="0" baseline="0" noProof="0" dirty="0">
                <a:ln>
                  <a:noFill/>
                </a:ln>
                <a:solidFill>
                  <a:srgbClr val="FF7600"/>
                </a:solidFill>
                <a:effectLst/>
                <a:uLnTx/>
                <a:uFillTx/>
                <a:latin typeface="Agency FB" panose="020B0503020202020204" pitchFamily="34" charset="0"/>
                <a:ea typeface="游ゴシック" panose="020B0400000000000000" pitchFamily="50" charset="-128"/>
                <a:cs typeface="+mn-cs"/>
              </a:endParaRPr>
            </a:p>
          </p:txBody>
        </p:sp>
      </p:grpSp>
      <p:sp>
        <p:nvSpPr>
          <p:cNvPr id="7" name="テキスト ボックス 6">
            <a:extLst>
              <a:ext uri="{FF2B5EF4-FFF2-40B4-BE49-F238E27FC236}">
                <a16:creationId xmlns:a16="http://schemas.microsoft.com/office/drawing/2014/main" id="{832DB74D-6452-403B-8596-07B01F53716C}"/>
              </a:ext>
            </a:extLst>
          </p:cNvPr>
          <p:cNvSpPr txBox="1"/>
          <p:nvPr/>
        </p:nvSpPr>
        <p:spPr>
          <a:xfrm>
            <a:off x="6517106" y="2199360"/>
            <a:ext cx="447303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30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年間スケジュール</a:t>
            </a:r>
            <a:endParaRPr kumimoji="1" lang="ja-JP" altLang="en-US" sz="3200" b="1" i="0" u="none" strike="noStrike" kern="1200" cap="none" spc="30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1" name="テキスト ボックス 10">
            <a:extLst>
              <a:ext uri="{FF2B5EF4-FFF2-40B4-BE49-F238E27FC236}">
                <a16:creationId xmlns:a16="http://schemas.microsoft.com/office/drawing/2014/main" id="{3B7B2F0E-6F69-452A-A784-4CC209F31E66}"/>
              </a:ext>
            </a:extLst>
          </p:cNvPr>
          <p:cNvSpPr txBox="1"/>
          <p:nvPr/>
        </p:nvSpPr>
        <p:spPr>
          <a:xfrm>
            <a:off x="6549413" y="2681897"/>
            <a:ext cx="4567763"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・申請から支給、報告ま</a:t>
            </a:r>
            <a:r>
              <a:rPr lang="ja-JP" altLang="en-US" sz="1600" b="1">
                <a:solidFill>
                  <a:prstClr val="black"/>
                </a:solidFill>
                <a:latin typeface="游ゴシック" panose="020B0400000000000000" pitchFamily="50" charset="-128"/>
                <a:ea typeface="游ゴシック" panose="020B0400000000000000" pitchFamily="50" charset="-128"/>
              </a:rPr>
              <a:t>で</a:t>
            </a:r>
            <a:endParaRPr kumimoji="1"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4" name="テキスト ボックス 13">
            <a:extLst>
              <a:ext uri="{FF2B5EF4-FFF2-40B4-BE49-F238E27FC236}">
                <a16:creationId xmlns:a16="http://schemas.microsoft.com/office/drawing/2014/main" id="{37A1FF34-1AC6-40E8-A1E9-64A08BDEFE28}"/>
              </a:ext>
            </a:extLst>
          </p:cNvPr>
          <p:cNvSpPr txBox="1"/>
          <p:nvPr/>
        </p:nvSpPr>
        <p:spPr>
          <a:xfrm>
            <a:off x="5809020" y="2077872"/>
            <a:ext cx="3729038"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3600" b="1" i="0" u="none" strike="noStrike" kern="1200" cap="none" spc="600" normalizeH="0" baseline="0" noProof="0" dirty="0">
                <a:ln>
                  <a:noFill/>
                </a:ln>
                <a:solidFill>
                  <a:srgbClr val="FF7600"/>
                </a:solidFill>
                <a:effectLst/>
                <a:uLnTx/>
                <a:uFillTx/>
                <a:latin typeface="Agency FB" panose="020B0503020202020204" pitchFamily="34" charset="0"/>
                <a:ea typeface="游ゴシック" panose="020B0400000000000000" pitchFamily="50" charset="-128"/>
                <a:cs typeface="+mn-cs"/>
              </a:rPr>
              <a:t>02</a:t>
            </a:r>
            <a:endParaRPr kumimoji="1" lang="ja-JP" altLang="en-US" sz="3600" b="1" i="0" u="none" strike="noStrike" kern="1200" cap="none" spc="600" normalizeH="0" baseline="0" noProof="0" dirty="0">
              <a:ln>
                <a:noFill/>
              </a:ln>
              <a:solidFill>
                <a:srgbClr val="FF7600"/>
              </a:solidFill>
              <a:effectLst/>
              <a:uLnTx/>
              <a:uFillTx/>
              <a:latin typeface="Agency FB" panose="020B0503020202020204" pitchFamily="34" charset="0"/>
              <a:ea typeface="游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4E0851C1-4C45-4DF8-91EF-81EC22A5735B}"/>
              </a:ext>
            </a:extLst>
          </p:cNvPr>
          <p:cNvSpPr txBox="1"/>
          <p:nvPr/>
        </p:nvSpPr>
        <p:spPr>
          <a:xfrm>
            <a:off x="6555025" y="4400394"/>
            <a:ext cx="447303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3200" b="1" spc="300">
                <a:solidFill>
                  <a:prstClr val="black"/>
                </a:solidFill>
                <a:latin typeface="游ゴシック" panose="020B0400000000000000" pitchFamily="50" charset="-128"/>
                <a:ea typeface="游ゴシック" panose="020B0400000000000000" pitchFamily="50" charset="-128"/>
              </a:rPr>
              <a:t>申請方法</a:t>
            </a:r>
            <a:endParaRPr kumimoji="1" lang="ja-JP" altLang="en-US" sz="3200" b="1" i="0" u="none" strike="noStrike" kern="1200" cap="none" spc="30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2" name="テキスト ボックス 11">
            <a:extLst>
              <a:ext uri="{FF2B5EF4-FFF2-40B4-BE49-F238E27FC236}">
                <a16:creationId xmlns:a16="http://schemas.microsoft.com/office/drawing/2014/main" id="{55A63EC6-51AC-409C-A93D-9E4B56131F52}"/>
              </a:ext>
            </a:extLst>
          </p:cNvPr>
          <p:cNvSpPr txBox="1"/>
          <p:nvPr/>
        </p:nvSpPr>
        <p:spPr>
          <a:xfrm>
            <a:off x="6515836" y="4996991"/>
            <a:ext cx="4567763"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・必要書類</a:t>
            </a:r>
            <a:r>
              <a:rPr kumimoji="1"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6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記載方法</a:t>
            </a:r>
            <a:r>
              <a:rPr lang="en-US" altLang="ja-JP" sz="1600" b="1" dirty="0">
                <a:solidFill>
                  <a:prstClr val="black"/>
                </a:solidFill>
                <a:latin typeface="游ゴシック" panose="020B0400000000000000" pitchFamily="50" charset="-128"/>
                <a:ea typeface="游ゴシック" panose="020B0400000000000000" pitchFamily="50" charset="-128"/>
              </a:rPr>
              <a:t>/</a:t>
            </a:r>
            <a:r>
              <a:rPr lang="ja-JP" altLang="en-US" sz="1600" b="1">
                <a:solidFill>
                  <a:prstClr val="black"/>
                </a:solidFill>
                <a:latin typeface="游ゴシック" panose="020B0400000000000000" pitchFamily="50" charset="-128"/>
                <a:ea typeface="游ゴシック" panose="020B0400000000000000" pitchFamily="50" charset="-128"/>
              </a:rPr>
              <a:t>注意点</a:t>
            </a:r>
            <a:endPar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5" name="テキスト ボックス 14">
            <a:extLst>
              <a:ext uri="{FF2B5EF4-FFF2-40B4-BE49-F238E27FC236}">
                <a16:creationId xmlns:a16="http://schemas.microsoft.com/office/drawing/2014/main" id="{6E57A837-A2D8-4E3E-900A-F1A2B9C33CBA}"/>
              </a:ext>
            </a:extLst>
          </p:cNvPr>
          <p:cNvSpPr txBox="1"/>
          <p:nvPr/>
        </p:nvSpPr>
        <p:spPr>
          <a:xfrm>
            <a:off x="5814632" y="4358879"/>
            <a:ext cx="3729038"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3600" b="1" i="0" u="none" strike="noStrike" kern="1200" cap="none" spc="600" normalizeH="0" baseline="0" noProof="0" dirty="0">
                <a:ln>
                  <a:noFill/>
                </a:ln>
                <a:solidFill>
                  <a:srgbClr val="FF7600"/>
                </a:solidFill>
                <a:effectLst/>
                <a:uLnTx/>
                <a:uFillTx/>
                <a:latin typeface="Agency FB" panose="020B0503020202020204" pitchFamily="34" charset="0"/>
                <a:ea typeface="游ゴシック" panose="020B0400000000000000" pitchFamily="50" charset="-128"/>
                <a:cs typeface="+mn-cs"/>
              </a:rPr>
              <a:t>04</a:t>
            </a:r>
            <a:endParaRPr kumimoji="1" lang="ja-JP" altLang="en-US" sz="3600" b="1" i="0" u="none" strike="noStrike" kern="1200" cap="none" spc="600" normalizeH="0" baseline="0" noProof="0" dirty="0">
              <a:ln>
                <a:noFill/>
              </a:ln>
              <a:solidFill>
                <a:srgbClr val="FF7600"/>
              </a:solidFill>
              <a:effectLst/>
              <a:uLnTx/>
              <a:uFillTx/>
              <a:latin typeface="Agency FB" panose="020B0503020202020204" pitchFamily="34" charset="0"/>
              <a:ea typeface="游ゴシック" panose="020B0400000000000000" pitchFamily="50" charset="-128"/>
              <a:cs typeface="+mn-cs"/>
            </a:endParaRPr>
          </a:p>
        </p:txBody>
      </p:sp>
      <p:grpSp>
        <p:nvGrpSpPr>
          <p:cNvPr id="5" name="グループ化 4">
            <a:extLst>
              <a:ext uri="{FF2B5EF4-FFF2-40B4-BE49-F238E27FC236}">
                <a16:creationId xmlns:a16="http://schemas.microsoft.com/office/drawing/2014/main" id="{7BEE0C55-306B-423B-AC84-0A2B8DDC03E2}"/>
              </a:ext>
            </a:extLst>
          </p:cNvPr>
          <p:cNvGrpSpPr/>
          <p:nvPr/>
        </p:nvGrpSpPr>
        <p:grpSpPr>
          <a:xfrm>
            <a:off x="5814632" y="5551244"/>
            <a:ext cx="5213431" cy="646331"/>
            <a:chOff x="5427103" y="4864172"/>
            <a:chExt cx="5213431" cy="646331"/>
          </a:xfrm>
        </p:grpSpPr>
        <p:sp>
          <p:nvSpPr>
            <p:cNvPr id="9" name="テキスト ボックス 8">
              <a:extLst>
                <a:ext uri="{FF2B5EF4-FFF2-40B4-BE49-F238E27FC236}">
                  <a16:creationId xmlns:a16="http://schemas.microsoft.com/office/drawing/2014/main" id="{73826CD2-792D-4160-8E51-4C752CFB3132}"/>
                </a:ext>
              </a:extLst>
            </p:cNvPr>
            <p:cNvSpPr txBox="1"/>
            <p:nvPr/>
          </p:nvSpPr>
          <p:spPr>
            <a:xfrm>
              <a:off x="6167495" y="4913648"/>
              <a:ext cx="447303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30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まとめ</a:t>
              </a:r>
            </a:p>
          </p:txBody>
        </p:sp>
        <p:sp>
          <p:nvSpPr>
            <p:cNvPr id="16" name="テキスト ボックス 15">
              <a:extLst>
                <a:ext uri="{FF2B5EF4-FFF2-40B4-BE49-F238E27FC236}">
                  <a16:creationId xmlns:a16="http://schemas.microsoft.com/office/drawing/2014/main" id="{06E1DAD9-07CA-4EB1-86CE-B582CE9A777A}"/>
                </a:ext>
              </a:extLst>
            </p:cNvPr>
            <p:cNvSpPr txBox="1"/>
            <p:nvPr/>
          </p:nvSpPr>
          <p:spPr>
            <a:xfrm>
              <a:off x="5427103" y="4864172"/>
              <a:ext cx="3729038"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3600" b="1" i="0" u="none" strike="noStrike" kern="1200" cap="none" spc="600" normalizeH="0" baseline="0" noProof="0" dirty="0">
                  <a:ln>
                    <a:noFill/>
                  </a:ln>
                  <a:solidFill>
                    <a:srgbClr val="FF7600"/>
                  </a:solidFill>
                  <a:effectLst/>
                  <a:uLnTx/>
                  <a:uFillTx/>
                  <a:latin typeface="Agency FB" panose="020B0503020202020204" pitchFamily="34" charset="0"/>
                  <a:ea typeface="游ゴシック" panose="020B0400000000000000" pitchFamily="50" charset="-128"/>
                  <a:cs typeface="+mn-cs"/>
                </a:rPr>
                <a:t>05</a:t>
              </a:r>
              <a:endParaRPr kumimoji="1" lang="ja-JP" altLang="en-US" sz="3600" b="1" i="0" u="none" strike="noStrike" kern="1200" cap="none" spc="600" normalizeH="0" baseline="0" noProof="0" dirty="0">
                <a:ln>
                  <a:noFill/>
                </a:ln>
                <a:solidFill>
                  <a:srgbClr val="FF7600"/>
                </a:solidFill>
                <a:effectLst/>
                <a:uLnTx/>
                <a:uFillTx/>
                <a:latin typeface="Agency FB" panose="020B0503020202020204" pitchFamily="34" charset="0"/>
                <a:ea typeface="游ゴシック" panose="020B0400000000000000" pitchFamily="50" charset="-128"/>
                <a:cs typeface="+mn-cs"/>
              </a:endParaRPr>
            </a:p>
          </p:txBody>
        </p:sp>
      </p:grpSp>
      <p:sp>
        <p:nvSpPr>
          <p:cNvPr id="20" name="正方形/長方形 19">
            <a:extLst>
              <a:ext uri="{FF2B5EF4-FFF2-40B4-BE49-F238E27FC236}">
                <a16:creationId xmlns:a16="http://schemas.microsoft.com/office/drawing/2014/main" id="{D42F8835-0A2F-46CB-B20B-9A5B475F7C76}"/>
              </a:ext>
            </a:extLst>
          </p:cNvPr>
          <p:cNvSpPr/>
          <p:nvPr/>
        </p:nvSpPr>
        <p:spPr>
          <a:xfrm>
            <a:off x="1613020" y="3454515"/>
            <a:ext cx="1493718" cy="4571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pic>
        <p:nvPicPr>
          <p:cNvPr id="3" name="図 2">
            <a:extLst>
              <a:ext uri="{FF2B5EF4-FFF2-40B4-BE49-F238E27FC236}">
                <a16:creationId xmlns:a16="http://schemas.microsoft.com/office/drawing/2014/main" id="{B1A59F2A-7B40-1D07-BCF8-B9EB6E0714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8401" y="3692256"/>
            <a:ext cx="2502955" cy="627434"/>
          </a:xfrm>
          <a:prstGeom prst="rect">
            <a:avLst/>
          </a:prstGeom>
        </p:spPr>
      </p:pic>
      <p:sp>
        <p:nvSpPr>
          <p:cNvPr id="17" name="テキスト ボックス 16">
            <a:extLst>
              <a:ext uri="{FF2B5EF4-FFF2-40B4-BE49-F238E27FC236}">
                <a16:creationId xmlns:a16="http://schemas.microsoft.com/office/drawing/2014/main" id="{7043F4A4-3046-074C-B354-F51B651113A6}"/>
              </a:ext>
            </a:extLst>
          </p:cNvPr>
          <p:cNvSpPr txBox="1"/>
          <p:nvPr/>
        </p:nvSpPr>
        <p:spPr>
          <a:xfrm>
            <a:off x="6515836" y="3344856"/>
            <a:ext cx="447303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30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補助金活用の注意点</a:t>
            </a:r>
            <a:endParaRPr kumimoji="1" lang="ja-JP" altLang="en-US" sz="3200" b="1" i="0" u="none" strike="noStrike" kern="1200" cap="none" spc="30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8" name="テキスト ボックス 17">
            <a:extLst>
              <a:ext uri="{FF2B5EF4-FFF2-40B4-BE49-F238E27FC236}">
                <a16:creationId xmlns:a16="http://schemas.microsoft.com/office/drawing/2014/main" id="{AA482F48-4378-DC0A-9C1A-F31BD61C3775}"/>
              </a:ext>
            </a:extLst>
          </p:cNvPr>
          <p:cNvSpPr txBox="1"/>
          <p:nvPr/>
        </p:nvSpPr>
        <p:spPr>
          <a:xfrm>
            <a:off x="5807750" y="3287038"/>
            <a:ext cx="3729038"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3600" b="1" i="0" u="none" strike="noStrike" kern="1200" cap="none" spc="600" normalizeH="0" baseline="0" noProof="0" dirty="0">
                <a:ln>
                  <a:noFill/>
                </a:ln>
                <a:solidFill>
                  <a:srgbClr val="FF7600"/>
                </a:solidFill>
                <a:effectLst/>
                <a:uLnTx/>
                <a:uFillTx/>
                <a:latin typeface="Agency FB" panose="020B0503020202020204" pitchFamily="34" charset="0"/>
                <a:ea typeface="游ゴシック" panose="020B0400000000000000" pitchFamily="50" charset="-128"/>
                <a:cs typeface="+mn-cs"/>
              </a:rPr>
              <a:t>03</a:t>
            </a:r>
            <a:endParaRPr kumimoji="1" lang="ja-JP" altLang="en-US" sz="3600" b="1" i="0" u="none" strike="noStrike" kern="1200" cap="none" spc="600" normalizeH="0" baseline="0" noProof="0" dirty="0">
              <a:ln>
                <a:noFill/>
              </a:ln>
              <a:solidFill>
                <a:srgbClr val="FF7600"/>
              </a:solidFill>
              <a:effectLst/>
              <a:uLnTx/>
              <a:uFillTx/>
              <a:latin typeface="Agency FB" panose="020B0503020202020204" pitchFamily="34" charset="0"/>
              <a:ea typeface="游ゴシック" panose="020B0400000000000000" pitchFamily="50" charset="-128"/>
              <a:cs typeface="+mn-cs"/>
            </a:endParaRPr>
          </a:p>
        </p:txBody>
      </p:sp>
    </p:spTree>
    <p:extLst>
      <p:ext uri="{BB962C8B-B14F-4D97-AF65-F5344CB8AC3E}">
        <p14:creationId xmlns:p14="http://schemas.microsoft.com/office/powerpoint/2010/main" val="932066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71F5F51-E941-8C40-9192-FD83E46A1611}"/>
              </a:ext>
            </a:extLst>
          </p:cNvPr>
          <p:cNvSpPr/>
          <p:nvPr/>
        </p:nvSpPr>
        <p:spPr>
          <a:xfrm>
            <a:off x="0" y="-2270"/>
            <a:ext cx="12192000" cy="1097236"/>
          </a:xfrm>
          <a:prstGeom prst="rect">
            <a:avLst/>
          </a:prstGeom>
          <a:solidFill>
            <a:srgbClr val="01B4E7"/>
          </a:solidFill>
          <a:ln>
            <a:solidFill>
              <a:srgbClr val="01B4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4200"/>
              <a:buFont typeface="Arial"/>
              <a:buNone/>
            </a:pPr>
            <a:r>
              <a:rPr lang="ja-JP" altLang="en-US" sz="4000" b="1" u="none" strike="noStrike" cap="none">
                <a:solidFill>
                  <a:schemeClr val="bg1"/>
                </a:solidFill>
                <a:latin typeface="Yu Gothic" panose="020B0400000000000000" pitchFamily="34" charset="-128"/>
                <a:ea typeface="Yu Gothic" panose="020B0400000000000000" pitchFamily="34" charset="-128"/>
                <a:cs typeface="MS PMincho"/>
                <a:sym typeface="MS PMincho"/>
              </a:rPr>
              <a:t>地区補助金の活動資金（シェアシステム）</a:t>
            </a:r>
            <a:endParaRPr lang="ja-JP" altLang="en-US" sz="4400" b="1" u="none" strike="noStrike" cap="none" dirty="0">
              <a:solidFill>
                <a:schemeClr val="bg1"/>
              </a:solidFill>
              <a:latin typeface="Yu Gothic" panose="020B0400000000000000" pitchFamily="34" charset="-128"/>
              <a:ea typeface="Yu Gothic" panose="020B0400000000000000" pitchFamily="34" charset="-128"/>
              <a:cs typeface="MS PMincho"/>
              <a:sym typeface="MS PMincho"/>
            </a:endParaRPr>
          </a:p>
        </p:txBody>
      </p:sp>
      <p:sp>
        <p:nvSpPr>
          <p:cNvPr id="12" name="Text Placeholder 6">
            <a:extLst>
              <a:ext uri="{FF2B5EF4-FFF2-40B4-BE49-F238E27FC236}">
                <a16:creationId xmlns:a16="http://schemas.microsoft.com/office/drawing/2014/main" id="{F58B4202-5033-8847-9549-FD12033863D4}"/>
              </a:ext>
            </a:extLst>
          </p:cNvPr>
          <p:cNvSpPr txBox="1">
            <a:spLocks/>
          </p:cNvSpPr>
          <p:nvPr/>
        </p:nvSpPr>
        <p:spPr>
          <a:xfrm>
            <a:off x="101823" y="6960359"/>
            <a:ext cx="5329985" cy="987620"/>
          </a:xfrm>
          <a:prstGeom prst="rect">
            <a:avLst/>
          </a:prstGeom>
          <a:noFill/>
          <a:ln w="44450">
            <a:noFill/>
          </a:ln>
        </p:spPr>
        <p:txBody>
          <a:bodyPr vert="horz" lIns="91440" tIns="0" rIns="91440" bIns="0" rtlCol="0" anchor="t" anchorCtr="0"/>
          <a:lstStyle>
            <a:defPPr>
              <a:defRPr lang="ja"/>
            </a:defPPr>
            <a:lvl1pPr marL="0" algn="r" defTabSz="914400" rtl="0" eaLnBrk="1" latinLnBrk="0" hangingPunct="1">
              <a:defRPr sz="1200" kern="1200">
                <a:solidFill>
                  <a:schemeClr val="tx1">
                    <a:tint val="75000"/>
                  </a:schemeClr>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 altLang="en-US" sz="3600" b="1" i="0" u="none" strike="noStrike" kern="1200" cap="none" spc="0" normalizeH="0" baseline="0" noProof="0" dirty="0">
                <a:ln>
                  <a:noFill/>
                </a:ln>
                <a:solidFill>
                  <a:srgbClr val="DA1A5A"/>
                </a:solidFill>
                <a:effectLst/>
                <a:uLnTx/>
                <a:uFillTx/>
                <a:latin typeface="MS PMincho"/>
                <a:ea typeface="MS PMincho"/>
              </a:rPr>
              <a:t>タイトルページのオプション</a:t>
            </a:r>
            <a:endParaRPr kumimoji="0" lang="ja" altLang="en-US" sz="3600" b="1" i="0" u="none" strike="noStrike" kern="1200" cap="none" spc="0" normalizeH="0" baseline="0" noProof="0" dirty="0">
              <a:ln>
                <a:noFill/>
              </a:ln>
              <a:solidFill>
                <a:srgbClr val="DA1A5A"/>
              </a:solidFill>
              <a:effectLst/>
              <a:uLnTx/>
              <a:uFillTx/>
              <a:latin typeface="MS PGothic" panose="020B0604020202020204" pitchFamily="34" charset="0"/>
              <a:ea typeface="MS PGothic" charset="0"/>
              <a:cs typeface="MS PGothic" panose="020B0604020202020204" pitchFamily="34" charset="0"/>
            </a:endParaRPr>
          </a:p>
        </p:txBody>
      </p:sp>
      <p:sp>
        <p:nvSpPr>
          <p:cNvPr id="16" name="角丸四角形 15">
            <a:extLst>
              <a:ext uri="{FF2B5EF4-FFF2-40B4-BE49-F238E27FC236}">
                <a16:creationId xmlns:a16="http://schemas.microsoft.com/office/drawing/2014/main" id="{43C7D2DA-192C-FD6E-F4C4-A3C1FF183105}"/>
              </a:ext>
            </a:extLst>
          </p:cNvPr>
          <p:cNvSpPr/>
          <p:nvPr/>
        </p:nvSpPr>
        <p:spPr>
          <a:xfrm>
            <a:off x="231482" y="1194035"/>
            <a:ext cx="3724058" cy="1327554"/>
          </a:xfrm>
          <a:prstGeom prst="roundRect">
            <a:avLst>
              <a:gd name="adj" fmla="val 5583"/>
            </a:avLst>
          </a:prstGeom>
          <a:solidFill>
            <a:srgbClr val="1745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2900"/>
              <a:buFont typeface="Arial"/>
              <a:buNone/>
            </a:pPr>
            <a:r>
              <a:rPr lang="en-US" altLang="ja-JP" sz="1800" b="1" u="none" strike="noStrike" cap="none" dirty="0">
                <a:solidFill>
                  <a:schemeClr val="bg1"/>
                </a:solidFill>
                <a:latin typeface="Yu Gothic" panose="020B0400000000000000" pitchFamily="34" charset="-128"/>
                <a:ea typeface="Yu Gothic" panose="020B0400000000000000" pitchFamily="34" charset="-128"/>
                <a:cs typeface="MS PMincho"/>
                <a:sym typeface="MS PMincho"/>
              </a:rPr>
              <a:t>3</a:t>
            </a:r>
            <a:r>
              <a:rPr lang="ja-JP" altLang="en-US" sz="1800" b="1" u="none" strike="noStrike" cap="none">
                <a:solidFill>
                  <a:schemeClr val="bg1"/>
                </a:solidFill>
                <a:latin typeface="Yu Gothic" panose="020B0400000000000000" pitchFamily="34" charset="-128"/>
                <a:ea typeface="Yu Gothic" panose="020B0400000000000000" pitchFamily="34" charset="-128"/>
                <a:cs typeface="MS PMincho"/>
                <a:sym typeface="MS PMincho"/>
              </a:rPr>
              <a:t>年前の年次寄付金額</a:t>
            </a:r>
          </a:p>
        </p:txBody>
      </p:sp>
      <p:grpSp>
        <p:nvGrpSpPr>
          <p:cNvPr id="3" name="グループ化 2">
            <a:extLst>
              <a:ext uri="{FF2B5EF4-FFF2-40B4-BE49-F238E27FC236}">
                <a16:creationId xmlns:a16="http://schemas.microsoft.com/office/drawing/2014/main" id="{2B81FE84-91D5-226B-1EDF-781E32365A63}"/>
              </a:ext>
            </a:extLst>
          </p:cNvPr>
          <p:cNvGrpSpPr/>
          <p:nvPr/>
        </p:nvGrpSpPr>
        <p:grpSpPr>
          <a:xfrm>
            <a:off x="251997" y="2741885"/>
            <a:ext cx="3724058" cy="2977586"/>
            <a:chOff x="251997" y="2741885"/>
            <a:chExt cx="3724058" cy="2977586"/>
          </a:xfrm>
        </p:grpSpPr>
        <p:sp>
          <p:nvSpPr>
            <p:cNvPr id="24" name="角丸四角形 23">
              <a:extLst>
                <a:ext uri="{FF2B5EF4-FFF2-40B4-BE49-F238E27FC236}">
                  <a16:creationId xmlns:a16="http://schemas.microsoft.com/office/drawing/2014/main" id="{0FF0A405-E746-762B-5C47-D9D78D19E5B2}"/>
                </a:ext>
              </a:extLst>
            </p:cNvPr>
            <p:cNvSpPr/>
            <p:nvPr/>
          </p:nvSpPr>
          <p:spPr>
            <a:xfrm>
              <a:off x="262253" y="4390472"/>
              <a:ext cx="3703543" cy="1328999"/>
            </a:xfrm>
            <a:prstGeom prst="roundRect">
              <a:avLst>
                <a:gd name="adj" fmla="val 5054"/>
              </a:avLst>
            </a:prstGeom>
            <a:solidFill>
              <a:srgbClr val="005CA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1700"/>
                <a:buFont typeface="Arial"/>
                <a:buNone/>
              </a:pPr>
              <a:r>
                <a:rPr lang="en-US" altLang="ja-JP" b="1" u="none" strike="noStrike" cap="none" dirty="0">
                  <a:solidFill>
                    <a:schemeClr val="bg1"/>
                  </a:solidFill>
                  <a:latin typeface="Yu Gothic" panose="020B0400000000000000" pitchFamily="34" charset="-128"/>
                  <a:ea typeface="Yu Gothic" panose="020B0400000000000000" pitchFamily="34" charset="-128"/>
                  <a:cs typeface="Arial"/>
                  <a:sym typeface="Arial"/>
                </a:rPr>
                <a:t>WF(</a:t>
              </a:r>
              <a:r>
                <a:rPr lang="ja-JP" altLang="en-US" b="1" u="none" strike="noStrike" cap="none">
                  <a:solidFill>
                    <a:schemeClr val="bg1"/>
                  </a:solidFill>
                  <a:latin typeface="Yu Gothic" panose="020B0400000000000000" pitchFamily="34" charset="-128"/>
                  <a:ea typeface="Yu Gothic" panose="020B0400000000000000" pitchFamily="34" charset="-128"/>
                  <a:cs typeface="Arial"/>
                  <a:sym typeface="Arial"/>
                </a:rPr>
                <a:t>国際財団活動資金</a:t>
              </a:r>
              <a:r>
                <a:rPr lang="en-US" altLang="ja-JP" b="1" u="none" strike="noStrike" cap="none" dirty="0">
                  <a:solidFill>
                    <a:schemeClr val="bg1"/>
                  </a:solidFill>
                  <a:latin typeface="Yu Gothic" panose="020B0400000000000000" pitchFamily="34" charset="-128"/>
                  <a:ea typeface="Yu Gothic" panose="020B0400000000000000" pitchFamily="34" charset="-128"/>
                  <a:cs typeface="Arial"/>
                  <a:sym typeface="Arial"/>
                </a:rPr>
                <a:t>) 47.5</a:t>
              </a:r>
              <a:r>
                <a:rPr lang="ja-JP" altLang="en-US" b="1" u="none" strike="noStrike" cap="none">
                  <a:solidFill>
                    <a:schemeClr val="bg1"/>
                  </a:solidFill>
                  <a:latin typeface="Yu Gothic" panose="020B0400000000000000" pitchFamily="34" charset="-128"/>
                  <a:ea typeface="Yu Gothic" panose="020B0400000000000000" pitchFamily="34" charset="-128"/>
                  <a:cs typeface="Arial"/>
                  <a:sym typeface="Arial"/>
                </a:rPr>
                <a:t>％</a:t>
              </a:r>
              <a:endParaRPr lang="en-US" altLang="ja-JP" b="1" u="none" strike="noStrike" cap="none" dirty="0">
                <a:solidFill>
                  <a:schemeClr val="bg1"/>
                </a:solidFill>
                <a:latin typeface="Yu Gothic" panose="020B0400000000000000" pitchFamily="34" charset="-128"/>
                <a:ea typeface="Yu Gothic" panose="020B0400000000000000" pitchFamily="34" charset="-128"/>
                <a:cs typeface="Arial"/>
                <a:sym typeface="Arial"/>
              </a:endParaRPr>
            </a:p>
          </p:txBody>
        </p:sp>
        <p:sp>
          <p:nvSpPr>
            <p:cNvPr id="25" name="角丸四角形 24">
              <a:extLst>
                <a:ext uri="{FF2B5EF4-FFF2-40B4-BE49-F238E27FC236}">
                  <a16:creationId xmlns:a16="http://schemas.microsoft.com/office/drawing/2014/main" id="{E0ABAEB3-C1E7-861F-2A92-AE43C5857A59}"/>
                </a:ext>
              </a:extLst>
            </p:cNvPr>
            <p:cNvSpPr/>
            <p:nvPr/>
          </p:nvSpPr>
          <p:spPr>
            <a:xfrm>
              <a:off x="251997" y="3021353"/>
              <a:ext cx="3724058" cy="1327554"/>
            </a:xfrm>
            <a:prstGeom prst="roundRect">
              <a:avLst>
                <a:gd name="adj" fmla="val 5054"/>
              </a:avLst>
            </a:prstGeom>
            <a:solidFill>
              <a:srgbClr val="005CA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1700"/>
                <a:buFont typeface="Arial"/>
                <a:buNone/>
              </a:pPr>
              <a:r>
                <a:rPr lang="en-US" altLang="ja-JP" b="1" u="none" strike="noStrike" cap="none" dirty="0">
                  <a:solidFill>
                    <a:schemeClr val="bg1"/>
                  </a:solidFill>
                  <a:latin typeface="Yu Gothic" panose="020B0400000000000000" pitchFamily="34" charset="-128"/>
                  <a:ea typeface="Yu Gothic" panose="020B0400000000000000" pitchFamily="34" charset="-128"/>
                  <a:cs typeface="Arial"/>
                  <a:sym typeface="Arial"/>
                </a:rPr>
                <a:t>DDF(</a:t>
              </a:r>
              <a:r>
                <a:rPr lang="ja-JP" altLang="en-US" b="1" u="none" strike="noStrike" cap="none">
                  <a:solidFill>
                    <a:schemeClr val="bg1"/>
                  </a:solidFill>
                  <a:latin typeface="Yu Gothic" panose="020B0400000000000000" pitchFamily="34" charset="-128"/>
                  <a:ea typeface="Yu Gothic" panose="020B0400000000000000" pitchFamily="34" charset="-128"/>
                  <a:cs typeface="Arial"/>
                  <a:sym typeface="Arial"/>
                </a:rPr>
                <a:t>地区財団活動資金</a:t>
              </a:r>
              <a:r>
                <a:rPr lang="en-US" altLang="ja-JP" b="1" u="none" strike="noStrike" cap="none" dirty="0">
                  <a:solidFill>
                    <a:schemeClr val="bg1"/>
                  </a:solidFill>
                  <a:latin typeface="Yu Gothic" panose="020B0400000000000000" pitchFamily="34" charset="-128"/>
                  <a:ea typeface="Yu Gothic" panose="020B0400000000000000" pitchFamily="34" charset="-128"/>
                  <a:cs typeface="Arial"/>
                  <a:sym typeface="Arial"/>
                </a:rPr>
                <a:t>) 47.5</a:t>
              </a:r>
              <a:r>
                <a:rPr lang="ja-JP" altLang="en-US" b="1" u="none" strike="noStrike" cap="none">
                  <a:solidFill>
                    <a:schemeClr val="bg1"/>
                  </a:solidFill>
                  <a:latin typeface="Yu Gothic" panose="020B0400000000000000" pitchFamily="34" charset="-128"/>
                  <a:ea typeface="Yu Gothic" panose="020B0400000000000000" pitchFamily="34" charset="-128"/>
                  <a:cs typeface="Arial"/>
                  <a:sym typeface="Arial"/>
                </a:rPr>
                <a:t>％</a:t>
              </a:r>
              <a:endParaRPr lang="en-US" altLang="ja-JP" b="1" u="none" strike="noStrike" cap="none" dirty="0">
                <a:solidFill>
                  <a:schemeClr val="bg1"/>
                </a:solidFill>
                <a:latin typeface="Yu Gothic" panose="020B0400000000000000" pitchFamily="34" charset="-128"/>
                <a:ea typeface="Yu Gothic" panose="020B0400000000000000" pitchFamily="34" charset="-128"/>
                <a:cs typeface="Arial"/>
                <a:sym typeface="Arial"/>
              </a:endParaRPr>
            </a:p>
          </p:txBody>
        </p:sp>
        <p:sp>
          <p:nvSpPr>
            <p:cNvPr id="28" name="三角形 27">
              <a:extLst>
                <a:ext uri="{FF2B5EF4-FFF2-40B4-BE49-F238E27FC236}">
                  <a16:creationId xmlns:a16="http://schemas.microsoft.com/office/drawing/2014/main" id="{F153FA50-609F-5C40-380D-BA852E4A0418}"/>
                </a:ext>
              </a:extLst>
            </p:cNvPr>
            <p:cNvSpPr/>
            <p:nvPr/>
          </p:nvSpPr>
          <p:spPr>
            <a:xfrm rot="10800000">
              <a:off x="1910650" y="2741885"/>
              <a:ext cx="406747" cy="192846"/>
            </a:xfrm>
            <a:prstGeom prst="triangle">
              <a:avLst/>
            </a:prstGeom>
            <a:solidFill>
              <a:srgbClr val="00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grpSp>
      <p:sp>
        <p:nvSpPr>
          <p:cNvPr id="26" name="角丸四角形 25">
            <a:extLst>
              <a:ext uri="{FF2B5EF4-FFF2-40B4-BE49-F238E27FC236}">
                <a16:creationId xmlns:a16="http://schemas.microsoft.com/office/drawing/2014/main" id="{CD21FF97-37EB-5EB2-B34D-5B062A97D957}"/>
              </a:ext>
            </a:extLst>
          </p:cNvPr>
          <p:cNvSpPr/>
          <p:nvPr/>
        </p:nvSpPr>
        <p:spPr>
          <a:xfrm>
            <a:off x="4444115" y="1445860"/>
            <a:ext cx="7399018" cy="2343600"/>
          </a:xfrm>
          <a:prstGeom prst="roundRect">
            <a:avLst>
              <a:gd name="adj" fmla="val 2703"/>
            </a:avLst>
          </a:prstGeom>
          <a:solidFill>
            <a:srgbClr val="01B4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1700"/>
              <a:buFont typeface="Arial"/>
              <a:buNone/>
            </a:pPr>
            <a:r>
              <a:rPr lang="en-US" altLang="ja-JP" b="1" u="none" strike="noStrike" cap="none" dirty="0">
                <a:solidFill>
                  <a:schemeClr val="bg1"/>
                </a:solidFill>
                <a:latin typeface="Yu Gothic" panose="020B0400000000000000" pitchFamily="34" charset="-128"/>
                <a:ea typeface="Yu Gothic" panose="020B0400000000000000" pitchFamily="34" charset="-128"/>
                <a:cs typeface="Arial"/>
                <a:sym typeface="Arial"/>
              </a:rPr>
              <a:t>①</a:t>
            </a:r>
            <a:r>
              <a:rPr lang="ja-JP" altLang="en-US" b="1">
                <a:solidFill>
                  <a:schemeClr val="bg1"/>
                </a:solidFill>
                <a:latin typeface="Yu Gothic" panose="020B0400000000000000" pitchFamily="34" charset="-128"/>
                <a:ea typeface="Yu Gothic" panose="020B0400000000000000" pitchFamily="34" charset="-128"/>
                <a:cs typeface="Arial"/>
                <a:sym typeface="Arial"/>
              </a:rPr>
              <a:t> </a:t>
            </a:r>
            <a:r>
              <a:rPr lang="ja-JP" altLang="en-US" b="1" u="none" strike="noStrike" cap="none">
                <a:solidFill>
                  <a:schemeClr val="bg1"/>
                </a:solidFill>
                <a:latin typeface="Yu Gothic" panose="020B0400000000000000" pitchFamily="34" charset="-128"/>
                <a:ea typeface="Yu Gothic" panose="020B0400000000000000" pitchFamily="34" charset="-128"/>
                <a:cs typeface="Arial"/>
                <a:sym typeface="Arial"/>
              </a:rPr>
              <a:t>地区補助金</a:t>
            </a:r>
            <a:r>
              <a:rPr lang="en-US" altLang="ja-JP" b="1" u="none" strike="noStrike" cap="none" dirty="0">
                <a:solidFill>
                  <a:schemeClr val="bg1"/>
                </a:solidFill>
                <a:latin typeface="Yu Gothic" panose="020B0400000000000000" pitchFamily="34" charset="-128"/>
                <a:ea typeface="Yu Gothic" panose="020B0400000000000000" pitchFamily="34" charset="-128"/>
                <a:cs typeface="Arial"/>
                <a:sym typeface="Arial"/>
              </a:rPr>
              <a:t>(</a:t>
            </a:r>
            <a:r>
              <a:rPr lang="ja-JP" altLang="en-US" b="1" u="none" strike="noStrike" cap="none">
                <a:solidFill>
                  <a:schemeClr val="bg1"/>
                </a:solidFill>
                <a:latin typeface="Yu Gothic" panose="020B0400000000000000" pitchFamily="34" charset="-128"/>
                <a:ea typeface="Yu Gothic" panose="020B0400000000000000" pitchFamily="34" charset="-128"/>
                <a:cs typeface="Arial"/>
                <a:sym typeface="Arial"/>
              </a:rPr>
              <a:t>全体の</a:t>
            </a:r>
            <a:r>
              <a:rPr lang="en-US" altLang="ja-JP" b="1" u="none" strike="noStrike" cap="none" dirty="0">
                <a:solidFill>
                  <a:schemeClr val="bg1"/>
                </a:solidFill>
                <a:latin typeface="Yu Gothic" panose="020B0400000000000000" pitchFamily="34" charset="-128"/>
                <a:ea typeface="Yu Gothic" panose="020B0400000000000000" pitchFamily="34" charset="-128"/>
                <a:cs typeface="Arial"/>
                <a:sym typeface="Arial"/>
              </a:rPr>
              <a:t>25%)</a:t>
            </a:r>
            <a:endParaRPr lang="ja-JP" altLang="en-US" b="1" u="none" strike="noStrike" cap="none">
              <a:solidFill>
                <a:schemeClr val="bg1"/>
              </a:solidFill>
              <a:latin typeface="Yu Gothic" panose="020B0400000000000000" pitchFamily="34" charset="-128"/>
              <a:ea typeface="Yu Gothic" panose="020B0400000000000000" pitchFamily="34" charset="-128"/>
              <a:cs typeface="Arial"/>
              <a:sym typeface="Arial"/>
            </a:endParaRPr>
          </a:p>
          <a:p>
            <a:pPr marL="0" marR="0" lvl="0" indent="0" algn="ctr" rtl="0">
              <a:lnSpc>
                <a:spcPct val="100000"/>
              </a:lnSpc>
              <a:spcBef>
                <a:spcPts val="0"/>
              </a:spcBef>
              <a:spcAft>
                <a:spcPts val="0"/>
              </a:spcAft>
              <a:buClr>
                <a:srgbClr val="000000"/>
              </a:buClr>
              <a:buSzPts val="1700"/>
              <a:buFont typeface="Arial"/>
              <a:buNone/>
            </a:pPr>
            <a:r>
              <a:rPr lang="ja-JP" altLang="en-US" b="1">
                <a:solidFill>
                  <a:schemeClr val="bg1"/>
                </a:solidFill>
                <a:latin typeface="Yu Gothic" panose="020B0400000000000000" pitchFamily="34" charset="-128"/>
                <a:ea typeface="Yu Gothic" panose="020B0400000000000000" pitchFamily="34" charset="-128"/>
                <a:cs typeface="Arial"/>
                <a:sym typeface="Arial"/>
              </a:rPr>
              <a:t>（</a:t>
            </a:r>
            <a:r>
              <a:rPr lang="ja-JP" altLang="en-US" b="1" u="none" strike="noStrike" cap="none">
                <a:solidFill>
                  <a:schemeClr val="bg1"/>
                </a:solidFill>
                <a:latin typeface="Yu Gothic" panose="020B0400000000000000" pitchFamily="34" charset="-128"/>
                <a:ea typeface="Yu Gothic" panose="020B0400000000000000" pitchFamily="34" charset="-128"/>
                <a:cs typeface="Arial"/>
                <a:sym typeface="Arial"/>
              </a:rPr>
              <a:t>財団補助金委員会</a:t>
            </a:r>
            <a:r>
              <a:rPr lang="en-US" altLang="ja-JP" b="1" u="none" strike="noStrike" cap="none" dirty="0">
                <a:solidFill>
                  <a:schemeClr val="bg1"/>
                </a:solidFill>
                <a:latin typeface="Yu Gothic" panose="020B0400000000000000" pitchFamily="34" charset="-128"/>
                <a:ea typeface="Yu Gothic" panose="020B0400000000000000" pitchFamily="34" charset="-128"/>
                <a:cs typeface="Arial"/>
                <a:sym typeface="Arial"/>
              </a:rPr>
              <a:t>)</a:t>
            </a:r>
          </a:p>
          <a:p>
            <a:pPr marL="0" marR="0" lvl="0" indent="0" algn="ctr" rtl="0">
              <a:lnSpc>
                <a:spcPct val="100000"/>
              </a:lnSpc>
              <a:spcBef>
                <a:spcPts val="0"/>
              </a:spcBef>
              <a:spcAft>
                <a:spcPts val="0"/>
              </a:spcAft>
              <a:buClr>
                <a:srgbClr val="000000"/>
              </a:buClr>
              <a:buSzPts val="3100"/>
              <a:buFont typeface="Arial"/>
              <a:buNone/>
            </a:pPr>
            <a:endParaRPr lang="ja-JP" altLang="en-US" u="none" strike="noStrike" cap="none">
              <a:solidFill>
                <a:schemeClr val="bg1"/>
              </a:solidFill>
              <a:latin typeface="Yu Gothic" panose="020B0400000000000000" pitchFamily="34" charset="-128"/>
              <a:ea typeface="Yu Gothic" panose="020B0400000000000000" pitchFamily="34" charset="-128"/>
              <a:cs typeface="Arial"/>
              <a:sym typeface="Arial"/>
            </a:endParaRPr>
          </a:p>
          <a:p>
            <a:pPr marL="285750" marR="0" lvl="0" indent="-285750" rtl="0">
              <a:lnSpc>
                <a:spcPct val="100000"/>
              </a:lnSpc>
              <a:spcBef>
                <a:spcPts val="0"/>
              </a:spcBef>
              <a:spcAft>
                <a:spcPts val="0"/>
              </a:spcAft>
              <a:buClr>
                <a:schemeClr val="bg1"/>
              </a:buClr>
              <a:buSzPts val="1800"/>
              <a:buFont typeface="Wingdings" pitchFamily="2" charset="2"/>
              <a:buChar char="n"/>
            </a:pPr>
            <a:r>
              <a:rPr lang="ja-JP" altLang="en-US" u="none" strike="noStrike" cap="none">
                <a:solidFill>
                  <a:schemeClr val="bg1"/>
                </a:solidFill>
                <a:latin typeface="Yu Gothic" panose="020B0400000000000000" pitchFamily="34" charset="-128"/>
                <a:ea typeface="Yu Gothic" panose="020B0400000000000000" pitchFamily="34" charset="-128"/>
                <a:cs typeface="Arial"/>
                <a:sym typeface="Arial"/>
              </a:rPr>
              <a:t>各クラブ</a:t>
            </a:r>
          </a:p>
          <a:p>
            <a:pPr marL="285750" marR="0" lvl="0" indent="-285750" rtl="0">
              <a:lnSpc>
                <a:spcPct val="100000"/>
              </a:lnSpc>
              <a:spcBef>
                <a:spcPts val="0"/>
              </a:spcBef>
              <a:spcAft>
                <a:spcPts val="0"/>
              </a:spcAft>
              <a:buClr>
                <a:schemeClr val="bg1"/>
              </a:buClr>
              <a:buSzPts val="1800"/>
              <a:buFont typeface="Wingdings" pitchFamily="2" charset="2"/>
              <a:buChar char="n"/>
            </a:pPr>
            <a:r>
              <a:rPr lang="ja-JP" altLang="en-US" u="none" strike="noStrike" cap="none">
                <a:solidFill>
                  <a:schemeClr val="bg1"/>
                </a:solidFill>
                <a:latin typeface="Yu Gothic" panose="020B0400000000000000" pitchFamily="34" charset="-128"/>
                <a:ea typeface="Yu Gothic" panose="020B0400000000000000" pitchFamily="34" charset="-128"/>
                <a:cs typeface="Arial"/>
                <a:sym typeface="Arial"/>
              </a:rPr>
              <a:t>各委員会</a:t>
            </a:r>
            <a:endParaRPr lang="ja-JP" altLang="en-US" u="none" strike="noStrike" cap="none" dirty="0">
              <a:solidFill>
                <a:schemeClr val="bg1"/>
              </a:solidFill>
              <a:latin typeface="Yu Gothic" panose="020B0400000000000000" pitchFamily="34" charset="-128"/>
              <a:ea typeface="Yu Gothic" panose="020B0400000000000000" pitchFamily="34" charset="-128"/>
              <a:cs typeface="Arial"/>
              <a:sym typeface="Arial"/>
            </a:endParaRPr>
          </a:p>
        </p:txBody>
      </p:sp>
      <p:sp>
        <p:nvSpPr>
          <p:cNvPr id="27" name="角丸四角形 26">
            <a:extLst>
              <a:ext uri="{FF2B5EF4-FFF2-40B4-BE49-F238E27FC236}">
                <a16:creationId xmlns:a16="http://schemas.microsoft.com/office/drawing/2014/main" id="{344B2567-4C16-9BEB-622F-776B6E971669}"/>
              </a:ext>
            </a:extLst>
          </p:cNvPr>
          <p:cNvSpPr/>
          <p:nvPr/>
        </p:nvSpPr>
        <p:spPr>
          <a:xfrm>
            <a:off x="4444115" y="3870854"/>
            <a:ext cx="7399018" cy="2235614"/>
          </a:xfrm>
          <a:prstGeom prst="roundRect">
            <a:avLst>
              <a:gd name="adj" fmla="val 2365"/>
            </a:avLst>
          </a:prstGeom>
          <a:solidFill>
            <a:srgbClr val="01B4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1700"/>
              <a:buFont typeface="Arial"/>
              <a:buNone/>
            </a:pPr>
            <a:r>
              <a:rPr lang="ja-JP" altLang="en-US" b="1" u="none" strike="noStrike" cap="none">
                <a:solidFill>
                  <a:schemeClr val="bg1"/>
                </a:solidFill>
                <a:latin typeface="Yu Gothic" panose="020B0400000000000000" pitchFamily="34" charset="-128"/>
                <a:ea typeface="Yu Gothic" panose="020B0400000000000000" pitchFamily="34" charset="-128"/>
                <a:cs typeface="Arial"/>
                <a:sym typeface="Arial"/>
              </a:rPr>
              <a:t>その他の地区活動資金</a:t>
            </a:r>
            <a:r>
              <a:rPr lang="en-US" altLang="ja-JP" b="1" u="none" strike="noStrike" cap="none" dirty="0">
                <a:solidFill>
                  <a:schemeClr val="bg1"/>
                </a:solidFill>
                <a:latin typeface="Yu Gothic" panose="020B0400000000000000" pitchFamily="34" charset="-128"/>
                <a:ea typeface="Yu Gothic" panose="020B0400000000000000" pitchFamily="34" charset="-128"/>
                <a:cs typeface="Arial"/>
                <a:sym typeface="Arial"/>
              </a:rPr>
              <a:t>(</a:t>
            </a:r>
            <a:r>
              <a:rPr lang="ja-JP" altLang="en-US" b="1" u="none" strike="noStrike" cap="none">
                <a:solidFill>
                  <a:schemeClr val="bg1"/>
                </a:solidFill>
                <a:latin typeface="Yu Gothic" panose="020B0400000000000000" pitchFamily="34" charset="-128"/>
                <a:ea typeface="Yu Gothic" panose="020B0400000000000000" pitchFamily="34" charset="-128"/>
                <a:cs typeface="Arial"/>
                <a:sym typeface="Arial"/>
              </a:rPr>
              <a:t>全体の</a:t>
            </a:r>
            <a:r>
              <a:rPr lang="en-US" altLang="ja-JP" b="1" u="none" strike="noStrike" cap="none" dirty="0">
                <a:solidFill>
                  <a:schemeClr val="bg1"/>
                </a:solidFill>
                <a:latin typeface="Yu Gothic" panose="020B0400000000000000" pitchFamily="34" charset="-128"/>
                <a:ea typeface="Yu Gothic" panose="020B0400000000000000" pitchFamily="34" charset="-128"/>
                <a:cs typeface="Arial"/>
                <a:sym typeface="Arial"/>
              </a:rPr>
              <a:t>25%)</a:t>
            </a:r>
          </a:p>
          <a:p>
            <a:pPr marL="0" marR="0" lvl="0" indent="0" algn="ctr" rtl="0">
              <a:lnSpc>
                <a:spcPct val="100000"/>
              </a:lnSpc>
              <a:spcBef>
                <a:spcPts val="0"/>
              </a:spcBef>
              <a:spcAft>
                <a:spcPts val="0"/>
              </a:spcAft>
              <a:buClr>
                <a:srgbClr val="000000"/>
              </a:buClr>
              <a:buSzPts val="1700"/>
              <a:buFont typeface="Arial"/>
              <a:buNone/>
            </a:pPr>
            <a:endParaRPr lang="en-US" altLang="ja-JP" u="none" strike="noStrike" cap="none" dirty="0">
              <a:solidFill>
                <a:schemeClr val="bg1"/>
              </a:solidFill>
              <a:latin typeface="Yu Gothic" panose="020B0400000000000000" pitchFamily="34" charset="-128"/>
              <a:ea typeface="Yu Gothic" panose="020B0400000000000000" pitchFamily="34" charset="-128"/>
              <a:cs typeface="Arial"/>
              <a:sym typeface="Arial"/>
            </a:endParaRPr>
          </a:p>
          <a:p>
            <a:pPr marL="144000" marR="0" lvl="0" indent="0" algn="l" rtl="0">
              <a:lnSpc>
                <a:spcPct val="100000"/>
              </a:lnSpc>
              <a:spcBef>
                <a:spcPts val="0"/>
              </a:spcBef>
              <a:spcAft>
                <a:spcPts val="0"/>
              </a:spcAft>
              <a:buClr>
                <a:srgbClr val="000000"/>
              </a:buClr>
              <a:buSzPts val="1700"/>
              <a:buFont typeface="Arial"/>
              <a:buNone/>
            </a:pPr>
            <a:r>
              <a:rPr lang="en-US" altLang="ja-JP" u="none" strike="noStrike" cap="none" dirty="0">
                <a:solidFill>
                  <a:schemeClr val="bg1"/>
                </a:solidFill>
                <a:latin typeface="Yu Gothic" panose="020B0400000000000000" pitchFamily="34" charset="-128"/>
                <a:ea typeface="Yu Gothic" panose="020B0400000000000000" pitchFamily="34" charset="-128"/>
                <a:cs typeface="Arial"/>
                <a:sym typeface="Arial"/>
              </a:rPr>
              <a:t>②</a:t>
            </a:r>
            <a:r>
              <a:rPr lang="ja-JP" altLang="en-US" u="none" strike="noStrike" cap="none">
                <a:solidFill>
                  <a:schemeClr val="bg1"/>
                </a:solidFill>
                <a:latin typeface="Yu Gothic" panose="020B0400000000000000" pitchFamily="34" charset="-128"/>
                <a:ea typeface="Yu Gothic" panose="020B0400000000000000" pitchFamily="34" charset="-128"/>
                <a:cs typeface="Arial"/>
                <a:sym typeface="Arial"/>
              </a:rPr>
              <a:t> グローバル奨学金事業、ロータリー平和センターへの指定寄付</a:t>
            </a:r>
            <a:r>
              <a:rPr lang="en-US" altLang="ja-JP" u="none" strike="noStrike" cap="none" dirty="0">
                <a:solidFill>
                  <a:schemeClr val="bg1"/>
                </a:solidFill>
                <a:latin typeface="Yu Gothic" panose="020B0400000000000000" pitchFamily="34" charset="-128"/>
                <a:ea typeface="Yu Gothic" panose="020B0400000000000000" pitchFamily="34" charset="-128"/>
                <a:cs typeface="Arial"/>
                <a:sym typeface="Arial"/>
              </a:rPr>
              <a:t>(</a:t>
            </a:r>
            <a:r>
              <a:rPr lang="ja-JP" altLang="en-US" u="none" strike="noStrike" cap="none">
                <a:solidFill>
                  <a:schemeClr val="bg1"/>
                </a:solidFill>
                <a:latin typeface="Yu Gothic" panose="020B0400000000000000" pitchFamily="34" charset="-128"/>
                <a:ea typeface="Yu Gothic" panose="020B0400000000000000" pitchFamily="34" charset="-128"/>
                <a:cs typeface="Arial"/>
                <a:sym typeface="Arial"/>
              </a:rPr>
              <a:t>財団奨学金･平和フェロー委員会</a:t>
            </a:r>
            <a:r>
              <a:rPr lang="en-US" altLang="ja-JP" u="none" strike="noStrike" cap="none" dirty="0">
                <a:solidFill>
                  <a:schemeClr val="bg1"/>
                </a:solidFill>
                <a:latin typeface="Yu Gothic" panose="020B0400000000000000" pitchFamily="34" charset="-128"/>
                <a:ea typeface="Yu Gothic" panose="020B0400000000000000" pitchFamily="34" charset="-128"/>
                <a:cs typeface="Arial"/>
                <a:sym typeface="Arial"/>
              </a:rPr>
              <a:t>)</a:t>
            </a:r>
          </a:p>
          <a:p>
            <a:pPr marL="144000" marR="0" lvl="0" indent="0" algn="l" rtl="0">
              <a:lnSpc>
                <a:spcPct val="100000"/>
              </a:lnSpc>
              <a:spcBef>
                <a:spcPts val="0"/>
              </a:spcBef>
              <a:spcAft>
                <a:spcPts val="0"/>
              </a:spcAft>
              <a:buClr>
                <a:srgbClr val="000000"/>
              </a:buClr>
              <a:buSzPts val="1700"/>
              <a:buFont typeface="Arial"/>
              <a:buNone/>
            </a:pPr>
            <a:r>
              <a:rPr lang="en-US" altLang="ja-JP" u="none" strike="noStrike" cap="none" dirty="0">
                <a:solidFill>
                  <a:schemeClr val="bg1"/>
                </a:solidFill>
                <a:latin typeface="Yu Gothic" panose="020B0400000000000000" pitchFamily="34" charset="-128"/>
                <a:ea typeface="Yu Gothic" panose="020B0400000000000000" pitchFamily="34" charset="-128"/>
                <a:cs typeface="Arial"/>
                <a:sym typeface="Arial"/>
              </a:rPr>
              <a:t>③</a:t>
            </a:r>
            <a:r>
              <a:rPr lang="ja-JP" altLang="en-US" u="none" strike="noStrike" cap="none">
                <a:solidFill>
                  <a:schemeClr val="bg1"/>
                </a:solidFill>
                <a:latin typeface="Yu Gothic" panose="020B0400000000000000" pitchFamily="34" charset="-128"/>
                <a:ea typeface="Yu Gothic" panose="020B0400000000000000" pitchFamily="34" charset="-128"/>
                <a:cs typeface="Arial"/>
                <a:sym typeface="Arial"/>
              </a:rPr>
              <a:t>グローバル補助金事業（国際奉仕・</a:t>
            </a:r>
            <a:r>
              <a:rPr lang="en-US" altLang="ja-JP" u="none" strike="noStrike" cap="none" dirty="0">
                <a:solidFill>
                  <a:schemeClr val="bg1"/>
                </a:solidFill>
                <a:latin typeface="Yu Gothic" panose="020B0400000000000000" pitchFamily="34" charset="-128"/>
                <a:ea typeface="Yu Gothic" panose="020B0400000000000000" pitchFamily="34" charset="-128"/>
                <a:cs typeface="Arial"/>
                <a:sym typeface="Arial"/>
              </a:rPr>
              <a:t>VTT</a:t>
            </a:r>
            <a:r>
              <a:rPr lang="ja-JP" altLang="en-US" u="none" strike="noStrike" cap="none">
                <a:solidFill>
                  <a:schemeClr val="bg1"/>
                </a:solidFill>
                <a:latin typeface="Yu Gothic" panose="020B0400000000000000" pitchFamily="34" charset="-128"/>
                <a:ea typeface="Yu Gothic" panose="020B0400000000000000" pitchFamily="34" charset="-128"/>
                <a:cs typeface="Arial"/>
                <a:sym typeface="Arial"/>
              </a:rPr>
              <a:t>委員会）</a:t>
            </a:r>
          </a:p>
          <a:p>
            <a:pPr marL="144000" marR="0" lvl="0" indent="0" algn="l" rtl="0">
              <a:lnSpc>
                <a:spcPct val="100000"/>
              </a:lnSpc>
              <a:spcBef>
                <a:spcPts val="0"/>
              </a:spcBef>
              <a:spcAft>
                <a:spcPts val="0"/>
              </a:spcAft>
              <a:buClr>
                <a:srgbClr val="000000"/>
              </a:buClr>
              <a:buSzPts val="1700"/>
              <a:buFont typeface="Arial"/>
              <a:buNone/>
            </a:pPr>
            <a:r>
              <a:rPr lang="en-US" altLang="ja-JP" u="none" strike="noStrike" cap="none" dirty="0">
                <a:solidFill>
                  <a:schemeClr val="bg1"/>
                </a:solidFill>
                <a:latin typeface="Yu Gothic" panose="020B0400000000000000" pitchFamily="34" charset="-128"/>
                <a:ea typeface="Yu Gothic" panose="020B0400000000000000" pitchFamily="34" charset="-128"/>
                <a:cs typeface="Arial"/>
                <a:sym typeface="Arial"/>
              </a:rPr>
              <a:t>④</a:t>
            </a:r>
            <a:r>
              <a:rPr lang="ja-JP" altLang="en-US" u="none" strike="noStrike" cap="none">
                <a:solidFill>
                  <a:schemeClr val="bg1"/>
                </a:solidFill>
                <a:latin typeface="Yu Gothic" panose="020B0400000000000000" pitchFamily="34" charset="-128"/>
                <a:ea typeface="Yu Gothic" panose="020B0400000000000000" pitchFamily="34" charset="-128"/>
                <a:cs typeface="Arial"/>
                <a:sym typeface="Arial"/>
              </a:rPr>
              <a:t>ポリオプラスへの指定寄付（ポリオプラス委員会</a:t>
            </a:r>
            <a:r>
              <a:rPr lang="en-US" altLang="ja-JP" u="none" strike="noStrike" cap="none" dirty="0">
                <a:solidFill>
                  <a:schemeClr val="bg1"/>
                </a:solidFill>
                <a:latin typeface="Yu Gothic" panose="020B0400000000000000" pitchFamily="34" charset="-128"/>
                <a:ea typeface="Yu Gothic" panose="020B0400000000000000" pitchFamily="34" charset="-128"/>
                <a:cs typeface="Arial"/>
                <a:sym typeface="Arial"/>
              </a:rPr>
              <a:t>)</a:t>
            </a:r>
          </a:p>
        </p:txBody>
      </p:sp>
      <p:sp>
        <p:nvSpPr>
          <p:cNvPr id="29" name="三角形 28">
            <a:extLst>
              <a:ext uri="{FF2B5EF4-FFF2-40B4-BE49-F238E27FC236}">
                <a16:creationId xmlns:a16="http://schemas.microsoft.com/office/drawing/2014/main" id="{2C8F2608-6569-F120-0EA3-6C095BD56BB3}"/>
              </a:ext>
            </a:extLst>
          </p:cNvPr>
          <p:cNvSpPr/>
          <p:nvPr/>
        </p:nvSpPr>
        <p:spPr>
          <a:xfrm rot="5400000">
            <a:off x="3788253" y="3579269"/>
            <a:ext cx="843662" cy="399995"/>
          </a:xfrm>
          <a:prstGeom prst="triangle">
            <a:avLst/>
          </a:prstGeom>
          <a:solidFill>
            <a:srgbClr val="00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Subtitle 14">
            <a:extLst>
              <a:ext uri="{FF2B5EF4-FFF2-40B4-BE49-F238E27FC236}">
                <a16:creationId xmlns:a16="http://schemas.microsoft.com/office/drawing/2014/main" id="{9380E77E-CA1B-7386-E8E0-30E579EDDEB2}"/>
              </a:ext>
            </a:extLst>
          </p:cNvPr>
          <p:cNvSpPr txBox="1">
            <a:spLocks/>
          </p:cNvSpPr>
          <p:nvPr/>
        </p:nvSpPr>
        <p:spPr>
          <a:xfrm>
            <a:off x="101823" y="6466923"/>
            <a:ext cx="2651887" cy="2878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S PMincho"/>
                <a:ea typeface="MS PMincho"/>
                <a:cs typeface="MS PMincho"/>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S PMincho"/>
                <a:ea typeface="MS PMincho"/>
                <a:cs typeface="MS PMincho"/>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S PMincho"/>
                <a:ea typeface="MS PMincho"/>
                <a:cs typeface="MS PMincho"/>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9pPr>
          </a:lstStyle>
          <a:p>
            <a:pPr marL="0" indent="0">
              <a:buNone/>
            </a:pP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r>
              <a:rPr lang="ja-JP" altLang="en-US" sz="1400" b="1" dirty="0">
                <a:solidFill>
                  <a:srgbClr val="F7A81B"/>
                </a:solidFill>
                <a:latin typeface="HGPｺﾞｼｯｸM" panose="020B0600000000000000" pitchFamily="50" charset="-128"/>
                <a:ea typeface="HGPｺﾞｼｯｸM" panose="020B0600000000000000" pitchFamily="50" charset="-128"/>
              </a:rPr>
              <a:t>世界でよいことをしよう</a:t>
            </a: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endParaRPr lang="ja" sz="1400" b="1" i="0" u="none" baseline="0" dirty="0">
              <a:solidFill>
                <a:srgbClr val="F7A81B"/>
              </a:solidFill>
              <a:latin typeface="HGPｺﾞｼｯｸM" panose="020B0600000000000000" pitchFamily="50" charset="-128"/>
              <a:ea typeface="HGPｺﾞｼｯｸM" panose="020B0600000000000000" pitchFamily="50" charset="-128"/>
            </a:endParaRPr>
          </a:p>
        </p:txBody>
      </p:sp>
      <p:pic>
        <p:nvPicPr>
          <p:cNvPr id="8" name="図 7">
            <a:extLst>
              <a:ext uri="{FF2B5EF4-FFF2-40B4-BE49-F238E27FC236}">
                <a16:creationId xmlns:a16="http://schemas.microsoft.com/office/drawing/2014/main" id="{EEABAAAD-375E-A090-C5CC-A3AE4891432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06263" y="6187862"/>
            <a:ext cx="2197608" cy="566928"/>
          </a:xfrm>
          <a:prstGeom prst="rect">
            <a:avLst/>
          </a:prstGeom>
        </p:spPr>
      </p:pic>
      <p:sp>
        <p:nvSpPr>
          <p:cNvPr id="2" name="角丸四角形 1">
            <a:extLst>
              <a:ext uri="{FF2B5EF4-FFF2-40B4-BE49-F238E27FC236}">
                <a16:creationId xmlns:a16="http://schemas.microsoft.com/office/drawing/2014/main" id="{3424C640-B3E6-B1A9-096C-948D67629C29}"/>
              </a:ext>
            </a:extLst>
          </p:cNvPr>
          <p:cNvSpPr/>
          <p:nvPr/>
        </p:nvSpPr>
        <p:spPr>
          <a:xfrm>
            <a:off x="383882" y="1346435"/>
            <a:ext cx="3724058" cy="1327554"/>
          </a:xfrm>
          <a:prstGeom prst="roundRect">
            <a:avLst>
              <a:gd name="adj" fmla="val 5583"/>
            </a:avLst>
          </a:prstGeom>
          <a:solidFill>
            <a:srgbClr val="FF76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2900"/>
              <a:buFont typeface="Arial"/>
              <a:buNone/>
            </a:pPr>
            <a:r>
              <a:rPr lang="en-US" altLang="ja-JP" sz="1800" b="1" u="none" strike="noStrike" cap="none" dirty="0">
                <a:solidFill>
                  <a:schemeClr val="bg1"/>
                </a:solidFill>
                <a:latin typeface="Yu Gothic" panose="020B0400000000000000" pitchFamily="34" charset="-128"/>
                <a:ea typeface="Yu Gothic" panose="020B0400000000000000" pitchFamily="34" charset="-128"/>
                <a:cs typeface="MS PMincho"/>
                <a:sym typeface="MS PMincho"/>
              </a:rPr>
              <a:t>22-23</a:t>
            </a:r>
            <a:r>
              <a:rPr lang="ja-JP" altLang="en-US" sz="1800" b="1" u="none" strike="noStrike" cap="none">
                <a:solidFill>
                  <a:schemeClr val="bg1"/>
                </a:solidFill>
                <a:latin typeface="Yu Gothic" panose="020B0400000000000000" pitchFamily="34" charset="-128"/>
                <a:ea typeface="Yu Gothic" panose="020B0400000000000000" pitchFamily="34" charset="-128"/>
                <a:cs typeface="MS PMincho"/>
                <a:sym typeface="MS PMincho"/>
              </a:rPr>
              <a:t>年度年次寄付金額</a:t>
            </a:r>
            <a:endParaRPr lang="en-US" altLang="ja-JP" sz="1800" b="1" u="none" strike="noStrike" cap="none" dirty="0">
              <a:solidFill>
                <a:schemeClr val="bg1"/>
              </a:solidFill>
              <a:latin typeface="Yu Gothic" panose="020B0400000000000000" pitchFamily="34" charset="-128"/>
              <a:ea typeface="Yu Gothic" panose="020B0400000000000000" pitchFamily="34" charset="-128"/>
              <a:cs typeface="MS PMincho"/>
              <a:sym typeface="MS PMincho"/>
            </a:endParaRPr>
          </a:p>
          <a:p>
            <a:pPr marL="0" marR="0" lvl="0" indent="0" algn="ctr" rtl="0">
              <a:lnSpc>
                <a:spcPct val="100000"/>
              </a:lnSpc>
              <a:spcBef>
                <a:spcPts val="0"/>
              </a:spcBef>
              <a:spcAft>
                <a:spcPts val="0"/>
              </a:spcAft>
              <a:buClr>
                <a:srgbClr val="000000"/>
              </a:buClr>
              <a:buSzPts val="2900"/>
              <a:buFont typeface="Arial"/>
              <a:buNone/>
            </a:pPr>
            <a:r>
              <a:rPr lang="en-US" altLang="ja-JP" b="1" dirty="0">
                <a:solidFill>
                  <a:schemeClr val="bg1"/>
                </a:solidFill>
                <a:latin typeface="Yu Gothic" panose="020B0400000000000000" pitchFamily="34" charset="-128"/>
                <a:ea typeface="Yu Gothic" panose="020B0400000000000000" pitchFamily="34" charset="-128"/>
                <a:cs typeface="MS PMincho"/>
                <a:sym typeface="MS PMincho"/>
              </a:rPr>
              <a:t>327,468.72</a:t>
            </a:r>
            <a:r>
              <a:rPr lang="ja-JP" altLang="en-US" b="1">
                <a:solidFill>
                  <a:schemeClr val="bg1"/>
                </a:solidFill>
                <a:latin typeface="Yu Gothic" panose="020B0400000000000000" pitchFamily="34" charset="-128"/>
                <a:ea typeface="Yu Gothic" panose="020B0400000000000000" pitchFamily="34" charset="-128"/>
                <a:cs typeface="MS PMincho"/>
                <a:sym typeface="MS PMincho"/>
              </a:rPr>
              <a:t>＄</a:t>
            </a:r>
            <a:endParaRPr lang="ja-JP" altLang="en-US" sz="1800" b="1" u="none" strike="noStrike" cap="none">
              <a:solidFill>
                <a:schemeClr val="bg1"/>
              </a:solidFill>
              <a:latin typeface="Yu Gothic" panose="020B0400000000000000" pitchFamily="34" charset="-128"/>
              <a:ea typeface="Yu Gothic" panose="020B0400000000000000" pitchFamily="34" charset="-128"/>
              <a:cs typeface="MS PMincho"/>
              <a:sym typeface="MS PMincho"/>
            </a:endParaRPr>
          </a:p>
        </p:txBody>
      </p:sp>
      <p:sp>
        <p:nvSpPr>
          <p:cNvPr id="5" name="角丸四角形 4">
            <a:extLst>
              <a:ext uri="{FF2B5EF4-FFF2-40B4-BE49-F238E27FC236}">
                <a16:creationId xmlns:a16="http://schemas.microsoft.com/office/drawing/2014/main" id="{37A6EE5C-E771-98C8-9638-2DE6DA9184DD}"/>
              </a:ext>
            </a:extLst>
          </p:cNvPr>
          <p:cNvSpPr/>
          <p:nvPr/>
        </p:nvSpPr>
        <p:spPr>
          <a:xfrm>
            <a:off x="4576000" y="1570085"/>
            <a:ext cx="7399018" cy="2343600"/>
          </a:xfrm>
          <a:prstGeom prst="roundRect">
            <a:avLst>
              <a:gd name="adj" fmla="val 2703"/>
            </a:avLst>
          </a:prstGeom>
          <a:solidFill>
            <a:srgbClr val="FF76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1700"/>
              <a:buFont typeface="Arial"/>
              <a:buNone/>
            </a:pPr>
            <a:r>
              <a:rPr lang="en-US" altLang="ja-JP" sz="2800" b="1" u="none" strike="noStrike" cap="none" dirty="0">
                <a:solidFill>
                  <a:schemeClr val="bg1"/>
                </a:solidFill>
                <a:latin typeface="Yu Gothic" panose="020B0400000000000000" pitchFamily="34" charset="-128"/>
                <a:ea typeface="Yu Gothic" panose="020B0400000000000000" pitchFamily="34" charset="-128"/>
                <a:cs typeface="Arial"/>
                <a:sym typeface="Arial"/>
              </a:rPr>
              <a:t>25-26</a:t>
            </a:r>
            <a:r>
              <a:rPr lang="ja-JP" altLang="en-US" sz="2800" b="1" u="none" strike="noStrike" cap="none">
                <a:solidFill>
                  <a:schemeClr val="bg1"/>
                </a:solidFill>
                <a:latin typeface="Yu Gothic" panose="020B0400000000000000" pitchFamily="34" charset="-128"/>
                <a:ea typeface="Yu Gothic" panose="020B0400000000000000" pitchFamily="34" charset="-128"/>
                <a:cs typeface="Arial"/>
                <a:sym typeface="Arial"/>
              </a:rPr>
              <a:t>年度　地区補助金</a:t>
            </a:r>
            <a:r>
              <a:rPr lang="en-US" altLang="ja-JP" sz="2800" b="1" u="none" strike="noStrike" cap="none" dirty="0">
                <a:solidFill>
                  <a:schemeClr val="bg1"/>
                </a:solidFill>
                <a:latin typeface="Yu Gothic" panose="020B0400000000000000" pitchFamily="34" charset="-128"/>
                <a:ea typeface="Yu Gothic" panose="020B0400000000000000" pitchFamily="34" charset="-128"/>
                <a:cs typeface="Arial"/>
                <a:sym typeface="Arial"/>
              </a:rPr>
              <a:t>(</a:t>
            </a:r>
            <a:r>
              <a:rPr lang="ja-JP" altLang="en-US" sz="2800" b="1" u="none" strike="noStrike" cap="none">
                <a:solidFill>
                  <a:schemeClr val="bg1"/>
                </a:solidFill>
                <a:latin typeface="Yu Gothic" panose="020B0400000000000000" pitchFamily="34" charset="-128"/>
                <a:ea typeface="Yu Gothic" panose="020B0400000000000000" pitchFamily="34" charset="-128"/>
                <a:cs typeface="Arial"/>
                <a:sym typeface="Arial"/>
              </a:rPr>
              <a:t>全体の</a:t>
            </a:r>
            <a:r>
              <a:rPr lang="en-US" altLang="ja-JP" sz="2800" b="1" u="none" strike="noStrike" cap="none" dirty="0">
                <a:solidFill>
                  <a:schemeClr val="bg1"/>
                </a:solidFill>
                <a:latin typeface="Yu Gothic" panose="020B0400000000000000" pitchFamily="34" charset="-128"/>
                <a:ea typeface="Yu Gothic" panose="020B0400000000000000" pitchFamily="34" charset="-128"/>
                <a:cs typeface="Arial"/>
                <a:sym typeface="Arial"/>
              </a:rPr>
              <a:t>25%)</a:t>
            </a:r>
            <a:endParaRPr lang="ja-JP" altLang="en-US" sz="2800" b="1" u="none" strike="noStrike" cap="none">
              <a:solidFill>
                <a:schemeClr val="bg1"/>
              </a:solidFill>
              <a:latin typeface="Yu Gothic" panose="020B0400000000000000" pitchFamily="34" charset="-128"/>
              <a:ea typeface="Yu Gothic" panose="020B0400000000000000" pitchFamily="34" charset="-128"/>
              <a:cs typeface="Arial"/>
              <a:sym typeface="Arial"/>
            </a:endParaRPr>
          </a:p>
          <a:p>
            <a:pPr marL="0" marR="0" lvl="0" indent="0" algn="ctr" rtl="0">
              <a:lnSpc>
                <a:spcPct val="100000"/>
              </a:lnSpc>
              <a:spcBef>
                <a:spcPts val="0"/>
              </a:spcBef>
              <a:spcAft>
                <a:spcPts val="0"/>
              </a:spcAft>
              <a:buClr>
                <a:srgbClr val="000000"/>
              </a:buClr>
              <a:buSzPts val="1700"/>
              <a:buFont typeface="Arial"/>
              <a:buNone/>
            </a:pPr>
            <a:endParaRPr lang="en-US" altLang="ja-JP" sz="2800" b="1" dirty="0">
              <a:solidFill>
                <a:schemeClr val="bg1"/>
              </a:solidFill>
              <a:latin typeface="Yu Gothic" panose="020B0400000000000000" pitchFamily="34" charset="-128"/>
              <a:ea typeface="Yu Gothic" panose="020B0400000000000000" pitchFamily="34" charset="-128"/>
              <a:cs typeface="Arial"/>
              <a:sym typeface="Arial"/>
            </a:endParaRPr>
          </a:p>
          <a:p>
            <a:pPr marL="0" marR="0" lvl="0" indent="0" algn="ctr" rtl="0">
              <a:lnSpc>
                <a:spcPct val="100000"/>
              </a:lnSpc>
              <a:spcBef>
                <a:spcPts val="0"/>
              </a:spcBef>
              <a:spcAft>
                <a:spcPts val="0"/>
              </a:spcAft>
              <a:buClr>
                <a:srgbClr val="000000"/>
              </a:buClr>
              <a:buSzPts val="1700"/>
              <a:buFont typeface="Arial"/>
              <a:buNone/>
            </a:pPr>
            <a:r>
              <a:rPr lang="en-US" altLang="ja-JP" sz="2800" b="1" u="none" strike="noStrike" cap="none" dirty="0">
                <a:solidFill>
                  <a:schemeClr val="bg1"/>
                </a:solidFill>
                <a:latin typeface="Yu Gothic" panose="020B0400000000000000" pitchFamily="34" charset="-128"/>
                <a:ea typeface="Yu Gothic" panose="020B0400000000000000" pitchFamily="34" charset="-128"/>
                <a:cs typeface="Arial"/>
                <a:sym typeface="Arial"/>
              </a:rPr>
              <a:t>81,867</a:t>
            </a:r>
            <a:r>
              <a:rPr lang="ja-JP" altLang="en-US" sz="2800" b="1">
                <a:solidFill>
                  <a:schemeClr val="bg1"/>
                </a:solidFill>
                <a:latin typeface="Yu Gothic" panose="020B0400000000000000" pitchFamily="34" charset="-128"/>
                <a:ea typeface="Yu Gothic" panose="020B0400000000000000" pitchFamily="34" charset="-128"/>
                <a:cs typeface="Arial"/>
                <a:sym typeface="Arial"/>
              </a:rPr>
              <a:t>＄</a:t>
            </a:r>
            <a:endParaRPr lang="en-US" altLang="ja-JP" sz="2800" b="1" u="none" strike="noStrike" cap="none" dirty="0">
              <a:solidFill>
                <a:schemeClr val="bg1"/>
              </a:solidFill>
              <a:latin typeface="Yu Gothic" panose="020B0400000000000000" pitchFamily="34" charset="-128"/>
              <a:ea typeface="Yu Gothic" panose="020B0400000000000000" pitchFamily="34" charset="-128"/>
              <a:cs typeface="Arial"/>
              <a:sym typeface="Arial"/>
            </a:endParaRPr>
          </a:p>
        </p:txBody>
      </p:sp>
    </p:spTree>
    <p:custDataLst>
      <p:tags r:id="rId1"/>
    </p:custDataLst>
    <p:extLst>
      <p:ext uri="{BB962C8B-B14F-4D97-AF65-F5344CB8AC3E}">
        <p14:creationId xmlns:p14="http://schemas.microsoft.com/office/powerpoint/2010/main" val="4216003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wipe(left)">
                                      <p:cBhvr>
                                        <p:cTn id="12" dur="500"/>
                                        <p:tgtEl>
                                          <p:spTgt spid="29"/>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wipe(left)">
                                      <p:cBhvr>
                                        <p:cTn id="15" dur="500"/>
                                        <p:tgtEl>
                                          <p:spTgt spid="26"/>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wipe(left)">
                                      <p:cBhvr>
                                        <p:cTn id="18" dur="500"/>
                                        <p:tgtEl>
                                          <p:spTgt spid="27"/>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1000" fill="hold"/>
                                        <p:tgtEl>
                                          <p:spTgt spid="26"/>
                                        </p:tgtEl>
                                        <p:attrNameLst>
                                          <p:attrName>fillcolor</p:attrName>
                                        </p:attrNameLst>
                                      </p:cBhvr>
                                      <p:to>
                                        <a:srgbClr val="F7A81B"/>
                                      </p:to>
                                    </p:animClr>
                                    <p:set>
                                      <p:cBhvr>
                                        <p:cTn id="23" dur="1000" fill="hold"/>
                                        <p:tgtEl>
                                          <p:spTgt spid="26"/>
                                        </p:tgtEl>
                                        <p:attrNameLst>
                                          <p:attrName>fill.type</p:attrName>
                                        </p:attrNameLst>
                                      </p:cBhvr>
                                      <p:to>
                                        <p:strVal val="solid"/>
                                      </p:to>
                                    </p:set>
                                    <p:set>
                                      <p:cBhvr>
                                        <p:cTn id="24" dur="1000" fill="hold"/>
                                        <p:tgtEl>
                                          <p:spTgt spid="26"/>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dissolve">
                                      <p:cBhvr>
                                        <p:cTn id="29" dur="500"/>
                                        <p:tgtEl>
                                          <p:spTgt spid="2"/>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1" nodeType="click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dissolve">
                                      <p:cBhvr>
                                        <p:cTn id="3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9" grpId="0" animBg="1"/>
      <p:bldP spid="2" grpId="0" animBg="1"/>
      <p:bldP spid="5"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6079C-077B-31D5-E0D9-799FACA14142}"/>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76620653-6F90-33B2-CFE9-D96D4C60FF30}"/>
              </a:ext>
            </a:extLst>
          </p:cNvPr>
          <p:cNvSpPr/>
          <p:nvPr/>
        </p:nvSpPr>
        <p:spPr>
          <a:xfrm>
            <a:off x="0" y="-2270"/>
            <a:ext cx="12192000" cy="1097236"/>
          </a:xfrm>
          <a:prstGeom prst="rect">
            <a:avLst/>
          </a:prstGeom>
          <a:solidFill>
            <a:srgbClr val="01B4E7"/>
          </a:solidFill>
          <a:ln>
            <a:solidFill>
              <a:srgbClr val="01B4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4200"/>
              <a:buFont typeface="Arial"/>
              <a:buNone/>
            </a:pPr>
            <a:r>
              <a:rPr lang="en-US" altLang="ja-JP" sz="4000" b="1" dirty="0">
                <a:solidFill>
                  <a:schemeClr val="bg1"/>
                </a:solidFill>
                <a:latin typeface="Yu Gothic" panose="020B0400000000000000" pitchFamily="34" charset="-128"/>
                <a:ea typeface="Yu Gothic" panose="020B0400000000000000" pitchFamily="34" charset="-128"/>
                <a:cs typeface="MS PMincho"/>
                <a:sym typeface="MS PMincho"/>
              </a:rPr>
              <a:t>24</a:t>
            </a:r>
            <a:r>
              <a:rPr lang="en-US" altLang="ja-JP" sz="4000" b="1" u="none" strike="noStrike" cap="none" dirty="0">
                <a:solidFill>
                  <a:schemeClr val="bg1"/>
                </a:solidFill>
                <a:latin typeface="Yu Gothic" panose="020B0400000000000000" pitchFamily="34" charset="-128"/>
                <a:ea typeface="Yu Gothic" panose="020B0400000000000000" pitchFamily="34" charset="-128"/>
                <a:cs typeface="MS PMincho"/>
                <a:sym typeface="MS PMincho"/>
              </a:rPr>
              <a:t>-25</a:t>
            </a:r>
            <a:r>
              <a:rPr lang="ja-JP" altLang="en-US" sz="4000" b="1" u="none" strike="noStrike" cap="none">
                <a:solidFill>
                  <a:schemeClr val="bg1"/>
                </a:solidFill>
                <a:latin typeface="Yu Gothic" panose="020B0400000000000000" pitchFamily="34" charset="-128"/>
                <a:ea typeface="Yu Gothic" panose="020B0400000000000000" pitchFamily="34" charset="-128"/>
                <a:cs typeface="MS PMincho"/>
                <a:sym typeface="MS PMincho"/>
              </a:rPr>
              <a:t>年</a:t>
            </a:r>
            <a:r>
              <a:rPr lang="ja-JP" altLang="en-US" sz="4000" b="1">
                <a:solidFill>
                  <a:schemeClr val="bg1"/>
                </a:solidFill>
                <a:latin typeface="Yu Gothic" panose="020B0400000000000000" pitchFamily="34" charset="-128"/>
                <a:ea typeface="Yu Gothic" panose="020B0400000000000000" pitchFamily="34" charset="-128"/>
                <a:cs typeface="MS PMincho"/>
                <a:sym typeface="MS PMincho"/>
              </a:rPr>
              <a:t>年度</a:t>
            </a:r>
            <a:r>
              <a:rPr lang="ja-JP" altLang="en-US" sz="4000" b="1" u="none" strike="noStrike" cap="none">
                <a:solidFill>
                  <a:schemeClr val="bg1"/>
                </a:solidFill>
                <a:latin typeface="Yu Gothic" panose="020B0400000000000000" pitchFamily="34" charset="-128"/>
                <a:ea typeface="Yu Gothic" panose="020B0400000000000000" pitchFamily="34" charset="-128"/>
                <a:cs typeface="MS PMincho"/>
                <a:sym typeface="MS PMincho"/>
              </a:rPr>
              <a:t>　地区補助金実績</a:t>
            </a:r>
            <a:endParaRPr lang="ja-JP" altLang="en-US" sz="4400" b="1" u="none" strike="noStrike" cap="none" dirty="0">
              <a:solidFill>
                <a:schemeClr val="bg1"/>
              </a:solidFill>
              <a:latin typeface="Yu Gothic" panose="020B0400000000000000" pitchFamily="34" charset="-128"/>
              <a:ea typeface="Yu Gothic" panose="020B0400000000000000" pitchFamily="34" charset="-128"/>
              <a:cs typeface="MS PMincho"/>
              <a:sym typeface="MS PMincho"/>
            </a:endParaRPr>
          </a:p>
        </p:txBody>
      </p:sp>
      <p:sp>
        <p:nvSpPr>
          <p:cNvPr id="12" name="Text Placeholder 6">
            <a:extLst>
              <a:ext uri="{FF2B5EF4-FFF2-40B4-BE49-F238E27FC236}">
                <a16:creationId xmlns:a16="http://schemas.microsoft.com/office/drawing/2014/main" id="{3E2BCD18-AF4C-0D43-E265-2DD6455EBB7A}"/>
              </a:ext>
            </a:extLst>
          </p:cNvPr>
          <p:cNvSpPr txBox="1">
            <a:spLocks/>
          </p:cNvSpPr>
          <p:nvPr/>
        </p:nvSpPr>
        <p:spPr>
          <a:xfrm>
            <a:off x="101823" y="6960359"/>
            <a:ext cx="5329985" cy="987620"/>
          </a:xfrm>
          <a:prstGeom prst="rect">
            <a:avLst/>
          </a:prstGeom>
          <a:noFill/>
          <a:ln w="44450">
            <a:noFill/>
          </a:ln>
        </p:spPr>
        <p:txBody>
          <a:bodyPr vert="horz" lIns="91440" tIns="0" rIns="91440" bIns="0" rtlCol="0" anchor="t" anchorCtr="0"/>
          <a:lstStyle>
            <a:defPPr>
              <a:defRPr lang="ja"/>
            </a:defPPr>
            <a:lvl1pPr marL="0" algn="r" defTabSz="914400" rtl="0" eaLnBrk="1" latinLnBrk="0" hangingPunct="1">
              <a:defRPr sz="1200" kern="1200">
                <a:solidFill>
                  <a:schemeClr val="tx1">
                    <a:tint val="75000"/>
                  </a:schemeClr>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 altLang="en-US" sz="3600" b="1" i="0" u="none" strike="noStrike" kern="1200" cap="none" spc="0" normalizeH="0" baseline="0" noProof="0" dirty="0">
                <a:ln>
                  <a:noFill/>
                </a:ln>
                <a:solidFill>
                  <a:srgbClr val="DA1A5A"/>
                </a:solidFill>
                <a:effectLst/>
                <a:uLnTx/>
                <a:uFillTx/>
                <a:latin typeface="MS PMincho"/>
                <a:ea typeface="MS PMincho"/>
              </a:rPr>
              <a:t>タイトルページのオプション</a:t>
            </a:r>
            <a:endParaRPr kumimoji="0" lang="ja" altLang="en-US" sz="3600" b="1" i="0" u="none" strike="noStrike" kern="1200" cap="none" spc="0" normalizeH="0" baseline="0" noProof="0" dirty="0">
              <a:ln>
                <a:noFill/>
              </a:ln>
              <a:solidFill>
                <a:srgbClr val="DA1A5A"/>
              </a:solidFill>
              <a:effectLst/>
              <a:uLnTx/>
              <a:uFillTx/>
              <a:latin typeface="MS PGothic" panose="020B0604020202020204" pitchFamily="34" charset="0"/>
              <a:ea typeface="MS PGothic" charset="0"/>
              <a:cs typeface="MS PGothic" panose="020B0604020202020204" pitchFamily="34" charset="0"/>
            </a:endParaRPr>
          </a:p>
        </p:txBody>
      </p:sp>
      <p:pic>
        <p:nvPicPr>
          <p:cNvPr id="8" name="図 7">
            <a:extLst>
              <a:ext uri="{FF2B5EF4-FFF2-40B4-BE49-F238E27FC236}">
                <a16:creationId xmlns:a16="http://schemas.microsoft.com/office/drawing/2014/main" id="{00FEB6EC-1034-09A7-045C-4186917D22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06263" y="6187862"/>
            <a:ext cx="2197608" cy="566928"/>
          </a:xfrm>
          <a:prstGeom prst="rect">
            <a:avLst/>
          </a:prstGeom>
        </p:spPr>
      </p:pic>
      <p:sp>
        <p:nvSpPr>
          <p:cNvPr id="7" name="テキスト ボックス 6">
            <a:extLst>
              <a:ext uri="{FF2B5EF4-FFF2-40B4-BE49-F238E27FC236}">
                <a16:creationId xmlns:a16="http://schemas.microsoft.com/office/drawing/2014/main" id="{1607F1E3-939D-DC8F-8AFD-58E16AA1FDE4}"/>
              </a:ext>
            </a:extLst>
          </p:cNvPr>
          <p:cNvSpPr txBox="1"/>
          <p:nvPr/>
        </p:nvSpPr>
        <p:spPr>
          <a:xfrm>
            <a:off x="4160283" y="1803896"/>
            <a:ext cx="7843588" cy="444737"/>
          </a:xfrm>
          <a:prstGeom prst="rect">
            <a:avLst/>
          </a:prstGeom>
          <a:noFill/>
        </p:spPr>
        <p:txBody>
          <a:bodyPr wrap="square">
            <a:spAutoFit/>
          </a:bodyPr>
          <a:lstStyle/>
          <a:p>
            <a:pPr algn="just" defTabSz="109042"/>
            <a:r>
              <a:rPr kumimoji="0" lang="en-US" altLang="ja-JP" sz="2290" b="1" kern="100" spc="72" dirty="0">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345,988$</a:t>
            </a:r>
            <a:endParaRPr kumimoji="0" lang="ja-JP" altLang="ja-JP" sz="2290" kern="100" spc="72" dirty="0">
              <a:solidFill>
                <a:srgbClr val="009999"/>
              </a:solidFill>
              <a:latin typeface="Noto Sans JP" panose="020B0500000000000000" pitchFamily="34" charset="-128"/>
              <a:ea typeface="Noto Sans JP" panose="020B0500000000000000" pitchFamily="34"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E0F2C1EA-7D19-4D31-6290-F72E6EFB1DD1}"/>
              </a:ext>
            </a:extLst>
          </p:cNvPr>
          <p:cNvSpPr txBox="1"/>
          <p:nvPr/>
        </p:nvSpPr>
        <p:spPr>
          <a:xfrm>
            <a:off x="4160283" y="2716780"/>
            <a:ext cx="7841771" cy="444737"/>
          </a:xfrm>
          <a:prstGeom prst="rect">
            <a:avLst/>
          </a:prstGeom>
          <a:noFill/>
        </p:spPr>
        <p:txBody>
          <a:bodyPr wrap="square">
            <a:spAutoFit/>
          </a:bodyPr>
          <a:lstStyle/>
          <a:p>
            <a:pPr algn="just" defTabSz="109042"/>
            <a:r>
              <a:rPr kumimoji="0" lang="en-US" altLang="ja-JP" sz="2290" b="1" kern="100" spc="72" dirty="0">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86,497</a:t>
            </a:r>
            <a:r>
              <a:rPr kumimoji="0" lang="ja-JP" altLang="en-US" sz="2290" b="1" kern="100" spc="72">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a:t>
            </a:r>
            <a:endParaRPr kumimoji="0" lang="ja-JP" altLang="ja-JP" sz="2290" kern="100" spc="72" dirty="0">
              <a:solidFill>
                <a:srgbClr val="009999"/>
              </a:solidFill>
              <a:latin typeface="Noto Sans JP" panose="020B0500000000000000" pitchFamily="34" charset="-128"/>
              <a:ea typeface="Noto Sans JP" panose="020B0500000000000000" pitchFamily="34"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DC78A07E-614C-152F-F584-563A553D01A4}"/>
              </a:ext>
            </a:extLst>
          </p:cNvPr>
          <p:cNvSpPr txBox="1"/>
          <p:nvPr/>
        </p:nvSpPr>
        <p:spPr>
          <a:xfrm>
            <a:off x="4160283" y="3639582"/>
            <a:ext cx="7841771" cy="444737"/>
          </a:xfrm>
          <a:prstGeom prst="rect">
            <a:avLst/>
          </a:prstGeom>
          <a:noFill/>
        </p:spPr>
        <p:txBody>
          <a:bodyPr wrap="square">
            <a:spAutoFit/>
          </a:bodyPr>
          <a:lstStyle/>
          <a:p>
            <a:pPr algn="just" defTabSz="109042"/>
            <a:r>
              <a:rPr kumimoji="0" lang="en-US" altLang="ja-JP" sz="2290" b="1" kern="100" spc="72" dirty="0">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RC</a:t>
            </a:r>
            <a:r>
              <a:rPr kumimoji="0" lang="ja-JP" altLang="en-US" sz="2290" b="1" kern="100" spc="72">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 </a:t>
            </a:r>
            <a:r>
              <a:rPr kumimoji="0" lang="en-US" altLang="ja-JP" sz="2290" b="1" kern="100" spc="72" dirty="0">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42</a:t>
            </a:r>
            <a:r>
              <a:rPr kumimoji="0" lang="ja-JP" altLang="en-US" sz="2290" b="1" kern="100" spc="72">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a:t>
            </a:r>
            <a:r>
              <a:rPr kumimoji="0" lang="en-US" altLang="ja-JP" sz="2290" b="1" kern="100" spc="72" dirty="0">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RAC</a:t>
            </a:r>
            <a:r>
              <a:rPr kumimoji="0" lang="ja-JP" altLang="en-US" sz="2290" b="1" kern="100" spc="72">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 </a:t>
            </a:r>
            <a:r>
              <a:rPr kumimoji="0" lang="en-US" altLang="ja-JP" sz="2290" b="1" kern="100" spc="72" dirty="0">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1</a:t>
            </a:r>
            <a:r>
              <a:rPr kumimoji="0" lang="ja-JP" altLang="en-US" sz="2290" b="1" kern="100" spc="72">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、委員会 </a:t>
            </a:r>
            <a:r>
              <a:rPr kumimoji="0" lang="en-US" altLang="ja-JP" sz="2290" b="1" kern="100" spc="72" dirty="0">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5</a:t>
            </a:r>
            <a:r>
              <a:rPr kumimoji="0" lang="ja-JP" altLang="en-US" sz="2290" b="1" kern="100" spc="72">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　合計申請数</a:t>
            </a:r>
            <a:r>
              <a:rPr kumimoji="0" lang="en-US" altLang="ja-JP" sz="2290" b="1" kern="100" spc="72" dirty="0">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48</a:t>
            </a:r>
            <a:endParaRPr kumimoji="0" lang="ja-JP" altLang="ja-JP" sz="2290" kern="100" spc="72" dirty="0">
              <a:solidFill>
                <a:srgbClr val="009999"/>
              </a:solidFill>
              <a:latin typeface="Noto Sans JP" panose="020B0500000000000000" pitchFamily="34" charset="-128"/>
              <a:ea typeface="Noto Sans JP" panose="020B0500000000000000" pitchFamily="34" charset="-128"/>
              <a:cs typeface="Times New Roman" panose="02020603050405020304" pitchFamily="18" charset="0"/>
            </a:endParaRPr>
          </a:p>
        </p:txBody>
      </p:sp>
      <p:sp>
        <p:nvSpPr>
          <p:cNvPr id="13" name="テキスト ボックス 12">
            <a:extLst>
              <a:ext uri="{FF2B5EF4-FFF2-40B4-BE49-F238E27FC236}">
                <a16:creationId xmlns:a16="http://schemas.microsoft.com/office/drawing/2014/main" id="{14C2A522-586A-90AB-E8C3-AE85211E6968}"/>
              </a:ext>
            </a:extLst>
          </p:cNvPr>
          <p:cNvSpPr txBox="1"/>
          <p:nvPr/>
        </p:nvSpPr>
        <p:spPr>
          <a:xfrm>
            <a:off x="4160283" y="4552467"/>
            <a:ext cx="7841771" cy="444737"/>
          </a:xfrm>
          <a:prstGeom prst="rect">
            <a:avLst/>
          </a:prstGeom>
          <a:noFill/>
        </p:spPr>
        <p:txBody>
          <a:bodyPr wrap="square">
            <a:spAutoFit/>
          </a:bodyPr>
          <a:lstStyle/>
          <a:p>
            <a:pPr algn="just" defTabSz="109042"/>
            <a:r>
              <a:rPr kumimoji="0" lang="en-US" altLang="ja-JP" sz="2290" b="1" kern="100" spc="72" dirty="0">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86,497</a:t>
            </a:r>
            <a:r>
              <a:rPr kumimoji="0" lang="ja-JP" altLang="en-US" sz="2290" b="1" kern="100" spc="72">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＄（管理運営費、臨時費含む）</a:t>
            </a:r>
            <a:endParaRPr kumimoji="0" lang="en-US" altLang="ja-JP" sz="2290" b="1" kern="100" spc="72" dirty="0">
              <a:solidFill>
                <a:srgbClr val="009999"/>
              </a:solidFill>
              <a:latin typeface="Noto Sans JP" panose="020B0500000000000000" pitchFamily="34" charset="-128"/>
              <a:ea typeface="Noto Sans JP" panose="020B0500000000000000" pitchFamily="34" charset="-128"/>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5F366221-3BB8-EE1D-FE60-F0C939BDA229}"/>
              </a:ext>
            </a:extLst>
          </p:cNvPr>
          <p:cNvSpPr txBox="1"/>
          <p:nvPr/>
        </p:nvSpPr>
        <p:spPr>
          <a:xfrm>
            <a:off x="4160283" y="5461204"/>
            <a:ext cx="7841771" cy="444737"/>
          </a:xfrm>
          <a:prstGeom prst="rect">
            <a:avLst/>
          </a:prstGeom>
          <a:noFill/>
        </p:spPr>
        <p:txBody>
          <a:bodyPr wrap="square">
            <a:spAutoFit/>
          </a:bodyPr>
          <a:lstStyle/>
          <a:p>
            <a:pPr algn="just" defTabSz="109042"/>
            <a:r>
              <a:rPr kumimoji="0" lang="en-US" altLang="ja-JP" sz="2290" b="1" kern="100" spc="72" dirty="0">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86,497</a:t>
            </a:r>
            <a:r>
              <a:rPr kumimoji="0" lang="ja-JP" altLang="en-US" sz="2290" b="1" kern="100" spc="72">
                <a:solidFill>
                  <a:srgbClr val="009999"/>
                </a:solidFill>
                <a:latin typeface="Noto Sans JP" panose="020B0500000000000000" pitchFamily="34" charset="-128"/>
                <a:ea typeface="Noto Sans JP" panose="020B0500000000000000" pitchFamily="34" charset="-128"/>
                <a:cs typeface="Times New Roman" panose="02020603050405020304" pitchFamily="18" charset="0"/>
              </a:rPr>
              <a:t>＄（内容の修正が必要なクラブはいくつかあり）</a:t>
            </a:r>
            <a:endParaRPr kumimoji="0" lang="en-US" altLang="ja-JP" sz="2290" b="1" kern="100" spc="72" dirty="0">
              <a:solidFill>
                <a:srgbClr val="009999"/>
              </a:solidFill>
              <a:latin typeface="Noto Sans JP" panose="020B0500000000000000" pitchFamily="34" charset="-128"/>
              <a:ea typeface="Noto Sans JP" panose="020B0500000000000000" pitchFamily="34" charset="-128"/>
              <a:cs typeface="Times New Roman" panose="02020603050405020304" pitchFamily="18" charset="0"/>
            </a:endParaRPr>
          </a:p>
        </p:txBody>
      </p:sp>
      <p:sp>
        <p:nvSpPr>
          <p:cNvPr id="15" name="四角形: 角を丸くする 8">
            <a:extLst>
              <a:ext uri="{FF2B5EF4-FFF2-40B4-BE49-F238E27FC236}">
                <a16:creationId xmlns:a16="http://schemas.microsoft.com/office/drawing/2014/main" id="{1E801DD0-40C1-7116-12A1-4C74701DCC2C}"/>
              </a:ext>
            </a:extLst>
          </p:cNvPr>
          <p:cNvSpPr/>
          <p:nvPr/>
        </p:nvSpPr>
        <p:spPr>
          <a:xfrm>
            <a:off x="498764" y="1803896"/>
            <a:ext cx="3532909" cy="420582"/>
          </a:xfrm>
          <a:prstGeom prst="roundRect">
            <a:avLst>
              <a:gd name="adj" fmla="val 50000"/>
            </a:avLst>
          </a:prstGeom>
          <a:solidFill>
            <a:srgbClr val="00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9042"/>
            <a:r>
              <a:rPr lang="en-US" altLang="ja-JP" sz="1908" b="1" spc="143" dirty="0">
                <a:solidFill>
                  <a:prstClr val="white"/>
                </a:solidFill>
                <a:latin typeface="Calibri" panose="020F0502020204030204"/>
                <a:ea typeface="游ゴシック" panose="020B0400000000000000" pitchFamily="50" charset="-128"/>
              </a:rPr>
              <a:t>21-22</a:t>
            </a:r>
            <a:r>
              <a:rPr lang="ja-JP" altLang="en-US" sz="1908" b="1" spc="143">
                <a:solidFill>
                  <a:prstClr val="white"/>
                </a:solidFill>
                <a:latin typeface="Calibri" panose="020F0502020204030204"/>
                <a:ea typeface="游ゴシック" panose="020B0400000000000000" pitchFamily="50" charset="-128"/>
              </a:rPr>
              <a:t>年度 年次寄付金額</a:t>
            </a:r>
            <a:endParaRPr lang="ja-JP" altLang="en-US" sz="1908" b="1" spc="143" dirty="0">
              <a:solidFill>
                <a:prstClr val="white"/>
              </a:solidFill>
              <a:latin typeface="Calibri" panose="020F0502020204030204"/>
              <a:ea typeface="游ゴシック" panose="020B0400000000000000" pitchFamily="50" charset="-128"/>
            </a:endParaRPr>
          </a:p>
        </p:txBody>
      </p:sp>
      <p:sp>
        <p:nvSpPr>
          <p:cNvPr id="17" name="四角形: 角を丸くする 9">
            <a:extLst>
              <a:ext uri="{FF2B5EF4-FFF2-40B4-BE49-F238E27FC236}">
                <a16:creationId xmlns:a16="http://schemas.microsoft.com/office/drawing/2014/main" id="{CF0C5B45-726A-9344-CAD5-ECEAFB364B6C}"/>
              </a:ext>
            </a:extLst>
          </p:cNvPr>
          <p:cNvSpPr/>
          <p:nvPr/>
        </p:nvSpPr>
        <p:spPr>
          <a:xfrm>
            <a:off x="498764" y="2716780"/>
            <a:ext cx="3532909" cy="420582"/>
          </a:xfrm>
          <a:prstGeom prst="roundRect">
            <a:avLst>
              <a:gd name="adj" fmla="val 50000"/>
            </a:avLst>
          </a:prstGeom>
          <a:solidFill>
            <a:srgbClr val="00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9042"/>
            <a:r>
              <a:rPr lang="en-US" altLang="ja-JP" sz="1908" b="1" spc="143" dirty="0">
                <a:solidFill>
                  <a:prstClr val="white"/>
                </a:solidFill>
                <a:latin typeface="Calibri" panose="020F0502020204030204"/>
                <a:ea typeface="游ゴシック" panose="020B0400000000000000" pitchFamily="50" charset="-128"/>
              </a:rPr>
              <a:t>24-25</a:t>
            </a:r>
            <a:r>
              <a:rPr lang="ja-JP" altLang="en-US" sz="1908" b="1" spc="143">
                <a:solidFill>
                  <a:prstClr val="white"/>
                </a:solidFill>
                <a:latin typeface="Calibri" panose="020F0502020204030204"/>
                <a:ea typeface="游ゴシック" panose="020B0400000000000000" pitchFamily="50" charset="-128"/>
              </a:rPr>
              <a:t>年度 申請上限額</a:t>
            </a:r>
            <a:endParaRPr lang="ja-JP" altLang="en-US" sz="1908" b="1" spc="143" dirty="0">
              <a:solidFill>
                <a:prstClr val="white"/>
              </a:solidFill>
              <a:latin typeface="Calibri" panose="020F0502020204030204"/>
              <a:ea typeface="游ゴシック" panose="020B0400000000000000" pitchFamily="50" charset="-128"/>
            </a:endParaRPr>
          </a:p>
        </p:txBody>
      </p:sp>
      <p:sp>
        <p:nvSpPr>
          <p:cNvPr id="18" name="四角形: 角を丸くする 10">
            <a:extLst>
              <a:ext uri="{FF2B5EF4-FFF2-40B4-BE49-F238E27FC236}">
                <a16:creationId xmlns:a16="http://schemas.microsoft.com/office/drawing/2014/main" id="{6A4DB773-692C-D939-443E-E8F08646CEC2}"/>
              </a:ext>
            </a:extLst>
          </p:cNvPr>
          <p:cNvSpPr/>
          <p:nvPr/>
        </p:nvSpPr>
        <p:spPr>
          <a:xfrm>
            <a:off x="498764" y="3629664"/>
            <a:ext cx="3532909" cy="420582"/>
          </a:xfrm>
          <a:prstGeom prst="roundRect">
            <a:avLst>
              <a:gd name="adj" fmla="val 50000"/>
            </a:avLst>
          </a:prstGeom>
          <a:solidFill>
            <a:srgbClr val="00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9042"/>
            <a:r>
              <a:rPr lang="en-US" altLang="ja-JP" sz="1908" b="1" spc="143" dirty="0">
                <a:solidFill>
                  <a:prstClr val="white"/>
                </a:solidFill>
                <a:latin typeface="Calibri" panose="020F0502020204030204"/>
                <a:ea typeface="游ゴシック" panose="020B0400000000000000" pitchFamily="50" charset="-128"/>
              </a:rPr>
              <a:t>24-25</a:t>
            </a:r>
            <a:r>
              <a:rPr lang="ja-JP" altLang="en-US" sz="1908" b="1" spc="143">
                <a:solidFill>
                  <a:prstClr val="white"/>
                </a:solidFill>
                <a:latin typeface="Calibri" panose="020F0502020204030204"/>
                <a:ea typeface="游ゴシック" panose="020B0400000000000000" pitchFamily="50" charset="-128"/>
              </a:rPr>
              <a:t>年度</a:t>
            </a:r>
            <a:r>
              <a:rPr lang="en-US" altLang="ja-JP" sz="1908" b="1" spc="143" dirty="0">
                <a:solidFill>
                  <a:prstClr val="white"/>
                </a:solidFill>
                <a:latin typeface="Calibri" panose="020F0502020204030204"/>
                <a:ea typeface="游ゴシック" panose="020B0400000000000000" pitchFamily="50" charset="-128"/>
              </a:rPr>
              <a:t> </a:t>
            </a:r>
            <a:r>
              <a:rPr lang="ja-JP" altLang="en-US" sz="1908" b="1" spc="143">
                <a:solidFill>
                  <a:prstClr val="white"/>
                </a:solidFill>
                <a:latin typeface="Calibri" panose="020F0502020204030204"/>
                <a:ea typeface="游ゴシック" panose="020B0400000000000000" pitchFamily="50" charset="-128"/>
              </a:rPr>
              <a:t>申請数</a:t>
            </a:r>
            <a:endParaRPr lang="ja-JP" altLang="en-US" sz="1908" b="1" spc="143" dirty="0">
              <a:solidFill>
                <a:prstClr val="white"/>
              </a:solidFill>
              <a:latin typeface="Calibri" panose="020F0502020204030204"/>
              <a:ea typeface="游ゴシック" panose="020B0400000000000000" pitchFamily="50" charset="-128"/>
            </a:endParaRPr>
          </a:p>
        </p:txBody>
      </p:sp>
      <p:sp>
        <p:nvSpPr>
          <p:cNvPr id="19" name="四角形: 角を丸くする 11">
            <a:extLst>
              <a:ext uri="{FF2B5EF4-FFF2-40B4-BE49-F238E27FC236}">
                <a16:creationId xmlns:a16="http://schemas.microsoft.com/office/drawing/2014/main" id="{161C7C84-83B1-27CB-C868-934DB670A3D8}"/>
              </a:ext>
            </a:extLst>
          </p:cNvPr>
          <p:cNvSpPr/>
          <p:nvPr/>
        </p:nvSpPr>
        <p:spPr>
          <a:xfrm>
            <a:off x="498764" y="4542549"/>
            <a:ext cx="3532909" cy="420582"/>
          </a:xfrm>
          <a:prstGeom prst="roundRect">
            <a:avLst>
              <a:gd name="adj" fmla="val 50000"/>
            </a:avLst>
          </a:prstGeom>
          <a:solidFill>
            <a:srgbClr val="00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9042"/>
            <a:r>
              <a:rPr lang="en-US" altLang="ja-JP" sz="1908" b="1" spc="143" dirty="0">
                <a:solidFill>
                  <a:prstClr val="white"/>
                </a:solidFill>
                <a:latin typeface="Calibri" panose="020F0502020204030204"/>
                <a:ea typeface="游ゴシック" panose="020B0400000000000000" pitchFamily="50" charset="-128"/>
              </a:rPr>
              <a:t>24-25</a:t>
            </a:r>
            <a:r>
              <a:rPr lang="ja-JP" altLang="en-US" sz="1908" b="1" spc="143">
                <a:solidFill>
                  <a:prstClr val="white"/>
                </a:solidFill>
                <a:latin typeface="Calibri" panose="020F0502020204030204"/>
                <a:ea typeface="游ゴシック" panose="020B0400000000000000" pitchFamily="50" charset="-128"/>
              </a:rPr>
              <a:t>年度</a:t>
            </a:r>
            <a:r>
              <a:rPr lang="en-US" altLang="ja-JP" sz="1908" b="1" spc="143" dirty="0">
                <a:solidFill>
                  <a:prstClr val="white"/>
                </a:solidFill>
                <a:latin typeface="Calibri" panose="020F0502020204030204"/>
                <a:ea typeface="游ゴシック" panose="020B0400000000000000" pitchFamily="50" charset="-128"/>
              </a:rPr>
              <a:t> </a:t>
            </a:r>
            <a:r>
              <a:rPr lang="ja-JP" altLang="en-US" sz="1908" b="1" spc="143">
                <a:solidFill>
                  <a:prstClr val="white"/>
                </a:solidFill>
                <a:latin typeface="Calibri" panose="020F0502020204030204"/>
                <a:ea typeface="游ゴシック" panose="020B0400000000000000" pitchFamily="50" charset="-128"/>
              </a:rPr>
              <a:t>申請額</a:t>
            </a:r>
            <a:endParaRPr lang="ja-JP" altLang="en-US" sz="1908" b="1" spc="143" dirty="0">
              <a:solidFill>
                <a:prstClr val="white"/>
              </a:solidFill>
              <a:latin typeface="Calibri" panose="020F0502020204030204"/>
              <a:ea typeface="游ゴシック" panose="020B0400000000000000" pitchFamily="50" charset="-128"/>
            </a:endParaRPr>
          </a:p>
        </p:txBody>
      </p:sp>
      <p:sp>
        <p:nvSpPr>
          <p:cNvPr id="20" name="四角形: 角を丸くする 12">
            <a:extLst>
              <a:ext uri="{FF2B5EF4-FFF2-40B4-BE49-F238E27FC236}">
                <a16:creationId xmlns:a16="http://schemas.microsoft.com/office/drawing/2014/main" id="{BD592D20-E8C4-A430-09E8-9170F68F6E36}"/>
              </a:ext>
            </a:extLst>
          </p:cNvPr>
          <p:cNvSpPr/>
          <p:nvPr/>
        </p:nvSpPr>
        <p:spPr>
          <a:xfrm>
            <a:off x="498764" y="5455433"/>
            <a:ext cx="3532909" cy="420582"/>
          </a:xfrm>
          <a:prstGeom prst="roundRect">
            <a:avLst>
              <a:gd name="adj" fmla="val 50000"/>
            </a:avLst>
          </a:prstGeom>
          <a:solidFill>
            <a:srgbClr val="00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9042"/>
            <a:r>
              <a:rPr lang="en-US" altLang="ja-JP" sz="1908" b="1" spc="143" dirty="0">
                <a:solidFill>
                  <a:prstClr val="white"/>
                </a:solidFill>
                <a:latin typeface="Calibri" panose="020F0502020204030204"/>
                <a:ea typeface="游ゴシック" panose="020B0400000000000000" pitchFamily="50" charset="-128"/>
              </a:rPr>
              <a:t>24-25</a:t>
            </a:r>
            <a:r>
              <a:rPr lang="ja-JP" altLang="en-US" sz="1908" b="1" spc="143">
                <a:solidFill>
                  <a:prstClr val="white"/>
                </a:solidFill>
                <a:latin typeface="Calibri" panose="020F0502020204030204"/>
                <a:ea typeface="游ゴシック" panose="020B0400000000000000" pitchFamily="50" charset="-128"/>
              </a:rPr>
              <a:t>年度</a:t>
            </a:r>
            <a:r>
              <a:rPr lang="en-US" altLang="ja-JP" sz="1908" b="1" spc="143" dirty="0">
                <a:solidFill>
                  <a:prstClr val="white"/>
                </a:solidFill>
                <a:latin typeface="Calibri" panose="020F0502020204030204"/>
                <a:ea typeface="游ゴシック" panose="020B0400000000000000" pitchFamily="50" charset="-128"/>
              </a:rPr>
              <a:t> </a:t>
            </a:r>
            <a:r>
              <a:rPr lang="ja-JP" altLang="en-US" sz="1908" b="1" spc="143">
                <a:solidFill>
                  <a:prstClr val="white"/>
                </a:solidFill>
                <a:latin typeface="Calibri" panose="020F0502020204030204"/>
                <a:ea typeface="游ゴシック" panose="020B0400000000000000" pitchFamily="50" charset="-128"/>
              </a:rPr>
              <a:t>承認額</a:t>
            </a:r>
            <a:endParaRPr lang="ja-JP" altLang="en-US" sz="1908" b="1" spc="143" dirty="0">
              <a:solidFill>
                <a:prstClr val="white"/>
              </a:solidFill>
              <a:latin typeface="Calibri" panose="020F0502020204030204"/>
              <a:ea typeface="游ゴシック" panose="020B0400000000000000" pitchFamily="50" charset="-128"/>
            </a:endParaRPr>
          </a:p>
        </p:txBody>
      </p:sp>
    </p:spTree>
    <p:custDataLst>
      <p:tags r:id="rId1"/>
    </p:custDataLst>
    <p:extLst>
      <p:ext uri="{BB962C8B-B14F-4D97-AF65-F5344CB8AC3E}">
        <p14:creationId xmlns:p14="http://schemas.microsoft.com/office/powerpoint/2010/main" val="3606418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right)">
                                      <p:cBhvr>
                                        <p:cTn id="7" dur="2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right)">
                                      <p:cBhvr>
                                        <p:cTn id="12" dur="2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right)">
                                      <p:cBhvr>
                                        <p:cTn id="17" dur="2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ipe(right)">
                                      <p:cBhvr>
                                        <p:cTn id="22" dur="2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right)">
                                      <p:cBhvr>
                                        <p:cTn id="27" dur="2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1" grpId="0"/>
      <p:bldP spid="1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71F5F51-E941-8C40-9192-FD83E46A1611}"/>
              </a:ext>
            </a:extLst>
          </p:cNvPr>
          <p:cNvSpPr/>
          <p:nvPr/>
        </p:nvSpPr>
        <p:spPr>
          <a:xfrm>
            <a:off x="0" y="-2270"/>
            <a:ext cx="12192000" cy="1097236"/>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4200"/>
              <a:buFont typeface="Arial"/>
              <a:buNone/>
            </a:pPr>
            <a:r>
              <a:rPr lang="ja-JP" altLang="en-US" sz="4000" b="1" u="none" strike="noStrike" cap="none">
                <a:solidFill>
                  <a:schemeClr val="lt1"/>
                </a:solidFill>
                <a:latin typeface="Yu Gothic" panose="020B0400000000000000" pitchFamily="34" charset="-128"/>
                <a:ea typeface="Yu Gothic" panose="020B0400000000000000" pitchFamily="34" charset="-128"/>
                <a:cs typeface="MS PMincho"/>
                <a:sym typeface="MS PMincho"/>
              </a:rPr>
              <a:t>補助金の活用例</a:t>
            </a:r>
          </a:p>
        </p:txBody>
      </p:sp>
      <p:sp>
        <p:nvSpPr>
          <p:cNvPr id="12" name="Text Placeholder 6">
            <a:extLst>
              <a:ext uri="{FF2B5EF4-FFF2-40B4-BE49-F238E27FC236}">
                <a16:creationId xmlns:a16="http://schemas.microsoft.com/office/drawing/2014/main" id="{F58B4202-5033-8847-9549-FD12033863D4}"/>
              </a:ext>
            </a:extLst>
          </p:cNvPr>
          <p:cNvSpPr txBox="1">
            <a:spLocks/>
          </p:cNvSpPr>
          <p:nvPr/>
        </p:nvSpPr>
        <p:spPr>
          <a:xfrm>
            <a:off x="101823" y="6960359"/>
            <a:ext cx="5329985" cy="987620"/>
          </a:xfrm>
          <a:prstGeom prst="rect">
            <a:avLst/>
          </a:prstGeom>
          <a:noFill/>
          <a:ln w="44450">
            <a:noFill/>
          </a:ln>
        </p:spPr>
        <p:txBody>
          <a:bodyPr vert="horz" lIns="91440" tIns="0" rIns="91440" bIns="0" rtlCol="0" anchor="t" anchorCtr="0"/>
          <a:lstStyle>
            <a:defPPr>
              <a:defRPr lang="ja"/>
            </a:defPPr>
            <a:lvl1pPr marL="0" algn="r" defTabSz="914400" rtl="0" eaLnBrk="1" latinLnBrk="0" hangingPunct="1">
              <a:defRPr sz="1200" kern="1200">
                <a:solidFill>
                  <a:schemeClr val="tx1">
                    <a:tint val="75000"/>
                  </a:schemeClr>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 altLang="en-US" sz="3600" b="1" i="0" u="none" strike="noStrike" kern="1200" cap="none" spc="0" normalizeH="0" baseline="0" noProof="0" dirty="0">
                <a:ln>
                  <a:noFill/>
                </a:ln>
                <a:solidFill>
                  <a:srgbClr val="DA1A5A"/>
                </a:solidFill>
                <a:effectLst/>
                <a:uLnTx/>
                <a:uFillTx/>
                <a:latin typeface="MS PMincho"/>
                <a:ea typeface="MS PMincho"/>
              </a:rPr>
              <a:t>タイトルページのオプション</a:t>
            </a:r>
            <a:endParaRPr kumimoji="0" lang="ja" altLang="en-US" sz="3600" b="1" i="0" u="none" strike="noStrike" kern="1200" cap="none" spc="0" normalizeH="0" baseline="0" noProof="0" dirty="0">
              <a:ln>
                <a:noFill/>
              </a:ln>
              <a:solidFill>
                <a:srgbClr val="DA1A5A"/>
              </a:solidFill>
              <a:effectLst/>
              <a:uLnTx/>
              <a:uFillTx/>
              <a:latin typeface="MS PGothic" panose="020B0604020202020204" pitchFamily="34" charset="0"/>
              <a:ea typeface="MS PGothic" charset="0"/>
              <a:cs typeface="MS PGothic" panose="020B0604020202020204" pitchFamily="34" charset="0"/>
            </a:endParaRPr>
          </a:p>
        </p:txBody>
      </p:sp>
      <p:sp>
        <p:nvSpPr>
          <p:cNvPr id="57" name="Subtitle 14">
            <a:extLst>
              <a:ext uri="{FF2B5EF4-FFF2-40B4-BE49-F238E27FC236}">
                <a16:creationId xmlns:a16="http://schemas.microsoft.com/office/drawing/2014/main" id="{E9330825-A0DB-193C-7B26-EB730E7B8093}"/>
              </a:ext>
            </a:extLst>
          </p:cNvPr>
          <p:cNvSpPr txBox="1">
            <a:spLocks/>
          </p:cNvSpPr>
          <p:nvPr/>
        </p:nvSpPr>
        <p:spPr>
          <a:xfrm>
            <a:off x="101823" y="6466923"/>
            <a:ext cx="2651887" cy="2878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S PMincho"/>
                <a:ea typeface="MS PMincho"/>
                <a:cs typeface="MS PMincho"/>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S PMincho"/>
                <a:ea typeface="MS PMincho"/>
                <a:cs typeface="MS PMincho"/>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S PMincho"/>
                <a:ea typeface="MS PMincho"/>
                <a:cs typeface="MS PMincho"/>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9pPr>
          </a:lstStyle>
          <a:p>
            <a:pPr marL="0" indent="0">
              <a:buNone/>
            </a:pP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r>
              <a:rPr lang="ja-JP" altLang="en-US" sz="1400" b="1" dirty="0">
                <a:solidFill>
                  <a:srgbClr val="F7A81B"/>
                </a:solidFill>
                <a:latin typeface="HGPｺﾞｼｯｸM" panose="020B0600000000000000" pitchFamily="50" charset="-128"/>
                <a:ea typeface="HGPｺﾞｼｯｸM" panose="020B0600000000000000" pitchFamily="50" charset="-128"/>
              </a:rPr>
              <a:t>世界でよいことをしよう</a:t>
            </a: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endParaRPr lang="ja" sz="1400" b="1" i="0" u="none" baseline="0" dirty="0">
              <a:solidFill>
                <a:srgbClr val="F7A81B"/>
              </a:solidFill>
              <a:latin typeface="HGPｺﾞｼｯｸM" panose="020B0600000000000000" pitchFamily="50" charset="-128"/>
              <a:ea typeface="HGPｺﾞｼｯｸM" panose="020B0600000000000000" pitchFamily="50" charset="-128"/>
            </a:endParaRPr>
          </a:p>
        </p:txBody>
      </p:sp>
      <p:pic>
        <p:nvPicPr>
          <p:cNvPr id="58" name="図 57">
            <a:extLst>
              <a:ext uri="{FF2B5EF4-FFF2-40B4-BE49-F238E27FC236}">
                <a16:creationId xmlns:a16="http://schemas.microsoft.com/office/drawing/2014/main" id="{E4B00875-32D4-A0DB-9365-39FD14ED9AF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06263" y="6187862"/>
            <a:ext cx="2197608" cy="566928"/>
          </a:xfrm>
          <a:prstGeom prst="rect">
            <a:avLst/>
          </a:prstGeom>
        </p:spPr>
      </p:pic>
      <p:grpSp>
        <p:nvGrpSpPr>
          <p:cNvPr id="35" name="グループ化 34">
            <a:extLst>
              <a:ext uri="{FF2B5EF4-FFF2-40B4-BE49-F238E27FC236}">
                <a16:creationId xmlns:a16="http://schemas.microsoft.com/office/drawing/2014/main" id="{1478B8E9-AB5C-1DE2-F63A-CBB709C834F9}"/>
              </a:ext>
            </a:extLst>
          </p:cNvPr>
          <p:cNvGrpSpPr/>
          <p:nvPr/>
        </p:nvGrpSpPr>
        <p:grpSpPr>
          <a:xfrm>
            <a:off x="1202868" y="2018191"/>
            <a:ext cx="4659076" cy="1363874"/>
            <a:chOff x="1298557" y="1970090"/>
            <a:chExt cx="4659076" cy="1363874"/>
          </a:xfrm>
        </p:grpSpPr>
        <p:sp>
          <p:nvSpPr>
            <p:cNvPr id="2" name="円/楕円 10">
              <a:extLst>
                <a:ext uri="{FF2B5EF4-FFF2-40B4-BE49-F238E27FC236}">
                  <a16:creationId xmlns:a16="http://schemas.microsoft.com/office/drawing/2014/main" id="{46D0A6E7-D711-D45E-15FA-C31CBA44C5BF}"/>
                </a:ext>
              </a:extLst>
            </p:cNvPr>
            <p:cNvSpPr/>
            <p:nvPr/>
          </p:nvSpPr>
          <p:spPr>
            <a:xfrm>
              <a:off x="1298557" y="1970090"/>
              <a:ext cx="1363874" cy="1363874"/>
            </a:xfrm>
            <a:prstGeom prst="ellipse">
              <a:avLst/>
            </a:prstGeom>
            <a:solidFill>
              <a:srgbClr val="1CABD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3" name="タイトル 1">
              <a:extLst>
                <a:ext uri="{FF2B5EF4-FFF2-40B4-BE49-F238E27FC236}">
                  <a16:creationId xmlns:a16="http://schemas.microsoft.com/office/drawing/2014/main" id="{CEE08BC6-4247-4D9B-3011-B5EB9B208746}"/>
                </a:ext>
              </a:extLst>
            </p:cNvPr>
            <p:cNvSpPr txBox="1">
              <a:spLocks/>
            </p:cNvSpPr>
            <p:nvPr/>
          </p:nvSpPr>
          <p:spPr>
            <a:xfrm>
              <a:off x="2753710" y="2365505"/>
              <a:ext cx="3062881" cy="96845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150000"/>
                </a:lnSpc>
                <a:spcBef>
                  <a:spcPct val="0"/>
                </a:spcBef>
                <a:spcAft>
                  <a:spcPts val="0"/>
                </a:spcAft>
                <a:buClrTx/>
                <a:buSzTx/>
                <a:buFontTx/>
                <a:buNone/>
                <a:tabLst/>
                <a:defRPr/>
              </a:pPr>
              <a:r>
                <a:rPr kumimoji="1" lang="ja-JP" altLang="en-US" sz="2000" b="0" i="0" u="none" strike="noStrike" kern="1200" cap="none" spc="0" normalizeH="0" baseline="0" noProof="0">
                  <a:ln>
                    <a:noFill/>
                  </a:ln>
                  <a:solidFill>
                    <a:srgbClr val="E7E6E6">
                      <a:lumMod val="25000"/>
                    </a:srgbClr>
                  </a:solidFill>
                  <a:effectLst/>
                  <a:uLnTx/>
                  <a:uFillTx/>
                  <a:latin typeface="游ゴシック" panose="020B0400000000000000" pitchFamily="50" charset="-128"/>
                  <a:ea typeface="游ゴシック" panose="020B0400000000000000" pitchFamily="50" charset="-128"/>
                  <a:cs typeface="+mj-cs"/>
                </a:rPr>
                <a:t>地域の環境改善・保全に関する取り組みなど</a:t>
              </a:r>
              <a:endParaRPr kumimoji="1" lang="ja-JP" altLang="en-US" sz="2000" b="0" i="0" u="none" strike="noStrike" kern="1200" cap="none" spc="0" normalizeH="0" baseline="0" noProof="0" dirty="0">
                <a:ln>
                  <a:noFill/>
                </a:ln>
                <a:solidFill>
                  <a:srgbClr val="E7E6E6">
                    <a:lumMod val="25000"/>
                  </a:srgbClr>
                </a:solidFill>
                <a:effectLst/>
                <a:uLnTx/>
                <a:uFillTx/>
                <a:latin typeface="游ゴシック" panose="020B0400000000000000" pitchFamily="50" charset="-128"/>
                <a:ea typeface="游ゴシック" panose="020B0400000000000000" pitchFamily="50" charset="-128"/>
                <a:cs typeface="+mj-cs"/>
              </a:endParaRPr>
            </a:p>
          </p:txBody>
        </p:sp>
        <p:sp>
          <p:nvSpPr>
            <p:cNvPr id="4" name="タイトル 1">
              <a:extLst>
                <a:ext uri="{FF2B5EF4-FFF2-40B4-BE49-F238E27FC236}">
                  <a16:creationId xmlns:a16="http://schemas.microsoft.com/office/drawing/2014/main" id="{67276D91-64C2-D316-EBAD-1B0386D4BB91}"/>
                </a:ext>
              </a:extLst>
            </p:cNvPr>
            <p:cNvSpPr txBox="1">
              <a:spLocks/>
            </p:cNvSpPr>
            <p:nvPr/>
          </p:nvSpPr>
          <p:spPr>
            <a:xfrm>
              <a:off x="2753710" y="2018191"/>
              <a:ext cx="3203923" cy="4266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0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j-cs"/>
                </a:rPr>
                <a:t>環境への取り組み</a:t>
              </a:r>
              <a:endParaRPr kumimoji="1" lang="ja-JP" altLang="en-US"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endParaRPr>
            </a:p>
          </p:txBody>
        </p:sp>
        <p:pic>
          <p:nvPicPr>
            <p:cNvPr id="21" name="グラフィックス 20" descr="持続可能性 単色塗りつぶし">
              <a:extLst>
                <a:ext uri="{FF2B5EF4-FFF2-40B4-BE49-F238E27FC236}">
                  <a16:creationId xmlns:a16="http://schemas.microsoft.com/office/drawing/2014/main" id="{F67D7D2F-EFBA-E240-9C3E-8D51B1488C2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513603" y="2194826"/>
              <a:ext cx="914400" cy="914400"/>
            </a:xfrm>
            <a:prstGeom prst="rect">
              <a:avLst/>
            </a:prstGeom>
          </p:spPr>
        </p:pic>
      </p:grpSp>
      <p:grpSp>
        <p:nvGrpSpPr>
          <p:cNvPr id="36" name="グループ化 35">
            <a:extLst>
              <a:ext uri="{FF2B5EF4-FFF2-40B4-BE49-F238E27FC236}">
                <a16:creationId xmlns:a16="http://schemas.microsoft.com/office/drawing/2014/main" id="{9BD40D60-2964-C286-330E-67D95B319A0C}"/>
              </a:ext>
            </a:extLst>
          </p:cNvPr>
          <p:cNvGrpSpPr/>
          <p:nvPr/>
        </p:nvGrpSpPr>
        <p:grpSpPr>
          <a:xfrm>
            <a:off x="6454447" y="1970090"/>
            <a:ext cx="4659076" cy="1363874"/>
            <a:chOff x="6454447" y="1970090"/>
            <a:chExt cx="4659076" cy="1363874"/>
          </a:xfrm>
        </p:grpSpPr>
        <p:sp>
          <p:nvSpPr>
            <p:cNvPr id="7" name="円/楕円 32">
              <a:extLst>
                <a:ext uri="{FF2B5EF4-FFF2-40B4-BE49-F238E27FC236}">
                  <a16:creationId xmlns:a16="http://schemas.microsoft.com/office/drawing/2014/main" id="{3EE389F8-35C7-9BAB-E53B-48FD48405D41}"/>
                </a:ext>
              </a:extLst>
            </p:cNvPr>
            <p:cNvSpPr/>
            <p:nvPr/>
          </p:nvSpPr>
          <p:spPr>
            <a:xfrm>
              <a:off x="6454447" y="1970090"/>
              <a:ext cx="1363874" cy="1363874"/>
            </a:xfrm>
            <a:prstGeom prst="ellipse">
              <a:avLst/>
            </a:prstGeom>
            <a:solidFill>
              <a:srgbClr val="1CABD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8" name="タイトル 1">
              <a:extLst>
                <a:ext uri="{FF2B5EF4-FFF2-40B4-BE49-F238E27FC236}">
                  <a16:creationId xmlns:a16="http://schemas.microsoft.com/office/drawing/2014/main" id="{A1C2F41B-07DF-94A8-9B06-A1835BE27D16}"/>
                </a:ext>
              </a:extLst>
            </p:cNvPr>
            <p:cNvSpPr txBox="1">
              <a:spLocks/>
            </p:cNvSpPr>
            <p:nvPr/>
          </p:nvSpPr>
          <p:spPr>
            <a:xfrm>
              <a:off x="7909600" y="2018191"/>
              <a:ext cx="3203923" cy="4266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0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j-cs"/>
                </a:rPr>
                <a:t>教育に関する取組</a:t>
              </a:r>
              <a:endParaRPr kumimoji="1" lang="ja-JP" altLang="en-US"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endParaRPr>
            </a:p>
          </p:txBody>
        </p:sp>
        <p:sp>
          <p:nvSpPr>
            <p:cNvPr id="17" name="タイトル 1">
              <a:extLst>
                <a:ext uri="{FF2B5EF4-FFF2-40B4-BE49-F238E27FC236}">
                  <a16:creationId xmlns:a16="http://schemas.microsoft.com/office/drawing/2014/main" id="{7E8D8E20-60C5-A1DC-3BF5-321A0BC24473}"/>
                </a:ext>
              </a:extLst>
            </p:cNvPr>
            <p:cNvSpPr txBox="1">
              <a:spLocks/>
            </p:cNvSpPr>
            <p:nvPr/>
          </p:nvSpPr>
          <p:spPr>
            <a:xfrm>
              <a:off x="7927321" y="2365505"/>
              <a:ext cx="3062881" cy="96845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150000"/>
                </a:lnSpc>
                <a:spcBef>
                  <a:spcPct val="0"/>
                </a:spcBef>
                <a:spcAft>
                  <a:spcPts val="0"/>
                </a:spcAft>
                <a:buClrTx/>
                <a:buSzTx/>
                <a:buFontTx/>
                <a:buNone/>
                <a:tabLst/>
                <a:defRPr/>
              </a:pPr>
              <a:r>
                <a:rPr kumimoji="1" lang="ja-JP" altLang="en-US" sz="2000" b="0" i="0" u="none" strike="noStrike" kern="1200" cap="none" spc="0" normalizeH="0" baseline="0" noProof="0">
                  <a:ln>
                    <a:noFill/>
                  </a:ln>
                  <a:solidFill>
                    <a:srgbClr val="E7E6E6">
                      <a:lumMod val="25000"/>
                    </a:srgbClr>
                  </a:solidFill>
                  <a:effectLst/>
                  <a:uLnTx/>
                  <a:uFillTx/>
                  <a:latin typeface="游ゴシック" panose="020B0400000000000000" pitchFamily="50" charset="-128"/>
                  <a:ea typeface="游ゴシック" panose="020B0400000000000000" pitchFamily="50" charset="-128"/>
                  <a:cs typeface="+mj-cs"/>
                </a:rPr>
                <a:t>学びや体験を得られる機会提供など</a:t>
              </a:r>
              <a:endParaRPr kumimoji="1" lang="ja-JP" altLang="en-US" sz="2000" b="0" i="0" u="none" strike="noStrike" kern="1200" cap="none" spc="0" normalizeH="0" baseline="0" noProof="0" dirty="0">
                <a:ln>
                  <a:noFill/>
                </a:ln>
                <a:solidFill>
                  <a:srgbClr val="E7E6E6">
                    <a:lumMod val="25000"/>
                  </a:srgbClr>
                </a:solidFill>
                <a:effectLst/>
                <a:uLnTx/>
                <a:uFillTx/>
                <a:latin typeface="游ゴシック" panose="020B0400000000000000" pitchFamily="50" charset="-128"/>
                <a:ea typeface="游ゴシック" panose="020B0400000000000000" pitchFamily="50" charset="-128"/>
                <a:cs typeface="+mj-cs"/>
              </a:endParaRPr>
            </a:p>
          </p:txBody>
        </p:sp>
        <p:pic>
          <p:nvPicPr>
            <p:cNvPr id="28" name="グラフィックス 27" descr="教室 単色塗りつぶし">
              <a:extLst>
                <a:ext uri="{FF2B5EF4-FFF2-40B4-BE49-F238E27FC236}">
                  <a16:creationId xmlns:a16="http://schemas.microsoft.com/office/drawing/2014/main" id="{C16DFBC8-D8D4-4BD3-322E-1DEEAD0E5E2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679184" y="2231539"/>
              <a:ext cx="914400" cy="914400"/>
            </a:xfrm>
            <a:prstGeom prst="rect">
              <a:avLst/>
            </a:prstGeom>
          </p:spPr>
        </p:pic>
      </p:grpSp>
      <p:grpSp>
        <p:nvGrpSpPr>
          <p:cNvPr id="37" name="グループ化 36">
            <a:extLst>
              <a:ext uri="{FF2B5EF4-FFF2-40B4-BE49-F238E27FC236}">
                <a16:creationId xmlns:a16="http://schemas.microsoft.com/office/drawing/2014/main" id="{9017C864-C1FD-508B-C469-E9BD95D9E11E}"/>
              </a:ext>
            </a:extLst>
          </p:cNvPr>
          <p:cNvGrpSpPr/>
          <p:nvPr/>
        </p:nvGrpSpPr>
        <p:grpSpPr>
          <a:xfrm>
            <a:off x="1202868" y="3978631"/>
            <a:ext cx="4659076" cy="1363874"/>
            <a:chOff x="1298557" y="3930530"/>
            <a:chExt cx="4659076" cy="1363874"/>
          </a:xfrm>
        </p:grpSpPr>
        <p:sp>
          <p:nvSpPr>
            <p:cNvPr id="5" name="円/楕円 29">
              <a:extLst>
                <a:ext uri="{FF2B5EF4-FFF2-40B4-BE49-F238E27FC236}">
                  <a16:creationId xmlns:a16="http://schemas.microsoft.com/office/drawing/2014/main" id="{4D7386C1-C0EC-D8A3-E3CD-EFCC7CB4F7FF}"/>
                </a:ext>
              </a:extLst>
            </p:cNvPr>
            <p:cNvSpPr/>
            <p:nvPr/>
          </p:nvSpPr>
          <p:spPr>
            <a:xfrm>
              <a:off x="1298557" y="3930530"/>
              <a:ext cx="1363874" cy="1363874"/>
            </a:xfrm>
            <a:prstGeom prst="ellipse">
              <a:avLst/>
            </a:prstGeom>
            <a:solidFill>
              <a:srgbClr val="1CABD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6" name="タイトル 1">
              <a:extLst>
                <a:ext uri="{FF2B5EF4-FFF2-40B4-BE49-F238E27FC236}">
                  <a16:creationId xmlns:a16="http://schemas.microsoft.com/office/drawing/2014/main" id="{B14EA1BC-25B8-2360-F7D8-E58C397F5E7D}"/>
                </a:ext>
              </a:extLst>
            </p:cNvPr>
            <p:cNvSpPr txBox="1">
              <a:spLocks/>
            </p:cNvSpPr>
            <p:nvPr/>
          </p:nvSpPr>
          <p:spPr>
            <a:xfrm>
              <a:off x="2753710" y="3978631"/>
              <a:ext cx="3203923" cy="426697"/>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0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j-cs"/>
                </a:rPr>
                <a:t>地域活性化への取り組み（</a:t>
              </a:r>
              <a:r>
                <a:rPr kumimoji="1" lang="en-US" altLang="ja-JP"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rPr>
                <a:t>1</a:t>
              </a:r>
              <a:r>
                <a:rPr kumimoji="1" lang="ja-JP" altLang="en-US" sz="20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j-cs"/>
                </a:rPr>
                <a:t>）</a:t>
              </a:r>
              <a:endParaRPr kumimoji="1" lang="ja-JP" altLang="en-US"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endParaRPr>
            </a:p>
          </p:txBody>
        </p:sp>
        <p:sp>
          <p:nvSpPr>
            <p:cNvPr id="19" name="タイトル 1">
              <a:extLst>
                <a:ext uri="{FF2B5EF4-FFF2-40B4-BE49-F238E27FC236}">
                  <a16:creationId xmlns:a16="http://schemas.microsoft.com/office/drawing/2014/main" id="{7867A6D4-E969-EA41-886C-EA89DF85C158}"/>
                </a:ext>
              </a:extLst>
            </p:cNvPr>
            <p:cNvSpPr txBox="1">
              <a:spLocks/>
            </p:cNvSpPr>
            <p:nvPr/>
          </p:nvSpPr>
          <p:spPr>
            <a:xfrm>
              <a:off x="2753709" y="4316578"/>
              <a:ext cx="3062881" cy="96845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150000"/>
                </a:lnSpc>
                <a:spcBef>
                  <a:spcPct val="0"/>
                </a:spcBef>
                <a:spcAft>
                  <a:spcPts val="0"/>
                </a:spcAft>
                <a:buClrTx/>
                <a:buSzTx/>
                <a:buFontTx/>
                <a:buNone/>
                <a:tabLst/>
                <a:defRPr/>
              </a:pPr>
              <a:r>
                <a:rPr kumimoji="1" lang="ja-JP" altLang="en-US" sz="2000" b="0" i="0" u="none" strike="noStrike" kern="1200" cap="none" spc="0" normalizeH="0" baseline="0" noProof="0">
                  <a:ln>
                    <a:noFill/>
                  </a:ln>
                  <a:solidFill>
                    <a:srgbClr val="E7E6E6">
                      <a:lumMod val="25000"/>
                    </a:srgbClr>
                  </a:solidFill>
                  <a:effectLst/>
                  <a:uLnTx/>
                  <a:uFillTx/>
                  <a:latin typeface="游ゴシック" panose="020B0400000000000000" pitchFamily="50" charset="-128"/>
                  <a:ea typeface="游ゴシック" panose="020B0400000000000000" pitchFamily="50" charset="-128"/>
                  <a:cs typeface="+mj-cs"/>
                </a:rPr>
                <a:t>地域のイベント開催や運営支援など</a:t>
              </a:r>
              <a:endParaRPr kumimoji="1" lang="en-US" altLang="ja-JP" sz="2000" b="0" i="0" u="none" strike="noStrike" kern="1200" cap="none" spc="0" normalizeH="0" baseline="0" noProof="0" dirty="0">
                <a:ln>
                  <a:noFill/>
                </a:ln>
                <a:solidFill>
                  <a:srgbClr val="E7E6E6">
                    <a:lumMod val="25000"/>
                  </a:srgbClr>
                </a:solidFill>
                <a:effectLst/>
                <a:uLnTx/>
                <a:uFillTx/>
                <a:latin typeface="游ゴシック" panose="020B0400000000000000" pitchFamily="50" charset="-128"/>
                <a:ea typeface="游ゴシック" panose="020B0400000000000000" pitchFamily="50" charset="-128"/>
                <a:cs typeface="+mj-cs"/>
              </a:endParaRPr>
            </a:p>
          </p:txBody>
        </p:sp>
        <p:pic>
          <p:nvPicPr>
            <p:cNvPr id="30" name="グラフィックス 29" descr="ダンス 単色塗りつぶし">
              <a:extLst>
                <a:ext uri="{FF2B5EF4-FFF2-40B4-BE49-F238E27FC236}">
                  <a16:creationId xmlns:a16="http://schemas.microsoft.com/office/drawing/2014/main" id="{32EB2EDB-F84D-80B2-E904-2ECF6DC830ED}"/>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513603" y="4202601"/>
              <a:ext cx="914400" cy="914400"/>
            </a:xfrm>
            <a:prstGeom prst="rect">
              <a:avLst/>
            </a:prstGeom>
          </p:spPr>
        </p:pic>
      </p:grpSp>
      <p:grpSp>
        <p:nvGrpSpPr>
          <p:cNvPr id="38" name="グループ化 37">
            <a:extLst>
              <a:ext uri="{FF2B5EF4-FFF2-40B4-BE49-F238E27FC236}">
                <a16:creationId xmlns:a16="http://schemas.microsoft.com/office/drawing/2014/main" id="{7A408535-7029-DEE4-7406-8A7694959ED9}"/>
              </a:ext>
            </a:extLst>
          </p:cNvPr>
          <p:cNvGrpSpPr/>
          <p:nvPr/>
        </p:nvGrpSpPr>
        <p:grpSpPr>
          <a:xfrm>
            <a:off x="6358758" y="3978631"/>
            <a:ext cx="4750355" cy="1363874"/>
            <a:chOff x="6454447" y="3930530"/>
            <a:chExt cx="4750355" cy="1363874"/>
          </a:xfrm>
        </p:grpSpPr>
        <p:sp>
          <p:nvSpPr>
            <p:cNvPr id="10" name="円/楕円 35">
              <a:extLst>
                <a:ext uri="{FF2B5EF4-FFF2-40B4-BE49-F238E27FC236}">
                  <a16:creationId xmlns:a16="http://schemas.microsoft.com/office/drawing/2014/main" id="{84AA2C5A-DF7F-729D-199D-92D661E679C1}"/>
                </a:ext>
              </a:extLst>
            </p:cNvPr>
            <p:cNvSpPr/>
            <p:nvPr/>
          </p:nvSpPr>
          <p:spPr>
            <a:xfrm>
              <a:off x="6454447" y="3930530"/>
              <a:ext cx="1363874" cy="1363874"/>
            </a:xfrm>
            <a:prstGeom prst="ellipse">
              <a:avLst/>
            </a:prstGeom>
            <a:solidFill>
              <a:srgbClr val="1CABD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11" name="タイトル 1">
              <a:extLst>
                <a:ext uri="{FF2B5EF4-FFF2-40B4-BE49-F238E27FC236}">
                  <a16:creationId xmlns:a16="http://schemas.microsoft.com/office/drawing/2014/main" id="{8F9CD010-5386-1078-C5A6-DF92FE9EB222}"/>
                </a:ext>
              </a:extLst>
            </p:cNvPr>
            <p:cNvSpPr txBox="1">
              <a:spLocks/>
            </p:cNvSpPr>
            <p:nvPr/>
          </p:nvSpPr>
          <p:spPr>
            <a:xfrm>
              <a:off x="7909600" y="3978631"/>
              <a:ext cx="3203923" cy="426697"/>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0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j-cs"/>
                </a:rPr>
                <a:t>地域活性化への取り組み（</a:t>
              </a:r>
              <a:r>
                <a:rPr kumimoji="1" lang="en-US" altLang="ja-JP"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rPr>
                <a:t>2</a:t>
              </a:r>
              <a:r>
                <a:rPr kumimoji="1" lang="ja-JP" altLang="en-US" sz="20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j-cs"/>
                </a:rPr>
                <a:t>）</a:t>
              </a:r>
              <a:endParaRPr kumimoji="1" lang="ja-JP" altLang="en-US"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endParaRPr>
            </a:p>
          </p:txBody>
        </p:sp>
        <p:sp>
          <p:nvSpPr>
            <p:cNvPr id="18" name="タイトル 1">
              <a:extLst>
                <a:ext uri="{FF2B5EF4-FFF2-40B4-BE49-F238E27FC236}">
                  <a16:creationId xmlns:a16="http://schemas.microsoft.com/office/drawing/2014/main" id="{912EA04C-AD5F-8778-6A99-55D4109F75D1}"/>
                </a:ext>
              </a:extLst>
            </p:cNvPr>
            <p:cNvSpPr txBox="1">
              <a:spLocks/>
            </p:cNvSpPr>
            <p:nvPr/>
          </p:nvSpPr>
          <p:spPr>
            <a:xfrm>
              <a:off x="7927321" y="4316578"/>
              <a:ext cx="3277481" cy="9778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150000"/>
                </a:lnSpc>
                <a:spcBef>
                  <a:spcPct val="0"/>
                </a:spcBef>
                <a:spcAft>
                  <a:spcPts val="0"/>
                </a:spcAft>
                <a:buClrTx/>
                <a:buSzTx/>
                <a:buFontTx/>
                <a:buNone/>
                <a:tabLst/>
                <a:defRPr/>
              </a:pPr>
              <a:r>
                <a:rPr kumimoji="1" lang="ja-JP" altLang="en-US" sz="2000" b="0" i="0" u="none" strike="noStrike" kern="1200" cap="none" spc="0" normalizeH="0" baseline="0" noProof="0">
                  <a:ln>
                    <a:noFill/>
                  </a:ln>
                  <a:solidFill>
                    <a:srgbClr val="E7E6E6">
                      <a:lumMod val="25000"/>
                    </a:srgbClr>
                  </a:solidFill>
                  <a:effectLst/>
                  <a:uLnTx/>
                  <a:uFillTx/>
                  <a:latin typeface="游ゴシック" panose="020B0400000000000000" pitchFamily="50" charset="-128"/>
                  <a:ea typeface="游ゴシック" panose="020B0400000000000000" pitchFamily="50" charset="-128"/>
                  <a:cs typeface="+mj-cs"/>
                </a:rPr>
                <a:t>地域にある様々な施設への物品寄贈や補修、改修支援</a:t>
              </a:r>
              <a:endParaRPr kumimoji="1" lang="ja-JP" altLang="en-US" sz="2000" b="0" i="0" u="none" strike="noStrike" kern="1200" cap="none" spc="0" normalizeH="0" baseline="0" noProof="0" dirty="0">
                <a:ln>
                  <a:noFill/>
                </a:ln>
                <a:solidFill>
                  <a:srgbClr val="E7E6E6">
                    <a:lumMod val="25000"/>
                  </a:srgbClr>
                </a:solidFill>
                <a:effectLst/>
                <a:uLnTx/>
                <a:uFillTx/>
                <a:latin typeface="游ゴシック" panose="020B0400000000000000" pitchFamily="50" charset="-128"/>
                <a:ea typeface="游ゴシック" panose="020B0400000000000000" pitchFamily="50" charset="-128"/>
                <a:cs typeface="+mj-cs"/>
              </a:endParaRPr>
            </a:p>
          </p:txBody>
        </p:sp>
        <p:pic>
          <p:nvPicPr>
            <p:cNvPr id="34" name="グラフィックス 33" descr="プレゼント 単色塗りつぶし">
              <a:extLst>
                <a:ext uri="{FF2B5EF4-FFF2-40B4-BE49-F238E27FC236}">
                  <a16:creationId xmlns:a16="http://schemas.microsoft.com/office/drawing/2014/main" id="{DE3C46CA-0076-7333-ED4A-CD7D6CA18C84}"/>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679184" y="4155267"/>
              <a:ext cx="914400" cy="914400"/>
            </a:xfrm>
            <a:prstGeom prst="rect">
              <a:avLst/>
            </a:prstGeom>
          </p:spPr>
        </p:pic>
      </p:grpSp>
    </p:spTree>
    <p:custDataLst>
      <p:tags r:id="rId1"/>
    </p:custDataLst>
    <p:extLst>
      <p:ext uri="{BB962C8B-B14F-4D97-AF65-F5344CB8AC3E}">
        <p14:creationId xmlns:p14="http://schemas.microsoft.com/office/powerpoint/2010/main" val="2502676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dissolve">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dissolve">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7"/>
                                        </p:tgtEl>
                                        <p:attrNameLst>
                                          <p:attrName>style.visibility</p:attrName>
                                        </p:attrNameLst>
                                      </p:cBhvr>
                                      <p:to>
                                        <p:strVal val="visible"/>
                                      </p:to>
                                    </p:set>
                                    <p:animEffect transition="in" filter="dissolve">
                                      <p:cBhvr>
                                        <p:cTn id="17" dur="500"/>
                                        <p:tgtEl>
                                          <p:spTgt spid="37"/>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8"/>
                                        </p:tgtEl>
                                        <p:attrNameLst>
                                          <p:attrName>style.visibility</p:attrName>
                                        </p:attrNameLst>
                                      </p:cBhvr>
                                      <p:to>
                                        <p:strVal val="visible"/>
                                      </p:to>
                                    </p:set>
                                    <p:animEffect transition="in" filter="dissolve">
                                      <p:cBhvr>
                                        <p:cTn id="22"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71F5F51-E941-8C40-9192-FD83E46A1611}"/>
              </a:ext>
            </a:extLst>
          </p:cNvPr>
          <p:cNvSpPr/>
          <p:nvPr/>
        </p:nvSpPr>
        <p:spPr>
          <a:xfrm>
            <a:off x="0" y="-2270"/>
            <a:ext cx="12192000" cy="1097236"/>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4200"/>
              <a:buFont typeface="Arial"/>
              <a:buNone/>
            </a:pPr>
            <a:r>
              <a:rPr lang="ja-JP" altLang="en-US" sz="4000" b="1" u="none" strike="noStrike" cap="none">
                <a:solidFill>
                  <a:schemeClr val="lt1"/>
                </a:solidFill>
                <a:latin typeface="Yu Gothic" panose="020B0400000000000000" pitchFamily="34" charset="-128"/>
                <a:ea typeface="Yu Gothic" panose="020B0400000000000000" pitchFamily="34" charset="-128"/>
                <a:cs typeface="MS PMincho"/>
                <a:sym typeface="MS PMincho"/>
              </a:rPr>
              <a:t>地区補助金の参加資格</a:t>
            </a:r>
          </a:p>
        </p:txBody>
      </p:sp>
      <p:sp>
        <p:nvSpPr>
          <p:cNvPr id="12" name="Text Placeholder 6">
            <a:extLst>
              <a:ext uri="{FF2B5EF4-FFF2-40B4-BE49-F238E27FC236}">
                <a16:creationId xmlns:a16="http://schemas.microsoft.com/office/drawing/2014/main" id="{F58B4202-5033-8847-9549-FD12033863D4}"/>
              </a:ext>
            </a:extLst>
          </p:cNvPr>
          <p:cNvSpPr txBox="1">
            <a:spLocks/>
          </p:cNvSpPr>
          <p:nvPr/>
        </p:nvSpPr>
        <p:spPr>
          <a:xfrm>
            <a:off x="101823" y="6960359"/>
            <a:ext cx="5329985" cy="987620"/>
          </a:xfrm>
          <a:prstGeom prst="rect">
            <a:avLst/>
          </a:prstGeom>
          <a:noFill/>
          <a:ln w="44450">
            <a:noFill/>
          </a:ln>
        </p:spPr>
        <p:txBody>
          <a:bodyPr vert="horz" lIns="91440" tIns="0" rIns="91440" bIns="0" rtlCol="0" anchor="t" anchorCtr="0"/>
          <a:lstStyle>
            <a:defPPr>
              <a:defRPr lang="ja"/>
            </a:defPPr>
            <a:lvl1pPr marL="0" algn="r" defTabSz="914400" rtl="0" eaLnBrk="1" latinLnBrk="0" hangingPunct="1">
              <a:defRPr sz="1200" kern="1200">
                <a:solidFill>
                  <a:schemeClr val="tx1">
                    <a:tint val="75000"/>
                  </a:schemeClr>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 altLang="en-US" sz="3600" b="1" i="0" u="none" strike="noStrike" kern="1200" cap="none" spc="0" normalizeH="0" baseline="0" noProof="0" dirty="0">
                <a:ln>
                  <a:noFill/>
                </a:ln>
                <a:solidFill>
                  <a:srgbClr val="DA1A5A"/>
                </a:solidFill>
                <a:effectLst/>
                <a:uLnTx/>
                <a:uFillTx/>
                <a:latin typeface="MS PMincho"/>
                <a:ea typeface="MS PMincho"/>
              </a:rPr>
              <a:t>タイトルページのオプション</a:t>
            </a:r>
            <a:endParaRPr kumimoji="0" lang="ja" altLang="en-US" sz="3600" b="1" i="0" u="none" strike="noStrike" kern="1200" cap="none" spc="0" normalizeH="0" baseline="0" noProof="0" dirty="0">
              <a:ln>
                <a:noFill/>
              </a:ln>
              <a:solidFill>
                <a:srgbClr val="DA1A5A"/>
              </a:solidFill>
              <a:effectLst/>
              <a:uLnTx/>
              <a:uFillTx/>
              <a:latin typeface="MS PGothic" panose="020B0604020202020204" pitchFamily="34" charset="0"/>
              <a:ea typeface="MS PGothic" charset="0"/>
              <a:cs typeface="MS PGothic" panose="020B0604020202020204" pitchFamily="34" charset="0"/>
            </a:endParaRPr>
          </a:p>
        </p:txBody>
      </p:sp>
      <p:grpSp>
        <p:nvGrpSpPr>
          <p:cNvPr id="36" name="グループ化 35">
            <a:extLst>
              <a:ext uri="{FF2B5EF4-FFF2-40B4-BE49-F238E27FC236}">
                <a16:creationId xmlns:a16="http://schemas.microsoft.com/office/drawing/2014/main" id="{42A189CF-71A5-9EB5-D6C3-3D22AF590503}"/>
              </a:ext>
            </a:extLst>
          </p:cNvPr>
          <p:cNvGrpSpPr/>
          <p:nvPr/>
        </p:nvGrpSpPr>
        <p:grpSpPr>
          <a:xfrm>
            <a:off x="1366242" y="1344227"/>
            <a:ext cx="9120312" cy="775925"/>
            <a:chOff x="1366242" y="1344227"/>
            <a:chExt cx="9120312" cy="775925"/>
          </a:xfrm>
        </p:grpSpPr>
        <p:sp>
          <p:nvSpPr>
            <p:cNvPr id="15" name="フリーフォーム 14">
              <a:extLst>
                <a:ext uri="{FF2B5EF4-FFF2-40B4-BE49-F238E27FC236}">
                  <a16:creationId xmlns:a16="http://schemas.microsoft.com/office/drawing/2014/main" id="{BF1EB41D-A36D-89E7-6BE9-96CA5C62A9F8}"/>
                </a:ext>
              </a:extLst>
            </p:cNvPr>
            <p:cNvSpPr/>
            <p:nvPr/>
          </p:nvSpPr>
          <p:spPr>
            <a:xfrm>
              <a:off x="1471059" y="1344303"/>
              <a:ext cx="9015495" cy="747787"/>
            </a:xfrm>
            <a:custGeom>
              <a:avLst/>
              <a:gdLst>
                <a:gd name="connsiteX0" fmla="*/ 0 w 9015495"/>
                <a:gd name="connsiteY0" fmla="*/ 0 h 747785"/>
                <a:gd name="connsiteX1" fmla="*/ 8641603 w 9015495"/>
                <a:gd name="connsiteY1" fmla="*/ 0 h 747785"/>
                <a:gd name="connsiteX2" fmla="*/ 9015495 w 9015495"/>
                <a:gd name="connsiteY2" fmla="*/ 373893 h 747785"/>
                <a:gd name="connsiteX3" fmla="*/ 8641603 w 9015495"/>
                <a:gd name="connsiteY3" fmla="*/ 747785 h 747785"/>
                <a:gd name="connsiteX4" fmla="*/ 0 w 9015495"/>
                <a:gd name="connsiteY4" fmla="*/ 747785 h 747785"/>
                <a:gd name="connsiteX5" fmla="*/ 0 w 9015495"/>
                <a:gd name="connsiteY5" fmla="*/ 0 h 74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15495" h="747785">
                  <a:moveTo>
                    <a:pt x="9015495" y="747784"/>
                  </a:moveTo>
                  <a:lnTo>
                    <a:pt x="373892" y="747784"/>
                  </a:lnTo>
                  <a:lnTo>
                    <a:pt x="0" y="373892"/>
                  </a:lnTo>
                  <a:lnTo>
                    <a:pt x="373892" y="1"/>
                  </a:lnTo>
                  <a:lnTo>
                    <a:pt x="9015495" y="1"/>
                  </a:lnTo>
                  <a:lnTo>
                    <a:pt x="9015495" y="747784"/>
                  </a:lnTo>
                  <a:close/>
                </a:path>
              </a:pathLst>
            </a:custGeom>
            <a:solidFill>
              <a:srgbClr val="01B4E7"/>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516699" tIns="68581" rIns="128016" bIns="6858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a:latin typeface="Yu Gothic Medium" panose="020B0400000000000000" pitchFamily="34" charset="-128"/>
                  <a:ea typeface="Yu Gothic Medium" panose="020B0400000000000000" pitchFamily="34" charset="-128"/>
                </a:rPr>
                <a:t>ロータリー財団の使命に関連していること</a:t>
              </a:r>
              <a:endParaRPr lang="ja-JP" altLang="en-US" sz="1800" kern="1200">
                <a:latin typeface="Yu Gothic Medium" panose="020B0400000000000000" pitchFamily="34" charset="-128"/>
                <a:ea typeface="Yu Gothic Medium" panose="020B0400000000000000" pitchFamily="34" charset="-128"/>
              </a:endParaRPr>
            </a:p>
          </p:txBody>
        </p:sp>
        <p:sp>
          <p:nvSpPr>
            <p:cNvPr id="17" name="角丸四角形 16">
              <a:extLst>
                <a:ext uri="{FF2B5EF4-FFF2-40B4-BE49-F238E27FC236}">
                  <a16:creationId xmlns:a16="http://schemas.microsoft.com/office/drawing/2014/main" id="{EC88D181-5F7A-E23C-77DC-A28C319CFCBA}"/>
                </a:ext>
              </a:extLst>
            </p:cNvPr>
            <p:cNvSpPr/>
            <p:nvPr/>
          </p:nvSpPr>
          <p:spPr>
            <a:xfrm>
              <a:off x="1366242" y="1344227"/>
              <a:ext cx="747785" cy="747785"/>
            </a:xfrm>
            <a:prstGeom prst="roundRect">
              <a:avLst/>
            </a:prstGeom>
            <a:solidFill>
              <a:srgbClr val="005CAB"/>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ja-JP" altLang="en-US"/>
            </a:p>
          </p:txBody>
        </p:sp>
        <p:sp>
          <p:nvSpPr>
            <p:cNvPr id="4" name="テキスト ボックス 3">
              <a:extLst>
                <a:ext uri="{FF2B5EF4-FFF2-40B4-BE49-F238E27FC236}">
                  <a16:creationId xmlns:a16="http://schemas.microsoft.com/office/drawing/2014/main" id="{F119BCAD-B661-230A-D2B8-A191C09055D9}"/>
                </a:ext>
              </a:extLst>
            </p:cNvPr>
            <p:cNvSpPr txBox="1"/>
            <p:nvPr/>
          </p:nvSpPr>
          <p:spPr>
            <a:xfrm>
              <a:off x="1462828" y="1412266"/>
              <a:ext cx="958468" cy="707886"/>
            </a:xfrm>
            <a:prstGeom prst="rect">
              <a:avLst/>
            </a:prstGeom>
            <a:noFill/>
          </p:spPr>
          <p:txBody>
            <a:bodyPr wrap="square" rtlCol="0">
              <a:spAutoFit/>
            </a:bodyPr>
            <a:lstStyle/>
            <a:p>
              <a:r>
                <a:rPr kumimoji="1" lang="en-US" altLang="ja-JP" sz="4000" dirty="0">
                  <a:solidFill>
                    <a:schemeClr val="bg1"/>
                  </a:solidFill>
                  <a:latin typeface="Hiragino Kaku Gothic Std W8" panose="020B0800000000000000" pitchFamily="34" charset="-128"/>
                  <a:ea typeface="Hiragino Kaku Gothic Std W8" panose="020B0800000000000000" pitchFamily="34" charset="-128"/>
                </a:rPr>
                <a:t>1</a:t>
              </a:r>
            </a:p>
          </p:txBody>
        </p:sp>
      </p:grpSp>
      <p:grpSp>
        <p:nvGrpSpPr>
          <p:cNvPr id="35" name="グループ化 34">
            <a:extLst>
              <a:ext uri="{FF2B5EF4-FFF2-40B4-BE49-F238E27FC236}">
                <a16:creationId xmlns:a16="http://schemas.microsoft.com/office/drawing/2014/main" id="{EBA035FA-7227-F4DE-71AD-7604AF460082}"/>
              </a:ext>
            </a:extLst>
          </p:cNvPr>
          <p:cNvGrpSpPr/>
          <p:nvPr/>
        </p:nvGrpSpPr>
        <p:grpSpPr>
          <a:xfrm>
            <a:off x="1366242" y="2299643"/>
            <a:ext cx="9120312" cy="777656"/>
            <a:chOff x="1366242" y="2299643"/>
            <a:chExt cx="9120312" cy="777656"/>
          </a:xfrm>
        </p:grpSpPr>
        <p:sp>
          <p:nvSpPr>
            <p:cNvPr id="18" name="フリーフォーム 17">
              <a:extLst>
                <a:ext uri="{FF2B5EF4-FFF2-40B4-BE49-F238E27FC236}">
                  <a16:creationId xmlns:a16="http://schemas.microsoft.com/office/drawing/2014/main" id="{1CD26350-EB4E-1B6C-FE9F-AC4408D09313}"/>
                </a:ext>
              </a:extLst>
            </p:cNvPr>
            <p:cNvSpPr/>
            <p:nvPr/>
          </p:nvSpPr>
          <p:spPr>
            <a:xfrm>
              <a:off x="1471059" y="2315308"/>
              <a:ext cx="9015495" cy="747787"/>
            </a:xfrm>
            <a:custGeom>
              <a:avLst/>
              <a:gdLst>
                <a:gd name="connsiteX0" fmla="*/ 0 w 9015495"/>
                <a:gd name="connsiteY0" fmla="*/ 0 h 747785"/>
                <a:gd name="connsiteX1" fmla="*/ 8641603 w 9015495"/>
                <a:gd name="connsiteY1" fmla="*/ 0 h 747785"/>
                <a:gd name="connsiteX2" fmla="*/ 9015495 w 9015495"/>
                <a:gd name="connsiteY2" fmla="*/ 373893 h 747785"/>
                <a:gd name="connsiteX3" fmla="*/ 8641603 w 9015495"/>
                <a:gd name="connsiteY3" fmla="*/ 747785 h 747785"/>
                <a:gd name="connsiteX4" fmla="*/ 0 w 9015495"/>
                <a:gd name="connsiteY4" fmla="*/ 747785 h 747785"/>
                <a:gd name="connsiteX5" fmla="*/ 0 w 9015495"/>
                <a:gd name="connsiteY5" fmla="*/ 0 h 74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15495" h="747785">
                  <a:moveTo>
                    <a:pt x="9015495" y="747784"/>
                  </a:moveTo>
                  <a:lnTo>
                    <a:pt x="373892" y="747784"/>
                  </a:lnTo>
                  <a:lnTo>
                    <a:pt x="0" y="373892"/>
                  </a:lnTo>
                  <a:lnTo>
                    <a:pt x="373892" y="1"/>
                  </a:lnTo>
                  <a:lnTo>
                    <a:pt x="9015495" y="1"/>
                  </a:lnTo>
                  <a:lnTo>
                    <a:pt x="9015495" y="747784"/>
                  </a:lnTo>
                  <a:close/>
                </a:path>
              </a:pathLst>
            </a:custGeom>
            <a:solidFill>
              <a:srgbClr val="01B4E7"/>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516699" tIns="68581" rIns="128016" bIns="68581"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a:latin typeface="Yu Gothic Medium" panose="020B0400000000000000" pitchFamily="34" charset="-128"/>
                  <a:ea typeface="Yu Gothic Medium" panose="020B0400000000000000" pitchFamily="34" charset="-128"/>
                </a:rPr>
                <a:t>ロータリアンが積極的に参加すること</a:t>
              </a:r>
              <a:endParaRPr lang="ja-JP" altLang="en-US" sz="1800" kern="1200">
                <a:latin typeface="Yu Gothic Medium" panose="020B0400000000000000" pitchFamily="34" charset="-128"/>
                <a:ea typeface="Yu Gothic Medium" panose="020B0400000000000000" pitchFamily="34" charset="-128"/>
              </a:endParaRPr>
            </a:p>
          </p:txBody>
        </p:sp>
        <p:sp>
          <p:nvSpPr>
            <p:cNvPr id="19" name="角丸四角形 18">
              <a:extLst>
                <a:ext uri="{FF2B5EF4-FFF2-40B4-BE49-F238E27FC236}">
                  <a16:creationId xmlns:a16="http://schemas.microsoft.com/office/drawing/2014/main" id="{EB22610E-72CF-EF35-78AD-E6E24ED11ACE}"/>
                </a:ext>
              </a:extLst>
            </p:cNvPr>
            <p:cNvSpPr/>
            <p:nvPr/>
          </p:nvSpPr>
          <p:spPr>
            <a:xfrm>
              <a:off x="1366242" y="2299643"/>
              <a:ext cx="747785" cy="747785"/>
            </a:xfrm>
            <a:prstGeom prst="roundRect">
              <a:avLst/>
            </a:prstGeom>
            <a:solidFill>
              <a:srgbClr val="005CAB"/>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ja-JP" altLang="en-US"/>
            </a:p>
          </p:txBody>
        </p:sp>
        <p:sp>
          <p:nvSpPr>
            <p:cNvPr id="8" name="テキスト ボックス 7">
              <a:extLst>
                <a:ext uri="{FF2B5EF4-FFF2-40B4-BE49-F238E27FC236}">
                  <a16:creationId xmlns:a16="http://schemas.microsoft.com/office/drawing/2014/main" id="{F4233AA4-A96E-F143-D4FE-85DA650E0130}"/>
                </a:ext>
              </a:extLst>
            </p:cNvPr>
            <p:cNvSpPr txBox="1"/>
            <p:nvPr/>
          </p:nvSpPr>
          <p:spPr>
            <a:xfrm>
              <a:off x="1462828" y="2369413"/>
              <a:ext cx="958468" cy="707886"/>
            </a:xfrm>
            <a:prstGeom prst="rect">
              <a:avLst/>
            </a:prstGeom>
            <a:noFill/>
          </p:spPr>
          <p:txBody>
            <a:bodyPr wrap="square" rtlCol="0">
              <a:spAutoFit/>
            </a:bodyPr>
            <a:lstStyle/>
            <a:p>
              <a:r>
                <a:rPr lang="en-US" altLang="ja-JP" sz="4000" dirty="0">
                  <a:solidFill>
                    <a:schemeClr val="bg1"/>
                  </a:solidFill>
                  <a:latin typeface="Hiragino Kaku Gothic Std W8" panose="020B0800000000000000" pitchFamily="34" charset="-128"/>
                  <a:ea typeface="Hiragino Kaku Gothic Std W8" panose="020B0800000000000000" pitchFamily="34" charset="-128"/>
                </a:rPr>
                <a:t>2</a:t>
              </a:r>
              <a:endParaRPr kumimoji="1" lang="en-US" altLang="ja-JP" sz="4000" dirty="0">
                <a:solidFill>
                  <a:schemeClr val="bg1"/>
                </a:solidFill>
                <a:latin typeface="Hiragino Kaku Gothic Std W8" panose="020B0800000000000000" pitchFamily="34" charset="-128"/>
                <a:ea typeface="Hiragino Kaku Gothic Std W8" panose="020B0800000000000000" pitchFamily="34" charset="-128"/>
              </a:endParaRPr>
            </a:p>
          </p:txBody>
        </p:sp>
      </p:grpSp>
      <p:grpSp>
        <p:nvGrpSpPr>
          <p:cNvPr id="34" name="グループ化 33">
            <a:extLst>
              <a:ext uri="{FF2B5EF4-FFF2-40B4-BE49-F238E27FC236}">
                <a16:creationId xmlns:a16="http://schemas.microsoft.com/office/drawing/2014/main" id="{C338042F-AB12-59CD-0448-62F1AD8D84CD}"/>
              </a:ext>
            </a:extLst>
          </p:cNvPr>
          <p:cNvGrpSpPr/>
          <p:nvPr/>
        </p:nvGrpSpPr>
        <p:grpSpPr>
          <a:xfrm>
            <a:off x="1366242" y="3270649"/>
            <a:ext cx="9120312" cy="778824"/>
            <a:chOff x="1366242" y="3270649"/>
            <a:chExt cx="9120312" cy="778824"/>
          </a:xfrm>
        </p:grpSpPr>
        <p:sp>
          <p:nvSpPr>
            <p:cNvPr id="20" name="フリーフォーム 19">
              <a:extLst>
                <a:ext uri="{FF2B5EF4-FFF2-40B4-BE49-F238E27FC236}">
                  <a16:creationId xmlns:a16="http://schemas.microsoft.com/office/drawing/2014/main" id="{830B0549-A116-0568-0F0D-644D26EFCBB2}"/>
                </a:ext>
              </a:extLst>
            </p:cNvPr>
            <p:cNvSpPr/>
            <p:nvPr/>
          </p:nvSpPr>
          <p:spPr>
            <a:xfrm>
              <a:off x="1471059" y="3286314"/>
              <a:ext cx="9015495" cy="747787"/>
            </a:xfrm>
            <a:custGeom>
              <a:avLst/>
              <a:gdLst>
                <a:gd name="connsiteX0" fmla="*/ 0 w 9015495"/>
                <a:gd name="connsiteY0" fmla="*/ 0 h 747785"/>
                <a:gd name="connsiteX1" fmla="*/ 8641603 w 9015495"/>
                <a:gd name="connsiteY1" fmla="*/ 0 h 747785"/>
                <a:gd name="connsiteX2" fmla="*/ 9015495 w 9015495"/>
                <a:gd name="connsiteY2" fmla="*/ 373893 h 747785"/>
                <a:gd name="connsiteX3" fmla="*/ 8641603 w 9015495"/>
                <a:gd name="connsiteY3" fmla="*/ 747785 h 747785"/>
                <a:gd name="connsiteX4" fmla="*/ 0 w 9015495"/>
                <a:gd name="connsiteY4" fmla="*/ 747785 h 747785"/>
                <a:gd name="connsiteX5" fmla="*/ 0 w 9015495"/>
                <a:gd name="connsiteY5" fmla="*/ 0 h 74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15495" h="747785">
                  <a:moveTo>
                    <a:pt x="9015495" y="747784"/>
                  </a:moveTo>
                  <a:lnTo>
                    <a:pt x="373892" y="747784"/>
                  </a:lnTo>
                  <a:lnTo>
                    <a:pt x="0" y="373892"/>
                  </a:lnTo>
                  <a:lnTo>
                    <a:pt x="373892" y="1"/>
                  </a:lnTo>
                  <a:lnTo>
                    <a:pt x="9015495" y="1"/>
                  </a:lnTo>
                  <a:lnTo>
                    <a:pt x="9015495" y="747784"/>
                  </a:lnTo>
                  <a:close/>
                </a:path>
              </a:pathLst>
            </a:custGeom>
            <a:solidFill>
              <a:srgbClr val="01B4E7"/>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516699" tIns="68581" rIns="128016" bIns="68581"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a:latin typeface="Yu Gothic Medium" panose="020B0400000000000000" pitchFamily="34" charset="-128"/>
                  <a:ea typeface="Yu Gothic Medium" panose="020B0400000000000000" pitchFamily="34" charset="-128"/>
                </a:rPr>
                <a:t>実施に先立ってロータリー財団により審査され、承認されていること</a:t>
              </a:r>
              <a:endParaRPr lang="ja-JP" altLang="en-US" sz="1800" kern="1200">
                <a:latin typeface="Yu Gothic Medium" panose="020B0400000000000000" pitchFamily="34" charset="-128"/>
                <a:ea typeface="Yu Gothic Medium" panose="020B0400000000000000" pitchFamily="34" charset="-128"/>
              </a:endParaRPr>
            </a:p>
          </p:txBody>
        </p:sp>
        <p:sp>
          <p:nvSpPr>
            <p:cNvPr id="21" name="角丸四角形 20">
              <a:extLst>
                <a:ext uri="{FF2B5EF4-FFF2-40B4-BE49-F238E27FC236}">
                  <a16:creationId xmlns:a16="http://schemas.microsoft.com/office/drawing/2014/main" id="{F4A4A545-8AAF-6B75-6901-CD0557D7DEC6}"/>
                </a:ext>
              </a:extLst>
            </p:cNvPr>
            <p:cNvSpPr/>
            <p:nvPr/>
          </p:nvSpPr>
          <p:spPr>
            <a:xfrm>
              <a:off x="1366242" y="3270649"/>
              <a:ext cx="747785" cy="747785"/>
            </a:xfrm>
            <a:prstGeom prst="roundRect">
              <a:avLst/>
            </a:prstGeom>
            <a:solidFill>
              <a:srgbClr val="005CAB"/>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ja-JP" altLang="en-US"/>
            </a:p>
          </p:txBody>
        </p:sp>
        <p:sp>
          <p:nvSpPr>
            <p:cNvPr id="10" name="テキスト ボックス 9">
              <a:extLst>
                <a:ext uri="{FF2B5EF4-FFF2-40B4-BE49-F238E27FC236}">
                  <a16:creationId xmlns:a16="http://schemas.microsoft.com/office/drawing/2014/main" id="{7CB38A0F-D854-E2FA-41C9-162DFD52B9F2}"/>
                </a:ext>
              </a:extLst>
            </p:cNvPr>
            <p:cNvSpPr txBox="1"/>
            <p:nvPr/>
          </p:nvSpPr>
          <p:spPr>
            <a:xfrm>
              <a:off x="1462828" y="3341587"/>
              <a:ext cx="958468" cy="707886"/>
            </a:xfrm>
            <a:prstGeom prst="rect">
              <a:avLst/>
            </a:prstGeom>
            <a:noFill/>
          </p:spPr>
          <p:txBody>
            <a:bodyPr wrap="square" rtlCol="0">
              <a:spAutoFit/>
            </a:bodyPr>
            <a:lstStyle/>
            <a:p>
              <a:r>
                <a:rPr kumimoji="1" lang="en-US" altLang="ja-JP" sz="4000" dirty="0">
                  <a:solidFill>
                    <a:schemeClr val="bg1"/>
                  </a:solidFill>
                  <a:latin typeface="Hiragino Kaku Gothic Std W8" panose="020B0800000000000000" pitchFamily="34" charset="-128"/>
                  <a:ea typeface="Hiragino Kaku Gothic Std W8" panose="020B0800000000000000" pitchFamily="34" charset="-128"/>
                </a:rPr>
                <a:t>3</a:t>
              </a:r>
            </a:p>
          </p:txBody>
        </p:sp>
      </p:grpSp>
      <p:grpSp>
        <p:nvGrpSpPr>
          <p:cNvPr id="33" name="グループ化 32">
            <a:extLst>
              <a:ext uri="{FF2B5EF4-FFF2-40B4-BE49-F238E27FC236}">
                <a16:creationId xmlns:a16="http://schemas.microsoft.com/office/drawing/2014/main" id="{111BBFEC-2311-8A44-5220-C747690618CC}"/>
              </a:ext>
            </a:extLst>
          </p:cNvPr>
          <p:cNvGrpSpPr/>
          <p:nvPr/>
        </p:nvGrpSpPr>
        <p:grpSpPr>
          <a:xfrm>
            <a:off x="1366242" y="4241654"/>
            <a:ext cx="9120312" cy="776698"/>
            <a:chOff x="1366242" y="4241654"/>
            <a:chExt cx="9120312" cy="776698"/>
          </a:xfrm>
        </p:grpSpPr>
        <p:sp>
          <p:nvSpPr>
            <p:cNvPr id="22" name="フリーフォーム 21">
              <a:extLst>
                <a:ext uri="{FF2B5EF4-FFF2-40B4-BE49-F238E27FC236}">
                  <a16:creationId xmlns:a16="http://schemas.microsoft.com/office/drawing/2014/main" id="{40ABB0E8-E34C-F78A-A771-BF04587609B4}"/>
                </a:ext>
              </a:extLst>
            </p:cNvPr>
            <p:cNvSpPr/>
            <p:nvPr/>
          </p:nvSpPr>
          <p:spPr>
            <a:xfrm>
              <a:off x="1471059" y="4257319"/>
              <a:ext cx="9015495" cy="747787"/>
            </a:xfrm>
            <a:custGeom>
              <a:avLst/>
              <a:gdLst>
                <a:gd name="connsiteX0" fmla="*/ 0 w 9015495"/>
                <a:gd name="connsiteY0" fmla="*/ 0 h 747785"/>
                <a:gd name="connsiteX1" fmla="*/ 8641603 w 9015495"/>
                <a:gd name="connsiteY1" fmla="*/ 0 h 747785"/>
                <a:gd name="connsiteX2" fmla="*/ 9015495 w 9015495"/>
                <a:gd name="connsiteY2" fmla="*/ 373893 h 747785"/>
                <a:gd name="connsiteX3" fmla="*/ 8641603 w 9015495"/>
                <a:gd name="connsiteY3" fmla="*/ 747785 h 747785"/>
                <a:gd name="connsiteX4" fmla="*/ 0 w 9015495"/>
                <a:gd name="connsiteY4" fmla="*/ 747785 h 747785"/>
                <a:gd name="connsiteX5" fmla="*/ 0 w 9015495"/>
                <a:gd name="connsiteY5" fmla="*/ 0 h 74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15495" h="747785">
                  <a:moveTo>
                    <a:pt x="9015495" y="747784"/>
                  </a:moveTo>
                  <a:lnTo>
                    <a:pt x="373892" y="747784"/>
                  </a:lnTo>
                  <a:lnTo>
                    <a:pt x="0" y="373892"/>
                  </a:lnTo>
                  <a:lnTo>
                    <a:pt x="373892" y="1"/>
                  </a:lnTo>
                  <a:lnTo>
                    <a:pt x="9015495" y="1"/>
                  </a:lnTo>
                  <a:lnTo>
                    <a:pt x="9015495" y="747784"/>
                  </a:lnTo>
                  <a:close/>
                </a:path>
              </a:pathLst>
            </a:custGeom>
            <a:solidFill>
              <a:srgbClr val="01B4E7"/>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516699" tIns="68581" rIns="128016" bIns="68581"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a:latin typeface="Yu Gothic Medium" panose="020B0400000000000000" pitchFamily="34" charset="-128"/>
                  <a:ea typeface="Yu Gothic Medium" panose="020B0400000000000000" pitchFamily="34" charset="-128"/>
                </a:rPr>
                <a:t>地区財団管理セミナーに出席していること</a:t>
              </a:r>
              <a:endParaRPr lang="ja-JP" altLang="en-US" sz="1800" kern="1200">
                <a:latin typeface="Yu Gothic Medium" panose="020B0400000000000000" pitchFamily="34" charset="-128"/>
                <a:ea typeface="Yu Gothic Medium" panose="020B0400000000000000" pitchFamily="34" charset="-128"/>
              </a:endParaRPr>
            </a:p>
          </p:txBody>
        </p:sp>
        <p:sp>
          <p:nvSpPr>
            <p:cNvPr id="23" name="角丸四角形 22">
              <a:extLst>
                <a:ext uri="{FF2B5EF4-FFF2-40B4-BE49-F238E27FC236}">
                  <a16:creationId xmlns:a16="http://schemas.microsoft.com/office/drawing/2014/main" id="{A067775D-2B69-8E07-4C8E-614416C9E9CF}"/>
                </a:ext>
              </a:extLst>
            </p:cNvPr>
            <p:cNvSpPr/>
            <p:nvPr/>
          </p:nvSpPr>
          <p:spPr>
            <a:xfrm>
              <a:off x="1366242" y="4241654"/>
              <a:ext cx="747785" cy="747785"/>
            </a:xfrm>
            <a:prstGeom prst="roundRect">
              <a:avLst/>
            </a:prstGeom>
            <a:solidFill>
              <a:srgbClr val="005CAB"/>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ja-JP" altLang="en-US"/>
            </a:p>
          </p:txBody>
        </p:sp>
        <p:sp>
          <p:nvSpPr>
            <p:cNvPr id="11" name="テキスト ボックス 10">
              <a:extLst>
                <a:ext uri="{FF2B5EF4-FFF2-40B4-BE49-F238E27FC236}">
                  <a16:creationId xmlns:a16="http://schemas.microsoft.com/office/drawing/2014/main" id="{8CAC1892-D836-46DD-CFD1-7A64C36CC1E2}"/>
                </a:ext>
              </a:extLst>
            </p:cNvPr>
            <p:cNvSpPr txBox="1"/>
            <p:nvPr/>
          </p:nvSpPr>
          <p:spPr>
            <a:xfrm>
              <a:off x="1462828" y="4310466"/>
              <a:ext cx="958468" cy="707886"/>
            </a:xfrm>
            <a:prstGeom prst="rect">
              <a:avLst/>
            </a:prstGeom>
            <a:noFill/>
          </p:spPr>
          <p:txBody>
            <a:bodyPr wrap="square" rtlCol="0">
              <a:spAutoFit/>
            </a:bodyPr>
            <a:lstStyle/>
            <a:p>
              <a:r>
                <a:rPr lang="en-US" altLang="ja-JP" sz="4000" dirty="0">
                  <a:solidFill>
                    <a:schemeClr val="bg1"/>
                  </a:solidFill>
                  <a:latin typeface="Hiragino Kaku Gothic Std W8" panose="020B0800000000000000" pitchFamily="34" charset="-128"/>
                  <a:ea typeface="Hiragino Kaku Gothic Std W8" panose="020B0800000000000000" pitchFamily="34" charset="-128"/>
                </a:rPr>
                <a:t>4</a:t>
              </a:r>
              <a:endParaRPr kumimoji="1" lang="en-US" altLang="ja-JP" sz="4000" dirty="0">
                <a:solidFill>
                  <a:schemeClr val="bg1"/>
                </a:solidFill>
                <a:latin typeface="Hiragino Kaku Gothic Std W8" panose="020B0800000000000000" pitchFamily="34" charset="-128"/>
                <a:ea typeface="Hiragino Kaku Gothic Std W8" panose="020B0800000000000000" pitchFamily="34" charset="-128"/>
              </a:endParaRPr>
            </a:p>
          </p:txBody>
        </p:sp>
      </p:grpSp>
      <p:grpSp>
        <p:nvGrpSpPr>
          <p:cNvPr id="32" name="グループ化 31">
            <a:extLst>
              <a:ext uri="{FF2B5EF4-FFF2-40B4-BE49-F238E27FC236}">
                <a16:creationId xmlns:a16="http://schemas.microsoft.com/office/drawing/2014/main" id="{8071FF49-CC22-2101-3045-46B9FCA32663}"/>
              </a:ext>
            </a:extLst>
          </p:cNvPr>
          <p:cNvGrpSpPr/>
          <p:nvPr/>
        </p:nvGrpSpPr>
        <p:grpSpPr>
          <a:xfrm>
            <a:off x="1366242" y="5212659"/>
            <a:ext cx="9120312" cy="778583"/>
            <a:chOff x="1366242" y="5212659"/>
            <a:chExt cx="9120312" cy="778583"/>
          </a:xfrm>
        </p:grpSpPr>
        <p:sp>
          <p:nvSpPr>
            <p:cNvPr id="30" name="フリーフォーム 29">
              <a:extLst>
                <a:ext uri="{FF2B5EF4-FFF2-40B4-BE49-F238E27FC236}">
                  <a16:creationId xmlns:a16="http://schemas.microsoft.com/office/drawing/2014/main" id="{E29954F3-694D-4585-E8A7-1D4C694C67A5}"/>
                </a:ext>
              </a:extLst>
            </p:cNvPr>
            <p:cNvSpPr/>
            <p:nvPr/>
          </p:nvSpPr>
          <p:spPr>
            <a:xfrm>
              <a:off x="1471059" y="5228324"/>
              <a:ext cx="9015495" cy="747786"/>
            </a:xfrm>
            <a:custGeom>
              <a:avLst/>
              <a:gdLst>
                <a:gd name="connsiteX0" fmla="*/ 0 w 9015495"/>
                <a:gd name="connsiteY0" fmla="*/ 0 h 747785"/>
                <a:gd name="connsiteX1" fmla="*/ 8641603 w 9015495"/>
                <a:gd name="connsiteY1" fmla="*/ 0 h 747785"/>
                <a:gd name="connsiteX2" fmla="*/ 9015495 w 9015495"/>
                <a:gd name="connsiteY2" fmla="*/ 373893 h 747785"/>
                <a:gd name="connsiteX3" fmla="*/ 8641603 w 9015495"/>
                <a:gd name="connsiteY3" fmla="*/ 747785 h 747785"/>
                <a:gd name="connsiteX4" fmla="*/ 0 w 9015495"/>
                <a:gd name="connsiteY4" fmla="*/ 747785 h 747785"/>
                <a:gd name="connsiteX5" fmla="*/ 0 w 9015495"/>
                <a:gd name="connsiteY5" fmla="*/ 0 h 74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15495" h="747785">
                  <a:moveTo>
                    <a:pt x="9015495" y="747784"/>
                  </a:moveTo>
                  <a:lnTo>
                    <a:pt x="373892" y="747784"/>
                  </a:lnTo>
                  <a:lnTo>
                    <a:pt x="0" y="373892"/>
                  </a:lnTo>
                  <a:lnTo>
                    <a:pt x="373892" y="1"/>
                  </a:lnTo>
                  <a:lnTo>
                    <a:pt x="9015495" y="1"/>
                  </a:lnTo>
                  <a:lnTo>
                    <a:pt x="9015495" y="747784"/>
                  </a:lnTo>
                  <a:close/>
                </a:path>
              </a:pathLst>
            </a:custGeom>
            <a:solidFill>
              <a:srgbClr val="01B4E7"/>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516699" tIns="68581" rIns="128016" bIns="68580" numCol="1" spcCol="1270" anchor="ctr" anchorCtr="0">
              <a:noAutofit/>
            </a:bodyPr>
            <a:lstStyle/>
            <a:p>
              <a:pPr marL="0" lvl="0" indent="0" algn="ctr" defTabSz="800100">
                <a:lnSpc>
                  <a:spcPct val="90000"/>
                </a:lnSpc>
                <a:spcBef>
                  <a:spcPct val="0"/>
                </a:spcBef>
                <a:spcAft>
                  <a:spcPct val="35000"/>
                </a:spcAft>
                <a:buNone/>
              </a:pPr>
              <a:r>
                <a:rPr kumimoji="1" lang="ja-JP" sz="1800" kern="1200">
                  <a:latin typeface="Yu Gothic Medium" panose="020B0400000000000000" pitchFamily="34" charset="-128"/>
                  <a:ea typeface="Yu Gothic Medium" panose="020B0400000000000000" pitchFamily="34" charset="-128"/>
                </a:rPr>
                <a:t>「覚書（</a:t>
              </a:r>
              <a:r>
                <a:rPr kumimoji="1" lang="en-US" sz="1800" kern="1200" dirty="0">
                  <a:latin typeface="Yu Gothic Medium" panose="020B0400000000000000" pitchFamily="34" charset="-128"/>
                  <a:ea typeface="Yu Gothic Medium" panose="020B0400000000000000" pitchFamily="34" charset="-128"/>
                </a:rPr>
                <a:t>MOU</a:t>
              </a:r>
              <a:r>
                <a:rPr kumimoji="1" lang="ja-JP" sz="1800" kern="1200">
                  <a:latin typeface="Yu Gothic Medium" panose="020B0400000000000000" pitchFamily="34" charset="-128"/>
                  <a:ea typeface="Yu Gothic Medium" panose="020B0400000000000000" pitchFamily="34" charset="-128"/>
                </a:rPr>
                <a:t>）」に挙げられた諸要件に従うことに同意し、提出すること</a:t>
              </a:r>
              <a:endParaRPr lang="ja-JP" sz="1800" kern="1200">
                <a:latin typeface="Yu Gothic Medium" panose="020B0400000000000000" pitchFamily="34" charset="-128"/>
                <a:ea typeface="Yu Gothic Medium" panose="020B0400000000000000" pitchFamily="34" charset="-128"/>
              </a:endParaRPr>
            </a:p>
          </p:txBody>
        </p:sp>
        <p:sp>
          <p:nvSpPr>
            <p:cNvPr id="31" name="角丸四角形 30">
              <a:extLst>
                <a:ext uri="{FF2B5EF4-FFF2-40B4-BE49-F238E27FC236}">
                  <a16:creationId xmlns:a16="http://schemas.microsoft.com/office/drawing/2014/main" id="{B84C84A8-B89D-CCF3-AF93-668F70FB6914}"/>
                </a:ext>
              </a:extLst>
            </p:cNvPr>
            <p:cNvSpPr/>
            <p:nvPr/>
          </p:nvSpPr>
          <p:spPr>
            <a:xfrm>
              <a:off x="1366242" y="5212659"/>
              <a:ext cx="747785" cy="747785"/>
            </a:xfrm>
            <a:prstGeom prst="roundRect">
              <a:avLst/>
            </a:prstGeom>
            <a:solidFill>
              <a:srgbClr val="005CAB"/>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ja-JP" altLang="en-US"/>
            </a:p>
          </p:txBody>
        </p:sp>
        <p:sp>
          <p:nvSpPr>
            <p:cNvPr id="13" name="テキスト ボックス 12">
              <a:extLst>
                <a:ext uri="{FF2B5EF4-FFF2-40B4-BE49-F238E27FC236}">
                  <a16:creationId xmlns:a16="http://schemas.microsoft.com/office/drawing/2014/main" id="{D2C33BCD-E3A6-43EB-CF68-0E2247549875}"/>
                </a:ext>
              </a:extLst>
            </p:cNvPr>
            <p:cNvSpPr txBox="1"/>
            <p:nvPr/>
          </p:nvSpPr>
          <p:spPr>
            <a:xfrm>
              <a:off x="1462828" y="5283356"/>
              <a:ext cx="958468" cy="707886"/>
            </a:xfrm>
            <a:prstGeom prst="rect">
              <a:avLst/>
            </a:prstGeom>
            <a:noFill/>
          </p:spPr>
          <p:txBody>
            <a:bodyPr wrap="square" rtlCol="0">
              <a:spAutoFit/>
            </a:bodyPr>
            <a:lstStyle/>
            <a:p>
              <a:r>
                <a:rPr lang="en-US" altLang="ja-JP" sz="4000" dirty="0">
                  <a:solidFill>
                    <a:schemeClr val="bg1"/>
                  </a:solidFill>
                  <a:latin typeface="Hiragino Kaku Gothic Std W8" panose="020B0800000000000000" pitchFamily="34" charset="-128"/>
                  <a:ea typeface="Hiragino Kaku Gothic Std W8" panose="020B0800000000000000" pitchFamily="34" charset="-128"/>
                </a:rPr>
                <a:t>5</a:t>
              </a:r>
              <a:endParaRPr kumimoji="1" lang="en-US" altLang="ja-JP" sz="4000" dirty="0">
                <a:solidFill>
                  <a:schemeClr val="bg1"/>
                </a:solidFill>
                <a:latin typeface="Hiragino Kaku Gothic Std W8" panose="020B0800000000000000" pitchFamily="34" charset="-128"/>
                <a:ea typeface="Hiragino Kaku Gothic Std W8" panose="020B0800000000000000" pitchFamily="34" charset="-128"/>
              </a:endParaRPr>
            </a:p>
          </p:txBody>
        </p:sp>
      </p:grpSp>
      <p:sp>
        <p:nvSpPr>
          <p:cNvPr id="3" name="Google Shape;201;g208847de0cf_0_83">
            <a:extLst>
              <a:ext uri="{FF2B5EF4-FFF2-40B4-BE49-F238E27FC236}">
                <a16:creationId xmlns:a16="http://schemas.microsoft.com/office/drawing/2014/main" id="{E01084E3-5F75-55B2-439C-D50420714616}"/>
              </a:ext>
            </a:extLst>
          </p:cNvPr>
          <p:cNvSpPr txBox="1"/>
          <p:nvPr/>
        </p:nvSpPr>
        <p:spPr>
          <a:xfrm>
            <a:off x="2122257" y="4023936"/>
            <a:ext cx="9383030" cy="1620926"/>
          </a:xfrm>
          <a:prstGeom prst="rect">
            <a:avLst/>
          </a:prstGeom>
          <a:noFill/>
          <a:ln>
            <a:noFill/>
          </a:ln>
        </p:spPr>
        <p:txBody>
          <a:bodyPr spcFirstLastPara="1" wrap="square" lIns="91425" tIns="91425" rIns="91425" bIns="91425" anchor="t" anchorCtr="0">
            <a:spAutoFit/>
          </a:bodyPr>
          <a:lstStyle/>
          <a:p>
            <a:pPr>
              <a:spcBef>
                <a:spcPts val="1000"/>
              </a:spcBef>
              <a:spcAft>
                <a:spcPts val="1000"/>
              </a:spcAft>
            </a:pPr>
            <a:r>
              <a:rPr lang="ja-JP" altLang="en-US" sz="2000" b="1">
                <a:solidFill>
                  <a:srgbClr val="282726"/>
                </a:solidFill>
                <a:latin typeface="Yu Gothic" panose="020B0400000000000000" pitchFamily="34" charset="-128"/>
                <a:ea typeface="Yu Gothic" panose="020B0400000000000000" pitchFamily="34" charset="-128"/>
              </a:rPr>
              <a:t>申請後プロジェクト内容の変更も可能。</a:t>
            </a:r>
            <a:endParaRPr lang="en-US" altLang="ja-JP" sz="2000" b="1" dirty="0">
              <a:solidFill>
                <a:srgbClr val="282726"/>
              </a:solidFill>
              <a:latin typeface="Yu Gothic" panose="020B0400000000000000" pitchFamily="34" charset="-128"/>
              <a:ea typeface="Yu Gothic" panose="020B0400000000000000" pitchFamily="34" charset="-128"/>
            </a:endParaRPr>
          </a:p>
          <a:p>
            <a:pPr>
              <a:spcBef>
                <a:spcPts val="1000"/>
              </a:spcBef>
              <a:spcAft>
                <a:spcPts val="1000"/>
              </a:spcAft>
            </a:pPr>
            <a:r>
              <a:rPr lang="ja-JP" altLang="en-US" sz="2000" b="1">
                <a:solidFill>
                  <a:srgbClr val="282726"/>
                </a:solidFill>
                <a:effectLst/>
                <a:latin typeface="Yu Gothic" panose="020B0400000000000000" pitchFamily="34" charset="-128"/>
                <a:ea typeface="Yu Gothic" panose="020B0400000000000000" pitchFamily="34" charset="-128"/>
              </a:rPr>
              <a:t>補助金が承認された後にプロジェクト計画に変更を加える場合は、その変更について事前にロータリー財団の承認を得る</a:t>
            </a:r>
            <a:r>
              <a:rPr lang="ja-JP" altLang="en-US" sz="2000" b="1">
                <a:solidFill>
                  <a:srgbClr val="282726"/>
                </a:solidFill>
                <a:latin typeface="Yu Gothic" panose="020B0400000000000000" pitchFamily="34" charset="-128"/>
                <a:ea typeface="Yu Gothic" panose="020B0400000000000000" pitchFamily="34" charset="-128"/>
              </a:rPr>
              <a:t>必要がある。</a:t>
            </a:r>
            <a:endParaRPr lang="ja-JP" altLang="en-US" sz="2000" b="1">
              <a:solidFill>
                <a:srgbClr val="282726"/>
              </a:solidFill>
              <a:effectLst/>
              <a:latin typeface="Yu Gothic" panose="020B0400000000000000" pitchFamily="34" charset="-128"/>
              <a:ea typeface="Yu Gothic" panose="020B0400000000000000" pitchFamily="34" charset="-128"/>
            </a:endParaRPr>
          </a:p>
        </p:txBody>
      </p:sp>
    </p:spTree>
    <p:custDataLst>
      <p:tags r:id="rId1"/>
    </p:custDataLst>
    <p:extLst>
      <p:ext uri="{BB962C8B-B14F-4D97-AF65-F5344CB8AC3E}">
        <p14:creationId xmlns:p14="http://schemas.microsoft.com/office/powerpoint/2010/main" val="1990269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wipe(left)">
                                      <p:cBhvr>
                                        <p:cTn id="7" dur="500"/>
                                        <p:tgtEl>
                                          <p:spTgt spid="3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wipe(left)">
                                      <p:cBhvr>
                                        <p:cTn id="12" dur="500"/>
                                        <p:tgtEl>
                                          <p:spTgt spid="3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wipe(left)">
                                      <p:cBhvr>
                                        <p:cTn id="17" dur="500"/>
                                        <p:tgtEl>
                                          <p:spTgt spid="3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wipe(left)">
                                      <p:cBhvr>
                                        <p:cTn id="22" dur="500"/>
                                        <p:tgtEl>
                                          <p:spTgt spid="3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wipe(left)">
                                      <p:cBhvr>
                                        <p:cTn id="27" dur="500"/>
                                        <p:tgtEl>
                                          <p:spTgt spid="32"/>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xit" presetSubtype="0" fill="hold" nodeType="clickEffect">
                                  <p:stCondLst>
                                    <p:cond delay="0"/>
                                  </p:stCondLst>
                                  <p:childTnLst>
                                    <p:animEffect transition="out" filter="dissolve">
                                      <p:cBhvr>
                                        <p:cTn id="31" dur="500"/>
                                        <p:tgtEl>
                                          <p:spTgt spid="36"/>
                                        </p:tgtEl>
                                      </p:cBhvr>
                                    </p:animEffect>
                                    <p:set>
                                      <p:cBhvr>
                                        <p:cTn id="32" dur="1" fill="hold">
                                          <p:stCondLst>
                                            <p:cond delay="499"/>
                                          </p:stCondLst>
                                        </p:cTn>
                                        <p:tgtEl>
                                          <p:spTgt spid="36"/>
                                        </p:tgtEl>
                                        <p:attrNameLst>
                                          <p:attrName>style.visibility</p:attrName>
                                        </p:attrNameLst>
                                      </p:cBhvr>
                                      <p:to>
                                        <p:strVal val="hidden"/>
                                      </p:to>
                                    </p:set>
                                  </p:childTnLst>
                                </p:cTn>
                              </p:par>
                              <p:par>
                                <p:cTn id="33" presetID="9" presetClass="exit" presetSubtype="0" fill="hold" nodeType="withEffect">
                                  <p:stCondLst>
                                    <p:cond delay="0"/>
                                  </p:stCondLst>
                                  <p:childTnLst>
                                    <p:animEffect transition="out" filter="dissolve">
                                      <p:cBhvr>
                                        <p:cTn id="34" dur="500"/>
                                        <p:tgtEl>
                                          <p:spTgt spid="35"/>
                                        </p:tgtEl>
                                      </p:cBhvr>
                                    </p:animEffect>
                                    <p:set>
                                      <p:cBhvr>
                                        <p:cTn id="35" dur="1" fill="hold">
                                          <p:stCondLst>
                                            <p:cond delay="499"/>
                                          </p:stCondLst>
                                        </p:cTn>
                                        <p:tgtEl>
                                          <p:spTgt spid="35"/>
                                        </p:tgtEl>
                                        <p:attrNameLst>
                                          <p:attrName>style.visibility</p:attrName>
                                        </p:attrNameLst>
                                      </p:cBhvr>
                                      <p:to>
                                        <p:strVal val="hidden"/>
                                      </p:to>
                                    </p:set>
                                  </p:childTnLst>
                                </p:cTn>
                              </p:par>
                              <p:par>
                                <p:cTn id="36" presetID="9" presetClass="exit" presetSubtype="0" fill="hold" nodeType="withEffect">
                                  <p:stCondLst>
                                    <p:cond delay="0"/>
                                  </p:stCondLst>
                                  <p:childTnLst>
                                    <p:animEffect transition="out" filter="dissolve">
                                      <p:cBhvr>
                                        <p:cTn id="37" dur="500"/>
                                        <p:tgtEl>
                                          <p:spTgt spid="33"/>
                                        </p:tgtEl>
                                      </p:cBhvr>
                                    </p:animEffect>
                                    <p:set>
                                      <p:cBhvr>
                                        <p:cTn id="38" dur="1" fill="hold">
                                          <p:stCondLst>
                                            <p:cond delay="499"/>
                                          </p:stCondLst>
                                        </p:cTn>
                                        <p:tgtEl>
                                          <p:spTgt spid="33"/>
                                        </p:tgtEl>
                                        <p:attrNameLst>
                                          <p:attrName>style.visibility</p:attrName>
                                        </p:attrNameLst>
                                      </p:cBhvr>
                                      <p:to>
                                        <p:strVal val="hidden"/>
                                      </p:to>
                                    </p:set>
                                  </p:childTnLst>
                                </p:cTn>
                              </p:par>
                              <p:par>
                                <p:cTn id="39" presetID="9" presetClass="exit" presetSubtype="0" fill="hold" nodeType="withEffect">
                                  <p:stCondLst>
                                    <p:cond delay="0"/>
                                  </p:stCondLst>
                                  <p:childTnLst>
                                    <p:animEffect transition="out" filter="dissolve">
                                      <p:cBhvr>
                                        <p:cTn id="40" dur="500"/>
                                        <p:tgtEl>
                                          <p:spTgt spid="32"/>
                                        </p:tgtEl>
                                      </p:cBhvr>
                                    </p:animEffect>
                                    <p:set>
                                      <p:cBhvr>
                                        <p:cTn id="41" dur="1" fill="hold">
                                          <p:stCondLst>
                                            <p:cond delay="499"/>
                                          </p:stCondLst>
                                        </p:cTn>
                                        <p:tgtEl>
                                          <p:spTgt spid="32"/>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dissolve">
                                      <p:cBhvr>
                                        <p:cTn id="4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71F5F51-E941-8C40-9192-FD83E46A1611}"/>
              </a:ext>
            </a:extLst>
          </p:cNvPr>
          <p:cNvSpPr/>
          <p:nvPr/>
        </p:nvSpPr>
        <p:spPr>
          <a:xfrm>
            <a:off x="0" y="-2270"/>
            <a:ext cx="12192000" cy="1097236"/>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4200"/>
              <a:buFont typeface="Arial"/>
              <a:buNone/>
            </a:pPr>
            <a:r>
              <a:rPr lang="ja-JP" altLang="en-US" sz="4000" b="1" u="none" strike="noStrike" cap="none">
                <a:solidFill>
                  <a:schemeClr val="lt1"/>
                </a:solidFill>
                <a:latin typeface="Hiragino Kaku Gothic ProN W6" panose="020B0300000000000000" pitchFamily="34" charset="-128"/>
                <a:ea typeface="Hiragino Kaku Gothic ProN W6" panose="020B0300000000000000" pitchFamily="34" charset="-128"/>
                <a:cs typeface="MS PMincho"/>
                <a:sym typeface="MS PMincho"/>
              </a:rPr>
              <a:t>クラブへ</a:t>
            </a:r>
            <a:r>
              <a:rPr lang="en-US" altLang="ja-JP" sz="4000" b="1" u="none" strike="noStrike" cap="none" dirty="0" err="1">
                <a:solidFill>
                  <a:schemeClr val="lt1"/>
                </a:solidFill>
                <a:latin typeface="Hiragino Kaku Gothic ProN W6" panose="020B0300000000000000" pitchFamily="34" charset="-128"/>
                <a:ea typeface="Hiragino Kaku Gothic ProN W6" panose="020B0300000000000000" pitchFamily="34" charset="-128"/>
                <a:cs typeface="MS PMincho"/>
                <a:sym typeface="MS PMincho"/>
              </a:rPr>
              <a:t>の配分基準</a:t>
            </a:r>
            <a:endParaRPr lang="ja-JP" altLang="en-US" sz="4000" b="1" u="none" strike="noStrike" cap="none">
              <a:solidFill>
                <a:schemeClr val="lt1"/>
              </a:solidFill>
              <a:latin typeface="Hiragino Kaku Gothic ProN W6" panose="020B0300000000000000" pitchFamily="34" charset="-128"/>
              <a:ea typeface="Hiragino Kaku Gothic ProN W6" panose="020B0300000000000000" pitchFamily="34" charset="-128"/>
              <a:cs typeface="MS PMincho"/>
              <a:sym typeface="MS PMincho"/>
            </a:endParaRPr>
          </a:p>
        </p:txBody>
      </p:sp>
      <p:sp>
        <p:nvSpPr>
          <p:cNvPr id="12" name="Text Placeholder 6">
            <a:extLst>
              <a:ext uri="{FF2B5EF4-FFF2-40B4-BE49-F238E27FC236}">
                <a16:creationId xmlns:a16="http://schemas.microsoft.com/office/drawing/2014/main" id="{F58B4202-5033-8847-9549-FD12033863D4}"/>
              </a:ext>
            </a:extLst>
          </p:cNvPr>
          <p:cNvSpPr txBox="1">
            <a:spLocks/>
          </p:cNvSpPr>
          <p:nvPr/>
        </p:nvSpPr>
        <p:spPr>
          <a:xfrm>
            <a:off x="101823" y="6960359"/>
            <a:ext cx="5329985" cy="987620"/>
          </a:xfrm>
          <a:prstGeom prst="rect">
            <a:avLst/>
          </a:prstGeom>
          <a:noFill/>
          <a:ln w="44450">
            <a:noFill/>
          </a:ln>
        </p:spPr>
        <p:txBody>
          <a:bodyPr vert="horz" lIns="91440" tIns="0" rIns="91440" bIns="0" rtlCol="0" anchor="t" anchorCtr="0"/>
          <a:lstStyle>
            <a:defPPr>
              <a:defRPr lang="ja"/>
            </a:defPPr>
            <a:lvl1pPr marL="0" algn="r" defTabSz="914400" rtl="0" eaLnBrk="1" latinLnBrk="0" hangingPunct="1">
              <a:defRPr sz="1200" kern="1200">
                <a:solidFill>
                  <a:schemeClr val="tx1">
                    <a:tint val="75000"/>
                  </a:schemeClr>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 altLang="en-US" sz="3600" b="1" i="0" u="none" strike="noStrike" kern="1200" cap="none" spc="0" normalizeH="0" baseline="0" noProof="0" dirty="0">
                <a:ln>
                  <a:noFill/>
                </a:ln>
                <a:solidFill>
                  <a:srgbClr val="DA1A5A"/>
                </a:solidFill>
                <a:effectLst/>
                <a:uLnTx/>
                <a:uFillTx/>
                <a:latin typeface="MS PMincho"/>
                <a:ea typeface="MS PMincho"/>
              </a:rPr>
              <a:t>タイトルページのオプション</a:t>
            </a:r>
            <a:endParaRPr kumimoji="0" lang="ja" altLang="en-US" sz="3600" b="1" i="0" u="none" strike="noStrike" kern="1200" cap="none" spc="0" normalizeH="0" baseline="0" noProof="0" dirty="0">
              <a:ln>
                <a:noFill/>
              </a:ln>
              <a:solidFill>
                <a:srgbClr val="DA1A5A"/>
              </a:solidFill>
              <a:effectLst/>
              <a:uLnTx/>
              <a:uFillTx/>
              <a:latin typeface="MS PGothic" panose="020B0604020202020204" pitchFamily="34" charset="0"/>
              <a:ea typeface="MS PGothic" charset="0"/>
              <a:cs typeface="MS PGothic" panose="020B0604020202020204" pitchFamily="34" charset="0"/>
            </a:endParaRPr>
          </a:p>
        </p:txBody>
      </p:sp>
      <p:sp>
        <p:nvSpPr>
          <p:cNvPr id="3" name="Google Shape;201;g208847de0cf_0_83">
            <a:extLst>
              <a:ext uri="{FF2B5EF4-FFF2-40B4-BE49-F238E27FC236}">
                <a16:creationId xmlns:a16="http://schemas.microsoft.com/office/drawing/2014/main" id="{36AE8AF7-96B7-4DCA-555E-D0DA45538360}"/>
              </a:ext>
            </a:extLst>
          </p:cNvPr>
          <p:cNvSpPr txBox="1"/>
          <p:nvPr/>
        </p:nvSpPr>
        <p:spPr>
          <a:xfrm>
            <a:off x="131700" y="1298944"/>
            <a:ext cx="5995662" cy="4555063"/>
          </a:xfrm>
          <a:prstGeom prst="rect">
            <a:avLst/>
          </a:prstGeom>
          <a:noFill/>
          <a:ln>
            <a:noFill/>
          </a:ln>
        </p:spPr>
        <p:txBody>
          <a:bodyPr spcFirstLastPara="1" wrap="square" lIns="91425" tIns="91425" rIns="91425" bIns="91425" anchor="t" anchorCtr="0">
            <a:spAutoFit/>
          </a:bodyPr>
          <a:lstStyle/>
          <a:p>
            <a:pPr marL="514350" marR="0" lvl="0" indent="-514350" algn="l" rtl="0">
              <a:lnSpc>
                <a:spcPct val="115000"/>
              </a:lnSpc>
              <a:spcBef>
                <a:spcPts val="1200"/>
              </a:spcBef>
              <a:spcAft>
                <a:spcPts val="1200"/>
              </a:spcAft>
              <a:buClr>
                <a:srgbClr val="000000"/>
              </a:buClr>
              <a:buSzPts val="2300"/>
              <a:buFont typeface="+mj-lt"/>
              <a:buAutoNum type="arabicPeriod"/>
            </a:pPr>
            <a:r>
              <a:rPr lang="en-US" sz="2000" u="none" strike="noStrike" cap="none" dirty="0">
                <a:solidFill>
                  <a:schemeClr val="dk1"/>
                </a:solidFill>
                <a:latin typeface="Yu Gothic Medium" panose="020B0400000000000000" pitchFamily="34" charset="-128"/>
                <a:ea typeface="Yu Gothic Medium" panose="020B0400000000000000" pitchFamily="34" charset="-128"/>
                <a:cs typeface="MS PMincho"/>
                <a:sym typeface="MS PMincho"/>
              </a:rPr>
              <a:t>1クラブ</a:t>
            </a:r>
            <a:r>
              <a:rPr lang="en-US" sz="2000" dirty="0">
                <a:solidFill>
                  <a:schemeClr val="dk1"/>
                </a:solidFill>
                <a:latin typeface="Yu Gothic Medium" panose="020B0400000000000000" pitchFamily="34" charset="-128"/>
                <a:ea typeface="Yu Gothic Medium" panose="020B0400000000000000" pitchFamily="34" charset="-128"/>
                <a:cs typeface="MS PMincho"/>
                <a:sym typeface="MS PMincho"/>
              </a:rPr>
              <a:t>1</a:t>
            </a:r>
            <a:r>
              <a:rPr lang="en-US" sz="2000" u="none" strike="noStrike" cap="none" dirty="0">
                <a:solidFill>
                  <a:schemeClr val="dk1"/>
                </a:solidFill>
                <a:latin typeface="Yu Gothic Medium" panose="020B0400000000000000" pitchFamily="34" charset="-128"/>
                <a:ea typeface="Yu Gothic Medium" panose="020B0400000000000000" pitchFamily="34" charset="-128"/>
                <a:cs typeface="MS PMincho"/>
                <a:sym typeface="MS PMincho"/>
              </a:rPr>
              <a:t>プロジェクト</a:t>
            </a:r>
            <a:endParaRPr sz="2000" u="none" strike="noStrike" cap="none" dirty="0">
              <a:solidFill>
                <a:schemeClr val="dk1"/>
              </a:solidFill>
              <a:latin typeface="Yu Gothic Medium" panose="020B0400000000000000" pitchFamily="34" charset="-128"/>
              <a:ea typeface="Yu Gothic Medium" panose="020B0400000000000000" pitchFamily="34" charset="-128"/>
              <a:cs typeface="MS PMincho"/>
              <a:sym typeface="MS PMincho"/>
            </a:endParaRPr>
          </a:p>
          <a:p>
            <a:pPr marL="514350" marR="0" lvl="0" indent="-514350" algn="l" rtl="0">
              <a:lnSpc>
                <a:spcPct val="115000"/>
              </a:lnSpc>
              <a:spcBef>
                <a:spcPts val="1200"/>
              </a:spcBef>
              <a:spcAft>
                <a:spcPts val="1200"/>
              </a:spcAft>
              <a:buClr>
                <a:srgbClr val="000000"/>
              </a:buClr>
              <a:buSzPts val="2300"/>
              <a:buFont typeface="+mj-lt"/>
              <a:buAutoNum type="arabicPeriod"/>
            </a:pPr>
            <a:r>
              <a:rPr lang="en-US" sz="2000" u="none" strike="noStrike" cap="none" dirty="0">
                <a:solidFill>
                  <a:schemeClr val="dk1"/>
                </a:solidFill>
                <a:latin typeface="Yu Gothic Medium" panose="020B0400000000000000" pitchFamily="34" charset="-128"/>
                <a:ea typeface="Yu Gothic Medium" panose="020B0400000000000000" pitchFamily="34" charset="-128"/>
                <a:cs typeface="MS PMincho"/>
                <a:sym typeface="MS PMincho"/>
              </a:rPr>
              <a:t>3年前の年次寄付金の25％を基準額とし、右図の様に補助金額の上限額を設定</a:t>
            </a:r>
            <a:endParaRPr sz="2000" u="none" strike="noStrike" cap="none" dirty="0">
              <a:solidFill>
                <a:schemeClr val="dk1"/>
              </a:solidFill>
              <a:latin typeface="Yu Gothic Medium" panose="020B0400000000000000" pitchFamily="34" charset="-128"/>
              <a:ea typeface="Yu Gothic Medium" panose="020B0400000000000000" pitchFamily="34" charset="-128"/>
              <a:cs typeface="MS PMincho"/>
              <a:sym typeface="MS PMincho"/>
            </a:endParaRPr>
          </a:p>
          <a:p>
            <a:pPr marL="514350" marR="0" lvl="0" indent="-514350" algn="l" rtl="0">
              <a:lnSpc>
                <a:spcPct val="115000"/>
              </a:lnSpc>
              <a:spcBef>
                <a:spcPts val="1200"/>
              </a:spcBef>
              <a:spcAft>
                <a:spcPts val="1200"/>
              </a:spcAft>
              <a:buClr>
                <a:srgbClr val="000000"/>
              </a:buClr>
              <a:buSzPts val="2300"/>
              <a:buFont typeface="+mj-lt"/>
              <a:buAutoNum type="arabicPeriod"/>
            </a:pPr>
            <a:r>
              <a:rPr lang="en-US" sz="2000" u="none" strike="noStrike" cap="none" dirty="0">
                <a:solidFill>
                  <a:schemeClr val="dk1"/>
                </a:solidFill>
                <a:latin typeface="Yu Gothic Medium" panose="020B0400000000000000" pitchFamily="34" charset="-128"/>
                <a:ea typeface="Yu Gothic Medium" panose="020B0400000000000000" pitchFamily="34" charset="-128"/>
                <a:cs typeface="MS PMincho"/>
                <a:sym typeface="MS PMincho"/>
              </a:rPr>
              <a:t>最高額は</a:t>
            </a:r>
            <a:r>
              <a:rPr lang="en-US" sz="2000" u="none" strike="noStrike" cap="none" dirty="0">
                <a:solidFill>
                  <a:srgbClr val="F7A91B"/>
                </a:solidFill>
                <a:latin typeface="Yu Gothic Medium" panose="020B0400000000000000" pitchFamily="34" charset="-128"/>
                <a:ea typeface="Yu Gothic Medium" panose="020B0400000000000000" pitchFamily="34" charset="-128"/>
                <a:cs typeface="MS PMincho"/>
                <a:sym typeface="MS PMincho"/>
              </a:rPr>
              <a:t>50万円</a:t>
            </a:r>
            <a:endParaRPr sz="2000" u="none" strike="noStrike" cap="none" dirty="0">
              <a:solidFill>
                <a:schemeClr val="dk1"/>
              </a:solidFill>
              <a:latin typeface="Yu Gothic Medium" panose="020B0400000000000000" pitchFamily="34" charset="-128"/>
              <a:ea typeface="Yu Gothic Medium" panose="020B0400000000000000" pitchFamily="34" charset="-128"/>
              <a:cs typeface="MS PMincho"/>
              <a:sym typeface="MS PMincho"/>
            </a:endParaRPr>
          </a:p>
          <a:p>
            <a:pPr marL="514350" marR="0" lvl="0" indent="-514350" algn="l" rtl="0">
              <a:lnSpc>
                <a:spcPct val="115000"/>
              </a:lnSpc>
              <a:spcBef>
                <a:spcPts val="1200"/>
              </a:spcBef>
              <a:spcAft>
                <a:spcPts val="1200"/>
              </a:spcAft>
              <a:buClr>
                <a:srgbClr val="000000"/>
              </a:buClr>
              <a:buSzPts val="2300"/>
              <a:buFont typeface="+mj-lt"/>
              <a:buAutoNum type="arabicPeriod"/>
            </a:pPr>
            <a:r>
              <a:rPr lang="en-US" sz="2000" u="none" strike="noStrike" cap="none" dirty="0">
                <a:solidFill>
                  <a:schemeClr val="dk1"/>
                </a:solidFill>
                <a:latin typeface="Yu Gothic Medium" panose="020B0400000000000000" pitchFamily="34" charset="-128"/>
                <a:ea typeface="Yu Gothic Medium" panose="020B0400000000000000" pitchFamily="34" charset="-128"/>
                <a:cs typeface="MS PMincho"/>
                <a:sym typeface="MS PMincho"/>
              </a:rPr>
              <a:t>3年前の期末（対象年度の6月30日）会員数が19人以下のクラブの</a:t>
            </a:r>
            <a:r>
              <a:rPr lang="en-US" sz="2000" u="none" strike="noStrike" cap="none" dirty="0">
                <a:solidFill>
                  <a:srgbClr val="F7A91B"/>
                </a:solidFill>
                <a:latin typeface="Yu Gothic Medium" panose="020B0400000000000000" pitchFamily="34" charset="-128"/>
                <a:ea typeface="Yu Gothic Medium" panose="020B0400000000000000" pitchFamily="34" charset="-128"/>
                <a:cs typeface="MS PMincho"/>
                <a:sym typeface="MS PMincho"/>
              </a:rPr>
              <a:t>基準額を500ドル</a:t>
            </a:r>
            <a:r>
              <a:rPr lang="en-US" sz="2000" u="none" strike="noStrike" cap="none" dirty="0">
                <a:solidFill>
                  <a:schemeClr val="dk1"/>
                </a:solidFill>
                <a:latin typeface="Yu Gothic Medium" panose="020B0400000000000000" pitchFamily="34" charset="-128"/>
                <a:ea typeface="Yu Gothic Medium" panose="020B0400000000000000" pitchFamily="34" charset="-128"/>
                <a:cs typeface="MS PMincho"/>
                <a:sym typeface="MS PMincho"/>
              </a:rPr>
              <a:t>とする</a:t>
            </a:r>
            <a:endParaRPr sz="2000" u="none" strike="noStrike" cap="none" dirty="0">
              <a:solidFill>
                <a:schemeClr val="dk1"/>
              </a:solidFill>
              <a:latin typeface="Yu Gothic Medium" panose="020B0400000000000000" pitchFamily="34" charset="-128"/>
              <a:ea typeface="Yu Gothic Medium" panose="020B0400000000000000" pitchFamily="34" charset="-128"/>
              <a:cs typeface="MS PMincho"/>
              <a:sym typeface="MS PMincho"/>
            </a:endParaRPr>
          </a:p>
          <a:p>
            <a:pPr marL="514350" marR="0" lvl="0" indent="-514350" algn="l" rtl="0">
              <a:lnSpc>
                <a:spcPct val="115000"/>
              </a:lnSpc>
              <a:spcBef>
                <a:spcPts val="1200"/>
              </a:spcBef>
              <a:spcAft>
                <a:spcPts val="1200"/>
              </a:spcAft>
              <a:buClr>
                <a:srgbClr val="000000"/>
              </a:buClr>
              <a:buSzPts val="2300"/>
              <a:buFont typeface="+mj-lt"/>
              <a:buAutoNum type="arabicPeriod"/>
            </a:pPr>
            <a:r>
              <a:rPr lang="ja-JP" altLang="en-US" sz="2000" u="none" strike="noStrike" cap="none">
                <a:solidFill>
                  <a:schemeClr val="dk1"/>
                </a:solidFill>
                <a:latin typeface="Yu Gothic Medium" panose="020B0400000000000000" pitchFamily="34" charset="-128"/>
                <a:ea typeface="Yu Gothic Medium" panose="020B0400000000000000" pitchFamily="34" charset="-128"/>
                <a:cs typeface="MS PMincho"/>
                <a:sym typeface="MS PMincho"/>
              </a:rPr>
              <a:t>ローターアクトクラブの</a:t>
            </a:r>
            <a:r>
              <a:rPr lang="ja-JP" altLang="en-US" sz="2000" u="none" strike="noStrike" cap="none">
                <a:solidFill>
                  <a:srgbClr val="F7A91B"/>
                </a:solidFill>
                <a:latin typeface="Yu Gothic Medium" panose="020B0400000000000000" pitchFamily="34" charset="-128"/>
                <a:ea typeface="Yu Gothic Medium" panose="020B0400000000000000" pitchFamily="34" charset="-128"/>
                <a:cs typeface="MS PMincho"/>
                <a:sym typeface="MS PMincho"/>
              </a:rPr>
              <a:t>補助金上限額は、</a:t>
            </a:r>
            <a:r>
              <a:rPr lang="en-US" altLang="ja-JP" sz="2000" u="none" strike="noStrike" cap="none" dirty="0">
                <a:solidFill>
                  <a:srgbClr val="F7A91B"/>
                </a:solidFill>
                <a:latin typeface="Yu Gothic Medium" panose="020B0400000000000000" pitchFamily="34" charset="-128"/>
                <a:ea typeface="Yu Gothic Medium" panose="020B0400000000000000" pitchFamily="34" charset="-128"/>
                <a:cs typeface="MS PMincho"/>
                <a:sym typeface="MS PMincho"/>
              </a:rPr>
              <a:t>300</a:t>
            </a:r>
            <a:r>
              <a:rPr lang="ja-JP" altLang="en-US" sz="2000" u="none" strike="noStrike" cap="none">
                <a:solidFill>
                  <a:srgbClr val="F7A91B"/>
                </a:solidFill>
                <a:latin typeface="Yu Gothic Medium" panose="020B0400000000000000" pitchFamily="34" charset="-128"/>
                <a:ea typeface="Yu Gothic Medium" panose="020B0400000000000000" pitchFamily="34" charset="-128"/>
                <a:cs typeface="MS PMincho"/>
                <a:sym typeface="MS PMincho"/>
              </a:rPr>
              <a:t>ドル</a:t>
            </a:r>
            <a:r>
              <a:rPr lang="ja-JP" altLang="en-US" sz="2000" u="none" strike="noStrike" cap="none">
                <a:solidFill>
                  <a:schemeClr val="dk1"/>
                </a:solidFill>
                <a:latin typeface="Yu Gothic Medium" panose="020B0400000000000000" pitchFamily="34" charset="-128"/>
                <a:ea typeface="Yu Gothic Medium" panose="020B0400000000000000" pitchFamily="34" charset="-128"/>
                <a:cs typeface="MS PMincho"/>
                <a:sym typeface="MS PMincho"/>
              </a:rPr>
              <a:t>とする</a:t>
            </a:r>
            <a:endParaRPr lang="ja-JP" altLang="en-US" sz="2000" u="none" strike="noStrike" cap="none" dirty="0">
              <a:solidFill>
                <a:schemeClr val="dk1"/>
              </a:solidFill>
              <a:latin typeface="Yu Gothic Medium" panose="020B0400000000000000" pitchFamily="34" charset="-128"/>
              <a:ea typeface="Yu Gothic Medium" panose="020B0400000000000000" pitchFamily="34" charset="-128"/>
              <a:cs typeface="MS PMincho"/>
              <a:sym typeface="MS PMincho"/>
            </a:endParaRPr>
          </a:p>
        </p:txBody>
      </p:sp>
      <p:sp>
        <p:nvSpPr>
          <p:cNvPr id="45" name="フリーフォーム 44">
            <a:extLst>
              <a:ext uri="{FF2B5EF4-FFF2-40B4-BE49-F238E27FC236}">
                <a16:creationId xmlns:a16="http://schemas.microsoft.com/office/drawing/2014/main" id="{21D60E52-2158-A977-9F18-AFF88ABBACD9}"/>
              </a:ext>
            </a:extLst>
          </p:cNvPr>
          <p:cNvSpPr/>
          <p:nvPr/>
        </p:nvSpPr>
        <p:spPr>
          <a:xfrm>
            <a:off x="7740006" y="2009348"/>
            <a:ext cx="3649542" cy="680621"/>
          </a:xfrm>
          <a:custGeom>
            <a:avLst/>
            <a:gdLst>
              <a:gd name="connsiteX0" fmla="*/ 0 w 5236800"/>
              <a:gd name="connsiteY0" fmla="*/ 0 h 1001855"/>
              <a:gd name="connsiteX1" fmla="*/ 5236800 w 5236800"/>
              <a:gd name="connsiteY1" fmla="*/ 0 h 1001855"/>
              <a:gd name="connsiteX2" fmla="*/ 5236800 w 5236800"/>
              <a:gd name="connsiteY2" fmla="*/ 1001855 h 1001855"/>
              <a:gd name="connsiteX3" fmla="*/ 0 w 5236800"/>
              <a:gd name="connsiteY3" fmla="*/ 1001855 h 1001855"/>
              <a:gd name="connsiteX4" fmla="*/ 0 w 5236800"/>
              <a:gd name="connsiteY4" fmla="*/ 0 h 10018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36800" h="1001855">
                <a:moveTo>
                  <a:pt x="0" y="0"/>
                </a:moveTo>
                <a:lnTo>
                  <a:pt x="5236800" y="0"/>
                </a:lnTo>
                <a:lnTo>
                  <a:pt x="5236800" y="1001855"/>
                </a:lnTo>
                <a:lnTo>
                  <a:pt x="0" y="1001855"/>
                </a:lnTo>
                <a:lnTo>
                  <a:pt x="0" y="0"/>
                </a:lnTo>
                <a:close/>
              </a:path>
            </a:pathLst>
          </a:custGeom>
          <a:solidFill>
            <a:srgbClr val="F7A91B"/>
          </a:solidFill>
          <a:ln>
            <a:noFill/>
          </a:ln>
          <a:effectLst>
            <a:outerShdw blurRad="63500" sx="102000" sy="102000" algn="ctr" rotWithShape="0">
              <a:prstClr val="black">
                <a:alpha val="40000"/>
              </a:prstClr>
            </a:outerShdw>
          </a:effectLst>
        </p:spPr>
        <p:style>
          <a:lnRef idx="1">
            <a:schemeClr val="accent1">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spcFirstLastPara="0" vert="horz" wrap="square" lIns="678590" tIns="140970" rIns="140970" bIns="140970" numCol="1" spcCol="1270" anchor="ctr" anchorCtr="0">
            <a:noAutofit/>
          </a:bodyPr>
          <a:lstStyle/>
          <a:p>
            <a:pPr marL="0" lvl="0" indent="0" algn="l" defTabSz="1644650">
              <a:lnSpc>
                <a:spcPct val="90000"/>
              </a:lnSpc>
              <a:spcBef>
                <a:spcPct val="0"/>
              </a:spcBef>
              <a:spcAft>
                <a:spcPct val="35000"/>
              </a:spcAft>
              <a:buNone/>
            </a:pPr>
            <a:r>
              <a:rPr kumimoji="1" lang="ja-JP" altLang="en-US" sz="2400" b="0" i="0" kern="1200">
                <a:solidFill>
                  <a:schemeClr val="bg1"/>
                </a:solidFill>
                <a:latin typeface="Hiragino Kaku Gothic ProN W3" panose="020B0300000000000000" pitchFamily="34" charset="-128"/>
                <a:ea typeface="Hiragino Kaku Gothic ProN W3" panose="020B0300000000000000" pitchFamily="34" charset="-128"/>
              </a:rPr>
              <a:t>　　基準額</a:t>
            </a:r>
            <a:r>
              <a:rPr kumimoji="1" lang="en-US" altLang="ja-JP" sz="2400" b="0" i="0" kern="1200" dirty="0">
                <a:solidFill>
                  <a:schemeClr val="bg1"/>
                </a:solidFill>
                <a:latin typeface="Hiragino Kaku Gothic ProN W3" panose="020B0300000000000000" pitchFamily="34" charset="-128"/>
                <a:ea typeface="Hiragino Kaku Gothic ProN W3" panose="020B0300000000000000" pitchFamily="34" charset="-128"/>
              </a:rPr>
              <a:t>×80</a:t>
            </a:r>
            <a:r>
              <a:rPr kumimoji="1" lang="ja-JP" altLang="en-US" sz="2400" b="0" i="0" kern="1200">
                <a:solidFill>
                  <a:schemeClr val="bg1"/>
                </a:solidFill>
                <a:latin typeface="Hiragino Kaku Gothic ProN W3" panose="020B0300000000000000" pitchFamily="34" charset="-128"/>
                <a:ea typeface="Hiragino Kaku Gothic ProN W3" panose="020B0300000000000000" pitchFamily="34" charset="-128"/>
              </a:rPr>
              <a:t>％</a:t>
            </a:r>
          </a:p>
        </p:txBody>
      </p:sp>
      <p:sp>
        <p:nvSpPr>
          <p:cNvPr id="46" name="正方形/長方形 45">
            <a:extLst>
              <a:ext uri="{FF2B5EF4-FFF2-40B4-BE49-F238E27FC236}">
                <a16:creationId xmlns:a16="http://schemas.microsoft.com/office/drawing/2014/main" id="{668EF81D-AB3D-418B-6550-410E1EB2F430}"/>
              </a:ext>
            </a:extLst>
          </p:cNvPr>
          <p:cNvSpPr/>
          <p:nvPr/>
        </p:nvSpPr>
        <p:spPr>
          <a:xfrm>
            <a:off x="6576914" y="1899704"/>
            <a:ext cx="1639762" cy="714651"/>
          </a:xfrm>
          <a:prstGeom prst="rect">
            <a:avLst/>
          </a:prstGeom>
          <a:solidFill>
            <a:srgbClr val="005CAB"/>
          </a:solidFill>
          <a:ln>
            <a:noFill/>
          </a:ln>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ja-JP" altLang="en-US"/>
          </a:p>
        </p:txBody>
      </p:sp>
      <p:sp>
        <p:nvSpPr>
          <p:cNvPr id="47" name="テキスト ボックス 46">
            <a:extLst>
              <a:ext uri="{FF2B5EF4-FFF2-40B4-BE49-F238E27FC236}">
                <a16:creationId xmlns:a16="http://schemas.microsoft.com/office/drawing/2014/main" id="{E516456A-D249-AA25-3E06-ACA12702DC58}"/>
              </a:ext>
            </a:extLst>
          </p:cNvPr>
          <p:cNvSpPr txBox="1"/>
          <p:nvPr/>
        </p:nvSpPr>
        <p:spPr>
          <a:xfrm>
            <a:off x="6714236" y="2127740"/>
            <a:ext cx="1727615" cy="240346"/>
          </a:xfrm>
          <a:prstGeom prst="rect">
            <a:avLst/>
          </a:prstGeom>
          <a:noFill/>
        </p:spPr>
        <p:txBody>
          <a:bodyPr wrap="square" rtlCol="0">
            <a:spAutoFit/>
          </a:bodyPr>
          <a:lstStyle/>
          <a:p>
            <a:r>
              <a:rPr kumimoji="1" lang="en-US" altLang="ja-JP" sz="1400" dirty="0">
                <a:solidFill>
                  <a:schemeClr val="bg1">
                    <a:lumMod val="95000"/>
                  </a:schemeClr>
                </a:solidFill>
                <a:latin typeface="Hiragino Kaku Gothic Std W8" panose="020B0800000000000000" pitchFamily="34" charset="-128"/>
                <a:ea typeface="Hiragino Kaku Gothic Std W8" panose="020B0800000000000000" pitchFamily="34" charset="-128"/>
              </a:rPr>
              <a:t>100</a:t>
            </a:r>
            <a:r>
              <a:rPr kumimoji="1" lang="ja-JP" altLang="en-US" sz="1400">
                <a:solidFill>
                  <a:schemeClr val="bg1">
                    <a:lumMod val="95000"/>
                  </a:schemeClr>
                </a:solidFill>
                <a:latin typeface="Hiragino Kaku Gothic Std W8" panose="020B0800000000000000" pitchFamily="34" charset="-128"/>
                <a:ea typeface="Hiragino Kaku Gothic Std W8" panose="020B0800000000000000" pitchFamily="34" charset="-128"/>
              </a:rPr>
              <a:t>ドル未満</a:t>
            </a:r>
          </a:p>
        </p:txBody>
      </p:sp>
      <p:sp>
        <p:nvSpPr>
          <p:cNvPr id="42" name="フリーフォーム 41">
            <a:extLst>
              <a:ext uri="{FF2B5EF4-FFF2-40B4-BE49-F238E27FC236}">
                <a16:creationId xmlns:a16="http://schemas.microsoft.com/office/drawing/2014/main" id="{8226147D-D893-8CA8-5121-4E3D932471BE}"/>
              </a:ext>
            </a:extLst>
          </p:cNvPr>
          <p:cNvSpPr/>
          <p:nvPr/>
        </p:nvSpPr>
        <p:spPr>
          <a:xfrm>
            <a:off x="7740006" y="2996103"/>
            <a:ext cx="3649542" cy="680621"/>
          </a:xfrm>
          <a:custGeom>
            <a:avLst/>
            <a:gdLst>
              <a:gd name="connsiteX0" fmla="*/ 0 w 5236800"/>
              <a:gd name="connsiteY0" fmla="*/ 0 h 1001855"/>
              <a:gd name="connsiteX1" fmla="*/ 5236800 w 5236800"/>
              <a:gd name="connsiteY1" fmla="*/ 0 h 1001855"/>
              <a:gd name="connsiteX2" fmla="*/ 5236800 w 5236800"/>
              <a:gd name="connsiteY2" fmla="*/ 1001855 h 1001855"/>
              <a:gd name="connsiteX3" fmla="*/ 0 w 5236800"/>
              <a:gd name="connsiteY3" fmla="*/ 1001855 h 1001855"/>
              <a:gd name="connsiteX4" fmla="*/ 0 w 5236800"/>
              <a:gd name="connsiteY4" fmla="*/ 0 h 10018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36800" h="1001855">
                <a:moveTo>
                  <a:pt x="0" y="0"/>
                </a:moveTo>
                <a:lnTo>
                  <a:pt x="5236800" y="0"/>
                </a:lnTo>
                <a:lnTo>
                  <a:pt x="5236800" y="1001855"/>
                </a:lnTo>
                <a:lnTo>
                  <a:pt x="0" y="1001855"/>
                </a:lnTo>
                <a:lnTo>
                  <a:pt x="0" y="0"/>
                </a:lnTo>
                <a:close/>
              </a:path>
            </a:pathLst>
          </a:custGeom>
          <a:solidFill>
            <a:srgbClr val="F7A91B"/>
          </a:solidFill>
          <a:ln>
            <a:noFill/>
          </a:ln>
          <a:effectLst>
            <a:outerShdw blurRad="63500" sx="102000" sy="102000" algn="ctr" rotWithShape="0">
              <a:prstClr val="black">
                <a:alpha val="40000"/>
              </a:prstClr>
            </a:outerShdw>
          </a:effectLst>
        </p:spPr>
        <p:style>
          <a:lnRef idx="1">
            <a:schemeClr val="accent1">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spcFirstLastPara="0" vert="horz" wrap="square" lIns="678590" tIns="140970" rIns="140970" bIns="140970" numCol="1" spcCol="1270" anchor="ctr" anchorCtr="0">
            <a:noAutofit/>
          </a:bodyPr>
          <a:lstStyle/>
          <a:p>
            <a:pPr marL="0" lvl="0" indent="0" algn="l" defTabSz="1644650">
              <a:lnSpc>
                <a:spcPct val="90000"/>
              </a:lnSpc>
              <a:spcBef>
                <a:spcPct val="0"/>
              </a:spcBef>
              <a:spcAft>
                <a:spcPct val="35000"/>
              </a:spcAft>
              <a:buNone/>
            </a:pPr>
            <a:r>
              <a:rPr kumimoji="1" lang="ja-JP" altLang="en-US" sz="2400" b="0" i="0" kern="1200">
                <a:solidFill>
                  <a:schemeClr val="bg1"/>
                </a:solidFill>
                <a:latin typeface="Hiragino Kaku Gothic ProN W3" panose="020B0300000000000000" pitchFamily="34" charset="-128"/>
                <a:ea typeface="Hiragino Kaku Gothic ProN W3" panose="020B0300000000000000" pitchFamily="34" charset="-128"/>
              </a:rPr>
              <a:t>　　基準額</a:t>
            </a:r>
            <a:r>
              <a:rPr kumimoji="1" lang="en-US" altLang="ja-JP" sz="2400" b="0" i="0" kern="1200" dirty="0">
                <a:solidFill>
                  <a:schemeClr val="bg1"/>
                </a:solidFill>
                <a:latin typeface="Hiragino Kaku Gothic ProN W3" panose="020B0300000000000000" pitchFamily="34" charset="-128"/>
                <a:ea typeface="Hiragino Kaku Gothic ProN W3" panose="020B0300000000000000" pitchFamily="34" charset="-128"/>
              </a:rPr>
              <a:t>×90</a:t>
            </a:r>
            <a:r>
              <a:rPr kumimoji="1" lang="ja-JP" altLang="en-US" sz="2400" b="0" i="0" kern="1200">
                <a:solidFill>
                  <a:schemeClr val="bg1"/>
                </a:solidFill>
                <a:latin typeface="Hiragino Kaku Gothic ProN W3" panose="020B0300000000000000" pitchFamily="34" charset="-128"/>
                <a:ea typeface="Hiragino Kaku Gothic ProN W3" panose="020B0300000000000000" pitchFamily="34" charset="-128"/>
              </a:rPr>
              <a:t>％</a:t>
            </a:r>
          </a:p>
        </p:txBody>
      </p:sp>
      <p:sp>
        <p:nvSpPr>
          <p:cNvPr id="43" name="正方形/長方形 42">
            <a:extLst>
              <a:ext uri="{FF2B5EF4-FFF2-40B4-BE49-F238E27FC236}">
                <a16:creationId xmlns:a16="http://schemas.microsoft.com/office/drawing/2014/main" id="{899FD763-EB6F-5F5F-8F35-4ACF87D2CE3A}"/>
              </a:ext>
            </a:extLst>
          </p:cNvPr>
          <p:cNvSpPr/>
          <p:nvPr/>
        </p:nvSpPr>
        <p:spPr>
          <a:xfrm>
            <a:off x="6576914" y="2886459"/>
            <a:ext cx="1639762" cy="714651"/>
          </a:xfrm>
          <a:prstGeom prst="rect">
            <a:avLst/>
          </a:prstGeom>
          <a:solidFill>
            <a:srgbClr val="005CAB"/>
          </a:solidFill>
          <a:ln>
            <a:noFill/>
          </a:ln>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ja-JP" altLang="en-US"/>
          </a:p>
        </p:txBody>
      </p:sp>
      <p:sp>
        <p:nvSpPr>
          <p:cNvPr id="44" name="テキスト ボックス 43">
            <a:extLst>
              <a:ext uri="{FF2B5EF4-FFF2-40B4-BE49-F238E27FC236}">
                <a16:creationId xmlns:a16="http://schemas.microsoft.com/office/drawing/2014/main" id="{18104068-23F7-C07E-F122-B7CAE926767A}"/>
              </a:ext>
            </a:extLst>
          </p:cNvPr>
          <p:cNvSpPr txBox="1"/>
          <p:nvPr/>
        </p:nvSpPr>
        <p:spPr>
          <a:xfrm>
            <a:off x="6714236" y="3024262"/>
            <a:ext cx="1727615" cy="408587"/>
          </a:xfrm>
          <a:prstGeom prst="rect">
            <a:avLst/>
          </a:prstGeom>
          <a:noFill/>
        </p:spPr>
        <p:txBody>
          <a:bodyPr wrap="square" rtlCol="0">
            <a:spAutoFit/>
          </a:bodyPr>
          <a:lstStyle/>
          <a:p>
            <a:r>
              <a:rPr kumimoji="1" lang="en-US" altLang="ja-JP" sz="1400" dirty="0">
                <a:solidFill>
                  <a:schemeClr val="bg1">
                    <a:lumMod val="95000"/>
                  </a:schemeClr>
                </a:solidFill>
                <a:latin typeface="Hiragino Kaku Gothic Std W8" panose="020B0800000000000000" pitchFamily="34" charset="-128"/>
                <a:ea typeface="Hiragino Kaku Gothic Std W8" panose="020B0800000000000000" pitchFamily="34" charset="-128"/>
              </a:rPr>
              <a:t>100</a:t>
            </a:r>
            <a:r>
              <a:rPr kumimoji="1" lang="ja-JP" altLang="en-US" sz="1400">
                <a:solidFill>
                  <a:schemeClr val="bg1">
                    <a:lumMod val="95000"/>
                  </a:schemeClr>
                </a:solidFill>
                <a:latin typeface="Hiragino Kaku Gothic Std W8" panose="020B0800000000000000" pitchFamily="34" charset="-128"/>
                <a:ea typeface="Hiragino Kaku Gothic Std W8" panose="020B0800000000000000" pitchFamily="34" charset="-128"/>
              </a:rPr>
              <a:t>ドル以上</a:t>
            </a:r>
            <a:endParaRPr kumimoji="1" lang="en-US" altLang="ja-JP" sz="1400" dirty="0">
              <a:solidFill>
                <a:schemeClr val="bg1">
                  <a:lumMod val="95000"/>
                </a:schemeClr>
              </a:solidFill>
              <a:latin typeface="Hiragino Kaku Gothic Std W8" panose="020B0800000000000000" pitchFamily="34" charset="-128"/>
              <a:ea typeface="Hiragino Kaku Gothic Std W8" panose="020B0800000000000000" pitchFamily="34" charset="-128"/>
            </a:endParaRPr>
          </a:p>
          <a:p>
            <a:r>
              <a:rPr lang="en-US" altLang="ja-JP" sz="1400" dirty="0">
                <a:solidFill>
                  <a:schemeClr val="bg1">
                    <a:lumMod val="95000"/>
                  </a:schemeClr>
                </a:solidFill>
                <a:latin typeface="Hiragino Kaku Gothic Std W8" panose="020B0800000000000000" pitchFamily="34" charset="-128"/>
                <a:ea typeface="Hiragino Kaku Gothic Std W8" panose="020B0800000000000000" pitchFamily="34" charset="-128"/>
              </a:rPr>
              <a:t>150</a:t>
            </a:r>
            <a:r>
              <a:rPr lang="ja-JP" altLang="en-US" sz="1400">
                <a:solidFill>
                  <a:schemeClr val="bg1">
                    <a:lumMod val="95000"/>
                  </a:schemeClr>
                </a:solidFill>
                <a:latin typeface="Hiragino Kaku Gothic Std W8" panose="020B0800000000000000" pitchFamily="34" charset="-128"/>
                <a:ea typeface="Hiragino Kaku Gothic Std W8" panose="020B0800000000000000" pitchFamily="34" charset="-128"/>
              </a:rPr>
              <a:t>ドル未満</a:t>
            </a:r>
            <a:endParaRPr kumimoji="1" lang="ja-JP" altLang="en-US" sz="1400">
              <a:solidFill>
                <a:schemeClr val="bg1">
                  <a:lumMod val="95000"/>
                </a:schemeClr>
              </a:solidFill>
              <a:latin typeface="Hiragino Kaku Gothic Std W8" panose="020B0800000000000000" pitchFamily="34" charset="-128"/>
              <a:ea typeface="Hiragino Kaku Gothic Std W8" panose="020B0800000000000000" pitchFamily="34" charset="-128"/>
            </a:endParaRPr>
          </a:p>
        </p:txBody>
      </p:sp>
      <p:sp>
        <p:nvSpPr>
          <p:cNvPr id="39" name="フリーフォーム 38">
            <a:extLst>
              <a:ext uri="{FF2B5EF4-FFF2-40B4-BE49-F238E27FC236}">
                <a16:creationId xmlns:a16="http://schemas.microsoft.com/office/drawing/2014/main" id="{4BC84543-DA0E-20CB-BE35-21E6ABBADE63}"/>
              </a:ext>
            </a:extLst>
          </p:cNvPr>
          <p:cNvSpPr/>
          <p:nvPr/>
        </p:nvSpPr>
        <p:spPr>
          <a:xfrm>
            <a:off x="7740006" y="3949039"/>
            <a:ext cx="3649541" cy="680621"/>
          </a:xfrm>
          <a:custGeom>
            <a:avLst/>
            <a:gdLst>
              <a:gd name="connsiteX0" fmla="*/ 0 w 5236800"/>
              <a:gd name="connsiteY0" fmla="*/ 0 h 1001855"/>
              <a:gd name="connsiteX1" fmla="*/ 5236800 w 5236800"/>
              <a:gd name="connsiteY1" fmla="*/ 0 h 1001855"/>
              <a:gd name="connsiteX2" fmla="*/ 5236800 w 5236800"/>
              <a:gd name="connsiteY2" fmla="*/ 1001855 h 1001855"/>
              <a:gd name="connsiteX3" fmla="*/ 0 w 5236800"/>
              <a:gd name="connsiteY3" fmla="*/ 1001855 h 1001855"/>
              <a:gd name="connsiteX4" fmla="*/ 0 w 5236800"/>
              <a:gd name="connsiteY4" fmla="*/ 0 h 10018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36800" h="1001855">
                <a:moveTo>
                  <a:pt x="0" y="0"/>
                </a:moveTo>
                <a:lnTo>
                  <a:pt x="5236800" y="0"/>
                </a:lnTo>
                <a:lnTo>
                  <a:pt x="5236800" y="1001855"/>
                </a:lnTo>
                <a:lnTo>
                  <a:pt x="0" y="1001855"/>
                </a:lnTo>
                <a:lnTo>
                  <a:pt x="0" y="0"/>
                </a:lnTo>
                <a:close/>
              </a:path>
            </a:pathLst>
          </a:custGeom>
          <a:solidFill>
            <a:srgbClr val="F7A91B"/>
          </a:solidFill>
          <a:ln>
            <a:noFill/>
          </a:ln>
          <a:effectLst>
            <a:outerShdw blurRad="63500" sx="102000" sy="102000" algn="ctr" rotWithShape="0">
              <a:prstClr val="black">
                <a:alpha val="40000"/>
              </a:prstClr>
            </a:outerShdw>
          </a:effectLst>
        </p:spPr>
        <p:style>
          <a:lnRef idx="1">
            <a:schemeClr val="accent1">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spcFirstLastPara="0" vert="horz" wrap="square" lIns="678590" tIns="140970" rIns="140970" bIns="140970" numCol="1" spcCol="1270" anchor="ctr" anchorCtr="0">
            <a:noAutofit/>
          </a:bodyPr>
          <a:lstStyle/>
          <a:p>
            <a:pPr marL="0" lvl="0" indent="0" algn="l" defTabSz="1644650">
              <a:lnSpc>
                <a:spcPct val="90000"/>
              </a:lnSpc>
              <a:spcBef>
                <a:spcPct val="0"/>
              </a:spcBef>
              <a:spcAft>
                <a:spcPct val="35000"/>
              </a:spcAft>
              <a:buNone/>
            </a:pPr>
            <a:r>
              <a:rPr kumimoji="1" lang="ja-JP" altLang="en-US" sz="2400" b="0" i="0" kern="1200">
                <a:solidFill>
                  <a:schemeClr val="bg1"/>
                </a:solidFill>
                <a:latin typeface="Hiragino Kaku Gothic ProN W3" panose="020B0300000000000000" pitchFamily="34" charset="-128"/>
                <a:ea typeface="Hiragino Kaku Gothic ProN W3" panose="020B0300000000000000" pitchFamily="34" charset="-128"/>
              </a:rPr>
              <a:t>　　基準額</a:t>
            </a:r>
            <a:r>
              <a:rPr kumimoji="1" lang="en-US" altLang="ja-JP" sz="2400" b="0" i="0" kern="1200" dirty="0">
                <a:solidFill>
                  <a:schemeClr val="bg1"/>
                </a:solidFill>
                <a:latin typeface="Hiragino Kaku Gothic ProN W3" panose="020B0300000000000000" pitchFamily="34" charset="-128"/>
                <a:ea typeface="Hiragino Kaku Gothic ProN W3" panose="020B0300000000000000" pitchFamily="34" charset="-128"/>
              </a:rPr>
              <a:t>×100</a:t>
            </a:r>
            <a:r>
              <a:rPr kumimoji="1" lang="ja-JP" altLang="en-US" sz="2400" b="0" i="0" kern="1200">
                <a:solidFill>
                  <a:schemeClr val="bg1"/>
                </a:solidFill>
                <a:latin typeface="Hiragino Kaku Gothic ProN W3" panose="020B0300000000000000" pitchFamily="34" charset="-128"/>
                <a:ea typeface="Hiragino Kaku Gothic ProN W3" panose="020B0300000000000000" pitchFamily="34" charset="-128"/>
              </a:rPr>
              <a:t>％</a:t>
            </a:r>
          </a:p>
        </p:txBody>
      </p:sp>
      <p:sp>
        <p:nvSpPr>
          <p:cNvPr id="40" name="正方形/長方形 39">
            <a:extLst>
              <a:ext uri="{FF2B5EF4-FFF2-40B4-BE49-F238E27FC236}">
                <a16:creationId xmlns:a16="http://schemas.microsoft.com/office/drawing/2014/main" id="{190914AC-80B9-5259-2723-5F0BA5CECEEA}"/>
              </a:ext>
            </a:extLst>
          </p:cNvPr>
          <p:cNvSpPr/>
          <p:nvPr/>
        </p:nvSpPr>
        <p:spPr>
          <a:xfrm>
            <a:off x="6576914" y="3839395"/>
            <a:ext cx="1639762" cy="714651"/>
          </a:xfrm>
          <a:prstGeom prst="rect">
            <a:avLst/>
          </a:prstGeom>
          <a:solidFill>
            <a:srgbClr val="005CAB"/>
          </a:solidFill>
          <a:ln>
            <a:noFill/>
          </a:ln>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ja-JP" altLang="en-US"/>
          </a:p>
        </p:txBody>
      </p:sp>
      <p:sp>
        <p:nvSpPr>
          <p:cNvPr id="41" name="テキスト ボックス 40">
            <a:extLst>
              <a:ext uri="{FF2B5EF4-FFF2-40B4-BE49-F238E27FC236}">
                <a16:creationId xmlns:a16="http://schemas.microsoft.com/office/drawing/2014/main" id="{6B0E6839-590E-87F3-3960-333F14AC680E}"/>
              </a:ext>
            </a:extLst>
          </p:cNvPr>
          <p:cNvSpPr txBox="1"/>
          <p:nvPr/>
        </p:nvSpPr>
        <p:spPr>
          <a:xfrm>
            <a:off x="6714236" y="4078448"/>
            <a:ext cx="1727615" cy="240346"/>
          </a:xfrm>
          <a:prstGeom prst="rect">
            <a:avLst/>
          </a:prstGeom>
          <a:noFill/>
        </p:spPr>
        <p:txBody>
          <a:bodyPr wrap="square" rtlCol="0">
            <a:spAutoFit/>
          </a:bodyPr>
          <a:lstStyle/>
          <a:p>
            <a:r>
              <a:rPr kumimoji="1" lang="en-US" altLang="ja-JP" sz="1400" dirty="0">
                <a:solidFill>
                  <a:schemeClr val="bg1">
                    <a:lumMod val="95000"/>
                  </a:schemeClr>
                </a:solidFill>
                <a:latin typeface="Hiragino Kaku Gothic Std W8" panose="020B0800000000000000" pitchFamily="34" charset="-128"/>
                <a:ea typeface="Hiragino Kaku Gothic Std W8" panose="020B0800000000000000" pitchFamily="34" charset="-128"/>
              </a:rPr>
              <a:t>150</a:t>
            </a:r>
            <a:r>
              <a:rPr kumimoji="1" lang="ja-JP" altLang="en-US" sz="1400">
                <a:solidFill>
                  <a:schemeClr val="bg1">
                    <a:lumMod val="95000"/>
                  </a:schemeClr>
                </a:solidFill>
                <a:latin typeface="Hiragino Kaku Gothic Std W8" panose="020B0800000000000000" pitchFamily="34" charset="-128"/>
                <a:ea typeface="Hiragino Kaku Gothic Std W8" panose="020B0800000000000000" pitchFamily="34" charset="-128"/>
              </a:rPr>
              <a:t>ドル以上</a:t>
            </a:r>
          </a:p>
        </p:txBody>
      </p:sp>
      <p:sp>
        <p:nvSpPr>
          <p:cNvPr id="37" name="テキスト ボックス 36">
            <a:extLst>
              <a:ext uri="{FF2B5EF4-FFF2-40B4-BE49-F238E27FC236}">
                <a16:creationId xmlns:a16="http://schemas.microsoft.com/office/drawing/2014/main" id="{FB2F2FCC-59A6-B7D6-48F7-3EBFC578CFE5}"/>
              </a:ext>
            </a:extLst>
          </p:cNvPr>
          <p:cNvSpPr txBox="1"/>
          <p:nvPr/>
        </p:nvSpPr>
        <p:spPr>
          <a:xfrm>
            <a:off x="6548324" y="1251616"/>
            <a:ext cx="2059437" cy="307777"/>
          </a:xfrm>
          <a:prstGeom prst="rect">
            <a:avLst/>
          </a:prstGeom>
          <a:noFill/>
        </p:spPr>
        <p:txBody>
          <a:bodyPr wrap="square" rtlCol="0">
            <a:spAutoFit/>
          </a:bodyPr>
          <a:lstStyle/>
          <a:p>
            <a:r>
              <a:rPr kumimoji="1" lang="en-US" altLang="ja-JP" sz="1400" dirty="0">
                <a:latin typeface="Hiragino Kaku Gothic ProN W3" panose="020B0300000000000000" pitchFamily="34" charset="-128"/>
                <a:ea typeface="Hiragino Kaku Gothic ProN W3" panose="020B0300000000000000" pitchFamily="34" charset="-128"/>
              </a:rPr>
              <a:t>3</a:t>
            </a:r>
            <a:r>
              <a:rPr kumimoji="1" lang="ja-JP" altLang="en-US" sz="1400">
                <a:latin typeface="Hiragino Kaku Gothic ProN W3" panose="020B0300000000000000" pitchFamily="34" charset="-128"/>
                <a:ea typeface="Hiragino Kaku Gothic ProN W3" panose="020B0300000000000000" pitchFamily="34" charset="-128"/>
              </a:rPr>
              <a:t>年前の寄付実績</a:t>
            </a:r>
          </a:p>
        </p:txBody>
      </p:sp>
      <p:sp>
        <p:nvSpPr>
          <p:cNvPr id="38" name="テキスト ボックス 37">
            <a:extLst>
              <a:ext uri="{FF2B5EF4-FFF2-40B4-BE49-F238E27FC236}">
                <a16:creationId xmlns:a16="http://schemas.microsoft.com/office/drawing/2014/main" id="{F3B1732F-2668-A8A2-02E2-C12D70BC362A}"/>
              </a:ext>
            </a:extLst>
          </p:cNvPr>
          <p:cNvSpPr txBox="1"/>
          <p:nvPr/>
        </p:nvSpPr>
        <p:spPr>
          <a:xfrm>
            <a:off x="10063086" y="1684085"/>
            <a:ext cx="1972003" cy="307777"/>
          </a:xfrm>
          <a:prstGeom prst="rect">
            <a:avLst/>
          </a:prstGeom>
          <a:noFill/>
        </p:spPr>
        <p:txBody>
          <a:bodyPr wrap="square" rtlCol="0">
            <a:spAutoFit/>
          </a:bodyPr>
          <a:lstStyle/>
          <a:p>
            <a:r>
              <a:rPr kumimoji="1" lang="ja-JP" altLang="en-US" sz="1400">
                <a:latin typeface="Hiragino Kaku Gothic ProN W3" panose="020B0300000000000000" pitchFamily="34" charset="-128"/>
                <a:ea typeface="Hiragino Kaku Gothic ProN W3" panose="020B0300000000000000" pitchFamily="34" charset="-128"/>
              </a:rPr>
              <a:t>補助金額の上限</a:t>
            </a:r>
          </a:p>
        </p:txBody>
      </p:sp>
      <p:sp>
        <p:nvSpPr>
          <p:cNvPr id="48" name="テキスト ボックス 47">
            <a:extLst>
              <a:ext uri="{FF2B5EF4-FFF2-40B4-BE49-F238E27FC236}">
                <a16:creationId xmlns:a16="http://schemas.microsoft.com/office/drawing/2014/main" id="{8D09CA71-DE34-DA95-BD7C-A4490992D2BF}"/>
              </a:ext>
            </a:extLst>
          </p:cNvPr>
          <p:cNvSpPr txBox="1"/>
          <p:nvPr/>
        </p:nvSpPr>
        <p:spPr>
          <a:xfrm>
            <a:off x="6548324" y="1493268"/>
            <a:ext cx="5346063" cy="307777"/>
          </a:xfrm>
          <a:prstGeom prst="rect">
            <a:avLst/>
          </a:prstGeom>
          <a:noFill/>
        </p:spPr>
        <p:txBody>
          <a:bodyPr wrap="square" rtlCol="0">
            <a:spAutoFit/>
          </a:bodyPr>
          <a:lstStyle/>
          <a:p>
            <a:r>
              <a:rPr lang="en-US" altLang="ja-JP" sz="1400" dirty="0">
                <a:latin typeface="Hiragino Kaku Gothic ProN W3" panose="020B0300000000000000" pitchFamily="34" charset="-128"/>
                <a:ea typeface="Hiragino Kaku Gothic ProN W3" panose="020B0300000000000000" pitchFamily="34" charset="-128"/>
              </a:rPr>
              <a:t>※ </a:t>
            </a:r>
            <a:r>
              <a:rPr lang="en-US" altLang="ja-JP" sz="1400" u="none" strike="noStrike" cap="none" dirty="0" err="1">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年次寄付金</a:t>
            </a:r>
            <a:r>
              <a:rPr lang="ja-JP" altLang="en-US" sz="1400" u="none" strike="noStrike" cap="none">
                <a:solidFill>
                  <a:schemeClr val="dk1"/>
                </a:solidFill>
                <a:latin typeface="Hiragino Kaku Gothic ProN W3" panose="020B0300000000000000" pitchFamily="34" charset="-128"/>
                <a:ea typeface="Hiragino Kaku Gothic ProN W3" panose="020B0300000000000000" pitchFamily="34" charset="-128"/>
                <a:cs typeface="MS PMincho"/>
                <a:sym typeface="MS PMincho"/>
              </a:rPr>
              <a:t>の一人当たりの金額</a:t>
            </a:r>
            <a:endParaRPr kumimoji="1" lang="ja-JP" altLang="en-US" sz="1400">
              <a:latin typeface="Hiragino Kaku Gothic ProN W3" panose="020B0300000000000000" pitchFamily="34" charset="-128"/>
              <a:ea typeface="Hiragino Kaku Gothic ProN W3" panose="020B0300000000000000" pitchFamily="34" charset="-128"/>
            </a:endParaRPr>
          </a:p>
        </p:txBody>
      </p:sp>
      <p:sp>
        <p:nvSpPr>
          <p:cNvPr id="4" name="Subtitle 14">
            <a:extLst>
              <a:ext uri="{FF2B5EF4-FFF2-40B4-BE49-F238E27FC236}">
                <a16:creationId xmlns:a16="http://schemas.microsoft.com/office/drawing/2014/main" id="{03958108-CA7A-8D04-1936-56EBEE69924E}"/>
              </a:ext>
            </a:extLst>
          </p:cNvPr>
          <p:cNvSpPr txBox="1">
            <a:spLocks/>
          </p:cNvSpPr>
          <p:nvPr/>
        </p:nvSpPr>
        <p:spPr>
          <a:xfrm>
            <a:off x="101823" y="6466923"/>
            <a:ext cx="2651887" cy="2878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S PMincho"/>
                <a:ea typeface="MS PMincho"/>
                <a:cs typeface="MS PMincho"/>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S PMincho"/>
                <a:ea typeface="MS PMincho"/>
                <a:cs typeface="MS PMincho"/>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S PMincho"/>
                <a:ea typeface="MS PMincho"/>
                <a:cs typeface="MS PMincho"/>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9pPr>
          </a:lstStyle>
          <a:p>
            <a:pPr marL="0" indent="0">
              <a:buNone/>
            </a:pP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r>
              <a:rPr lang="ja-JP" altLang="en-US" sz="1400" b="1" dirty="0">
                <a:solidFill>
                  <a:srgbClr val="F7A81B"/>
                </a:solidFill>
                <a:latin typeface="HGPｺﾞｼｯｸM" panose="020B0600000000000000" pitchFamily="50" charset="-128"/>
                <a:ea typeface="HGPｺﾞｼｯｸM" panose="020B0600000000000000" pitchFamily="50" charset="-128"/>
              </a:rPr>
              <a:t>世界でよいことをしよう</a:t>
            </a: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endParaRPr lang="ja" sz="1400" b="1" i="0" u="none" baseline="0" dirty="0">
              <a:solidFill>
                <a:srgbClr val="F7A81B"/>
              </a:solidFill>
              <a:latin typeface="HGPｺﾞｼｯｸM" panose="020B0600000000000000" pitchFamily="50" charset="-128"/>
              <a:ea typeface="HGPｺﾞｼｯｸM" panose="020B0600000000000000" pitchFamily="50" charset="-128"/>
            </a:endParaRPr>
          </a:p>
        </p:txBody>
      </p:sp>
      <p:pic>
        <p:nvPicPr>
          <p:cNvPr id="8" name="図 7">
            <a:extLst>
              <a:ext uri="{FF2B5EF4-FFF2-40B4-BE49-F238E27FC236}">
                <a16:creationId xmlns:a16="http://schemas.microsoft.com/office/drawing/2014/main" id="{133CCEA0-EB65-8C43-6C97-5E301A3428D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06263" y="6187862"/>
            <a:ext cx="2197608" cy="566928"/>
          </a:xfrm>
          <a:prstGeom prst="rect">
            <a:avLst/>
          </a:prstGeom>
        </p:spPr>
      </p:pic>
      <p:sp>
        <p:nvSpPr>
          <p:cNvPr id="10" name="Google Shape;201;g208847de0cf_0_83">
            <a:extLst>
              <a:ext uri="{FF2B5EF4-FFF2-40B4-BE49-F238E27FC236}">
                <a16:creationId xmlns:a16="http://schemas.microsoft.com/office/drawing/2014/main" id="{47709C9F-F176-C275-D159-89C05AD85683}"/>
              </a:ext>
            </a:extLst>
          </p:cNvPr>
          <p:cNvSpPr txBox="1"/>
          <p:nvPr/>
        </p:nvSpPr>
        <p:spPr>
          <a:xfrm>
            <a:off x="1117246" y="1454632"/>
            <a:ext cx="4073250" cy="1569630"/>
          </a:xfrm>
          <a:prstGeom prst="rect">
            <a:avLst/>
          </a:prstGeom>
          <a:solidFill>
            <a:srgbClr val="01B4E7"/>
          </a:solidFill>
          <a:ln>
            <a:noFill/>
          </a:ln>
        </p:spPr>
        <p:txBody>
          <a:bodyPr spcFirstLastPara="1" wrap="square" lIns="91425" tIns="91425" rIns="91425" bIns="91425" anchor="t" anchorCtr="0">
            <a:spAutoFit/>
          </a:bodyPr>
          <a:lstStyle/>
          <a:p>
            <a:pPr marR="0" lvl="0" algn="l" rtl="0">
              <a:spcBef>
                <a:spcPts val="600"/>
              </a:spcBef>
              <a:spcAft>
                <a:spcPts val="600"/>
              </a:spcAft>
              <a:buClr>
                <a:srgbClr val="000000"/>
              </a:buClr>
              <a:buSzPts val="2300"/>
            </a:pPr>
            <a:r>
              <a:rPr lang="ja-JP" altLang="en-US" sz="2000" u="none" strike="noStrike" cap="none">
                <a:solidFill>
                  <a:schemeClr val="bg1"/>
                </a:solidFill>
                <a:latin typeface="Yu Gothic Medium" panose="020B0400000000000000" pitchFamily="34" charset="-128"/>
                <a:ea typeface="Yu Gothic Medium" panose="020B0400000000000000" pitchFamily="34" charset="-128"/>
                <a:cs typeface="MS PMincho"/>
                <a:sym typeface="MS PMincho"/>
              </a:rPr>
              <a:t>上限額の計算例</a:t>
            </a:r>
            <a:endParaRPr lang="en-US" altLang="ja-JP" sz="2000" u="none" strike="noStrike" cap="none" dirty="0">
              <a:solidFill>
                <a:schemeClr val="bg1"/>
              </a:solidFill>
              <a:latin typeface="Yu Gothic Medium" panose="020B0400000000000000" pitchFamily="34" charset="-128"/>
              <a:ea typeface="Yu Gothic Medium" panose="020B0400000000000000" pitchFamily="34" charset="-128"/>
              <a:cs typeface="MS PMincho"/>
              <a:sym typeface="MS PMincho"/>
            </a:endParaRPr>
          </a:p>
          <a:p>
            <a:pPr marR="0" lvl="0" algn="l" rtl="0">
              <a:spcBef>
                <a:spcPts val="600"/>
              </a:spcBef>
              <a:spcAft>
                <a:spcPts val="600"/>
              </a:spcAft>
              <a:buClr>
                <a:srgbClr val="000000"/>
              </a:buClr>
              <a:buSzPts val="2300"/>
            </a:pPr>
            <a:r>
              <a:rPr lang="en-US" altLang="ja-JP" sz="2000" dirty="0">
                <a:solidFill>
                  <a:schemeClr val="bg1"/>
                </a:solidFill>
                <a:latin typeface="Yu Gothic Medium" panose="020B0400000000000000" pitchFamily="34" charset="-128"/>
                <a:ea typeface="Yu Gothic Medium" panose="020B0400000000000000" pitchFamily="34" charset="-128"/>
                <a:cs typeface="MS PMincho"/>
                <a:sym typeface="MS PMincho"/>
              </a:rPr>
              <a:t>3</a:t>
            </a:r>
            <a:r>
              <a:rPr lang="ja-JP" altLang="en-US" sz="2000">
                <a:solidFill>
                  <a:schemeClr val="bg1"/>
                </a:solidFill>
                <a:latin typeface="Yu Gothic Medium" panose="020B0400000000000000" pitchFamily="34" charset="-128"/>
                <a:ea typeface="Yu Gothic Medium" panose="020B0400000000000000" pitchFamily="34" charset="-128"/>
                <a:cs typeface="MS PMincho"/>
                <a:sym typeface="MS PMincho"/>
              </a:rPr>
              <a:t>年前の寄付金：</a:t>
            </a:r>
            <a:r>
              <a:rPr lang="en-US" altLang="ja-JP" sz="2000" dirty="0">
                <a:solidFill>
                  <a:schemeClr val="bg1"/>
                </a:solidFill>
                <a:latin typeface="Yu Gothic Medium" panose="020B0400000000000000" pitchFamily="34" charset="-128"/>
                <a:ea typeface="Yu Gothic Medium" panose="020B0400000000000000" pitchFamily="34" charset="-128"/>
                <a:cs typeface="MS PMincho"/>
                <a:sym typeface="MS PMincho"/>
              </a:rPr>
              <a:t>5,000</a:t>
            </a:r>
            <a:r>
              <a:rPr lang="ja-JP" altLang="en-US" sz="2000">
                <a:solidFill>
                  <a:schemeClr val="bg1"/>
                </a:solidFill>
                <a:latin typeface="Yu Gothic Medium" panose="020B0400000000000000" pitchFamily="34" charset="-128"/>
                <a:ea typeface="Yu Gothic Medium" panose="020B0400000000000000" pitchFamily="34" charset="-128"/>
                <a:cs typeface="MS PMincho"/>
                <a:sym typeface="MS PMincho"/>
              </a:rPr>
              <a:t> </a:t>
            </a:r>
            <a:r>
              <a:rPr lang="en-US" altLang="ja-JP" sz="2000" dirty="0">
                <a:solidFill>
                  <a:schemeClr val="bg1"/>
                </a:solidFill>
                <a:latin typeface="Yu Gothic Medium" panose="020B0400000000000000" pitchFamily="34" charset="-128"/>
                <a:ea typeface="Yu Gothic Medium" panose="020B0400000000000000" pitchFamily="34" charset="-128"/>
                <a:cs typeface="MS PMincho"/>
                <a:sym typeface="MS PMincho"/>
              </a:rPr>
              <a:t>$</a:t>
            </a:r>
          </a:p>
          <a:p>
            <a:pPr marR="0" lvl="0" algn="l" rtl="0">
              <a:spcBef>
                <a:spcPts val="600"/>
              </a:spcBef>
              <a:spcAft>
                <a:spcPts val="600"/>
              </a:spcAft>
              <a:buClr>
                <a:srgbClr val="000000"/>
              </a:buClr>
              <a:buSzPts val="2300"/>
            </a:pPr>
            <a:r>
              <a:rPr lang="ja-JP" altLang="en-US" sz="2000">
                <a:solidFill>
                  <a:schemeClr val="bg1"/>
                </a:solidFill>
                <a:latin typeface="Yu Gothic Medium" panose="020B0400000000000000" pitchFamily="34" charset="-128"/>
                <a:ea typeface="Yu Gothic Medium" panose="020B0400000000000000" pitchFamily="34" charset="-128"/>
                <a:cs typeface="MS PMincho"/>
                <a:sym typeface="MS PMincho"/>
              </a:rPr>
              <a:t>クラブ構成人数：</a:t>
            </a:r>
            <a:r>
              <a:rPr lang="en-US" altLang="ja-JP" sz="2000" dirty="0">
                <a:solidFill>
                  <a:schemeClr val="bg1"/>
                </a:solidFill>
                <a:latin typeface="Yu Gothic Medium" panose="020B0400000000000000" pitchFamily="34" charset="-128"/>
                <a:ea typeface="Yu Gothic Medium" panose="020B0400000000000000" pitchFamily="34" charset="-128"/>
                <a:cs typeface="MS PMincho"/>
                <a:sym typeface="MS PMincho"/>
              </a:rPr>
              <a:t>25</a:t>
            </a:r>
            <a:r>
              <a:rPr lang="ja-JP" altLang="en-US" sz="2000">
                <a:solidFill>
                  <a:schemeClr val="bg1"/>
                </a:solidFill>
                <a:latin typeface="Yu Gothic Medium" panose="020B0400000000000000" pitchFamily="34" charset="-128"/>
                <a:ea typeface="Yu Gothic Medium" panose="020B0400000000000000" pitchFamily="34" charset="-128"/>
                <a:cs typeface="MS PMincho"/>
                <a:sym typeface="MS PMincho"/>
              </a:rPr>
              <a:t>名</a:t>
            </a:r>
            <a:endParaRPr lang="en-US" altLang="ja-JP" sz="2000" dirty="0">
              <a:solidFill>
                <a:schemeClr val="bg1"/>
              </a:solidFill>
              <a:latin typeface="Yu Gothic Medium" panose="020B0400000000000000" pitchFamily="34" charset="-128"/>
              <a:ea typeface="Yu Gothic Medium" panose="020B0400000000000000" pitchFamily="34" charset="-128"/>
              <a:cs typeface="MS PMincho"/>
              <a:sym typeface="MS PMincho"/>
            </a:endParaRPr>
          </a:p>
        </p:txBody>
      </p:sp>
      <p:grpSp>
        <p:nvGrpSpPr>
          <p:cNvPr id="17" name="グループ化 16">
            <a:extLst>
              <a:ext uri="{FF2B5EF4-FFF2-40B4-BE49-F238E27FC236}">
                <a16:creationId xmlns:a16="http://schemas.microsoft.com/office/drawing/2014/main" id="{1A3E845B-E1A8-D903-63B0-70018AD241FF}"/>
              </a:ext>
            </a:extLst>
          </p:cNvPr>
          <p:cNvGrpSpPr/>
          <p:nvPr/>
        </p:nvGrpSpPr>
        <p:grpSpPr>
          <a:xfrm>
            <a:off x="1117246" y="4580906"/>
            <a:ext cx="4073250" cy="1631911"/>
            <a:chOff x="2928799" y="10431212"/>
            <a:chExt cx="4073250" cy="1631911"/>
          </a:xfrm>
        </p:grpSpPr>
        <p:sp>
          <p:nvSpPr>
            <p:cNvPr id="13" name="Google Shape;201;g208847de0cf_0_83">
              <a:extLst>
                <a:ext uri="{FF2B5EF4-FFF2-40B4-BE49-F238E27FC236}">
                  <a16:creationId xmlns:a16="http://schemas.microsoft.com/office/drawing/2014/main" id="{5024CA3E-AEFC-3785-BB03-435596445255}"/>
                </a:ext>
              </a:extLst>
            </p:cNvPr>
            <p:cNvSpPr txBox="1"/>
            <p:nvPr/>
          </p:nvSpPr>
          <p:spPr>
            <a:xfrm>
              <a:off x="2928799" y="10708936"/>
              <a:ext cx="4073250" cy="1354187"/>
            </a:xfrm>
            <a:prstGeom prst="rect">
              <a:avLst/>
            </a:prstGeom>
            <a:solidFill>
              <a:srgbClr val="17458F"/>
            </a:solidFill>
            <a:ln>
              <a:noFill/>
            </a:ln>
          </p:spPr>
          <p:txBody>
            <a:bodyPr spcFirstLastPara="1" wrap="square" lIns="91425" tIns="91425" rIns="91425" bIns="91425" anchor="t" anchorCtr="0">
              <a:spAutoFit/>
            </a:bodyPr>
            <a:lstStyle/>
            <a:p>
              <a:pPr marR="0" lvl="0" algn="ctr" rtl="0">
                <a:spcBef>
                  <a:spcPts val="600"/>
                </a:spcBef>
                <a:spcAft>
                  <a:spcPts val="600"/>
                </a:spcAft>
                <a:buClr>
                  <a:srgbClr val="000000"/>
                </a:buClr>
                <a:buSzPts val="2300"/>
              </a:pPr>
              <a:r>
                <a:rPr lang="ja-JP" altLang="en-US" sz="2800" u="none" strike="noStrike" cap="none">
                  <a:solidFill>
                    <a:schemeClr val="bg1"/>
                  </a:solidFill>
                  <a:latin typeface="Yu Gothic Medium" panose="020B0400000000000000" pitchFamily="34" charset="-128"/>
                  <a:ea typeface="Yu Gothic Medium" panose="020B0400000000000000" pitchFamily="34" charset="-128"/>
                  <a:cs typeface="MS PMincho"/>
                  <a:sym typeface="MS PMincho"/>
                </a:rPr>
                <a:t>補助金上限額</a:t>
              </a:r>
              <a:endParaRPr lang="en-US" altLang="ja-JP" sz="2800" u="none" strike="noStrike" cap="none" dirty="0">
                <a:solidFill>
                  <a:schemeClr val="bg1"/>
                </a:solidFill>
                <a:latin typeface="Yu Gothic Medium" panose="020B0400000000000000" pitchFamily="34" charset="-128"/>
                <a:ea typeface="Yu Gothic Medium" panose="020B0400000000000000" pitchFamily="34" charset="-128"/>
                <a:cs typeface="MS PMincho"/>
                <a:sym typeface="MS PMincho"/>
              </a:endParaRPr>
            </a:p>
            <a:p>
              <a:pPr marR="0" lvl="0" algn="ctr" rtl="0">
                <a:spcBef>
                  <a:spcPts val="600"/>
                </a:spcBef>
                <a:spcAft>
                  <a:spcPts val="600"/>
                </a:spcAft>
                <a:buClr>
                  <a:srgbClr val="000000"/>
                </a:buClr>
                <a:buSzPts val="2300"/>
              </a:pPr>
              <a:r>
                <a:rPr lang="en-US" altLang="ja-JP" sz="2800" dirty="0">
                  <a:solidFill>
                    <a:schemeClr val="bg1"/>
                  </a:solidFill>
                  <a:latin typeface="Yu Gothic Medium" panose="020B0400000000000000" pitchFamily="34" charset="-128"/>
                  <a:ea typeface="Yu Gothic Medium" panose="020B0400000000000000" pitchFamily="34" charset="-128"/>
                  <a:cs typeface="MS PMincho"/>
                  <a:sym typeface="MS PMincho"/>
                </a:rPr>
                <a:t>1250$</a:t>
              </a:r>
            </a:p>
          </p:txBody>
        </p:sp>
        <p:sp>
          <p:nvSpPr>
            <p:cNvPr id="14" name="三角形 13">
              <a:extLst>
                <a:ext uri="{FF2B5EF4-FFF2-40B4-BE49-F238E27FC236}">
                  <a16:creationId xmlns:a16="http://schemas.microsoft.com/office/drawing/2014/main" id="{721839A9-7AC7-50FC-D552-B90FEA31B508}"/>
                </a:ext>
              </a:extLst>
            </p:cNvPr>
            <p:cNvSpPr/>
            <p:nvPr/>
          </p:nvSpPr>
          <p:spPr>
            <a:xfrm rot="10800000">
              <a:off x="4726480" y="10431212"/>
              <a:ext cx="477888" cy="199709"/>
            </a:xfrm>
            <a:prstGeom prst="triangle">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6" name="グループ化 15">
            <a:extLst>
              <a:ext uri="{FF2B5EF4-FFF2-40B4-BE49-F238E27FC236}">
                <a16:creationId xmlns:a16="http://schemas.microsoft.com/office/drawing/2014/main" id="{31B390B2-63B1-D6F1-235B-D3DB77E11FA5}"/>
              </a:ext>
            </a:extLst>
          </p:cNvPr>
          <p:cNvGrpSpPr/>
          <p:nvPr/>
        </p:nvGrpSpPr>
        <p:grpSpPr>
          <a:xfrm>
            <a:off x="1092906" y="3114132"/>
            <a:ext cx="4073250" cy="1385688"/>
            <a:chOff x="2928799" y="8967510"/>
            <a:chExt cx="4073250" cy="1385688"/>
          </a:xfrm>
        </p:grpSpPr>
        <p:sp>
          <p:nvSpPr>
            <p:cNvPr id="11" name="Google Shape;201;g208847de0cf_0_83">
              <a:extLst>
                <a:ext uri="{FF2B5EF4-FFF2-40B4-BE49-F238E27FC236}">
                  <a16:creationId xmlns:a16="http://schemas.microsoft.com/office/drawing/2014/main" id="{810C0C96-FE66-D87D-0B9A-6703B7B46F57}"/>
                </a:ext>
              </a:extLst>
            </p:cNvPr>
            <p:cNvSpPr txBox="1"/>
            <p:nvPr/>
          </p:nvSpPr>
          <p:spPr>
            <a:xfrm>
              <a:off x="2928799" y="9245233"/>
              <a:ext cx="4073250" cy="1107965"/>
            </a:xfrm>
            <a:prstGeom prst="rect">
              <a:avLst/>
            </a:prstGeom>
            <a:solidFill>
              <a:srgbClr val="005CAB"/>
            </a:solidFill>
            <a:ln>
              <a:noFill/>
            </a:ln>
          </p:spPr>
          <p:txBody>
            <a:bodyPr spcFirstLastPara="1" wrap="square" lIns="91425" tIns="91425" rIns="91425" bIns="91425" anchor="t" anchorCtr="0">
              <a:spAutoFit/>
            </a:bodyPr>
            <a:lstStyle/>
            <a:p>
              <a:pPr marR="0" lvl="0" algn="l" rtl="0">
                <a:spcBef>
                  <a:spcPts val="600"/>
                </a:spcBef>
                <a:spcAft>
                  <a:spcPts val="600"/>
                </a:spcAft>
                <a:buClr>
                  <a:srgbClr val="000000"/>
                </a:buClr>
                <a:buSzPts val="2300"/>
              </a:pPr>
              <a:r>
                <a:rPr lang="ja-JP" altLang="en-US" sz="2000" u="none" strike="noStrike" cap="none">
                  <a:solidFill>
                    <a:schemeClr val="bg1"/>
                  </a:solidFill>
                  <a:latin typeface="Yu Gothic Medium" panose="020B0400000000000000" pitchFamily="34" charset="-128"/>
                  <a:ea typeface="Yu Gothic Medium" panose="020B0400000000000000" pitchFamily="34" charset="-128"/>
                  <a:cs typeface="MS PMincho"/>
                  <a:sym typeface="MS PMincho"/>
                </a:rPr>
                <a:t>基準額：</a:t>
              </a:r>
              <a:r>
                <a:rPr lang="en-US" altLang="ja-JP" sz="2000" dirty="0">
                  <a:solidFill>
                    <a:schemeClr val="bg1"/>
                  </a:solidFill>
                  <a:latin typeface="Yu Gothic Medium" panose="020B0400000000000000" pitchFamily="34" charset="-128"/>
                  <a:ea typeface="Yu Gothic Medium" panose="020B0400000000000000" pitchFamily="34" charset="-128"/>
                  <a:cs typeface="MS PMincho"/>
                  <a:sym typeface="MS PMincho"/>
                </a:rPr>
                <a:t>1,25</a:t>
              </a:r>
              <a:r>
                <a:rPr lang="en-US" altLang="ja-JP" sz="2000" u="none" strike="noStrike" cap="none" dirty="0">
                  <a:solidFill>
                    <a:schemeClr val="bg1"/>
                  </a:solidFill>
                  <a:latin typeface="Yu Gothic Medium" panose="020B0400000000000000" pitchFamily="34" charset="-128"/>
                  <a:ea typeface="Yu Gothic Medium" panose="020B0400000000000000" pitchFamily="34" charset="-128"/>
                  <a:cs typeface="MS PMincho"/>
                  <a:sym typeface="MS PMincho"/>
                </a:rPr>
                <a:t>0</a:t>
              </a:r>
              <a:r>
                <a:rPr lang="en-US" altLang="ja-JP" sz="2000" dirty="0">
                  <a:solidFill>
                    <a:schemeClr val="bg1"/>
                  </a:solidFill>
                  <a:latin typeface="Yu Gothic Medium" panose="020B0400000000000000" pitchFamily="34" charset="-128"/>
                  <a:ea typeface="Yu Gothic Medium" panose="020B0400000000000000" pitchFamily="34" charset="-128"/>
                  <a:cs typeface="MS PMincho"/>
                  <a:sym typeface="MS PMincho"/>
                </a:rPr>
                <a:t>$</a:t>
              </a:r>
              <a:r>
                <a:rPr lang="ja-JP" altLang="en-US" sz="2000">
                  <a:solidFill>
                    <a:schemeClr val="bg1"/>
                  </a:solidFill>
                  <a:latin typeface="Yu Gothic Medium" panose="020B0400000000000000" pitchFamily="34" charset="-128"/>
                  <a:ea typeface="Yu Gothic Medium" panose="020B0400000000000000" pitchFamily="34" charset="-128"/>
                  <a:cs typeface="MS PMincho"/>
                  <a:sym typeface="MS PMincho"/>
                </a:rPr>
                <a:t>（寄付金の</a:t>
              </a:r>
              <a:r>
                <a:rPr lang="en-US" altLang="ja-JP" sz="2000" dirty="0">
                  <a:solidFill>
                    <a:schemeClr val="bg1"/>
                  </a:solidFill>
                  <a:latin typeface="Yu Gothic Medium" panose="020B0400000000000000" pitchFamily="34" charset="-128"/>
                  <a:ea typeface="Yu Gothic Medium" panose="020B0400000000000000" pitchFamily="34" charset="-128"/>
                  <a:cs typeface="MS PMincho"/>
                  <a:sym typeface="MS PMincho"/>
                </a:rPr>
                <a:t>25</a:t>
              </a:r>
              <a:r>
                <a:rPr lang="ja-JP" altLang="en-US" sz="2000">
                  <a:solidFill>
                    <a:schemeClr val="bg1"/>
                  </a:solidFill>
                  <a:latin typeface="Yu Gothic Medium" panose="020B0400000000000000" pitchFamily="34" charset="-128"/>
                  <a:ea typeface="Yu Gothic Medium" panose="020B0400000000000000" pitchFamily="34" charset="-128"/>
                  <a:cs typeface="MS PMincho"/>
                  <a:sym typeface="MS PMincho"/>
                </a:rPr>
                <a:t>％）</a:t>
              </a:r>
              <a:endParaRPr lang="en-US" altLang="ja-JP" sz="2000" u="none" strike="noStrike" cap="none" dirty="0">
                <a:solidFill>
                  <a:schemeClr val="bg1"/>
                </a:solidFill>
                <a:latin typeface="Yu Gothic Medium" panose="020B0400000000000000" pitchFamily="34" charset="-128"/>
                <a:ea typeface="Yu Gothic Medium" panose="020B0400000000000000" pitchFamily="34" charset="-128"/>
                <a:cs typeface="MS PMincho"/>
                <a:sym typeface="MS PMincho"/>
              </a:endParaRPr>
            </a:p>
            <a:p>
              <a:pPr marR="0" lvl="0" algn="l" rtl="0">
                <a:spcBef>
                  <a:spcPts val="600"/>
                </a:spcBef>
                <a:spcAft>
                  <a:spcPts val="600"/>
                </a:spcAft>
                <a:buClr>
                  <a:srgbClr val="000000"/>
                </a:buClr>
                <a:buSzPts val="2300"/>
              </a:pPr>
              <a:r>
                <a:rPr lang="ja-JP" altLang="en-US" sz="2000">
                  <a:solidFill>
                    <a:schemeClr val="bg1"/>
                  </a:solidFill>
                  <a:latin typeface="Yu Gothic Medium" panose="020B0400000000000000" pitchFamily="34" charset="-128"/>
                  <a:ea typeface="Yu Gothic Medium" panose="020B0400000000000000" pitchFamily="34" charset="-128"/>
                  <a:cs typeface="MS PMincho"/>
                  <a:sym typeface="MS PMincho"/>
                </a:rPr>
                <a:t>寄付実績：</a:t>
              </a:r>
              <a:r>
                <a:rPr lang="en-US" altLang="ja-JP" sz="2000" dirty="0">
                  <a:solidFill>
                    <a:schemeClr val="bg1"/>
                  </a:solidFill>
                  <a:latin typeface="Yu Gothic Medium" panose="020B0400000000000000" pitchFamily="34" charset="-128"/>
                  <a:ea typeface="Yu Gothic Medium" panose="020B0400000000000000" pitchFamily="34" charset="-128"/>
                  <a:cs typeface="MS PMincho"/>
                  <a:sym typeface="MS PMincho"/>
                </a:rPr>
                <a:t>200$/</a:t>
              </a:r>
              <a:r>
                <a:rPr lang="ja-JP" altLang="en-US" sz="2000">
                  <a:solidFill>
                    <a:schemeClr val="bg1"/>
                  </a:solidFill>
                  <a:latin typeface="Yu Gothic Medium" panose="020B0400000000000000" pitchFamily="34" charset="-128"/>
                  <a:ea typeface="Yu Gothic Medium" panose="020B0400000000000000" pitchFamily="34" charset="-128"/>
                  <a:cs typeface="MS PMincho"/>
                  <a:sym typeface="MS PMincho"/>
                </a:rPr>
                <a:t>人　</a:t>
              </a:r>
              <a:endParaRPr lang="en-US" altLang="ja-JP" sz="2000" dirty="0">
                <a:solidFill>
                  <a:schemeClr val="bg1"/>
                </a:solidFill>
                <a:latin typeface="Yu Gothic Medium" panose="020B0400000000000000" pitchFamily="34" charset="-128"/>
                <a:ea typeface="Yu Gothic Medium" panose="020B0400000000000000" pitchFamily="34" charset="-128"/>
                <a:cs typeface="MS PMincho"/>
                <a:sym typeface="MS PMincho"/>
              </a:endParaRPr>
            </a:p>
          </p:txBody>
        </p:sp>
        <p:sp>
          <p:nvSpPr>
            <p:cNvPr id="15" name="三角形 14">
              <a:extLst>
                <a:ext uri="{FF2B5EF4-FFF2-40B4-BE49-F238E27FC236}">
                  <a16:creationId xmlns:a16="http://schemas.microsoft.com/office/drawing/2014/main" id="{893E602B-7220-8E48-FF4A-76BFC76B78C5}"/>
                </a:ext>
              </a:extLst>
            </p:cNvPr>
            <p:cNvSpPr/>
            <p:nvPr/>
          </p:nvSpPr>
          <p:spPr>
            <a:xfrm rot="10800000">
              <a:off x="4726480" y="8967510"/>
              <a:ext cx="477888" cy="199709"/>
            </a:xfrm>
            <a:prstGeom prst="triangle">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8" name="角丸四角形 17">
            <a:extLst>
              <a:ext uri="{FF2B5EF4-FFF2-40B4-BE49-F238E27FC236}">
                <a16:creationId xmlns:a16="http://schemas.microsoft.com/office/drawing/2014/main" id="{40D15B5A-9835-A2A5-D24B-94D4FC21FD69}"/>
              </a:ext>
            </a:extLst>
          </p:cNvPr>
          <p:cNvSpPr/>
          <p:nvPr/>
        </p:nvSpPr>
        <p:spPr>
          <a:xfrm>
            <a:off x="6262841" y="3676724"/>
            <a:ext cx="5346063" cy="1198608"/>
          </a:xfrm>
          <a:prstGeom prst="roundRect">
            <a:avLst/>
          </a:prstGeom>
          <a:noFill/>
          <a:ln w="76200">
            <a:solidFill>
              <a:srgbClr val="D91A5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ustDataLst>
      <p:tags r:id="rId1"/>
    </p:custDataLst>
    <p:extLst>
      <p:ext uri="{BB962C8B-B14F-4D97-AF65-F5344CB8AC3E}">
        <p14:creationId xmlns:p14="http://schemas.microsoft.com/office/powerpoint/2010/main" val="1697167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wipe(left)">
                                      <p:cBhvr>
                                        <p:cTn id="7" dur="500"/>
                                        <p:tgtEl>
                                          <p:spTgt spid="4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2"/>
                                        </p:tgtEl>
                                        <p:attrNameLst>
                                          <p:attrName>style.visibility</p:attrName>
                                        </p:attrNameLst>
                                      </p:cBhvr>
                                      <p:to>
                                        <p:strVal val="visible"/>
                                      </p:to>
                                    </p:set>
                                    <p:animEffect transition="in" filter="wipe(left)">
                                      <p:cBhvr>
                                        <p:cTn id="12" dur="500"/>
                                        <p:tgtEl>
                                          <p:spTgt spid="4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wipe(left)">
                                      <p:cBhvr>
                                        <p:cTn id="17" dur="500"/>
                                        <p:tgtEl>
                                          <p:spTgt spid="39"/>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hidden"/>
                                      </p:to>
                                    </p:set>
                                  </p:childTnLst>
                                </p:cTn>
                              </p:par>
                              <p:par>
                                <p:cTn id="22" presetID="22" presetClass="entr" presetSubtype="1" fill="hold" grpId="2"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wipe(up)">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wipe(up)">
                                      <p:cBhvr>
                                        <p:cTn id="29" dur="500"/>
                                        <p:tgtEl>
                                          <p:spTgt spid="16"/>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dissolve">
                                      <p:cBhvr>
                                        <p:cTn id="34" dur="500"/>
                                        <p:tgtEl>
                                          <p:spTgt spid="18"/>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1"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wipe(up)">
                                      <p:cBhvr>
                                        <p:cTn id="3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5" grpId="0" animBg="1"/>
      <p:bldP spid="42" grpId="0" animBg="1"/>
      <p:bldP spid="39" grpId="0" animBg="1"/>
      <p:bldP spid="10" grpId="2" animBg="1"/>
      <p:bldP spid="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71F5F51-E941-8C40-9192-FD83E46A1611}"/>
              </a:ext>
            </a:extLst>
          </p:cNvPr>
          <p:cNvSpPr/>
          <p:nvPr/>
        </p:nvSpPr>
        <p:spPr>
          <a:xfrm>
            <a:off x="0" y="-2270"/>
            <a:ext cx="12192000" cy="804315"/>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4200"/>
              <a:buFont typeface="Arial"/>
              <a:buNone/>
            </a:pPr>
            <a:r>
              <a:rPr lang="ja-JP" altLang="en-US" sz="4000" b="1" u="none" strike="noStrike" cap="none">
                <a:solidFill>
                  <a:schemeClr val="lt1"/>
                </a:solidFill>
                <a:latin typeface="Yu Gothic" panose="020B0400000000000000" pitchFamily="34" charset="-128"/>
                <a:ea typeface="Yu Gothic" panose="020B0400000000000000" pitchFamily="34" charset="-128"/>
                <a:cs typeface="MS PMincho"/>
                <a:sym typeface="MS PMincho"/>
              </a:rPr>
              <a:t>地区補助金の年間スケジュール</a:t>
            </a:r>
          </a:p>
        </p:txBody>
      </p:sp>
      <p:sp>
        <p:nvSpPr>
          <p:cNvPr id="12" name="Text Placeholder 6">
            <a:extLst>
              <a:ext uri="{FF2B5EF4-FFF2-40B4-BE49-F238E27FC236}">
                <a16:creationId xmlns:a16="http://schemas.microsoft.com/office/drawing/2014/main" id="{F58B4202-5033-8847-9549-FD12033863D4}"/>
              </a:ext>
            </a:extLst>
          </p:cNvPr>
          <p:cNvSpPr txBox="1">
            <a:spLocks/>
          </p:cNvSpPr>
          <p:nvPr/>
        </p:nvSpPr>
        <p:spPr>
          <a:xfrm>
            <a:off x="101823" y="6960359"/>
            <a:ext cx="5329985" cy="987620"/>
          </a:xfrm>
          <a:prstGeom prst="rect">
            <a:avLst/>
          </a:prstGeom>
          <a:noFill/>
          <a:ln w="44450">
            <a:noFill/>
          </a:ln>
        </p:spPr>
        <p:txBody>
          <a:bodyPr vert="horz" lIns="91440" tIns="0" rIns="91440" bIns="0" rtlCol="0" anchor="t" anchorCtr="0"/>
          <a:lstStyle>
            <a:defPPr>
              <a:defRPr lang="ja"/>
            </a:defPPr>
            <a:lvl1pPr marL="0" algn="r" defTabSz="914400" rtl="0" eaLnBrk="1" latinLnBrk="0" hangingPunct="1">
              <a:defRPr sz="1200" kern="1200">
                <a:solidFill>
                  <a:schemeClr val="tx1">
                    <a:tint val="75000"/>
                  </a:schemeClr>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 altLang="en-US" sz="3600" b="1" i="0" u="none" strike="noStrike" kern="1200" cap="none" spc="0" normalizeH="0" baseline="0" noProof="0" dirty="0">
                <a:ln>
                  <a:noFill/>
                </a:ln>
                <a:solidFill>
                  <a:srgbClr val="DA1A5A"/>
                </a:solidFill>
                <a:effectLst/>
                <a:uLnTx/>
                <a:uFillTx/>
                <a:latin typeface="MS PMincho"/>
                <a:ea typeface="MS PMincho"/>
              </a:rPr>
              <a:t>タイトルページのオプション</a:t>
            </a:r>
            <a:endParaRPr kumimoji="0" lang="ja" altLang="en-US" sz="3600" b="1" i="0" u="none" strike="noStrike" kern="1200" cap="none" spc="0" normalizeH="0" baseline="0" noProof="0" dirty="0">
              <a:ln>
                <a:noFill/>
              </a:ln>
              <a:solidFill>
                <a:srgbClr val="DA1A5A"/>
              </a:solidFill>
              <a:effectLst/>
              <a:uLnTx/>
              <a:uFillTx/>
              <a:latin typeface="MS PGothic" panose="020B0604020202020204" pitchFamily="34" charset="0"/>
              <a:ea typeface="MS PGothic" charset="0"/>
              <a:cs typeface="MS PGothic" panose="020B0604020202020204" pitchFamily="34" charset="0"/>
            </a:endParaRPr>
          </a:p>
        </p:txBody>
      </p:sp>
      <p:cxnSp>
        <p:nvCxnSpPr>
          <p:cNvPr id="3" name="直線矢印コネクタ 2">
            <a:extLst>
              <a:ext uri="{FF2B5EF4-FFF2-40B4-BE49-F238E27FC236}">
                <a16:creationId xmlns:a16="http://schemas.microsoft.com/office/drawing/2014/main" id="{AB768DA1-EA59-0F39-898B-1F72609DE0C3}"/>
              </a:ext>
            </a:extLst>
          </p:cNvPr>
          <p:cNvCxnSpPr>
            <a:cxnSpLocks/>
          </p:cNvCxnSpPr>
          <p:nvPr/>
        </p:nvCxnSpPr>
        <p:spPr>
          <a:xfrm>
            <a:off x="2632204" y="1791550"/>
            <a:ext cx="0" cy="4173982"/>
          </a:xfrm>
          <a:prstGeom prst="straightConnector1">
            <a:avLst/>
          </a:prstGeom>
          <a:ln w="101600">
            <a:solidFill>
              <a:schemeClr val="bg1">
                <a:lumMod val="75000"/>
              </a:schemeClr>
            </a:solidFill>
            <a:headEnd w="sm" len="sm"/>
            <a:tailEnd type="triangle" w="sm" len="sm"/>
          </a:ln>
        </p:spPr>
        <p:style>
          <a:lnRef idx="1">
            <a:schemeClr val="accent1"/>
          </a:lnRef>
          <a:fillRef idx="0">
            <a:schemeClr val="accent1"/>
          </a:fillRef>
          <a:effectRef idx="0">
            <a:schemeClr val="accent1"/>
          </a:effectRef>
          <a:fontRef idx="minor">
            <a:schemeClr val="tx1"/>
          </a:fontRef>
        </p:style>
      </p:cxnSp>
      <p:grpSp>
        <p:nvGrpSpPr>
          <p:cNvPr id="46" name="グループ化 45">
            <a:extLst>
              <a:ext uri="{FF2B5EF4-FFF2-40B4-BE49-F238E27FC236}">
                <a16:creationId xmlns:a16="http://schemas.microsoft.com/office/drawing/2014/main" id="{E50FCDAC-E347-C5FC-18D6-53E09F2AFF31}"/>
              </a:ext>
            </a:extLst>
          </p:cNvPr>
          <p:cNvGrpSpPr/>
          <p:nvPr/>
        </p:nvGrpSpPr>
        <p:grpSpPr>
          <a:xfrm>
            <a:off x="1593113" y="1029569"/>
            <a:ext cx="9959538" cy="761980"/>
            <a:chOff x="1593113" y="1029569"/>
            <a:chExt cx="9959538" cy="761980"/>
          </a:xfrm>
        </p:grpSpPr>
        <p:sp>
          <p:nvSpPr>
            <p:cNvPr id="21" name="四角形: 角を丸くする 53">
              <a:extLst>
                <a:ext uri="{FF2B5EF4-FFF2-40B4-BE49-F238E27FC236}">
                  <a16:creationId xmlns:a16="http://schemas.microsoft.com/office/drawing/2014/main" id="{8115ECBD-D3BC-9D90-1BE9-FF19361B8F22}"/>
                </a:ext>
              </a:extLst>
            </p:cNvPr>
            <p:cNvSpPr/>
            <p:nvPr/>
          </p:nvSpPr>
          <p:spPr>
            <a:xfrm rot="10800000">
              <a:off x="1593113" y="1029569"/>
              <a:ext cx="9959538" cy="761980"/>
            </a:xfrm>
            <a:prstGeom prst="roundRect">
              <a:avLst>
                <a:gd name="adj" fmla="val 500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4" name="四角形: 角を丸くする 54">
              <a:extLst>
                <a:ext uri="{FF2B5EF4-FFF2-40B4-BE49-F238E27FC236}">
                  <a16:creationId xmlns:a16="http://schemas.microsoft.com/office/drawing/2014/main" id="{558D10C0-DDC6-A568-BAF2-E1C6743B0F43}"/>
                </a:ext>
              </a:extLst>
            </p:cNvPr>
            <p:cNvSpPr/>
            <p:nvPr/>
          </p:nvSpPr>
          <p:spPr>
            <a:xfrm>
              <a:off x="1747861" y="1134262"/>
              <a:ext cx="1957610" cy="552593"/>
            </a:xfrm>
            <a:prstGeom prst="roundRect">
              <a:avLst>
                <a:gd name="adj" fmla="val 50000"/>
              </a:avLst>
            </a:prstGeom>
            <a:solidFill>
              <a:schemeClr val="bg1"/>
            </a:solidFill>
            <a:ln>
              <a:solidFill>
                <a:srgbClr val="F1921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srgbClr val="F3A447"/>
                  </a:solidFill>
                  <a:effectLst/>
                  <a:uLnTx/>
                  <a:uFillTx/>
                  <a:latin typeface="游ゴシック" panose="020F0502020204030204"/>
                  <a:ea typeface="游ゴシック" panose="020B0400000000000000" pitchFamily="50" charset="-128"/>
                  <a:cs typeface="+mn-cs"/>
                </a:rPr>
                <a:t>4</a:t>
              </a:r>
              <a:r>
                <a:rPr kumimoji="1" lang="ja-JP" altLang="en-US" sz="1800" b="1" i="0" u="none" strike="noStrike" kern="1200" cap="none" spc="0" normalizeH="0" baseline="0" noProof="0">
                  <a:ln>
                    <a:noFill/>
                  </a:ln>
                  <a:solidFill>
                    <a:srgbClr val="F3A447"/>
                  </a:solidFill>
                  <a:effectLst/>
                  <a:uLnTx/>
                  <a:uFillTx/>
                  <a:latin typeface="游ゴシック" panose="020F0502020204030204"/>
                  <a:ea typeface="游ゴシック" panose="020B0400000000000000" pitchFamily="50" charset="-128"/>
                  <a:cs typeface="+mn-cs"/>
                </a:rPr>
                <a:t>月末</a:t>
              </a:r>
              <a:endParaRPr kumimoji="1" lang="ja-JP" altLang="en-US" sz="1800" b="1" i="0" u="none" strike="noStrike" kern="1200" cap="none" spc="0" normalizeH="0" baseline="0" noProof="0" dirty="0">
                <a:ln>
                  <a:noFill/>
                </a:ln>
                <a:solidFill>
                  <a:srgbClr val="F3A447"/>
                </a:solidFill>
                <a:effectLst/>
                <a:uLnTx/>
                <a:uFillTx/>
                <a:latin typeface="游ゴシック" panose="020F0502020204030204"/>
                <a:ea typeface="游ゴシック" panose="020B0400000000000000" pitchFamily="50" charset="-128"/>
                <a:cs typeface="+mn-cs"/>
              </a:endParaRPr>
            </a:p>
          </p:txBody>
        </p:sp>
      </p:grpSp>
      <p:grpSp>
        <p:nvGrpSpPr>
          <p:cNvPr id="47" name="グループ化 46">
            <a:extLst>
              <a:ext uri="{FF2B5EF4-FFF2-40B4-BE49-F238E27FC236}">
                <a16:creationId xmlns:a16="http://schemas.microsoft.com/office/drawing/2014/main" id="{8D8ACE7F-2B41-7DFD-DEE1-CA0300C32895}"/>
              </a:ext>
            </a:extLst>
          </p:cNvPr>
          <p:cNvGrpSpPr/>
          <p:nvPr/>
        </p:nvGrpSpPr>
        <p:grpSpPr>
          <a:xfrm>
            <a:off x="1593113" y="2019066"/>
            <a:ext cx="9959538" cy="761980"/>
            <a:chOff x="1593113" y="2019066"/>
            <a:chExt cx="9959538" cy="761980"/>
          </a:xfrm>
        </p:grpSpPr>
        <p:sp>
          <p:nvSpPr>
            <p:cNvPr id="25" name="四角形: 角を丸くする 55">
              <a:extLst>
                <a:ext uri="{FF2B5EF4-FFF2-40B4-BE49-F238E27FC236}">
                  <a16:creationId xmlns:a16="http://schemas.microsoft.com/office/drawing/2014/main" id="{F9229597-FFE5-23FB-C186-28EC5F88C7B7}"/>
                </a:ext>
              </a:extLst>
            </p:cNvPr>
            <p:cNvSpPr/>
            <p:nvPr/>
          </p:nvSpPr>
          <p:spPr>
            <a:xfrm rot="10800000">
              <a:off x="1593113" y="2019066"/>
              <a:ext cx="9959538" cy="761980"/>
            </a:xfrm>
            <a:prstGeom prst="roundRect">
              <a:avLst>
                <a:gd name="adj" fmla="val 500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6" name="四角形: 角を丸くする 56">
              <a:extLst>
                <a:ext uri="{FF2B5EF4-FFF2-40B4-BE49-F238E27FC236}">
                  <a16:creationId xmlns:a16="http://schemas.microsoft.com/office/drawing/2014/main" id="{1649BD57-1E12-D936-71F0-B43D046A2292}"/>
                </a:ext>
              </a:extLst>
            </p:cNvPr>
            <p:cNvSpPr/>
            <p:nvPr/>
          </p:nvSpPr>
          <p:spPr>
            <a:xfrm>
              <a:off x="1747861" y="2123759"/>
              <a:ext cx="1957610" cy="552593"/>
            </a:xfrm>
            <a:prstGeom prst="roundRect">
              <a:avLst>
                <a:gd name="adj" fmla="val 50000"/>
              </a:avLst>
            </a:prstGeom>
            <a:solidFill>
              <a:schemeClr val="bg1"/>
            </a:solidFill>
            <a:ln>
              <a:solidFill>
                <a:srgbClr val="F1921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srgbClr val="F3A447"/>
                  </a:solidFill>
                  <a:effectLst/>
                  <a:uLnTx/>
                  <a:uFillTx/>
                  <a:latin typeface="游ゴシック" panose="020F0502020204030204"/>
                  <a:ea typeface="游ゴシック" panose="020B0400000000000000" pitchFamily="50" charset="-128"/>
                  <a:cs typeface="+mn-cs"/>
                </a:rPr>
                <a:t>5</a:t>
              </a:r>
              <a:r>
                <a:rPr kumimoji="1" lang="ja-JP" altLang="en-US" sz="1800" b="1" i="0" u="none" strike="noStrike" kern="1200" cap="none" spc="0" normalizeH="0" baseline="0" noProof="0">
                  <a:ln>
                    <a:noFill/>
                  </a:ln>
                  <a:solidFill>
                    <a:srgbClr val="F3A447"/>
                  </a:solidFill>
                  <a:effectLst/>
                  <a:uLnTx/>
                  <a:uFillTx/>
                  <a:latin typeface="游ゴシック" panose="020F0502020204030204"/>
                  <a:ea typeface="游ゴシック" panose="020B0400000000000000" pitchFamily="50" charset="-128"/>
                  <a:cs typeface="+mn-cs"/>
                </a:rPr>
                <a:t>月末</a:t>
              </a:r>
              <a:endParaRPr kumimoji="1" lang="ja-JP" altLang="en-US" sz="1800" b="1" i="0" u="none" strike="noStrike" kern="1200" cap="none" spc="0" normalizeH="0" baseline="0" noProof="0" dirty="0">
                <a:ln>
                  <a:noFill/>
                </a:ln>
                <a:solidFill>
                  <a:srgbClr val="F3A447"/>
                </a:solidFill>
                <a:effectLst/>
                <a:uLnTx/>
                <a:uFillTx/>
                <a:latin typeface="游ゴシック" panose="020F0502020204030204"/>
                <a:ea typeface="游ゴシック" panose="020B0400000000000000" pitchFamily="50" charset="-128"/>
                <a:cs typeface="+mn-cs"/>
              </a:endParaRPr>
            </a:p>
          </p:txBody>
        </p:sp>
      </p:grpSp>
      <p:grpSp>
        <p:nvGrpSpPr>
          <p:cNvPr id="48" name="グループ化 47">
            <a:extLst>
              <a:ext uri="{FF2B5EF4-FFF2-40B4-BE49-F238E27FC236}">
                <a16:creationId xmlns:a16="http://schemas.microsoft.com/office/drawing/2014/main" id="{D25EC9F4-2E7C-593A-3055-2A007CACBA22}"/>
              </a:ext>
            </a:extLst>
          </p:cNvPr>
          <p:cNvGrpSpPr/>
          <p:nvPr/>
        </p:nvGrpSpPr>
        <p:grpSpPr>
          <a:xfrm>
            <a:off x="1593113" y="3008563"/>
            <a:ext cx="9959538" cy="761980"/>
            <a:chOff x="1593113" y="3008563"/>
            <a:chExt cx="9959538" cy="761980"/>
          </a:xfrm>
        </p:grpSpPr>
        <p:sp>
          <p:nvSpPr>
            <p:cNvPr id="27" name="四角形: 角を丸くする 57">
              <a:extLst>
                <a:ext uri="{FF2B5EF4-FFF2-40B4-BE49-F238E27FC236}">
                  <a16:creationId xmlns:a16="http://schemas.microsoft.com/office/drawing/2014/main" id="{82565912-B0DE-5001-1CE4-4E80137FCD38}"/>
                </a:ext>
              </a:extLst>
            </p:cNvPr>
            <p:cNvSpPr/>
            <p:nvPr/>
          </p:nvSpPr>
          <p:spPr>
            <a:xfrm rot="10800000">
              <a:off x="1593113" y="3008563"/>
              <a:ext cx="9959538" cy="761980"/>
            </a:xfrm>
            <a:prstGeom prst="roundRect">
              <a:avLst>
                <a:gd name="adj" fmla="val 500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8" name="四角形: 角を丸くする 58">
              <a:extLst>
                <a:ext uri="{FF2B5EF4-FFF2-40B4-BE49-F238E27FC236}">
                  <a16:creationId xmlns:a16="http://schemas.microsoft.com/office/drawing/2014/main" id="{EE5AADDA-89B5-207B-BC40-E33408DCB672}"/>
                </a:ext>
              </a:extLst>
            </p:cNvPr>
            <p:cNvSpPr/>
            <p:nvPr/>
          </p:nvSpPr>
          <p:spPr>
            <a:xfrm>
              <a:off x="1747861" y="3113256"/>
              <a:ext cx="1957610" cy="552593"/>
            </a:xfrm>
            <a:prstGeom prst="roundRect">
              <a:avLst>
                <a:gd name="adj" fmla="val 50000"/>
              </a:avLst>
            </a:prstGeom>
            <a:solidFill>
              <a:schemeClr val="bg1"/>
            </a:solidFill>
            <a:ln>
              <a:solidFill>
                <a:srgbClr val="F1921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srgbClr val="F3A447"/>
                  </a:solidFill>
                  <a:effectLst/>
                  <a:uLnTx/>
                  <a:uFillTx/>
                  <a:latin typeface="游ゴシック" panose="020F0502020204030204"/>
                  <a:ea typeface="游ゴシック" panose="020B0400000000000000" pitchFamily="50" charset="-128"/>
                  <a:cs typeface="+mn-cs"/>
                </a:rPr>
                <a:t>6</a:t>
              </a:r>
              <a:r>
                <a:rPr kumimoji="1" lang="ja-JP" altLang="en-US" sz="1800" b="1" i="0" u="none" strike="noStrike" kern="1200" cap="none" spc="0" normalizeH="0" baseline="0" noProof="0">
                  <a:ln>
                    <a:noFill/>
                  </a:ln>
                  <a:solidFill>
                    <a:srgbClr val="F3A447"/>
                  </a:solidFill>
                  <a:effectLst/>
                  <a:uLnTx/>
                  <a:uFillTx/>
                  <a:latin typeface="游ゴシック" panose="020F0502020204030204"/>
                  <a:ea typeface="游ゴシック" panose="020B0400000000000000" pitchFamily="50" charset="-128"/>
                  <a:cs typeface="+mn-cs"/>
                </a:rPr>
                <a:t>月</a:t>
              </a:r>
              <a:endParaRPr kumimoji="1" lang="ja-JP" altLang="en-US" sz="1800" b="1" i="0" u="none" strike="noStrike" kern="1200" cap="none" spc="0" normalizeH="0" baseline="0" noProof="0" dirty="0">
                <a:ln>
                  <a:noFill/>
                </a:ln>
                <a:solidFill>
                  <a:srgbClr val="F3A447"/>
                </a:solidFill>
                <a:effectLst/>
                <a:uLnTx/>
                <a:uFillTx/>
                <a:latin typeface="游ゴシック" panose="020F0502020204030204"/>
                <a:ea typeface="游ゴシック" panose="020B0400000000000000" pitchFamily="50" charset="-128"/>
                <a:cs typeface="+mn-cs"/>
              </a:endParaRPr>
            </a:p>
          </p:txBody>
        </p:sp>
      </p:grpSp>
      <p:grpSp>
        <p:nvGrpSpPr>
          <p:cNvPr id="49" name="グループ化 48">
            <a:extLst>
              <a:ext uri="{FF2B5EF4-FFF2-40B4-BE49-F238E27FC236}">
                <a16:creationId xmlns:a16="http://schemas.microsoft.com/office/drawing/2014/main" id="{6A5AFDE9-BAF9-606A-27FC-EE76D2694D8E}"/>
              </a:ext>
            </a:extLst>
          </p:cNvPr>
          <p:cNvGrpSpPr/>
          <p:nvPr/>
        </p:nvGrpSpPr>
        <p:grpSpPr>
          <a:xfrm>
            <a:off x="1593113" y="3973617"/>
            <a:ext cx="9959538" cy="761980"/>
            <a:chOff x="1593113" y="3973617"/>
            <a:chExt cx="9959538" cy="761980"/>
          </a:xfrm>
        </p:grpSpPr>
        <p:sp>
          <p:nvSpPr>
            <p:cNvPr id="29" name="四角形: 角を丸くする 59">
              <a:extLst>
                <a:ext uri="{FF2B5EF4-FFF2-40B4-BE49-F238E27FC236}">
                  <a16:creationId xmlns:a16="http://schemas.microsoft.com/office/drawing/2014/main" id="{88788A82-6065-A572-F2FC-133F52046D39}"/>
                </a:ext>
              </a:extLst>
            </p:cNvPr>
            <p:cNvSpPr/>
            <p:nvPr/>
          </p:nvSpPr>
          <p:spPr>
            <a:xfrm rot="10800000">
              <a:off x="1593113" y="3973617"/>
              <a:ext cx="9959538" cy="761980"/>
            </a:xfrm>
            <a:prstGeom prst="roundRect">
              <a:avLst>
                <a:gd name="adj" fmla="val 500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0" name="四角形: 角を丸くする 60">
              <a:extLst>
                <a:ext uri="{FF2B5EF4-FFF2-40B4-BE49-F238E27FC236}">
                  <a16:creationId xmlns:a16="http://schemas.microsoft.com/office/drawing/2014/main" id="{32C7D0C6-CE5E-4A30-32FE-E40E1E2D00EF}"/>
                </a:ext>
              </a:extLst>
            </p:cNvPr>
            <p:cNvSpPr/>
            <p:nvPr/>
          </p:nvSpPr>
          <p:spPr>
            <a:xfrm>
              <a:off x="1747861" y="4078310"/>
              <a:ext cx="1957610" cy="552593"/>
            </a:xfrm>
            <a:prstGeom prst="roundRect">
              <a:avLst>
                <a:gd name="adj" fmla="val 50000"/>
              </a:avLst>
            </a:prstGeom>
            <a:solidFill>
              <a:schemeClr val="bg1"/>
            </a:solidFill>
            <a:ln>
              <a:solidFill>
                <a:srgbClr val="F1921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b="1" dirty="0">
                  <a:solidFill>
                    <a:srgbClr val="F3A447"/>
                  </a:solidFill>
                  <a:latin typeface="游ゴシック" panose="020F0502020204030204"/>
                  <a:ea typeface="游ゴシック" panose="020B0400000000000000" pitchFamily="50" charset="-128"/>
                </a:rPr>
                <a:t>8</a:t>
              </a:r>
              <a:r>
                <a:rPr lang="ja-JP" altLang="en-US" b="1">
                  <a:solidFill>
                    <a:srgbClr val="F3A447"/>
                  </a:solidFill>
                  <a:latin typeface="游ゴシック" panose="020F0502020204030204"/>
                  <a:ea typeface="游ゴシック" panose="020B0400000000000000" pitchFamily="50" charset="-128"/>
                </a:rPr>
                <a:t>月</a:t>
              </a:r>
              <a:endParaRPr kumimoji="1" lang="ja-JP" altLang="en-US" sz="1800" b="1" i="0" u="none" strike="noStrike" kern="1200" cap="none" spc="0" normalizeH="0" baseline="0" noProof="0" dirty="0">
                <a:ln>
                  <a:noFill/>
                </a:ln>
                <a:solidFill>
                  <a:srgbClr val="F3A447"/>
                </a:solidFill>
                <a:effectLst/>
                <a:uLnTx/>
                <a:uFillTx/>
                <a:latin typeface="游ゴシック" panose="020F0502020204030204"/>
                <a:ea typeface="游ゴシック" panose="020B0400000000000000" pitchFamily="50" charset="-128"/>
                <a:cs typeface="+mn-cs"/>
              </a:endParaRPr>
            </a:p>
          </p:txBody>
        </p:sp>
      </p:grpSp>
      <p:grpSp>
        <p:nvGrpSpPr>
          <p:cNvPr id="50" name="グループ化 49">
            <a:extLst>
              <a:ext uri="{FF2B5EF4-FFF2-40B4-BE49-F238E27FC236}">
                <a16:creationId xmlns:a16="http://schemas.microsoft.com/office/drawing/2014/main" id="{6132196D-6D22-5D0B-6799-0B8B484EE767}"/>
              </a:ext>
            </a:extLst>
          </p:cNvPr>
          <p:cNvGrpSpPr/>
          <p:nvPr/>
        </p:nvGrpSpPr>
        <p:grpSpPr>
          <a:xfrm>
            <a:off x="1593113" y="4938672"/>
            <a:ext cx="9959538" cy="761980"/>
            <a:chOff x="1593113" y="4938672"/>
            <a:chExt cx="9959538" cy="761980"/>
          </a:xfrm>
        </p:grpSpPr>
        <p:sp>
          <p:nvSpPr>
            <p:cNvPr id="31" name="四角形: 角を丸くする 61">
              <a:extLst>
                <a:ext uri="{FF2B5EF4-FFF2-40B4-BE49-F238E27FC236}">
                  <a16:creationId xmlns:a16="http://schemas.microsoft.com/office/drawing/2014/main" id="{686BE41A-37EE-CEEC-711D-F33F861A9B0E}"/>
                </a:ext>
              </a:extLst>
            </p:cNvPr>
            <p:cNvSpPr/>
            <p:nvPr/>
          </p:nvSpPr>
          <p:spPr>
            <a:xfrm rot="10800000">
              <a:off x="1593113" y="4938672"/>
              <a:ext cx="9959538" cy="761980"/>
            </a:xfrm>
            <a:prstGeom prst="roundRect">
              <a:avLst>
                <a:gd name="adj" fmla="val 500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2" name="四角形: 角を丸くする 62">
              <a:extLst>
                <a:ext uri="{FF2B5EF4-FFF2-40B4-BE49-F238E27FC236}">
                  <a16:creationId xmlns:a16="http://schemas.microsoft.com/office/drawing/2014/main" id="{DE4D265A-3906-90BC-294F-82FF720EEBD5}"/>
                </a:ext>
              </a:extLst>
            </p:cNvPr>
            <p:cNvSpPr/>
            <p:nvPr/>
          </p:nvSpPr>
          <p:spPr>
            <a:xfrm>
              <a:off x="1747861" y="5043365"/>
              <a:ext cx="1957610" cy="552593"/>
            </a:xfrm>
            <a:prstGeom prst="roundRect">
              <a:avLst>
                <a:gd name="adj" fmla="val 50000"/>
              </a:avLst>
            </a:prstGeom>
            <a:solidFill>
              <a:schemeClr val="bg1"/>
            </a:solidFill>
            <a:ln>
              <a:solidFill>
                <a:srgbClr val="F1921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srgbClr val="F3A447"/>
                  </a:solidFill>
                  <a:effectLst/>
                  <a:uLnTx/>
                  <a:uFillTx/>
                  <a:latin typeface="游ゴシック" panose="020F0502020204030204"/>
                  <a:ea typeface="游ゴシック" panose="020B0400000000000000" pitchFamily="50" charset="-128"/>
                  <a:cs typeface="+mn-cs"/>
                </a:rPr>
                <a:t>8</a:t>
              </a:r>
              <a:r>
                <a:rPr kumimoji="1" lang="ja-JP" altLang="en-US" sz="1800" b="1" i="0" u="none" strike="noStrike" kern="1200" cap="none" spc="0" normalizeH="0" baseline="0" noProof="0">
                  <a:ln>
                    <a:noFill/>
                  </a:ln>
                  <a:solidFill>
                    <a:srgbClr val="F3A447"/>
                  </a:solidFill>
                  <a:effectLst/>
                  <a:uLnTx/>
                  <a:uFillTx/>
                  <a:latin typeface="游ゴシック" panose="020F0502020204030204"/>
                  <a:ea typeface="游ゴシック" panose="020B0400000000000000" pitchFamily="50" charset="-128"/>
                  <a:cs typeface="+mn-cs"/>
                </a:rPr>
                <a:t>月</a:t>
              </a:r>
              <a:endParaRPr kumimoji="1" lang="ja-JP" altLang="en-US" sz="1800" b="1" i="0" u="none" strike="noStrike" kern="1200" cap="none" spc="0" normalizeH="0" baseline="0" noProof="0" dirty="0">
                <a:ln>
                  <a:noFill/>
                </a:ln>
                <a:solidFill>
                  <a:srgbClr val="F3A447"/>
                </a:solidFill>
                <a:effectLst/>
                <a:uLnTx/>
                <a:uFillTx/>
                <a:latin typeface="游ゴシック" panose="020F0502020204030204"/>
                <a:ea typeface="游ゴシック" panose="020B0400000000000000" pitchFamily="50" charset="-128"/>
                <a:cs typeface="+mn-cs"/>
              </a:endParaRPr>
            </a:p>
          </p:txBody>
        </p:sp>
      </p:grpSp>
      <p:sp>
        <p:nvSpPr>
          <p:cNvPr id="33" name="テキスト ボックス 32">
            <a:extLst>
              <a:ext uri="{FF2B5EF4-FFF2-40B4-BE49-F238E27FC236}">
                <a16:creationId xmlns:a16="http://schemas.microsoft.com/office/drawing/2014/main" id="{BA25DC4A-50DC-E170-760B-B458449BCF52}"/>
              </a:ext>
            </a:extLst>
          </p:cNvPr>
          <p:cNvSpPr txBox="1"/>
          <p:nvPr/>
        </p:nvSpPr>
        <p:spPr>
          <a:xfrm>
            <a:off x="3944299" y="1207078"/>
            <a:ext cx="7190730" cy="405945"/>
          </a:xfrm>
          <a:prstGeom prst="rect">
            <a:avLst/>
          </a:prstGeom>
          <a:noFill/>
        </p:spPr>
        <p:txBody>
          <a:bodyPr wrap="square">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1" lang="ja-JP" altLang="en-US" b="1" i="0" u="none" strike="noStrike" kern="1200" cap="none" spc="0" normalizeH="0" baseline="0" noProof="0">
                <a:ln>
                  <a:noFill/>
                </a:ln>
                <a:solidFill>
                  <a:prstClr val="black">
                    <a:lumMod val="75000"/>
                    <a:lumOff val="25000"/>
                  </a:prstClr>
                </a:solidFill>
                <a:effectLst/>
                <a:uLnTx/>
                <a:uFillTx/>
                <a:latin typeface="游ゴシック" panose="020F0502020204030204"/>
                <a:ea typeface="游ゴシック" panose="020B0400000000000000" pitchFamily="50" charset="-128"/>
                <a:cs typeface="+mn-cs"/>
              </a:rPr>
              <a:t>各クラブからの補助金申請締め切り</a:t>
            </a:r>
            <a:endParaRPr kumimoji="1" lang="ja-JP" altLang="en-US" b="1" i="0" u="none" strike="noStrike" kern="1200" cap="none" spc="0" normalizeH="0" baseline="0" noProof="0" dirty="0">
              <a:ln>
                <a:noFill/>
              </a:ln>
              <a:solidFill>
                <a:prstClr val="black">
                  <a:lumMod val="75000"/>
                  <a:lumOff val="25000"/>
                </a:prstClr>
              </a:solidFill>
              <a:effectLst/>
              <a:uLnTx/>
              <a:uFillTx/>
              <a:latin typeface="游ゴシック" panose="020F0502020204030204"/>
              <a:ea typeface="游ゴシック" panose="020B0400000000000000" pitchFamily="50" charset="-128"/>
              <a:cs typeface="+mn-cs"/>
            </a:endParaRPr>
          </a:p>
        </p:txBody>
      </p:sp>
      <p:sp>
        <p:nvSpPr>
          <p:cNvPr id="34" name="テキスト ボックス 33">
            <a:extLst>
              <a:ext uri="{FF2B5EF4-FFF2-40B4-BE49-F238E27FC236}">
                <a16:creationId xmlns:a16="http://schemas.microsoft.com/office/drawing/2014/main" id="{C45E402B-1F06-24DF-9EFF-74C73820F4FC}"/>
              </a:ext>
            </a:extLst>
          </p:cNvPr>
          <p:cNvSpPr txBox="1"/>
          <p:nvPr/>
        </p:nvSpPr>
        <p:spPr>
          <a:xfrm>
            <a:off x="3944299" y="2197082"/>
            <a:ext cx="7190730" cy="405945"/>
          </a:xfrm>
          <a:prstGeom prst="rect">
            <a:avLst/>
          </a:prstGeom>
          <a:noFill/>
        </p:spPr>
        <p:txBody>
          <a:bodyPr wrap="square">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1" lang="ja-JP" altLang="en-US" b="1" i="0" u="none" strike="noStrike" kern="1200" cap="none" spc="0" normalizeH="0" baseline="0" noProof="0">
                <a:ln>
                  <a:noFill/>
                </a:ln>
                <a:solidFill>
                  <a:prstClr val="black">
                    <a:lumMod val="75000"/>
                    <a:lumOff val="25000"/>
                  </a:prstClr>
                </a:solidFill>
                <a:effectLst/>
                <a:uLnTx/>
                <a:uFillTx/>
                <a:latin typeface="游ゴシック" panose="020F0502020204030204"/>
                <a:ea typeface="游ゴシック" panose="020B0400000000000000" pitchFamily="50" charset="-128"/>
                <a:cs typeface="+mn-cs"/>
              </a:rPr>
              <a:t>申請内容の取りまとめと地区審査会の実施</a:t>
            </a:r>
            <a:endParaRPr kumimoji="1" lang="ja-JP" altLang="en-US" b="1" i="0" u="none" strike="noStrike" kern="1200" cap="none" spc="0" normalizeH="0" baseline="0" noProof="0" dirty="0">
              <a:ln>
                <a:noFill/>
              </a:ln>
              <a:solidFill>
                <a:prstClr val="black">
                  <a:lumMod val="75000"/>
                  <a:lumOff val="25000"/>
                </a:prstClr>
              </a:solidFill>
              <a:effectLst/>
              <a:uLnTx/>
              <a:uFillTx/>
              <a:latin typeface="游ゴシック" panose="020F0502020204030204"/>
              <a:ea typeface="游ゴシック" panose="020B0400000000000000" pitchFamily="50" charset="-128"/>
              <a:cs typeface="+mn-cs"/>
            </a:endParaRPr>
          </a:p>
        </p:txBody>
      </p:sp>
      <p:sp>
        <p:nvSpPr>
          <p:cNvPr id="35" name="テキスト ボックス 34">
            <a:extLst>
              <a:ext uri="{FF2B5EF4-FFF2-40B4-BE49-F238E27FC236}">
                <a16:creationId xmlns:a16="http://schemas.microsoft.com/office/drawing/2014/main" id="{F7A6D5E8-2A17-EF78-3BCE-C56EF1DFA506}"/>
              </a:ext>
            </a:extLst>
          </p:cNvPr>
          <p:cNvSpPr txBox="1"/>
          <p:nvPr/>
        </p:nvSpPr>
        <p:spPr>
          <a:xfrm>
            <a:off x="3944299" y="3178026"/>
            <a:ext cx="7190730" cy="405945"/>
          </a:xfrm>
          <a:prstGeom prst="rect">
            <a:avLst/>
          </a:prstGeom>
          <a:noFill/>
        </p:spPr>
        <p:txBody>
          <a:bodyPr wrap="square">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1" lang="ja-JP" altLang="en-US" b="1" i="0" u="none" strike="noStrike" kern="1200" cap="none" spc="0" normalizeH="0" baseline="0" noProof="0">
                <a:ln>
                  <a:noFill/>
                </a:ln>
                <a:solidFill>
                  <a:prstClr val="black">
                    <a:lumMod val="75000"/>
                    <a:lumOff val="25000"/>
                  </a:prstClr>
                </a:solidFill>
                <a:effectLst/>
                <a:uLnTx/>
                <a:uFillTx/>
                <a:latin typeface="游ゴシック" panose="020F0502020204030204"/>
                <a:ea typeface="游ゴシック" panose="020B0400000000000000" pitchFamily="50" charset="-128"/>
                <a:cs typeface="+mn-cs"/>
              </a:rPr>
              <a:t>ロータリー財団への申請</a:t>
            </a:r>
            <a:endParaRPr kumimoji="1" lang="ja-JP" altLang="en-US" b="1" i="0" u="none" strike="noStrike" kern="1200" cap="none" spc="0" normalizeH="0" baseline="0" noProof="0" dirty="0">
              <a:ln>
                <a:noFill/>
              </a:ln>
              <a:solidFill>
                <a:prstClr val="black">
                  <a:lumMod val="75000"/>
                  <a:lumOff val="25000"/>
                </a:prstClr>
              </a:solidFill>
              <a:effectLst/>
              <a:uLnTx/>
              <a:uFillTx/>
              <a:latin typeface="游ゴシック" panose="020F0502020204030204"/>
              <a:ea typeface="游ゴシック" panose="020B0400000000000000" pitchFamily="50" charset="-128"/>
              <a:cs typeface="+mn-cs"/>
            </a:endParaRPr>
          </a:p>
        </p:txBody>
      </p:sp>
      <p:sp>
        <p:nvSpPr>
          <p:cNvPr id="36" name="テキスト ボックス 35">
            <a:extLst>
              <a:ext uri="{FF2B5EF4-FFF2-40B4-BE49-F238E27FC236}">
                <a16:creationId xmlns:a16="http://schemas.microsoft.com/office/drawing/2014/main" id="{F254F4A1-B7FF-1E5C-B8A2-9BCDA43818B3}"/>
              </a:ext>
            </a:extLst>
          </p:cNvPr>
          <p:cNvSpPr txBox="1"/>
          <p:nvPr/>
        </p:nvSpPr>
        <p:spPr>
          <a:xfrm>
            <a:off x="3944299" y="4164423"/>
            <a:ext cx="7190730" cy="405945"/>
          </a:xfrm>
          <a:prstGeom prst="rect">
            <a:avLst/>
          </a:prstGeom>
          <a:noFill/>
        </p:spPr>
        <p:txBody>
          <a:bodyPr wrap="square">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1" lang="ja-JP" altLang="en-US" b="1" i="0" u="none" strike="noStrike" kern="1200" cap="none" spc="0" normalizeH="0" baseline="0" noProof="0">
                <a:ln>
                  <a:noFill/>
                </a:ln>
                <a:solidFill>
                  <a:prstClr val="black">
                    <a:lumMod val="75000"/>
                    <a:lumOff val="25000"/>
                  </a:prstClr>
                </a:solidFill>
                <a:effectLst/>
                <a:uLnTx/>
                <a:uFillTx/>
                <a:latin typeface="游ゴシック" panose="020F0502020204030204"/>
                <a:ea typeface="游ゴシック" panose="020B0400000000000000" pitchFamily="50" charset="-128"/>
                <a:cs typeface="+mn-cs"/>
              </a:rPr>
              <a:t>ロータリー財団による承認と振込</a:t>
            </a:r>
            <a:endParaRPr kumimoji="1" lang="ja-JP" altLang="en-US" b="1" i="0" u="none" strike="noStrike" kern="1200" cap="none" spc="0" normalizeH="0" baseline="0" noProof="0" dirty="0">
              <a:ln>
                <a:noFill/>
              </a:ln>
              <a:solidFill>
                <a:prstClr val="black">
                  <a:lumMod val="75000"/>
                  <a:lumOff val="25000"/>
                </a:prstClr>
              </a:solidFill>
              <a:effectLst/>
              <a:uLnTx/>
              <a:uFillTx/>
              <a:latin typeface="游ゴシック" panose="020F0502020204030204"/>
              <a:ea typeface="游ゴシック" panose="020B0400000000000000" pitchFamily="50" charset="-128"/>
              <a:cs typeface="+mn-cs"/>
            </a:endParaRPr>
          </a:p>
        </p:txBody>
      </p:sp>
      <p:sp>
        <p:nvSpPr>
          <p:cNvPr id="37" name="テキスト ボックス 36">
            <a:extLst>
              <a:ext uri="{FF2B5EF4-FFF2-40B4-BE49-F238E27FC236}">
                <a16:creationId xmlns:a16="http://schemas.microsoft.com/office/drawing/2014/main" id="{095CCD9B-CC37-746E-65A7-953A60CF3CA6}"/>
              </a:ext>
            </a:extLst>
          </p:cNvPr>
          <p:cNvSpPr txBox="1"/>
          <p:nvPr/>
        </p:nvSpPr>
        <p:spPr>
          <a:xfrm>
            <a:off x="3944299" y="5116688"/>
            <a:ext cx="7190730" cy="405945"/>
          </a:xfrm>
          <a:prstGeom prst="rect">
            <a:avLst/>
          </a:prstGeom>
          <a:noFill/>
        </p:spPr>
        <p:txBody>
          <a:bodyPr wrap="square">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1" lang="ja-JP" altLang="en-US" b="1" i="0" u="none" strike="noStrike" kern="1200" cap="none" spc="0" normalizeH="0" baseline="0" noProof="0">
                <a:ln>
                  <a:noFill/>
                </a:ln>
                <a:solidFill>
                  <a:prstClr val="black">
                    <a:lumMod val="75000"/>
                    <a:lumOff val="25000"/>
                  </a:prstClr>
                </a:solidFill>
                <a:effectLst/>
                <a:uLnTx/>
                <a:uFillTx/>
                <a:latin typeface="游ゴシック" panose="020F0502020204030204"/>
                <a:ea typeface="游ゴシック" panose="020B0400000000000000" pitchFamily="50" charset="-128"/>
                <a:cs typeface="+mn-cs"/>
              </a:rPr>
              <a:t>各クラブへの振込</a:t>
            </a:r>
            <a:endParaRPr kumimoji="1" lang="ja-JP" altLang="en-US" b="1" i="0" u="none" strike="noStrike" kern="1200" cap="none" spc="0" normalizeH="0" baseline="0" noProof="0" dirty="0">
              <a:ln>
                <a:noFill/>
              </a:ln>
              <a:solidFill>
                <a:prstClr val="black">
                  <a:lumMod val="75000"/>
                  <a:lumOff val="25000"/>
                </a:prstClr>
              </a:solidFill>
              <a:effectLst/>
              <a:uLnTx/>
              <a:uFillTx/>
              <a:latin typeface="游ゴシック" panose="020F0502020204030204"/>
              <a:ea typeface="游ゴシック" panose="020B0400000000000000" pitchFamily="50" charset="-128"/>
              <a:cs typeface="+mn-cs"/>
            </a:endParaRPr>
          </a:p>
        </p:txBody>
      </p:sp>
      <p:grpSp>
        <p:nvGrpSpPr>
          <p:cNvPr id="51" name="グループ化 50">
            <a:extLst>
              <a:ext uri="{FF2B5EF4-FFF2-40B4-BE49-F238E27FC236}">
                <a16:creationId xmlns:a16="http://schemas.microsoft.com/office/drawing/2014/main" id="{58C7B6A4-0F43-7845-E855-A873A65B919E}"/>
              </a:ext>
            </a:extLst>
          </p:cNvPr>
          <p:cNvGrpSpPr/>
          <p:nvPr/>
        </p:nvGrpSpPr>
        <p:grpSpPr>
          <a:xfrm>
            <a:off x="1593113" y="5903727"/>
            <a:ext cx="9959538" cy="761980"/>
            <a:chOff x="1593113" y="5903727"/>
            <a:chExt cx="9959538" cy="761980"/>
          </a:xfrm>
        </p:grpSpPr>
        <p:sp>
          <p:nvSpPr>
            <p:cNvPr id="40" name="四角形: 角を丸くする 61">
              <a:extLst>
                <a:ext uri="{FF2B5EF4-FFF2-40B4-BE49-F238E27FC236}">
                  <a16:creationId xmlns:a16="http://schemas.microsoft.com/office/drawing/2014/main" id="{756AC165-6766-E68D-FBEB-1D643837B896}"/>
                </a:ext>
              </a:extLst>
            </p:cNvPr>
            <p:cNvSpPr/>
            <p:nvPr/>
          </p:nvSpPr>
          <p:spPr>
            <a:xfrm rot="10800000">
              <a:off x="1593113" y="5903727"/>
              <a:ext cx="9959538" cy="761980"/>
            </a:xfrm>
            <a:prstGeom prst="roundRect">
              <a:avLst>
                <a:gd name="adj" fmla="val 500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1" name="四角形: 角を丸くする 62">
              <a:extLst>
                <a:ext uri="{FF2B5EF4-FFF2-40B4-BE49-F238E27FC236}">
                  <a16:creationId xmlns:a16="http://schemas.microsoft.com/office/drawing/2014/main" id="{2C70F3B5-10F1-60EA-572B-944C4F5489A4}"/>
                </a:ext>
              </a:extLst>
            </p:cNvPr>
            <p:cNvSpPr/>
            <p:nvPr/>
          </p:nvSpPr>
          <p:spPr>
            <a:xfrm>
              <a:off x="1747861" y="6008420"/>
              <a:ext cx="1957610" cy="552593"/>
            </a:xfrm>
            <a:prstGeom prst="roundRect">
              <a:avLst>
                <a:gd name="adj" fmla="val 50000"/>
              </a:avLst>
            </a:prstGeom>
            <a:solidFill>
              <a:schemeClr val="bg1"/>
            </a:solidFill>
            <a:ln>
              <a:solidFill>
                <a:srgbClr val="F1921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srgbClr val="F3A447"/>
                  </a:solidFill>
                  <a:effectLst/>
                  <a:uLnTx/>
                  <a:uFillTx/>
                  <a:latin typeface="游ゴシック" panose="020F0502020204030204"/>
                  <a:ea typeface="游ゴシック" panose="020B0400000000000000" pitchFamily="50" charset="-128"/>
                  <a:cs typeface="+mn-cs"/>
                </a:rPr>
                <a:t>翌年</a:t>
              </a:r>
              <a:r>
                <a:rPr kumimoji="1" lang="en-US" altLang="ja-JP" sz="1800" b="1" i="0" u="none" strike="noStrike" kern="1200" cap="none" spc="0" normalizeH="0" baseline="0" noProof="0" dirty="0">
                  <a:ln>
                    <a:noFill/>
                  </a:ln>
                  <a:solidFill>
                    <a:srgbClr val="F3A447"/>
                  </a:solidFill>
                  <a:effectLst/>
                  <a:uLnTx/>
                  <a:uFillTx/>
                  <a:latin typeface="游ゴシック" panose="020F0502020204030204"/>
                  <a:ea typeface="游ゴシック" panose="020B0400000000000000" pitchFamily="50" charset="-128"/>
                  <a:cs typeface="+mn-cs"/>
                </a:rPr>
                <a:t>6</a:t>
              </a:r>
              <a:r>
                <a:rPr kumimoji="1" lang="ja-JP" altLang="en-US" sz="1800" b="1" i="0" u="none" strike="noStrike" kern="1200" cap="none" spc="0" normalizeH="0" baseline="0" noProof="0">
                  <a:ln>
                    <a:noFill/>
                  </a:ln>
                  <a:solidFill>
                    <a:srgbClr val="F3A447"/>
                  </a:solidFill>
                  <a:effectLst/>
                  <a:uLnTx/>
                  <a:uFillTx/>
                  <a:latin typeface="游ゴシック" panose="020F0502020204030204"/>
                  <a:ea typeface="游ゴシック" panose="020B0400000000000000" pitchFamily="50" charset="-128"/>
                  <a:cs typeface="+mn-cs"/>
                </a:rPr>
                <a:t>月末</a:t>
              </a:r>
              <a:endParaRPr kumimoji="1" lang="ja-JP" altLang="en-US" sz="1800" b="1" i="0" u="none" strike="noStrike" kern="1200" cap="none" spc="0" normalizeH="0" baseline="0" noProof="0" dirty="0">
                <a:ln>
                  <a:noFill/>
                </a:ln>
                <a:solidFill>
                  <a:srgbClr val="F3A447"/>
                </a:solidFill>
                <a:effectLst/>
                <a:uLnTx/>
                <a:uFillTx/>
                <a:latin typeface="游ゴシック" panose="020F0502020204030204"/>
                <a:ea typeface="游ゴシック" panose="020B0400000000000000" pitchFamily="50" charset="-128"/>
                <a:cs typeface="+mn-cs"/>
              </a:endParaRPr>
            </a:p>
          </p:txBody>
        </p:sp>
      </p:grpSp>
      <p:sp>
        <p:nvSpPr>
          <p:cNvPr id="42" name="テキスト ボックス 41">
            <a:extLst>
              <a:ext uri="{FF2B5EF4-FFF2-40B4-BE49-F238E27FC236}">
                <a16:creationId xmlns:a16="http://schemas.microsoft.com/office/drawing/2014/main" id="{1E69F850-6569-BEE8-6CF0-62F540C7E071}"/>
              </a:ext>
            </a:extLst>
          </p:cNvPr>
          <p:cNvSpPr txBox="1"/>
          <p:nvPr/>
        </p:nvSpPr>
        <p:spPr>
          <a:xfrm>
            <a:off x="3944299" y="6081743"/>
            <a:ext cx="7190730" cy="405945"/>
          </a:xfrm>
          <a:prstGeom prst="rect">
            <a:avLst/>
          </a:prstGeom>
          <a:noFill/>
        </p:spPr>
        <p:txBody>
          <a:bodyPr wrap="square">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1" lang="ja-JP" altLang="en-US" b="1" i="0" u="none" strike="noStrike" kern="1200" cap="none" spc="0" normalizeH="0" baseline="0" noProof="0">
                <a:ln>
                  <a:noFill/>
                </a:ln>
                <a:solidFill>
                  <a:prstClr val="black">
                    <a:lumMod val="75000"/>
                    <a:lumOff val="25000"/>
                  </a:prstClr>
                </a:solidFill>
                <a:effectLst/>
                <a:uLnTx/>
                <a:uFillTx/>
                <a:latin typeface="游ゴシック" panose="020F0502020204030204"/>
                <a:ea typeface="游ゴシック" panose="020B0400000000000000" pitchFamily="50" charset="-128"/>
                <a:cs typeface="+mn-cs"/>
              </a:rPr>
              <a:t>地区補助金報告書の提出</a:t>
            </a:r>
            <a:endParaRPr kumimoji="1" lang="ja-JP" altLang="en-US" b="1" i="0" u="none" strike="noStrike" kern="1200" cap="none" spc="0" normalizeH="0" baseline="0" noProof="0" dirty="0">
              <a:ln>
                <a:noFill/>
              </a:ln>
              <a:solidFill>
                <a:prstClr val="black">
                  <a:lumMod val="75000"/>
                  <a:lumOff val="25000"/>
                </a:prstClr>
              </a:solidFill>
              <a:effectLst/>
              <a:uLnTx/>
              <a:uFillTx/>
              <a:latin typeface="游ゴシック" panose="020F0502020204030204"/>
              <a:ea typeface="游ゴシック" panose="020B0400000000000000" pitchFamily="50" charset="-128"/>
              <a:cs typeface="+mn-cs"/>
            </a:endParaRPr>
          </a:p>
        </p:txBody>
      </p:sp>
    </p:spTree>
    <p:custDataLst>
      <p:tags r:id="rId1"/>
    </p:custDataLst>
    <p:extLst>
      <p:ext uri="{BB962C8B-B14F-4D97-AF65-F5344CB8AC3E}">
        <p14:creationId xmlns:p14="http://schemas.microsoft.com/office/powerpoint/2010/main" val="215902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dissolve">
                                      <p:cBhvr>
                                        <p:cTn id="12" dur="500"/>
                                        <p:tgtEl>
                                          <p:spTgt spid="3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dissolve">
                                      <p:cBhvr>
                                        <p:cTn id="17" dur="500"/>
                                        <p:tgtEl>
                                          <p:spTgt spid="3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5"/>
                                        </p:tgtEl>
                                        <p:attrNameLst>
                                          <p:attrName>style.visibility</p:attrName>
                                        </p:attrNameLst>
                                      </p:cBhvr>
                                      <p:to>
                                        <p:strVal val="visible"/>
                                      </p:to>
                                    </p:set>
                                    <p:animEffect transition="in" filter="dissolve">
                                      <p:cBhvr>
                                        <p:cTn id="22" dur="500"/>
                                        <p:tgtEl>
                                          <p:spTgt spid="35"/>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animEffect transition="in" filter="dissolve">
                                      <p:cBhvr>
                                        <p:cTn id="27" dur="500"/>
                                        <p:tgtEl>
                                          <p:spTgt spid="36"/>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7"/>
                                        </p:tgtEl>
                                        <p:attrNameLst>
                                          <p:attrName>style.visibility</p:attrName>
                                        </p:attrNameLst>
                                      </p:cBhvr>
                                      <p:to>
                                        <p:strVal val="visible"/>
                                      </p:to>
                                    </p:set>
                                    <p:animEffect transition="in" filter="dissolve">
                                      <p:cBhvr>
                                        <p:cTn id="32" dur="500"/>
                                        <p:tgtEl>
                                          <p:spTgt spid="37"/>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42"/>
                                        </p:tgtEl>
                                        <p:attrNameLst>
                                          <p:attrName>style.visibility</p:attrName>
                                        </p:attrNameLst>
                                      </p:cBhvr>
                                      <p:to>
                                        <p:strVal val="visible"/>
                                      </p:to>
                                    </p:set>
                                    <p:animEffect transition="in" filter="dissolve">
                                      <p:cBhvr>
                                        <p:cTn id="3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4" grpId="0"/>
      <p:bldP spid="35" grpId="0"/>
      <p:bldP spid="36" grpId="0"/>
      <p:bldP spid="37" grpId="0"/>
      <p:bldP spid="4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71F5F51-E941-8C40-9192-FD83E46A1611}"/>
              </a:ext>
            </a:extLst>
          </p:cNvPr>
          <p:cNvSpPr/>
          <p:nvPr/>
        </p:nvSpPr>
        <p:spPr>
          <a:xfrm>
            <a:off x="0" y="-2270"/>
            <a:ext cx="12192000" cy="1097236"/>
          </a:xfrm>
          <a:prstGeom prst="rect">
            <a:avLst/>
          </a:prstGeom>
          <a:solidFill>
            <a:srgbClr val="01B4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rtl="0">
              <a:lnSpc>
                <a:spcPct val="100000"/>
              </a:lnSpc>
              <a:spcBef>
                <a:spcPts val="0"/>
              </a:spcBef>
              <a:spcAft>
                <a:spcPts val="0"/>
              </a:spcAft>
              <a:buClr>
                <a:srgbClr val="000000"/>
              </a:buClr>
              <a:buSzPts val="4200"/>
              <a:buFont typeface="Arial"/>
              <a:buNone/>
            </a:pPr>
            <a:r>
              <a:rPr lang="ja-JP" altLang="en-US" sz="4000" b="1" u="none" strike="noStrike" cap="none">
                <a:solidFill>
                  <a:schemeClr val="lt1"/>
                </a:solidFill>
                <a:latin typeface="Hiragino Kaku Gothic ProN W6" panose="020B0300000000000000" pitchFamily="34" charset="-128"/>
                <a:ea typeface="Hiragino Kaku Gothic ProN W6" panose="020B0300000000000000" pitchFamily="34" charset="-128"/>
                <a:cs typeface="MS PMincho"/>
                <a:sym typeface="MS PMincho"/>
              </a:rPr>
              <a:t>地区補助金活用の注意点</a:t>
            </a:r>
          </a:p>
        </p:txBody>
      </p:sp>
      <p:sp>
        <p:nvSpPr>
          <p:cNvPr id="3" name="Google Shape;201;g208847de0cf_0_83">
            <a:extLst>
              <a:ext uri="{FF2B5EF4-FFF2-40B4-BE49-F238E27FC236}">
                <a16:creationId xmlns:a16="http://schemas.microsoft.com/office/drawing/2014/main" id="{36AE8AF7-96B7-4DCA-555E-D0DA45538360}"/>
              </a:ext>
            </a:extLst>
          </p:cNvPr>
          <p:cNvSpPr txBox="1"/>
          <p:nvPr/>
        </p:nvSpPr>
        <p:spPr>
          <a:xfrm>
            <a:off x="131699" y="1298944"/>
            <a:ext cx="12060301" cy="4924395"/>
          </a:xfrm>
          <a:prstGeom prst="rect">
            <a:avLst/>
          </a:prstGeom>
          <a:noFill/>
          <a:ln>
            <a:noFill/>
          </a:ln>
        </p:spPr>
        <p:txBody>
          <a:bodyPr spcFirstLastPara="1" wrap="square" lIns="91425" tIns="91425" rIns="91425" bIns="91425" anchor="t" anchorCtr="0">
            <a:spAutoFit/>
          </a:bodyPr>
          <a:lstStyle/>
          <a:p>
            <a:pPr marL="457200" indent="-457200">
              <a:spcBef>
                <a:spcPts val="1000"/>
              </a:spcBef>
              <a:spcAft>
                <a:spcPts val="1000"/>
              </a:spcAft>
              <a:buFont typeface="+mj-ea"/>
              <a:buAutoNum type="circleNumDbPlain"/>
            </a:pPr>
            <a:r>
              <a:rPr lang="ja-JP" altLang="en-US" sz="2000">
                <a:solidFill>
                  <a:srgbClr val="282726"/>
                </a:solidFill>
                <a:effectLst/>
                <a:latin typeface="Yu Gothic Medium" panose="020B0400000000000000" pitchFamily="34" charset="-128"/>
                <a:ea typeface="Yu Gothic Medium" panose="020B0400000000000000" pitchFamily="34" charset="-128"/>
              </a:rPr>
              <a:t>次年度地区補助金の申請期限は、</a:t>
            </a:r>
            <a:r>
              <a:rPr lang="en-US" altLang="ja-JP" sz="2000" dirty="0">
                <a:solidFill>
                  <a:srgbClr val="F7A91B"/>
                </a:solidFill>
                <a:effectLst/>
                <a:latin typeface="Yu Gothic Medium" panose="020B0400000000000000" pitchFamily="34" charset="-128"/>
                <a:ea typeface="Yu Gothic Medium" panose="020B0400000000000000" pitchFamily="34" charset="-128"/>
              </a:rPr>
              <a:t>2025</a:t>
            </a:r>
            <a:r>
              <a:rPr lang="ja-JP" altLang="en-US" sz="2000">
                <a:solidFill>
                  <a:srgbClr val="F7A91B"/>
                </a:solidFill>
                <a:effectLst/>
                <a:latin typeface="Yu Gothic Medium" panose="020B0400000000000000" pitchFamily="34" charset="-128"/>
                <a:ea typeface="Yu Gothic Medium" panose="020B0400000000000000" pitchFamily="34" charset="-128"/>
              </a:rPr>
              <a:t>年</a:t>
            </a:r>
            <a:r>
              <a:rPr lang="en-US" altLang="ja-JP" sz="2000" dirty="0">
                <a:solidFill>
                  <a:srgbClr val="F7A91B"/>
                </a:solidFill>
                <a:effectLst/>
                <a:latin typeface="Yu Gothic Medium" panose="020B0400000000000000" pitchFamily="34" charset="-128"/>
                <a:ea typeface="Yu Gothic Medium" panose="020B0400000000000000" pitchFamily="34" charset="-128"/>
              </a:rPr>
              <a:t>4</a:t>
            </a:r>
            <a:r>
              <a:rPr lang="ja-JP" altLang="en-US" sz="2000">
                <a:solidFill>
                  <a:srgbClr val="F7A91B"/>
                </a:solidFill>
                <a:effectLst/>
                <a:latin typeface="Yu Gothic Medium" panose="020B0400000000000000" pitchFamily="34" charset="-128"/>
                <a:ea typeface="Yu Gothic Medium" panose="020B0400000000000000" pitchFamily="34" charset="-128"/>
              </a:rPr>
              <a:t>月</a:t>
            </a:r>
            <a:r>
              <a:rPr lang="en-US" altLang="ja-JP" sz="2000" dirty="0">
                <a:solidFill>
                  <a:srgbClr val="F7A91B"/>
                </a:solidFill>
                <a:effectLst/>
                <a:latin typeface="Yu Gothic Medium" panose="020B0400000000000000" pitchFamily="34" charset="-128"/>
                <a:ea typeface="Yu Gothic Medium" panose="020B0400000000000000" pitchFamily="34" charset="-128"/>
              </a:rPr>
              <a:t>30 </a:t>
            </a:r>
            <a:r>
              <a:rPr lang="ja-JP" altLang="en-US" sz="2000">
                <a:solidFill>
                  <a:srgbClr val="F7A91B"/>
                </a:solidFill>
                <a:effectLst/>
                <a:latin typeface="Yu Gothic Medium" panose="020B0400000000000000" pitchFamily="34" charset="-128"/>
                <a:ea typeface="Yu Gothic Medium" panose="020B0400000000000000" pitchFamily="34" charset="-128"/>
              </a:rPr>
              <a:t>日です。</a:t>
            </a:r>
          </a:p>
          <a:p>
            <a:pPr marL="457200" indent="-457200">
              <a:spcBef>
                <a:spcPts val="1000"/>
              </a:spcBef>
              <a:spcAft>
                <a:spcPts val="1000"/>
              </a:spcAft>
              <a:buFont typeface="+mj-ea"/>
              <a:buAutoNum type="circleNumDbPlain"/>
            </a:pPr>
            <a:r>
              <a:rPr lang="ja-JP" altLang="en-US" sz="2000">
                <a:solidFill>
                  <a:srgbClr val="282726"/>
                </a:solidFill>
                <a:effectLst/>
                <a:latin typeface="Yu Gothic Medium" panose="020B0400000000000000" pitchFamily="34" charset="-128"/>
                <a:ea typeface="Yu Gothic Medium" panose="020B0400000000000000" pitchFamily="34" charset="-128"/>
              </a:rPr>
              <a:t>申請書および報告書の提出先（財団補助金委員会専用メールアドレス）</a:t>
            </a:r>
          </a:p>
          <a:p>
            <a:pPr algn="ctr">
              <a:spcBef>
                <a:spcPts val="1000"/>
              </a:spcBef>
              <a:spcAft>
                <a:spcPts val="1000"/>
              </a:spcAft>
            </a:pPr>
            <a:r>
              <a:rPr lang="en-US" altLang="ja-JP" sz="2800" b="1" dirty="0">
                <a:solidFill>
                  <a:srgbClr val="FF7600"/>
                </a:solidFill>
                <a:effectLst/>
                <a:latin typeface="Yu Gothic" panose="020B0400000000000000" pitchFamily="34" charset="-128"/>
                <a:ea typeface="Yu Gothic" panose="020B0400000000000000" pitchFamily="34" charset="-128"/>
                <a:hlinkClick r:id="rId4">
                  <a:extLst>
                    <a:ext uri="{A12FA001-AC4F-418D-AE19-62706E023703}">
                      <ahyp:hlinkClr xmlns:ahyp="http://schemas.microsoft.com/office/drawing/2018/hyperlinkcolor" val="tx"/>
                    </a:ext>
                  </a:extLst>
                </a:hlinkClick>
              </a:rPr>
              <a:t>hojokin2510@gmail.com</a:t>
            </a:r>
            <a:r>
              <a:rPr lang="ja-JP" altLang="en-US" sz="2800" b="1">
                <a:solidFill>
                  <a:srgbClr val="FF7600"/>
                </a:solidFill>
                <a:effectLst/>
                <a:latin typeface="Yu Gothic" panose="020B0400000000000000" pitchFamily="34" charset="-128"/>
                <a:ea typeface="Yu Gothic" panose="020B0400000000000000" pitchFamily="34" charset="-128"/>
              </a:rPr>
              <a:t>（</a:t>
            </a:r>
            <a:r>
              <a:rPr lang="ja-JP" altLang="en-US" sz="2800" b="1">
                <a:solidFill>
                  <a:srgbClr val="FF7600"/>
                </a:solidFill>
                <a:latin typeface="Yu Gothic" panose="020B0400000000000000" pitchFamily="34" charset="-128"/>
                <a:ea typeface="Yu Gothic" panose="020B0400000000000000" pitchFamily="34" charset="-128"/>
              </a:rPr>
              <a:t>原則メールでの提出</a:t>
            </a:r>
            <a:r>
              <a:rPr lang="ja-JP" altLang="en-US" sz="2800" b="1">
                <a:solidFill>
                  <a:srgbClr val="FF7600"/>
                </a:solidFill>
                <a:effectLst/>
                <a:latin typeface="Yu Gothic" panose="020B0400000000000000" pitchFamily="34" charset="-128"/>
                <a:ea typeface="Yu Gothic" panose="020B0400000000000000" pitchFamily="34" charset="-128"/>
              </a:rPr>
              <a:t>）</a:t>
            </a:r>
            <a:endParaRPr lang="en-US" altLang="ja-JP" sz="2800" b="1" dirty="0">
              <a:solidFill>
                <a:srgbClr val="FF7600"/>
              </a:solidFill>
              <a:effectLst/>
              <a:latin typeface="Yu Gothic" panose="020B0400000000000000" pitchFamily="34" charset="-128"/>
              <a:ea typeface="Yu Gothic" panose="020B0400000000000000" pitchFamily="34" charset="-128"/>
            </a:endParaRPr>
          </a:p>
          <a:p>
            <a:pPr marL="457200" indent="-457200">
              <a:spcBef>
                <a:spcPts val="1000"/>
              </a:spcBef>
              <a:spcAft>
                <a:spcPts val="1000"/>
              </a:spcAft>
              <a:buFont typeface="+mj-ea"/>
              <a:buAutoNum type="circleNumDbPlain" startAt="3"/>
            </a:pPr>
            <a:r>
              <a:rPr lang="ja-JP" altLang="en-US" sz="2000">
                <a:solidFill>
                  <a:srgbClr val="282726"/>
                </a:solidFill>
                <a:effectLst/>
                <a:latin typeface="Yu Gothic Medium" panose="020B0400000000000000" pitchFamily="34" charset="-128"/>
                <a:ea typeface="Yu Gothic Medium" panose="020B0400000000000000" pitchFamily="34" charset="-128"/>
              </a:rPr>
              <a:t>地区補助金申請書が当委員会に到着しましたら、申請書受付メールを送信致します。万が一、送信後</a:t>
            </a:r>
            <a:r>
              <a:rPr lang="en-US" altLang="ja-JP" sz="2000" dirty="0">
                <a:solidFill>
                  <a:srgbClr val="282726"/>
                </a:solidFill>
                <a:effectLst/>
                <a:latin typeface="Yu Gothic Medium" panose="020B0400000000000000" pitchFamily="34" charset="-128"/>
                <a:ea typeface="Yu Gothic Medium" panose="020B0400000000000000" pitchFamily="34" charset="-128"/>
              </a:rPr>
              <a:t>1</a:t>
            </a:r>
            <a:r>
              <a:rPr lang="ja-JP" altLang="en-US" sz="2000">
                <a:solidFill>
                  <a:srgbClr val="282726"/>
                </a:solidFill>
                <a:effectLst/>
                <a:latin typeface="Yu Gothic Medium" panose="020B0400000000000000" pitchFamily="34" charset="-128"/>
                <a:ea typeface="Yu Gothic Medium" panose="020B0400000000000000" pitchFamily="34" charset="-128"/>
              </a:rPr>
              <a:t>週間以上経過しても受付メールが無い場合は、当委員会にご連絡下さい。</a:t>
            </a:r>
          </a:p>
          <a:p>
            <a:pPr marL="457200" indent="-457200">
              <a:spcBef>
                <a:spcPts val="1000"/>
              </a:spcBef>
              <a:spcAft>
                <a:spcPts val="1000"/>
              </a:spcAft>
              <a:buFont typeface="+mj-ea"/>
              <a:buAutoNum type="circleNumDbPlain" startAt="3"/>
            </a:pPr>
            <a:r>
              <a:rPr lang="ja-JP" altLang="en-US" sz="2000">
                <a:solidFill>
                  <a:srgbClr val="282726"/>
                </a:solidFill>
                <a:effectLst/>
                <a:latin typeface="Yu Gothic Medium" panose="020B0400000000000000" pitchFamily="34" charset="-128"/>
                <a:ea typeface="Yu Gothic Medium" panose="020B0400000000000000" pitchFamily="34" charset="-128"/>
              </a:rPr>
              <a:t>地区補助金報告書については、地区ホームページに掲載させていただいております。昨年度報告締切日</a:t>
            </a:r>
            <a:r>
              <a:rPr lang="en-US" altLang="ja-JP" sz="2000" dirty="0">
                <a:solidFill>
                  <a:srgbClr val="282726"/>
                </a:solidFill>
                <a:effectLst/>
                <a:latin typeface="Yu Gothic Medium" panose="020B0400000000000000" pitchFamily="34" charset="-128"/>
                <a:ea typeface="Yu Gothic Medium" panose="020B0400000000000000" pitchFamily="34" charset="-128"/>
              </a:rPr>
              <a:t>6 </a:t>
            </a:r>
            <a:r>
              <a:rPr lang="ja-JP" altLang="en-US" sz="2000">
                <a:solidFill>
                  <a:srgbClr val="282726"/>
                </a:solidFill>
                <a:effectLst/>
                <a:latin typeface="Yu Gothic Medium" panose="020B0400000000000000" pitchFamily="34" charset="-128"/>
                <a:ea typeface="Yu Gothic Medium" panose="020B0400000000000000" pitchFamily="34" charset="-128"/>
              </a:rPr>
              <a:t>月</a:t>
            </a:r>
            <a:r>
              <a:rPr lang="en-US" altLang="ja-JP" sz="2000" dirty="0">
                <a:solidFill>
                  <a:srgbClr val="282726"/>
                </a:solidFill>
                <a:effectLst/>
                <a:latin typeface="Yu Gothic Medium" panose="020B0400000000000000" pitchFamily="34" charset="-128"/>
                <a:ea typeface="Yu Gothic Medium" panose="020B0400000000000000" pitchFamily="34" charset="-128"/>
              </a:rPr>
              <a:t>30 </a:t>
            </a:r>
            <a:r>
              <a:rPr lang="ja-JP" altLang="en-US" sz="2000">
                <a:solidFill>
                  <a:srgbClr val="282726"/>
                </a:solidFill>
                <a:effectLst/>
                <a:latin typeface="Yu Gothic Medium" panose="020B0400000000000000" pitchFamily="34" charset="-128"/>
                <a:ea typeface="Yu Gothic Medium" panose="020B0400000000000000" pitchFamily="34" charset="-128"/>
              </a:rPr>
              <a:t>日を過ぎたクラブは数クラブありました。全クラブの報告が完了しなければ新たな補助金の審査が開始されません。他のクラブに迷惑が掛かりますのでお気を付けくださ</a:t>
            </a:r>
            <a:r>
              <a:rPr lang="ja-JP" altLang="en-US" sz="2000">
                <a:solidFill>
                  <a:srgbClr val="282726"/>
                </a:solidFill>
                <a:latin typeface="Yu Gothic Medium" panose="020B0400000000000000" pitchFamily="34" charset="-128"/>
                <a:ea typeface="Yu Gothic Medium" panose="020B0400000000000000" pitchFamily="34" charset="-128"/>
              </a:rPr>
              <a:t>い</a:t>
            </a:r>
            <a:r>
              <a:rPr lang="ja-JP" altLang="en-US" sz="2000">
                <a:solidFill>
                  <a:srgbClr val="282726"/>
                </a:solidFill>
                <a:effectLst/>
                <a:latin typeface="Yu Gothic Medium" panose="020B0400000000000000" pitchFamily="34" charset="-128"/>
                <a:ea typeface="Yu Gothic Medium" panose="020B0400000000000000" pitchFamily="34" charset="-128"/>
              </a:rPr>
              <a:t>。</a:t>
            </a:r>
          </a:p>
          <a:p>
            <a:pPr marL="457200" indent="-457200">
              <a:spcBef>
                <a:spcPts val="1000"/>
              </a:spcBef>
              <a:spcAft>
                <a:spcPts val="1000"/>
              </a:spcAft>
              <a:buFont typeface="+mj-ea"/>
              <a:buAutoNum type="circleNumDbPlain" startAt="3"/>
            </a:pPr>
            <a:r>
              <a:rPr lang="ja-JP" altLang="en-US" sz="2000">
                <a:solidFill>
                  <a:srgbClr val="282726"/>
                </a:solidFill>
                <a:effectLst/>
                <a:latin typeface="Yu Gothic Medium" panose="020B0400000000000000" pitchFamily="34" charset="-128"/>
                <a:ea typeface="Yu Gothic Medium" panose="020B0400000000000000" pitchFamily="34" charset="-128"/>
              </a:rPr>
              <a:t>プロジェクト内容が変更になったり、申請金額が変更になりましたら、</a:t>
            </a:r>
            <a:r>
              <a:rPr lang="ja-JP" altLang="en-US" sz="2000">
                <a:solidFill>
                  <a:srgbClr val="F7A91B"/>
                </a:solidFill>
                <a:effectLst/>
                <a:latin typeface="Yu Gothic Medium" panose="020B0400000000000000" pitchFamily="34" charset="-128"/>
                <a:ea typeface="Yu Gothic Medium" panose="020B0400000000000000" pitchFamily="34" charset="-128"/>
              </a:rPr>
              <a:t>プロジェクト実施前</a:t>
            </a:r>
            <a:r>
              <a:rPr lang="ja-JP" altLang="en-US" sz="2000">
                <a:solidFill>
                  <a:srgbClr val="282726"/>
                </a:solidFill>
                <a:effectLst/>
                <a:latin typeface="Yu Gothic Medium" panose="020B0400000000000000" pitchFamily="34" charset="-128"/>
                <a:ea typeface="Yu Gothic Medium" panose="020B0400000000000000" pitchFamily="34" charset="-128"/>
              </a:rPr>
              <a:t>に当委員会へご連絡下さい。</a:t>
            </a:r>
          </a:p>
        </p:txBody>
      </p:sp>
      <p:sp>
        <p:nvSpPr>
          <p:cNvPr id="4" name="Subtitle 14">
            <a:extLst>
              <a:ext uri="{FF2B5EF4-FFF2-40B4-BE49-F238E27FC236}">
                <a16:creationId xmlns:a16="http://schemas.microsoft.com/office/drawing/2014/main" id="{4CAD7157-B544-F8E2-4FED-BD853621B4D9}"/>
              </a:ext>
            </a:extLst>
          </p:cNvPr>
          <p:cNvSpPr txBox="1">
            <a:spLocks/>
          </p:cNvSpPr>
          <p:nvPr/>
        </p:nvSpPr>
        <p:spPr>
          <a:xfrm>
            <a:off x="101823" y="6466923"/>
            <a:ext cx="2651887" cy="2878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S PMincho"/>
                <a:ea typeface="MS PMincho"/>
                <a:cs typeface="MS PMincho"/>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S PMincho"/>
                <a:ea typeface="MS PMincho"/>
                <a:cs typeface="MS PMincho"/>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S PMincho"/>
                <a:ea typeface="MS PMincho"/>
                <a:cs typeface="MS PMincho"/>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9pPr>
          </a:lstStyle>
          <a:p>
            <a:pPr marL="0" indent="0">
              <a:buNone/>
            </a:pP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r>
              <a:rPr lang="ja-JP" altLang="en-US" sz="1400" b="1" dirty="0">
                <a:solidFill>
                  <a:srgbClr val="F7A81B"/>
                </a:solidFill>
                <a:latin typeface="HGPｺﾞｼｯｸM" panose="020B0600000000000000" pitchFamily="50" charset="-128"/>
                <a:ea typeface="HGPｺﾞｼｯｸM" panose="020B0600000000000000" pitchFamily="50" charset="-128"/>
              </a:rPr>
              <a:t>世界でよいことをしよう</a:t>
            </a:r>
            <a:r>
              <a:rPr lang="en-US" altLang="ja-JP" sz="1400" b="1" i="0" u="none" baseline="0" dirty="0">
                <a:solidFill>
                  <a:srgbClr val="F7A81B"/>
                </a:solidFill>
                <a:latin typeface="HGPｺﾞｼｯｸM" panose="020B0600000000000000" pitchFamily="50" charset="-128"/>
                <a:ea typeface="HGPｺﾞｼｯｸM" panose="020B0600000000000000" pitchFamily="50" charset="-128"/>
              </a:rPr>
              <a:t>』</a:t>
            </a:r>
            <a:endParaRPr lang="ja" sz="1400" b="1" i="0" u="none" baseline="0" dirty="0">
              <a:solidFill>
                <a:srgbClr val="F7A81B"/>
              </a:solidFill>
              <a:latin typeface="HGPｺﾞｼｯｸM" panose="020B0600000000000000" pitchFamily="50" charset="-128"/>
              <a:ea typeface="HGPｺﾞｼｯｸM" panose="020B0600000000000000" pitchFamily="50" charset="-128"/>
            </a:endParaRPr>
          </a:p>
        </p:txBody>
      </p:sp>
      <p:pic>
        <p:nvPicPr>
          <p:cNvPr id="8" name="図 7">
            <a:extLst>
              <a:ext uri="{FF2B5EF4-FFF2-40B4-BE49-F238E27FC236}">
                <a16:creationId xmlns:a16="http://schemas.microsoft.com/office/drawing/2014/main" id="{9C5E1C3D-2EA0-5B94-73F5-970815BECC5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806263" y="6187862"/>
            <a:ext cx="2197608" cy="566928"/>
          </a:xfrm>
          <a:prstGeom prst="rect">
            <a:avLst/>
          </a:prstGeom>
        </p:spPr>
      </p:pic>
    </p:spTree>
    <p:custDataLst>
      <p:tags r:id="rId1"/>
    </p:custDataLst>
    <p:extLst>
      <p:ext uri="{BB962C8B-B14F-4D97-AF65-F5344CB8AC3E}">
        <p14:creationId xmlns:p14="http://schemas.microsoft.com/office/powerpoint/2010/main" val="2925262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2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2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2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2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2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iterate type="lt">
                                    <p:tmPct val="10000"/>
                                  </p:iterate>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2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_HDOfficeLightV0">
  <a:themeElements>
    <a:clrScheme name="">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2_HDOfficeLightV0">
      <a:majorFont>
        <a:latin typeface="Calibri Light"/>
        <a:ea typeface="SimSun"/>
        <a:cs typeface=""/>
      </a:majorFont>
      <a:minorFont>
        <a:latin typeface="Calibri"/>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Tx/>
          <a:buSzTx/>
          <a:buFont typeface="Arial" panose="020B0604020202020204" pitchFamily="34" charset="0"/>
          <a:buNone/>
          <a:tabLst/>
          <a:defRPr kumimoji="0" lang="zh-CN" altLang="ja-JP"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Tx/>
          <a:buSzTx/>
          <a:buFont typeface="Arial" panose="020B0604020202020204" pitchFamily="34" charset="0"/>
          <a:buNone/>
          <a:tabLst/>
          <a:defRPr kumimoji="0" lang="zh-CN" altLang="ja-JP"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HDOfficeLightV0">
  <a:themeElements>
    <a:clrScheme name="">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2_HDOfficeLightV0">
      <a:majorFont>
        <a:latin typeface="Calibri Light"/>
        <a:ea typeface="SimSun"/>
        <a:cs typeface=""/>
      </a:majorFont>
      <a:minorFont>
        <a:latin typeface="Calibri"/>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Tx/>
          <a:buSzTx/>
          <a:buFont typeface="Arial" panose="020B0604020202020204" pitchFamily="34" charset="0"/>
          <a:buNone/>
          <a:tabLst/>
          <a:defRPr kumimoji="0" lang="zh-CN" altLang="ja-JP"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Tx/>
          <a:buSzTx/>
          <a:buFont typeface="Arial" panose="020B0604020202020204" pitchFamily="34" charset="0"/>
          <a:buNone/>
          <a:tabLst/>
          <a:defRPr kumimoji="0" lang="zh-CN" altLang="ja-JP"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Office Theme">
  <a:themeElements>
    <a:clrScheme name="Rotary Basic 1">
      <a:dk1>
        <a:srgbClr val="000000"/>
      </a:dk1>
      <a:lt1>
        <a:srgbClr val="FFFFFF"/>
      </a:lt1>
      <a:dk2>
        <a:srgbClr val="44546A"/>
      </a:dk2>
      <a:lt2>
        <a:srgbClr val="E7E6E6"/>
      </a:lt2>
      <a:accent1>
        <a:srgbClr val="17458F"/>
      </a:accent1>
      <a:accent2>
        <a:srgbClr val="872175"/>
      </a:accent2>
      <a:accent3>
        <a:srgbClr val="F7A81B"/>
      </a:accent3>
      <a:accent4>
        <a:srgbClr val="FF7600"/>
      </a:accent4>
      <a:accent5>
        <a:srgbClr val="C6BCD0"/>
      </a:accent5>
      <a:accent6>
        <a:srgbClr val="C9DEE9"/>
      </a:accent6>
      <a:hlink>
        <a:srgbClr val="0563C1"/>
      </a:hlink>
      <a:folHlink>
        <a:srgbClr val="954F72"/>
      </a:folHlink>
    </a:clrScheme>
    <a:fontScheme name="Arial">
      <a:majorFont>
        <a:latin typeface="MS PGothic" panose="020B0604020202020204"/>
        <a:ea typeface="MS PMincho"/>
        <a:cs typeface="MS PMincho"/>
        <a:font script="Jpan" typeface="MS PMincho"/>
        <a:font script="Hang" typeface="MS PMincho"/>
        <a:font script="Hans" typeface="MS PMincho"/>
        <a:font script="Hant" typeface="MS PMincho"/>
        <a:font script="Arab" typeface="MS PGothic"/>
        <a:font script="Hebr" typeface="MS PGothic"/>
        <a:font script="Thai" typeface="MS PMincho"/>
        <a:font script="Ethi" typeface="MS PMincho"/>
        <a:font script="Beng" typeface="MS PMincho"/>
        <a:font script="Gujr" typeface="MS PMincho"/>
        <a:font script="Khmr" typeface="MS PMincho"/>
        <a:font script="Knda" typeface="MS PMincho"/>
        <a:font script="Guru" typeface="MS PMincho"/>
        <a:font script="Cans" typeface="MS PMincho"/>
        <a:font script="Cher" typeface="MS PMincho"/>
        <a:font script="Yiii" typeface="MS PMincho"/>
        <a:font script="Tibt" typeface="MS PMincho"/>
        <a:font script="Thaa" typeface="MS PMincho"/>
        <a:font script="Deva" typeface="MS PMincho"/>
        <a:font script="Telu" typeface="MS PMincho"/>
        <a:font script="Taml" typeface="MS PMincho"/>
        <a:font script="Syrc" typeface="MS PMincho"/>
        <a:font script="Orya" typeface="MS PMincho"/>
        <a:font script="Mlym" typeface="MS PMincho"/>
        <a:font script="Laoo" typeface="MS PMincho"/>
        <a:font script="Sinh" typeface="MS PMincho"/>
        <a:font script="Mong" typeface="MS PMincho"/>
        <a:font script="Viet" typeface="MS PGothic"/>
        <a:font script="Uigh" typeface="MS PMincho"/>
        <a:font script="Geor" typeface="MS PMincho"/>
      </a:majorFont>
      <a:minorFont>
        <a:latin typeface="MS PGothic" panose="020B0604020202020204"/>
        <a:ea typeface="MS PMincho"/>
        <a:cs typeface="MS PMincho"/>
        <a:font script="Jpan" typeface="MS PMincho"/>
        <a:font script="Hang" typeface="MS PMincho"/>
        <a:font script="Hans" typeface="MS PMincho"/>
        <a:font script="Hant" typeface="MS PMincho"/>
        <a:font script="Arab" typeface="MS PGothic"/>
        <a:font script="Hebr" typeface="MS PGothic"/>
        <a:font script="Thai" typeface="MS PMincho"/>
        <a:font script="Ethi" typeface="MS PMincho"/>
        <a:font script="Beng" typeface="MS PMincho"/>
        <a:font script="Gujr" typeface="MS PMincho"/>
        <a:font script="Khmr" typeface="MS PMincho"/>
        <a:font script="Knda" typeface="MS PMincho"/>
        <a:font script="Guru" typeface="MS PMincho"/>
        <a:font script="Cans" typeface="MS PMincho"/>
        <a:font script="Cher" typeface="MS PMincho"/>
        <a:font script="Yiii" typeface="MS PMincho"/>
        <a:font script="Tibt" typeface="MS PMincho"/>
        <a:font script="Thaa" typeface="MS PMincho"/>
        <a:font script="Deva" typeface="MS PMincho"/>
        <a:font script="Telu" typeface="MS PMincho"/>
        <a:font script="Taml" typeface="MS PMincho"/>
        <a:font script="Syrc" typeface="MS PMincho"/>
        <a:font script="Orya" typeface="MS PMincho"/>
        <a:font script="Mlym" typeface="MS PMincho"/>
        <a:font script="Laoo" typeface="MS PMincho"/>
        <a:font script="Sinh" typeface="MS PMincho"/>
        <a:font script="Mong" typeface="MS PMincho"/>
        <a:font script="Viet" typeface="MS PGothic"/>
        <a:font script="Uigh" typeface="MS PMincho"/>
        <a:font script="Geor" typeface="MS PMincho"/>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32425</TotalTime>
  <Words>3733</Words>
  <Application>Microsoft Macintosh PowerPoint</Application>
  <PresentationFormat>ワイド画面</PresentationFormat>
  <Paragraphs>510</Paragraphs>
  <Slides>17</Slides>
  <Notes>15</Notes>
  <HiddenSlides>0</HiddenSlides>
  <MMClips>0</MMClips>
  <ScaleCrop>false</ScaleCrop>
  <HeadingPairs>
    <vt:vector size="6" baseType="variant">
      <vt:variant>
        <vt:lpstr>使用されているフォント</vt:lpstr>
      </vt:variant>
      <vt:variant>
        <vt:i4>21</vt:i4>
      </vt:variant>
      <vt:variant>
        <vt:lpstr>テーマ</vt:lpstr>
      </vt:variant>
      <vt:variant>
        <vt:i4>3</vt:i4>
      </vt:variant>
      <vt:variant>
        <vt:lpstr>スライド タイトル</vt:lpstr>
      </vt:variant>
      <vt:variant>
        <vt:i4>17</vt:i4>
      </vt:variant>
    </vt:vector>
  </HeadingPairs>
  <TitlesOfParts>
    <vt:vector size="41" baseType="lpstr">
      <vt:lpstr>BIZ UDPゴシック</vt:lpstr>
      <vt:lpstr>HGPｺﾞｼｯｸM</vt:lpstr>
      <vt:lpstr>Hiragino Kaku Gothic Pro W3</vt:lpstr>
      <vt:lpstr>Hiragino Kaku Gothic ProN W3</vt:lpstr>
      <vt:lpstr>Hiragino Kaku Gothic ProN W6</vt:lpstr>
      <vt:lpstr>Hiragino Kaku Gothic Std W8</vt:lpstr>
      <vt:lpstr>MS PGothic</vt:lpstr>
      <vt:lpstr>MS PGothic</vt:lpstr>
      <vt:lpstr>MS PMincho</vt:lpstr>
      <vt:lpstr>Noto Sans JP</vt:lpstr>
      <vt:lpstr>游ゴシック</vt:lpstr>
      <vt:lpstr>游ゴシック</vt:lpstr>
      <vt:lpstr>Yu Gothic Medium</vt:lpstr>
      <vt:lpstr>Agency FB</vt:lpstr>
      <vt:lpstr>Arial</vt:lpstr>
      <vt:lpstr>Arial Narrow</vt:lpstr>
      <vt:lpstr>Calibri</vt:lpstr>
      <vt:lpstr>Calibri Light</vt:lpstr>
      <vt:lpstr>Georgia</vt:lpstr>
      <vt:lpstr>Wingdings</vt:lpstr>
      <vt:lpstr>Wingdings 2</vt:lpstr>
      <vt:lpstr>2_HDOfficeLightV0</vt:lpstr>
      <vt:lpstr>3_HDOfficeLightV0</vt:lpstr>
      <vt:lpstr>3_Office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Thank you for your heart…</dc:title>
  <dc:creator>user</dc:creator>
  <cp:lastModifiedBy>天内和幸</cp:lastModifiedBy>
  <cp:revision>190</cp:revision>
  <cp:lastPrinted>2024-03-23T02:13:47Z</cp:lastPrinted>
  <dcterms:created xsi:type="dcterms:W3CDTF">2021-03-30T02:09:12Z</dcterms:created>
  <dcterms:modified xsi:type="dcterms:W3CDTF">2025-03-02T04:24:07Z</dcterms:modified>
</cp:coreProperties>
</file>