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1.xml" ContentType="application/vnd.openxmlformats-officedocument.presentationml.tags+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2"/>
  </p:notesMasterIdLst>
  <p:handoutMasterIdLst>
    <p:handoutMasterId r:id="rId13"/>
  </p:handoutMasterIdLst>
  <p:sldIdLst>
    <p:sldId id="256" r:id="rId2"/>
    <p:sldId id="257" r:id="rId3"/>
    <p:sldId id="258" r:id="rId4"/>
    <p:sldId id="259" r:id="rId5"/>
    <p:sldId id="665" r:id="rId6"/>
    <p:sldId id="264" r:id="rId7"/>
    <p:sldId id="262" r:id="rId8"/>
    <p:sldId id="883" r:id="rId9"/>
    <p:sldId id="384" r:id="rId10"/>
    <p:sldId id="391" r:id="rId11"/>
  </p:sldIdLst>
  <p:sldSz cx="12192000" cy="6858000"/>
  <p:notesSz cx="6797675" cy="99266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632">
          <p15:clr>
            <a:srgbClr val="A4A3A4"/>
          </p15:clr>
        </p15:guide>
        <p15:guide id="2" pos="384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2" roundtripDataSignature="AMtx7mgrzWxufMBjzKSKO/qmqI+pOlAH7Q=="/>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浩樹 入井" initials="浩入" lastIdx="2" clrIdx="0">
    <p:extLst>
      <p:ext uri="{19B8F6BF-5375-455C-9EA6-DF929625EA0E}">
        <p15:presenceInfo xmlns:p15="http://schemas.microsoft.com/office/powerpoint/2012/main" userId="99469f6b3a03403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CCFF"/>
    <a:srgbClr val="000000"/>
    <a:srgbClr val="FF66CC"/>
    <a:srgbClr val="FF00FF"/>
    <a:srgbClr val="33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0577C4A-B668-412B-A961-A111210C082E}">
  <a:tblStyle styleId="{10577C4A-B668-412B-A961-A111210C082E}"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78178" autoAdjust="0"/>
  </p:normalViewPr>
  <p:slideViewPr>
    <p:cSldViewPr snapToGrid="0">
      <p:cViewPr varScale="1">
        <p:scale>
          <a:sx n="64" d="100"/>
          <a:sy n="64" d="100"/>
        </p:scale>
        <p:origin x="1334" y="-494"/>
      </p:cViewPr>
      <p:guideLst>
        <p:guide orient="horz" pos="2632"/>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26"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5"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23" Type="http://schemas.openxmlformats.org/officeDocument/2006/relationships/commentAuthors" Target="commentAuthor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22" Type="http://customschemas.google.com/relationships/presentationmetadata" Target="metadata"/><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3693141050795626E-2"/>
          <c:y val="0.11459558040159921"/>
          <c:w val="0.85713894356955378"/>
          <c:h val="0.6516365511626403"/>
        </c:manualLayout>
      </c:layout>
      <c:areaChart>
        <c:grouping val="standard"/>
        <c:varyColors val="0"/>
        <c:ser>
          <c:idx val="2"/>
          <c:order val="2"/>
          <c:tx>
            <c:strRef>
              <c:f>Sheet1!$D$1</c:f>
              <c:strCache>
                <c:ptCount val="1"/>
                <c:pt idx="0">
                  <c:v>系列 3</c:v>
                </c:pt>
              </c:strCache>
            </c:strRef>
          </c:tx>
          <c:spPr>
            <a:solidFill>
              <a:srgbClr val="FFFF00"/>
            </a:solidFill>
            <a:ln w="60325" cap="sq">
              <a:noFill/>
              <a:miter lim="800000"/>
            </a:ln>
          </c:spPr>
          <c:cat>
            <c:numRef>
              <c:f>Sheet1!$A$2:$A$35</c:f>
              <c:numCache>
                <c:formatCode>General</c:formatCode>
                <c:ptCount val="34"/>
                <c:pt idx="0">
                  <c:v>2500</c:v>
                </c:pt>
                <c:pt idx="1">
                  <c:v>2510</c:v>
                </c:pt>
                <c:pt idx="2">
                  <c:v>2520</c:v>
                </c:pt>
                <c:pt idx="3">
                  <c:v>2530</c:v>
                </c:pt>
                <c:pt idx="4">
                  <c:v>2540</c:v>
                </c:pt>
                <c:pt idx="5">
                  <c:v>2550</c:v>
                </c:pt>
                <c:pt idx="6">
                  <c:v>2560</c:v>
                </c:pt>
                <c:pt idx="7">
                  <c:v>2570</c:v>
                </c:pt>
                <c:pt idx="8">
                  <c:v>2770</c:v>
                </c:pt>
                <c:pt idx="9">
                  <c:v>2790</c:v>
                </c:pt>
                <c:pt idx="10">
                  <c:v>2800</c:v>
                </c:pt>
                <c:pt idx="11">
                  <c:v>2820</c:v>
                </c:pt>
                <c:pt idx="12">
                  <c:v>2830</c:v>
                </c:pt>
                <c:pt idx="13">
                  <c:v>2840</c:v>
                </c:pt>
                <c:pt idx="14">
                  <c:v>2580</c:v>
                </c:pt>
                <c:pt idx="15">
                  <c:v>2590</c:v>
                </c:pt>
                <c:pt idx="16">
                  <c:v>2600</c:v>
                </c:pt>
                <c:pt idx="17">
                  <c:v>2610</c:v>
                </c:pt>
                <c:pt idx="18">
                  <c:v>2620</c:v>
                </c:pt>
                <c:pt idx="19">
                  <c:v>2630</c:v>
                </c:pt>
                <c:pt idx="20">
                  <c:v>2750</c:v>
                </c:pt>
                <c:pt idx="21">
                  <c:v>2760</c:v>
                </c:pt>
                <c:pt idx="22">
                  <c:v>2780</c:v>
                </c:pt>
                <c:pt idx="23">
                  <c:v>2640</c:v>
                </c:pt>
                <c:pt idx="24">
                  <c:v>2650</c:v>
                </c:pt>
                <c:pt idx="25">
                  <c:v>2660</c:v>
                </c:pt>
                <c:pt idx="26">
                  <c:v>2670</c:v>
                </c:pt>
                <c:pt idx="27">
                  <c:v>2680</c:v>
                </c:pt>
                <c:pt idx="28">
                  <c:v>2690</c:v>
                </c:pt>
                <c:pt idx="29">
                  <c:v>2700</c:v>
                </c:pt>
                <c:pt idx="30">
                  <c:v>2710</c:v>
                </c:pt>
                <c:pt idx="31">
                  <c:v>2720</c:v>
                </c:pt>
                <c:pt idx="32">
                  <c:v>2730</c:v>
                </c:pt>
                <c:pt idx="33">
                  <c:v>2740</c:v>
                </c:pt>
              </c:numCache>
            </c:numRef>
          </c:cat>
          <c:val>
            <c:numRef>
              <c:f>Sheet1!$D$2:$D$35</c:f>
              <c:numCache>
                <c:formatCode>#,##0_);[Red]\(#,##0\)</c:formatCode>
                <c:ptCount val="34"/>
                <c:pt idx="0">
                  <c:v>17293</c:v>
                </c:pt>
                <c:pt idx="1">
                  <c:v>17293</c:v>
                </c:pt>
                <c:pt idx="2">
                  <c:v>17293</c:v>
                </c:pt>
                <c:pt idx="3">
                  <c:v>17293</c:v>
                </c:pt>
                <c:pt idx="4">
                  <c:v>17293</c:v>
                </c:pt>
                <c:pt idx="5">
                  <c:v>17293</c:v>
                </c:pt>
                <c:pt idx="6">
                  <c:v>17293</c:v>
                </c:pt>
                <c:pt idx="7">
                  <c:v>17293</c:v>
                </c:pt>
                <c:pt idx="8">
                  <c:v>17293</c:v>
                </c:pt>
                <c:pt idx="9">
                  <c:v>17293</c:v>
                </c:pt>
                <c:pt idx="10">
                  <c:v>17293</c:v>
                </c:pt>
                <c:pt idx="11">
                  <c:v>17293</c:v>
                </c:pt>
                <c:pt idx="12">
                  <c:v>17293</c:v>
                </c:pt>
                <c:pt idx="13">
                  <c:v>17293</c:v>
                </c:pt>
                <c:pt idx="14">
                  <c:v>17293</c:v>
                </c:pt>
                <c:pt idx="15">
                  <c:v>17293</c:v>
                </c:pt>
                <c:pt idx="16">
                  <c:v>17293</c:v>
                </c:pt>
                <c:pt idx="17">
                  <c:v>17293</c:v>
                </c:pt>
                <c:pt idx="18">
                  <c:v>17293</c:v>
                </c:pt>
                <c:pt idx="19">
                  <c:v>17293</c:v>
                </c:pt>
                <c:pt idx="20">
                  <c:v>17293</c:v>
                </c:pt>
                <c:pt idx="21">
                  <c:v>17293</c:v>
                </c:pt>
                <c:pt idx="22">
                  <c:v>17293</c:v>
                </c:pt>
                <c:pt idx="23">
                  <c:v>17293</c:v>
                </c:pt>
                <c:pt idx="24">
                  <c:v>17293</c:v>
                </c:pt>
                <c:pt idx="25">
                  <c:v>17293</c:v>
                </c:pt>
                <c:pt idx="26">
                  <c:v>17293</c:v>
                </c:pt>
                <c:pt idx="27">
                  <c:v>17293</c:v>
                </c:pt>
                <c:pt idx="28">
                  <c:v>17293</c:v>
                </c:pt>
                <c:pt idx="29">
                  <c:v>17293</c:v>
                </c:pt>
                <c:pt idx="30">
                  <c:v>17293</c:v>
                </c:pt>
                <c:pt idx="31">
                  <c:v>17293</c:v>
                </c:pt>
                <c:pt idx="32">
                  <c:v>17293</c:v>
                </c:pt>
                <c:pt idx="33">
                  <c:v>17293</c:v>
                </c:pt>
              </c:numCache>
            </c:numRef>
          </c:val>
          <c:extLst>
            <c:ext xmlns:c16="http://schemas.microsoft.com/office/drawing/2014/chart" uri="{C3380CC4-5D6E-409C-BE32-E72D297353CC}">
              <c16:uniqueId val="{00000000-2CCC-4669-A621-FC4910F42ECE}"/>
            </c:ext>
          </c:extLst>
        </c:ser>
        <c:dLbls>
          <c:showLegendKey val="0"/>
          <c:showVal val="0"/>
          <c:showCatName val="0"/>
          <c:showSerName val="0"/>
          <c:showPercent val="0"/>
          <c:showBubbleSize val="0"/>
        </c:dLbls>
        <c:axId val="47756032"/>
        <c:axId val="47757568"/>
      </c:areaChart>
      <c:barChart>
        <c:barDir val="col"/>
        <c:grouping val="clustered"/>
        <c:varyColors val="0"/>
        <c:ser>
          <c:idx val="0"/>
          <c:order val="0"/>
          <c:tx>
            <c:strRef>
              <c:f>Sheet1!$B$1</c:f>
              <c:strCache>
                <c:ptCount val="1"/>
                <c:pt idx="0">
                  <c:v>列2</c:v>
                </c:pt>
              </c:strCache>
            </c:strRef>
          </c:tx>
          <c:invertIfNegative val="0"/>
          <c:cat>
            <c:numRef>
              <c:f>Sheet1!$A$2:$A$35</c:f>
              <c:numCache>
                <c:formatCode>General</c:formatCode>
                <c:ptCount val="34"/>
                <c:pt idx="0">
                  <c:v>2500</c:v>
                </c:pt>
                <c:pt idx="1">
                  <c:v>2510</c:v>
                </c:pt>
                <c:pt idx="2">
                  <c:v>2520</c:v>
                </c:pt>
                <c:pt idx="3">
                  <c:v>2530</c:v>
                </c:pt>
                <c:pt idx="4">
                  <c:v>2540</c:v>
                </c:pt>
                <c:pt idx="5">
                  <c:v>2550</c:v>
                </c:pt>
                <c:pt idx="6">
                  <c:v>2560</c:v>
                </c:pt>
                <c:pt idx="7">
                  <c:v>2570</c:v>
                </c:pt>
                <c:pt idx="8">
                  <c:v>2770</c:v>
                </c:pt>
                <c:pt idx="9">
                  <c:v>2790</c:v>
                </c:pt>
                <c:pt idx="10">
                  <c:v>2800</c:v>
                </c:pt>
                <c:pt idx="11">
                  <c:v>2820</c:v>
                </c:pt>
                <c:pt idx="12">
                  <c:v>2830</c:v>
                </c:pt>
                <c:pt idx="13">
                  <c:v>2840</c:v>
                </c:pt>
                <c:pt idx="14">
                  <c:v>2580</c:v>
                </c:pt>
                <c:pt idx="15">
                  <c:v>2590</c:v>
                </c:pt>
                <c:pt idx="16">
                  <c:v>2600</c:v>
                </c:pt>
                <c:pt idx="17">
                  <c:v>2610</c:v>
                </c:pt>
                <c:pt idx="18">
                  <c:v>2620</c:v>
                </c:pt>
                <c:pt idx="19">
                  <c:v>2630</c:v>
                </c:pt>
                <c:pt idx="20">
                  <c:v>2750</c:v>
                </c:pt>
                <c:pt idx="21">
                  <c:v>2760</c:v>
                </c:pt>
                <c:pt idx="22">
                  <c:v>2780</c:v>
                </c:pt>
                <c:pt idx="23">
                  <c:v>2640</c:v>
                </c:pt>
                <c:pt idx="24">
                  <c:v>2650</c:v>
                </c:pt>
                <c:pt idx="25">
                  <c:v>2660</c:v>
                </c:pt>
                <c:pt idx="26">
                  <c:v>2670</c:v>
                </c:pt>
                <c:pt idx="27">
                  <c:v>2680</c:v>
                </c:pt>
                <c:pt idx="28">
                  <c:v>2690</c:v>
                </c:pt>
                <c:pt idx="29">
                  <c:v>2700</c:v>
                </c:pt>
                <c:pt idx="30">
                  <c:v>2710</c:v>
                </c:pt>
                <c:pt idx="31">
                  <c:v>2720</c:v>
                </c:pt>
                <c:pt idx="32">
                  <c:v>2730</c:v>
                </c:pt>
                <c:pt idx="33">
                  <c:v>2740</c:v>
                </c:pt>
              </c:numCache>
            </c:numRef>
          </c:cat>
          <c:val>
            <c:numRef>
              <c:f>Sheet1!$B$2:$B$35</c:f>
              <c:numCache>
                <c:formatCode>General</c:formatCode>
                <c:ptCount val="34"/>
              </c:numCache>
            </c:numRef>
          </c:val>
          <c:extLst>
            <c:ext xmlns:c16="http://schemas.microsoft.com/office/drawing/2014/chart" uri="{C3380CC4-5D6E-409C-BE32-E72D297353CC}">
              <c16:uniqueId val="{00000001-2CCC-4669-A621-FC4910F42ECE}"/>
            </c:ext>
          </c:extLst>
        </c:ser>
        <c:ser>
          <c:idx val="1"/>
          <c:order val="1"/>
          <c:tx>
            <c:strRef>
              <c:f>Sheet1!$C$1</c:f>
              <c:strCache>
                <c:ptCount val="1"/>
                <c:pt idx="0">
                  <c:v>平均寄付額</c:v>
                </c:pt>
              </c:strCache>
            </c:strRef>
          </c:tx>
          <c:spPr>
            <a:solidFill>
              <a:srgbClr val="0087FF"/>
            </a:solidFill>
            <a:ln w="22225">
              <a:noFill/>
            </a:ln>
          </c:spPr>
          <c:invertIfNegative val="0"/>
          <c:cat>
            <c:numRef>
              <c:f>Sheet1!$A$2:$A$35</c:f>
              <c:numCache>
                <c:formatCode>General</c:formatCode>
                <c:ptCount val="34"/>
                <c:pt idx="0">
                  <c:v>2500</c:v>
                </c:pt>
                <c:pt idx="1">
                  <c:v>2510</c:v>
                </c:pt>
                <c:pt idx="2">
                  <c:v>2520</c:v>
                </c:pt>
                <c:pt idx="3">
                  <c:v>2530</c:v>
                </c:pt>
                <c:pt idx="4">
                  <c:v>2540</c:v>
                </c:pt>
                <c:pt idx="5">
                  <c:v>2550</c:v>
                </c:pt>
                <c:pt idx="6">
                  <c:v>2560</c:v>
                </c:pt>
                <c:pt idx="7">
                  <c:v>2570</c:v>
                </c:pt>
                <c:pt idx="8">
                  <c:v>2770</c:v>
                </c:pt>
                <c:pt idx="9">
                  <c:v>2790</c:v>
                </c:pt>
                <c:pt idx="10">
                  <c:v>2800</c:v>
                </c:pt>
                <c:pt idx="11">
                  <c:v>2820</c:v>
                </c:pt>
                <c:pt idx="12">
                  <c:v>2830</c:v>
                </c:pt>
                <c:pt idx="13">
                  <c:v>2840</c:v>
                </c:pt>
                <c:pt idx="14">
                  <c:v>2580</c:v>
                </c:pt>
                <c:pt idx="15">
                  <c:v>2590</c:v>
                </c:pt>
                <c:pt idx="16">
                  <c:v>2600</c:v>
                </c:pt>
                <c:pt idx="17">
                  <c:v>2610</c:v>
                </c:pt>
                <c:pt idx="18">
                  <c:v>2620</c:v>
                </c:pt>
                <c:pt idx="19">
                  <c:v>2630</c:v>
                </c:pt>
                <c:pt idx="20">
                  <c:v>2750</c:v>
                </c:pt>
                <c:pt idx="21">
                  <c:v>2760</c:v>
                </c:pt>
                <c:pt idx="22">
                  <c:v>2780</c:v>
                </c:pt>
                <c:pt idx="23">
                  <c:v>2640</c:v>
                </c:pt>
                <c:pt idx="24">
                  <c:v>2650</c:v>
                </c:pt>
                <c:pt idx="25">
                  <c:v>2660</c:v>
                </c:pt>
                <c:pt idx="26">
                  <c:v>2670</c:v>
                </c:pt>
                <c:pt idx="27">
                  <c:v>2680</c:v>
                </c:pt>
                <c:pt idx="28">
                  <c:v>2690</c:v>
                </c:pt>
                <c:pt idx="29">
                  <c:v>2700</c:v>
                </c:pt>
                <c:pt idx="30">
                  <c:v>2710</c:v>
                </c:pt>
                <c:pt idx="31">
                  <c:v>2720</c:v>
                </c:pt>
                <c:pt idx="32">
                  <c:v>2730</c:v>
                </c:pt>
                <c:pt idx="33">
                  <c:v>2740</c:v>
                </c:pt>
              </c:numCache>
            </c:numRef>
          </c:cat>
          <c:val>
            <c:numRef>
              <c:f>Sheet1!$C$2:$C$35</c:f>
              <c:numCache>
                <c:formatCode>#,##0_);[Red]\(#,##0\)</c:formatCode>
                <c:ptCount val="34"/>
                <c:pt idx="0">
                  <c:v>14600</c:v>
                </c:pt>
                <c:pt idx="1">
                  <c:v>29736</c:v>
                </c:pt>
                <c:pt idx="2">
                  <c:v>19996</c:v>
                </c:pt>
                <c:pt idx="3">
                  <c:v>29633</c:v>
                </c:pt>
                <c:pt idx="4">
                  <c:v>10364</c:v>
                </c:pt>
                <c:pt idx="5">
                  <c:v>28370</c:v>
                </c:pt>
                <c:pt idx="6">
                  <c:v>36619</c:v>
                </c:pt>
                <c:pt idx="7">
                  <c:v>18875</c:v>
                </c:pt>
                <c:pt idx="8">
                  <c:v>61371</c:v>
                </c:pt>
                <c:pt idx="9">
                  <c:v>48439</c:v>
                </c:pt>
                <c:pt idx="10">
                  <c:v>17825</c:v>
                </c:pt>
                <c:pt idx="11">
                  <c:v>43227</c:v>
                </c:pt>
                <c:pt idx="12">
                  <c:v>11397</c:v>
                </c:pt>
                <c:pt idx="13">
                  <c:v>39615</c:v>
                </c:pt>
                <c:pt idx="14">
                  <c:v>49482</c:v>
                </c:pt>
                <c:pt idx="15">
                  <c:v>42213</c:v>
                </c:pt>
                <c:pt idx="16">
                  <c:v>25255</c:v>
                </c:pt>
                <c:pt idx="17">
                  <c:v>34708</c:v>
                </c:pt>
                <c:pt idx="18">
                  <c:v>44196</c:v>
                </c:pt>
                <c:pt idx="19">
                  <c:v>29531</c:v>
                </c:pt>
                <c:pt idx="20">
                  <c:v>75111</c:v>
                </c:pt>
                <c:pt idx="21">
                  <c:v>69856</c:v>
                </c:pt>
                <c:pt idx="22">
                  <c:v>47243</c:v>
                </c:pt>
                <c:pt idx="23">
                  <c:v>25060</c:v>
                </c:pt>
                <c:pt idx="24">
                  <c:v>102946</c:v>
                </c:pt>
                <c:pt idx="25">
                  <c:v>94435</c:v>
                </c:pt>
                <c:pt idx="26">
                  <c:v>42519</c:v>
                </c:pt>
                <c:pt idx="27">
                  <c:v>14731</c:v>
                </c:pt>
                <c:pt idx="28">
                  <c:v>40593</c:v>
                </c:pt>
                <c:pt idx="29">
                  <c:v>45745</c:v>
                </c:pt>
                <c:pt idx="30">
                  <c:v>43058</c:v>
                </c:pt>
                <c:pt idx="31">
                  <c:v>24454</c:v>
                </c:pt>
                <c:pt idx="32">
                  <c:v>23655</c:v>
                </c:pt>
                <c:pt idx="33">
                  <c:v>26909</c:v>
                </c:pt>
              </c:numCache>
            </c:numRef>
          </c:val>
          <c:extLst>
            <c:ext xmlns:c16="http://schemas.microsoft.com/office/drawing/2014/chart" uri="{C3380CC4-5D6E-409C-BE32-E72D297353CC}">
              <c16:uniqueId val="{00000002-2CCC-4669-A621-FC4910F42ECE}"/>
            </c:ext>
          </c:extLst>
        </c:ser>
        <c:dLbls>
          <c:showLegendKey val="0"/>
          <c:showVal val="0"/>
          <c:showCatName val="0"/>
          <c:showSerName val="0"/>
          <c:showPercent val="0"/>
          <c:showBubbleSize val="0"/>
        </c:dLbls>
        <c:gapWidth val="89"/>
        <c:overlap val="100"/>
        <c:axId val="47756032"/>
        <c:axId val="47757568"/>
      </c:barChart>
      <c:catAx>
        <c:axId val="47756032"/>
        <c:scaling>
          <c:orientation val="minMax"/>
        </c:scaling>
        <c:delete val="0"/>
        <c:axPos val="b"/>
        <c:numFmt formatCode="General" sourceLinked="1"/>
        <c:majorTickMark val="out"/>
        <c:minorTickMark val="none"/>
        <c:tickLblPos val="nextTo"/>
        <c:txPr>
          <a:bodyPr rot="0" vert="wordArtVertRtl"/>
          <a:lstStyle/>
          <a:p>
            <a:pPr>
              <a:defRPr sz="1600">
                <a:solidFill>
                  <a:schemeClr val="tx2">
                    <a:lumMod val="50000"/>
                  </a:schemeClr>
                </a:solidFill>
                <a:latin typeface="Arial" panose="020B0604020202020204" pitchFamily="34" charset="0"/>
                <a:ea typeface="Meiryo UI" panose="020B0604030504040204" pitchFamily="50" charset="-128"/>
                <a:cs typeface="Arial" panose="020B0604020202020204" pitchFamily="34" charset="0"/>
              </a:defRPr>
            </a:pPr>
            <a:endParaRPr lang="ja-JP"/>
          </a:p>
        </c:txPr>
        <c:crossAx val="47757568"/>
        <c:crosses val="autoZero"/>
        <c:auto val="1"/>
        <c:lblAlgn val="ctr"/>
        <c:lblOffset val="0"/>
        <c:noMultiLvlLbl val="0"/>
      </c:catAx>
      <c:valAx>
        <c:axId val="47757568"/>
        <c:scaling>
          <c:orientation val="minMax"/>
          <c:min val="5000"/>
        </c:scaling>
        <c:delete val="0"/>
        <c:axPos val="l"/>
        <c:majorGridlines/>
        <c:numFmt formatCode="#,##0_);[Red]\(#,##0\)" sourceLinked="1"/>
        <c:majorTickMark val="out"/>
        <c:minorTickMark val="none"/>
        <c:tickLblPos val="nextTo"/>
        <c:txPr>
          <a:bodyPr/>
          <a:lstStyle/>
          <a:p>
            <a:pPr>
              <a:defRPr sz="1400"/>
            </a:pPr>
            <a:endParaRPr lang="ja-JP"/>
          </a:p>
        </c:txPr>
        <c:crossAx val="47756032"/>
        <c:crosses val="autoZero"/>
        <c:crossBetween val="between"/>
      </c:valAx>
    </c:plotArea>
    <c:plotVisOnly val="1"/>
    <c:dispBlanksAs val="gap"/>
    <c:showDLblsOverMax val="0"/>
  </c:chart>
  <c:txPr>
    <a:bodyPr/>
    <a:lstStyle/>
    <a:p>
      <a:pPr>
        <a:defRPr sz="1800"/>
      </a:pPr>
      <a:endParaRPr lang="ja-JP"/>
    </a:p>
  </c:txPr>
  <c:externalData r:id="rId1">
    <c:autoUpdate val="0"/>
  </c:externalData>
  <c:userShapes r:id="rId2"/>
</c:chartSpace>
</file>

<file path=ppt/drawings/_rels/drawing1.xml.rels><?xml version="1.0" encoding="UTF-8" standalone="yes"?>
<Relationships xmlns="http://schemas.openxmlformats.org/package/2006/relationships"><Relationship Id="rId1" Type="http://schemas.openxmlformats.org/officeDocument/2006/relationships/image" Target="../media/image7.png"/></Relationships>
</file>

<file path=ppt/drawings/drawing1.xml><?xml version="1.0" encoding="utf-8"?>
<c:userShapes xmlns:c="http://schemas.openxmlformats.org/drawingml/2006/chart">
  <cdr:relSizeAnchor xmlns:cdr="http://schemas.openxmlformats.org/drawingml/2006/chartDrawing">
    <cdr:from>
      <cdr:x>0.36141</cdr:x>
      <cdr:y>0.41257</cdr:y>
    </cdr:from>
    <cdr:to>
      <cdr:x>0.39391</cdr:x>
      <cdr:y>0.75145</cdr:y>
    </cdr:to>
    <cdr:pic>
      <cdr:nvPicPr>
        <cdr:cNvPr id="3" name="chart">
          <a:extLst xmlns:a="http://schemas.openxmlformats.org/drawingml/2006/main">
            <a:ext uri="{FF2B5EF4-FFF2-40B4-BE49-F238E27FC236}">
              <a16:creationId xmlns:a16="http://schemas.microsoft.com/office/drawing/2014/main" id="{CB8B9846-0C39-5922-22BC-ADABAE4F5256}"/>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4406291" y="2064041"/>
          <a:ext cx="396274" cy="1695396"/>
        </a:xfrm>
        <a:prstGeom xmlns:a="http://schemas.openxmlformats.org/drawingml/2006/main" prst="rect">
          <a:avLst/>
        </a:prstGeom>
      </cdr:spPr>
    </cdr:pic>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834EA72D-51FC-FB3B-23DF-2D4C6DBA1198}"/>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BF02A1DE-CAE4-88C3-41C5-4F857DB7288F}"/>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DD203A3A-1A45-43EA-B636-0AF6DD23EB09}" type="datetime1">
              <a:rPr kumimoji="1" lang="ja-JP" altLang="en-US" smtClean="0"/>
              <a:t>2025/2/27</a:t>
            </a:fld>
            <a:endParaRPr kumimoji="1" lang="ja-JP" altLang="en-US"/>
          </a:p>
        </p:txBody>
      </p:sp>
      <p:sp>
        <p:nvSpPr>
          <p:cNvPr id="4" name="フッター プレースホルダー 3">
            <a:extLst>
              <a:ext uri="{FF2B5EF4-FFF2-40B4-BE49-F238E27FC236}">
                <a16:creationId xmlns:a16="http://schemas.microsoft.com/office/drawing/2014/main" id="{16944BF4-40AA-3101-1740-0616A39D2FDF}"/>
              </a:ext>
            </a:extLst>
          </p:cNvPr>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00567137-15F9-FB6A-7858-FEF785FA45D7}"/>
              </a:ext>
            </a:extLst>
          </p:cNvPr>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6FA18E3C-B374-48A3-A5E9-292A3EF594FA}" type="slidenum">
              <a:rPr kumimoji="1" lang="ja-JP" altLang="en-US" smtClean="0"/>
              <a:t>‹#›</a:t>
            </a:fld>
            <a:endParaRPr kumimoji="1" lang="ja-JP" altLang="en-US"/>
          </a:p>
        </p:txBody>
      </p:sp>
    </p:spTree>
    <p:extLst>
      <p:ext uri="{BB962C8B-B14F-4D97-AF65-F5344CB8AC3E}">
        <p14:creationId xmlns:p14="http://schemas.microsoft.com/office/powerpoint/2010/main" val="3229411370"/>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45659" cy="498056"/>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MS PMincho"/>
                <a:ea typeface="MS PMincho"/>
                <a:cs typeface="MS PMincho"/>
                <a:sym typeface="MS PMincho"/>
              </a:defRPr>
            </a:lvl1pPr>
            <a:lvl2pPr marR="0" lvl="1" algn="l" rtl="0">
              <a:spcBef>
                <a:spcPts val="0"/>
              </a:spcBef>
              <a:spcAft>
                <a:spcPts val="0"/>
              </a:spcAft>
              <a:buSzPts val="1400"/>
              <a:buNone/>
              <a:defRPr sz="1800" b="0" i="0" u="none" strike="noStrike" cap="none">
                <a:solidFill>
                  <a:schemeClr val="dk1"/>
                </a:solidFill>
                <a:latin typeface="MS PMincho"/>
                <a:ea typeface="MS PMincho"/>
                <a:cs typeface="MS PMincho"/>
                <a:sym typeface="MS PMincho"/>
              </a:defRPr>
            </a:lvl2pPr>
            <a:lvl3pPr marR="0" lvl="2" algn="l" rtl="0">
              <a:spcBef>
                <a:spcPts val="0"/>
              </a:spcBef>
              <a:spcAft>
                <a:spcPts val="0"/>
              </a:spcAft>
              <a:buSzPts val="1400"/>
              <a:buNone/>
              <a:defRPr sz="1800" b="0" i="0" u="none" strike="noStrike" cap="none">
                <a:solidFill>
                  <a:schemeClr val="dk1"/>
                </a:solidFill>
                <a:latin typeface="MS PMincho"/>
                <a:ea typeface="MS PMincho"/>
                <a:cs typeface="MS PMincho"/>
                <a:sym typeface="MS PMincho"/>
              </a:defRPr>
            </a:lvl3pPr>
            <a:lvl4pPr marR="0" lvl="3" algn="l" rtl="0">
              <a:spcBef>
                <a:spcPts val="0"/>
              </a:spcBef>
              <a:spcAft>
                <a:spcPts val="0"/>
              </a:spcAft>
              <a:buSzPts val="1400"/>
              <a:buNone/>
              <a:defRPr sz="1800" b="0" i="0" u="none" strike="noStrike" cap="none">
                <a:solidFill>
                  <a:schemeClr val="dk1"/>
                </a:solidFill>
                <a:latin typeface="MS PMincho"/>
                <a:ea typeface="MS PMincho"/>
                <a:cs typeface="MS PMincho"/>
                <a:sym typeface="MS PMincho"/>
              </a:defRPr>
            </a:lvl4pPr>
            <a:lvl5pPr marR="0" lvl="4" algn="l" rtl="0">
              <a:spcBef>
                <a:spcPts val="0"/>
              </a:spcBef>
              <a:spcAft>
                <a:spcPts val="0"/>
              </a:spcAft>
              <a:buSzPts val="1400"/>
              <a:buNone/>
              <a:defRPr sz="1800" b="0" i="0" u="none" strike="noStrike" cap="none">
                <a:solidFill>
                  <a:schemeClr val="dk1"/>
                </a:solidFill>
                <a:latin typeface="MS PMincho"/>
                <a:ea typeface="MS PMincho"/>
                <a:cs typeface="MS PMincho"/>
                <a:sym typeface="MS PMincho"/>
              </a:defRPr>
            </a:lvl5pPr>
            <a:lvl6pPr marR="0" lvl="5" algn="l" rtl="0">
              <a:spcBef>
                <a:spcPts val="0"/>
              </a:spcBef>
              <a:spcAft>
                <a:spcPts val="0"/>
              </a:spcAft>
              <a:buSzPts val="1400"/>
              <a:buNone/>
              <a:defRPr sz="1800" b="0" i="0" u="none" strike="noStrike" cap="none">
                <a:solidFill>
                  <a:schemeClr val="dk1"/>
                </a:solidFill>
                <a:latin typeface="MS PMincho"/>
                <a:ea typeface="MS PMincho"/>
                <a:cs typeface="MS PMincho"/>
                <a:sym typeface="MS PMincho"/>
              </a:defRPr>
            </a:lvl6pPr>
            <a:lvl7pPr marR="0" lvl="6" algn="l" rtl="0">
              <a:spcBef>
                <a:spcPts val="0"/>
              </a:spcBef>
              <a:spcAft>
                <a:spcPts val="0"/>
              </a:spcAft>
              <a:buSzPts val="1400"/>
              <a:buNone/>
              <a:defRPr sz="1800" b="0" i="0" u="none" strike="noStrike" cap="none">
                <a:solidFill>
                  <a:schemeClr val="dk1"/>
                </a:solidFill>
                <a:latin typeface="MS PMincho"/>
                <a:ea typeface="MS PMincho"/>
                <a:cs typeface="MS PMincho"/>
                <a:sym typeface="MS PMincho"/>
              </a:defRPr>
            </a:lvl7pPr>
            <a:lvl8pPr marR="0" lvl="7" algn="l" rtl="0">
              <a:spcBef>
                <a:spcPts val="0"/>
              </a:spcBef>
              <a:spcAft>
                <a:spcPts val="0"/>
              </a:spcAft>
              <a:buSzPts val="1400"/>
              <a:buNone/>
              <a:defRPr sz="1800" b="0" i="0" u="none" strike="noStrike" cap="none">
                <a:solidFill>
                  <a:schemeClr val="dk1"/>
                </a:solidFill>
                <a:latin typeface="MS PMincho"/>
                <a:ea typeface="MS PMincho"/>
                <a:cs typeface="MS PMincho"/>
                <a:sym typeface="MS PMincho"/>
              </a:defRPr>
            </a:lvl8pPr>
            <a:lvl9pPr marR="0" lvl="8" algn="l" rtl="0">
              <a:spcBef>
                <a:spcPts val="0"/>
              </a:spcBef>
              <a:spcAft>
                <a:spcPts val="0"/>
              </a:spcAft>
              <a:buSzPts val="1400"/>
              <a:buNone/>
              <a:defRPr sz="1800" b="0" i="0" u="none" strike="noStrike" cap="none">
                <a:solidFill>
                  <a:schemeClr val="dk1"/>
                </a:solidFill>
                <a:latin typeface="MS PMincho"/>
                <a:ea typeface="MS PMincho"/>
                <a:cs typeface="MS PMincho"/>
                <a:sym typeface="MS PMincho"/>
              </a:defRPr>
            </a:lvl9pPr>
          </a:lstStyle>
          <a:p>
            <a:endParaRPr/>
          </a:p>
        </p:txBody>
      </p:sp>
      <p:sp>
        <p:nvSpPr>
          <p:cNvPr id="4" name="Google Shape;4;n"/>
          <p:cNvSpPr txBox="1">
            <a:spLocks noGrp="1"/>
          </p:cNvSpPr>
          <p:nvPr>
            <p:ph type="dt" idx="10"/>
          </p:nvPr>
        </p:nvSpPr>
        <p:spPr>
          <a:xfrm>
            <a:off x="3850443" y="0"/>
            <a:ext cx="2945659" cy="498056"/>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MS PMincho"/>
                <a:ea typeface="MS PMincho"/>
                <a:cs typeface="MS PMincho"/>
                <a:sym typeface="MS PMincho"/>
              </a:defRPr>
            </a:lvl1pPr>
            <a:lvl2pPr marR="0" lvl="1" algn="l" rtl="0">
              <a:spcBef>
                <a:spcPts val="0"/>
              </a:spcBef>
              <a:spcAft>
                <a:spcPts val="0"/>
              </a:spcAft>
              <a:buSzPts val="1400"/>
              <a:buNone/>
              <a:defRPr sz="1800" b="0" i="0" u="none" strike="noStrike" cap="none">
                <a:solidFill>
                  <a:schemeClr val="dk1"/>
                </a:solidFill>
                <a:latin typeface="MS PMincho"/>
                <a:ea typeface="MS PMincho"/>
                <a:cs typeface="MS PMincho"/>
                <a:sym typeface="MS PMincho"/>
              </a:defRPr>
            </a:lvl2pPr>
            <a:lvl3pPr marR="0" lvl="2" algn="l" rtl="0">
              <a:spcBef>
                <a:spcPts val="0"/>
              </a:spcBef>
              <a:spcAft>
                <a:spcPts val="0"/>
              </a:spcAft>
              <a:buSzPts val="1400"/>
              <a:buNone/>
              <a:defRPr sz="1800" b="0" i="0" u="none" strike="noStrike" cap="none">
                <a:solidFill>
                  <a:schemeClr val="dk1"/>
                </a:solidFill>
                <a:latin typeface="MS PMincho"/>
                <a:ea typeface="MS PMincho"/>
                <a:cs typeface="MS PMincho"/>
                <a:sym typeface="MS PMincho"/>
              </a:defRPr>
            </a:lvl3pPr>
            <a:lvl4pPr marR="0" lvl="3" algn="l" rtl="0">
              <a:spcBef>
                <a:spcPts val="0"/>
              </a:spcBef>
              <a:spcAft>
                <a:spcPts val="0"/>
              </a:spcAft>
              <a:buSzPts val="1400"/>
              <a:buNone/>
              <a:defRPr sz="1800" b="0" i="0" u="none" strike="noStrike" cap="none">
                <a:solidFill>
                  <a:schemeClr val="dk1"/>
                </a:solidFill>
                <a:latin typeface="MS PMincho"/>
                <a:ea typeface="MS PMincho"/>
                <a:cs typeface="MS PMincho"/>
                <a:sym typeface="MS PMincho"/>
              </a:defRPr>
            </a:lvl4pPr>
            <a:lvl5pPr marR="0" lvl="4" algn="l" rtl="0">
              <a:spcBef>
                <a:spcPts val="0"/>
              </a:spcBef>
              <a:spcAft>
                <a:spcPts val="0"/>
              </a:spcAft>
              <a:buSzPts val="1400"/>
              <a:buNone/>
              <a:defRPr sz="1800" b="0" i="0" u="none" strike="noStrike" cap="none">
                <a:solidFill>
                  <a:schemeClr val="dk1"/>
                </a:solidFill>
                <a:latin typeface="MS PMincho"/>
                <a:ea typeface="MS PMincho"/>
                <a:cs typeface="MS PMincho"/>
                <a:sym typeface="MS PMincho"/>
              </a:defRPr>
            </a:lvl5pPr>
            <a:lvl6pPr marR="0" lvl="5" algn="l" rtl="0">
              <a:spcBef>
                <a:spcPts val="0"/>
              </a:spcBef>
              <a:spcAft>
                <a:spcPts val="0"/>
              </a:spcAft>
              <a:buSzPts val="1400"/>
              <a:buNone/>
              <a:defRPr sz="1800" b="0" i="0" u="none" strike="noStrike" cap="none">
                <a:solidFill>
                  <a:schemeClr val="dk1"/>
                </a:solidFill>
                <a:latin typeface="MS PMincho"/>
                <a:ea typeface="MS PMincho"/>
                <a:cs typeface="MS PMincho"/>
                <a:sym typeface="MS PMincho"/>
              </a:defRPr>
            </a:lvl6pPr>
            <a:lvl7pPr marR="0" lvl="6" algn="l" rtl="0">
              <a:spcBef>
                <a:spcPts val="0"/>
              </a:spcBef>
              <a:spcAft>
                <a:spcPts val="0"/>
              </a:spcAft>
              <a:buSzPts val="1400"/>
              <a:buNone/>
              <a:defRPr sz="1800" b="0" i="0" u="none" strike="noStrike" cap="none">
                <a:solidFill>
                  <a:schemeClr val="dk1"/>
                </a:solidFill>
                <a:latin typeface="MS PMincho"/>
                <a:ea typeface="MS PMincho"/>
                <a:cs typeface="MS PMincho"/>
                <a:sym typeface="MS PMincho"/>
              </a:defRPr>
            </a:lvl7pPr>
            <a:lvl8pPr marR="0" lvl="7" algn="l" rtl="0">
              <a:spcBef>
                <a:spcPts val="0"/>
              </a:spcBef>
              <a:spcAft>
                <a:spcPts val="0"/>
              </a:spcAft>
              <a:buSzPts val="1400"/>
              <a:buNone/>
              <a:defRPr sz="1800" b="0" i="0" u="none" strike="noStrike" cap="none">
                <a:solidFill>
                  <a:schemeClr val="dk1"/>
                </a:solidFill>
                <a:latin typeface="MS PMincho"/>
                <a:ea typeface="MS PMincho"/>
                <a:cs typeface="MS PMincho"/>
                <a:sym typeface="MS PMincho"/>
              </a:defRPr>
            </a:lvl8pPr>
            <a:lvl9pPr marR="0" lvl="8" algn="l" rtl="0">
              <a:spcBef>
                <a:spcPts val="0"/>
              </a:spcBef>
              <a:spcAft>
                <a:spcPts val="0"/>
              </a:spcAft>
              <a:buSzPts val="1400"/>
              <a:buNone/>
              <a:defRPr sz="1800" b="0" i="0" u="none" strike="noStrike" cap="none">
                <a:solidFill>
                  <a:schemeClr val="dk1"/>
                </a:solidFill>
                <a:latin typeface="MS PMincho"/>
                <a:ea typeface="MS PMincho"/>
                <a:cs typeface="MS PMincho"/>
                <a:sym typeface="MS PMincho"/>
              </a:defRPr>
            </a:lvl9pPr>
          </a:lstStyle>
          <a:p>
            <a:fld id="{0743B504-BB57-4A10-9757-EB7926CF5C6F}" type="datetime1">
              <a:rPr lang="ja-JP" altLang="en-US" smtClean="0"/>
              <a:t>2025/2/27</a:t>
            </a:fld>
            <a:endParaRPr/>
          </a:p>
        </p:txBody>
      </p:sp>
      <p:sp>
        <p:nvSpPr>
          <p:cNvPr id="5" name="Google Shape;5;n"/>
          <p:cNvSpPr>
            <a:spLocks noGrp="1" noRot="1" noChangeAspect="1"/>
          </p:cNvSpPr>
          <p:nvPr>
            <p:ph type="sldImg" idx="3"/>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MS PMincho"/>
                <a:ea typeface="MS PMincho"/>
                <a:cs typeface="MS PMincho"/>
                <a:sym typeface="MS PMincho"/>
              </a:defRPr>
            </a:lvl1pPr>
            <a:lvl2pPr marL="914400" marR="0" lvl="1" indent="-228600" algn="l" rtl="0">
              <a:spcBef>
                <a:spcPts val="0"/>
              </a:spcBef>
              <a:spcAft>
                <a:spcPts val="0"/>
              </a:spcAft>
              <a:buSzPts val="1400"/>
              <a:buNone/>
              <a:defRPr sz="1200" b="0" i="0" u="none" strike="noStrike" cap="none">
                <a:solidFill>
                  <a:schemeClr val="dk1"/>
                </a:solidFill>
                <a:latin typeface="MS PMincho"/>
                <a:ea typeface="MS PMincho"/>
                <a:cs typeface="MS PMincho"/>
                <a:sym typeface="MS PMincho"/>
              </a:defRPr>
            </a:lvl2pPr>
            <a:lvl3pPr marL="1371600" marR="0" lvl="2" indent="-228600" algn="l" rtl="0">
              <a:spcBef>
                <a:spcPts val="0"/>
              </a:spcBef>
              <a:spcAft>
                <a:spcPts val="0"/>
              </a:spcAft>
              <a:buSzPts val="1400"/>
              <a:buNone/>
              <a:defRPr sz="1200" b="0" i="0" u="none" strike="noStrike" cap="none">
                <a:solidFill>
                  <a:schemeClr val="dk1"/>
                </a:solidFill>
                <a:latin typeface="MS PMincho"/>
                <a:ea typeface="MS PMincho"/>
                <a:cs typeface="MS PMincho"/>
                <a:sym typeface="MS PMincho"/>
              </a:defRPr>
            </a:lvl3pPr>
            <a:lvl4pPr marL="1828800" marR="0" lvl="3" indent="-228600" algn="l" rtl="0">
              <a:spcBef>
                <a:spcPts val="0"/>
              </a:spcBef>
              <a:spcAft>
                <a:spcPts val="0"/>
              </a:spcAft>
              <a:buSzPts val="1400"/>
              <a:buNone/>
              <a:defRPr sz="1200" b="0" i="0" u="none" strike="noStrike" cap="none">
                <a:solidFill>
                  <a:schemeClr val="dk1"/>
                </a:solidFill>
                <a:latin typeface="MS PMincho"/>
                <a:ea typeface="MS PMincho"/>
                <a:cs typeface="MS PMincho"/>
                <a:sym typeface="MS PMincho"/>
              </a:defRPr>
            </a:lvl4pPr>
            <a:lvl5pPr marL="2286000" marR="0" lvl="4" indent="-228600" algn="l" rtl="0">
              <a:spcBef>
                <a:spcPts val="0"/>
              </a:spcBef>
              <a:spcAft>
                <a:spcPts val="0"/>
              </a:spcAft>
              <a:buSzPts val="1400"/>
              <a:buNone/>
              <a:defRPr sz="1200" b="0" i="0" u="none" strike="noStrike" cap="none">
                <a:solidFill>
                  <a:schemeClr val="dk1"/>
                </a:solidFill>
                <a:latin typeface="MS PMincho"/>
                <a:ea typeface="MS PMincho"/>
                <a:cs typeface="MS PMincho"/>
                <a:sym typeface="MS PMincho"/>
              </a:defRPr>
            </a:lvl5pPr>
            <a:lvl6pPr marL="2743200" marR="0" lvl="5" indent="-228600" algn="l" rtl="0">
              <a:spcBef>
                <a:spcPts val="0"/>
              </a:spcBef>
              <a:spcAft>
                <a:spcPts val="0"/>
              </a:spcAft>
              <a:buSzPts val="1400"/>
              <a:buNone/>
              <a:defRPr sz="1200" b="0" i="0" u="none" strike="noStrike" cap="none">
                <a:solidFill>
                  <a:schemeClr val="dk1"/>
                </a:solidFill>
                <a:latin typeface="MS PMincho"/>
                <a:ea typeface="MS PMincho"/>
                <a:cs typeface="MS PMincho"/>
                <a:sym typeface="MS PMincho"/>
              </a:defRPr>
            </a:lvl6pPr>
            <a:lvl7pPr marL="3200400" marR="0" lvl="6" indent="-228600" algn="l" rtl="0">
              <a:spcBef>
                <a:spcPts val="0"/>
              </a:spcBef>
              <a:spcAft>
                <a:spcPts val="0"/>
              </a:spcAft>
              <a:buSzPts val="1400"/>
              <a:buNone/>
              <a:defRPr sz="1200" b="0" i="0" u="none" strike="noStrike" cap="none">
                <a:solidFill>
                  <a:schemeClr val="dk1"/>
                </a:solidFill>
                <a:latin typeface="MS PMincho"/>
                <a:ea typeface="MS PMincho"/>
                <a:cs typeface="MS PMincho"/>
                <a:sym typeface="MS PMincho"/>
              </a:defRPr>
            </a:lvl7pPr>
            <a:lvl8pPr marL="3657600" marR="0" lvl="7" indent="-228600" algn="l" rtl="0">
              <a:spcBef>
                <a:spcPts val="0"/>
              </a:spcBef>
              <a:spcAft>
                <a:spcPts val="0"/>
              </a:spcAft>
              <a:buSzPts val="1400"/>
              <a:buNone/>
              <a:defRPr sz="1200" b="0" i="0" u="none" strike="noStrike" cap="none">
                <a:solidFill>
                  <a:schemeClr val="dk1"/>
                </a:solidFill>
                <a:latin typeface="MS PMincho"/>
                <a:ea typeface="MS PMincho"/>
                <a:cs typeface="MS PMincho"/>
                <a:sym typeface="MS PMincho"/>
              </a:defRPr>
            </a:lvl8pPr>
            <a:lvl9pPr marL="4114800" marR="0" lvl="8" indent="-228600" algn="l" rtl="0">
              <a:spcBef>
                <a:spcPts val="0"/>
              </a:spcBef>
              <a:spcAft>
                <a:spcPts val="0"/>
              </a:spcAft>
              <a:buSzPts val="1400"/>
              <a:buNone/>
              <a:defRPr sz="1200" b="0" i="0" u="none" strike="noStrike" cap="none">
                <a:solidFill>
                  <a:schemeClr val="dk1"/>
                </a:solidFill>
                <a:latin typeface="MS PMincho"/>
                <a:ea typeface="MS PMincho"/>
                <a:cs typeface="MS PMincho"/>
                <a:sym typeface="MS PMincho"/>
              </a:defRPr>
            </a:lvl9pPr>
          </a:lstStyle>
          <a:p>
            <a:endParaRPr/>
          </a:p>
        </p:txBody>
      </p:sp>
      <p:sp>
        <p:nvSpPr>
          <p:cNvPr id="7" name="Google Shape;7;n"/>
          <p:cNvSpPr txBox="1">
            <a:spLocks noGrp="1"/>
          </p:cNvSpPr>
          <p:nvPr>
            <p:ph type="ftr" idx="11"/>
          </p:nvPr>
        </p:nvSpPr>
        <p:spPr>
          <a:xfrm>
            <a:off x="0" y="9428584"/>
            <a:ext cx="2945659" cy="498055"/>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MS PMincho"/>
                <a:ea typeface="MS PMincho"/>
                <a:cs typeface="MS PMincho"/>
                <a:sym typeface="MS PMincho"/>
              </a:defRPr>
            </a:lvl1pPr>
            <a:lvl2pPr marR="0" lvl="1" algn="l" rtl="0">
              <a:spcBef>
                <a:spcPts val="0"/>
              </a:spcBef>
              <a:spcAft>
                <a:spcPts val="0"/>
              </a:spcAft>
              <a:buSzPts val="1400"/>
              <a:buNone/>
              <a:defRPr sz="1800" b="0" i="0" u="none" strike="noStrike" cap="none">
                <a:solidFill>
                  <a:schemeClr val="dk1"/>
                </a:solidFill>
                <a:latin typeface="MS PMincho"/>
                <a:ea typeface="MS PMincho"/>
                <a:cs typeface="MS PMincho"/>
                <a:sym typeface="MS PMincho"/>
              </a:defRPr>
            </a:lvl2pPr>
            <a:lvl3pPr marR="0" lvl="2" algn="l" rtl="0">
              <a:spcBef>
                <a:spcPts val="0"/>
              </a:spcBef>
              <a:spcAft>
                <a:spcPts val="0"/>
              </a:spcAft>
              <a:buSzPts val="1400"/>
              <a:buNone/>
              <a:defRPr sz="1800" b="0" i="0" u="none" strike="noStrike" cap="none">
                <a:solidFill>
                  <a:schemeClr val="dk1"/>
                </a:solidFill>
                <a:latin typeface="MS PMincho"/>
                <a:ea typeface="MS PMincho"/>
                <a:cs typeface="MS PMincho"/>
                <a:sym typeface="MS PMincho"/>
              </a:defRPr>
            </a:lvl3pPr>
            <a:lvl4pPr marR="0" lvl="3" algn="l" rtl="0">
              <a:spcBef>
                <a:spcPts val="0"/>
              </a:spcBef>
              <a:spcAft>
                <a:spcPts val="0"/>
              </a:spcAft>
              <a:buSzPts val="1400"/>
              <a:buNone/>
              <a:defRPr sz="1800" b="0" i="0" u="none" strike="noStrike" cap="none">
                <a:solidFill>
                  <a:schemeClr val="dk1"/>
                </a:solidFill>
                <a:latin typeface="MS PMincho"/>
                <a:ea typeface="MS PMincho"/>
                <a:cs typeface="MS PMincho"/>
                <a:sym typeface="MS PMincho"/>
              </a:defRPr>
            </a:lvl4pPr>
            <a:lvl5pPr marR="0" lvl="4" algn="l" rtl="0">
              <a:spcBef>
                <a:spcPts val="0"/>
              </a:spcBef>
              <a:spcAft>
                <a:spcPts val="0"/>
              </a:spcAft>
              <a:buSzPts val="1400"/>
              <a:buNone/>
              <a:defRPr sz="1800" b="0" i="0" u="none" strike="noStrike" cap="none">
                <a:solidFill>
                  <a:schemeClr val="dk1"/>
                </a:solidFill>
                <a:latin typeface="MS PMincho"/>
                <a:ea typeface="MS PMincho"/>
                <a:cs typeface="MS PMincho"/>
                <a:sym typeface="MS PMincho"/>
              </a:defRPr>
            </a:lvl5pPr>
            <a:lvl6pPr marR="0" lvl="5" algn="l" rtl="0">
              <a:spcBef>
                <a:spcPts val="0"/>
              </a:spcBef>
              <a:spcAft>
                <a:spcPts val="0"/>
              </a:spcAft>
              <a:buSzPts val="1400"/>
              <a:buNone/>
              <a:defRPr sz="1800" b="0" i="0" u="none" strike="noStrike" cap="none">
                <a:solidFill>
                  <a:schemeClr val="dk1"/>
                </a:solidFill>
                <a:latin typeface="MS PMincho"/>
                <a:ea typeface="MS PMincho"/>
                <a:cs typeface="MS PMincho"/>
                <a:sym typeface="MS PMincho"/>
              </a:defRPr>
            </a:lvl6pPr>
            <a:lvl7pPr marR="0" lvl="6" algn="l" rtl="0">
              <a:spcBef>
                <a:spcPts val="0"/>
              </a:spcBef>
              <a:spcAft>
                <a:spcPts val="0"/>
              </a:spcAft>
              <a:buSzPts val="1400"/>
              <a:buNone/>
              <a:defRPr sz="1800" b="0" i="0" u="none" strike="noStrike" cap="none">
                <a:solidFill>
                  <a:schemeClr val="dk1"/>
                </a:solidFill>
                <a:latin typeface="MS PMincho"/>
                <a:ea typeface="MS PMincho"/>
                <a:cs typeface="MS PMincho"/>
                <a:sym typeface="MS PMincho"/>
              </a:defRPr>
            </a:lvl7pPr>
            <a:lvl8pPr marR="0" lvl="7" algn="l" rtl="0">
              <a:spcBef>
                <a:spcPts val="0"/>
              </a:spcBef>
              <a:spcAft>
                <a:spcPts val="0"/>
              </a:spcAft>
              <a:buSzPts val="1400"/>
              <a:buNone/>
              <a:defRPr sz="1800" b="0" i="0" u="none" strike="noStrike" cap="none">
                <a:solidFill>
                  <a:schemeClr val="dk1"/>
                </a:solidFill>
                <a:latin typeface="MS PMincho"/>
                <a:ea typeface="MS PMincho"/>
                <a:cs typeface="MS PMincho"/>
                <a:sym typeface="MS PMincho"/>
              </a:defRPr>
            </a:lvl8pPr>
            <a:lvl9pPr marR="0" lvl="8" algn="l" rtl="0">
              <a:spcBef>
                <a:spcPts val="0"/>
              </a:spcBef>
              <a:spcAft>
                <a:spcPts val="0"/>
              </a:spcAft>
              <a:buSzPts val="1400"/>
              <a:buNone/>
              <a:defRPr sz="1800" b="0" i="0" u="none" strike="noStrike" cap="none">
                <a:solidFill>
                  <a:schemeClr val="dk1"/>
                </a:solidFill>
                <a:latin typeface="MS PMincho"/>
                <a:ea typeface="MS PMincho"/>
                <a:cs typeface="MS PMincho"/>
                <a:sym typeface="MS PMincho"/>
              </a:defRPr>
            </a:lvl9pPr>
          </a:lstStyle>
          <a:p>
            <a:endParaRPr/>
          </a:p>
        </p:txBody>
      </p:sp>
      <p:sp>
        <p:nvSpPr>
          <p:cNvPr id="8" name="Google Shape;8;n"/>
          <p:cNvSpPr txBox="1">
            <a:spLocks noGrp="1"/>
          </p:cNvSpPr>
          <p:nvPr>
            <p:ph type="sldNum" idx="12"/>
          </p:nvPr>
        </p:nvSpPr>
        <p:spPr>
          <a:xfrm>
            <a:off x="3850443" y="9428584"/>
            <a:ext cx="2945659" cy="498055"/>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MS PMincho"/>
                <a:ea typeface="MS PMincho"/>
                <a:cs typeface="MS PMincho"/>
                <a:sym typeface="MS PMincho"/>
              </a:rPr>
              <a:t>‹#›</a:t>
            </a:fld>
            <a:endParaRPr sz="1200" b="0" i="0" u="none" strike="noStrike" cap="none">
              <a:solidFill>
                <a:schemeClr val="dk1"/>
              </a:solidFill>
              <a:latin typeface="MS PMincho"/>
              <a:ea typeface="MS PMincho"/>
              <a:cs typeface="MS PMincho"/>
              <a:sym typeface="MS PMincho"/>
            </a:endParaRPr>
          </a:p>
        </p:txBody>
      </p:sp>
    </p:spTree>
  </p:cSld>
  <p:clrMap bg1="lt1" tx1="dk1" bg2="dk2" tx2="lt2" accent1="accent1" accent2="accent2" accent3="accent3" accent4="accent4" accent5="accent5" accent6="accent6" hlink="hlink" folHlink="folHlink"/>
  <p:hf sldNum="0" hdr="0" ftr="0" dt="0"/>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1:notes"/>
          <p:cNvSpPr txBox="1">
            <a:spLocks noGrp="1"/>
          </p:cNvSpPr>
          <p:nvPr>
            <p:ph type="body" idx="1"/>
          </p:nvPr>
        </p:nvSpPr>
        <p:spPr>
          <a:xfrm>
            <a:off x="679768" y="4777194"/>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ja-JP" altLang="en-US" sz="1200" dirty="0">
                <a:latin typeface="HG丸ｺﾞｼｯｸM-PRO" panose="020F0600000000000000" pitchFamily="50" charset="-128"/>
                <a:ea typeface="HG丸ｺﾞｼｯｸM-PRO" panose="020F0600000000000000" pitchFamily="50" charset="-128"/>
              </a:rPr>
              <a:t>只今、ご紹介を頂きました</a:t>
            </a:r>
            <a:r>
              <a:rPr lang="en-US" altLang="ja-JP" sz="1200" dirty="0">
                <a:latin typeface="HG丸ｺﾞｼｯｸM-PRO" panose="020F0600000000000000" pitchFamily="50" charset="-128"/>
                <a:ea typeface="HG丸ｺﾞｼｯｸM-PRO" panose="020F0600000000000000" pitchFamily="50" charset="-128"/>
              </a:rPr>
              <a:t>2025-26</a:t>
            </a:r>
            <a:r>
              <a:rPr lang="ja-JP" altLang="en-US" sz="1200" dirty="0">
                <a:latin typeface="HG丸ｺﾞｼｯｸM-PRO" panose="020F0600000000000000" pitchFamily="50" charset="-128"/>
                <a:ea typeface="HG丸ｺﾞｼｯｸM-PRO" panose="020F0600000000000000" pitchFamily="50" charset="-128"/>
              </a:rPr>
              <a:t>年度米山記念奨学・学友委員会　委員長予定者の三浦で御座います、所属クラブは清田ロータリークラブで御座います。</a:t>
            </a:r>
            <a:endParaRPr lang="en-US" altLang="ja-JP" sz="1200" dirty="0">
              <a:latin typeface="HG丸ｺﾞｼｯｸM-PRO" panose="020F0600000000000000" pitchFamily="50" charset="-128"/>
              <a:ea typeface="HG丸ｺﾞｼｯｸM-PRO" panose="020F0600000000000000" pitchFamily="50" charset="-128"/>
            </a:endParaRPr>
          </a:p>
          <a:p>
            <a:pPr marL="0" lvl="0" indent="0" algn="l" rtl="0">
              <a:spcBef>
                <a:spcPts val="0"/>
              </a:spcBef>
              <a:spcAft>
                <a:spcPts val="0"/>
              </a:spcAft>
              <a:buNone/>
            </a:pPr>
            <a:r>
              <a:rPr lang="ja-JP" altLang="en-US" sz="1200" dirty="0">
                <a:latin typeface="HG丸ｺﾞｼｯｸM-PRO" panose="020F0600000000000000" pitchFamily="50" charset="-128"/>
                <a:ea typeface="HG丸ｺﾞｼｯｸM-PRO" panose="020F0600000000000000" pitchFamily="50" charset="-128"/>
              </a:rPr>
              <a:t>本日は、米山記念奨学事業の設立の目的と歴史、そして</a:t>
            </a:r>
            <a:r>
              <a:rPr lang="en-US" altLang="ja-JP" sz="1200" dirty="0">
                <a:latin typeface="HG丸ｺﾞｼｯｸM-PRO" panose="020F0600000000000000" pitchFamily="50" charset="-128"/>
                <a:ea typeface="HG丸ｺﾞｼｯｸM-PRO" panose="020F0600000000000000" pitchFamily="50" charset="-128"/>
              </a:rPr>
              <a:t>RID2510</a:t>
            </a:r>
            <a:r>
              <a:rPr lang="ja-JP" altLang="en-US" sz="1200" dirty="0">
                <a:latin typeface="HG丸ｺﾞｼｯｸM-PRO" panose="020F0600000000000000" pitchFamily="50" charset="-128"/>
                <a:ea typeface="HG丸ｺﾞｼｯｸM-PRO" panose="020F0600000000000000" pitchFamily="50" charset="-128"/>
              </a:rPr>
              <a:t>の米山奨学事業の現状についてお話をさせて頂きたいと思います。</a:t>
            </a:r>
            <a:endParaRPr lang="en-US" altLang="ja-JP" sz="1200" dirty="0">
              <a:latin typeface="HG丸ｺﾞｼｯｸM-PRO" panose="020F0600000000000000" pitchFamily="50" charset="-128"/>
              <a:ea typeface="HG丸ｺﾞｼｯｸM-PRO" panose="020F0600000000000000" pitchFamily="50" charset="-128"/>
            </a:endParaRPr>
          </a:p>
          <a:p>
            <a:pPr marL="0" lvl="0" indent="0" algn="l" rtl="0">
              <a:spcBef>
                <a:spcPts val="0"/>
              </a:spcBef>
              <a:spcAft>
                <a:spcPts val="0"/>
              </a:spcAft>
              <a:buNone/>
            </a:pPr>
            <a:r>
              <a:rPr lang="ja-JP" altLang="en-US" sz="1200" dirty="0">
                <a:latin typeface="HG丸ｺﾞｼｯｸM-PRO" panose="020F0600000000000000" pitchFamily="50" charset="-128"/>
                <a:ea typeface="HG丸ｺﾞｼｯｸM-PRO" panose="020F0600000000000000" pitchFamily="50" charset="-128"/>
              </a:rPr>
              <a:t>お話の中で「そんなことは知っているよ」という事ばかりかもしれませんが、復習の意味もかねましてお聞きくだされば幸いですし、また、皆様のご子息、ご令嬢、お孫様の中で海外へ短期、長期の留学をされた方もいらっしゃると、思いますが彼ら、彼女らがどれだけ寂しい思いをされ異国で過ごされていたか、あるいは渡航先の下宿でどれだけお世話になっていたかを想像されて、私のお話をお聞き頂ければと思います。</a:t>
            </a:r>
            <a:endParaRPr lang="en-US" altLang="ja-JP" sz="1200" dirty="0">
              <a:latin typeface="HG丸ｺﾞｼｯｸM-PRO" panose="020F0600000000000000" pitchFamily="50" charset="-128"/>
              <a:ea typeface="HG丸ｺﾞｼｯｸM-PRO" panose="020F0600000000000000" pitchFamily="50" charset="-128"/>
            </a:endParaRPr>
          </a:p>
          <a:p>
            <a:pPr marL="0" lvl="0" indent="0" algn="l" rtl="0">
              <a:spcBef>
                <a:spcPts val="0"/>
              </a:spcBef>
              <a:spcAft>
                <a:spcPts val="0"/>
              </a:spcAft>
              <a:buNone/>
            </a:pPr>
            <a:endParaRPr lang="en-US" altLang="ja-JP" sz="2000" dirty="0">
              <a:latin typeface="HG丸ｺﾞｼｯｸM-PRO" panose="020F0600000000000000" pitchFamily="50" charset="-128"/>
              <a:ea typeface="HG丸ｺﾞｼｯｸM-PRO" panose="020F0600000000000000" pitchFamily="50" charset="-128"/>
            </a:endParaRPr>
          </a:p>
        </p:txBody>
      </p:sp>
      <p:sp>
        <p:nvSpPr>
          <p:cNvPr id="141" name="Google Shape;141;p1: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2:notes"/>
          <p:cNvSpPr txBox="1">
            <a:spLocks noGrp="1"/>
          </p:cNvSpPr>
          <p:nvPr>
            <p:ph type="body" idx="1"/>
          </p:nvPr>
        </p:nvSpPr>
        <p:spPr>
          <a:xfrm>
            <a:off x="679768" y="4777194"/>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sz="1800" dirty="0"/>
          </a:p>
        </p:txBody>
      </p:sp>
      <p:sp>
        <p:nvSpPr>
          <p:cNvPr id="157" name="Google Shape;157;p2: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624576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2:notes"/>
          <p:cNvSpPr txBox="1">
            <a:spLocks noGrp="1"/>
          </p:cNvSpPr>
          <p:nvPr>
            <p:ph type="body" idx="1"/>
          </p:nvPr>
        </p:nvSpPr>
        <p:spPr>
          <a:xfrm>
            <a:off x="679768" y="4777194"/>
            <a:ext cx="5438140" cy="3908614"/>
          </a:xfrm>
          <a:prstGeom prst="rect">
            <a:avLst/>
          </a:prstGeom>
        </p:spPr>
        <p:txBody>
          <a:bodyPr spcFirstLastPara="1" wrap="square" lIns="91425" tIns="45700" rIns="91425" bIns="45700" anchor="t" anchorCtr="0">
            <a:noAutofit/>
          </a:bodyPr>
          <a:lstStyle/>
          <a:p>
            <a:pPr algn="l" defTabSz="914251">
              <a:lnSpc>
                <a:spcPct val="150000"/>
              </a:lnSpc>
              <a:defRPr/>
            </a:pPr>
            <a:r>
              <a:rPr lang="en-US" altLang="ja-JP" sz="1200" dirty="0">
                <a:latin typeface="Arial" pitchFamily="34" charset="0"/>
                <a:cs typeface="Arial" pitchFamily="34" charset="0"/>
              </a:rPr>
              <a:t>1945</a:t>
            </a:r>
            <a:r>
              <a:rPr lang="ja-JP" altLang="en-US" sz="1200" dirty="0">
                <a:latin typeface="Arial" pitchFamily="34" charset="0"/>
                <a:cs typeface="Arial" pitchFamily="34" charset="0"/>
              </a:rPr>
              <a:t>年</a:t>
            </a:r>
            <a:r>
              <a:rPr lang="en-US" altLang="ja-JP" sz="1200" dirty="0">
                <a:latin typeface="Arial" pitchFamily="34" charset="0"/>
                <a:cs typeface="Arial" pitchFamily="34" charset="0"/>
              </a:rPr>
              <a:t>8</a:t>
            </a:r>
            <a:r>
              <a:rPr lang="ja-JP" altLang="en-US" sz="1200" dirty="0">
                <a:latin typeface="Arial" pitchFamily="34" charset="0"/>
                <a:cs typeface="Arial" pitchFamily="34" charset="0"/>
              </a:rPr>
              <a:t>月</a:t>
            </a:r>
            <a:r>
              <a:rPr lang="en-US" altLang="ja-JP" sz="1200" dirty="0">
                <a:latin typeface="Arial" pitchFamily="34" charset="0"/>
                <a:cs typeface="Arial" pitchFamily="34" charset="0"/>
              </a:rPr>
              <a:t>15</a:t>
            </a:r>
            <a:r>
              <a:rPr lang="ja-JP" altLang="en-US" sz="1200" dirty="0">
                <a:latin typeface="Arial" pitchFamily="34" charset="0"/>
                <a:cs typeface="Arial" pitchFamily="34" charset="0"/>
              </a:rPr>
              <a:t>日に終戦を迎え国民が、まだまだ救援物資に頼る生活を行っていた</a:t>
            </a:r>
            <a:r>
              <a:rPr lang="en-US" altLang="ja-JP" sz="1200" dirty="0">
                <a:latin typeface="Arial" pitchFamily="34" charset="0"/>
                <a:cs typeface="Arial" pitchFamily="34" charset="0"/>
              </a:rPr>
              <a:t>1949</a:t>
            </a:r>
            <a:r>
              <a:rPr lang="ja-JP" altLang="en-US" sz="1200" dirty="0">
                <a:latin typeface="Arial" pitchFamily="34" charset="0"/>
                <a:cs typeface="Arial" pitchFamily="34" charset="0"/>
              </a:rPr>
              <a:t>年に東京ロータリークラブを皮切りに大阪、神戸名古屋、静岡、札幌などが国際ロータリーの復帰をしました、その時に、ロータリー財団が奨学事業を幅広く実施されているのを目の当たりにし驚いたそうです。</a:t>
            </a:r>
            <a:endParaRPr lang="en-US" altLang="ja-JP" sz="1200" dirty="0">
              <a:latin typeface="Arial" pitchFamily="34" charset="0"/>
              <a:cs typeface="Arial" pitchFamily="34" charset="0"/>
            </a:endParaRPr>
          </a:p>
          <a:p>
            <a:pPr algn="l" defTabSz="914251">
              <a:lnSpc>
                <a:spcPct val="150000"/>
              </a:lnSpc>
              <a:defRPr/>
            </a:pPr>
            <a:r>
              <a:rPr lang="ja-JP" altLang="en-US" sz="1200" dirty="0">
                <a:latin typeface="Arial" pitchFamily="34" charset="0"/>
                <a:cs typeface="Arial" pitchFamily="34" charset="0"/>
              </a:rPr>
              <a:t>そこで、日本のロータリアンも</a:t>
            </a:r>
            <a:r>
              <a:rPr lang="ja-JP" altLang="en-US" sz="1200" b="1" u="sng" dirty="0">
                <a:latin typeface="Arial" pitchFamily="34" charset="0"/>
                <a:cs typeface="Arial" pitchFamily="34" charset="0"/>
              </a:rPr>
              <a:t>せめて日本にいる外国の留学生</a:t>
            </a:r>
            <a:r>
              <a:rPr lang="ja-JP" altLang="en-US" sz="1200" dirty="0">
                <a:latin typeface="Arial" pitchFamily="34" charset="0"/>
                <a:cs typeface="Arial" pitchFamily="34" charset="0"/>
              </a:rPr>
              <a:t>をときどき慰めてやるような催しができないだろういか、という考えなったそうです。</a:t>
            </a:r>
            <a:endParaRPr lang="en-US" altLang="ja-JP" sz="1200" dirty="0">
              <a:latin typeface="Arial" pitchFamily="34" charset="0"/>
              <a:cs typeface="Arial" pitchFamily="34" charset="0"/>
            </a:endParaRPr>
          </a:p>
          <a:p>
            <a:pPr algn="l" defTabSz="914251">
              <a:lnSpc>
                <a:spcPct val="150000"/>
              </a:lnSpc>
              <a:defRPr/>
            </a:pPr>
            <a:r>
              <a:rPr lang="ja-JP" altLang="en-US" sz="1200" dirty="0">
                <a:latin typeface="Arial" pitchFamily="34" charset="0"/>
                <a:cs typeface="Arial" pitchFamily="34" charset="0"/>
              </a:rPr>
              <a:t>第</a:t>
            </a:r>
            <a:r>
              <a:rPr lang="en-US" altLang="ja-JP" sz="1200" dirty="0">
                <a:latin typeface="Arial" pitchFamily="34" charset="0"/>
                <a:cs typeface="Arial" pitchFamily="34" charset="0"/>
              </a:rPr>
              <a:t>60</a:t>
            </a:r>
            <a:r>
              <a:rPr lang="ja-JP" altLang="en-US" sz="1200" dirty="0">
                <a:latin typeface="Arial" pitchFamily="34" charset="0"/>
                <a:cs typeface="Arial" pitchFamily="34" charset="0"/>
              </a:rPr>
              <a:t>区（全国</a:t>
            </a:r>
            <a:r>
              <a:rPr lang="en-US" altLang="ja-JP" sz="1200" dirty="0">
                <a:latin typeface="Arial" pitchFamily="34" charset="0"/>
                <a:cs typeface="Arial" pitchFamily="34" charset="0"/>
              </a:rPr>
              <a:t>1</a:t>
            </a:r>
            <a:r>
              <a:rPr lang="ja-JP" altLang="en-US" sz="1200" dirty="0">
                <a:latin typeface="Arial" pitchFamily="34" charset="0"/>
                <a:cs typeface="Arial" pitchFamily="34" charset="0"/>
              </a:rPr>
              <a:t>区・現在の</a:t>
            </a:r>
            <a:r>
              <a:rPr lang="en-US" altLang="ja-JP" sz="1200" dirty="0">
                <a:latin typeface="Arial" pitchFamily="34" charset="0"/>
                <a:cs typeface="Arial" pitchFamily="34" charset="0"/>
              </a:rPr>
              <a:t>2580</a:t>
            </a:r>
            <a:r>
              <a:rPr lang="ja-JP" altLang="en-US" sz="1200" dirty="0">
                <a:latin typeface="Arial" pitchFamily="34" charset="0"/>
                <a:cs typeface="Arial" pitchFamily="34" charset="0"/>
              </a:rPr>
              <a:t>地区</a:t>
            </a:r>
            <a:r>
              <a:rPr lang="en-US" altLang="ja-JP" sz="1200" dirty="0">
                <a:latin typeface="Arial" pitchFamily="34" charset="0"/>
                <a:cs typeface="Arial" pitchFamily="34" charset="0"/>
              </a:rPr>
              <a:t>※</a:t>
            </a:r>
            <a:r>
              <a:rPr lang="ja-JP" altLang="en-US" sz="1200" dirty="0">
                <a:latin typeface="Arial" pitchFamily="34" charset="0"/>
                <a:cs typeface="Arial" pitchFamily="34" charset="0"/>
              </a:rPr>
              <a:t>沖縄分区を含む）</a:t>
            </a:r>
            <a:r>
              <a:rPr lang="en-US" altLang="ja-JP" sz="1200" dirty="0">
                <a:latin typeface="Arial" pitchFamily="34" charset="0"/>
                <a:cs typeface="Arial" pitchFamily="34" charset="0"/>
              </a:rPr>
              <a:t>1952-53</a:t>
            </a:r>
            <a:r>
              <a:rPr lang="ja-JP" altLang="en-US" sz="1200" dirty="0">
                <a:latin typeface="Arial" pitchFamily="34" charset="0"/>
                <a:cs typeface="Arial" pitchFamily="34" charset="0"/>
              </a:rPr>
              <a:t>年度小林雅一ガバナー（</a:t>
            </a:r>
            <a:r>
              <a:rPr lang="en-US" altLang="ja-JP" sz="1200" dirty="0">
                <a:latin typeface="Arial" pitchFamily="34" charset="0"/>
                <a:cs typeface="Arial" pitchFamily="34" charset="0"/>
              </a:rPr>
              <a:t>1949</a:t>
            </a:r>
            <a:r>
              <a:rPr lang="ja-JP" altLang="en-US" sz="1200" dirty="0">
                <a:latin typeface="Arial" pitchFamily="34" charset="0"/>
                <a:cs typeface="Arial" pitchFamily="34" charset="0"/>
              </a:rPr>
              <a:t>年東京ＲＣ会長）。戦後なお、国際社会における日本への警戒心、反日感情は強かったそ事を感じ、アジアの国々との友情こそが、今後の日本の生きる道ではないかと思ったそうです。</a:t>
            </a:r>
            <a:endParaRPr lang="en-US" altLang="ja-JP" sz="1200" dirty="0">
              <a:latin typeface="Arial" pitchFamily="34" charset="0"/>
              <a:cs typeface="Arial" pitchFamily="34" charset="0"/>
            </a:endParaRPr>
          </a:p>
          <a:p>
            <a:pPr algn="l" defTabSz="914251">
              <a:lnSpc>
                <a:spcPct val="150000"/>
              </a:lnSpc>
              <a:defRPr/>
            </a:pPr>
            <a:r>
              <a:rPr lang="ja-JP" altLang="en-US" sz="1200" dirty="0">
                <a:latin typeface="Arial" pitchFamily="34" charset="0"/>
                <a:cs typeface="Arial" pitchFamily="34" charset="0"/>
              </a:rPr>
              <a:t>そうして</a:t>
            </a:r>
            <a:r>
              <a:rPr lang="en-US" altLang="ja-JP" sz="1200" dirty="0">
                <a:latin typeface="Arial" pitchFamily="34" charset="0"/>
                <a:cs typeface="Arial" pitchFamily="34" charset="0"/>
              </a:rPr>
              <a:t>1952</a:t>
            </a:r>
            <a:r>
              <a:rPr lang="ja-JP" altLang="en-US" sz="1200" dirty="0">
                <a:latin typeface="Arial" pitchFamily="34" charset="0"/>
                <a:cs typeface="Arial" pitchFamily="34" charset="0"/>
              </a:rPr>
              <a:t>年東京ロータリークラブの古澤丈作氏によりアジアからの優秀な学生を日本に招き勉学を支援しようと「米山基金」の構想が立ち上がりました、現在の「ロータリー米山記念奨学金」で御座います。</a:t>
            </a:r>
            <a:endParaRPr lang="en-US" altLang="ja-JP" sz="1200" dirty="0">
              <a:latin typeface="Arial" pitchFamily="34" charset="0"/>
              <a:cs typeface="Arial" pitchFamily="34" charset="0"/>
            </a:endParaRPr>
          </a:p>
          <a:p>
            <a:pPr algn="l" defTabSz="914251">
              <a:lnSpc>
                <a:spcPct val="150000"/>
              </a:lnSpc>
              <a:defRPr/>
            </a:pPr>
            <a:endParaRPr lang="en-US" altLang="ja-JP" sz="1200" dirty="0">
              <a:latin typeface="Arial" pitchFamily="34" charset="0"/>
              <a:cs typeface="Arial" pitchFamily="34" charset="0"/>
            </a:endParaRPr>
          </a:p>
          <a:p>
            <a:pPr marL="0" lvl="0" indent="0" algn="l" rtl="0">
              <a:spcBef>
                <a:spcPts val="0"/>
              </a:spcBef>
              <a:spcAft>
                <a:spcPts val="0"/>
              </a:spcAft>
              <a:buNone/>
            </a:pPr>
            <a:endParaRPr sz="1800" dirty="0"/>
          </a:p>
        </p:txBody>
      </p:sp>
      <p:sp>
        <p:nvSpPr>
          <p:cNvPr id="157" name="Google Shape;157;p2: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2:notes"/>
          <p:cNvSpPr txBox="1">
            <a:spLocks noGrp="1"/>
          </p:cNvSpPr>
          <p:nvPr>
            <p:ph type="body" idx="1"/>
          </p:nvPr>
        </p:nvSpPr>
        <p:spPr>
          <a:xfrm>
            <a:off x="679768" y="4777194"/>
            <a:ext cx="5438140" cy="3908614"/>
          </a:xfrm>
          <a:prstGeom prst="rect">
            <a:avLst/>
          </a:prstGeom>
        </p:spPr>
        <p:txBody>
          <a:bodyPr spcFirstLastPara="1" wrap="square" lIns="91425" tIns="45700" rIns="91425" bIns="45700" anchor="t" anchorCtr="0">
            <a:noAutofit/>
          </a:bodyPr>
          <a:lstStyle/>
          <a:p>
            <a:pPr marL="0" marR="0" lvl="0" indent="0" algn="l" defTabSz="882142" rtl="0" eaLnBrk="0" fontAlgn="base" latinLnBrk="0" hangingPunct="0">
              <a:lnSpc>
                <a:spcPct val="100000"/>
              </a:lnSpc>
              <a:spcBef>
                <a:spcPct val="30000"/>
              </a:spcBef>
              <a:spcAft>
                <a:spcPct val="0"/>
              </a:spcAft>
              <a:buClrTx/>
              <a:buSzTx/>
              <a:buFontTx/>
              <a:buNone/>
              <a:tabLst/>
              <a:defRPr/>
            </a:pPr>
            <a:r>
              <a:rPr kumimoji="0" lang="ja-JP" altLang="en-US" sz="1200" b="1"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rPr>
              <a:t>国際理解</a:t>
            </a:r>
            <a:endParaRPr kumimoji="0" lang="en-US" altLang="ja-JP" sz="1200" b="1"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kumimoji="0" lang="ja-JP" altLang="en-US" sz="1200" b="0" i="0" u="none" strike="noStrike" kern="1200" cap="none" spc="0" normalizeH="0" baseline="0" noProof="0" dirty="0">
                <a:ln>
                  <a:noFill/>
                </a:ln>
                <a:solidFill>
                  <a:srgbClr val="040C28"/>
                </a:solidFill>
                <a:effectLst/>
                <a:uLnTx/>
                <a:uFillTx/>
                <a:latin typeface="HG丸ｺﾞｼｯｸM-PRO" panose="020F0600000000000000" pitchFamily="50" charset="-128"/>
                <a:ea typeface="HG丸ｺﾞｼｯｸM-PRO" panose="020F0600000000000000" pitchFamily="50" charset="-128"/>
              </a:rPr>
              <a:t>多様な文化や生活をお互いに尊重することが、平和で、豊かな社会をつくることを理解する</a:t>
            </a:r>
            <a:endParaRPr kumimoji="0" lang="en-US" altLang="ja-JP" sz="1200" b="0" i="0" u="none" strike="noStrike" kern="1200" cap="none" spc="0" normalizeH="0" baseline="0" noProof="0" dirty="0">
              <a:ln>
                <a:noFill/>
              </a:ln>
              <a:solidFill>
                <a:srgbClr val="040C28"/>
              </a:solidFill>
              <a:effectLst/>
              <a:uLnTx/>
              <a:uFillTx/>
              <a:latin typeface="HG丸ｺﾞｼｯｸM-PRO" panose="020F0600000000000000" pitchFamily="50" charset="-128"/>
              <a:ea typeface="HG丸ｺﾞｼｯｸM-PRO" panose="020F0600000000000000" pitchFamily="50" charset="-128"/>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ja-JP" altLang="en-US" sz="1200" b="1" dirty="0">
                <a:solidFill>
                  <a:schemeClr val="tx2"/>
                </a:solidFill>
                <a:latin typeface="HG丸ｺﾞｼｯｸM-PRO" panose="020F0600000000000000" pitchFamily="50" charset="-128"/>
                <a:ea typeface="HG丸ｺﾞｼｯｸM-PRO" panose="020F0600000000000000" pitchFamily="50" charset="-128"/>
              </a:rPr>
              <a:t>国際親善</a:t>
            </a:r>
            <a:endParaRPr lang="en-US" altLang="ja-JP" sz="1200" b="1" dirty="0">
              <a:solidFill>
                <a:schemeClr val="tx2"/>
              </a:solidFill>
              <a:latin typeface="HG丸ｺﾞｼｯｸM-PRO" panose="020F0600000000000000" pitchFamily="50" charset="-128"/>
              <a:ea typeface="HG丸ｺﾞｼｯｸM-PRO" panose="020F0600000000000000" pitchFamily="50" charset="-128"/>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ja-JP" altLang="en-US" sz="1200" dirty="0">
                <a:solidFill>
                  <a:srgbClr val="040C28"/>
                </a:solidFill>
                <a:latin typeface="HG丸ｺﾞｼｯｸM-PRO" panose="020F0600000000000000" pitchFamily="50" charset="-128"/>
                <a:ea typeface="HG丸ｺﾞｼｯｸM-PRO" panose="020F0600000000000000" pitchFamily="50" charset="-128"/>
              </a:rPr>
              <a:t>世界の人々との交流を深め、親善に努めようとする態度を養い、それぞれの国の文化 や伝統を認め合いながら、お互いに尊重し合い助け合おうとする心情を育てる</a:t>
            </a:r>
            <a:r>
              <a:rPr lang="ja-JP" altLang="en-US" sz="1200" dirty="0">
                <a:solidFill>
                  <a:srgbClr val="4D5156"/>
                </a:solidFill>
                <a:latin typeface="HG丸ｺﾞｼｯｸM-PRO" panose="020F0600000000000000" pitchFamily="50" charset="-128"/>
                <a:ea typeface="HG丸ｺﾞｼｯｸM-PRO" panose="020F0600000000000000" pitchFamily="50" charset="-128"/>
              </a:rPr>
              <a:t>。</a:t>
            </a:r>
            <a:endParaRPr lang="en-US" altLang="ja-JP" sz="1200" dirty="0">
              <a:solidFill>
                <a:srgbClr val="4D5156"/>
              </a:solidFill>
              <a:latin typeface="HG丸ｺﾞｼｯｸM-PRO" panose="020F0600000000000000" pitchFamily="50" charset="-128"/>
              <a:ea typeface="HG丸ｺﾞｼｯｸM-PRO" panose="020F0600000000000000" pitchFamily="50" charset="-128"/>
            </a:endParaRPr>
          </a:p>
          <a:p>
            <a:pPr defTabSz="882142"/>
            <a:r>
              <a:rPr lang="ja-JP" altLang="en-US" sz="1200" dirty="0">
                <a:solidFill>
                  <a:srgbClr val="4D5156"/>
                </a:solidFill>
                <a:latin typeface="HG丸ｺﾞｼｯｸM-PRO" panose="020F0600000000000000" pitchFamily="50" charset="-128"/>
                <a:ea typeface="HG丸ｺﾞｼｯｸM-PRO" panose="020F0600000000000000" pitchFamily="50" charset="-128"/>
              </a:rPr>
              <a:t>ロータリーの目的・・・ロータリーの友　横組</a:t>
            </a:r>
            <a:r>
              <a:rPr lang="en-US" altLang="ja-JP" sz="1200" dirty="0">
                <a:solidFill>
                  <a:srgbClr val="4D5156"/>
                </a:solidFill>
                <a:latin typeface="HG丸ｺﾞｼｯｸM-PRO" panose="020F0600000000000000" pitchFamily="50" charset="-128"/>
                <a:ea typeface="HG丸ｺﾞｼｯｸM-PRO" panose="020F0600000000000000" pitchFamily="50" charset="-128"/>
              </a:rPr>
              <a:t>6</a:t>
            </a:r>
            <a:r>
              <a:rPr lang="ja-JP" altLang="en-US" sz="1200" dirty="0">
                <a:solidFill>
                  <a:srgbClr val="4D5156"/>
                </a:solidFill>
                <a:latin typeface="HG丸ｺﾞｼｯｸM-PRO" panose="020F0600000000000000" pitchFamily="50" charset="-128"/>
                <a:ea typeface="HG丸ｺﾞｼｯｸM-PRO" panose="020F0600000000000000" pitchFamily="50" charset="-128"/>
              </a:rPr>
              <a:t>ページぐらいに毎回掲載</a:t>
            </a:r>
            <a:endParaRPr lang="en-US" altLang="ja-JP" sz="1200" dirty="0">
              <a:solidFill>
                <a:srgbClr val="4D5156"/>
              </a:solidFill>
              <a:latin typeface="HG丸ｺﾞｼｯｸM-PRO" panose="020F0600000000000000" pitchFamily="50" charset="-128"/>
              <a:ea typeface="HG丸ｺﾞｼｯｸM-PRO" panose="020F0600000000000000" pitchFamily="50" charset="-128"/>
            </a:endParaRPr>
          </a:p>
          <a:p>
            <a:pPr defTabSz="882142"/>
            <a:r>
              <a:rPr lang="ja-JP" altLang="en-US" sz="1200" dirty="0">
                <a:solidFill>
                  <a:srgbClr val="4D5156"/>
                </a:solidFill>
                <a:latin typeface="HG丸ｺﾞｼｯｸM-PRO" panose="020F0600000000000000" pitchFamily="50" charset="-128"/>
                <a:ea typeface="HG丸ｺﾞｼｯｸM-PRO" panose="020F0600000000000000" pitchFamily="50" charset="-128"/>
              </a:rPr>
              <a:t>第一　知り合いを広めることによって奉仕の機会とすること：</a:t>
            </a:r>
            <a:endParaRPr lang="en-US" altLang="ja-JP" sz="1200" dirty="0">
              <a:solidFill>
                <a:srgbClr val="4D5156"/>
              </a:solidFill>
              <a:latin typeface="HG丸ｺﾞｼｯｸM-PRO" panose="020F0600000000000000" pitchFamily="50" charset="-128"/>
              <a:ea typeface="HG丸ｺﾞｼｯｸM-PRO" panose="020F0600000000000000" pitchFamily="50" charset="-128"/>
            </a:endParaRPr>
          </a:p>
          <a:p>
            <a:pPr defTabSz="882142"/>
            <a:r>
              <a:rPr lang="ja-JP" altLang="en-US" sz="1200" dirty="0">
                <a:solidFill>
                  <a:srgbClr val="4D5156"/>
                </a:solidFill>
                <a:latin typeface="HG丸ｺﾞｼｯｸM-PRO" panose="020F0600000000000000" pitchFamily="50" charset="-128"/>
                <a:ea typeface="HG丸ｺﾞｼｯｸM-PRO" panose="020F0600000000000000" pitchFamily="50" charset="-128"/>
              </a:rPr>
              <a:t>第二　職業上の高い倫理基準を保ち、役立つ仕事は全て価値あるものと認識し、社会に奉仕する機会としてロータリアン各自の職業を高潔なものにする</a:t>
            </a:r>
            <a:endParaRPr lang="en-US" altLang="ja-JP" sz="1200" dirty="0">
              <a:solidFill>
                <a:srgbClr val="4D5156"/>
              </a:solidFill>
              <a:latin typeface="HG丸ｺﾞｼｯｸM-PRO" panose="020F0600000000000000" pitchFamily="50" charset="-128"/>
              <a:ea typeface="HG丸ｺﾞｼｯｸM-PRO" panose="020F0600000000000000" pitchFamily="50" charset="-128"/>
            </a:endParaRPr>
          </a:p>
          <a:p>
            <a:pPr defTabSz="882142"/>
            <a:r>
              <a:rPr kumimoji="1" lang="ja-JP" altLang="en-US" sz="1200" b="0" dirty="0">
                <a:latin typeface="HG丸ｺﾞｼｯｸM-PRO" panose="020F0600000000000000" pitchFamily="50" charset="-128"/>
                <a:ea typeface="HG丸ｺﾞｼｯｸM-PRO" panose="020F0600000000000000" pitchFamily="50" charset="-128"/>
              </a:rPr>
              <a:t>第三　ロータリアンの一人ひとりが、個人として、また事業及び社会生活において、日々、奉仕の理念を実践する</a:t>
            </a:r>
            <a:endParaRPr kumimoji="1" lang="en-US" altLang="ja-JP" sz="1200" b="0" dirty="0">
              <a:latin typeface="HG丸ｺﾞｼｯｸM-PRO" panose="020F0600000000000000" pitchFamily="50" charset="-128"/>
              <a:ea typeface="HG丸ｺﾞｼｯｸM-PRO" panose="020F0600000000000000" pitchFamily="50" charset="-128"/>
            </a:endParaRPr>
          </a:p>
          <a:p>
            <a:pPr defTabSz="882142"/>
            <a:r>
              <a:rPr kumimoji="1" lang="ja-JP" altLang="en-US" sz="1200" b="1" dirty="0">
                <a:latin typeface="HG丸ｺﾞｼｯｸM-PRO" panose="020F0600000000000000" pitchFamily="50" charset="-128"/>
                <a:ea typeface="HG丸ｺﾞｼｯｸM-PRO" panose="020F0600000000000000" pitchFamily="50" charset="-128"/>
              </a:rPr>
              <a:t>第四　奉仕の理念で結ばれた職業人が世界的ネットワークを通じて、</a:t>
            </a:r>
            <a:r>
              <a:rPr kumimoji="1" lang="ja-JP" altLang="en-US" sz="1200" b="1" u="sng" dirty="0">
                <a:solidFill>
                  <a:srgbClr val="FF0000"/>
                </a:solidFill>
                <a:effectLst/>
                <a:latin typeface="HG丸ｺﾞｼｯｸM-PRO" panose="020F0600000000000000" pitchFamily="50" charset="-128"/>
                <a:ea typeface="HG丸ｺﾞｼｯｸM-PRO" panose="020F0600000000000000" pitchFamily="50" charset="-128"/>
              </a:rPr>
              <a:t>国際理解、親善、平和を推進する</a:t>
            </a:r>
          </a:p>
          <a:p>
            <a:pPr marL="0" lvl="0" indent="0" algn="l" rtl="0">
              <a:spcBef>
                <a:spcPts val="0"/>
              </a:spcBef>
              <a:spcAft>
                <a:spcPts val="0"/>
              </a:spcAft>
              <a:buNone/>
            </a:pPr>
            <a:endParaRPr sz="1800" dirty="0"/>
          </a:p>
        </p:txBody>
      </p:sp>
      <p:sp>
        <p:nvSpPr>
          <p:cNvPr id="157" name="Google Shape;157;p2: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670817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2:notes"/>
          <p:cNvSpPr txBox="1">
            <a:spLocks noGrp="1"/>
          </p:cNvSpPr>
          <p:nvPr>
            <p:ph type="body" idx="1"/>
          </p:nvPr>
        </p:nvSpPr>
        <p:spPr>
          <a:xfrm>
            <a:off x="679768" y="4777194"/>
            <a:ext cx="5438140" cy="3908614"/>
          </a:xfrm>
          <a:prstGeom prst="rect">
            <a:avLst/>
          </a:prstGeom>
        </p:spPr>
        <p:txBody>
          <a:bodyPr spcFirstLastPara="1" wrap="square" lIns="91425" tIns="45700" rIns="91425" bIns="45700" anchor="t" anchorCtr="0">
            <a:noAutofit/>
          </a:bodyPr>
          <a:lstStyle/>
          <a:p>
            <a:pPr marL="33080" fontAlgn="auto">
              <a:lnSpc>
                <a:spcPct val="120000"/>
              </a:lnSpc>
              <a:spcAft>
                <a:spcPts val="0"/>
              </a:spcAft>
              <a:defRPr/>
            </a:pPr>
            <a:r>
              <a:rPr lang="ja-JP" altLang="en-US" sz="1200" dirty="0">
                <a:solidFill>
                  <a:schemeClr val="bg2">
                    <a:lumMod val="10000"/>
                  </a:schemeClr>
                </a:solidFill>
                <a:latin typeface="HG丸ｺﾞｼｯｸM-PRO" panose="020F0600000000000000" pitchFamily="50" charset="-128"/>
                <a:ea typeface="HG丸ｺﾞｼｯｸM-PRO" panose="020F0600000000000000" pitchFamily="50" charset="-128"/>
              </a:rPr>
              <a:t>東京</a:t>
            </a:r>
            <a:r>
              <a:rPr lang="en-US" altLang="ja-JP" sz="1200" dirty="0">
                <a:solidFill>
                  <a:schemeClr val="bg2">
                    <a:lumMod val="10000"/>
                  </a:schemeClr>
                </a:solidFill>
                <a:latin typeface="HG丸ｺﾞｼｯｸM-PRO" panose="020F0600000000000000" pitchFamily="50" charset="-128"/>
                <a:ea typeface="HG丸ｺﾞｼｯｸM-PRO" panose="020F0600000000000000" pitchFamily="50" charset="-128"/>
              </a:rPr>
              <a:t>RC</a:t>
            </a:r>
            <a:r>
              <a:rPr lang="ja-JP" altLang="en-US" sz="1200" dirty="0">
                <a:solidFill>
                  <a:schemeClr val="bg2">
                    <a:lumMod val="10000"/>
                  </a:schemeClr>
                </a:solidFill>
                <a:latin typeface="HG丸ｺﾞｼｯｸM-PRO" panose="020F0600000000000000" pitchFamily="50" charset="-128"/>
                <a:ea typeface="HG丸ｺﾞｼｯｸM-PRO" panose="020F0600000000000000" pitchFamily="50" charset="-128"/>
              </a:rPr>
              <a:t>よる「米山基金」は、構想当初から全国組織化を視野に入れており</a:t>
            </a:r>
            <a:r>
              <a:rPr lang="en-US" altLang="ja-JP" sz="1200" dirty="0">
                <a:solidFill>
                  <a:srgbClr val="1B1A11"/>
                </a:solidFill>
                <a:latin typeface="HG丸ｺﾞｼｯｸM-PRO" panose="020F0600000000000000" pitchFamily="50" charset="-128"/>
                <a:ea typeface="HG丸ｺﾞｼｯｸM-PRO" panose="020F0600000000000000" pitchFamily="50" charset="-128"/>
              </a:rPr>
              <a:t>1956</a:t>
            </a:r>
            <a:r>
              <a:rPr lang="ja-JP" altLang="en-US" sz="1200" dirty="0">
                <a:solidFill>
                  <a:srgbClr val="1B1A11"/>
                </a:solidFill>
                <a:latin typeface="HG丸ｺﾞｼｯｸM-PRO" panose="020F0600000000000000" pitchFamily="50" charset="-128"/>
                <a:ea typeface="HG丸ｺﾞｼｯｸM-PRO" panose="020F0600000000000000" pitchFamily="50" charset="-128"/>
              </a:rPr>
              <a:t>年</a:t>
            </a:r>
            <a:r>
              <a:rPr lang="en-US" altLang="ja-JP" sz="1200" dirty="0">
                <a:solidFill>
                  <a:srgbClr val="1B1A11"/>
                </a:solidFill>
                <a:latin typeface="HG丸ｺﾞｼｯｸM-PRO" panose="020F0600000000000000" pitchFamily="50" charset="-128"/>
                <a:ea typeface="HG丸ｺﾞｼｯｸM-PRO" panose="020F0600000000000000" pitchFamily="50" charset="-128"/>
              </a:rPr>
              <a:t>10</a:t>
            </a:r>
            <a:r>
              <a:rPr lang="ja-JP" altLang="en-US" sz="1200" dirty="0">
                <a:solidFill>
                  <a:schemeClr val="bg2">
                    <a:lumMod val="10000"/>
                  </a:schemeClr>
                </a:solidFill>
                <a:latin typeface="HG丸ｺﾞｼｯｸM-PRO" panose="020F0600000000000000" pitchFamily="50" charset="-128"/>
                <a:ea typeface="HG丸ｺﾞｼｯｸM-PRO" panose="020F0600000000000000" pitchFamily="50" charset="-128"/>
              </a:rPr>
              <a:t>月の第</a:t>
            </a:r>
            <a:r>
              <a:rPr lang="en-US" altLang="ja-JP" sz="1200" dirty="0">
                <a:solidFill>
                  <a:schemeClr val="bg2">
                    <a:lumMod val="10000"/>
                  </a:schemeClr>
                </a:solidFill>
                <a:latin typeface="HG丸ｺﾞｼｯｸM-PRO" panose="020F0600000000000000" pitchFamily="50" charset="-128"/>
                <a:ea typeface="HG丸ｺﾞｼｯｸM-PRO" panose="020F0600000000000000" pitchFamily="50" charset="-128"/>
              </a:rPr>
              <a:t>60</a:t>
            </a:r>
            <a:r>
              <a:rPr lang="ja-JP" altLang="en-US" sz="1200" dirty="0">
                <a:solidFill>
                  <a:schemeClr val="bg2">
                    <a:lumMod val="10000"/>
                  </a:schemeClr>
                </a:solidFill>
                <a:latin typeface="HG丸ｺﾞｼｯｸM-PRO" panose="020F0600000000000000" pitchFamily="50" charset="-128"/>
                <a:ea typeface="HG丸ｺﾞｼｯｸM-PRO" panose="020F0600000000000000" pitchFamily="50" charset="-128"/>
              </a:rPr>
              <a:t>・</a:t>
            </a:r>
            <a:r>
              <a:rPr lang="en-US" altLang="ja-JP" sz="1200" dirty="0">
                <a:solidFill>
                  <a:schemeClr val="bg2">
                    <a:lumMod val="10000"/>
                  </a:schemeClr>
                </a:solidFill>
                <a:latin typeface="HG丸ｺﾞｼｯｸM-PRO" panose="020F0600000000000000" pitchFamily="50" charset="-128"/>
                <a:ea typeface="HG丸ｺﾞｼｯｸM-PRO" panose="020F0600000000000000" pitchFamily="50" charset="-128"/>
              </a:rPr>
              <a:t>62</a:t>
            </a:r>
            <a:r>
              <a:rPr lang="ja-JP" altLang="en-US" sz="1200" dirty="0">
                <a:solidFill>
                  <a:schemeClr val="bg2">
                    <a:lumMod val="10000"/>
                  </a:schemeClr>
                </a:solidFill>
                <a:latin typeface="HG丸ｺﾞｼｯｸM-PRO" panose="020F0600000000000000" pitchFamily="50" charset="-128"/>
                <a:ea typeface="HG丸ｺﾞｼｯｸM-PRO" panose="020F0600000000000000" pitchFamily="50" charset="-128"/>
              </a:rPr>
              <a:t>区（全国</a:t>
            </a:r>
            <a:r>
              <a:rPr lang="en-US" altLang="ja-JP" sz="1200" dirty="0">
                <a:solidFill>
                  <a:schemeClr val="bg2">
                    <a:lumMod val="10000"/>
                  </a:schemeClr>
                </a:solidFill>
                <a:latin typeface="HG丸ｺﾞｼｯｸM-PRO" panose="020F0600000000000000" pitchFamily="50" charset="-128"/>
                <a:ea typeface="HG丸ｺﾞｼｯｸM-PRO" panose="020F0600000000000000" pitchFamily="50" charset="-128"/>
              </a:rPr>
              <a:t>2</a:t>
            </a:r>
            <a:r>
              <a:rPr lang="ja-JP" altLang="en-US" sz="1200" dirty="0">
                <a:solidFill>
                  <a:schemeClr val="bg2">
                    <a:lumMod val="10000"/>
                  </a:schemeClr>
                </a:solidFill>
                <a:latin typeface="HG丸ｺﾞｼｯｸM-PRO" panose="020F0600000000000000" pitchFamily="50" charset="-128"/>
                <a:ea typeface="HG丸ｺﾞｼｯｸM-PRO" panose="020F0600000000000000" pitchFamily="50" charset="-128"/>
              </a:rPr>
              <a:t>区</a:t>
            </a:r>
            <a:r>
              <a:rPr lang="en-US" altLang="ja-JP" sz="1200" dirty="0">
                <a:solidFill>
                  <a:schemeClr val="bg2">
                    <a:lumMod val="10000"/>
                  </a:schemeClr>
                </a:solidFill>
                <a:latin typeface="HG丸ｺﾞｼｯｸM-PRO" panose="020F0600000000000000" pitchFamily="50" charset="-128"/>
                <a:ea typeface="HG丸ｺﾞｼｯｸM-PRO" panose="020F0600000000000000" pitchFamily="50" charset="-128"/>
              </a:rPr>
              <a:t>1953-56</a:t>
            </a:r>
            <a:r>
              <a:rPr lang="ja-JP" altLang="en-US" sz="1200" dirty="0">
                <a:solidFill>
                  <a:schemeClr val="bg2">
                    <a:lumMod val="10000"/>
                  </a:schemeClr>
                </a:solidFill>
                <a:latin typeface="HG丸ｺﾞｼｯｸM-PRO" panose="020F0600000000000000" pitchFamily="50" charset="-128"/>
                <a:ea typeface="HG丸ｺﾞｼｯｸM-PRO" panose="020F0600000000000000" pitchFamily="50" charset="-128"/>
              </a:rPr>
              <a:t>）の年次大会において地区内全クラブ（国内全クラブ）の合同事業として継承すと決議されました。</a:t>
            </a:r>
            <a:endParaRPr lang="en-US" altLang="ja-JP" sz="1200" dirty="0">
              <a:solidFill>
                <a:schemeClr val="bg2">
                  <a:lumMod val="10000"/>
                </a:schemeClr>
              </a:solidFill>
              <a:latin typeface="HG丸ｺﾞｼｯｸM-PRO" panose="020F0600000000000000" pitchFamily="50" charset="-128"/>
              <a:ea typeface="HG丸ｺﾞｼｯｸM-PRO" panose="020F0600000000000000" pitchFamily="50" charset="-128"/>
            </a:endParaRPr>
          </a:p>
          <a:p>
            <a:pPr marL="33080" fontAlgn="auto">
              <a:lnSpc>
                <a:spcPct val="120000"/>
              </a:lnSpc>
              <a:spcAft>
                <a:spcPts val="0"/>
              </a:spcAft>
              <a:defRPr/>
            </a:pPr>
            <a:r>
              <a:rPr lang="en-US" altLang="ja-JP" sz="1200" b="1" dirty="0">
                <a:solidFill>
                  <a:schemeClr val="accent6">
                    <a:lumMod val="50000"/>
                  </a:schemeClr>
                </a:solidFill>
                <a:latin typeface="HG丸ｺﾞｼｯｸM-PRO" panose="020F0600000000000000" pitchFamily="50" charset="-128"/>
                <a:ea typeface="HG丸ｺﾞｼｯｸM-PRO" panose="020F0600000000000000" pitchFamily="50" charset="-128"/>
              </a:rPr>
              <a:t>『</a:t>
            </a:r>
            <a:r>
              <a:rPr lang="ja-JP" altLang="en-US" sz="1200" b="1" dirty="0">
                <a:solidFill>
                  <a:schemeClr val="accent6">
                    <a:lumMod val="50000"/>
                  </a:schemeClr>
                </a:solidFill>
                <a:latin typeface="HG丸ｺﾞｼｯｸM-PRO" panose="020F0600000000000000" pitchFamily="50" charset="-128"/>
                <a:ea typeface="HG丸ｺﾞｼｯｸM-PRO" panose="020F0600000000000000" pitchFamily="50" charset="-128"/>
              </a:rPr>
              <a:t>ロータリーが貢献することのできる最も大なるものの一つは</a:t>
            </a:r>
            <a:r>
              <a:rPr lang="ja-JP" altLang="en-US" sz="1200" b="1" u="sng" dirty="0">
                <a:solidFill>
                  <a:srgbClr val="FF0000"/>
                </a:solidFill>
                <a:latin typeface="HG丸ｺﾞｼｯｸM-PRO" panose="020F0600000000000000" pitchFamily="50" charset="-128"/>
                <a:ea typeface="HG丸ｺﾞｼｯｸM-PRO" panose="020F0600000000000000" pitchFamily="50" charset="-128"/>
              </a:rPr>
              <a:t>教育的援助である</a:t>
            </a:r>
            <a:r>
              <a:rPr lang="ja-JP" altLang="en-US" sz="1200" b="1" dirty="0">
                <a:solidFill>
                  <a:schemeClr val="accent6">
                    <a:lumMod val="50000"/>
                  </a:schemeClr>
                </a:solidFill>
                <a:latin typeface="HG丸ｺﾞｼｯｸM-PRO" panose="020F0600000000000000" pitchFamily="50" charset="-128"/>
                <a:ea typeface="HG丸ｺﾞｼｯｸM-PRO" panose="020F0600000000000000" pitchFamily="50" charset="-128"/>
              </a:rPr>
              <a:t>が（中略）このような企画は貴い（とうとい）ものであり、かつロータリーの国際奉仕としてもっとふさわしい企で（くわだて）あって、その連続性が望ましい。（中略）よって本大会は米山奨学資金を財団法人として全国的な組織となすべきことを茲に（ここに）決議する</a:t>
            </a:r>
            <a:r>
              <a:rPr lang="en-US" altLang="ja-JP" sz="1200" b="1" dirty="0">
                <a:solidFill>
                  <a:schemeClr val="accent6">
                    <a:lumMod val="50000"/>
                  </a:schemeClr>
                </a:solidFill>
                <a:latin typeface="HG丸ｺﾞｼｯｸM-PRO" panose="020F0600000000000000" pitchFamily="50" charset="-128"/>
                <a:ea typeface="HG丸ｺﾞｼｯｸM-PRO" panose="020F0600000000000000" pitchFamily="50" charset="-128"/>
              </a:rPr>
              <a:t>』</a:t>
            </a:r>
            <a:r>
              <a:rPr lang="en-US" altLang="ja-JP" sz="1200" dirty="0">
                <a:solidFill>
                  <a:srgbClr val="1B1A11"/>
                </a:solidFill>
                <a:latin typeface="HG丸ｺﾞｼｯｸM-PRO" panose="020F0600000000000000" pitchFamily="50" charset="-128"/>
                <a:ea typeface="HG丸ｺﾞｼｯｸM-PRO" panose="020F0600000000000000" pitchFamily="50" charset="-128"/>
              </a:rPr>
              <a:t>1957</a:t>
            </a:r>
            <a:r>
              <a:rPr lang="ja-JP" altLang="en-US" sz="1200" dirty="0">
                <a:solidFill>
                  <a:srgbClr val="1B1A11"/>
                </a:solidFill>
                <a:latin typeface="HG丸ｺﾞｼｯｸM-PRO" panose="020F0600000000000000" pitchFamily="50" charset="-128"/>
                <a:ea typeface="HG丸ｺﾞｼｯｸM-PRO" panose="020F0600000000000000" pitchFamily="50" charset="-128"/>
              </a:rPr>
              <a:t>年には全国組織「ロータリー米山奨学委員会」が組織されました。</a:t>
            </a:r>
            <a:r>
              <a:rPr lang="en-US" altLang="ja-JP" sz="1200" dirty="0">
                <a:latin typeface="Arial" pitchFamily="34" charset="0"/>
                <a:cs typeface="Arial" pitchFamily="34" charset="0"/>
              </a:rPr>
              <a:t>※</a:t>
            </a:r>
            <a:r>
              <a:rPr lang="ja-JP" altLang="en-US" sz="1200" dirty="0">
                <a:latin typeface="Arial" pitchFamily="34" charset="0"/>
                <a:cs typeface="Arial" pitchFamily="34" charset="0"/>
              </a:rPr>
              <a:t>ロータリー</a:t>
            </a:r>
            <a:r>
              <a:rPr lang="en-US" altLang="ja-JP" sz="1200" dirty="0">
                <a:latin typeface="Arial" pitchFamily="34" charset="0"/>
                <a:cs typeface="Arial" pitchFamily="34" charset="0"/>
              </a:rPr>
              <a:t>7</a:t>
            </a:r>
            <a:r>
              <a:rPr lang="ja-JP" altLang="en-US" sz="1200" dirty="0">
                <a:latin typeface="Arial" pitchFamily="34" charset="0"/>
                <a:cs typeface="Arial" pitchFamily="34" charset="0"/>
              </a:rPr>
              <a:t>つの重点分野　</a:t>
            </a:r>
            <a:r>
              <a:rPr lang="en-US" altLang="ja-JP" sz="1100" dirty="0">
                <a:latin typeface="Arial" pitchFamily="34" charset="0"/>
                <a:cs typeface="Arial" pitchFamily="34" charset="0"/>
              </a:rPr>
              <a:t>1</a:t>
            </a:r>
            <a:r>
              <a:rPr lang="ja-JP" altLang="en-US" sz="1100" dirty="0">
                <a:latin typeface="Arial" pitchFamily="34" charset="0"/>
                <a:cs typeface="Arial" pitchFamily="34" charset="0"/>
              </a:rPr>
              <a:t>，平和構築と紛争予防</a:t>
            </a:r>
            <a:endParaRPr lang="en-US" altLang="ja-JP" sz="1100" dirty="0">
              <a:latin typeface="Arial" pitchFamily="34" charset="0"/>
              <a:cs typeface="Arial" pitchFamily="34" charset="0"/>
            </a:endParaRPr>
          </a:p>
          <a:p>
            <a:pPr marL="33080" fontAlgn="auto">
              <a:lnSpc>
                <a:spcPct val="120000"/>
              </a:lnSpc>
              <a:spcAft>
                <a:spcPts val="0"/>
              </a:spcAft>
              <a:defRPr/>
            </a:pPr>
            <a:r>
              <a:rPr lang="ja-JP" altLang="en-US" sz="1100" dirty="0">
                <a:latin typeface="Arial" pitchFamily="34" charset="0"/>
                <a:cs typeface="Arial" pitchFamily="34" charset="0"/>
              </a:rPr>
              <a:t>　</a:t>
            </a:r>
            <a:r>
              <a:rPr lang="en-US" altLang="ja-JP" sz="1100" dirty="0">
                <a:latin typeface="Arial" pitchFamily="34" charset="0"/>
                <a:cs typeface="Arial" pitchFamily="34" charset="0"/>
              </a:rPr>
              <a:t>2</a:t>
            </a:r>
            <a:r>
              <a:rPr lang="ja-JP" altLang="en-US" sz="1100" dirty="0">
                <a:latin typeface="Arial" pitchFamily="34" charset="0"/>
                <a:cs typeface="Arial" pitchFamily="34" charset="0"/>
              </a:rPr>
              <a:t>，疾病予防と治療</a:t>
            </a:r>
            <a:endParaRPr lang="en-US" altLang="ja-JP" sz="1100" dirty="0">
              <a:latin typeface="Arial" pitchFamily="34" charset="0"/>
              <a:cs typeface="Arial" pitchFamily="34" charset="0"/>
            </a:endParaRPr>
          </a:p>
          <a:p>
            <a:pPr marL="33080" fontAlgn="auto">
              <a:lnSpc>
                <a:spcPct val="120000"/>
              </a:lnSpc>
              <a:spcAft>
                <a:spcPts val="0"/>
              </a:spcAft>
              <a:defRPr/>
            </a:pPr>
            <a:r>
              <a:rPr lang="ja-JP" altLang="en-US" sz="1100" dirty="0">
                <a:latin typeface="Arial" pitchFamily="34" charset="0"/>
                <a:cs typeface="Arial" pitchFamily="34" charset="0"/>
              </a:rPr>
              <a:t>　</a:t>
            </a:r>
            <a:r>
              <a:rPr lang="en-US" altLang="ja-JP" sz="1100" dirty="0">
                <a:latin typeface="Arial" pitchFamily="34" charset="0"/>
                <a:cs typeface="Arial" pitchFamily="34" charset="0"/>
              </a:rPr>
              <a:t>3</a:t>
            </a:r>
            <a:r>
              <a:rPr lang="ja-JP" altLang="en-US" sz="1100" dirty="0">
                <a:latin typeface="Arial" pitchFamily="34" charset="0"/>
                <a:cs typeface="Arial" pitchFamily="34" charset="0"/>
              </a:rPr>
              <a:t>，水と衛生</a:t>
            </a:r>
            <a:endParaRPr lang="en-US" altLang="ja-JP" sz="1100" dirty="0">
              <a:latin typeface="Arial" pitchFamily="34" charset="0"/>
              <a:cs typeface="Arial" pitchFamily="34" charset="0"/>
            </a:endParaRPr>
          </a:p>
          <a:p>
            <a:pPr marL="33080" fontAlgn="auto">
              <a:lnSpc>
                <a:spcPct val="120000"/>
              </a:lnSpc>
              <a:spcAft>
                <a:spcPts val="0"/>
              </a:spcAft>
              <a:defRPr/>
            </a:pPr>
            <a:r>
              <a:rPr lang="ja-JP" altLang="en-US" sz="1100" dirty="0">
                <a:latin typeface="Arial" pitchFamily="34" charset="0"/>
                <a:cs typeface="Arial" pitchFamily="34" charset="0"/>
              </a:rPr>
              <a:t>　</a:t>
            </a:r>
            <a:r>
              <a:rPr lang="en-US" altLang="ja-JP" sz="1100" dirty="0">
                <a:latin typeface="Arial" pitchFamily="34" charset="0"/>
                <a:cs typeface="Arial" pitchFamily="34" charset="0"/>
              </a:rPr>
              <a:t>4</a:t>
            </a:r>
            <a:r>
              <a:rPr lang="ja-JP" altLang="en-US" sz="1100" dirty="0">
                <a:latin typeface="Arial" pitchFamily="34" charset="0"/>
                <a:cs typeface="Arial" pitchFamily="34" charset="0"/>
              </a:rPr>
              <a:t>，母子の健康</a:t>
            </a:r>
            <a:endParaRPr lang="en-US" altLang="ja-JP" sz="1100" dirty="0">
              <a:latin typeface="Arial" pitchFamily="34" charset="0"/>
              <a:cs typeface="Arial" pitchFamily="34" charset="0"/>
            </a:endParaRPr>
          </a:p>
          <a:p>
            <a:pPr marL="33080" fontAlgn="auto">
              <a:lnSpc>
                <a:spcPct val="120000"/>
              </a:lnSpc>
              <a:spcAft>
                <a:spcPts val="0"/>
              </a:spcAft>
              <a:defRPr/>
            </a:pPr>
            <a:r>
              <a:rPr lang="ja-JP" altLang="en-US" sz="1100" dirty="0">
                <a:latin typeface="Arial" pitchFamily="34" charset="0"/>
                <a:cs typeface="Arial" pitchFamily="34" charset="0"/>
              </a:rPr>
              <a:t>　</a:t>
            </a:r>
            <a:r>
              <a:rPr lang="en-US" altLang="ja-JP" sz="1100" u="sng" dirty="0">
                <a:solidFill>
                  <a:srgbClr val="FF0000"/>
                </a:solidFill>
                <a:latin typeface="Arial" pitchFamily="34" charset="0"/>
                <a:cs typeface="Arial" pitchFamily="34" charset="0"/>
              </a:rPr>
              <a:t>5</a:t>
            </a:r>
            <a:r>
              <a:rPr lang="ja-JP" altLang="en-US" sz="1100" u="sng" dirty="0">
                <a:solidFill>
                  <a:srgbClr val="FF0000"/>
                </a:solidFill>
                <a:latin typeface="Arial" pitchFamily="34" charset="0"/>
                <a:cs typeface="Arial" pitchFamily="34" charset="0"/>
              </a:rPr>
              <a:t>，基本的教育と識字率の向上</a:t>
            </a:r>
            <a:endParaRPr lang="en-US" altLang="ja-JP" sz="1100" u="sng" dirty="0">
              <a:solidFill>
                <a:srgbClr val="FF0000"/>
              </a:solidFill>
              <a:latin typeface="Arial" pitchFamily="34" charset="0"/>
              <a:cs typeface="Arial" pitchFamily="34" charset="0"/>
            </a:endParaRPr>
          </a:p>
          <a:p>
            <a:pPr marL="33080" fontAlgn="auto">
              <a:lnSpc>
                <a:spcPct val="120000"/>
              </a:lnSpc>
              <a:spcAft>
                <a:spcPts val="0"/>
              </a:spcAft>
              <a:defRPr/>
            </a:pPr>
            <a:r>
              <a:rPr lang="ja-JP" altLang="en-US" sz="1100" dirty="0">
                <a:latin typeface="Arial" pitchFamily="34" charset="0"/>
                <a:cs typeface="Arial" pitchFamily="34" charset="0"/>
              </a:rPr>
              <a:t>　</a:t>
            </a:r>
            <a:r>
              <a:rPr lang="en-US" altLang="ja-JP" sz="1100" dirty="0">
                <a:latin typeface="Arial" pitchFamily="34" charset="0"/>
                <a:cs typeface="Arial" pitchFamily="34" charset="0"/>
              </a:rPr>
              <a:t>6</a:t>
            </a:r>
            <a:r>
              <a:rPr lang="ja-JP" altLang="en-US" sz="1100" dirty="0">
                <a:latin typeface="Arial" pitchFamily="34" charset="0"/>
                <a:cs typeface="Arial" pitchFamily="34" charset="0"/>
              </a:rPr>
              <a:t>，地域社会の経済発展</a:t>
            </a:r>
            <a:endParaRPr lang="en-US" altLang="ja-JP" sz="1100" dirty="0">
              <a:latin typeface="Arial" pitchFamily="34" charset="0"/>
              <a:cs typeface="Arial" pitchFamily="34" charset="0"/>
            </a:endParaRPr>
          </a:p>
          <a:p>
            <a:pPr marL="33080" fontAlgn="auto">
              <a:lnSpc>
                <a:spcPct val="120000"/>
              </a:lnSpc>
              <a:spcAft>
                <a:spcPts val="0"/>
              </a:spcAft>
              <a:defRPr/>
            </a:pPr>
            <a:r>
              <a:rPr lang="ja-JP" altLang="en-US" sz="1100" dirty="0">
                <a:latin typeface="Arial" pitchFamily="34" charset="0"/>
                <a:cs typeface="Arial" pitchFamily="34" charset="0"/>
              </a:rPr>
              <a:t>　</a:t>
            </a:r>
            <a:r>
              <a:rPr lang="en-US" altLang="ja-JP" sz="1100" dirty="0">
                <a:latin typeface="Arial" pitchFamily="34" charset="0"/>
                <a:cs typeface="Arial" pitchFamily="34" charset="0"/>
              </a:rPr>
              <a:t>7</a:t>
            </a:r>
            <a:r>
              <a:rPr lang="ja-JP" altLang="en-US" sz="1100" dirty="0">
                <a:latin typeface="Arial" pitchFamily="34" charset="0"/>
                <a:cs typeface="Arial" pitchFamily="34" charset="0"/>
              </a:rPr>
              <a:t>，環境の保持　精神的原点にある教育的援助は現在のロータリー</a:t>
            </a:r>
            <a:r>
              <a:rPr lang="en-US" altLang="ja-JP" sz="1100" dirty="0">
                <a:latin typeface="Arial" pitchFamily="34" charset="0"/>
                <a:cs typeface="Arial" pitchFamily="34" charset="0"/>
              </a:rPr>
              <a:t>7</a:t>
            </a:r>
            <a:r>
              <a:rPr lang="ja-JP" altLang="en-US" sz="1100" dirty="0">
                <a:latin typeface="Arial" pitchFamily="34" charset="0"/>
                <a:cs typeface="Arial" pitchFamily="34" charset="0"/>
              </a:rPr>
              <a:t>つの重点分野のＮＯ</a:t>
            </a:r>
            <a:r>
              <a:rPr lang="en-US" altLang="ja-JP" sz="1100" dirty="0">
                <a:latin typeface="Arial" pitchFamily="34" charset="0"/>
                <a:cs typeface="Arial" pitchFamily="34" charset="0"/>
              </a:rPr>
              <a:t>5</a:t>
            </a:r>
            <a:r>
              <a:rPr lang="ja-JP" altLang="en-US" sz="1100" dirty="0">
                <a:latin typeface="Arial" pitchFamily="34" charset="0"/>
                <a:cs typeface="Arial" pitchFamily="34" charset="0"/>
              </a:rPr>
              <a:t>にあたる。</a:t>
            </a:r>
            <a:endParaRPr lang="en-US" altLang="ja-JP" sz="1100" dirty="0">
              <a:latin typeface="Arial" pitchFamily="34" charset="0"/>
              <a:cs typeface="Arial" pitchFamily="34" charset="0"/>
            </a:endParaRPr>
          </a:p>
          <a:p>
            <a:pPr marL="0" lvl="0" indent="0" algn="l" rtl="0">
              <a:spcBef>
                <a:spcPts val="0"/>
              </a:spcBef>
              <a:spcAft>
                <a:spcPts val="0"/>
              </a:spcAft>
              <a:buNone/>
            </a:pPr>
            <a:endParaRPr sz="1800" dirty="0"/>
          </a:p>
        </p:txBody>
      </p:sp>
      <p:sp>
        <p:nvSpPr>
          <p:cNvPr id="157" name="Google Shape;157;p2: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271243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7788" y="746125"/>
            <a:ext cx="6621462" cy="3725863"/>
          </a:xfrm>
        </p:spPr>
      </p:sp>
      <p:sp>
        <p:nvSpPr>
          <p:cNvPr id="3" name="ノート プレースホルダー 2"/>
          <p:cNvSpPr>
            <a:spLocks noGrp="1"/>
          </p:cNvSpPr>
          <p:nvPr>
            <p:ph type="body" idx="1"/>
          </p:nvPr>
        </p:nvSpPr>
        <p:spPr/>
        <p:txBody>
          <a:bodyPr/>
          <a:lstStyle/>
          <a:p>
            <a:pPr defTabSz="914321">
              <a:defRPr/>
            </a:pPr>
            <a:r>
              <a:rPr lang="ja-JP" altLang="en-US" dirty="0"/>
              <a:t>★豆辞典</a:t>
            </a:r>
            <a:r>
              <a:rPr lang="en-US" altLang="ja-JP" dirty="0"/>
              <a:t>p22</a:t>
            </a:r>
            <a:r>
              <a:rPr lang="ja-JP" altLang="en-US" dirty="0"/>
              <a:t>に対応</a:t>
            </a:r>
            <a:endParaRPr lang="en-US" altLang="ja-JP" dirty="0"/>
          </a:p>
          <a:p>
            <a:endParaRPr kumimoji="1" lang="en-US" altLang="ja-JP" dirty="0"/>
          </a:p>
          <a:p>
            <a:r>
              <a:rPr kumimoji="1" lang="ja-JP" altLang="en-US" dirty="0"/>
              <a:t>米山奨学会への寄付は大きく</a:t>
            </a:r>
            <a:r>
              <a:rPr kumimoji="1" lang="en-US" altLang="ja-JP" dirty="0"/>
              <a:t>2</a:t>
            </a:r>
            <a:r>
              <a:rPr kumimoji="1" lang="ja-JP" altLang="en-US" dirty="0"/>
              <a:t>種類です。</a:t>
            </a:r>
            <a:endParaRPr kumimoji="1" lang="en-US" altLang="ja-JP" dirty="0"/>
          </a:p>
          <a:p>
            <a:r>
              <a:rPr kumimoji="1" lang="ja-JP" altLang="en-US" dirty="0"/>
              <a:t>クラブから会員数分を納める「普通寄付金」と、それ以外に、個人・法人・クラブから任意で出す「特別寄付金」です。</a:t>
            </a:r>
            <a:endParaRPr kumimoji="1" lang="en-US" altLang="ja-JP" dirty="0"/>
          </a:p>
          <a:p>
            <a:endParaRPr kumimoji="1" lang="en-US" altLang="ja-JP" dirty="0"/>
          </a:p>
          <a:p>
            <a:r>
              <a:rPr kumimoji="1" lang="ja-JP" altLang="en-US" dirty="0"/>
              <a:t>「普通寄付金」は、かつて米山奨学会が財団法人を設立しようとした際、当時の文部省はなかなか首を縦にふってくれませんでした。そこで、普通寄付金の確約を国内全クラブからもらい、安定財源とすることを約束したことにより、ようやく財団法人の設立の認可が下りたという経緯があるもので、大切な役割を担っています。</a:t>
            </a:r>
            <a:endParaRPr kumimoji="1" lang="en-US" altLang="ja-JP" dirty="0"/>
          </a:p>
          <a:p>
            <a:endParaRPr kumimoji="1" lang="en-US" altLang="ja-JP" dirty="0"/>
          </a:p>
          <a:p>
            <a:r>
              <a:rPr kumimoji="1" lang="ja-JP" altLang="en-US" dirty="0"/>
              <a:t>「特別寄付金」は、任意でしていただくものです。こちらは個人やクラブ、法人の実績となり、表彰の対象となります。</a:t>
            </a:r>
            <a:endParaRPr kumimoji="1" lang="en-US" altLang="ja-JP" dirty="0"/>
          </a:p>
          <a:p>
            <a:endParaRPr kumimoji="1" lang="en-US" altLang="ja-JP" dirty="0"/>
          </a:p>
          <a:p>
            <a:r>
              <a:rPr kumimoji="1" lang="ja-JP" altLang="en-US" dirty="0"/>
              <a:t>米山奨学会への寄付は寄付金控除の対象となり、確定申告をすれば、所得税、法人税の税制優遇を受けることができます。</a:t>
            </a:r>
            <a:endParaRPr kumimoji="1" lang="en-US" altLang="ja-JP" dirty="0"/>
          </a:p>
          <a:p>
            <a:endParaRPr kumimoji="1" lang="en-US" altLang="ja-JP" dirty="0"/>
          </a:p>
          <a:p>
            <a:endParaRPr kumimoji="1" lang="en-US" altLang="ja-JP" dirty="0"/>
          </a:p>
          <a:p>
            <a:r>
              <a:rPr kumimoji="1" lang="en-US" altLang="ja-JP" dirty="0"/>
              <a:t>※</a:t>
            </a:r>
            <a:r>
              <a:rPr kumimoji="1" lang="ja-JP" altLang="en-US" dirty="0"/>
              <a:t>どの程度軽減されるかは豆辞典の</a:t>
            </a:r>
            <a:r>
              <a:rPr kumimoji="1" lang="en-US" altLang="ja-JP" dirty="0"/>
              <a:t>p22</a:t>
            </a:r>
            <a:r>
              <a:rPr kumimoji="1" lang="ja-JP" altLang="en-US" dirty="0"/>
              <a:t>をご参照ください</a:t>
            </a:r>
          </a:p>
        </p:txBody>
      </p:sp>
      <p:sp>
        <p:nvSpPr>
          <p:cNvPr id="4" name="スライド番号プレースホルダー 3"/>
          <p:cNvSpPr>
            <a:spLocks noGrp="1"/>
          </p:cNvSpPr>
          <p:nvPr>
            <p:ph type="sldNum" sz="quarter" idx="5"/>
          </p:nvPr>
        </p:nvSpPr>
        <p:spPr/>
        <p:txBody>
          <a:bodyPr/>
          <a:lstStyle/>
          <a:p>
            <a:fld id="{445D418A-BF7D-4048-A3D1-F06ABC480ED5}" type="slidenum">
              <a:rPr kumimoji="1" lang="ja-JP" altLang="en-US" smtClean="0"/>
              <a:t>5</a:t>
            </a:fld>
            <a:endParaRPr kumimoji="1" lang="ja-JP" altLang="en-US" dirty="0"/>
          </a:p>
        </p:txBody>
      </p:sp>
    </p:spTree>
    <p:extLst>
      <p:ext uri="{BB962C8B-B14F-4D97-AF65-F5344CB8AC3E}">
        <p14:creationId xmlns:p14="http://schemas.microsoft.com/office/powerpoint/2010/main" val="365864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2:notes"/>
          <p:cNvSpPr txBox="1">
            <a:spLocks noGrp="1"/>
          </p:cNvSpPr>
          <p:nvPr>
            <p:ph type="body" idx="1"/>
          </p:nvPr>
        </p:nvSpPr>
        <p:spPr>
          <a:xfrm>
            <a:off x="679768" y="4777194"/>
            <a:ext cx="5438140" cy="3908614"/>
          </a:xfrm>
          <a:prstGeom prst="rect">
            <a:avLst/>
          </a:prstGeom>
        </p:spPr>
        <p:txBody>
          <a:bodyPr spcFirstLastPara="1" wrap="square" lIns="91425" tIns="45700" rIns="91425" bIns="45700" anchor="t" anchorCtr="0">
            <a:noAutofit/>
          </a:bodyPr>
          <a:lstStyle/>
          <a:p>
            <a:r>
              <a:rPr kumimoji="1" lang="ja-JP" altLang="en-US" sz="1800" dirty="0"/>
              <a:t>★豆辞典</a:t>
            </a:r>
            <a:r>
              <a:rPr kumimoji="1" lang="en-US" altLang="ja-JP" sz="1800" dirty="0"/>
              <a:t>p24</a:t>
            </a:r>
            <a:r>
              <a:rPr kumimoji="1" lang="ja-JP" altLang="en-US" sz="1800" dirty="0"/>
              <a:t>に対応</a:t>
            </a:r>
            <a:endParaRPr kumimoji="1" lang="en-US" altLang="ja-JP" sz="1800" dirty="0"/>
          </a:p>
          <a:p>
            <a:pPr defTabSz="914321"/>
            <a:r>
              <a:rPr kumimoji="1" lang="en-US" altLang="ja-JP" sz="1800" dirty="0"/>
              <a:t>※</a:t>
            </a:r>
            <a:r>
              <a:rPr kumimoji="1" lang="ja-JP" altLang="en-US" sz="1800" dirty="0"/>
              <a:t>四角の枠内は、貴地区の数字を入れてください。また、ピンク色の矢印を貴地区の棒グラフの上へ移動してください</a:t>
            </a:r>
            <a:endParaRPr kumimoji="1" lang="en-US" altLang="ja-JP" sz="1800" dirty="0"/>
          </a:p>
          <a:p>
            <a:r>
              <a:rPr kumimoji="1" lang="ja-JP" altLang="en-US" sz="1800" dirty="0"/>
              <a:t>これは、地区別の個人平均寄付額です。</a:t>
            </a:r>
            <a:endParaRPr kumimoji="1" lang="en-US" altLang="ja-JP" sz="1800" dirty="0"/>
          </a:p>
          <a:p>
            <a:r>
              <a:rPr kumimoji="1" lang="ja-JP" altLang="en-US" sz="1800" dirty="0"/>
              <a:t>昨年度の全国平均は</a:t>
            </a:r>
            <a:r>
              <a:rPr kumimoji="1" lang="en-US" altLang="ja-JP" sz="1800" dirty="0"/>
              <a:t>17,293</a:t>
            </a:r>
            <a:r>
              <a:rPr kumimoji="1" lang="ja-JP" altLang="en-US" sz="1800" dirty="0"/>
              <a:t>円です。</a:t>
            </a:r>
            <a:endParaRPr lang="en-US" altLang="ja-JP" sz="1800" b="1" dirty="0">
              <a:latin typeface="メイリオ" panose="020B0604030504040204" pitchFamily="50" charset="-128"/>
              <a:ea typeface="メイリオ" panose="020B0604030504040204" pitchFamily="50" charset="-128"/>
            </a:endParaRPr>
          </a:p>
          <a:p>
            <a:r>
              <a:rPr kumimoji="1" lang="ja-JP" altLang="en-US" sz="1800" dirty="0"/>
              <a:t>最も高かったのは、第</a:t>
            </a:r>
            <a:r>
              <a:rPr kumimoji="1" lang="en-US" altLang="ja-JP" sz="1800" dirty="0"/>
              <a:t>2760</a:t>
            </a:r>
            <a:r>
              <a:rPr kumimoji="1" lang="ja-JP" altLang="en-US" sz="1800" dirty="0"/>
              <a:t>地区で</a:t>
            </a:r>
            <a:r>
              <a:rPr kumimoji="1" lang="en-US" altLang="ja-JP" sz="1800" dirty="0"/>
              <a:t>36,935</a:t>
            </a:r>
            <a:r>
              <a:rPr kumimoji="1" lang="ja-JP" altLang="en-US" sz="1800" dirty="0"/>
              <a:t>円でした。</a:t>
            </a:r>
            <a:endParaRPr kumimoji="1" lang="en-US" altLang="ja-JP" sz="1800" dirty="0"/>
          </a:p>
          <a:p>
            <a:endParaRPr kumimoji="1" lang="en-US" altLang="ja-JP" sz="1800" dirty="0"/>
          </a:p>
          <a:p>
            <a:r>
              <a:rPr kumimoji="1" lang="ja-JP" altLang="en-US" sz="1800" dirty="0"/>
              <a:t>当地区はピンク色の矢印のところで、一人あたりの平均は</a:t>
            </a:r>
            <a:r>
              <a:rPr kumimoji="1" lang="en-US" altLang="ja-JP" sz="1800" dirty="0"/>
              <a:t>12,318</a:t>
            </a:r>
            <a:r>
              <a:rPr kumimoji="1" lang="ja-JP" altLang="en-US" sz="1800" dirty="0"/>
              <a:t>円、全国で</a:t>
            </a:r>
            <a:r>
              <a:rPr kumimoji="1" lang="en-US" altLang="ja-JP" sz="1800" dirty="0"/>
              <a:t>25</a:t>
            </a:r>
            <a:r>
              <a:rPr kumimoji="1" lang="ja-JP" altLang="en-US" sz="1800" dirty="0"/>
              <a:t>番目のご寄付をいただきました。皆さまのご協力に心より感謝申し上げます。</a:t>
            </a:r>
          </a:p>
          <a:p>
            <a:pPr marL="0" lvl="0" indent="0" algn="l" rtl="0">
              <a:spcBef>
                <a:spcPts val="0"/>
              </a:spcBef>
              <a:spcAft>
                <a:spcPts val="0"/>
              </a:spcAft>
              <a:buNone/>
            </a:pPr>
            <a:endParaRPr sz="1800" dirty="0"/>
          </a:p>
        </p:txBody>
      </p:sp>
      <p:sp>
        <p:nvSpPr>
          <p:cNvPr id="157" name="Google Shape;157;p2: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94525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2:notes"/>
          <p:cNvSpPr txBox="1">
            <a:spLocks noGrp="1"/>
          </p:cNvSpPr>
          <p:nvPr>
            <p:ph type="body" idx="1"/>
          </p:nvPr>
        </p:nvSpPr>
        <p:spPr>
          <a:xfrm>
            <a:off x="679768" y="4777194"/>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ja-JP" altLang="en-US" sz="1800" dirty="0"/>
              <a:t>当地区と全国平均をわかりやすく比較致しました</a:t>
            </a:r>
            <a:endParaRPr lang="en-US" altLang="ja-JP" sz="1800" dirty="0"/>
          </a:p>
          <a:p>
            <a:pPr marL="0" lvl="0" indent="0" algn="l" rtl="0">
              <a:spcBef>
                <a:spcPts val="0"/>
              </a:spcBef>
              <a:spcAft>
                <a:spcPts val="0"/>
              </a:spcAft>
              <a:buNone/>
            </a:pPr>
            <a:endParaRPr sz="1800" dirty="0"/>
          </a:p>
        </p:txBody>
      </p:sp>
      <p:sp>
        <p:nvSpPr>
          <p:cNvPr id="157" name="Google Shape;157;p2: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751742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A921F9F1-0516-7249-8BD1-DDD6B224F66A}" type="slidenum">
              <a:rPr lang="en-US" smtClean="0"/>
              <a:pPr>
                <a:defRPr/>
              </a:pPr>
              <a:t>8</a:t>
            </a:fld>
            <a:endParaRPr lang="en-US"/>
          </a:p>
        </p:txBody>
      </p:sp>
    </p:spTree>
    <p:extLst>
      <p:ext uri="{BB962C8B-B14F-4D97-AF65-F5344CB8AC3E}">
        <p14:creationId xmlns:p14="http://schemas.microsoft.com/office/powerpoint/2010/main" val="17405150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卓話は速めに世話クラブサブ世話クラブは</a:t>
            </a:r>
            <a:r>
              <a:rPr kumimoji="1" lang="en-US" altLang="ja-JP" dirty="0"/>
              <a:t>1</a:t>
            </a:r>
            <a:r>
              <a:rPr kumimoji="1" lang="ja-JP" altLang="en-US" dirty="0"/>
              <a:t>月中に決めたい</a:t>
            </a:r>
          </a:p>
        </p:txBody>
      </p:sp>
    </p:spTree>
    <p:extLst>
      <p:ext uri="{BB962C8B-B14F-4D97-AF65-F5344CB8AC3E}">
        <p14:creationId xmlns:p14="http://schemas.microsoft.com/office/powerpoint/2010/main" val="31890630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13_Title and Content">
  <p:cSld name="13_Title and Content">
    <p:spTree>
      <p:nvGrpSpPr>
        <p:cNvPr id="1" name="Shape 27"/>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1_Two Content">
  <p:cSld name="1_Two Content">
    <p:spTree>
      <p:nvGrpSpPr>
        <p:cNvPr id="1" name="Shape 92"/>
        <p:cNvGrpSpPr/>
        <p:nvPr/>
      </p:nvGrpSpPr>
      <p:grpSpPr>
        <a:xfrm>
          <a:off x="0" y="0"/>
          <a:ext cx="0" cy="0"/>
          <a:chOff x="0" y="0"/>
          <a:chExt cx="0" cy="0"/>
        </a:xfrm>
      </p:grpSpPr>
      <p:sp>
        <p:nvSpPr>
          <p:cNvPr id="93" name="Google Shape;93;p18"/>
          <p:cNvSpPr/>
          <p:nvPr/>
        </p:nvSpPr>
        <p:spPr>
          <a:xfrm>
            <a:off x="6096000" y="0"/>
            <a:ext cx="6096000" cy="6858000"/>
          </a:xfrm>
          <a:prstGeom prst="rect">
            <a:avLst/>
          </a:prstGeom>
          <a:solidFill>
            <a:srgbClr val="01B4E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MS PMincho"/>
              <a:ea typeface="MS PMincho"/>
              <a:cs typeface="MS PMincho"/>
              <a:sym typeface="MS PMincho"/>
            </a:endParaRPr>
          </a:p>
        </p:txBody>
      </p:sp>
      <p:sp>
        <p:nvSpPr>
          <p:cNvPr id="94" name="Google Shape;94;p18"/>
          <p:cNvSpPr>
            <a:spLocks noGrp="1"/>
          </p:cNvSpPr>
          <p:nvPr>
            <p:ph type="pic" idx="2"/>
          </p:nvPr>
        </p:nvSpPr>
        <p:spPr>
          <a:xfrm>
            <a:off x="6519863" y="398463"/>
            <a:ext cx="5265737" cy="6019800"/>
          </a:xfrm>
          <a:prstGeom prst="rect">
            <a:avLst/>
          </a:prstGeom>
          <a:noFill/>
          <a:ln>
            <a:noFill/>
          </a:ln>
        </p:spPr>
      </p:sp>
      <p:sp>
        <p:nvSpPr>
          <p:cNvPr id="95" name="Google Shape;95;p18"/>
          <p:cNvSpPr txBox="1">
            <a:spLocks noGrp="1"/>
          </p:cNvSpPr>
          <p:nvPr>
            <p:ph type="body" idx="1"/>
          </p:nvPr>
        </p:nvSpPr>
        <p:spPr>
          <a:xfrm>
            <a:off x="558800" y="2141538"/>
            <a:ext cx="4978400" cy="1135062"/>
          </a:xfrm>
          <a:prstGeom prst="rect">
            <a:avLst/>
          </a:prstGeom>
          <a:noFill/>
          <a:ln w="25400" cap="flat" cmpd="sng">
            <a:solidFill>
              <a:srgbClr val="333333"/>
            </a:solidFill>
            <a:prstDash val="solid"/>
            <a:round/>
            <a:headEnd type="none" w="sm" len="sm"/>
            <a:tailEnd type="none" w="sm" len="sm"/>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rgbClr val="333333"/>
              </a:buClr>
              <a:buSzPts val="4400"/>
              <a:buNone/>
              <a:defRPr sz="4400" b="1" cap="none">
                <a:solidFill>
                  <a:srgbClr val="333333"/>
                </a:solidFill>
                <a:latin typeface="MS PMincho"/>
                <a:ea typeface="MS PMincho"/>
                <a:cs typeface="MS PMincho"/>
                <a:sym typeface="MS PMincho"/>
              </a:defRPr>
            </a:lvl1pPr>
            <a:lvl2pPr marL="914400" lvl="1" indent="-228600" algn="l">
              <a:lnSpc>
                <a:spcPct val="90000"/>
              </a:lnSpc>
              <a:spcBef>
                <a:spcPts val="500"/>
              </a:spcBef>
              <a:spcAft>
                <a:spcPts val="0"/>
              </a:spcAft>
              <a:buClr>
                <a:schemeClr val="lt1"/>
              </a:buClr>
              <a:buSzPts val="2000"/>
              <a:buNone/>
              <a:defRPr sz="2000">
                <a:solidFill>
                  <a:schemeClr val="lt1"/>
                </a:solidFill>
              </a:defRPr>
            </a:lvl2pPr>
            <a:lvl3pPr marL="1371600" lvl="2" indent="-342900" algn="l">
              <a:lnSpc>
                <a:spcPct val="90000"/>
              </a:lnSpc>
              <a:spcBef>
                <a:spcPts val="500"/>
              </a:spcBef>
              <a:spcAft>
                <a:spcPts val="0"/>
              </a:spcAft>
              <a:buClr>
                <a:schemeClr val="dk1"/>
              </a:buClr>
              <a:buSzPts val="1800"/>
              <a:buChar char="•"/>
              <a:defRPr sz="1800"/>
            </a:lvl3pPr>
            <a:lvl4pPr marL="1828800" lvl="3" indent="-330200" algn="l">
              <a:lnSpc>
                <a:spcPct val="90000"/>
              </a:lnSpc>
              <a:spcBef>
                <a:spcPts val="500"/>
              </a:spcBef>
              <a:spcAft>
                <a:spcPts val="0"/>
              </a:spcAft>
              <a:buClr>
                <a:schemeClr val="dk1"/>
              </a:buClr>
              <a:buSzPts val="1600"/>
              <a:buChar char="•"/>
              <a:defRPr sz="1600"/>
            </a:lvl4pPr>
            <a:lvl5pPr marL="2286000" lvl="4" indent="-330200" algn="l">
              <a:lnSpc>
                <a:spcPct val="90000"/>
              </a:lnSpc>
              <a:spcBef>
                <a:spcPts val="500"/>
              </a:spcBef>
              <a:spcAft>
                <a:spcPts val="0"/>
              </a:spcAft>
              <a:buClr>
                <a:schemeClr val="dk1"/>
              </a:buClr>
              <a:buSzPts val="1600"/>
              <a:buChar char="•"/>
              <a:defRPr sz="16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6" name="Google Shape;96;p18"/>
          <p:cNvSpPr txBox="1">
            <a:spLocks noGrp="1"/>
          </p:cNvSpPr>
          <p:nvPr>
            <p:ph type="subTitle" idx="3"/>
          </p:nvPr>
        </p:nvSpPr>
        <p:spPr>
          <a:xfrm>
            <a:off x="554567" y="3383632"/>
            <a:ext cx="4986867" cy="1975764"/>
          </a:xfrm>
          <a:prstGeom prst="rect">
            <a:avLst/>
          </a:prstGeom>
          <a:noFill/>
          <a:ln>
            <a:noFill/>
          </a:ln>
        </p:spPr>
        <p:txBody>
          <a:bodyPr spcFirstLastPara="1" wrap="square" lIns="91425" tIns="45700" rIns="91425" bIns="45700" anchor="t" anchorCtr="0">
            <a:normAutofit/>
          </a:bodyPr>
          <a:lstStyle>
            <a:lvl1pPr lvl="0" algn="l">
              <a:lnSpc>
                <a:spcPct val="90000"/>
              </a:lnSpc>
              <a:spcBef>
                <a:spcPts val="1000"/>
              </a:spcBef>
              <a:spcAft>
                <a:spcPts val="0"/>
              </a:spcAft>
              <a:buClr>
                <a:srgbClr val="333333"/>
              </a:buClr>
              <a:buSzPts val="2200"/>
              <a:buNone/>
              <a:defRPr sz="2200">
                <a:solidFill>
                  <a:srgbClr val="333333"/>
                </a:solidFill>
                <a:latin typeface="MS PMincho"/>
                <a:ea typeface="MS PMincho"/>
                <a:cs typeface="MS PMincho"/>
                <a:sym typeface="MS PMincho"/>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97" name="Google Shape;97;p18"/>
          <p:cNvSpPr txBox="1">
            <a:spLocks noGrp="1"/>
          </p:cNvSpPr>
          <p:nvPr>
            <p:ph type="sldNum" idx="12"/>
          </p:nvPr>
        </p:nvSpPr>
        <p:spPr>
          <a:xfrm>
            <a:off x="11650133" y="115570"/>
            <a:ext cx="423334"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200" b="0" i="0" u="none" strike="noStrike" cap="none">
                <a:solidFill>
                  <a:schemeClr val="lt1"/>
                </a:solidFill>
                <a:latin typeface="MS PMincho"/>
                <a:ea typeface="MS PMincho"/>
                <a:cs typeface="MS PMincho"/>
                <a:sym typeface="MS PMincho"/>
              </a:defRPr>
            </a:lvl1pPr>
            <a:lvl2pPr marL="0" lvl="1" indent="0" algn="r">
              <a:spcBef>
                <a:spcPts val="0"/>
              </a:spcBef>
              <a:buNone/>
              <a:defRPr sz="1200" b="0" i="0" u="none" strike="noStrike" cap="none">
                <a:solidFill>
                  <a:schemeClr val="lt1"/>
                </a:solidFill>
                <a:latin typeface="MS PMincho"/>
                <a:ea typeface="MS PMincho"/>
                <a:cs typeface="MS PMincho"/>
                <a:sym typeface="MS PMincho"/>
              </a:defRPr>
            </a:lvl2pPr>
            <a:lvl3pPr marL="0" lvl="2" indent="0" algn="r">
              <a:spcBef>
                <a:spcPts val="0"/>
              </a:spcBef>
              <a:buNone/>
              <a:defRPr sz="1200" b="0" i="0" u="none" strike="noStrike" cap="none">
                <a:solidFill>
                  <a:schemeClr val="lt1"/>
                </a:solidFill>
                <a:latin typeface="MS PMincho"/>
                <a:ea typeface="MS PMincho"/>
                <a:cs typeface="MS PMincho"/>
                <a:sym typeface="MS PMincho"/>
              </a:defRPr>
            </a:lvl3pPr>
            <a:lvl4pPr marL="0" lvl="3" indent="0" algn="r">
              <a:spcBef>
                <a:spcPts val="0"/>
              </a:spcBef>
              <a:buNone/>
              <a:defRPr sz="1200" b="0" i="0" u="none" strike="noStrike" cap="none">
                <a:solidFill>
                  <a:schemeClr val="lt1"/>
                </a:solidFill>
                <a:latin typeface="MS PMincho"/>
                <a:ea typeface="MS PMincho"/>
                <a:cs typeface="MS PMincho"/>
                <a:sym typeface="MS PMincho"/>
              </a:defRPr>
            </a:lvl4pPr>
            <a:lvl5pPr marL="0" lvl="4" indent="0" algn="r">
              <a:spcBef>
                <a:spcPts val="0"/>
              </a:spcBef>
              <a:buNone/>
              <a:defRPr sz="1200" b="0" i="0" u="none" strike="noStrike" cap="none">
                <a:solidFill>
                  <a:schemeClr val="lt1"/>
                </a:solidFill>
                <a:latin typeface="MS PMincho"/>
                <a:ea typeface="MS PMincho"/>
                <a:cs typeface="MS PMincho"/>
                <a:sym typeface="MS PMincho"/>
              </a:defRPr>
            </a:lvl5pPr>
            <a:lvl6pPr marL="0" lvl="5" indent="0" algn="r">
              <a:spcBef>
                <a:spcPts val="0"/>
              </a:spcBef>
              <a:buNone/>
              <a:defRPr sz="1200" b="0" i="0" u="none" strike="noStrike" cap="none">
                <a:solidFill>
                  <a:schemeClr val="lt1"/>
                </a:solidFill>
                <a:latin typeface="MS PMincho"/>
                <a:ea typeface="MS PMincho"/>
                <a:cs typeface="MS PMincho"/>
                <a:sym typeface="MS PMincho"/>
              </a:defRPr>
            </a:lvl6pPr>
            <a:lvl7pPr marL="0" lvl="6" indent="0" algn="r">
              <a:spcBef>
                <a:spcPts val="0"/>
              </a:spcBef>
              <a:buNone/>
              <a:defRPr sz="1200" b="0" i="0" u="none" strike="noStrike" cap="none">
                <a:solidFill>
                  <a:schemeClr val="lt1"/>
                </a:solidFill>
                <a:latin typeface="MS PMincho"/>
                <a:ea typeface="MS PMincho"/>
                <a:cs typeface="MS PMincho"/>
                <a:sym typeface="MS PMincho"/>
              </a:defRPr>
            </a:lvl7pPr>
            <a:lvl8pPr marL="0" lvl="7" indent="0" algn="r">
              <a:spcBef>
                <a:spcPts val="0"/>
              </a:spcBef>
              <a:buNone/>
              <a:defRPr sz="1200" b="0" i="0" u="none" strike="noStrike" cap="none">
                <a:solidFill>
                  <a:schemeClr val="lt1"/>
                </a:solidFill>
                <a:latin typeface="MS PMincho"/>
                <a:ea typeface="MS PMincho"/>
                <a:cs typeface="MS PMincho"/>
                <a:sym typeface="MS PMincho"/>
              </a:defRPr>
            </a:lvl8pPr>
            <a:lvl9pPr marL="0" lvl="8" indent="0" algn="r">
              <a:spcBef>
                <a:spcPts val="0"/>
              </a:spcBef>
              <a:buNone/>
              <a:defRPr sz="1200" b="0" i="0" u="none" strike="noStrike" cap="none">
                <a:solidFill>
                  <a:schemeClr val="lt1"/>
                </a:solidFill>
                <a:latin typeface="MS PMincho"/>
                <a:ea typeface="MS PMincho"/>
                <a:cs typeface="MS PMincho"/>
                <a:sym typeface="MS PMincho"/>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8_Title and Content">
  <p:cSld name="8_Title and Content">
    <p:spTree>
      <p:nvGrpSpPr>
        <p:cNvPr id="1" name="Shape 98"/>
        <p:cNvGrpSpPr/>
        <p:nvPr/>
      </p:nvGrpSpPr>
      <p:grpSpPr>
        <a:xfrm>
          <a:off x="0" y="0"/>
          <a:ext cx="0" cy="0"/>
          <a:chOff x="0" y="0"/>
          <a:chExt cx="0" cy="0"/>
        </a:xfrm>
      </p:grpSpPr>
      <p:sp>
        <p:nvSpPr>
          <p:cNvPr id="99" name="Google Shape;99;p19"/>
          <p:cNvSpPr>
            <a:spLocks noGrp="1"/>
          </p:cNvSpPr>
          <p:nvPr>
            <p:ph type="pic" idx="2"/>
          </p:nvPr>
        </p:nvSpPr>
        <p:spPr>
          <a:xfrm>
            <a:off x="0" y="0"/>
            <a:ext cx="6096001" cy="6858000"/>
          </a:xfrm>
          <a:prstGeom prst="rect">
            <a:avLst/>
          </a:prstGeom>
          <a:noFill/>
          <a:ln>
            <a:noFill/>
          </a:ln>
        </p:spPr>
      </p:sp>
      <p:sp>
        <p:nvSpPr>
          <p:cNvPr id="100" name="Google Shape;100;p19"/>
          <p:cNvSpPr txBox="1">
            <a:spLocks noGrp="1"/>
          </p:cNvSpPr>
          <p:nvPr>
            <p:ph type="body" idx="1"/>
          </p:nvPr>
        </p:nvSpPr>
        <p:spPr>
          <a:xfrm>
            <a:off x="6096001" y="0"/>
            <a:ext cx="6096000" cy="6858000"/>
          </a:xfrm>
          <a:prstGeom prst="rect">
            <a:avLst/>
          </a:prstGeom>
          <a:solidFill>
            <a:srgbClr val="48595D"/>
          </a:solidFill>
          <a:ln>
            <a:noFill/>
          </a:ln>
        </p:spPr>
        <p:txBody>
          <a:bodyPr spcFirstLastPara="1" wrap="square" lIns="91425" tIns="45700" rIns="91425" bIns="45700" anchor="b" anchorCtr="0">
            <a:normAutofit/>
          </a:bodyPr>
          <a:lstStyle>
            <a:lvl1pPr marL="457200" lvl="0" indent="-228600" algn="r">
              <a:lnSpc>
                <a:spcPct val="90000"/>
              </a:lnSpc>
              <a:spcBef>
                <a:spcPts val="1000"/>
              </a:spcBef>
              <a:spcAft>
                <a:spcPts val="0"/>
              </a:spcAft>
              <a:buClr>
                <a:schemeClr val="dk1"/>
              </a:buClr>
              <a:buSzPts val="2800"/>
              <a:buNone/>
              <a:defRPr>
                <a:solidFill>
                  <a:schemeClr val="dk1"/>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1" name="Google Shape;101;p19"/>
          <p:cNvSpPr txBox="1">
            <a:spLocks noGrp="1"/>
          </p:cNvSpPr>
          <p:nvPr>
            <p:ph type="body" idx="3"/>
          </p:nvPr>
        </p:nvSpPr>
        <p:spPr>
          <a:xfrm>
            <a:off x="6879771" y="2141538"/>
            <a:ext cx="4978400" cy="1135062"/>
          </a:xfrm>
          <a:prstGeom prst="rect">
            <a:avLst/>
          </a:prstGeom>
          <a:noFill/>
          <a:ln w="25400" cap="flat" cmpd="sng">
            <a:solidFill>
              <a:srgbClr val="EFF4FC"/>
            </a:solidFill>
            <a:prstDash val="solid"/>
            <a:round/>
            <a:headEnd type="none" w="sm" len="sm"/>
            <a:tailEnd type="none" w="sm" len="sm"/>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lt1"/>
              </a:buClr>
              <a:buSzPts val="4400"/>
              <a:buNone/>
              <a:defRPr sz="4400" b="1" cap="none">
                <a:solidFill>
                  <a:schemeClr val="lt1"/>
                </a:solidFill>
                <a:latin typeface="MS PMincho"/>
                <a:ea typeface="MS PMincho"/>
                <a:cs typeface="MS PMincho"/>
                <a:sym typeface="MS PMincho"/>
              </a:defRPr>
            </a:lvl1pPr>
            <a:lvl2pPr marL="914400" lvl="1" indent="-228600" algn="l">
              <a:lnSpc>
                <a:spcPct val="90000"/>
              </a:lnSpc>
              <a:spcBef>
                <a:spcPts val="500"/>
              </a:spcBef>
              <a:spcAft>
                <a:spcPts val="0"/>
              </a:spcAft>
              <a:buClr>
                <a:schemeClr val="lt1"/>
              </a:buClr>
              <a:buSzPts val="2000"/>
              <a:buNone/>
              <a:defRPr sz="2000">
                <a:solidFill>
                  <a:schemeClr val="lt1"/>
                </a:solidFill>
              </a:defRPr>
            </a:lvl2pPr>
            <a:lvl3pPr marL="1371600" lvl="2" indent="-342900" algn="l">
              <a:lnSpc>
                <a:spcPct val="90000"/>
              </a:lnSpc>
              <a:spcBef>
                <a:spcPts val="500"/>
              </a:spcBef>
              <a:spcAft>
                <a:spcPts val="0"/>
              </a:spcAft>
              <a:buClr>
                <a:schemeClr val="dk1"/>
              </a:buClr>
              <a:buSzPts val="1800"/>
              <a:buChar char="•"/>
              <a:defRPr sz="1800"/>
            </a:lvl3pPr>
            <a:lvl4pPr marL="1828800" lvl="3" indent="-330200" algn="l">
              <a:lnSpc>
                <a:spcPct val="90000"/>
              </a:lnSpc>
              <a:spcBef>
                <a:spcPts val="500"/>
              </a:spcBef>
              <a:spcAft>
                <a:spcPts val="0"/>
              </a:spcAft>
              <a:buClr>
                <a:schemeClr val="dk1"/>
              </a:buClr>
              <a:buSzPts val="1600"/>
              <a:buChar char="•"/>
              <a:defRPr sz="1600"/>
            </a:lvl4pPr>
            <a:lvl5pPr marL="2286000" lvl="4" indent="-330200" algn="l">
              <a:lnSpc>
                <a:spcPct val="90000"/>
              </a:lnSpc>
              <a:spcBef>
                <a:spcPts val="500"/>
              </a:spcBef>
              <a:spcAft>
                <a:spcPts val="0"/>
              </a:spcAft>
              <a:buClr>
                <a:schemeClr val="dk1"/>
              </a:buClr>
              <a:buSzPts val="1600"/>
              <a:buChar char="•"/>
              <a:defRPr sz="16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2" name="Google Shape;102;p19"/>
          <p:cNvSpPr txBox="1">
            <a:spLocks noGrp="1"/>
          </p:cNvSpPr>
          <p:nvPr>
            <p:ph type="subTitle" idx="4"/>
          </p:nvPr>
        </p:nvSpPr>
        <p:spPr>
          <a:xfrm>
            <a:off x="6871304" y="3383632"/>
            <a:ext cx="4986867" cy="1975764"/>
          </a:xfrm>
          <a:prstGeom prst="rect">
            <a:avLst/>
          </a:prstGeom>
          <a:noFill/>
          <a:ln>
            <a:noFill/>
          </a:ln>
        </p:spPr>
        <p:txBody>
          <a:bodyPr spcFirstLastPara="1" wrap="square" lIns="91425" tIns="45700" rIns="91425" bIns="45700" anchor="t" anchorCtr="0">
            <a:normAutofit/>
          </a:bodyPr>
          <a:lstStyle>
            <a:lvl1pPr lvl="0" algn="l">
              <a:lnSpc>
                <a:spcPct val="90000"/>
              </a:lnSpc>
              <a:spcBef>
                <a:spcPts val="1000"/>
              </a:spcBef>
              <a:spcAft>
                <a:spcPts val="0"/>
              </a:spcAft>
              <a:buClr>
                <a:schemeClr val="lt1"/>
              </a:buClr>
              <a:buSzPts val="2200"/>
              <a:buNone/>
              <a:defRPr sz="2200">
                <a:solidFill>
                  <a:schemeClr val="lt1"/>
                </a:solidFill>
                <a:latin typeface="MS PMincho"/>
                <a:ea typeface="MS PMincho"/>
                <a:cs typeface="MS PMincho"/>
                <a:sym typeface="MS PMincho"/>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03" name="Google Shape;103;p19"/>
          <p:cNvSpPr txBox="1">
            <a:spLocks noGrp="1"/>
          </p:cNvSpPr>
          <p:nvPr>
            <p:ph type="sldNum" idx="12"/>
          </p:nvPr>
        </p:nvSpPr>
        <p:spPr>
          <a:xfrm>
            <a:off x="11650133" y="115570"/>
            <a:ext cx="423334"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200" b="0" i="0" u="none" strike="noStrike" cap="none">
                <a:solidFill>
                  <a:schemeClr val="lt1"/>
                </a:solidFill>
                <a:latin typeface="MS PMincho"/>
                <a:ea typeface="MS PMincho"/>
                <a:cs typeface="MS PMincho"/>
                <a:sym typeface="MS PMincho"/>
              </a:defRPr>
            </a:lvl1pPr>
            <a:lvl2pPr marL="0" lvl="1" indent="0" algn="r">
              <a:spcBef>
                <a:spcPts val="0"/>
              </a:spcBef>
              <a:buNone/>
              <a:defRPr sz="1200" b="0" i="0" u="none" strike="noStrike" cap="none">
                <a:solidFill>
                  <a:schemeClr val="lt1"/>
                </a:solidFill>
                <a:latin typeface="MS PMincho"/>
                <a:ea typeface="MS PMincho"/>
                <a:cs typeface="MS PMincho"/>
                <a:sym typeface="MS PMincho"/>
              </a:defRPr>
            </a:lvl2pPr>
            <a:lvl3pPr marL="0" lvl="2" indent="0" algn="r">
              <a:spcBef>
                <a:spcPts val="0"/>
              </a:spcBef>
              <a:buNone/>
              <a:defRPr sz="1200" b="0" i="0" u="none" strike="noStrike" cap="none">
                <a:solidFill>
                  <a:schemeClr val="lt1"/>
                </a:solidFill>
                <a:latin typeface="MS PMincho"/>
                <a:ea typeface="MS PMincho"/>
                <a:cs typeface="MS PMincho"/>
                <a:sym typeface="MS PMincho"/>
              </a:defRPr>
            </a:lvl3pPr>
            <a:lvl4pPr marL="0" lvl="3" indent="0" algn="r">
              <a:spcBef>
                <a:spcPts val="0"/>
              </a:spcBef>
              <a:buNone/>
              <a:defRPr sz="1200" b="0" i="0" u="none" strike="noStrike" cap="none">
                <a:solidFill>
                  <a:schemeClr val="lt1"/>
                </a:solidFill>
                <a:latin typeface="MS PMincho"/>
                <a:ea typeface="MS PMincho"/>
                <a:cs typeface="MS PMincho"/>
                <a:sym typeface="MS PMincho"/>
              </a:defRPr>
            </a:lvl4pPr>
            <a:lvl5pPr marL="0" lvl="4" indent="0" algn="r">
              <a:spcBef>
                <a:spcPts val="0"/>
              </a:spcBef>
              <a:buNone/>
              <a:defRPr sz="1200" b="0" i="0" u="none" strike="noStrike" cap="none">
                <a:solidFill>
                  <a:schemeClr val="lt1"/>
                </a:solidFill>
                <a:latin typeface="MS PMincho"/>
                <a:ea typeface="MS PMincho"/>
                <a:cs typeface="MS PMincho"/>
                <a:sym typeface="MS PMincho"/>
              </a:defRPr>
            </a:lvl5pPr>
            <a:lvl6pPr marL="0" lvl="5" indent="0" algn="r">
              <a:spcBef>
                <a:spcPts val="0"/>
              </a:spcBef>
              <a:buNone/>
              <a:defRPr sz="1200" b="0" i="0" u="none" strike="noStrike" cap="none">
                <a:solidFill>
                  <a:schemeClr val="lt1"/>
                </a:solidFill>
                <a:latin typeface="MS PMincho"/>
                <a:ea typeface="MS PMincho"/>
                <a:cs typeface="MS PMincho"/>
                <a:sym typeface="MS PMincho"/>
              </a:defRPr>
            </a:lvl6pPr>
            <a:lvl7pPr marL="0" lvl="6" indent="0" algn="r">
              <a:spcBef>
                <a:spcPts val="0"/>
              </a:spcBef>
              <a:buNone/>
              <a:defRPr sz="1200" b="0" i="0" u="none" strike="noStrike" cap="none">
                <a:solidFill>
                  <a:schemeClr val="lt1"/>
                </a:solidFill>
                <a:latin typeface="MS PMincho"/>
                <a:ea typeface="MS PMincho"/>
                <a:cs typeface="MS PMincho"/>
                <a:sym typeface="MS PMincho"/>
              </a:defRPr>
            </a:lvl7pPr>
            <a:lvl8pPr marL="0" lvl="7" indent="0" algn="r">
              <a:spcBef>
                <a:spcPts val="0"/>
              </a:spcBef>
              <a:buNone/>
              <a:defRPr sz="1200" b="0" i="0" u="none" strike="noStrike" cap="none">
                <a:solidFill>
                  <a:schemeClr val="lt1"/>
                </a:solidFill>
                <a:latin typeface="MS PMincho"/>
                <a:ea typeface="MS PMincho"/>
                <a:cs typeface="MS PMincho"/>
                <a:sym typeface="MS PMincho"/>
              </a:defRPr>
            </a:lvl8pPr>
            <a:lvl9pPr marL="0" lvl="8" indent="0" algn="r">
              <a:spcBef>
                <a:spcPts val="0"/>
              </a:spcBef>
              <a:buNone/>
              <a:defRPr sz="1200" b="0" i="0" u="none" strike="noStrike" cap="none">
                <a:solidFill>
                  <a:schemeClr val="lt1"/>
                </a:solidFill>
                <a:latin typeface="MS PMincho"/>
                <a:ea typeface="MS PMincho"/>
                <a:cs typeface="MS PMincho"/>
                <a:sym typeface="MS PMincho"/>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14_Title and Content">
  <p:cSld name="14_Title and Content">
    <p:spTree>
      <p:nvGrpSpPr>
        <p:cNvPr id="1" name="Shape 104"/>
        <p:cNvGrpSpPr/>
        <p:nvPr/>
      </p:nvGrpSpPr>
      <p:grpSpPr>
        <a:xfrm>
          <a:off x="0" y="0"/>
          <a:ext cx="0" cy="0"/>
          <a:chOff x="0" y="0"/>
          <a:chExt cx="0" cy="0"/>
        </a:xfrm>
      </p:grpSpPr>
      <p:sp>
        <p:nvSpPr>
          <p:cNvPr id="105" name="Google Shape;105;p20"/>
          <p:cNvSpPr>
            <a:spLocks noGrp="1"/>
          </p:cNvSpPr>
          <p:nvPr>
            <p:ph type="pic" idx="2"/>
          </p:nvPr>
        </p:nvSpPr>
        <p:spPr>
          <a:xfrm>
            <a:off x="0" y="0"/>
            <a:ext cx="6096001" cy="6858000"/>
          </a:xfrm>
          <a:prstGeom prst="rect">
            <a:avLst/>
          </a:prstGeom>
          <a:noFill/>
          <a:ln>
            <a:noFill/>
          </a:ln>
        </p:spPr>
      </p:sp>
      <p:sp>
        <p:nvSpPr>
          <p:cNvPr id="106" name="Google Shape;106;p20"/>
          <p:cNvSpPr txBox="1">
            <a:spLocks noGrp="1"/>
          </p:cNvSpPr>
          <p:nvPr>
            <p:ph type="body" idx="1"/>
          </p:nvPr>
        </p:nvSpPr>
        <p:spPr>
          <a:xfrm>
            <a:off x="6096001" y="0"/>
            <a:ext cx="6096000" cy="6858000"/>
          </a:xfrm>
          <a:prstGeom prst="rect">
            <a:avLst/>
          </a:prstGeom>
          <a:solidFill>
            <a:srgbClr val="00B4E6"/>
          </a:solidFill>
          <a:ln>
            <a:noFill/>
          </a:ln>
        </p:spPr>
        <p:txBody>
          <a:bodyPr spcFirstLastPara="1" wrap="square" lIns="91425" tIns="45700" rIns="91425" bIns="45700" anchor="b" anchorCtr="0">
            <a:normAutofit/>
          </a:bodyPr>
          <a:lstStyle>
            <a:lvl1pPr marL="457200" lvl="0" indent="-228600" algn="r">
              <a:lnSpc>
                <a:spcPct val="90000"/>
              </a:lnSpc>
              <a:spcBef>
                <a:spcPts val="1000"/>
              </a:spcBef>
              <a:spcAft>
                <a:spcPts val="0"/>
              </a:spcAft>
              <a:buClr>
                <a:schemeClr val="dk1"/>
              </a:buClr>
              <a:buSzPts val="2800"/>
              <a:buNone/>
              <a:defRPr>
                <a:solidFill>
                  <a:schemeClr val="dk1"/>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7" name="Google Shape;107;p20"/>
          <p:cNvSpPr txBox="1">
            <a:spLocks noGrp="1"/>
          </p:cNvSpPr>
          <p:nvPr>
            <p:ph type="body" idx="3"/>
          </p:nvPr>
        </p:nvSpPr>
        <p:spPr>
          <a:xfrm>
            <a:off x="6879771" y="2141538"/>
            <a:ext cx="4978400" cy="1135062"/>
          </a:xfrm>
          <a:prstGeom prst="rect">
            <a:avLst/>
          </a:prstGeom>
          <a:noFill/>
          <a:ln w="25400" cap="flat" cmpd="sng">
            <a:solidFill>
              <a:srgbClr val="EFF4FC"/>
            </a:solidFill>
            <a:prstDash val="solid"/>
            <a:round/>
            <a:headEnd type="none" w="sm" len="sm"/>
            <a:tailEnd type="none" w="sm" len="sm"/>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lt1"/>
              </a:buClr>
              <a:buSzPts val="4400"/>
              <a:buNone/>
              <a:defRPr sz="4400" b="1" cap="none">
                <a:solidFill>
                  <a:schemeClr val="lt1"/>
                </a:solidFill>
                <a:latin typeface="MS PMincho"/>
                <a:ea typeface="MS PMincho"/>
                <a:cs typeface="MS PMincho"/>
                <a:sym typeface="MS PMincho"/>
              </a:defRPr>
            </a:lvl1pPr>
            <a:lvl2pPr marL="914400" lvl="1" indent="-228600" algn="l">
              <a:lnSpc>
                <a:spcPct val="90000"/>
              </a:lnSpc>
              <a:spcBef>
                <a:spcPts val="500"/>
              </a:spcBef>
              <a:spcAft>
                <a:spcPts val="0"/>
              </a:spcAft>
              <a:buClr>
                <a:schemeClr val="lt1"/>
              </a:buClr>
              <a:buSzPts val="2000"/>
              <a:buNone/>
              <a:defRPr sz="2000">
                <a:solidFill>
                  <a:schemeClr val="lt1"/>
                </a:solidFill>
              </a:defRPr>
            </a:lvl2pPr>
            <a:lvl3pPr marL="1371600" lvl="2" indent="-342900" algn="l">
              <a:lnSpc>
                <a:spcPct val="90000"/>
              </a:lnSpc>
              <a:spcBef>
                <a:spcPts val="500"/>
              </a:spcBef>
              <a:spcAft>
                <a:spcPts val="0"/>
              </a:spcAft>
              <a:buClr>
                <a:schemeClr val="dk1"/>
              </a:buClr>
              <a:buSzPts val="1800"/>
              <a:buChar char="•"/>
              <a:defRPr sz="1800"/>
            </a:lvl3pPr>
            <a:lvl4pPr marL="1828800" lvl="3" indent="-330200" algn="l">
              <a:lnSpc>
                <a:spcPct val="90000"/>
              </a:lnSpc>
              <a:spcBef>
                <a:spcPts val="500"/>
              </a:spcBef>
              <a:spcAft>
                <a:spcPts val="0"/>
              </a:spcAft>
              <a:buClr>
                <a:schemeClr val="dk1"/>
              </a:buClr>
              <a:buSzPts val="1600"/>
              <a:buChar char="•"/>
              <a:defRPr sz="1600"/>
            </a:lvl4pPr>
            <a:lvl5pPr marL="2286000" lvl="4" indent="-330200" algn="l">
              <a:lnSpc>
                <a:spcPct val="90000"/>
              </a:lnSpc>
              <a:spcBef>
                <a:spcPts val="500"/>
              </a:spcBef>
              <a:spcAft>
                <a:spcPts val="0"/>
              </a:spcAft>
              <a:buClr>
                <a:schemeClr val="dk1"/>
              </a:buClr>
              <a:buSzPts val="1600"/>
              <a:buChar char="•"/>
              <a:defRPr sz="16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8" name="Google Shape;108;p20"/>
          <p:cNvSpPr txBox="1">
            <a:spLocks noGrp="1"/>
          </p:cNvSpPr>
          <p:nvPr>
            <p:ph type="subTitle" idx="4"/>
          </p:nvPr>
        </p:nvSpPr>
        <p:spPr>
          <a:xfrm>
            <a:off x="6871304" y="3383632"/>
            <a:ext cx="4986867" cy="1975764"/>
          </a:xfrm>
          <a:prstGeom prst="rect">
            <a:avLst/>
          </a:prstGeom>
          <a:noFill/>
          <a:ln>
            <a:noFill/>
          </a:ln>
        </p:spPr>
        <p:txBody>
          <a:bodyPr spcFirstLastPara="1" wrap="square" lIns="91425" tIns="45700" rIns="91425" bIns="45700" anchor="t" anchorCtr="0">
            <a:normAutofit/>
          </a:bodyPr>
          <a:lstStyle>
            <a:lvl1pPr lvl="0" algn="l">
              <a:lnSpc>
                <a:spcPct val="90000"/>
              </a:lnSpc>
              <a:spcBef>
                <a:spcPts val="1000"/>
              </a:spcBef>
              <a:spcAft>
                <a:spcPts val="0"/>
              </a:spcAft>
              <a:buClr>
                <a:schemeClr val="lt1"/>
              </a:buClr>
              <a:buSzPts val="2200"/>
              <a:buNone/>
              <a:defRPr sz="2200">
                <a:solidFill>
                  <a:schemeClr val="lt1"/>
                </a:solidFill>
                <a:latin typeface="MS PMincho"/>
                <a:ea typeface="MS PMincho"/>
                <a:cs typeface="MS PMincho"/>
                <a:sym typeface="MS PMincho"/>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09" name="Google Shape;109;p20"/>
          <p:cNvSpPr txBox="1">
            <a:spLocks noGrp="1"/>
          </p:cNvSpPr>
          <p:nvPr>
            <p:ph type="sldNum" idx="12"/>
          </p:nvPr>
        </p:nvSpPr>
        <p:spPr>
          <a:xfrm>
            <a:off x="11650133" y="115570"/>
            <a:ext cx="423334"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200" b="0" i="0" u="none" strike="noStrike" cap="none">
                <a:solidFill>
                  <a:schemeClr val="lt1"/>
                </a:solidFill>
                <a:latin typeface="MS PMincho"/>
                <a:ea typeface="MS PMincho"/>
                <a:cs typeface="MS PMincho"/>
                <a:sym typeface="MS PMincho"/>
              </a:defRPr>
            </a:lvl1pPr>
            <a:lvl2pPr marL="0" lvl="1" indent="0" algn="r">
              <a:spcBef>
                <a:spcPts val="0"/>
              </a:spcBef>
              <a:buNone/>
              <a:defRPr sz="1200" b="0" i="0" u="none" strike="noStrike" cap="none">
                <a:solidFill>
                  <a:schemeClr val="lt1"/>
                </a:solidFill>
                <a:latin typeface="MS PMincho"/>
                <a:ea typeface="MS PMincho"/>
                <a:cs typeface="MS PMincho"/>
                <a:sym typeface="MS PMincho"/>
              </a:defRPr>
            </a:lvl2pPr>
            <a:lvl3pPr marL="0" lvl="2" indent="0" algn="r">
              <a:spcBef>
                <a:spcPts val="0"/>
              </a:spcBef>
              <a:buNone/>
              <a:defRPr sz="1200" b="0" i="0" u="none" strike="noStrike" cap="none">
                <a:solidFill>
                  <a:schemeClr val="lt1"/>
                </a:solidFill>
                <a:latin typeface="MS PMincho"/>
                <a:ea typeface="MS PMincho"/>
                <a:cs typeface="MS PMincho"/>
                <a:sym typeface="MS PMincho"/>
              </a:defRPr>
            </a:lvl3pPr>
            <a:lvl4pPr marL="0" lvl="3" indent="0" algn="r">
              <a:spcBef>
                <a:spcPts val="0"/>
              </a:spcBef>
              <a:buNone/>
              <a:defRPr sz="1200" b="0" i="0" u="none" strike="noStrike" cap="none">
                <a:solidFill>
                  <a:schemeClr val="lt1"/>
                </a:solidFill>
                <a:latin typeface="MS PMincho"/>
                <a:ea typeface="MS PMincho"/>
                <a:cs typeface="MS PMincho"/>
                <a:sym typeface="MS PMincho"/>
              </a:defRPr>
            </a:lvl4pPr>
            <a:lvl5pPr marL="0" lvl="4" indent="0" algn="r">
              <a:spcBef>
                <a:spcPts val="0"/>
              </a:spcBef>
              <a:buNone/>
              <a:defRPr sz="1200" b="0" i="0" u="none" strike="noStrike" cap="none">
                <a:solidFill>
                  <a:schemeClr val="lt1"/>
                </a:solidFill>
                <a:latin typeface="MS PMincho"/>
                <a:ea typeface="MS PMincho"/>
                <a:cs typeface="MS PMincho"/>
                <a:sym typeface="MS PMincho"/>
              </a:defRPr>
            </a:lvl5pPr>
            <a:lvl6pPr marL="0" lvl="5" indent="0" algn="r">
              <a:spcBef>
                <a:spcPts val="0"/>
              </a:spcBef>
              <a:buNone/>
              <a:defRPr sz="1200" b="0" i="0" u="none" strike="noStrike" cap="none">
                <a:solidFill>
                  <a:schemeClr val="lt1"/>
                </a:solidFill>
                <a:latin typeface="MS PMincho"/>
                <a:ea typeface="MS PMincho"/>
                <a:cs typeface="MS PMincho"/>
                <a:sym typeface="MS PMincho"/>
              </a:defRPr>
            </a:lvl6pPr>
            <a:lvl7pPr marL="0" lvl="6" indent="0" algn="r">
              <a:spcBef>
                <a:spcPts val="0"/>
              </a:spcBef>
              <a:buNone/>
              <a:defRPr sz="1200" b="0" i="0" u="none" strike="noStrike" cap="none">
                <a:solidFill>
                  <a:schemeClr val="lt1"/>
                </a:solidFill>
                <a:latin typeface="MS PMincho"/>
                <a:ea typeface="MS PMincho"/>
                <a:cs typeface="MS PMincho"/>
                <a:sym typeface="MS PMincho"/>
              </a:defRPr>
            </a:lvl7pPr>
            <a:lvl8pPr marL="0" lvl="7" indent="0" algn="r">
              <a:spcBef>
                <a:spcPts val="0"/>
              </a:spcBef>
              <a:buNone/>
              <a:defRPr sz="1200" b="0" i="0" u="none" strike="noStrike" cap="none">
                <a:solidFill>
                  <a:schemeClr val="lt1"/>
                </a:solidFill>
                <a:latin typeface="MS PMincho"/>
                <a:ea typeface="MS PMincho"/>
                <a:cs typeface="MS PMincho"/>
                <a:sym typeface="MS PMincho"/>
              </a:defRPr>
            </a:lvl8pPr>
            <a:lvl9pPr marL="0" lvl="8" indent="0" algn="r">
              <a:spcBef>
                <a:spcPts val="0"/>
              </a:spcBef>
              <a:buNone/>
              <a:defRPr sz="1200" b="0" i="0" u="none" strike="noStrike" cap="none">
                <a:solidFill>
                  <a:schemeClr val="lt1"/>
                </a:solidFill>
                <a:latin typeface="MS PMincho"/>
                <a:ea typeface="MS PMincho"/>
                <a:cs typeface="MS PMincho"/>
                <a:sym typeface="MS PMincho"/>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1_Title and Content">
  <p:cSld name="1_Title and Content">
    <p:spTree>
      <p:nvGrpSpPr>
        <p:cNvPr id="1" name="Shape 110"/>
        <p:cNvGrpSpPr/>
        <p:nvPr/>
      </p:nvGrpSpPr>
      <p:grpSpPr>
        <a:xfrm>
          <a:off x="0" y="0"/>
          <a:ext cx="0" cy="0"/>
          <a:chOff x="0" y="0"/>
          <a:chExt cx="0" cy="0"/>
        </a:xfrm>
      </p:grpSpPr>
      <p:sp>
        <p:nvSpPr>
          <p:cNvPr id="111" name="Google Shape;111;p21"/>
          <p:cNvSpPr/>
          <p:nvPr/>
        </p:nvSpPr>
        <p:spPr>
          <a:xfrm>
            <a:off x="0" y="1540042"/>
            <a:ext cx="12192000" cy="5317958"/>
          </a:xfrm>
          <a:custGeom>
            <a:avLst/>
            <a:gdLst/>
            <a:ahLst/>
            <a:cxnLst/>
            <a:rect l="l" t="t" r="r" b="b"/>
            <a:pathLst>
              <a:path w="12192000" h="5317958" extrusionOk="0">
                <a:moveTo>
                  <a:pt x="0" y="0"/>
                </a:moveTo>
                <a:lnTo>
                  <a:pt x="12192000" y="0"/>
                </a:lnTo>
                <a:lnTo>
                  <a:pt x="12192000" y="5317958"/>
                </a:lnTo>
                <a:lnTo>
                  <a:pt x="4539049" y="5317958"/>
                </a:lnTo>
                <a:lnTo>
                  <a:pt x="0" y="5317958"/>
                </a:lnTo>
                <a:lnTo>
                  <a:pt x="0" y="4733071"/>
                </a:lnTo>
                <a:close/>
              </a:path>
            </a:pathLst>
          </a:custGeom>
          <a:solidFill>
            <a:srgbClr val="48595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MS PMincho"/>
              <a:ea typeface="MS PMincho"/>
              <a:cs typeface="MS PMincho"/>
              <a:sym typeface="MS PMincho"/>
            </a:endParaRPr>
          </a:p>
        </p:txBody>
      </p:sp>
      <p:sp>
        <p:nvSpPr>
          <p:cNvPr id="112" name="Google Shape;112;p21"/>
          <p:cNvSpPr txBox="1">
            <a:spLocks noGrp="1"/>
          </p:cNvSpPr>
          <p:nvPr>
            <p:ph type="body" idx="1"/>
          </p:nvPr>
        </p:nvSpPr>
        <p:spPr>
          <a:xfrm>
            <a:off x="380999" y="2142067"/>
            <a:ext cx="11506199" cy="4034896"/>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lt1"/>
              </a:buClr>
              <a:buSzPts val="2400"/>
              <a:buChar char="•"/>
              <a:defRPr sz="2400">
                <a:solidFill>
                  <a:schemeClr val="lt1"/>
                </a:solidFill>
              </a:defRPr>
            </a:lvl1pPr>
            <a:lvl2pPr marL="914400" lvl="1" indent="-355600" algn="l">
              <a:lnSpc>
                <a:spcPct val="90000"/>
              </a:lnSpc>
              <a:spcBef>
                <a:spcPts val="500"/>
              </a:spcBef>
              <a:spcAft>
                <a:spcPts val="0"/>
              </a:spcAft>
              <a:buClr>
                <a:schemeClr val="lt1"/>
              </a:buClr>
              <a:buSzPts val="2000"/>
              <a:buChar char="•"/>
              <a:defRPr sz="2000">
                <a:solidFill>
                  <a:schemeClr val="lt1"/>
                </a:solidFill>
              </a:defRPr>
            </a:lvl2pPr>
            <a:lvl3pPr marL="1371600" lvl="2" indent="-342900" algn="l">
              <a:lnSpc>
                <a:spcPct val="90000"/>
              </a:lnSpc>
              <a:spcBef>
                <a:spcPts val="500"/>
              </a:spcBef>
              <a:spcAft>
                <a:spcPts val="0"/>
              </a:spcAft>
              <a:buClr>
                <a:schemeClr val="lt1"/>
              </a:buClr>
              <a:buSzPts val="1800"/>
              <a:buChar char="•"/>
              <a:defRPr sz="1800">
                <a:solidFill>
                  <a:schemeClr val="lt1"/>
                </a:solidFill>
              </a:defRPr>
            </a:lvl3pPr>
            <a:lvl4pPr marL="1828800" lvl="3" indent="-330200" algn="l">
              <a:lnSpc>
                <a:spcPct val="90000"/>
              </a:lnSpc>
              <a:spcBef>
                <a:spcPts val="500"/>
              </a:spcBef>
              <a:spcAft>
                <a:spcPts val="0"/>
              </a:spcAft>
              <a:buClr>
                <a:schemeClr val="lt1"/>
              </a:buClr>
              <a:buSzPts val="1600"/>
              <a:buChar char="•"/>
              <a:defRPr sz="1600">
                <a:solidFill>
                  <a:schemeClr val="lt1"/>
                </a:solidFill>
              </a:defRPr>
            </a:lvl4pPr>
            <a:lvl5pPr marL="2286000" lvl="4" indent="-330200" algn="l">
              <a:lnSpc>
                <a:spcPct val="90000"/>
              </a:lnSpc>
              <a:spcBef>
                <a:spcPts val="500"/>
              </a:spcBef>
              <a:spcAft>
                <a:spcPts val="0"/>
              </a:spcAft>
              <a:buClr>
                <a:schemeClr val="lt1"/>
              </a:buClr>
              <a:buSzPts val="1600"/>
              <a:buChar char="•"/>
              <a:defRPr sz="1600">
                <a:solidFill>
                  <a:schemeClr val="l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3" name="Google Shape;113;p21"/>
          <p:cNvSpPr txBox="1">
            <a:spLocks noGrp="1"/>
          </p:cNvSpPr>
          <p:nvPr>
            <p:ph type="title"/>
          </p:nvPr>
        </p:nvSpPr>
        <p:spPr>
          <a:xfrm>
            <a:off x="381000" y="1"/>
            <a:ext cx="11506200" cy="1540042"/>
          </a:xfrm>
          <a:prstGeom prst="rect">
            <a:avLst/>
          </a:prstGeom>
          <a:noFill/>
          <a:ln>
            <a:noFill/>
          </a:ln>
        </p:spPr>
        <p:txBody>
          <a:bodyPr spcFirstLastPara="1" wrap="square" lIns="91425" tIns="0" rIns="91425" bIns="91425" anchor="b" anchorCtr="0">
            <a:normAutofit/>
          </a:bodyPr>
          <a:lstStyle>
            <a:lvl1pPr lvl="0" algn="l">
              <a:lnSpc>
                <a:spcPct val="90000"/>
              </a:lnSpc>
              <a:spcBef>
                <a:spcPts val="0"/>
              </a:spcBef>
              <a:spcAft>
                <a:spcPts val="0"/>
              </a:spcAft>
              <a:buClr>
                <a:srgbClr val="48595D"/>
              </a:buClr>
              <a:buSzPts val="4400"/>
              <a:buFont typeface="MS PMincho"/>
              <a:buNone/>
              <a:defRPr cap="none">
                <a:solidFill>
                  <a:srgbClr val="48595D"/>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4" name="Google Shape;114;p21"/>
          <p:cNvSpPr txBox="1">
            <a:spLocks noGrp="1"/>
          </p:cNvSpPr>
          <p:nvPr>
            <p:ph type="sldNum" idx="12"/>
          </p:nvPr>
        </p:nvSpPr>
        <p:spPr>
          <a:xfrm>
            <a:off x="11650133" y="115570"/>
            <a:ext cx="423334"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200" b="0" i="0" u="none" strike="noStrike" cap="none">
                <a:solidFill>
                  <a:schemeClr val="dk1"/>
                </a:solidFill>
                <a:latin typeface="MS PMincho"/>
                <a:ea typeface="MS PMincho"/>
                <a:cs typeface="MS PMincho"/>
                <a:sym typeface="MS PMincho"/>
              </a:defRPr>
            </a:lvl1pPr>
            <a:lvl2pPr marL="0" lvl="1" indent="0" algn="r">
              <a:spcBef>
                <a:spcPts val="0"/>
              </a:spcBef>
              <a:buNone/>
              <a:defRPr sz="1200" b="0" i="0" u="none" strike="noStrike" cap="none">
                <a:solidFill>
                  <a:schemeClr val="dk1"/>
                </a:solidFill>
                <a:latin typeface="MS PMincho"/>
                <a:ea typeface="MS PMincho"/>
                <a:cs typeface="MS PMincho"/>
                <a:sym typeface="MS PMincho"/>
              </a:defRPr>
            </a:lvl2pPr>
            <a:lvl3pPr marL="0" lvl="2" indent="0" algn="r">
              <a:spcBef>
                <a:spcPts val="0"/>
              </a:spcBef>
              <a:buNone/>
              <a:defRPr sz="1200" b="0" i="0" u="none" strike="noStrike" cap="none">
                <a:solidFill>
                  <a:schemeClr val="dk1"/>
                </a:solidFill>
                <a:latin typeface="MS PMincho"/>
                <a:ea typeface="MS PMincho"/>
                <a:cs typeface="MS PMincho"/>
                <a:sym typeface="MS PMincho"/>
              </a:defRPr>
            </a:lvl3pPr>
            <a:lvl4pPr marL="0" lvl="3" indent="0" algn="r">
              <a:spcBef>
                <a:spcPts val="0"/>
              </a:spcBef>
              <a:buNone/>
              <a:defRPr sz="1200" b="0" i="0" u="none" strike="noStrike" cap="none">
                <a:solidFill>
                  <a:schemeClr val="dk1"/>
                </a:solidFill>
                <a:latin typeface="MS PMincho"/>
                <a:ea typeface="MS PMincho"/>
                <a:cs typeface="MS PMincho"/>
                <a:sym typeface="MS PMincho"/>
              </a:defRPr>
            </a:lvl4pPr>
            <a:lvl5pPr marL="0" lvl="4" indent="0" algn="r">
              <a:spcBef>
                <a:spcPts val="0"/>
              </a:spcBef>
              <a:buNone/>
              <a:defRPr sz="1200" b="0" i="0" u="none" strike="noStrike" cap="none">
                <a:solidFill>
                  <a:schemeClr val="dk1"/>
                </a:solidFill>
                <a:latin typeface="MS PMincho"/>
                <a:ea typeface="MS PMincho"/>
                <a:cs typeface="MS PMincho"/>
                <a:sym typeface="MS PMincho"/>
              </a:defRPr>
            </a:lvl5pPr>
            <a:lvl6pPr marL="0" lvl="5" indent="0" algn="r">
              <a:spcBef>
                <a:spcPts val="0"/>
              </a:spcBef>
              <a:buNone/>
              <a:defRPr sz="1200" b="0" i="0" u="none" strike="noStrike" cap="none">
                <a:solidFill>
                  <a:schemeClr val="dk1"/>
                </a:solidFill>
                <a:latin typeface="MS PMincho"/>
                <a:ea typeface="MS PMincho"/>
                <a:cs typeface="MS PMincho"/>
                <a:sym typeface="MS PMincho"/>
              </a:defRPr>
            </a:lvl6pPr>
            <a:lvl7pPr marL="0" lvl="6" indent="0" algn="r">
              <a:spcBef>
                <a:spcPts val="0"/>
              </a:spcBef>
              <a:buNone/>
              <a:defRPr sz="1200" b="0" i="0" u="none" strike="noStrike" cap="none">
                <a:solidFill>
                  <a:schemeClr val="dk1"/>
                </a:solidFill>
                <a:latin typeface="MS PMincho"/>
                <a:ea typeface="MS PMincho"/>
                <a:cs typeface="MS PMincho"/>
                <a:sym typeface="MS PMincho"/>
              </a:defRPr>
            </a:lvl7pPr>
            <a:lvl8pPr marL="0" lvl="7" indent="0" algn="r">
              <a:spcBef>
                <a:spcPts val="0"/>
              </a:spcBef>
              <a:buNone/>
              <a:defRPr sz="1200" b="0" i="0" u="none" strike="noStrike" cap="none">
                <a:solidFill>
                  <a:schemeClr val="dk1"/>
                </a:solidFill>
                <a:latin typeface="MS PMincho"/>
                <a:ea typeface="MS PMincho"/>
                <a:cs typeface="MS PMincho"/>
                <a:sym typeface="MS PMincho"/>
              </a:defRPr>
            </a:lvl8pPr>
            <a:lvl9pPr marL="0" lvl="8" indent="0" algn="r">
              <a:spcBef>
                <a:spcPts val="0"/>
              </a:spcBef>
              <a:buNone/>
              <a:defRPr sz="1200" b="0" i="0" u="none" strike="noStrike" cap="none">
                <a:solidFill>
                  <a:schemeClr val="dk1"/>
                </a:solidFill>
                <a:latin typeface="MS PMincho"/>
                <a:ea typeface="MS PMincho"/>
                <a:cs typeface="MS PMincho"/>
                <a:sym typeface="MS PMincho"/>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10_Title and Content">
  <p:cSld name="10_Title and Content">
    <p:spTree>
      <p:nvGrpSpPr>
        <p:cNvPr id="1" name="Shape 115"/>
        <p:cNvGrpSpPr/>
        <p:nvPr/>
      </p:nvGrpSpPr>
      <p:grpSpPr>
        <a:xfrm>
          <a:off x="0" y="0"/>
          <a:ext cx="0" cy="0"/>
          <a:chOff x="0" y="0"/>
          <a:chExt cx="0" cy="0"/>
        </a:xfrm>
      </p:grpSpPr>
      <p:sp>
        <p:nvSpPr>
          <p:cNvPr id="116" name="Google Shape;116;p22"/>
          <p:cNvSpPr/>
          <p:nvPr/>
        </p:nvSpPr>
        <p:spPr>
          <a:xfrm>
            <a:off x="0" y="0"/>
            <a:ext cx="12192000" cy="6858000"/>
          </a:xfrm>
          <a:prstGeom prst="rect">
            <a:avLst/>
          </a:prstGeom>
          <a:solidFill>
            <a:srgbClr val="48595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MS PMincho"/>
              <a:ea typeface="MS PMincho"/>
              <a:cs typeface="MS PMincho"/>
              <a:sym typeface="MS PMincho"/>
            </a:endParaRPr>
          </a:p>
        </p:txBody>
      </p:sp>
      <p:sp>
        <p:nvSpPr>
          <p:cNvPr id="117" name="Google Shape;117;p22"/>
          <p:cNvSpPr txBox="1">
            <a:spLocks noGrp="1"/>
          </p:cNvSpPr>
          <p:nvPr>
            <p:ph type="body" idx="1"/>
          </p:nvPr>
        </p:nvSpPr>
        <p:spPr>
          <a:xfrm>
            <a:off x="380999" y="2142067"/>
            <a:ext cx="11506199" cy="4034896"/>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lt1"/>
              </a:buClr>
              <a:buSzPts val="2400"/>
              <a:buChar char="•"/>
              <a:defRPr sz="2400">
                <a:solidFill>
                  <a:schemeClr val="lt1"/>
                </a:solidFill>
              </a:defRPr>
            </a:lvl1pPr>
            <a:lvl2pPr marL="914400" lvl="1" indent="-355600" algn="l">
              <a:lnSpc>
                <a:spcPct val="90000"/>
              </a:lnSpc>
              <a:spcBef>
                <a:spcPts val="500"/>
              </a:spcBef>
              <a:spcAft>
                <a:spcPts val="0"/>
              </a:spcAft>
              <a:buClr>
                <a:schemeClr val="lt1"/>
              </a:buClr>
              <a:buSzPts val="2000"/>
              <a:buChar char="•"/>
              <a:defRPr sz="2000">
                <a:solidFill>
                  <a:schemeClr val="lt1"/>
                </a:solidFill>
              </a:defRPr>
            </a:lvl2pPr>
            <a:lvl3pPr marL="1371600" lvl="2" indent="-342900" algn="l">
              <a:lnSpc>
                <a:spcPct val="90000"/>
              </a:lnSpc>
              <a:spcBef>
                <a:spcPts val="500"/>
              </a:spcBef>
              <a:spcAft>
                <a:spcPts val="0"/>
              </a:spcAft>
              <a:buClr>
                <a:schemeClr val="lt1"/>
              </a:buClr>
              <a:buSzPts val="1800"/>
              <a:buChar char="•"/>
              <a:defRPr sz="1800">
                <a:solidFill>
                  <a:schemeClr val="lt1"/>
                </a:solidFill>
              </a:defRPr>
            </a:lvl3pPr>
            <a:lvl4pPr marL="1828800" lvl="3" indent="-330200" algn="l">
              <a:lnSpc>
                <a:spcPct val="90000"/>
              </a:lnSpc>
              <a:spcBef>
                <a:spcPts val="500"/>
              </a:spcBef>
              <a:spcAft>
                <a:spcPts val="0"/>
              </a:spcAft>
              <a:buClr>
                <a:schemeClr val="lt1"/>
              </a:buClr>
              <a:buSzPts val="1600"/>
              <a:buChar char="•"/>
              <a:defRPr sz="1600">
                <a:solidFill>
                  <a:schemeClr val="lt1"/>
                </a:solidFill>
              </a:defRPr>
            </a:lvl4pPr>
            <a:lvl5pPr marL="2286000" lvl="4" indent="-330200" algn="l">
              <a:lnSpc>
                <a:spcPct val="90000"/>
              </a:lnSpc>
              <a:spcBef>
                <a:spcPts val="500"/>
              </a:spcBef>
              <a:spcAft>
                <a:spcPts val="0"/>
              </a:spcAft>
              <a:buClr>
                <a:schemeClr val="lt1"/>
              </a:buClr>
              <a:buSzPts val="1600"/>
              <a:buChar char="•"/>
              <a:defRPr sz="1600">
                <a:solidFill>
                  <a:schemeClr val="l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8" name="Google Shape;118;p22"/>
          <p:cNvSpPr txBox="1">
            <a:spLocks noGrp="1"/>
          </p:cNvSpPr>
          <p:nvPr>
            <p:ph type="title"/>
          </p:nvPr>
        </p:nvSpPr>
        <p:spPr>
          <a:xfrm>
            <a:off x="0" y="1"/>
            <a:ext cx="12192000" cy="939799"/>
          </a:xfrm>
          <a:prstGeom prst="rect">
            <a:avLst/>
          </a:prstGeom>
          <a:noFill/>
          <a:ln>
            <a:noFill/>
          </a:ln>
        </p:spPr>
        <p:txBody>
          <a:bodyPr spcFirstLastPara="1" wrap="square" lIns="91425" tIns="274300" rIns="91425" bIns="91425" anchor="t" anchorCtr="0">
            <a:normAutofit/>
          </a:bodyPr>
          <a:lstStyle>
            <a:lvl1pPr lvl="0" algn="l">
              <a:lnSpc>
                <a:spcPct val="90000"/>
              </a:lnSpc>
              <a:spcBef>
                <a:spcPts val="0"/>
              </a:spcBef>
              <a:spcAft>
                <a:spcPts val="0"/>
              </a:spcAft>
              <a:buClr>
                <a:srgbClr val="01B4E7"/>
              </a:buClr>
              <a:buSzPts val="4400"/>
              <a:buFont typeface="MS PMincho"/>
              <a:buNone/>
              <a:defRPr sz="4400" cap="none">
                <a:solidFill>
                  <a:srgbClr val="01B4E7"/>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9" name="Google Shape;119;p22"/>
          <p:cNvSpPr txBox="1">
            <a:spLocks noGrp="1"/>
          </p:cNvSpPr>
          <p:nvPr>
            <p:ph type="subTitle" idx="2"/>
          </p:nvPr>
        </p:nvSpPr>
        <p:spPr>
          <a:xfrm>
            <a:off x="380999" y="1012898"/>
            <a:ext cx="11365894" cy="600002"/>
          </a:xfrm>
          <a:prstGeom prst="rect">
            <a:avLst/>
          </a:prstGeom>
          <a:noFill/>
          <a:ln>
            <a:noFill/>
          </a:ln>
        </p:spPr>
        <p:txBody>
          <a:bodyPr spcFirstLastPara="1" wrap="square" lIns="91425" tIns="45700" rIns="91425" bIns="45700" anchor="t" anchorCtr="0">
            <a:normAutofit/>
          </a:bodyPr>
          <a:lstStyle>
            <a:lvl1pPr lvl="0" algn="l">
              <a:lnSpc>
                <a:spcPct val="90000"/>
              </a:lnSpc>
              <a:spcBef>
                <a:spcPts val="1000"/>
              </a:spcBef>
              <a:spcAft>
                <a:spcPts val="0"/>
              </a:spcAft>
              <a:buClr>
                <a:schemeClr val="lt1"/>
              </a:buClr>
              <a:buSzPts val="2800"/>
              <a:buNone/>
              <a:defRPr sz="2800">
                <a:solidFill>
                  <a:schemeClr val="lt1"/>
                </a:solidFill>
                <a:latin typeface="MS PMincho"/>
                <a:ea typeface="MS PMincho"/>
                <a:cs typeface="MS PMincho"/>
                <a:sym typeface="MS PMincho"/>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20" name="Google Shape;120;p22"/>
          <p:cNvSpPr txBox="1">
            <a:spLocks noGrp="1"/>
          </p:cNvSpPr>
          <p:nvPr>
            <p:ph type="sldNum" idx="12"/>
          </p:nvPr>
        </p:nvSpPr>
        <p:spPr>
          <a:xfrm>
            <a:off x="11650133" y="115570"/>
            <a:ext cx="423334"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200" b="0" i="0" u="none" strike="noStrike" cap="none">
                <a:solidFill>
                  <a:schemeClr val="lt1"/>
                </a:solidFill>
                <a:latin typeface="MS PMincho"/>
                <a:ea typeface="MS PMincho"/>
                <a:cs typeface="MS PMincho"/>
                <a:sym typeface="MS PMincho"/>
              </a:defRPr>
            </a:lvl1pPr>
            <a:lvl2pPr marL="0" lvl="1" indent="0" algn="r">
              <a:spcBef>
                <a:spcPts val="0"/>
              </a:spcBef>
              <a:buNone/>
              <a:defRPr sz="1200" b="0" i="0" u="none" strike="noStrike" cap="none">
                <a:solidFill>
                  <a:schemeClr val="lt1"/>
                </a:solidFill>
                <a:latin typeface="MS PMincho"/>
                <a:ea typeface="MS PMincho"/>
                <a:cs typeface="MS PMincho"/>
                <a:sym typeface="MS PMincho"/>
              </a:defRPr>
            </a:lvl2pPr>
            <a:lvl3pPr marL="0" lvl="2" indent="0" algn="r">
              <a:spcBef>
                <a:spcPts val="0"/>
              </a:spcBef>
              <a:buNone/>
              <a:defRPr sz="1200" b="0" i="0" u="none" strike="noStrike" cap="none">
                <a:solidFill>
                  <a:schemeClr val="lt1"/>
                </a:solidFill>
                <a:latin typeface="MS PMincho"/>
                <a:ea typeface="MS PMincho"/>
                <a:cs typeface="MS PMincho"/>
                <a:sym typeface="MS PMincho"/>
              </a:defRPr>
            </a:lvl3pPr>
            <a:lvl4pPr marL="0" lvl="3" indent="0" algn="r">
              <a:spcBef>
                <a:spcPts val="0"/>
              </a:spcBef>
              <a:buNone/>
              <a:defRPr sz="1200" b="0" i="0" u="none" strike="noStrike" cap="none">
                <a:solidFill>
                  <a:schemeClr val="lt1"/>
                </a:solidFill>
                <a:latin typeface="MS PMincho"/>
                <a:ea typeface="MS PMincho"/>
                <a:cs typeface="MS PMincho"/>
                <a:sym typeface="MS PMincho"/>
              </a:defRPr>
            </a:lvl4pPr>
            <a:lvl5pPr marL="0" lvl="4" indent="0" algn="r">
              <a:spcBef>
                <a:spcPts val="0"/>
              </a:spcBef>
              <a:buNone/>
              <a:defRPr sz="1200" b="0" i="0" u="none" strike="noStrike" cap="none">
                <a:solidFill>
                  <a:schemeClr val="lt1"/>
                </a:solidFill>
                <a:latin typeface="MS PMincho"/>
                <a:ea typeface="MS PMincho"/>
                <a:cs typeface="MS PMincho"/>
                <a:sym typeface="MS PMincho"/>
              </a:defRPr>
            </a:lvl5pPr>
            <a:lvl6pPr marL="0" lvl="5" indent="0" algn="r">
              <a:spcBef>
                <a:spcPts val="0"/>
              </a:spcBef>
              <a:buNone/>
              <a:defRPr sz="1200" b="0" i="0" u="none" strike="noStrike" cap="none">
                <a:solidFill>
                  <a:schemeClr val="lt1"/>
                </a:solidFill>
                <a:latin typeface="MS PMincho"/>
                <a:ea typeface="MS PMincho"/>
                <a:cs typeface="MS PMincho"/>
                <a:sym typeface="MS PMincho"/>
              </a:defRPr>
            </a:lvl6pPr>
            <a:lvl7pPr marL="0" lvl="6" indent="0" algn="r">
              <a:spcBef>
                <a:spcPts val="0"/>
              </a:spcBef>
              <a:buNone/>
              <a:defRPr sz="1200" b="0" i="0" u="none" strike="noStrike" cap="none">
                <a:solidFill>
                  <a:schemeClr val="lt1"/>
                </a:solidFill>
                <a:latin typeface="MS PMincho"/>
                <a:ea typeface="MS PMincho"/>
                <a:cs typeface="MS PMincho"/>
                <a:sym typeface="MS PMincho"/>
              </a:defRPr>
            </a:lvl7pPr>
            <a:lvl8pPr marL="0" lvl="7" indent="0" algn="r">
              <a:spcBef>
                <a:spcPts val="0"/>
              </a:spcBef>
              <a:buNone/>
              <a:defRPr sz="1200" b="0" i="0" u="none" strike="noStrike" cap="none">
                <a:solidFill>
                  <a:schemeClr val="lt1"/>
                </a:solidFill>
                <a:latin typeface="MS PMincho"/>
                <a:ea typeface="MS PMincho"/>
                <a:cs typeface="MS PMincho"/>
                <a:sym typeface="MS PMincho"/>
              </a:defRPr>
            </a:lvl8pPr>
            <a:lvl9pPr marL="0" lvl="8" indent="0" algn="r">
              <a:spcBef>
                <a:spcPts val="0"/>
              </a:spcBef>
              <a:buNone/>
              <a:defRPr sz="1200" b="0" i="0" u="none" strike="noStrike" cap="none">
                <a:solidFill>
                  <a:schemeClr val="lt1"/>
                </a:solidFill>
                <a:latin typeface="MS PMincho"/>
                <a:ea typeface="MS PMincho"/>
                <a:cs typeface="MS PMincho"/>
                <a:sym typeface="MS PMincho"/>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2_Title and Content">
  <p:cSld name="2_Title and Content">
    <p:spTree>
      <p:nvGrpSpPr>
        <p:cNvPr id="1" name="Shape 121"/>
        <p:cNvGrpSpPr/>
        <p:nvPr/>
      </p:nvGrpSpPr>
      <p:grpSpPr>
        <a:xfrm>
          <a:off x="0" y="0"/>
          <a:ext cx="0" cy="0"/>
          <a:chOff x="0" y="0"/>
          <a:chExt cx="0" cy="0"/>
        </a:xfrm>
      </p:grpSpPr>
      <p:sp>
        <p:nvSpPr>
          <p:cNvPr id="122" name="Google Shape;122;p23"/>
          <p:cNvSpPr>
            <a:spLocks noGrp="1"/>
          </p:cNvSpPr>
          <p:nvPr>
            <p:ph type="pic" idx="2"/>
          </p:nvPr>
        </p:nvSpPr>
        <p:spPr>
          <a:xfrm>
            <a:off x="1" y="1"/>
            <a:ext cx="12192000" cy="2403334"/>
          </a:xfrm>
          <a:prstGeom prst="rect">
            <a:avLst/>
          </a:prstGeom>
          <a:noFill/>
          <a:ln>
            <a:noFill/>
          </a:ln>
        </p:spPr>
      </p:sp>
      <p:sp>
        <p:nvSpPr>
          <p:cNvPr id="123" name="Google Shape;123;p23"/>
          <p:cNvSpPr/>
          <p:nvPr/>
        </p:nvSpPr>
        <p:spPr>
          <a:xfrm>
            <a:off x="0" y="2403335"/>
            <a:ext cx="12192000" cy="4454664"/>
          </a:xfrm>
          <a:prstGeom prst="rect">
            <a:avLst/>
          </a:prstGeom>
          <a:solidFill>
            <a:srgbClr val="48595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MS PMincho"/>
              <a:ea typeface="MS PMincho"/>
              <a:cs typeface="MS PMincho"/>
              <a:sym typeface="MS PMincho"/>
            </a:endParaRPr>
          </a:p>
        </p:txBody>
      </p:sp>
      <p:sp>
        <p:nvSpPr>
          <p:cNvPr id="124" name="Google Shape;124;p23"/>
          <p:cNvSpPr txBox="1">
            <a:spLocks noGrp="1"/>
          </p:cNvSpPr>
          <p:nvPr>
            <p:ph type="body" idx="1"/>
          </p:nvPr>
        </p:nvSpPr>
        <p:spPr>
          <a:xfrm>
            <a:off x="380999" y="2667653"/>
            <a:ext cx="11506199" cy="3773628"/>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lt1"/>
              </a:buClr>
              <a:buSzPts val="2400"/>
              <a:buChar char="•"/>
              <a:defRPr sz="2400">
                <a:solidFill>
                  <a:schemeClr val="lt1"/>
                </a:solidFill>
              </a:defRPr>
            </a:lvl1pPr>
            <a:lvl2pPr marL="914400" lvl="1" indent="-355600" algn="l">
              <a:lnSpc>
                <a:spcPct val="90000"/>
              </a:lnSpc>
              <a:spcBef>
                <a:spcPts val="500"/>
              </a:spcBef>
              <a:spcAft>
                <a:spcPts val="0"/>
              </a:spcAft>
              <a:buClr>
                <a:schemeClr val="lt1"/>
              </a:buClr>
              <a:buSzPts val="2000"/>
              <a:buChar char="•"/>
              <a:defRPr sz="2000">
                <a:solidFill>
                  <a:schemeClr val="lt1"/>
                </a:solidFill>
              </a:defRPr>
            </a:lvl2pPr>
            <a:lvl3pPr marL="1371600" lvl="2" indent="-342900" algn="l">
              <a:lnSpc>
                <a:spcPct val="90000"/>
              </a:lnSpc>
              <a:spcBef>
                <a:spcPts val="500"/>
              </a:spcBef>
              <a:spcAft>
                <a:spcPts val="0"/>
              </a:spcAft>
              <a:buClr>
                <a:schemeClr val="lt1"/>
              </a:buClr>
              <a:buSzPts val="1800"/>
              <a:buChar char="•"/>
              <a:defRPr sz="1800">
                <a:solidFill>
                  <a:schemeClr val="lt1"/>
                </a:solidFill>
              </a:defRPr>
            </a:lvl3pPr>
            <a:lvl4pPr marL="1828800" lvl="3" indent="-330200" algn="l">
              <a:lnSpc>
                <a:spcPct val="90000"/>
              </a:lnSpc>
              <a:spcBef>
                <a:spcPts val="500"/>
              </a:spcBef>
              <a:spcAft>
                <a:spcPts val="0"/>
              </a:spcAft>
              <a:buClr>
                <a:schemeClr val="lt1"/>
              </a:buClr>
              <a:buSzPts val="1600"/>
              <a:buChar char="•"/>
              <a:defRPr sz="1600">
                <a:solidFill>
                  <a:schemeClr val="lt1"/>
                </a:solidFill>
              </a:defRPr>
            </a:lvl4pPr>
            <a:lvl5pPr marL="2286000" lvl="4" indent="-330200" algn="l">
              <a:lnSpc>
                <a:spcPct val="90000"/>
              </a:lnSpc>
              <a:spcBef>
                <a:spcPts val="500"/>
              </a:spcBef>
              <a:spcAft>
                <a:spcPts val="0"/>
              </a:spcAft>
              <a:buClr>
                <a:schemeClr val="lt1"/>
              </a:buClr>
              <a:buSzPts val="1600"/>
              <a:buChar char="•"/>
              <a:defRPr sz="1600">
                <a:solidFill>
                  <a:schemeClr val="l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25" name="Google Shape;125;p23"/>
          <p:cNvSpPr txBox="1">
            <a:spLocks noGrp="1"/>
          </p:cNvSpPr>
          <p:nvPr>
            <p:ph type="body" idx="3"/>
          </p:nvPr>
        </p:nvSpPr>
        <p:spPr>
          <a:xfrm>
            <a:off x="0" y="0"/>
            <a:ext cx="12192000" cy="2419070"/>
          </a:xfrm>
          <a:prstGeom prst="rect">
            <a:avLst/>
          </a:prstGeom>
          <a:solidFill>
            <a:srgbClr val="48595D">
              <a:alpha val="69803"/>
            </a:srgbClr>
          </a:solidFill>
          <a:ln>
            <a:noFill/>
          </a:ln>
        </p:spPr>
        <p:txBody>
          <a:bodyPr spcFirstLastPara="1" wrap="square" lIns="822950" tIns="457200" rIns="91425" bIns="45700" anchor="t" anchorCtr="0">
            <a:normAutofit/>
          </a:bodyPr>
          <a:lstStyle>
            <a:lvl1pPr marL="457200" lvl="0" indent="-228600" algn="l">
              <a:lnSpc>
                <a:spcPct val="90000"/>
              </a:lnSpc>
              <a:spcBef>
                <a:spcPts val="1000"/>
              </a:spcBef>
              <a:spcAft>
                <a:spcPts val="0"/>
              </a:spcAft>
              <a:buClr>
                <a:schemeClr val="lt1"/>
              </a:buClr>
              <a:buSzPts val="4400"/>
              <a:buNone/>
              <a:defRPr sz="4400" b="1">
                <a:solidFill>
                  <a:schemeClr val="lt1"/>
                </a:solidFill>
                <a:latin typeface="MS PMincho"/>
                <a:ea typeface="MS PMincho"/>
                <a:cs typeface="MS PMincho"/>
                <a:sym typeface="MS PMincho"/>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26" name="Google Shape;126;p23"/>
          <p:cNvSpPr txBox="1">
            <a:spLocks noGrp="1"/>
          </p:cNvSpPr>
          <p:nvPr>
            <p:ph type="sldNum" idx="12"/>
          </p:nvPr>
        </p:nvSpPr>
        <p:spPr>
          <a:xfrm>
            <a:off x="11650133" y="115570"/>
            <a:ext cx="423334"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200" b="0" i="0" u="none" strike="noStrike" cap="none">
                <a:solidFill>
                  <a:schemeClr val="lt1"/>
                </a:solidFill>
                <a:latin typeface="MS PMincho"/>
                <a:ea typeface="MS PMincho"/>
                <a:cs typeface="MS PMincho"/>
                <a:sym typeface="MS PMincho"/>
              </a:defRPr>
            </a:lvl1pPr>
            <a:lvl2pPr marL="0" lvl="1" indent="0" algn="r">
              <a:spcBef>
                <a:spcPts val="0"/>
              </a:spcBef>
              <a:buNone/>
              <a:defRPr sz="1200" b="0" i="0" u="none" strike="noStrike" cap="none">
                <a:solidFill>
                  <a:schemeClr val="lt1"/>
                </a:solidFill>
                <a:latin typeface="MS PMincho"/>
                <a:ea typeface="MS PMincho"/>
                <a:cs typeface="MS PMincho"/>
                <a:sym typeface="MS PMincho"/>
              </a:defRPr>
            </a:lvl2pPr>
            <a:lvl3pPr marL="0" lvl="2" indent="0" algn="r">
              <a:spcBef>
                <a:spcPts val="0"/>
              </a:spcBef>
              <a:buNone/>
              <a:defRPr sz="1200" b="0" i="0" u="none" strike="noStrike" cap="none">
                <a:solidFill>
                  <a:schemeClr val="lt1"/>
                </a:solidFill>
                <a:latin typeface="MS PMincho"/>
                <a:ea typeface="MS PMincho"/>
                <a:cs typeface="MS PMincho"/>
                <a:sym typeface="MS PMincho"/>
              </a:defRPr>
            </a:lvl3pPr>
            <a:lvl4pPr marL="0" lvl="3" indent="0" algn="r">
              <a:spcBef>
                <a:spcPts val="0"/>
              </a:spcBef>
              <a:buNone/>
              <a:defRPr sz="1200" b="0" i="0" u="none" strike="noStrike" cap="none">
                <a:solidFill>
                  <a:schemeClr val="lt1"/>
                </a:solidFill>
                <a:latin typeface="MS PMincho"/>
                <a:ea typeface="MS PMincho"/>
                <a:cs typeface="MS PMincho"/>
                <a:sym typeface="MS PMincho"/>
              </a:defRPr>
            </a:lvl4pPr>
            <a:lvl5pPr marL="0" lvl="4" indent="0" algn="r">
              <a:spcBef>
                <a:spcPts val="0"/>
              </a:spcBef>
              <a:buNone/>
              <a:defRPr sz="1200" b="0" i="0" u="none" strike="noStrike" cap="none">
                <a:solidFill>
                  <a:schemeClr val="lt1"/>
                </a:solidFill>
                <a:latin typeface="MS PMincho"/>
                <a:ea typeface="MS PMincho"/>
                <a:cs typeface="MS PMincho"/>
                <a:sym typeface="MS PMincho"/>
              </a:defRPr>
            </a:lvl5pPr>
            <a:lvl6pPr marL="0" lvl="5" indent="0" algn="r">
              <a:spcBef>
                <a:spcPts val="0"/>
              </a:spcBef>
              <a:buNone/>
              <a:defRPr sz="1200" b="0" i="0" u="none" strike="noStrike" cap="none">
                <a:solidFill>
                  <a:schemeClr val="lt1"/>
                </a:solidFill>
                <a:latin typeface="MS PMincho"/>
                <a:ea typeface="MS PMincho"/>
                <a:cs typeface="MS PMincho"/>
                <a:sym typeface="MS PMincho"/>
              </a:defRPr>
            </a:lvl6pPr>
            <a:lvl7pPr marL="0" lvl="6" indent="0" algn="r">
              <a:spcBef>
                <a:spcPts val="0"/>
              </a:spcBef>
              <a:buNone/>
              <a:defRPr sz="1200" b="0" i="0" u="none" strike="noStrike" cap="none">
                <a:solidFill>
                  <a:schemeClr val="lt1"/>
                </a:solidFill>
                <a:latin typeface="MS PMincho"/>
                <a:ea typeface="MS PMincho"/>
                <a:cs typeface="MS PMincho"/>
                <a:sym typeface="MS PMincho"/>
              </a:defRPr>
            </a:lvl7pPr>
            <a:lvl8pPr marL="0" lvl="7" indent="0" algn="r">
              <a:spcBef>
                <a:spcPts val="0"/>
              </a:spcBef>
              <a:buNone/>
              <a:defRPr sz="1200" b="0" i="0" u="none" strike="noStrike" cap="none">
                <a:solidFill>
                  <a:schemeClr val="lt1"/>
                </a:solidFill>
                <a:latin typeface="MS PMincho"/>
                <a:ea typeface="MS PMincho"/>
                <a:cs typeface="MS PMincho"/>
                <a:sym typeface="MS PMincho"/>
              </a:defRPr>
            </a:lvl8pPr>
            <a:lvl9pPr marL="0" lvl="8" indent="0" algn="r">
              <a:spcBef>
                <a:spcPts val="0"/>
              </a:spcBef>
              <a:buNone/>
              <a:defRPr sz="1200" b="0" i="0" u="none" strike="noStrike" cap="none">
                <a:solidFill>
                  <a:schemeClr val="lt1"/>
                </a:solidFill>
                <a:latin typeface="MS PMincho"/>
                <a:ea typeface="MS PMincho"/>
                <a:cs typeface="MS PMincho"/>
                <a:sym typeface="MS PMincho"/>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extLst>
    <p:ext uri="{DCECCB84-F9BA-43D5-87BE-67443E8EF086}">
      <p15:sldGuideLst xmlns:p15="http://schemas.microsoft.com/office/powerpoint/2012/main">
        <p15:guide id="1" pos="552">
          <p15:clr>
            <a:srgbClr val="FBAE40"/>
          </p15:clr>
        </p15:guide>
        <p15:guide id="2" orient="horz" pos="576">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4_Title and Content">
  <p:cSld name="4_Title and Content">
    <p:spTree>
      <p:nvGrpSpPr>
        <p:cNvPr id="1" name="Shape 127"/>
        <p:cNvGrpSpPr/>
        <p:nvPr/>
      </p:nvGrpSpPr>
      <p:grpSpPr>
        <a:xfrm>
          <a:off x="0" y="0"/>
          <a:ext cx="0" cy="0"/>
          <a:chOff x="0" y="0"/>
          <a:chExt cx="0" cy="0"/>
        </a:xfrm>
      </p:grpSpPr>
      <p:sp>
        <p:nvSpPr>
          <p:cNvPr id="128" name="Google Shape;128;p24"/>
          <p:cNvSpPr>
            <a:spLocks noGrp="1"/>
          </p:cNvSpPr>
          <p:nvPr>
            <p:ph type="pic" idx="2"/>
          </p:nvPr>
        </p:nvSpPr>
        <p:spPr>
          <a:xfrm>
            <a:off x="0" y="0"/>
            <a:ext cx="12192000" cy="6858000"/>
          </a:xfrm>
          <a:prstGeom prst="rect">
            <a:avLst/>
          </a:prstGeom>
          <a:noFill/>
          <a:ln>
            <a:noFill/>
          </a:ln>
        </p:spPr>
      </p:sp>
      <p:sp>
        <p:nvSpPr>
          <p:cNvPr id="129" name="Google Shape;129;p24"/>
          <p:cNvSpPr txBox="1">
            <a:spLocks noGrp="1"/>
          </p:cNvSpPr>
          <p:nvPr>
            <p:ph type="body" idx="1"/>
          </p:nvPr>
        </p:nvSpPr>
        <p:spPr>
          <a:xfrm>
            <a:off x="0" y="0"/>
            <a:ext cx="12192000" cy="6858000"/>
          </a:xfrm>
          <a:prstGeom prst="rect">
            <a:avLst/>
          </a:prstGeom>
          <a:solidFill>
            <a:srgbClr val="48595D">
              <a:alpha val="69803"/>
            </a:srgbClr>
          </a:solidFill>
          <a:ln>
            <a:noFill/>
          </a:ln>
        </p:spPr>
        <p:txBody>
          <a:bodyPr spcFirstLastPara="1" wrap="square" lIns="91425" tIns="0" rIns="91425" bIns="1371600" anchor="b" anchorCtr="0">
            <a:noAutofit/>
          </a:bodyPr>
          <a:lstStyle>
            <a:lvl1pPr marL="457200" lvl="0" indent="-228600" algn="l">
              <a:lnSpc>
                <a:spcPct val="90000"/>
              </a:lnSpc>
              <a:spcBef>
                <a:spcPts val="1000"/>
              </a:spcBef>
              <a:spcAft>
                <a:spcPts val="0"/>
              </a:spcAft>
              <a:buClr>
                <a:schemeClr val="lt1"/>
              </a:buClr>
              <a:buSzPts val="6600"/>
              <a:buNone/>
              <a:defRPr sz="6600" b="1" cap="none">
                <a:solidFill>
                  <a:schemeClr val="lt1"/>
                </a:solidFill>
                <a:latin typeface="MS PMincho"/>
                <a:ea typeface="MS PMincho"/>
                <a:cs typeface="MS PMincho"/>
                <a:sym typeface="MS PMincho"/>
              </a:defRPr>
            </a:lvl1pPr>
            <a:lvl2pPr marL="914400" lvl="1" indent="-228600" algn="ctr">
              <a:lnSpc>
                <a:spcPct val="90000"/>
              </a:lnSpc>
              <a:spcBef>
                <a:spcPts val="500"/>
              </a:spcBef>
              <a:spcAft>
                <a:spcPts val="0"/>
              </a:spcAft>
              <a:buClr>
                <a:schemeClr val="lt1"/>
              </a:buClr>
              <a:buSzPts val="2000"/>
              <a:buNone/>
              <a:defRPr sz="2000">
                <a:solidFill>
                  <a:schemeClr val="lt1"/>
                </a:solidFill>
              </a:defRPr>
            </a:lvl2pPr>
            <a:lvl3pPr marL="1371600" lvl="2" indent="-342900" algn="l">
              <a:lnSpc>
                <a:spcPct val="90000"/>
              </a:lnSpc>
              <a:spcBef>
                <a:spcPts val="500"/>
              </a:spcBef>
              <a:spcAft>
                <a:spcPts val="0"/>
              </a:spcAft>
              <a:buClr>
                <a:schemeClr val="dk1"/>
              </a:buClr>
              <a:buSzPts val="1800"/>
              <a:buChar char="•"/>
              <a:defRPr sz="1800"/>
            </a:lvl3pPr>
            <a:lvl4pPr marL="1828800" lvl="3" indent="-330200" algn="l">
              <a:lnSpc>
                <a:spcPct val="90000"/>
              </a:lnSpc>
              <a:spcBef>
                <a:spcPts val="500"/>
              </a:spcBef>
              <a:spcAft>
                <a:spcPts val="0"/>
              </a:spcAft>
              <a:buClr>
                <a:schemeClr val="dk1"/>
              </a:buClr>
              <a:buSzPts val="1600"/>
              <a:buChar char="•"/>
              <a:defRPr sz="1600"/>
            </a:lvl4pPr>
            <a:lvl5pPr marL="2286000" lvl="4" indent="-330200" algn="l">
              <a:lnSpc>
                <a:spcPct val="90000"/>
              </a:lnSpc>
              <a:spcBef>
                <a:spcPts val="500"/>
              </a:spcBef>
              <a:spcAft>
                <a:spcPts val="0"/>
              </a:spcAft>
              <a:buClr>
                <a:schemeClr val="dk1"/>
              </a:buClr>
              <a:buSzPts val="1600"/>
              <a:buChar char="•"/>
              <a:defRPr sz="16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30" name="Google Shape;130;p24"/>
          <p:cNvSpPr txBox="1">
            <a:spLocks noGrp="1"/>
          </p:cNvSpPr>
          <p:nvPr>
            <p:ph type="body" idx="3"/>
          </p:nvPr>
        </p:nvSpPr>
        <p:spPr>
          <a:xfrm>
            <a:off x="719138" y="1358900"/>
            <a:ext cx="3860800" cy="2434167"/>
          </a:xfrm>
          <a:prstGeom prst="rect">
            <a:avLst/>
          </a:prstGeom>
          <a:noFill/>
          <a:ln w="50800" cap="flat" cmpd="sng">
            <a:solidFill>
              <a:schemeClr val="lt1"/>
            </a:solidFill>
            <a:prstDash val="solid"/>
            <a:round/>
            <a:headEnd type="none" w="sm" len="sm"/>
            <a:tailEnd type="none" w="sm" len="sm"/>
          </a:ln>
        </p:spPr>
        <p:txBody>
          <a:bodyPr spcFirstLastPara="1" wrap="square" lIns="91425" tIns="45700" rIns="91425" bIns="45700" anchor="ctr" anchorCtr="0">
            <a:normAutofit/>
          </a:bodyPr>
          <a:lstStyle>
            <a:lvl1pPr marL="457200" lvl="0" indent="-228600" algn="l">
              <a:lnSpc>
                <a:spcPct val="90000"/>
              </a:lnSpc>
              <a:spcBef>
                <a:spcPts val="1000"/>
              </a:spcBef>
              <a:spcAft>
                <a:spcPts val="0"/>
              </a:spcAft>
              <a:buClr>
                <a:schemeClr val="lt1"/>
              </a:buClr>
              <a:buSzPts val="3300"/>
              <a:buNone/>
              <a:defRPr sz="3300">
                <a:solidFill>
                  <a:schemeClr val="lt1"/>
                </a:solidFill>
                <a:latin typeface="MS PMincho"/>
                <a:ea typeface="MS PMincho"/>
                <a:cs typeface="MS PMincho"/>
                <a:sym typeface="MS PMincho"/>
              </a:defRPr>
            </a:lvl1pPr>
            <a:lvl2pPr marL="914400" lvl="1" indent="-228600" algn="l">
              <a:lnSpc>
                <a:spcPct val="90000"/>
              </a:lnSpc>
              <a:spcBef>
                <a:spcPts val="500"/>
              </a:spcBef>
              <a:spcAft>
                <a:spcPts val="0"/>
              </a:spcAft>
              <a:buClr>
                <a:schemeClr val="lt1"/>
              </a:buClr>
              <a:buSzPts val="3300"/>
              <a:buFont typeface="Arial"/>
              <a:buNone/>
              <a:defRPr sz="3300">
                <a:solidFill>
                  <a:schemeClr val="lt1"/>
                </a:solidFill>
                <a:latin typeface="MS PMincho"/>
                <a:ea typeface="MS PMincho"/>
                <a:cs typeface="MS PMincho"/>
                <a:sym typeface="MS PMincho"/>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31" name="Google Shape;131;p24"/>
          <p:cNvSpPr txBox="1">
            <a:spLocks noGrp="1"/>
          </p:cNvSpPr>
          <p:nvPr>
            <p:ph type="body" idx="4"/>
          </p:nvPr>
        </p:nvSpPr>
        <p:spPr>
          <a:xfrm>
            <a:off x="719138" y="3793068"/>
            <a:ext cx="3860800" cy="651932"/>
          </a:xfrm>
          <a:prstGeom prst="rect">
            <a:avLst/>
          </a:prstGeom>
          <a:noFill/>
          <a:ln w="50800" cap="flat" cmpd="sng">
            <a:solidFill>
              <a:schemeClr val="lt1"/>
            </a:solidFill>
            <a:prstDash val="solid"/>
            <a:round/>
            <a:headEnd type="none" w="sm" len="sm"/>
            <a:tailEnd type="none" w="sm" len="sm"/>
          </a:ln>
        </p:spPr>
        <p:txBody>
          <a:bodyPr spcFirstLastPara="1" wrap="square" lIns="91425" tIns="0" rIns="91425" bIns="0" anchor="ctr" anchorCtr="0">
            <a:noAutofit/>
          </a:bodyPr>
          <a:lstStyle>
            <a:lvl1pPr marL="457200" lvl="0" indent="-228600" algn="l">
              <a:lnSpc>
                <a:spcPct val="90000"/>
              </a:lnSpc>
              <a:spcBef>
                <a:spcPts val="1000"/>
              </a:spcBef>
              <a:spcAft>
                <a:spcPts val="0"/>
              </a:spcAft>
              <a:buClr>
                <a:schemeClr val="lt1"/>
              </a:buClr>
              <a:buSzPts val="3300"/>
              <a:buNone/>
              <a:defRPr sz="3300">
                <a:solidFill>
                  <a:schemeClr val="lt1"/>
                </a:solidFill>
                <a:latin typeface="MS PMincho"/>
                <a:ea typeface="MS PMincho"/>
                <a:cs typeface="MS PMincho"/>
                <a:sym typeface="MS PMincho"/>
              </a:defRPr>
            </a:lvl1pPr>
            <a:lvl2pPr marL="914400" lvl="1" indent="-228600" algn="l">
              <a:lnSpc>
                <a:spcPct val="90000"/>
              </a:lnSpc>
              <a:spcBef>
                <a:spcPts val="500"/>
              </a:spcBef>
              <a:spcAft>
                <a:spcPts val="0"/>
              </a:spcAft>
              <a:buClr>
                <a:schemeClr val="lt1"/>
              </a:buClr>
              <a:buSzPts val="3300"/>
              <a:buFont typeface="Arial"/>
              <a:buNone/>
              <a:defRPr sz="3300">
                <a:solidFill>
                  <a:schemeClr val="lt1"/>
                </a:solidFill>
                <a:latin typeface="MS PMincho"/>
                <a:ea typeface="MS PMincho"/>
                <a:cs typeface="MS PMincho"/>
                <a:sym typeface="MS PMincho"/>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32" name="Google Shape;132;p24"/>
          <p:cNvSpPr txBox="1">
            <a:spLocks noGrp="1"/>
          </p:cNvSpPr>
          <p:nvPr>
            <p:ph type="sldNum" idx="12"/>
          </p:nvPr>
        </p:nvSpPr>
        <p:spPr>
          <a:xfrm>
            <a:off x="11650133" y="115570"/>
            <a:ext cx="423334"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200" b="0" i="0" u="none" strike="noStrike" cap="none">
                <a:solidFill>
                  <a:schemeClr val="lt1"/>
                </a:solidFill>
                <a:latin typeface="MS PMincho"/>
                <a:ea typeface="MS PMincho"/>
                <a:cs typeface="MS PMincho"/>
                <a:sym typeface="MS PMincho"/>
              </a:defRPr>
            </a:lvl1pPr>
            <a:lvl2pPr marL="0" lvl="1" indent="0" algn="r">
              <a:spcBef>
                <a:spcPts val="0"/>
              </a:spcBef>
              <a:buNone/>
              <a:defRPr sz="1200" b="0" i="0" u="none" strike="noStrike" cap="none">
                <a:solidFill>
                  <a:schemeClr val="lt1"/>
                </a:solidFill>
                <a:latin typeface="MS PMincho"/>
                <a:ea typeface="MS PMincho"/>
                <a:cs typeface="MS PMincho"/>
                <a:sym typeface="MS PMincho"/>
              </a:defRPr>
            </a:lvl2pPr>
            <a:lvl3pPr marL="0" lvl="2" indent="0" algn="r">
              <a:spcBef>
                <a:spcPts val="0"/>
              </a:spcBef>
              <a:buNone/>
              <a:defRPr sz="1200" b="0" i="0" u="none" strike="noStrike" cap="none">
                <a:solidFill>
                  <a:schemeClr val="lt1"/>
                </a:solidFill>
                <a:latin typeface="MS PMincho"/>
                <a:ea typeface="MS PMincho"/>
                <a:cs typeface="MS PMincho"/>
                <a:sym typeface="MS PMincho"/>
              </a:defRPr>
            </a:lvl3pPr>
            <a:lvl4pPr marL="0" lvl="3" indent="0" algn="r">
              <a:spcBef>
                <a:spcPts val="0"/>
              </a:spcBef>
              <a:buNone/>
              <a:defRPr sz="1200" b="0" i="0" u="none" strike="noStrike" cap="none">
                <a:solidFill>
                  <a:schemeClr val="lt1"/>
                </a:solidFill>
                <a:latin typeface="MS PMincho"/>
                <a:ea typeface="MS PMincho"/>
                <a:cs typeface="MS PMincho"/>
                <a:sym typeface="MS PMincho"/>
              </a:defRPr>
            </a:lvl4pPr>
            <a:lvl5pPr marL="0" lvl="4" indent="0" algn="r">
              <a:spcBef>
                <a:spcPts val="0"/>
              </a:spcBef>
              <a:buNone/>
              <a:defRPr sz="1200" b="0" i="0" u="none" strike="noStrike" cap="none">
                <a:solidFill>
                  <a:schemeClr val="lt1"/>
                </a:solidFill>
                <a:latin typeface="MS PMincho"/>
                <a:ea typeface="MS PMincho"/>
                <a:cs typeface="MS PMincho"/>
                <a:sym typeface="MS PMincho"/>
              </a:defRPr>
            </a:lvl5pPr>
            <a:lvl6pPr marL="0" lvl="5" indent="0" algn="r">
              <a:spcBef>
                <a:spcPts val="0"/>
              </a:spcBef>
              <a:buNone/>
              <a:defRPr sz="1200" b="0" i="0" u="none" strike="noStrike" cap="none">
                <a:solidFill>
                  <a:schemeClr val="lt1"/>
                </a:solidFill>
                <a:latin typeface="MS PMincho"/>
                <a:ea typeface="MS PMincho"/>
                <a:cs typeface="MS PMincho"/>
                <a:sym typeface="MS PMincho"/>
              </a:defRPr>
            </a:lvl6pPr>
            <a:lvl7pPr marL="0" lvl="6" indent="0" algn="r">
              <a:spcBef>
                <a:spcPts val="0"/>
              </a:spcBef>
              <a:buNone/>
              <a:defRPr sz="1200" b="0" i="0" u="none" strike="noStrike" cap="none">
                <a:solidFill>
                  <a:schemeClr val="lt1"/>
                </a:solidFill>
                <a:latin typeface="MS PMincho"/>
                <a:ea typeface="MS PMincho"/>
                <a:cs typeface="MS PMincho"/>
                <a:sym typeface="MS PMincho"/>
              </a:defRPr>
            </a:lvl7pPr>
            <a:lvl8pPr marL="0" lvl="7" indent="0" algn="r">
              <a:spcBef>
                <a:spcPts val="0"/>
              </a:spcBef>
              <a:buNone/>
              <a:defRPr sz="1200" b="0" i="0" u="none" strike="noStrike" cap="none">
                <a:solidFill>
                  <a:schemeClr val="lt1"/>
                </a:solidFill>
                <a:latin typeface="MS PMincho"/>
                <a:ea typeface="MS PMincho"/>
                <a:cs typeface="MS PMincho"/>
                <a:sym typeface="MS PMincho"/>
              </a:defRPr>
            </a:lvl8pPr>
            <a:lvl9pPr marL="0" lvl="8" indent="0" algn="r">
              <a:spcBef>
                <a:spcPts val="0"/>
              </a:spcBef>
              <a:buNone/>
              <a:defRPr sz="1200" b="0" i="0" u="none" strike="noStrike" cap="none">
                <a:solidFill>
                  <a:schemeClr val="lt1"/>
                </a:solidFill>
                <a:latin typeface="MS PMincho"/>
                <a:ea typeface="MS PMincho"/>
                <a:cs typeface="MS PMincho"/>
                <a:sym typeface="MS PMincho"/>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11_Title and Content">
  <p:cSld name="11_Title and Content">
    <p:spTree>
      <p:nvGrpSpPr>
        <p:cNvPr id="1" name="Shape 133"/>
        <p:cNvGrpSpPr/>
        <p:nvPr/>
      </p:nvGrpSpPr>
      <p:grpSpPr>
        <a:xfrm>
          <a:off x="0" y="0"/>
          <a:ext cx="0" cy="0"/>
          <a:chOff x="0" y="0"/>
          <a:chExt cx="0" cy="0"/>
        </a:xfrm>
      </p:grpSpPr>
      <p:sp>
        <p:nvSpPr>
          <p:cNvPr id="134" name="Google Shape;134;p25"/>
          <p:cNvSpPr>
            <a:spLocks noGrp="1"/>
          </p:cNvSpPr>
          <p:nvPr>
            <p:ph type="pic" idx="2"/>
          </p:nvPr>
        </p:nvSpPr>
        <p:spPr>
          <a:xfrm>
            <a:off x="0" y="0"/>
            <a:ext cx="12192000" cy="6858000"/>
          </a:xfrm>
          <a:prstGeom prst="rect">
            <a:avLst/>
          </a:prstGeom>
          <a:noFill/>
          <a:ln>
            <a:noFill/>
          </a:ln>
        </p:spPr>
      </p:sp>
      <p:sp>
        <p:nvSpPr>
          <p:cNvPr id="135" name="Google Shape;135;p25"/>
          <p:cNvSpPr txBox="1">
            <a:spLocks noGrp="1"/>
          </p:cNvSpPr>
          <p:nvPr>
            <p:ph type="body" idx="1"/>
          </p:nvPr>
        </p:nvSpPr>
        <p:spPr>
          <a:xfrm>
            <a:off x="0" y="0"/>
            <a:ext cx="12192000" cy="6858000"/>
          </a:xfrm>
          <a:prstGeom prst="rect">
            <a:avLst/>
          </a:prstGeom>
          <a:solidFill>
            <a:srgbClr val="48595D">
              <a:alpha val="69803"/>
            </a:srgbClr>
          </a:solidFill>
          <a:ln>
            <a:noFill/>
          </a:ln>
        </p:spPr>
        <p:txBody>
          <a:bodyPr spcFirstLastPara="1" wrap="square" lIns="91425" tIns="0" rIns="91425" bIns="1371600" anchor="b" anchorCtr="0">
            <a:noAutofit/>
          </a:bodyPr>
          <a:lstStyle>
            <a:lvl1pPr marL="457200" lvl="0" indent="-228600" algn="l">
              <a:lnSpc>
                <a:spcPct val="90000"/>
              </a:lnSpc>
              <a:spcBef>
                <a:spcPts val="1000"/>
              </a:spcBef>
              <a:spcAft>
                <a:spcPts val="0"/>
              </a:spcAft>
              <a:buClr>
                <a:schemeClr val="lt1"/>
              </a:buClr>
              <a:buSzPts val="6600"/>
              <a:buNone/>
              <a:defRPr sz="6600" b="1" cap="none">
                <a:solidFill>
                  <a:schemeClr val="lt1"/>
                </a:solidFill>
                <a:latin typeface="MS PMincho"/>
                <a:ea typeface="MS PMincho"/>
                <a:cs typeface="MS PMincho"/>
                <a:sym typeface="MS PMincho"/>
              </a:defRPr>
            </a:lvl1pPr>
            <a:lvl2pPr marL="914400" lvl="1" indent="-228600" algn="ctr">
              <a:lnSpc>
                <a:spcPct val="90000"/>
              </a:lnSpc>
              <a:spcBef>
                <a:spcPts val="500"/>
              </a:spcBef>
              <a:spcAft>
                <a:spcPts val="0"/>
              </a:spcAft>
              <a:buClr>
                <a:schemeClr val="lt1"/>
              </a:buClr>
              <a:buSzPts val="2000"/>
              <a:buNone/>
              <a:defRPr sz="2000">
                <a:solidFill>
                  <a:schemeClr val="lt1"/>
                </a:solidFill>
              </a:defRPr>
            </a:lvl2pPr>
            <a:lvl3pPr marL="1371600" lvl="2" indent="-342900" algn="l">
              <a:lnSpc>
                <a:spcPct val="90000"/>
              </a:lnSpc>
              <a:spcBef>
                <a:spcPts val="500"/>
              </a:spcBef>
              <a:spcAft>
                <a:spcPts val="0"/>
              </a:spcAft>
              <a:buClr>
                <a:schemeClr val="dk1"/>
              </a:buClr>
              <a:buSzPts val="1800"/>
              <a:buChar char="•"/>
              <a:defRPr sz="1800"/>
            </a:lvl3pPr>
            <a:lvl4pPr marL="1828800" lvl="3" indent="-330200" algn="l">
              <a:lnSpc>
                <a:spcPct val="90000"/>
              </a:lnSpc>
              <a:spcBef>
                <a:spcPts val="500"/>
              </a:spcBef>
              <a:spcAft>
                <a:spcPts val="0"/>
              </a:spcAft>
              <a:buClr>
                <a:schemeClr val="dk1"/>
              </a:buClr>
              <a:buSzPts val="1600"/>
              <a:buChar char="•"/>
              <a:defRPr sz="1600"/>
            </a:lvl4pPr>
            <a:lvl5pPr marL="2286000" lvl="4" indent="-330200" algn="l">
              <a:lnSpc>
                <a:spcPct val="90000"/>
              </a:lnSpc>
              <a:spcBef>
                <a:spcPts val="500"/>
              </a:spcBef>
              <a:spcAft>
                <a:spcPts val="0"/>
              </a:spcAft>
              <a:buClr>
                <a:schemeClr val="dk1"/>
              </a:buClr>
              <a:buSzPts val="1600"/>
              <a:buChar char="•"/>
              <a:defRPr sz="16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36" name="Google Shape;136;p25"/>
          <p:cNvSpPr txBox="1">
            <a:spLocks noGrp="1"/>
          </p:cNvSpPr>
          <p:nvPr>
            <p:ph type="subTitle" idx="3"/>
          </p:nvPr>
        </p:nvSpPr>
        <p:spPr>
          <a:xfrm>
            <a:off x="296333" y="3345532"/>
            <a:ext cx="4986867" cy="1975764"/>
          </a:xfrm>
          <a:prstGeom prst="rect">
            <a:avLst/>
          </a:prstGeom>
          <a:noFill/>
          <a:ln>
            <a:noFill/>
          </a:ln>
        </p:spPr>
        <p:txBody>
          <a:bodyPr spcFirstLastPara="1" wrap="square" lIns="91425" tIns="45700" rIns="91425" bIns="45700" anchor="t" anchorCtr="0">
            <a:normAutofit/>
          </a:bodyPr>
          <a:lstStyle>
            <a:lvl1pPr lvl="0" algn="l">
              <a:lnSpc>
                <a:spcPct val="90000"/>
              </a:lnSpc>
              <a:spcBef>
                <a:spcPts val="1000"/>
              </a:spcBef>
              <a:spcAft>
                <a:spcPts val="0"/>
              </a:spcAft>
              <a:buClr>
                <a:schemeClr val="lt1"/>
              </a:buClr>
              <a:buSzPts val="3300"/>
              <a:buNone/>
              <a:defRPr sz="3300">
                <a:solidFill>
                  <a:schemeClr val="lt1"/>
                </a:solidFill>
                <a:latin typeface="MS PMincho"/>
                <a:ea typeface="MS PMincho"/>
                <a:cs typeface="MS PMincho"/>
                <a:sym typeface="MS PMincho"/>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37" name="Google Shape;137;p25"/>
          <p:cNvSpPr txBox="1">
            <a:spLocks noGrp="1"/>
          </p:cNvSpPr>
          <p:nvPr>
            <p:ph type="body" idx="4"/>
          </p:nvPr>
        </p:nvSpPr>
        <p:spPr>
          <a:xfrm>
            <a:off x="296332" y="2141538"/>
            <a:ext cx="5906347" cy="1135062"/>
          </a:xfrm>
          <a:prstGeom prst="rect">
            <a:avLst/>
          </a:prstGeom>
          <a:noFill/>
          <a:ln w="25400" cap="flat" cmpd="sng">
            <a:solidFill>
              <a:srgbClr val="EFF4FC"/>
            </a:solidFill>
            <a:prstDash val="solid"/>
            <a:round/>
            <a:headEnd type="none" w="sm" len="sm"/>
            <a:tailEnd type="none" w="sm" len="sm"/>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lt1"/>
              </a:buClr>
              <a:buSzPts val="4400"/>
              <a:buNone/>
              <a:defRPr sz="4400" b="1" cap="none">
                <a:solidFill>
                  <a:schemeClr val="lt1"/>
                </a:solidFill>
                <a:latin typeface="MS PMincho"/>
                <a:ea typeface="MS PMincho"/>
                <a:cs typeface="MS PMincho"/>
                <a:sym typeface="MS PMincho"/>
              </a:defRPr>
            </a:lvl1pPr>
            <a:lvl2pPr marL="914400" lvl="1" indent="-228600" algn="l">
              <a:lnSpc>
                <a:spcPct val="90000"/>
              </a:lnSpc>
              <a:spcBef>
                <a:spcPts val="500"/>
              </a:spcBef>
              <a:spcAft>
                <a:spcPts val="0"/>
              </a:spcAft>
              <a:buClr>
                <a:schemeClr val="lt1"/>
              </a:buClr>
              <a:buSzPts val="2000"/>
              <a:buNone/>
              <a:defRPr sz="2000">
                <a:solidFill>
                  <a:schemeClr val="lt1"/>
                </a:solidFill>
              </a:defRPr>
            </a:lvl2pPr>
            <a:lvl3pPr marL="1371600" lvl="2" indent="-342900" algn="l">
              <a:lnSpc>
                <a:spcPct val="90000"/>
              </a:lnSpc>
              <a:spcBef>
                <a:spcPts val="500"/>
              </a:spcBef>
              <a:spcAft>
                <a:spcPts val="0"/>
              </a:spcAft>
              <a:buClr>
                <a:schemeClr val="dk1"/>
              </a:buClr>
              <a:buSzPts val="1800"/>
              <a:buChar char="•"/>
              <a:defRPr sz="1800"/>
            </a:lvl3pPr>
            <a:lvl4pPr marL="1828800" lvl="3" indent="-330200" algn="l">
              <a:lnSpc>
                <a:spcPct val="90000"/>
              </a:lnSpc>
              <a:spcBef>
                <a:spcPts val="500"/>
              </a:spcBef>
              <a:spcAft>
                <a:spcPts val="0"/>
              </a:spcAft>
              <a:buClr>
                <a:schemeClr val="dk1"/>
              </a:buClr>
              <a:buSzPts val="1600"/>
              <a:buChar char="•"/>
              <a:defRPr sz="1600"/>
            </a:lvl4pPr>
            <a:lvl5pPr marL="2286000" lvl="4" indent="-330200" algn="l">
              <a:lnSpc>
                <a:spcPct val="90000"/>
              </a:lnSpc>
              <a:spcBef>
                <a:spcPts val="500"/>
              </a:spcBef>
              <a:spcAft>
                <a:spcPts val="0"/>
              </a:spcAft>
              <a:buClr>
                <a:schemeClr val="dk1"/>
              </a:buClr>
              <a:buSzPts val="1600"/>
              <a:buChar char="•"/>
              <a:defRPr sz="16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38" name="Google Shape;138;p25"/>
          <p:cNvSpPr txBox="1">
            <a:spLocks noGrp="1"/>
          </p:cNvSpPr>
          <p:nvPr>
            <p:ph type="sldNum" idx="12"/>
          </p:nvPr>
        </p:nvSpPr>
        <p:spPr>
          <a:xfrm>
            <a:off x="11650133" y="115570"/>
            <a:ext cx="423334"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200" b="0" i="0" u="none" strike="noStrike" cap="none">
                <a:solidFill>
                  <a:schemeClr val="lt1"/>
                </a:solidFill>
                <a:latin typeface="MS PMincho"/>
                <a:ea typeface="MS PMincho"/>
                <a:cs typeface="MS PMincho"/>
                <a:sym typeface="MS PMincho"/>
              </a:defRPr>
            </a:lvl1pPr>
            <a:lvl2pPr marL="0" lvl="1" indent="0" algn="r">
              <a:spcBef>
                <a:spcPts val="0"/>
              </a:spcBef>
              <a:buNone/>
              <a:defRPr sz="1200" b="0" i="0" u="none" strike="noStrike" cap="none">
                <a:solidFill>
                  <a:schemeClr val="lt1"/>
                </a:solidFill>
                <a:latin typeface="MS PMincho"/>
                <a:ea typeface="MS PMincho"/>
                <a:cs typeface="MS PMincho"/>
                <a:sym typeface="MS PMincho"/>
              </a:defRPr>
            </a:lvl2pPr>
            <a:lvl3pPr marL="0" lvl="2" indent="0" algn="r">
              <a:spcBef>
                <a:spcPts val="0"/>
              </a:spcBef>
              <a:buNone/>
              <a:defRPr sz="1200" b="0" i="0" u="none" strike="noStrike" cap="none">
                <a:solidFill>
                  <a:schemeClr val="lt1"/>
                </a:solidFill>
                <a:latin typeface="MS PMincho"/>
                <a:ea typeface="MS PMincho"/>
                <a:cs typeface="MS PMincho"/>
                <a:sym typeface="MS PMincho"/>
              </a:defRPr>
            </a:lvl3pPr>
            <a:lvl4pPr marL="0" lvl="3" indent="0" algn="r">
              <a:spcBef>
                <a:spcPts val="0"/>
              </a:spcBef>
              <a:buNone/>
              <a:defRPr sz="1200" b="0" i="0" u="none" strike="noStrike" cap="none">
                <a:solidFill>
                  <a:schemeClr val="lt1"/>
                </a:solidFill>
                <a:latin typeface="MS PMincho"/>
                <a:ea typeface="MS PMincho"/>
                <a:cs typeface="MS PMincho"/>
                <a:sym typeface="MS PMincho"/>
              </a:defRPr>
            </a:lvl4pPr>
            <a:lvl5pPr marL="0" lvl="4" indent="0" algn="r">
              <a:spcBef>
                <a:spcPts val="0"/>
              </a:spcBef>
              <a:buNone/>
              <a:defRPr sz="1200" b="0" i="0" u="none" strike="noStrike" cap="none">
                <a:solidFill>
                  <a:schemeClr val="lt1"/>
                </a:solidFill>
                <a:latin typeface="MS PMincho"/>
                <a:ea typeface="MS PMincho"/>
                <a:cs typeface="MS PMincho"/>
                <a:sym typeface="MS PMincho"/>
              </a:defRPr>
            </a:lvl5pPr>
            <a:lvl6pPr marL="0" lvl="5" indent="0" algn="r">
              <a:spcBef>
                <a:spcPts val="0"/>
              </a:spcBef>
              <a:buNone/>
              <a:defRPr sz="1200" b="0" i="0" u="none" strike="noStrike" cap="none">
                <a:solidFill>
                  <a:schemeClr val="lt1"/>
                </a:solidFill>
                <a:latin typeface="MS PMincho"/>
                <a:ea typeface="MS PMincho"/>
                <a:cs typeface="MS PMincho"/>
                <a:sym typeface="MS PMincho"/>
              </a:defRPr>
            </a:lvl6pPr>
            <a:lvl7pPr marL="0" lvl="6" indent="0" algn="r">
              <a:spcBef>
                <a:spcPts val="0"/>
              </a:spcBef>
              <a:buNone/>
              <a:defRPr sz="1200" b="0" i="0" u="none" strike="noStrike" cap="none">
                <a:solidFill>
                  <a:schemeClr val="lt1"/>
                </a:solidFill>
                <a:latin typeface="MS PMincho"/>
                <a:ea typeface="MS PMincho"/>
                <a:cs typeface="MS PMincho"/>
                <a:sym typeface="MS PMincho"/>
              </a:defRPr>
            </a:lvl7pPr>
            <a:lvl8pPr marL="0" lvl="7" indent="0" algn="r">
              <a:spcBef>
                <a:spcPts val="0"/>
              </a:spcBef>
              <a:buNone/>
              <a:defRPr sz="1200" b="0" i="0" u="none" strike="noStrike" cap="none">
                <a:solidFill>
                  <a:schemeClr val="lt1"/>
                </a:solidFill>
                <a:latin typeface="MS PMincho"/>
                <a:ea typeface="MS PMincho"/>
                <a:cs typeface="MS PMincho"/>
                <a:sym typeface="MS PMincho"/>
              </a:defRPr>
            </a:lvl8pPr>
            <a:lvl9pPr marL="0" lvl="8" indent="0" algn="r">
              <a:spcBef>
                <a:spcPts val="0"/>
              </a:spcBef>
              <a:buNone/>
              <a:defRPr sz="1200" b="0" i="0" u="none" strike="noStrike" cap="none">
                <a:solidFill>
                  <a:schemeClr val="lt1"/>
                </a:solidFill>
                <a:latin typeface="MS PMincho"/>
                <a:ea typeface="MS PMincho"/>
                <a:cs typeface="MS PMincho"/>
                <a:sym typeface="MS PMincho"/>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5_Title and Content">
    <p:spTree>
      <p:nvGrpSpPr>
        <p:cNvPr id="1" name=""/>
        <p:cNvGrpSpPr/>
        <p:nvPr/>
      </p:nvGrpSpPr>
      <p:grpSpPr>
        <a:xfrm>
          <a:off x="0" y="0"/>
          <a:ext cx="0" cy="0"/>
          <a:chOff x="0" y="0"/>
          <a:chExt cx="0" cy="0"/>
        </a:xfrm>
      </p:grpSpPr>
      <p:sp>
        <p:nvSpPr>
          <p:cNvPr id="4" name="Rectangle 3"/>
          <p:cNvSpPr/>
          <p:nvPr userDrawn="1"/>
        </p:nvSpPr>
        <p:spPr>
          <a:xfrm>
            <a:off x="0" y="0"/>
            <a:ext cx="12192000" cy="6858000"/>
          </a:xfrm>
          <a:prstGeom prst="rect">
            <a:avLst/>
          </a:prstGeom>
          <a:noFill/>
          <a:ln w="1651">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400"/>
          </a:p>
        </p:txBody>
      </p:sp>
      <p:sp>
        <p:nvSpPr>
          <p:cNvPr id="6" name="Rectangle 5"/>
          <p:cNvSpPr/>
          <p:nvPr userDrawn="1"/>
        </p:nvSpPr>
        <p:spPr>
          <a:xfrm>
            <a:off x="-101600" y="457200"/>
            <a:ext cx="12395200" cy="533400"/>
          </a:xfrm>
          <a:prstGeom prst="rect">
            <a:avLst/>
          </a:prstGeom>
          <a:solidFill>
            <a:schemeClr val="accent1"/>
          </a:solidFill>
          <a:ln>
            <a:noFill/>
          </a:ln>
          <a:effectLst>
            <a:outerShdw blurRad="88900" dist="61087" dir="5400000"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400"/>
          </a:p>
        </p:txBody>
      </p:sp>
      <p:sp>
        <p:nvSpPr>
          <p:cNvPr id="2" name="Title 1"/>
          <p:cNvSpPr>
            <a:spLocks noGrp="1"/>
          </p:cNvSpPr>
          <p:nvPr>
            <p:ph type="title" hasCustomPrompt="1"/>
          </p:nvPr>
        </p:nvSpPr>
        <p:spPr>
          <a:xfrm>
            <a:off x="508000" y="457200"/>
            <a:ext cx="11684000" cy="533400"/>
          </a:xfrm>
          <a:prstGeom prst="rect">
            <a:avLst/>
          </a:prstGeom>
        </p:spPr>
        <p:txBody>
          <a:bodyPr lIns="0" tIns="0" rIns="0" bIns="0" anchor="ctr" anchorCtr="0"/>
          <a:lstStyle>
            <a:lvl1pPr algn="l">
              <a:defRPr sz="1800">
                <a:solidFill>
                  <a:schemeClr val="bg1"/>
                </a:solidFill>
                <a:latin typeface="Arial Narrow"/>
                <a:cs typeface="Arial Narrow"/>
              </a:defRPr>
            </a:lvl1pPr>
          </a:lstStyle>
          <a:p>
            <a:r>
              <a:rPr lang="en-US" dirty="0"/>
              <a:t>CLICK TO EDIT MASTER TITLE STYLE</a:t>
            </a:r>
          </a:p>
        </p:txBody>
      </p:sp>
      <p:sp>
        <p:nvSpPr>
          <p:cNvPr id="3" name="Content Placeholder 2"/>
          <p:cNvSpPr>
            <a:spLocks noGrp="1"/>
          </p:cNvSpPr>
          <p:nvPr>
            <p:ph idx="1"/>
          </p:nvPr>
        </p:nvSpPr>
        <p:spPr>
          <a:xfrm>
            <a:off x="609600" y="1219201"/>
            <a:ext cx="10972800" cy="4525963"/>
          </a:xfrm>
          <a:prstGeom prst="rect">
            <a:avLst/>
          </a:prstGeom>
        </p:spPr>
        <p:txBody>
          <a:bodyPr/>
          <a:lstStyle>
            <a:lvl1pPr>
              <a:defRPr sz="3000">
                <a:latin typeface="Georgia"/>
                <a:cs typeface="Georgia"/>
              </a:defRPr>
            </a:lvl1pPr>
            <a:lvl2pPr>
              <a:defRPr sz="2600">
                <a:latin typeface="Georgia"/>
                <a:cs typeface="Georgia"/>
              </a:defRPr>
            </a:lvl2pPr>
            <a:lvl3pPr>
              <a:defRPr sz="2200">
                <a:latin typeface="Georgia"/>
                <a:cs typeface="Georgia"/>
              </a:defRPr>
            </a:lvl3pPr>
            <a:lvl4pPr>
              <a:defRPr sz="1800">
                <a:latin typeface="Georgia"/>
                <a:cs typeface="Georgia"/>
              </a:defRPr>
            </a:lvl4pPr>
            <a:lvl5pPr>
              <a:defRPr sz="1600">
                <a:latin typeface="Georgia"/>
                <a:cs typeface="Georgia"/>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11763855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3E699D5-0692-4184-B423-F8CC72978115}" type="datetimeFigureOut">
              <a:rPr kumimoji="1" lang="ja-JP" altLang="en-US" smtClean="0"/>
              <a:t>2025/2/27</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9F354E5D-2355-440E-B7C2-468702963A5B}" type="slidenum">
              <a:rPr kumimoji="1" lang="ja-JP" altLang="en-US" smtClean="0"/>
              <a:t>‹#›</a:t>
            </a:fld>
            <a:endParaRPr kumimoji="1" lang="ja-JP" altLang="en-US" dirty="0"/>
          </a:p>
        </p:txBody>
      </p:sp>
    </p:spTree>
    <p:extLst>
      <p:ext uri="{BB962C8B-B14F-4D97-AF65-F5344CB8AC3E}">
        <p14:creationId xmlns:p14="http://schemas.microsoft.com/office/powerpoint/2010/main" val="125802230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3_Title Slide">
  <p:cSld name="3_Title Slide">
    <p:spTree>
      <p:nvGrpSpPr>
        <p:cNvPr id="1" name="Shape 44"/>
        <p:cNvGrpSpPr/>
        <p:nvPr/>
      </p:nvGrpSpPr>
      <p:grpSpPr>
        <a:xfrm>
          <a:off x="0" y="0"/>
          <a:ext cx="0" cy="0"/>
          <a:chOff x="0" y="0"/>
          <a:chExt cx="0" cy="0"/>
        </a:xfrm>
      </p:grpSpPr>
      <p:sp>
        <p:nvSpPr>
          <p:cNvPr id="45" name="Google Shape;45;p9"/>
          <p:cNvSpPr>
            <a:spLocks noGrp="1"/>
          </p:cNvSpPr>
          <p:nvPr>
            <p:ph type="pic" idx="2"/>
          </p:nvPr>
        </p:nvSpPr>
        <p:spPr>
          <a:xfrm>
            <a:off x="0" y="0"/>
            <a:ext cx="12192000" cy="5043713"/>
          </a:xfrm>
          <a:prstGeom prst="rect">
            <a:avLst/>
          </a:prstGeom>
          <a:noFill/>
          <a:ln>
            <a:noFill/>
          </a:ln>
        </p:spPr>
      </p:sp>
      <p:sp>
        <p:nvSpPr>
          <p:cNvPr id="46" name="Google Shape;46;p9"/>
          <p:cNvSpPr/>
          <p:nvPr/>
        </p:nvSpPr>
        <p:spPr>
          <a:xfrm>
            <a:off x="0" y="0"/>
            <a:ext cx="12192000" cy="5043713"/>
          </a:xfrm>
          <a:prstGeom prst="rect">
            <a:avLst/>
          </a:prstGeom>
          <a:solidFill>
            <a:schemeClr val="dk1">
              <a:alpha val="49803"/>
            </a:schemeClr>
          </a:solidFill>
          <a:ln>
            <a:noFill/>
          </a:ln>
        </p:spPr>
        <p:txBody>
          <a:bodyPr spcFirstLastPara="1" wrap="square" lIns="91425" tIns="274300" rIns="91425" bIns="45700" anchor="b" anchorCtr="0">
            <a:noAutofit/>
          </a:bodyPr>
          <a:lstStyle/>
          <a:p>
            <a:pPr marL="0" marR="0" lvl="0" indent="0" algn="l" rtl="0">
              <a:spcBef>
                <a:spcPts val="0"/>
              </a:spcBef>
              <a:spcAft>
                <a:spcPts val="0"/>
              </a:spcAft>
              <a:buNone/>
            </a:pPr>
            <a:r>
              <a:rPr lang="en-US" sz="1800" b="0" i="0" u="none" strike="noStrike" cap="none">
                <a:solidFill>
                  <a:schemeClr val="lt1"/>
                </a:solidFill>
                <a:latin typeface="MS PMincho"/>
                <a:ea typeface="MS PMincho"/>
                <a:cs typeface="MS PMincho"/>
                <a:sym typeface="MS PMincho"/>
              </a:rPr>
              <a:t>z</a:t>
            </a:r>
            <a:endParaRPr/>
          </a:p>
        </p:txBody>
      </p:sp>
      <p:sp>
        <p:nvSpPr>
          <p:cNvPr id="47" name="Google Shape;47;p9"/>
          <p:cNvSpPr/>
          <p:nvPr/>
        </p:nvSpPr>
        <p:spPr>
          <a:xfrm>
            <a:off x="0" y="5043714"/>
            <a:ext cx="12192000" cy="1814286"/>
          </a:xfrm>
          <a:prstGeom prst="rect">
            <a:avLst/>
          </a:prstGeom>
          <a:solidFill>
            <a:srgbClr val="48595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MS PMincho"/>
              <a:ea typeface="MS PMincho"/>
              <a:cs typeface="MS PMincho"/>
              <a:sym typeface="MS PMincho"/>
            </a:endParaRPr>
          </a:p>
        </p:txBody>
      </p:sp>
      <p:sp>
        <p:nvSpPr>
          <p:cNvPr id="48" name="Google Shape;48;p9"/>
          <p:cNvSpPr txBox="1">
            <a:spLocks noGrp="1"/>
          </p:cNvSpPr>
          <p:nvPr>
            <p:ph type="body" idx="1"/>
          </p:nvPr>
        </p:nvSpPr>
        <p:spPr>
          <a:xfrm>
            <a:off x="296333" y="5297713"/>
            <a:ext cx="9733038" cy="6350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01B0E3"/>
              </a:buClr>
              <a:buSzPts val="4400"/>
              <a:buNone/>
              <a:defRPr sz="4400" b="1" cap="none">
                <a:solidFill>
                  <a:srgbClr val="01B0E3"/>
                </a:solidFill>
                <a:latin typeface="MS PMincho"/>
                <a:ea typeface="MS PMincho"/>
                <a:cs typeface="MS PMincho"/>
                <a:sym typeface="MS PMincho"/>
              </a:defRPr>
            </a:lvl1pPr>
            <a:lvl2pPr marL="914400" lvl="1" indent="-228600" algn="ctr">
              <a:lnSpc>
                <a:spcPct val="90000"/>
              </a:lnSpc>
              <a:spcBef>
                <a:spcPts val="500"/>
              </a:spcBef>
              <a:spcAft>
                <a:spcPts val="0"/>
              </a:spcAft>
              <a:buClr>
                <a:schemeClr val="lt1"/>
              </a:buClr>
              <a:buSzPts val="2000"/>
              <a:buNone/>
              <a:defRPr sz="2000">
                <a:solidFill>
                  <a:schemeClr val="lt1"/>
                </a:solidFill>
              </a:defRPr>
            </a:lvl2pPr>
            <a:lvl3pPr marL="1371600" lvl="2" indent="-342900" algn="l">
              <a:lnSpc>
                <a:spcPct val="90000"/>
              </a:lnSpc>
              <a:spcBef>
                <a:spcPts val="500"/>
              </a:spcBef>
              <a:spcAft>
                <a:spcPts val="0"/>
              </a:spcAft>
              <a:buClr>
                <a:schemeClr val="dk1"/>
              </a:buClr>
              <a:buSzPts val="1800"/>
              <a:buChar char="•"/>
              <a:defRPr sz="1800"/>
            </a:lvl3pPr>
            <a:lvl4pPr marL="1828800" lvl="3" indent="-330200" algn="l">
              <a:lnSpc>
                <a:spcPct val="90000"/>
              </a:lnSpc>
              <a:spcBef>
                <a:spcPts val="500"/>
              </a:spcBef>
              <a:spcAft>
                <a:spcPts val="0"/>
              </a:spcAft>
              <a:buClr>
                <a:schemeClr val="dk1"/>
              </a:buClr>
              <a:buSzPts val="1600"/>
              <a:buChar char="•"/>
              <a:defRPr sz="1600"/>
            </a:lvl4pPr>
            <a:lvl5pPr marL="2286000" lvl="4" indent="-330200" algn="l">
              <a:lnSpc>
                <a:spcPct val="90000"/>
              </a:lnSpc>
              <a:spcBef>
                <a:spcPts val="500"/>
              </a:spcBef>
              <a:spcAft>
                <a:spcPts val="0"/>
              </a:spcAft>
              <a:buClr>
                <a:schemeClr val="dk1"/>
              </a:buClr>
              <a:buSzPts val="1600"/>
              <a:buChar char="•"/>
              <a:defRPr sz="16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9" name="Google Shape;49;p9"/>
          <p:cNvSpPr txBox="1">
            <a:spLocks noGrp="1"/>
          </p:cNvSpPr>
          <p:nvPr>
            <p:ph type="subTitle" idx="3"/>
          </p:nvPr>
        </p:nvSpPr>
        <p:spPr>
          <a:xfrm>
            <a:off x="296333" y="6042779"/>
            <a:ext cx="9733038" cy="465667"/>
          </a:xfrm>
          <a:prstGeom prst="rect">
            <a:avLst/>
          </a:prstGeom>
          <a:noFill/>
          <a:ln>
            <a:noFill/>
          </a:ln>
        </p:spPr>
        <p:txBody>
          <a:bodyPr spcFirstLastPara="1" wrap="square" lIns="91425" tIns="45700" rIns="91425" bIns="45700" anchor="t" anchorCtr="0">
            <a:noAutofit/>
          </a:bodyPr>
          <a:lstStyle>
            <a:lvl1pPr lvl="0" algn="l">
              <a:lnSpc>
                <a:spcPct val="90000"/>
              </a:lnSpc>
              <a:spcBef>
                <a:spcPts val="1000"/>
              </a:spcBef>
              <a:spcAft>
                <a:spcPts val="0"/>
              </a:spcAft>
              <a:buClr>
                <a:schemeClr val="lt1"/>
              </a:buClr>
              <a:buSzPts val="2800"/>
              <a:buNone/>
              <a:defRPr sz="2800" b="1">
                <a:solidFill>
                  <a:schemeClr val="lt1"/>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50" name="Google Shape;50;p9"/>
          <p:cNvSpPr txBox="1">
            <a:spLocks noGrp="1"/>
          </p:cNvSpPr>
          <p:nvPr>
            <p:ph type="sldNum" idx="12"/>
          </p:nvPr>
        </p:nvSpPr>
        <p:spPr>
          <a:xfrm>
            <a:off x="11650133" y="115570"/>
            <a:ext cx="423334"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200" b="0" i="0" u="none" strike="noStrike" cap="none">
                <a:solidFill>
                  <a:schemeClr val="lt1"/>
                </a:solidFill>
                <a:latin typeface="MS PMincho"/>
                <a:ea typeface="MS PMincho"/>
                <a:cs typeface="MS PMincho"/>
                <a:sym typeface="MS PMincho"/>
              </a:defRPr>
            </a:lvl1pPr>
            <a:lvl2pPr marL="0" lvl="1" indent="0" algn="r">
              <a:spcBef>
                <a:spcPts val="0"/>
              </a:spcBef>
              <a:buNone/>
              <a:defRPr sz="1200" b="0" i="0" u="none" strike="noStrike" cap="none">
                <a:solidFill>
                  <a:schemeClr val="lt1"/>
                </a:solidFill>
                <a:latin typeface="MS PMincho"/>
                <a:ea typeface="MS PMincho"/>
                <a:cs typeface="MS PMincho"/>
                <a:sym typeface="MS PMincho"/>
              </a:defRPr>
            </a:lvl2pPr>
            <a:lvl3pPr marL="0" lvl="2" indent="0" algn="r">
              <a:spcBef>
                <a:spcPts val="0"/>
              </a:spcBef>
              <a:buNone/>
              <a:defRPr sz="1200" b="0" i="0" u="none" strike="noStrike" cap="none">
                <a:solidFill>
                  <a:schemeClr val="lt1"/>
                </a:solidFill>
                <a:latin typeface="MS PMincho"/>
                <a:ea typeface="MS PMincho"/>
                <a:cs typeface="MS PMincho"/>
                <a:sym typeface="MS PMincho"/>
              </a:defRPr>
            </a:lvl3pPr>
            <a:lvl4pPr marL="0" lvl="3" indent="0" algn="r">
              <a:spcBef>
                <a:spcPts val="0"/>
              </a:spcBef>
              <a:buNone/>
              <a:defRPr sz="1200" b="0" i="0" u="none" strike="noStrike" cap="none">
                <a:solidFill>
                  <a:schemeClr val="lt1"/>
                </a:solidFill>
                <a:latin typeface="MS PMincho"/>
                <a:ea typeface="MS PMincho"/>
                <a:cs typeface="MS PMincho"/>
                <a:sym typeface="MS PMincho"/>
              </a:defRPr>
            </a:lvl4pPr>
            <a:lvl5pPr marL="0" lvl="4" indent="0" algn="r">
              <a:spcBef>
                <a:spcPts val="0"/>
              </a:spcBef>
              <a:buNone/>
              <a:defRPr sz="1200" b="0" i="0" u="none" strike="noStrike" cap="none">
                <a:solidFill>
                  <a:schemeClr val="lt1"/>
                </a:solidFill>
                <a:latin typeface="MS PMincho"/>
                <a:ea typeface="MS PMincho"/>
                <a:cs typeface="MS PMincho"/>
                <a:sym typeface="MS PMincho"/>
              </a:defRPr>
            </a:lvl5pPr>
            <a:lvl6pPr marL="0" lvl="5" indent="0" algn="r">
              <a:spcBef>
                <a:spcPts val="0"/>
              </a:spcBef>
              <a:buNone/>
              <a:defRPr sz="1200" b="0" i="0" u="none" strike="noStrike" cap="none">
                <a:solidFill>
                  <a:schemeClr val="lt1"/>
                </a:solidFill>
                <a:latin typeface="MS PMincho"/>
                <a:ea typeface="MS PMincho"/>
                <a:cs typeface="MS PMincho"/>
                <a:sym typeface="MS PMincho"/>
              </a:defRPr>
            </a:lvl6pPr>
            <a:lvl7pPr marL="0" lvl="6" indent="0" algn="r">
              <a:spcBef>
                <a:spcPts val="0"/>
              </a:spcBef>
              <a:buNone/>
              <a:defRPr sz="1200" b="0" i="0" u="none" strike="noStrike" cap="none">
                <a:solidFill>
                  <a:schemeClr val="lt1"/>
                </a:solidFill>
                <a:latin typeface="MS PMincho"/>
                <a:ea typeface="MS PMincho"/>
                <a:cs typeface="MS PMincho"/>
                <a:sym typeface="MS PMincho"/>
              </a:defRPr>
            </a:lvl7pPr>
            <a:lvl8pPr marL="0" lvl="7" indent="0" algn="r">
              <a:spcBef>
                <a:spcPts val="0"/>
              </a:spcBef>
              <a:buNone/>
              <a:defRPr sz="1200" b="0" i="0" u="none" strike="noStrike" cap="none">
                <a:solidFill>
                  <a:schemeClr val="lt1"/>
                </a:solidFill>
                <a:latin typeface="MS PMincho"/>
                <a:ea typeface="MS PMincho"/>
                <a:cs typeface="MS PMincho"/>
                <a:sym typeface="MS PMincho"/>
              </a:defRPr>
            </a:lvl8pPr>
            <a:lvl9pPr marL="0" lvl="8" indent="0" algn="r">
              <a:spcBef>
                <a:spcPts val="0"/>
              </a:spcBef>
              <a:buNone/>
              <a:defRPr sz="1200" b="0" i="0" u="none" strike="noStrike" cap="none">
                <a:solidFill>
                  <a:schemeClr val="lt1"/>
                </a:solidFill>
                <a:latin typeface="MS PMincho"/>
                <a:ea typeface="MS PMincho"/>
                <a:cs typeface="MS PMincho"/>
                <a:sym typeface="MS PMincho"/>
              </a:defRPr>
            </a:lvl9pPr>
          </a:lstStyle>
          <a:p>
            <a:pPr marL="0" lvl="0" indent="0" algn="r" rtl="0">
              <a:spcBef>
                <a:spcPts val="0"/>
              </a:spcBef>
              <a:spcAft>
                <a:spcPts val="0"/>
              </a:spcAft>
              <a:buNone/>
            </a:pPr>
            <a:fld id="{00000000-1234-1234-1234-123412341234}" type="slidenum">
              <a:rPr lang="en-US"/>
              <a:t>‹#›</a:t>
            </a:fld>
            <a:endParaRPr/>
          </a:p>
        </p:txBody>
      </p:sp>
      <p:pic>
        <p:nvPicPr>
          <p:cNvPr id="51" name="Google Shape;51;p9"/>
          <p:cNvPicPr preferRelativeResize="0"/>
          <p:nvPr/>
        </p:nvPicPr>
        <p:blipFill rotWithShape="1">
          <a:blip r:embed="rId2">
            <a:alphaModFix/>
          </a:blip>
          <a:srcRect/>
          <a:stretch/>
        </p:blipFill>
        <p:spPr>
          <a:xfrm>
            <a:off x="10060999" y="5878557"/>
            <a:ext cx="1872085" cy="703131"/>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4_Title Slide">
  <p:cSld name="4_Title Slide">
    <p:spTree>
      <p:nvGrpSpPr>
        <p:cNvPr id="1" name="Shape 52"/>
        <p:cNvGrpSpPr/>
        <p:nvPr/>
      </p:nvGrpSpPr>
      <p:grpSpPr>
        <a:xfrm>
          <a:off x="0" y="0"/>
          <a:ext cx="0" cy="0"/>
          <a:chOff x="0" y="0"/>
          <a:chExt cx="0" cy="0"/>
        </a:xfrm>
      </p:grpSpPr>
      <p:sp>
        <p:nvSpPr>
          <p:cNvPr id="53" name="Google Shape;53;p10"/>
          <p:cNvSpPr>
            <a:spLocks noGrp="1"/>
          </p:cNvSpPr>
          <p:nvPr>
            <p:ph type="pic" idx="2"/>
          </p:nvPr>
        </p:nvSpPr>
        <p:spPr>
          <a:xfrm>
            <a:off x="0" y="0"/>
            <a:ext cx="12192000" cy="5043713"/>
          </a:xfrm>
          <a:prstGeom prst="rect">
            <a:avLst/>
          </a:prstGeom>
          <a:noFill/>
          <a:ln>
            <a:noFill/>
          </a:ln>
        </p:spPr>
      </p:sp>
      <p:sp>
        <p:nvSpPr>
          <p:cNvPr id="54" name="Google Shape;54;p10"/>
          <p:cNvSpPr/>
          <p:nvPr/>
        </p:nvSpPr>
        <p:spPr>
          <a:xfrm>
            <a:off x="0" y="0"/>
            <a:ext cx="12192000" cy="5043713"/>
          </a:xfrm>
          <a:prstGeom prst="rect">
            <a:avLst/>
          </a:prstGeom>
          <a:solidFill>
            <a:schemeClr val="dk1">
              <a:alpha val="49803"/>
            </a:schemeClr>
          </a:solidFill>
          <a:ln>
            <a:noFill/>
          </a:ln>
        </p:spPr>
        <p:txBody>
          <a:bodyPr spcFirstLastPara="1" wrap="square" lIns="91425" tIns="274300" rIns="91425" bIns="45700" anchor="b" anchorCtr="0">
            <a:noAutofit/>
          </a:bodyPr>
          <a:lstStyle/>
          <a:p>
            <a:pPr marL="0" marR="0" lvl="0" indent="0" algn="l" rtl="0">
              <a:spcBef>
                <a:spcPts val="0"/>
              </a:spcBef>
              <a:spcAft>
                <a:spcPts val="0"/>
              </a:spcAft>
              <a:buNone/>
            </a:pPr>
            <a:r>
              <a:rPr lang="en-US" sz="1800" b="0" i="0" u="none" strike="noStrike" cap="none">
                <a:solidFill>
                  <a:schemeClr val="lt1"/>
                </a:solidFill>
                <a:latin typeface="MS PMincho"/>
                <a:ea typeface="MS PMincho"/>
                <a:cs typeface="MS PMincho"/>
                <a:sym typeface="MS PMincho"/>
              </a:rPr>
              <a:t>z</a:t>
            </a:r>
            <a:endParaRPr/>
          </a:p>
        </p:txBody>
      </p:sp>
      <p:sp>
        <p:nvSpPr>
          <p:cNvPr id="55" name="Google Shape;55;p10"/>
          <p:cNvSpPr/>
          <p:nvPr/>
        </p:nvSpPr>
        <p:spPr>
          <a:xfrm>
            <a:off x="0" y="5043714"/>
            <a:ext cx="12192000" cy="1814286"/>
          </a:xfrm>
          <a:prstGeom prst="rect">
            <a:avLst/>
          </a:prstGeom>
          <a:solidFill>
            <a:srgbClr val="01B4E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MS PMincho"/>
              <a:ea typeface="MS PMincho"/>
              <a:cs typeface="MS PMincho"/>
              <a:sym typeface="MS PMincho"/>
            </a:endParaRPr>
          </a:p>
        </p:txBody>
      </p:sp>
      <p:sp>
        <p:nvSpPr>
          <p:cNvPr id="56" name="Google Shape;56;p10"/>
          <p:cNvSpPr txBox="1">
            <a:spLocks noGrp="1"/>
          </p:cNvSpPr>
          <p:nvPr>
            <p:ph type="body" idx="1"/>
          </p:nvPr>
        </p:nvSpPr>
        <p:spPr>
          <a:xfrm>
            <a:off x="296333" y="5297713"/>
            <a:ext cx="9733038" cy="6350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lt1"/>
              </a:buClr>
              <a:buSzPts val="4400"/>
              <a:buNone/>
              <a:defRPr sz="4400" b="1" cap="none">
                <a:solidFill>
                  <a:schemeClr val="lt1"/>
                </a:solidFill>
                <a:latin typeface="MS PMincho"/>
                <a:ea typeface="MS PMincho"/>
                <a:cs typeface="MS PMincho"/>
                <a:sym typeface="MS PMincho"/>
              </a:defRPr>
            </a:lvl1pPr>
            <a:lvl2pPr marL="914400" lvl="1" indent="-228600" algn="ctr">
              <a:lnSpc>
                <a:spcPct val="90000"/>
              </a:lnSpc>
              <a:spcBef>
                <a:spcPts val="500"/>
              </a:spcBef>
              <a:spcAft>
                <a:spcPts val="0"/>
              </a:spcAft>
              <a:buClr>
                <a:schemeClr val="lt1"/>
              </a:buClr>
              <a:buSzPts val="2000"/>
              <a:buNone/>
              <a:defRPr sz="2000">
                <a:solidFill>
                  <a:schemeClr val="lt1"/>
                </a:solidFill>
              </a:defRPr>
            </a:lvl2pPr>
            <a:lvl3pPr marL="1371600" lvl="2" indent="-342900" algn="l">
              <a:lnSpc>
                <a:spcPct val="90000"/>
              </a:lnSpc>
              <a:spcBef>
                <a:spcPts val="500"/>
              </a:spcBef>
              <a:spcAft>
                <a:spcPts val="0"/>
              </a:spcAft>
              <a:buClr>
                <a:schemeClr val="dk1"/>
              </a:buClr>
              <a:buSzPts val="1800"/>
              <a:buChar char="•"/>
              <a:defRPr sz="1800"/>
            </a:lvl3pPr>
            <a:lvl4pPr marL="1828800" lvl="3" indent="-330200" algn="l">
              <a:lnSpc>
                <a:spcPct val="90000"/>
              </a:lnSpc>
              <a:spcBef>
                <a:spcPts val="500"/>
              </a:spcBef>
              <a:spcAft>
                <a:spcPts val="0"/>
              </a:spcAft>
              <a:buClr>
                <a:schemeClr val="dk1"/>
              </a:buClr>
              <a:buSzPts val="1600"/>
              <a:buChar char="•"/>
              <a:defRPr sz="1600"/>
            </a:lvl4pPr>
            <a:lvl5pPr marL="2286000" lvl="4" indent="-330200" algn="l">
              <a:lnSpc>
                <a:spcPct val="90000"/>
              </a:lnSpc>
              <a:spcBef>
                <a:spcPts val="500"/>
              </a:spcBef>
              <a:spcAft>
                <a:spcPts val="0"/>
              </a:spcAft>
              <a:buClr>
                <a:schemeClr val="dk1"/>
              </a:buClr>
              <a:buSzPts val="1600"/>
              <a:buChar char="•"/>
              <a:defRPr sz="16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7" name="Google Shape;57;p10"/>
          <p:cNvSpPr txBox="1">
            <a:spLocks noGrp="1"/>
          </p:cNvSpPr>
          <p:nvPr>
            <p:ph type="subTitle" idx="3"/>
          </p:nvPr>
        </p:nvSpPr>
        <p:spPr>
          <a:xfrm>
            <a:off x="296333" y="6042779"/>
            <a:ext cx="9733038" cy="465667"/>
          </a:xfrm>
          <a:prstGeom prst="rect">
            <a:avLst/>
          </a:prstGeom>
          <a:noFill/>
          <a:ln>
            <a:noFill/>
          </a:ln>
        </p:spPr>
        <p:txBody>
          <a:bodyPr spcFirstLastPara="1" wrap="square" lIns="91425" tIns="45700" rIns="91425" bIns="45700" anchor="t" anchorCtr="0">
            <a:noAutofit/>
          </a:bodyPr>
          <a:lstStyle>
            <a:lvl1pPr lvl="0" algn="l">
              <a:lnSpc>
                <a:spcPct val="90000"/>
              </a:lnSpc>
              <a:spcBef>
                <a:spcPts val="1000"/>
              </a:spcBef>
              <a:spcAft>
                <a:spcPts val="0"/>
              </a:spcAft>
              <a:buClr>
                <a:srgbClr val="333333"/>
              </a:buClr>
              <a:buSzPts val="2800"/>
              <a:buNone/>
              <a:defRPr sz="2800" b="1">
                <a:solidFill>
                  <a:srgbClr val="333333"/>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58" name="Google Shape;58;p10"/>
          <p:cNvSpPr txBox="1">
            <a:spLocks noGrp="1"/>
          </p:cNvSpPr>
          <p:nvPr>
            <p:ph type="sldNum" idx="12"/>
          </p:nvPr>
        </p:nvSpPr>
        <p:spPr>
          <a:xfrm>
            <a:off x="11650133" y="115570"/>
            <a:ext cx="423334"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200" b="0" i="0" u="none" strike="noStrike" cap="none">
                <a:solidFill>
                  <a:schemeClr val="lt1"/>
                </a:solidFill>
                <a:latin typeface="MS PMincho"/>
                <a:ea typeface="MS PMincho"/>
                <a:cs typeface="MS PMincho"/>
                <a:sym typeface="MS PMincho"/>
              </a:defRPr>
            </a:lvl1pPr>
            <a:lvl2pPr marL="0" lvl="1" indent="0" algn="r">
              <a:spcBef>
                <a:spcPts val="0"/>
              </a:spcBef>
              <a:buNone/>
              <a:defRPr sz="1200" b="0" i="0" u="none" strike="noStrike" cap="none">
                <a:solidFill>
                  <a:schemeClr val="lt1"/>
                </a:solidFill>
                <a:latin typeface="MS PMincho"/>
                <a:ea typeface="MS PMincho"/>
                <a:cs typeface="MS PMincho"/>
                <a:sym typeface="MS PMincho"/>
              </a:defRPr>
            </a:lvl2pPr>
            <a:lvl3pPr marL="0" lvl="2" indent="0" algn="r">
              <a:spcBef>
                <a:spcPts val="0"/>
              </a:spcBef>
              <a:buNone/>
              <a:defRPr sz="1200" b="0" i="0" u="none" strike="noStrike" cap="none">
                <a:solidFill>
                  <a:schemeClr val="lt1"/>
                </a:solidFill>
                <a:latin typeface="MS PMincho"/>
                <a:ea typeface="MS PMincho"/>
                <a:cs typeface="MS PMincho"/>
                <a:sym typeface="MS PMincho"/>
              </a:defRPr>
            </a:lvl3pPr>
            <a:lvl4pPr marL="0" lvl="3" indent="0" algn="r">
              <a:spcBef>
                <a:spcPts val="0"/>
              </a:spcBef>
              <a:buNone/>
              <a:defRPr sz="1200" b="0" i="0" u="none" strike="noStrike" cap="none">
                <a:solidFill>
                  <a:schemeClr val="lt1"/>
                </a:solidFill>
                <a:latin typeface="MS PMincho"/>
                <a:ea typeface="MS PMincho"/>
                <a:cs typeface="MS PMincho"/>
                <a:sym typeface="MS PMincho"/>
              </a:defRPr>
            </a:lvl4pPr>
            <a:lvl5pPr marL="0" lvl="4" indent="0" algn="r">
              <a:spcBef>
                <a:spcPts val="0"/>
              </a:spcBef>
              <a:buNone/>
              <a:defRPr sz="1200" b="0" i="0" u="none" strike="noStrike" cap="none">
                <a:solidFill>
                  <a:schemeClr val="lt1"/>
                </a:solidFill>
                <a:latin typeface="MS PMincho"/>
                <a:ea typeface="MS PMincho"/>
                <a:cs typeface="MS PMincho"/>
                <a:sym typeface="MS PMincho"/>
              </a:defRPr>
            </a:lvl5pPr>
            <a:lvl6pPr marL="0" lvl="5" indent="0" algn="r">
              <a:spcBef>
                <a:spcPts val="0"/>
              </a:spcBef>
              <a:buNone/>
              <a:defRPr sz="1200" b="0" i="0" u="none" strike="noStrike" cap="none">
                <a:solidFill>
                  <a:schemeClr val="lt1"/>
                </a:solidFill>
                <a:latin typeface="MS PMincho"/>
                <a:ea typeface="MS PMincho"/>
                <a:cs typeface="MS PMincho"/>
                <a:sym typeface="MS PMincho"/>
              </a:defRPr>
            </a:lvl6pPr>
            <a:lvl7pPr marL="0" lvl="6" indent="0" algn="r">
              <a:spcBef>
                <a:spcPts val="0"/>
              </a:spcBef>
              <a:buNone/>
              <a:defRPr sz="1200" b="0" i="0" u="none" strike="noStrike" cap="none">
                <a:solidFill>
                  <a:schemeClr val="lt1"/>
                </a:solidFill>
                <a:latin typeface="MS PMincho"/>
                <a:ea typeface="MS PMincho"/>
                <a:cs typeface="MS PMincho"/>
                <a:sym typeface="MS PMincho"/>
              </a:defRPr>
            </a:lvl7pPr>
            <a:lvl8pPr marL="0" lvl="7" indent="0" algn="r">
              <a:spcBef>
                <a:spcPts val="0"/>
              </a:spcBef>
              <a:buNone/>
              <a:defRPr sz="1200" b="0" i="0" u="none" strike="noStrike" cap="none">
                <a:solidFill>
                  <a:schemeClr val="lt1"/>
                </a:solidFill>
                <a:latin typeface="MS PMincho"/>
                <a:ea typeface="MS PMincho"/>
                <a:cs typeface="MS PMincho"/>
                <a:sym typeface="MS PMincho"/>
              </a:defRPr>
            </a:lvl8pPr>
            <a:lvl9pPr marL="0" lvl="8" indent="0" algn="r">
              <a:spcBef>
                <a:spcPts val="0"/>
              </a:spcBef>
              <a:buNone/>
              <a:defRPr sz="1200" b="0" i="0" u="none" strike="noStrike" cap="none">
                <a:solidFill>
                  <a:schemeClr val="lt1"/>
                </a:solidFill>
                <a:latin typeface="MS PMincho"/>
                <a:ea typeface="MS PMincho"/>
                <a:cs typeface="MS PMincho"/>
                <a:sym typeface="MS PMincho"/>
              </a:defRPr>
            </a:lvl9pPr>
          </a:lstStyle>
          <a:p>
            <a:pPr marL="0" lvl="0" indent="0" algn="r" rtl="0">
              <a:spcBef>
                <a:spcPts val="0"/>
              </a:spcBef>
              <a:spcAft>
                <a:spcPts val="0"/>
              </a:spcAft>
              <a:buNone/>
            </a:pPr>
            <a:fld id="{00000000-1234-1234-1234-123412341234}" type="slidenum">
              <a:rPr lang="en-US"/>
              <a:t>‹#›</a:t>
            </a:fld>
            <a:endParaRPr/>
          </a:p>
        </p:txBody>
      </p:sp>
      <p:pic>
        <p:nvPicPr>
          <p:cNvPr id="59" name="Google Shape;59;p10"/>
          <p:cNvPicPr preferRelativeResize="0"/>
          <p:nvPr/>
        </p:nvPicPr>
        <p:blipFill rotWithShape="1">
          <a:blip r:embed="rId2">
            <a:alphaModFix/>
          </a:blip>
          <a:srcRect/>
          <a:stretch/>
        </p:blipFill>
        <p:spPr>
          <a:xfrm>
            <a:off x="10060999" y="5878557"/>
            <a:ext cx="1872085" cy="703131"/>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_Blank">
  <p:cSld name="1_Blank">
    <p:spTree>
      <p:nvGrpSpPr>
        <p:cNvPr id="1" name="Shape 63"/>
        <p:cNvGrpSpPr/>
        <p:nvPr/>
      </p:nvGrpSpPr>
      <p:grpSpPr>
        <a:xfrm>
          <a:off x="0" y="0"/>
          <a:ext cx="0" cy="0"/>
          <a:chOff x="0" y="0"/>
          <a:chExt cx="0" cy="0"/>
        </a:xfrm>
      </p:grpSpPr>
      <p:sp>
        <p:nvSpPr>
          <p:cNvPr id="64" name="Google Shape;64;p12"/>
          <p:cNvSpPr/>
          <p:nvPr/>
        </p:nvSpPr>
        <p:spPr>
          <a:xfrm>
            <a:off x="0" y="0"/>
            <a:ext cx="12192000" cy="6857999"/>
          </a:xfrm>
          <a:prstGeom prst="rect">
            <a:avLst/>
          </a:prstGeom>
          <a:solidFill>
            <a:srgbClr val="48595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MS PMincho"/>
              <a:ea typeface="MS PMincho"/>
              <a:cs typeface="MS PMincho"/>
              <a:sym typeface="MS PMincho"/>
            </a:endParaRPr>
          </a:p>
        </p:txBody>
      </p:sp>
      <p:sp>
        <p:nvSpPr>
          <p:cNvPr id="65" name="Google Shape;65;p12"/>
          <p:cNvSpPr txBox="1">
            <a:spLocks noGrp="1"/>
          </p:cNvSpPr>
          <p:nvPr>
            <p:ph type="sldNum" idx="12"/>
          </p:nvPr>
        </p:nvSpPr>
        <p:spPr>
          <a:xfrm>
            <a:off x="11650133" y="115570"/>
            <a:ext cx="423334"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200" b="0" i="0" u="none" strike="noStrike" cap="none">
                <a:solidFill>
                  <a:schemeClr val="lt1"/>
                </a:solidFill>
                <a:latin typeface="MS PMincho"/>
                <a:ea typeface="MS PMincho"/>
                <a:cs typeface="MS PMincho"/>
                <a:sym typeface="MS PMincho"/>
              </a:defRPr>
            </a:lvl1pPr>
            <a:lvl2pPr marL="0" lvl="1" indent="0" algn="r">
              <a:spcBef>
                <a:spcPts val="0"/>
              </a:spcBef>
              <a:buNone/>
              <a:defRPr sz="1200" b="0" i="0" u="none" strike="noStrike" cap="none">
                <a:solidFill>
                  <a:schemeClr val="lt1"/>
                </a:solidFill>
                <a:latin typeface="MS PMincho"/>
                <a:ea typeface="MS PMincho"/>
                <a:cs typeface="MS PMincho"/>
                <a:sym typeface="MS PMincho"/>
              </a:defRPr>
            </a:lvl2pPr>
            <a:lvl3pPr marL="0" lvl="2" indent="0" algn="r">
              <a:spcBef>
                <a:spcPts val="0"/>
              </a:spcBef>
              <a:buNone/>
              <a:defRPr sz="1200" b="0" i="0" u="none" strike="noStrike" cap="none">
                <a:solidFill>
                  <a:schemeClr val="lt1"/>
                </a:solidFill>
                <a:latin typeface="MS PMincho"/>
                <a:ea typeface="MS PMincho"/>
                <a:cs typeface="MS PMincho"/>
                <a:sym typeface="MS PMincho"/>
              </a:defRPr>
            </a:lvl3pPr>
            <a:lvl4pPr marL="0" lvl="3" indent="0" algn="r">
              <a:spcBef>
                <a:spcPts val="0"/>
              </a:spcBef>
              <a:buNone/>
              <a:defRPr sz="1200" b="0" i="0" u="none" strike="noStrike" cap="none">
                <a:solidFill>
                  <a:schemeClr val="lt1"/>
                </a:solidFill>
                <a:latin typeface="MS PMincho"/>
                <a:ea typeface="MS PMincho"/>
                <a:cs typeface="MS PMincho"/>
                <a:sym typeface="MS PMincho"/>
              </a:defRPr>
            </a:lvl4pPr>
            <a:lvl5pPr marL="0" lvl="4" indent="0" algn="r">
              <a:spcBef>
                <a:spcPts val="0"/>
              </a:spcBef>
              <a:buNone/>
              <a:defRPr sz="1200" b="0" i="0" u="none" strike="noStrike" cap="none">
                <a:solidFill>
                  <a:schemeClr val="lt1"/>
                </a:solidFill>
                <a:latin typeface="MS PMincho"/>
                <a:ea typeface="MS PMincho"/>
                <a:cs typeface="MS PMincho"/>
                <a:sym typeface="MS PMincho"/>
              </a:defRPr>
            </a:lvl5pPr>
            <a:lvl6pPr marL="0" lvl="5" indent="0" algn="r">
              <a:spcBef>
                <a:spcPts val="0"/>
              </a:spcBef>
              <a:buNone/>
              <a:defRPr sz="1200" b="0" i="0" u="none" strike="noStrike" cap="none">
                <a:solidFill>
                  <a:schemeClr val="lt1"/>
                </a:solidFill>
                <a:latin typeface="MS PMincho"/>
                <a:ea typeface="MS PMincho"/>
                <a:cs typeface="MS PMincho"/>
                <a:sym typeface="MS PMincho"/>
              </a:defRPr>
            </a:lvl6pPr>
            <a:lvl7pPr marL="0" lvl="6" indent="0" algn="r">
              <a:spcBef>
                <a:spcPts val="0"/>
              </a:spcBef>
              <a:buNone/>
              <a:defRPr sz="1200" b="0" i="0" u="none" strike="noStrike" cap="none">
                <a:solidFill>
                  <a:schemeClr val="lt1"/>
                </a:solidFill>
                <a:latin typeface="MS PMincho"/>
                <a:ea typeface="MS PMincho"/>
                <a:cs typeface="MS PMincho"/>
                <a:sym typeface="MS PMincho"/>
              </a:defRPr>
            </a:lvl7pPr>
            <a:lvl8pPr marL="0" lvl="7" indent="0" algn="r">
              <a:spcBef>
                <a:spcPts val="0"/>
              </a:spcBef>
              <a:buNone/>
              <a:defRPr sz="1200" b="0" i="0" u="none" strike="noStrike" cap="none">
                <a:solidFill>
                  <a:schemeClr val="lt1"/>
                </a:solidFill>
                <a:latin typeface="MS PMincho"/>
                <a:ea typeface="MS PMincho"/>
                <a:cs typeface="MS PMincho"/>
                <a:sym typeface="MS PMincho"/>
              </a:defRPr>
            </a:lvl8pPr>
            <a:lvl9pPr marL="0" lvl="8" indent="0" algn="r">
              <a:spcBef>
                <a:spcPts val="0"/>
              </a:spcBef>
              <a:buNone/>
              <a:defRPr sz="1200" b="0" i="0" u="none" strike="noStrike" cap="none">
                <a:solidFill>
                  <a:schemeClr val="lt1"/>
                </a:solidFill>
                <a:latin typeface="MS PMincho"/>
                <a:ea typeface="MS PMincho"/>
                <a:cs typeface="MS PMincho"/>
                <a:sym typeface="MS PMincho"/>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66"/>
        <p:cNvGrpSpPr/>
        <p:nvPr/>
      </p:nvGrpSpPr>
      <p:grpSpPr>
        <a:xfrm>
          <a:off x="0" y="0"/>
          <a:ext cx="0" cy="0"/>
          <a:chOff x="0" y="0"/>
          <a:chExt cx="0" cy="0"/>
        </a:xfrm>
      </p:grpSpPr>
      <p:sp>
        <p:nvSpPr>
          <p:cNvPr id="67" name="Google Shape;67;p13"/>
          <p:cNvSpPr/>
          <p:nvPr/>
        </p:nvSpPr>
        <p:spPr>
          <a:xfrm rot="10800000" flipH="1">
            <a:off x="0" y="0"/>
            <a:ext cx="12192000" cy="1540042"/>
          </a:xfrm>
          <a:prstGeom prst="rect">
            <a:avLst/>
          </a:prstGeom>
          <a:solidFill>
            <a:srgbClr val="01B4E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MS PMincho"/>
              <a:ea typeface="MS PMincho"/>
              <a:cs typeface="MS PMincho"/>
              <a:sym typeface="MS PMincho"/>
            </a:endParaRPr>
          </a:p>
        </p:txBody>
      </p:sp>
      <p:sp>
        <p:nvSpPr>
          <p:cNvPr id="68" name="Google Shape;68;p13"/>
          <p:cNvSpPr txBox="1">
            <a:spLocks noGrp="1"/>
          </p:cNvSpPr>
          <p:nvPr>
            <p:ph type="title"/>
          </p:nvPr>
        </p:nvSpPr>
        <p:spPr>
          <a:xfrm>
            <a:off x="381000" y="1"/>
            <a:ext cx="11506200" cy="1540042"/>
          </a:xfrm>
          <a:prstGeom prst="rect">
            <a:avLst/>
          </a:prstGeom>
          <a:noFill/>
          <a:ln>
            <a:noFill/>
          </a:ln>
        </p:spPr>
        <p:txBody>
          <a:bodyPr spcFirstLastPara="1" wrap="square" lIns="91425" tIns="0" rIns="91425" bIns="91425" anchor="b" anchorCtr="0">
            <a:normAutofit/>
          </a:bodyPr>
          <a:lstStyle>
            <a:lvl1pPr lvl="0" algn="l">
              <a:lnSpc>
                <a:spcPct val="90000"/>
              </a:lnSpc>
              <a:spcBef>
                <a:spcPts val="0"/>
              </a:spcBef>
              <a:spcAft>
                <a:spcPts val="0"/>
              </a:spcAft>
              <a:buClr>
                <a:schemeClr val="lt1"/>
              </a:buClr>
              <a:buSzPts val="4400"/>
              <a:buFont typeface="MS PMincho"/>
              <a:buNone/>
              <a:defRPr cap="none">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9" name="Google Shape;69;p13"/>
          <p:cNvSpPr txBox="1">
            <a:spLocks noGrp="1"/>
          </p:cNvSpPr>
          <p:nvPr>
            <p:ph type="body" idx="1"/>
          </p:nvPr>
        </p:nvSpPr>
        <p:spPr>
          <a:xfrm>
            <a:off x="380999" y="2142067"/>
            <a:ext cx="11506199" cy="4034896"/>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rgbClr val="333333"/>
              </a:buClr>
              <a:buSzPts val="2400"/>
              <a:buChar char="•"/>
              <a:defRPr sz="2400">
                <a:solidFill>
                  <a:srgbClr val="333333"/>
                </a:solidFill>
              </a:defRPr>
            </a:lvl1pPr>
            <a:lvl2pPr marL="914400" lvl="1" indent="-355600" algn="l">
              <a:lnSpc>
                <a:spcPct val="90000"/>
              </a:lnSpc>
              <a:spcBef>
                <a:spcPts val="500"/>
              </a:spcBef>
              <a:spcAft>
                <a:spcPts val="0"/>
              </a:spcAft>
              <a:buClr>
                <a:srgbClr val="333333"/>
              </a:buClr>
              <a:buSzPts val="2000"/>
              <a:buChar char="•"/>
              <a:defRPr sz="2000">
                <a:solidFill>
                  <a:srgbClr val="333333"/>
                </a:solidFill>
              </a:defRPr>
            </a:lvl2pPr>
            <a:lvl3pPr marL="1371600" lvl="2" indent="-342900" algn="l">
              <a:lnSpc>
                <a:spcPct val="90000"/>
              </a:lnSpc>
              <a:spcBef>
                <a:spcPts val="500"/>
              </a:spcBef>
              <a:spcAft>
                <a:spcPts val="0"/>
              </a:spcAft>
              <a:buClr>
                <a:srgbClr val="333333"/>
              </a:buClr>
              <a:buSzPts val="1800"/>
              <a:buChar char="•"/>
              <a:defRPr sz="1800">
                <a:solidFill>
                  <a:srgbClr val="333333"/>
                </a:solidFill>
              </a:defRPr>
            </a:lvl3pPr>
            <a:lvl4pPr marL="1828800" lvl="3" indent="-330200" algn="l">
              <a:lnSpc>
                <a:spcPct val="90000"/>
              </a:lnSpc>
              <a:spcBef>
                <a:spcPts val="500"/>
              </a:spcBef>
              <a:spcAft>
                <a:spcPts val="0"/>
              </a:spcAft>
              <a:buClr>
                <a:srgbClr val="333333"/>
              </a:buClr>
              <a:buSzPts val="1600"/>
              <a:buChar char="•"/>
              <a:defRPr sz="1600">
                <a:solidFill>
                  <a:srgbClr val="333333"/>
                </a:solidFill>
              </a:defRPr>
            </a:lvl4pPr>
            <a:lvl5pPr marL="2286000" lvl="4" indent="-330200" algn="l">
              <a:lnSpc>
                <a:spcPct val="90000"/>
              </a:lnSpc>
              <a:spcBef>
                <a:spcPts val="500"/>
              </a:spcBef>
              <a:spcAft>
                <a:spcPts val="0"/>
              </a:spcAft>
              <a:buClr>
                <a:srgbClr val="333333"/>
              </a:buClr>
              <a:buSzPts val="1600"/>
              <a:buChar char="•"/>
              <a:defRPr sz="1600">
                <a:solidFill>
                  <a:srgbClr val="333333"/>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0" name="Google Shape;70;p13"/>
          <p:cNvSpPr txBox="1">
            <a:spLocks noGrp="1"/>
          </p:cNvSpPr>
          <p:nvPr>
            <p:ph type="sldNum" idx="12"/>
          </p:nvPr>
        </p:nvSpPr>
        <p:spPr>
          <a:xfrm>
            <a:off x="11650133" y="115570"/>
            <a:ext cx="423334"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200" b="0" i="0" u="none" strike="noStrike" cap="none">
                <a:solidFill>
                  <a:schemeClr val="dk1"/>
                </a:solidFill>
                <a:latin typeface="MS PMincho"/>
                <a:ea typeface="MS PMincho"/>
                <a:cs typeface="MS PMincho"/>
                <a:sym typeface="MS PMincho"/>
              </a:defRPr>
            </a:lvl1pPr>
            <a:lvl2pPr marL="0" lvl="1" indent="0" algn="r">
              <a:spcBef>
                <a:spcPts val="0"/>
              </a:spcBef>
              <a:buNone/>
              <a:defRPr sz="1200" b="0" i="0" u="none" strike="noStrike" cap="none">
                <a:solidFill>
                  <a:schemeClr val="dk1"/>
                </a:solidFill>
                <a:latin typeface="MS PMincho"/>
                <a:ea typeface="MS PMincho"/>
                <a:cs typeface="MS PMincho"/>
                <a:sym typeface="MS PMincho"/>
              </a:defRPr>
            </a:lvl2pPr>
            <a:lvl3pPr marL="0" lvl="2" indent="0" algn="r">
              <a:spcBef>
                <a:spcPts val="0"/>
              </a:spcBef>
              <a:buNone/>
              <a:defRPr sz="1200" b="0" i="0" u="none" strike="noStrike" cap="none">
                <a:solidFill>
                  <a:schemeClr val="dk1"/>
                </a:solidFill>
                <a:latin typeface="MS PMincho"/>
                <a:ea typeface="MS PMincho"/>
                <a:cs typeface="MS PMincho"/>
                <a:sym typeface="MS PMincho"/>
              </a:defRPr>
            </a:lvl3pPr>
            <a:lvl4pPr marL="0" lvl="3" indent="0" algn="r">
              <a:spcBef>
                <a:spcPts val="0"/>
              </a:spcBef>
              <a:buNone/>
              <a:defRPr sz="1200" b="0" i="0" u="none" strike="noStrike" cap="none">
                <a:solidFill>
                  <a:schemeClr val="dk1"/>
                </a:solidFill>
                <a:latin typeface="MS PMincho"/>
                <a:ea typeface="MS PMincho"/>
                <a:cs typeface="MS PMincho"/>
                <a:sym typeface="MS PMincho"/>
              </a:defRPr>
            </a:lvl4pPr>
            <a:lvl5pPr marL="0" lvl="4" indent="0" algn="r">
              <a:spcBef>
                <a:spcPts val="0"/>
              </a:spcBef>
              <a:buNone/>
              <a:defRPr sz="1200" b="0" i="0" u="none" strike="noStrike" cap="none">
                <a:solidFill>
                  <a:schemeClr val="dk1"/>
                </a:solidFill>
                <a:latin typeface="MS PMincho"/>
                <a:ea typeface="MS PMincho"/>
                <a:cs typeface="MS PMincho"/>
                <a:sym typeface="MS PMincho"/>
              </a:defRPr>
            </a:lvl5pPr>
            <a:lvl6pPr marL="0" lvl="5" indent="0" algn="r">
              <a:spcBef>
                <a:spcPts val="0"/>
              </a:spcBef>
              <a:buNone/>
              <a:defRPr sz="1200" b="0" i="0" u="none" strike="noStrike" cap="none">
                <a:solidFill>
                  <a:schemeClr val="dk1"/>
                </a:solidFill>
                <a:latin typeface="MS PMincho"/>
                <a:ea typeface="MS PMincho"/>
                <a:cs typeface="MS PMincho"/>
                <a:sym typeface="MS PMincho"/>
              </a:defRPr>
            </a:lvl6pPr>
            <a:lvl7pPr marL="0" lvl="6" indent="0" algn="r">
              <a:spcBef>
                <a:spcPts val="0"/>
              </a:spcBef>
              <a:buNone/>
              <a:defRPr sz="1200" b="0" i="0" u="none" strike="noStrike" cap="none">
                <a:solidFill>
                  <a:schemeClr val="dk1"/>
                </a:solidFill>
                <a:latin typeface="MS PMincho"/>
                <a:ea typeface="MS PMincho"/>
                <a:cs typeface="MS PMincho"/>
                <a:sym typeface="MS PMincho"/>
              </a:defRPr>
            </a:lvl7pPr>
            <a:lvl8pPr marL="0" lvl="7" indent="0" algn="r">
              <a:spcBef>
                <a:spcPts val="0"/>
              </a:spcBef>
              <a:buNone/>
              <a:defRPr sz="1200" b="0" i="0" u="none" strike="noStrike" cap="none">
                <a:solidFill>
                  <a:schemeClr val="dk1"/>
                </a:solidFill>
                <a:latin typeface="MS PMincho"/>
                <a:ea typeface="MS PMincho"/>
                <a:cs typeface="MS PMincho"/>
                <a:sym typeface="MS PMincho"/>
              </a:defRPr>
            </a:lvl8pPr>
            <a:lvl9pPr marL="0" lvl="8" indent="0" algn="r">
              <a:spcBef>
                <a:spcPts val="0"/>
              </a:spcBef>
              <a:buNone/>
              <a:defRPr sz="1200" b="0" i="0" u="none" strike="noStrike" cap="none">
                <a:solidFill>
                  <a:schemeClr val="dk1"/>
                </a:solidFill>
                <a:latin typeface="MS PMincho"/>
                <a:ea typeface="MS PMincho"/>
                <a:cs typeface="MS PMincho"/>
                <a:sym typeface="MS PMincho"/>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9_Title and Content">
  <p:cSld name="9_Title and Content">
    <p:spTree>
      <p:nvGrpSpPr>
        <p:cNvPr id="1" name="Shape 71"/>
        <p:cNvGrpSpPr/>
        <p:nvPr/>
      </p:nvGrpSpPr>
      <p:grpSpPr>
        <a:xfrm>
          <a:off x="0" y="0"/>
          <a:ext cx="0" cy="0"/>
          <a:chOff x="0" y="0"/>
          <a:chExt cx="0" cy="0"/>
        </a:xfrm>
      </p:grpSpPr>
      <p:sp>
        <p:nvSpPr>
          <p:cNvPr id="72" name="Google Shape;72;p14"/>
          <p:cNvSpPr/>
          <p:nvPr/>
        </p:nvSpPr>
        <p:spPr>
          <a:xfrm rot="10800000" flipH="1">
            <a:off x="0" y="0"/>
            <a:ext cx="12192000" cy="1540042"/>
          </a:xfrm>
          <a:prstGeom prst="rect">
            <a:avLst/>
          </a:prstGeom>
          <a:solidFill>
            <a:srgbClr val="01B4E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MS PMincho"/>
              <a:ea typeface="MS PMincho"/>
              <a:cs typeface="MS PMincho"/>
              <a:sym typeface="MS PMincho"/>
            </a:endParaRPr>
          </a:p>
        </p:txBody>
      </p:sp>
      <p:sp>
        <p:nvSpPr>
          <p:cNvPr id="73" name="Google Shape;73;p14"/>
          <p:cNvSpPr txBox="1">
            <a:spLocks noGrp="1"/>
          </p:cNvSpPr>
          <p:nvPr>
            <p:ph type="title"/>
          </p:nvPr>
        </p:nvSpPr>
        <p:spPr>
          <a:xfrm>
            <a:off x="381000" y="1"/>
            <a:ext cx="11506200" cy="1540042"/>
          </a:xfrm>
          <a:prstGeom prst="rect">
            <a:avLst/>
          </a:prstGeom>
          <a:noFill/>
          <a:ln>
            <a:noFill/>
          </a:ln>
        </p:spPr>
        <p:txBody>
          <a:bodyPr spcFirstLastPara="1" wrap="square" lIns="91425" tIns="0" rIns="91425" bIns="91425" anchor="b" anchorCtr="0">
            <a:normAutofit/>
          </a:bodyPr>
          <a:lstStyle>
            <a:lvl1pPr lvl="0" algn="l">
              <a:lnSpc>
                <a:spcPct val="90000"/>
              </a:lnSpc>
              <a:spcBef>
                <a:spcPts val="0"/>
              </a:spcBef>
              <a:spcAft>
                <a:spcPts val="0"/>
              </a:spcAft>
              <a:buClr>
                <a:schemeClr val="lt1"/>
              </a:buClr>
              <a:buSzPts val="4400"/>
              <a:buFont typeface="MS PMincho"/>
              <a:buNone/>
              <a:defRPr cap="none">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4"/>
          <p:cNvSpPr txBox="1">
            <a:spLocks noGrp="1"/>
          </p:cNvSpPr>
          <p:nvPr>
            <p:ph type="body" idx="1"/>
          </p:nvPr>
        </p:nvSpPr>
        <p:spPr>
          <a:xfrm>
            <a:off x="380999" y="2436811"/>
            <a:ext cx="11506199" cy="3836989"/>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rgbClr val="333333"/>
              </a:buClr>
              <a:buSzPts val="2400"/>
              <a:buChar char="•"/>
              <a:defRPr sz="2400">
                <a:solidFill>
                  <a:srgbClr val="333333"/>
                </a:solidFill>
              </a:defRPr>
            </a:lvl1pPr>
            <a:lvl2pPr marL="914400" lvl="1" indent="-355600" algn="l">
              <a:lnSpc>
                <a:spcPct val="90000"/>
              </a:lnSpc>
              <a:spcBef>
                <a:spcPts val="500"/>
              </a:spcBef>
              <a:spcAft>
                <a:spcPts val="0"/>
              </a:spcAft>
              <a:buClr>
                <a:srgbClr val="333333"/>
              </a:buClr>
              <a:buSzPts val="2000"/>
              <a:buChar char="•"/>
              <a:defRPr sz="2000">
                <a:solidFill>
                  <a:srgbClr val="333333"/>
                </a:solidFill>
              </a:defRPr>
            </a:lvl2pPr>
            <a:lvl3pPr marL="1371600" lvl="2" indent="-342900" algn="l">
              <a:lnSpc>
                <a:spcPct val="90000"/>
              </a:lnSpc>
              <a:spcBef>
                <a:spcPts val="500"/>
              </a:spcBef>
              <a:spcAft>
                <a:spcPts val="0"/>
              </a:spcAft>
              <a:buClr>
                <a:srgbClr val="333333"/>
              </a:buClr>
              <a:buSzPts val="1800"/>
              <a:buChar char="•"/>
              <a:defRPr sz="1800">
                <a:solidFill>
                  <a:srgbClr val="333333"/>
                </a:solidFill>
              </a:defRPr>
            </a:lvl3pPr>
            <a:lvl4pPr marL="1828800" lvl="3" indent="-330200" algn="l">
              <a:lnSpc>
                <a:spcPct val="90000"/>
              </a:lnSpc>
              <a:spcBef>
                <a:spcPts val="500"/>
              </a:spcBef>
              <a:spcAft>
                <a:spcPts val="0"/>
              </a:spcAft>
              <a:buClr>
                <a:srgbClr val="333333"/>
              </a:buClr>
              <a:buSzPts val="1600"/>
              <a:buChar char="•"/>
              <a:defRPr sz="1600">
                <a:solidFill>
                  <a:srgbClr val="333333"/>
                </a:solidFill>
              </a:defRPr>
            </a:lvl4pPr>
            <a:lvl5pPr marL="2286000" lvl="4" indent="-330200" algn="l">
              <a:lnSpc>
                <a:spcPct val="90000"/>
              </a:lnSpc>
              <a:spcBef>
                <a:spcPts val="500"/>
              </a:spcBef>
              <a:spcAft>
                <a:spcPts val="0"/>
              </a:spcAft>
              <a:buClr>
                <a:srgbClr val="333333"/>
              </a:buClr>
              <a:buSzPts val="1600"/>
              <a:buChar char="•"/>
              <a:defRPr sz="1600">
                <a:solidFill>
                  <a:srgbClr val="333333"/>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4"/>
          <p:cNvSpPr txBox="1">
            <a:spLocks noGrp="1"/>
          </p:cNvSpPr>
          <p:nvPr>
            <p:ph type="subTitle" idx="2"/>
          </p:nvPr>
        </p:nvSpPr>
        <p:spPr>
          <a:xfrm>
            <a:off x="380999" y="1796132"/>
            <a:ext cx="11506199" cy="615279"/>
          </a:xfrm>
          <a:prstGeom prst="rect">
            <a:avLst/>
          </a:prstGeom>
          <a:noFill/>
          <a:ln>
            <a:noFill/>
          </a:ln>
        </p:spPr>
        <p:txBody>
          <a:bodyPr spcFirstLastPara="1" wrap="square" lIns="91425" tIns="45700" rIns="91425" bIns="45700" anchor="t" anchorCtr="0">
            <a:normAutofit/>
          </a:bodyPr>
          <a:lstStyle>
            <a:lvl1pPr lvl="0" algn="l">
              <a:lnSpc>
                <a:spcPct val="90000"/>
              </a:lnSpc>
              <a:spcBef>
                <a:spcPts val="1000"/>
              </a:spcBef>
              <a:spcAft>
                <a:spcPts val="0"/>
              </a:spcAft>
              <a:buClr>
                <a:srgbClr val="333333"/>
              </a:buClr>
              <a:buSzPts val="2400"/>
              <a:buNone/>
              <a:defRPr sz="2400" b="1" cap="none">
                <a:solidFill>
                  <a:srgbClr val="333333"/>
                </a:solidFill>
                <a:latin typeface="MS PMincho"/>
                <a:ea typeface="MS PMincho"/>
                <a:cs typeface="MS PMincho"/>
                <a:sym typeface="MS PMincho"/>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76" name="Google Shape;76;p14"/>
          <p:cNvSpPr txBox="1">
            <a:spLocks noGrp="1"/>
          </p:cNvSpPr>
          <p:nvPr>
            <p:ph type="sldNum" idx="12"/>
          </p:nvPr>
        </p:nvSpPr>
        <p:spPr>
          <a:xfrm>
            <a:off x="11650133" y="115570"/>
            <a:ext cx="423334"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200" b="0" i="0" u="none" strike="noStrike" cap="none">
                <a:solidFill>
                  <a:schemeClr val="dk1"/>
                </a:solidFill>
                <a:latin typeface="MS PMincho"/>
                <a:ea typeface="MS PMincho"/>
                <a:cs typeface="MS PMincho"/>
                <a:sym typeface="MS PMincho"/>
              </a:defRPr>
            </a:lvl1pPr>
            <a:lvl2pPr marL="0" lvl="1" indent="0" algn="r">
              <a:spcBef>
                <a:spcPts val="0"/>
              </a:spcBef>
              <a:buNone/>
              <a:defRPr sz="1200" b="0" i="0" u="none" strike="noStrike" cap="none">
                <a:solidFill>
                  <a:schemeClr val="dk1"/>
                </a:solidFill>
                <a:latin typeface="MS PMincho"/>
                <a:ea typeface="MS PMincho"/>
                <a:cs typeface="MS PMincho"/>
                <a:sym typeface="MS PMincho"/>
              </a:defRPr>
            </a:lvl2pPr>
            <a:lvl3pPr marL="0" lvl="2" indent="0" algn="r">
              <a:spcBef>
                <a:spcPts val="0"/>
              </a:spcBef>
              <a:buNone/>
              <a:defRPr sz="1200" b="0" i="0" u="none" strike="noStrike" cap="none">
                <a:solidFill>
                  <a:schemeClr val="dk1"/>
                </a:solidFill>
                <a:latin typeface="MS PMincho"/>
                <a:ea typeface="MS PMincho"/>
                <a:cs typeface="MS PMincho"/>
                <a:sym typeface="MS PMincho"/>
              </a:defRPr>
            </a:lvl3pPr>
            <a:lvl4pPr marL="0" lvl="3" indent="0" algn="r">
              <a:spcBef>
                <a:spcPts val="0"/>
              </a:spcBef>
              <a:buNone/>
              <a:defRPr sz="1200" b="0" i="0" u="none" strike="noStrike" cap="none">
                <a:solidFill>
                  <a:schemeClr val="dk1"/>
                </a:solidFill>
                <a:latin typeface="MS PMincho"/>
                <a:ea typeface="MS PMincho"/>
                <a:cs typeface="MS PMincho"/>
                <a:sym typeface="MS PMincho"/>
              </a:defRPr>
            </a:lvl4pPr>
            <a:lvl5pPr marL="0" lvl="4" indent="0" algn="r">
              <a:spcBef>
                <a:spcPts val="0"/>
              </a:spcBef>
              <a:buNone/>
              <a:defRPr sz="1200" b="0" i="0" u="none" strike="noStrike" cap="none">
                <a:solidFill>
                  <a:schemeClr val="dk1"/>
                </a:solidFill>
                <a:latin typeface="MS PMincho"/>
                <a:ea typeface="MS PMincho"/>
                <a:cs typeface="MS PMincho"/>
                <a:sym typeface="MS PMincho"/>
              </a:defRPr>
            </a:lvl5pPr>
            <a:lvl6pPr marL="0" lvl="5" indent="0" algn="r">
              <a:spcBef>
                <a:spcPts val="0"/>
              </a:spcBef>
              <a:buNone/>
              <a:defRPr sz="1200" b="0" i="0" u="none" strike="noStrike" cap="none">
                <a:solidFill>
                  <a:schemeClr val="dk1"/>
                </a:solidFill>
                <a:latin typeface="MS PMincho"/>
                <a:ea typeface="MS PMincho"/>
                <a:cs typeface="MS PMincho"/>
                <a:sym typeface="MS PMincho"/>
              </a:defRPr>
            </a:lvl6pPr>
            <a:lvl7pPr marL="0" lvl="6" indent="0" algn="r">
              <a:spcBef>
                <a:spcPts val="0"/>
              </a:spcBef>
              <a:buNone/>
              <a:defRPr sz="1200" b="0" i="0" u="none" strike="noStrike" cap="none">
                <a:solidFill>
                  <a:schemeClr val="dk1"/>
                </a:solidFill>
                <a:latin typeface="MS PMincho"/>
                <a:ea typeface="MS PMincho"/>
                <a:cs typeface="MS PMincho"/>
                <a:sym typeface="MS PMincho"/>
              </a:defRPr>
            </a:lvl7pPr>
            <a:lvl8pPr marL="0" lvl="7" indent="0" algn="r">
              <a:spcBef>
                <a:spcPts val="0"/>
              </a:spcBef>
              <a:buNone/>
              <a:defRPr sz="1200" b="0" i="0" u="none" strike="noStrike" cap="none">
                <a:solidFill>
                  <a:schemeClr val="dk1"/>
                </a:solidFill>
                <a:latin typeface="MS PMincho"/>
                <a:ea typeface="MS PMincho"/>
                <a:cs typeface="MS PMincho"/>
                <a:sym typeface="MS PMincho"/>
              </a:defRPr>
            </a:lvl8pPr>
            <a:lvl9pPr marL="0" lvl="8" indent="0" algn="r">
              <a:spcBef>
                <a:spcPts val="0"/>
              </a:spcBef>
              <a:buNone/>
              <a:defRPr sz="1200" b="0" i="0" u="none" strike="noStrike" cap="none">
                <a:solidFill>
                  <a:schemeClr val="dk1"/>
                </a:solidFill>
                <a:latin typeface="MS PMincho"/>
                <a:ea typeface="MS PMincho"/>
                <a:cs typeface="MS PMincho"/>
                <a:sym typeface="MS PMincho"/>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3_Title and Content">
  <p:cSld name="3_Title and Content">
    <p:spTree>
      <p:nvGrpSpPr>
        <p:cNvPr id="1" name="Shape 77"/>
        <p:cNvGrpSpPr/>
        <p:nvPr/>
      </p:nvGrpSpPr>
      <p:grpSpPr>
        <a:xfrm>
          <a:off x="0" y="0"/>
          <a:ext cx="0" cy="0"/>
          <a:chOff x="0" y="0"/>
          <a:chExt cx="0" cy="0"/>
        </a:xfrm>
      </p:grpSpPr>
      <p:sp>
        <p:nvSpPr>
          <p:cNvPr id="78" name="Google Shape;78;p15"/>
          <p:cNvSpPr/>
          <p:nvPr/>
        </p:nvSpPr>
        <p:spPr>
          <a:xfrm>
            <a:off x="0" y="1540042"/>
            <a:ext cx="12192000" cy="5317958"/>
          </a:xfrm>
          <a:prstGeom prst="rect">
            <a:avLst/>
          </a:prstGeom>
          <a:solidFill>
            <a:srgbClr val="01B4E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MS PMincho"/>
              <a:ea typeface="MS PMincho"/>
              <a:cs typeface="MS PMincho"/>
              <a:sym typeface="MS PMincho"/>
            </a:endParaRPr>
          </a:p>
        </p:txBody>
      </p:sp>
      <p:sp>
        <p:nvSpPr>
          <p:cNvPr id="79" name="Google Shape;79;p15"/>
          <p:cNvSpPr txBox="1">
            <a:spLocks noGrp="1"/>
          </p:cNvSpPr>
          <p:nvPr>
            <p:ph type="sldNum" idx="12"/>
          </p:nvPr>
        </p:nvSpPr>
        <p:spPr>
          <a:xfrm>
            <a:off x="11650133" y="6356350"/>
            <a:ext cx="423334"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80" name="Google Shape;80;p15"/>
          <p:cNvSpPr txBox="1">
            <a:spLocks noGrp="1"/>
          </p:cNvSpPr>
          <p:nvPr>
            <p:ph type="title"/>
          </p:nvPr>
        </p:nvSpPr>
        <p:spPr>
          <a:xfrm>
            <a:off x="381000" y="1"/>
            <a:ext cx="11506200" cy="1540042"/>
          </a:xfrm>
          <a:prstGeom prst="rect">
            <a:avLst/>
          </a:prstGeom>
          <a:noFill/>
          <a:ln>
            <a:noFill/>
          </a:ln>
        </p:spPr>
        <p:txBody>
          <a:bodyPr spcFirstLastPara="1" wrap="square" lIns="91425" tIns="0" rIns="91425" bIns="91425" anchor="b" anchorCtr="0">
            <a:normAutofit/>
          </a:bodyPr>
          <a:lstStyle>
            <a:lvl1pPr lvl="0" algn="l">
              <a:lnSpc>
                <a:spcPct val="90000"/>
              </a:lnSpc>
              <a:spcBef>
                <a:spcPts val="0"/>
              </a:spcBef>
              <a:spcAft>
                <a:spcPts val="0"/>
              </a:spcAft>
              <a:buClr>
                <a:srgbClr val="48595D"/>
              </a:buClr>
              <a:buSzPts val="4400"/>
              <a:buFont typeface="MS PMincho"/>
              <a:buNone/>
              <a:defRPr cap="none">
                <a:solidFill>
                  <a:srgbClr val="48595D"/>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1" name="Google Shape;81;p15"/>
          <p:cNvSpPr txBox="1"/>
          <p:nvPr/>
        </p:nvSpPr>
        <p:spPr>
          <a:xfrm>
            <a:off x="11650133" y="115570"/>
            <a:ext cx="423334" cy="365125"/>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MS PMincho"/>
                <a:ea typeface="MS PMincho"/>
                <a:cs typeface="MS PMincho"/>
                <a:sym typeface="MS PMincho"/>
              </a:rPr>
              <a:t>‹#›</a:t>
            </a:fld>
            <a:endParaRPr sz="1200" b="0" i="0" u="none" strike="noStrike" cap="none">
              <a:solidFill>
                <a:schemeClr val="dk1"/>
              </a:solidFill>
              <a:latin typeface="MS PMincho"/>
              <a:ea typeface="MS PMincho"/>
              <a:cs typeface="MS PMincho"/>
              <a:sym typeface="MS PMincho"/>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12_Title and Content">
  <p:cSld name="12_Title and Content">
    <p:spTree>
      <p:nvGrpSpPr>
        <p:cNvPr id="1" name="Shape 82"/>
        <p:cNvGrpSpPr/>
        <p:nvPr/>
      </p:nvGrpSpPr>
      <p:grpSpPr>
        <a:xfrm>
          <a:off x="0" y="0"/>
          <a:ext cx="0" cy="0"/>
          <a:chOff x="0" y="0"/>
          <a:chExt cx="0" cy="0"/>
        </a:xfrm>
      </p:grpSpPr>
      <p:sp>
        <p:nvSpPr>
          <p:cNvPr id="83" name="Google Shape;83;p16"/>
          <p:cNvSpPr/>
          <p:nvPr/>
        </p:nvSpPr>
        <p:spPr>
          <a:xfrm>
            <a:off x="0" y="0"/>
            <a:ext cx="12192000" cy="1540042"/>
          </a:xfrm>
          <a:prstGeom prst="rect">
            <a:avLst/>
          </a:prstGeom>
          <a:solidFill>
            <a:srgbClr val="01B4E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MS PMincho"/>
              <a:ea typeface="MS PMincho"/>
              <a:cs typeface="MS PMincho"/>
              <a:sym typeface="MS PMincho"/>
            </a:endParaRPr>
          </a:p>
        </p:txBody>
      </p:sp>
      <p:sp>
        <p:nvSpPr>
          <p:cNvPr id="84" name="Google Shape;84;p16"/>
          <p:cNvSpPr txBox="1">
            <a:spLocks noGrp="1"/>
          </p:cNvSpPr>
          <p:nvPr>
            <p:ph type="title"/>
          </p:nvPr>
        </p:nvSpPr>
        <p:spPr>
          <a:xfrm>
            <a:off x="381000" y="1"/>
            <a:ext cx="11506200" cy="1540042"/>
          </a:xfrm>
          <a:prstGeom prst="rect">
            <a:avLst/>
          </a:prstGeom>
          <a:noFill/>
          <a:ln>
            <a:noFill/>
          </a:ln>
        </p:spPr>
        <p:txBody>
          <a:bodyPr spcFirstLastPara="1" wrap="square" lIns="91425" tIns="0" rIns="91425" bIns="91425" anchor="b" anchorCtr="0">
            <a:normAutofit/>
          </a:bodyPr>
          <a:lstStyle>
            <a:lvl1pPr lvl="0" algn="l">
              <a:lnSpc>
                <a:spcPct val="90000"/>
              </a:lnSpc>
              <a:spcBef>
                <a:spcPts val="0"/>
              </a:spcBef>
              <a:spcAft>
                <a:spcPts val="0"/>
              </a:spcAft>
              <a:buClr>
                <a:schemeClr val="lt1"/>
              </a:buClr>
              <a:buSzPts val="4400"/>
              <a:buFont typeface="MS PMincho"/>
              <a:buNone/>
              <a:defRPr cap="none">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5" name="Google Shape;85;p16"/>
          <p:cNvSpPr txBox="1">
            <a:spLocks noGrp="1"/>
          </p:cNvSpPr>
          <p:nvPr>
            <p:ph type="sldNum" idx="12"/>
          </p:nvPr>
        </p:nvSpPr>
        <p:spPr>
          <a:xfrm>
            <a:off x="11650133" y="115570"/>
            <a:ext cx="423334"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200" b="0" i="0" u="none" strike="noStrike" cap="none">
                <a:solidFill>
                  <a:schemeClr val="dk1"/>
                </a:solidFill>
                <a:latin typeface="MS PMincho"/>
                <a:ea typeface="MS PMincho"/>
                <a:cs typeface="MS PMincho"/>
                <a:sym typeface="MS PMincho"/>
              </a:defRPr>
            </a:lvl1pPr>
            <a:lvl2pPr marL="0" lvl="1" indent="0" algn="r">
              <a:spcBef>
                <a:spcPts val="0"/>
              </a:spcBef>
              <a:buNone/>
              <a:defRPr sz="1200" b="0" i="0" u="none" strike="noStrike" cap="none">
                <a:solidFill>
                  <a:schemeClr val="dk1"/>
                </a:solidFill>
                <a:latin typeface="MS PMincho"/>
                <a:ea typeface="MS PMincho"/>
                <a:cs typeface="MS PMincho"/>
                <a:sym typeface="MS PMincho"/>
              </a:defRPr>
            </a:lvl2pPr>
            <a:lvl3pPr marL="0" lvl="2" indent="0" algn="r">
              <a:spcBef>
                <a:spcPts val="0"/>
              </a:spcBef>
              <a:buNone/>
              <a:defRPr sz="1200" b="0" i="0" u="none" strike="noStrike" cap="none">
                <a:solidFill>
                  <a:schemeClr val="dk1"/>
                </a:solidFill>
                <a:latin typeface="MS PMincho"/>
                <a:ea typeface="MS PMincho"/>
                <a:cs typeface="MS PMincho"/>
                <a:sym typeface="MS PMincho"/>
              </a:defRPr>
            </a:lvl3pPr>
            <a:lvl4pPr marL="0" lvl="3" indent="0" algn="r">
              <a:spcBef>
                <a:spcPts val="0"/>
              </a:spcBef>
              <a:buNone/>
              <a:defRPr sz="1200" b="0" i="0" u="none" strike="noStrike" cap="none">
                <a:solidFill>
                  <a:schemeClr val="dk1"/>
                </a:solidFill>
                <a:latin typeface="MS PMincho"/>
                <a:ea typeface="MS PMincho"/>
                <a:cs typeface="MS PMincho"/>
                <a:sym typeface="MS PMincho"/>
              </a:defRPr>
            </a:lvl4pPr>
            <a:lvl5pPr marL="0" lvl="4" indent="0" algn="r">
              <a:spcBef>
                <a:spcPts val="0"/>
              </a:spcBef>
              <a:buNone/>
              <a:defRPr sz="1200" b="0" i="0" u="none" strike="noStrike" cap="none">
                <a:solidFill>
                  <a:schemeClr val="dk1"/>
                </a:solidFill>
                <a:latin typeface="MS PMincho"/>
                <a:ea typeface="MS PMincho"/>
                <a:cs typeface="MS PMincho"/>
                <a:sym typeface="MS PMincho"/>
              </a:defRPr>
            </a:lvl5pPr>
            <a:lvl6pPr marL="0" lvl="5" indent="0" algn="r">
              <a:spcBef>
                <a:spcPts val="0"/>
              </a:spcBef>
              <a:buNone/>
              <a:defRPr sz="1200" b="0" i="0" u="none" strike="noStrike" cap="none">
                <a:solidFill>
                  <a:schemeClr val="dk1"/>
                </a:solidFill>
                <a:latin typeface="MS PMincho"/>
                <a:ea typeface="MS PMincho"/>
                <a:cs typeface="MS PMincho"/>
                <a:sym typeface="MS PMincho"/>
              </a:defRPr>
            </a:lvl6pPr>
            <a:lvl7pPr marL="0" lvl="6" indent="0" algn="r">
              <a:spcBef>
                <a:spcPts val="0"/>
              </a:spcBef>
              <a:buNone/>
              <a:defRPr sz="1200" b="0" i="0" u="none" strike="noStrike" cap="none">
                <a:solidFill>
                  <a:schemeClr val="dk1"/>
                </a:solidFill>
                <a:latin typeface="MS PMincho"/>
                <a:ea typeface="MS PMincho"/>
                <a:cs typeface="MS PMincho"/>
                <a:sym typeface="MS PMincho"/>
              </a:defRPr>
            </a:lvl7pPr>
            <a:lvl8pPr marL="0" lvl="7" indent="0" algn="r">
              <a:spcBef>
                <a:spcPts val="0"/>
              </a:spcBef>
              <a:buNone/>
              <a:defRPr sz="1200" b="0" i="0" u="none" strike="noStrike" cap="none">
                <a:solidFill>
                  <a:schemeClr val="dk1"/>
                </a:solidFill>
                <a:latin typeface="MS PMincho"/>
                <a:ea typeface="MS PMincho"/>
                <a:cs typeface="MS PMincho"/>
                <a:sym typeface="MS PMincho"/>
              </a:defRPr>
            </a:lvl8pPr>
            <a:lvl9pPr marL="0" lvl="8" indent="0" algn="r">
              <a:spcBef>
                <a:spcPts val="0"/>
              </a:spcBef>
              <a:buNone/>
              <a:defRPr sz="1200" b="0" i="0" u="none" strike="noStrike" cap="none">
                <a:solidFill>
                  <a:schemeClr val="dk1"/>
                </a:solidFill>
                <a:latin typeface="MS PMincho"/>
                <a:ea typeface="MS PMincho"/>
                <a:cs typeface="MS PMincho"/>
                <a:sym typeface="MS PMincho"/>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86"/>
        <p:cNvGrpSpPr/>
        <p:nvPr/>
      </p:nvGrpSpPr>
      <p:grpSpPr>
        <a:xfrm>
          <a:off x="0" y="0"/>
          <a:ext cx="0" cy="0"/>
          <a:chOff x="0" y="0"/>
          <a:chExt cx="0" cy="0"/>
        </a:xfrm>
      </p:grpSpPr>
      <p:sp>
        <p:nvSpPr>
          <p:cNvPr id="87" name="Google Shape;87;p17"/>
          <p:cNvSpPr/>
          <p:nvPr/>
        </p:nvSpPr>
        <p:spPr>
          <a:xfrm>
            <a:off x="0" y="0"/>
            <a:ext cx="6096000" cy="6858000"/>
          </a:xfrm>
          <a:prstGeom prst="rect">
            <a:avLst/>
          </a:prstGeom>
          <a:solidFill>
            <a:srgbClr val="01B4E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MS PMincho"/>
              <a:ea typeface="MS PMincho"/>
              <a:cs typeface="MS PMincho"/>
              <a:sym typeface="MS PMincho"/>
            </a:endParaRPr>
          </a:p>
        </p:txBody>
      </p:sp>
      <p:sp>
        <p:nvSpPr>
          <p:cNvPr id="88" name="Google Shape;88;p17"/>
          <p:cNvSpPr txBox="1">
            <a:spLocks noGrp="1"/>
          </p:cNvSpPr>
          <p:nvPr>
            <p:ph type="body" idx="1"/>
          </p:nvPr>
        </p:nvSpPr>
        <p:spPr>
          <a:xfrm>
            <a:off x="6350000" y="2141538"/>
            <a:ext cx="5537200" cy="314166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200"/>
              <a:buNone/>
              <a:defRPr sz="2200"/>
            </a:lvl1pPr>
            <a:lvl2pPr marL="914400" lvl="1" indent="-342900" algn="l">
              <a:lnSpc>
                <a:spcPct val="100000"/>
              </a:lnSpc>
              <a:spcBef>
                <a:spcPts val="1200"/>
              </a:spcBef>
              <a:spcAft>
                <a:spcPts val="0"/>
              </a:spcAft>
              <a:buClr>
                <a:schemeClr val="dk1"/>
              </a:buClr>
              <a:buSzPts val="1800"/>
              <a:buChar char="•"/>
              <a:defRPr sz="1800"/>
            </a:lvl2pPr>
            <a:lvl3pPr marL="1371600" lvl="2" indent="-342900" algn="l">
              <a:lnSpc>
                <a:spcPct val="90000"/>
              </a:lnSpc>
              <a:spcBef>
                <a:spcPts val="1200"/>
              </a:spcBef>
              <a:spcAft>
                <a:spcPts val="0"/>
              </a:spcAft>
              <a:buClr>
                <a:schemeClr val="dk1"/>
              </a:buClr>
              <a:buSzPts val="1800"/>
              <a:buChar char="•"/>
              <a:defRPr sz="1800"/>
            </a:lvl3pPr>
            <a:lvl4pPr marL="1828800" lvl="3" indent="-330200" algn="l">
              <a:lnSpc>
                <a:spcPct val="90000"/>
              </a:lnSpc>
              <a:spcBef>
                <a:spcPts val="500"/>
              </a:spcBef>
              <a:spcAft>
                <a:spcPts val="0"/>
              </a:spcAft>
              <a:buClr>
                <a:schemeClr val="dk1"/>
              </a:buClr>
              <a:buSzPts val="1600"/>
              <a:buChar char="•"/>
              <a:defRPr sz="1600"/>
            </a:lvl4pPr>
            <a:lvl5pPr marL="2286000" lvl="4" indent="-330200" algn="l">
              <a:lnSpc>
                <a:spcPct val="90000"/>
              </a:lnSpc>
              <a:spcBef>
                <a:spcPts val="500"/>
              </a:spcBef>
              <a:spcAft>
                <a:spcPts val="0"/>
              </a:spcAft>
              <a:buClr>
                <a:schemeClr val="dk1"/>
              </a:buClr>
              <a:buSzPts val="1600"/>
              <a:buChar char="•"/>
              <a:defRPr sz="16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9" name="Google Shape;89;p17"/>
          <p:cNvSpPr txBox="1">
            <a:spLocks noGrp="1"/>
          </p:cNvSpPr>
          <p:nvPr>
            <p:ph type="body" idx="2"/>
          </p:nvPr>
        </p:nvSpPr>
        <p:spPr>
          <a:xfrm>
            <a:off x="558800" y="2141538"/>
            <a:ext cx="4978400" cy="1135062"/>
          </a:xfrm>
          <a:prstGeom prst="rect">
            <a:avLst/>
          </a:prstGeom>
          <a:noFill/>
          <a:ln w="25400" cap="flat" cmpd="sng">
            <a:solidFill>
              <a:srgbClr val="EFF4FC"/>
            </a:solidFill>
            <a:prstDash val="solid"/>
            <a:round/>
            <a:headEnd type="none" w="sm" len="sm"/>
            <a:tailEnd type="none" w="sm" len="sm"/>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lt1"/>
              </a:buClr>
              <a:buSzPts val="4400"/>
              <a:buNone/>
              <a:defRPr sz="4400" b="1" cap="none">
                <a:solidFill>
                  <a:schemeClr val="lt1"/>
                </a:solidFill>
                <a:latin typeface="MS PMincho"/>
                <a:ea typeface="MS PMincho"/>
                <a:cs typeface="MS PMincho"/>
                <a:sym typeface="MS PMincho"/>
              </a:defRPr>
            </a:lvl1pPr>
            <a:lvl2pPr marL="914400" lvl="1" indent="-228600" algn="l">
              <a:lnSpc>
                <a:spcPct val="90000"/>
              </a:lnSpc>
              <a:spcBef>
                <a:spcPts val="500"/>
              </a:spcBef>
              <a:spcAft>
                <a:spcPts val="0"/>
              </a:spcAft>
              <a:buClr>
                <a:schemeClr val="lt1"/>
              </a:buClr>
              <a:buSzPts val="2000"/>
              <a:buNone/>
              <a:defRPr sz="2000">
                <a:solidFill>
                  <a:schemeClr val="lt1"/>
                </a:solidFill>
              </a:defRPr>
            </a:lvl2pPr>
            <a:lvl3pPr marL="1371600" lvl="2" indent="-342900" algn="l">
              <a:lnSpc>
                <a:spcPct val="90000"/>
              </a:lnSpc>
              <a:spcBef>
                <a:spcPts val="500"/>
              </a:spcBef>
              <a:spcAft>
                <a:spcPts val="0"/>
              </a:spcAft>
              <a:buClr>
                <a:schemeClr val="dk1"/>
              </a:buClr>
              <a:buSzPts val="1800"/>
              <a:buChar char="•"/>
              <a:defRPr sz="1800"/>
            </a:lvl3pPr>
            <a:lvl4pPr marL="1828800" lvl="3" indent="-330200" algn="l">
              <a:lnSpc>
                <a:spcPct val="90000"/>
              </a:lnSpc>
              <a:spcBef>
                <a:spcPts val="500"/>
              </a:spcBef>
              <a:spcAft>
                <a:spcPts val="0"/>
              </a:spcAft>
              <a:buClr>
                <a:schemeClr val="dk1"/>
              </a:buClr>
              <a:buSzPts val="1600"/>
              <a:buChar char="•"/>
              <a:defRPr sz="1600"/>
            </a:lvl4pPr>
            <a:lvl5pPr marL="2286000" lvl="4" indent="-330200" algn="l">
              <a:lnSpc>
                <a:spcPct val="90000"/>
              </a:lnSpc>
              <a:spcBef>
                <a:spcPts val="500"/>
              </a:spcBef>
              <a:spcAft>
                <a:spcPts val="0"/>
              </a:spcAft>
              <a:buClr>
                <a:schemeClr val="dk1"/>
              </a:buClr>
              <a:buSzPts val="1600"/>
              <a:buChar char="•"/>
              <a:defRPr sz="16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0" name="Google Shape;90;p17"/>
          <p:cNvSpPr txBox="1">
            <a:spLocks noGrp="1"/>
          </p:cNvSpPr>
          <p:nvPr>
            <p:ph type="subTitle" idx="3"/>
          </p:nvPr>
        </p:nvSpPr>
        <p:spPr>
          <a:xfrm>
            <a:off x="554567" y="3383632"/>
            <a:ext cx="4986867" cy="1975764"/>
          </a:xfrm>
          <a:prstGeom prst="rect">
            <a:avLst/>
          </a:prstGeom>
          <a:noFill/>
          <a:ln>
            <a:noFill/>
          </a:ln>
        </p:spPr>
        <p:txBody>
          <a:bodyPr spcFirstLastPara="1" wrap="square" lIns="91425" tIns="45700" rIns="91425" bIns="45700" anchor="t" anchorCtr="0">
            <a:normAutofit/>
          </a:bodyPr>
          <a:lstStyle>
            <a:lvl1pPr lvl="0" algn="l">
              <a:lnSpc>
                <a:spcPct val="90000"/>
              </a:lnSpc>
              <a:spcBef>
                <a:spcPts val="1000"/>
              </a:spcBef>
              <a:spcAft>
                <a:spcPts val="0"/>
              </a:spcAft>
              <a:buClr>
                <a:schemeClr val="lt1"/>
              </a:buClr>
              <a:buSzPts val="2200"/>
              <a:buNone/>
              <a:defRPr sz="2200">
                <a:solidFill>
                  <a:schemeClr val="lt1"/>
                </a:solidFill>
                <a:latin typeface="MS PMincho"/>
                <a:ea typeface="MS PMincho"/>
                <a:cs typeface="MS PMincho"/>
                <a:sym typeface="MS PMincho"/>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91" name="Google Shape;91;p17"/>
          <p:cNvSpPr txBox="1">
            <a:spLocks noGrp="1"/>
          </p:cNvSpPr>
          <p:nvPr>
            <p:ph type="sldNum" idx="12"/>
          </p:nvPr>
        </p:nvSpPr>
        <p:spPr>
          <a:xfrm>
            <a:off x="11650133" y="115570"/>
            <a:ext cx="423334"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200" b="0" i="0" u="none" strike="noStrike" cap="none">
                <a:solidFill>
                  <a:schemeClr val="dk1"/>
                </a:solidFill>
                <a:latin typeface="MS PMincho"/>
                <a:ea typeface="MS PMincho"/>
                <a:cs typeface="MS PMincho"/>
                <a:sym typeface="MS PMincho"/>
              </a:defRPr>
            </a:lvl1pPr>
            <a:lvl2pPr marL="0" lvl="1" indent="0" algn="r">
              <a:spcBef>
                <a:spcPts val="0"/>
              </a:spcBef>
              <a:buNone/>
              <a:defRPr sz="1200" b="0" i="0" u="none" strike="noStrike" cap="none">
                <a:solidFill>
                  <a:schemeClr val="dk1"/>
                </a:solidFill>
                <a:latin typeface="MS PMincho"/>
                <a:ea typeface="MS PMincho"/>
                <a:cs typeface="MS PMincho"/>
                <a:sym typeface="MS PMincho"/>
              </a:defRPr>
            </a:lvl2pPr>
            <a:lvl3pPr marL="0" lvl="2" indent="0" algn="r">
              <a:spcBef>
                <a:spcPts val="0"/>
              </a:spcBef>
              <a:buNone/>
              <a:defRPr sz="1200" b="0" i="0" u="none" strike="noStrike" cap="none">
                <a:solidFill>
                  <a:schemeClr val="dk1"/>
                </a:solidFill>
                <a:latin typeface="MS PMincho"/>
                <a:ea typeface="MS PMincho"/>
                <a:cs typeface="MS PMincho"/>
                <a:sym typeface="MS PMincho"/>
              </a:defRPr>
            </a:lvl3pPr>
            <a:lvl4pPr marL="0" lvl="3" indent="0" algn="r">
              <a:spcBef>
                <a:spcPts val="0"/>
              </a:spcBef>
              <a:buNone/>
              <a:defRPr sz="1200" b="0" i="0" u="none" strike="noStrike" cap="none">
                <a:solidFill>
                  <a:schemeClr val="dk1"/>
                </a:solidFill>
                <a:latin typeface="MS PMincho"/>
                <a:ea typeface="MS PMincho"/>
                <a:cs typeface="MS PMincho"/>
                <a:sym typeface="MS PMincho"/>
              </a:defRPr>
            </a:lvl4pPr>
            <a:lvl5pPr marL="0" lvl="4" indent="0" algn="r">
              <a:spcBef>
                <a:spcPts val="0"/>
              </a:spcBef>
              <a:buNone/>
              <a:defRPr sz="1200" b="0" i="0" u="none" strike="noStrike" cap="none">
                <a:solidFill>
                  <a:schemeClr val="dk1"/>
                </a:solidFill>
                <a:latin typeface="MS PMincho"/>
                <a:ea typeface="MS PMincho"/>
                <a:cs typeface="MS PMincho"/>
                <a:sym typeface="MS PMincho"/>
              </a:defRPr>
            </a:lvl5pPr>
            <a:lvl6pPr marL="0" lvl="5" indent="0" algn="r">
              <a:spcBef>
                <a:spcPts val="0"/>
              </a:spcBef>
              <a:buNone/>
              <a:defRPr sz="1200" b="0" i="0" u="none" strike="noStrike" cap="none">
                <a:solidFill>
                  <a:schemeClr val="dk1"/>
                </a:solidFill>
                <a:latin typeface="MS PMincho"/>
                <a:ea typeface="MS PMincho"/>
                <a:cs typeface="MS PMincho"/>
                <a:sym typeface="MS PMincho"/>
              </a:defRPr>
            </a:lvl6pPr>
            <a:lvl7pPr marL="0" lvl="6" indent="0" algn="r">
              <a:spcBef>
                <a:spcPts val="0"/>
              </a:spcBef>
              <a:buNone/>
              <a:defRPr sz="1200" b="0" i="0" u="none" strike="noStrike" cap="none">
                <a:solidFill>
                  <a:schemeClr val="dk1"/>
                </a:solidFill>
                <a:latin typeface="MS PMincho"/>
                <a:ea typeface="MS PMincho"/>
                <a:cs typeface="MS PMincho"/>
                <a:sym typeface="MS PMincho"/>
              </a:defRPr>
            </a:lvl7pPr>
            <a:lvl8pPr marL="0" lvl="7" indent="0" algn="r">
              <a:spcBef>
                <a:spcPts val="0"/>
              </a:spcBef>
              <a:buNone/>
              <a:defRPr sz="1200" b="0" i="0" u="none" strike="noStrike" cap="none">
                <a:solidFill>
                  <a:schemeClr val="dk1"/>
                </a:solidFill>
                <a:latin typeface="MS PMincho"/>
                <a:ea typeface="MS PMincho"/>
                <a:cs typeface="MS PMincho"/>
                <a:sym typeface="MS PMincho"/>
              </a:defRPr>
            </a:lvl8pPr>
            <a:lvl9pPr marL="0" lvl="8" indent="0" algn="r">
              <a:spcBef>
                <a:spcPts val="0"/>
              </a:spcBef>
              <a:buNone/>
              <a:defRPr sz="1200" b="0" i="0" u="none" strike="noStrike" cap="none">
                <a:solidFill>
                  <a:schemeClr val="dk1"/>
                </a:solidFill>
                <a:latin typeface="MS PMincho"/>
                <a:ea typeface="MS PMincho"/>
                <a:cs typeface="MS PMincho"/>
                <a:sym typeface="MS PMincho"/>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extLst>
    <p:ext uri="{DCECCB84-F9BA-43D5-87BE-67443E8EF086}">
      <p15:sldGuideLst xmlns:p15="http://schemas.microsoft.com/office/powerpoint/2012/main">
        <p15:guide id="1" pos="3816">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MS PMincho"/>
                <a:ea typeface="MS PMincho"/>
                <a:cs typeface="MS PMincho"/>
                <a:sym typeface="MS PMincho"/>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MS PMincho"/>
                <a:ea typeface="MS PMincho"/>
                <a:cs typeface="MS PMincho"/>
                <a:sym typeface="MS PMincho"/>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MS PMincho"/>
                <a:ea typeface="MS PMincho"/>
                <a:cs typeface="MS PMincho"/>
                <a:sym typeface="MS PMincho"/>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MS PMincho"/>
                <a:ea typeface="MS PMincho"/>
                <a:cs typeface="MS PMincho"/>
                <a:sym typeface="MS PMincho"/>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MS PMincho"/>
                <a:ea typeface="MS PMincho"/>
                <a:cs typeface="MS PMincho"/>
                <a:sym typeface="MS PMincho"/>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MS PMincho"/>
                <a:ea typeface="MS PMincho"/>
                <a:cs typeface="MS PMincho"/>
                <a:sym typeface="MS PMincho"/>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MS PMincho"/>
                <a:ea typeface="MS PMincho"/>
                <a:cs typeface="MS PMincho"/>
                <a:sym typeface="MS PMincho"/>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MS PMincho"/>
                <a:ea typeface="MS PMincho"/>
                <a:cs typeface="MS PMincho"/>
                <a:sym typeface="MS PMincho"/>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MS PMincho"/>
                <a:ea typeface="MS PMincho"/>
                <a:cs typeface="MS PMincho"/>
                <a:sym typeface="MS PMincho"/>
              </a:defRPr>
            </a:lvl9pPr>
          </a:lstStyle>
          <a:p>
            <a:endParaRPr/>
          </a:p>
        </p:txBody>
      </p:sp>
      <p:sp>
        <p:nvSpPr>
          <p:cNvPr id="11" name="Google Shape;11;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MS PMincho"/>
              <a:buNone/>
              <a:defRPr sz="4400" b="1" i="0" u="none" strike="noStrike" cap="none">
                <a:solidFill>
                  <a:schemeClr val="dk1"/>
                </a:solidFill>
                <a:latin typeface="MS PMincho"/>
                <a:ea typeface="MS PMincho"/>
                <a:cs typeface="MS PMincho"/>
                <a:sym typeface="MS PMinch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 name="Google Shape;12;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MS PMincho"/>
                <a:ea typeface="MS PMincho"/>
                <a:cs typeface="MS PMincho"/>
                <a:sym typeface="MS PMincho"/>
              </a:defRPr>
            </a:lvl1pPr>
            <a:lvl2pPr marR="0" lvl="1" algn="l" rtl="0">
              <a:spcBef>
                <a:spcPts val="0"/>
              </a:spcBef>
              <a:spcAft>
                <a:spcPts val="0"/>
              </a:spcAft>
              <a:buSzPts val="1400"/>
              <a:buNone/>
              <a:defRPr sz="1800" b="0" i="0" u="none" strike="noStrike" cap="none">
                <a:solidFill>
                  <a:schemeClr val="dk1"/>
                </a:solidFill>
                <a:latin typeface="MS PMincho"/>
                <a:ea typeface="MS PMincho"/>
                <a:cs typeface="MS PMincho"/>
                <a:sym typeface="MS PMincho"/>
              </a:defRPr>
            </a:lvl2pPr>
            <a:lvl3pPr marR="0" lvl="2" algn="l" rtl="0">
              <a:spcBef>
                <a:spcPts val="0"/>
              </a:spcBef>
              <a:spcAft>
                <a:spcPts val="0"/>
              </a:spcAft>
              <a:buSzPts val="1400"/>
              <a:buNone/>
              <a:defRPr sz="1800" b="0" i="0" u="none" strike="noStrike" cap="none">
                <a:solidFill>
                  <a:schemeClr val="dk1"/>
                </a:solidFill>
                <a:latin typeface="MS PMincho"/>
                <a:ea typeface="MS PMincho"/>
                <a:cs typeface="MS PMincho"/>
                <a:sym typeface="MS PMincho"/>
              </a:defRPr>
            </a:lvl3pPr>
            <a:lvl4pPr marR="0" lvl="3" algn="l" rtl="0">
              <a:spcBef>
                <a:spcPts val="0"/>
              </a:spcBef>
              <a:spcAft>
                <a:spcPts val="0"/>
              </a:spcAft>
              <a:buSzPts val="1400"/>
              <a:buNone/>
              <a:defRPr sz="1800" b="0" i="0" u="none" strike="noStrike" cap="none">
                <a:solidFill>
                  <a:schemeClr val="dk1"/>
                </a:solidFill>
                <a:latin typeface="MS PMincho"/>
                <a:ea typeface="MS PMincho"/>
                <a:cs typeface="MS PMincho"/>
                <a:sym typeface="MS PMincho"/>
              </a:defRPr>
            </a:lvl4pPr>
            <a:lvl5pPr marR="0" lvl="4" algn="l" rtl="0">
              <a:spcBef>
                <a:spcPts val="0"/>
              </a:spcBef>
              <a:spcAft>
                <a:spcPts val="0"/>
              </a:spcAft>
              <a:buSzPts val="1400"/>
              <a:buNone/>
              <a:defRPr sz="1800" b="0" i="0" u="none" strike="noStrike" cap="none">
                <a:solidFill>
                  <a:schemeClr val="dk1"/>
                </a:solidFill>
                <a:latin typeface="MS PMincho"/>
                <a:ea typeface="MS PMincho"/>
                <a:cs typeface="MS PMincho"/>
                <a:sym typeface="MS PMincho"/>
              </a:defRPr>
            </a:lvl5pPr>
            <a:lvl6pPr marR="0" lvl="5" algn="l" rtl="0">
              <a:spcBef>
                <a:spcPts val="0"/>
              </a:spcBef>
              <a:spcAft>
                <a:spcPts val="0"/>
              </a:spcAft>
              <a:buSzPts val="1400"/>
              <a:buNone/>
              <a:defRPr sz="1800" b="0" i="0" u="none" strike="noStrike" cap="none">
                <a:solidFill>
                  <a:schemeClr val="dk1"/>
                </a:solidFill>
                <a:latin typeface="MS PMincho"/>
                <a:ea typeface="MS PMincho"/>
                <a:cs typeface="MS PMincho"/>
                <a:sym typeface="MS PMincho"/>
              </a:defRPr>
            </a:lvl6pPr>
            <a:lvl7pPr marR="0" lvl="6" algn="l" rtl="0">
              <a:spcBef>
                <a:spcPts val="0"/>
              </a:spcBef>
              <a:spcAft>
                <a:spcPts val="0"/>
              </a:spcAft>
              <a:buSzPts val="1400"/>
              <a:buNone/>
              <a:defRPr sz="1800" b="0" i="0" u="none" strike="noStrike" cap="none">
                <a:solidFill>
                  <a:schemeClr val="dk1"/>
                </a:solidFill>
                <a:latin typeface="MS PMincho"/>
                <a:ea typeface="MS PMincho"/>
                <a:cs typeface="MS PMincho"/>
                <a:sym typeface="MS PMincho"/>
              </a:defRPr>
            </a:lvl7pPr>
            <a:lvl8pPr marR="0" lvl="7" algn="l" rtl="0">
              <a:spcBef>
                <a:spcPts val="0"/>
              </a:spcBef>
              <a:spcAft>
                <a:spcPts val="0"/>
              </a:spcAft>
              <a:buSzPts val="1400"/>
              <a:buNone/>
              <a:defRPr sz="1800" b="0" i="0" u="none" strike="noStrike" cap="none">
                <a:solidFill>
                  <a:schemeClr val="dk1"/>
                </a:solidFill>
                <a:latin typeface="MS PMincho"/>
                <a:ea typeface="MS PMincho"/>
                <a:cs typeface="MS PMincho"/>
                <a:sym typeface="MS PMincho"/>
              </a:defRPr>
            </a:lvl8pPr>
            <a:lvl9pPr marR="0" lvl="8" algn="l" rtl="0">
              <a:spcBef>
                <a:spcPts val="0"/>
              </a:spcBef>
              <a:spcAft>
                <a:spcPts val="0"/>
              </a:spcAft>
              <a:buSzPts val="1400"/>
              <a:buNone/>
              <a:defRPr sz="1800" b="0" i="0" u="none" strike="noStrike" cap="none">
                <a:solidFill>
                  <a:schemeClr val="dk1"/>
                </a:solidFill>
                <a:latin typeface="MS PMincho"/>
                <a:ea typeface="MS PMincho"/>
                <a:cs typeface="MS PMincho"/>
                <a:sym typeface="MS PMincho"/>
              </a:defRPr>
            </a:lvl9pPr>
          </a:lstStyle>
          <a:p>
            <a:endParaRPr/>
          </a:p>
        </p:txBody>
      </p:sp>
      <p:sp>
        <p:nvSpPr>
          <p:cNvPr id="13" name="Google Shape;13;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MS PMincho"/>
                <a:ea typeface="MS PMincho"/>
                <a:cs typeface="MS PMincho"/>
                <a:sym typeface="MS PMincho"/>
              </a:defRPr>
            </a:lvl1pPr>
            <a:lvl2pPr marR="0" lvl="1" algn="l" rtl="0">
              <a:spcBef>
                <a:spcPts val="0"/>
              </a:spcBef>
              <a:spcAft>
                <a:spcPts val="0"/>
              </a:spcAft>
              <a:buSzPts val="1400"/>
              <a:buNone/>
              <a:defRPr sz="1800" b="0" i="0" u="none" strike="noStrike" cap="none">
                <a:solidFill>
                  <a:schemeClr val="dk1"/>
                </a:solidFill>
                <a:latin typeface="MS PMincho"/>
                <a:ea typeface="MS PMincho"/>
                <a:cs typeface="MS PMincho"/>
                <a:sym typeface="MS PMincho"/>
              </a:defRPr>
            </a:lvl2pPr>
            <a:lvl3pPr marR="0" lvl="2" algn="l" rtl="0">
              <a:spcBef>
                <a:spcPts val="0"/>
              </a:spcBef>
              <a:spcAft>
                <a:spcPts val="0"/>
              </a:spcAft>
              <a:buSzPts val="1400"/>
              <a:buNone/>
              <a:defRPr sz="1800" b="0" i="0" u="none" strike="noStrike" cap="none">
                <a:solidFill>
                  <a:schemeClr val="dk1"/>
                </a:solidFill>
                <a:latin typeface="MS PMincho"/>
                <a:ea typeface="MS PMincho"/>
                <a:cs typeface="MS PMincho"/>
                <a:sym typeface="MS PMincho"/>
              </a:defRPr>
            </a:lvl3pPr>
            <a:lvl4pPr marR="0" lvl="3" algn="l" rtl="0">
              <a:spcBef>
                <a:spcPts val="0"/>
              </a:spcBef>
              <a:spcAft>
                <a:spcPts val="0"/>
              </a:spcAft>
              <a:buSzPts val="1400"/>
              <a:buNone/>
              <a:defRPr sz="1800" b="0" i="0" u="none" strike="noStrike" cap="none">
                <a:solidFill>
                  <a:schemeClr val="dk1"/>
                </a:solidFill>
                <a:latin typeface="MS PMincho"/>
                <a:ea typeface="MS PMincho"/>
                <a:cs typeface="MS PMincho"/>
                <a:sym typeface="MS PMincho"/>
              </a:defRPr>
            </a:lvl4pPr>
            <a:lvl5pPr marR="0" lvl="4" algn="l" rtl="0">
              <a:spcBef>
                <a:spcPts val="0"/>
              </a:spcBef>
              <a:spcAft>
                <a:spcPts val="0"/>
              </a:spcAft>
              <a:buSzPts val="1400"/>
              <a:buNone/>
              <a:defRPr sz="1800" b="0" i="0" u="none" strike="noStrike" cap="none">
                <a:solidFill>
                  <a:schemeClr val="dk1"/>
                </a:solidFill>
                <a:latin typeface="MS PMincho"/>
                <a:ea typeface="MS PMincho"/>
                <a:cs typeface="MS PMincho"/>
                <a:sym typeface="MS PMincho"/>
              </a:defRPr>
            </a:lvl5pPr>
            <a:lvl6pPr marR="0" lvl="5" algn="l" rtl="0">
              <a:spcBef>
                <a:spcPts val="0"/>
              </a:spcBef>
              <a:spcAft>
                <a:spcPts val="0"/>
              </a:spcAft>
              <a:buSzPts val="1400"/>
              <a:buNone/>
              <a:defRPr sz="1800" b="0" i="0" u="none" strike="noStrike" cap="none">
                <a:solidFill>
                  <a:schemeClr val="dk1"/>
                </a:solidFill>
                <a:latin typeface="MS PMincho"/>
                <a:ea typeface="MS PMincho"/>
                <a:cs typeface="MS PMincho"/>
                <a:sym typeface="MS PMincho"/>
              </a:defRPr>
            </a:lvl6pPr>
            <a:lvl7pPr marR="0" lvl="6" algn="l" rtl="0">
              <a:spcBef>
                <a:spcPts val="0"/>
              </a:spcBef>
              <a:spcAft>
                <a:spcPts val="0"/>
              </a:spcAft>
              <a:buSzPts val="1400"/>
              <a:buNone/>
              <a:defRPr sz="1800" b="0" i="0" u="none" strike="noStrike" cap="none">
                <a:solidFill>
                  <a:schemeClr val="dk1"/>
                </a:solidFill>
                <a:latin typeface="MS PMincho"/>
                <a:ea typeface="MS PMincho"/>
                <a:cs typeface="MS PMincho"/>
                <a:sym typeface="MS PMincho"/>
              </a:defRPr>
            </a:lvl7pPr>
            <a:lvl8pPr marR="0" lvl="7" algn="l" rtl="0">
              <a:spcBef>
                <a:spcPts val="0"/>
              </a:spcBef>
              <a:spcAft>
                <a:spcPts val="0"/>
              </a:spcAft>
              <a:buSzPts val="1400"/>
              <a:buNone/>
              <a:defRPr sz="1800" b="0" i="0" u="none" strike="noStrike" cap="none">
                <a:solidFill>
                  <a:schemeClr val="dk1"/>
                </a:solidFill>
                <a:latin typeface="MS PMincho"/>
                <a:ea typeface="MS PMincho"/>
                <a:cs typeface="MS PMincho"/>
                <a:sym typeface="MS PMincho"/>
              </a:defRPr>
            </a:lvl8pPr>
            <a:lvl9pPr marR="0" lvl="8" algn="l" rtl="0">
              <a:spcBef>
                <a:spcPts val="0"/>
              </a:spcBef>
              <a:spcAft>
                <a:spcPts val="0"/>
              </a:spcAft>
              <a:buSzPts val="1400"/>
              <a:buNone/>
              <a:defRPr sz="1800" b="0" i="0" u="none" strike="noStrike" cap="none">
                <a:solidFill>
                  <a:schemeClr val="dk1"/>
                </a:solidFill>
                <a:latin typeface="MS PMincho"/>
                <a:ea typeface="MS PMincho"/>
                <a:cs typeface="MS PMincho"/>
                <a:sym typeface="MS PMincho"/>
              </a:defRPr>
            </a:lvl9pPr>
          </a:lstStyle>
          <a:p>
            <a:endParaRPr/>
          </a:p>
        </p:txBody>
      </p:sp>
      <p:sp>
        <p:nvSpPr>
          <p:cNvPr id="14" name="Google Shape;14;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MS PMincho"/>
                <a:ea typeface="MS PMincho"/>
                <a:cs typeface="MS PMincho"/>
                <a:sym typeface="MS PMincho"/>
              </a:defRPr>
            </a:lvl1pPr>
            <a:lvl2pPr marL="0" marR="0" lvl="1" indent="0" algn="r" rtl="0">
              <a:spcBef>
                <a:spcPts val="0"/>
              </a:spcBef>
              <a:buNone/>
              <a:defRPr sz="1200" b="0" i="0" u="none" strike="noStrike" cap="none">
                <a:solidFill>
                  <a:srgbClr val="888888"/>
                </a:solidFill>
                <a:latin typeface="MS PMincho"/>
                <a:ea typeface="MS PMincho"/>
                <a:cs typeface="MS PMincho"/>
                <a:sym typeface="MS PMincho"/>
              </a:defRPr>
            </a:lvl2pPr>
            <a:lvl3pPr marL="0" marR="0" lvl="2" indent="0" algn="r" rtl="0">
              <a:spcBef>
                <a:spcPts val="0"/>
              </a:spcBef>
              <a:buNone/>
              <a:defRPr sz="1200" b="0" i="0" u="none" strike="noStrike" cap="none">
                <a:solidFill>
                  <a:srgbClr val="888888"/>
                </a:solidFill>
                <a:latin typeface="MS PMincho"/>
                <a:ea typeface="MS PMincho"/>
                <a:cs typeface="MS PMincho"/>
                <a:sym typeface="MS PMincho"/>
              </a:defRPr>
            </a:lvl3pPr>
            <a:lvl4pPr marL="0" marR="0" lvl="3" indent="0" algn="r" rtl="0">
              <a:spcBef>
                <a:spcPts val="0"/>
              </a:spcBef>
              <a:buNone/>
              <a:defRPr sz="1200" b="0" i="0" u="none" strike="noStrike" cap="none">
                <a:solidFill>
                  <a:srgbClr val="888888"/>
                </a:solidFill>
                <a:latin typeface="MS PMincho"/>
                <a:ea typeface="MS PMincho"/>
                <a:cs typeface="MS PMincho"/>
                <a:sym typeface="MS PMincho"/>
              </a:defRPr>
            </a:lvl4pPr>
            <a:lvl5pPr marL="0" marR="0" lvl="4" indent="0" algn="r" rtl="0">
              <a:spcBef>
                <a:spcPts val="0"/>
              </a:spcBef>
              <a:buNone/>
              <a:defRPr sz="1200" b="0" i="0" u="none" strike="noStrike" cap="none">
                <a:solidFill>
                  <a:srgbClr val="888888"/>
                </a:solidFill>
                <a:latin typeface="MS PMincho"/>
                <a:ea typeface="MS PMincho"/>
                <a:cs typeface="MS PMincho"/>
                <a:sym typeface="MS PMincho"/>
              </a:defRPr>
            </a:lvl5pPr>
            <a:lvl6pPr marL="0" marR="0" lvl="5" indent="0" algn="r" rtl="0">
              <a:spcBef>
                <a:spcPts val="0"/>
              </a:spcBef>
              <a:buNone/>
              <a:defRPr sz="1200" b="0" i="0" u="none" strike="noStrike" cap="none">
                <a:solidFill>
                  <a:srgbClr val="888888"/>
                </a:solidFill>
                <a:latin typeface="MS PMincho"/>
                <a:ea typeface="MS PMincho"/>
                <a:cs typeface="MS PMincho"/>
                <a:sym typeface="MS PMincho"/>
              </a:defRPr>
            </a:lvl6pPr>
            <a:lvl7pPr marL="0" marR="0" lvl="6" indent="0" algn="r" rtl="0">
              <a:spcBef>
                <a:spcPts val="0"/>
              </a:spcBef>
              <a:buNone/>
              <a:defRPr sz="1200" b="0" i="0" u="none" strike="noStrike" cap="none">
                <a:solidFill>
                  <a:srgbClr val="888888"/>
                </a:solidFill>
                <a:latin typeface="MS PMincho"/>
                <a:ea typeface="MS PMincho"/>
                <a:cs typeface="MS PMincho"/>
                <a:sym typeface="MS PMincho"/>
              </a:defRPr>
            </a:lvl7pPr>
            <a:lvl8pPr marL="0" marR="0" lvl="7" indent="0" algn="r" rtl="0">
              <a:spcBef>
                <a:spcPts val="0"/>
              </a:spcBef>
              <a:buNone/>
              <a:defRPr sz="1200" b="0" i="0" u="none" strike="noStrike" cap="none">
                <a:solidFill>
                  <a:srgbClr val="888888"/>
                </a:solidFill>
                <a:latin typeface="MS PMincho"/>
                <a:ea typeface="MS PMincho"/>
                <a:cs typeface="MS PMincho"/>
                <a:sym typeface="MS PMincho"/>
              </a:defRPr>
            </a:lvl8pPr>
            <a:lvl9pPr marL="0" marR="0" lvl="8" indent="0" algn="r" rtl="0">
              <a:spcBef>
                <a:spcPts val="0"/>
              </a:spcBef>
              <a:buNone/>
              <a:defRPr sz="1200" b="0" i="0" u="none" strike="noStrike" cap="none">
                <a:solidFill>
                  <a:srgbClr val="888888"/>
                </a:solidFill>
                <a:latin typeface="MS PMincho"/>
                <a:ea typeface="MS PMincho"/>
                <a:cs typeface="MS PMincho"/>
                <a:sym typeface="MS PMincho"/>
              </a:defRPr>
            </a:lvl9pPr>
          </a:lstStyle>
          <a:p>
            <a:pPr marL="0" lvl="0" indent="0" algn="r" rtl="0">
              <a:spcBef>
                <a:spcPts val="0"/>
              </a:spcBef>
              <a:spcAft>
                <a:spcPts val="0"/>
              </a:spcAft>
              <a:buNone/>
            </a:pPr>
            <a:fld id="{00000000-1234-1234-1234-123412341234}" type="slidenum">
              <a:rPr lang="en-US"/>
              <a:t>‹#›</a:t>
            </a:fld>
            <a:endParaRPr/>
          </a:p>
        </p:txBody>
      </p:sp>
      <p:grpSp>
        <p:nvGrpSpPr>
          <p:cNvPr id="15" name="Google Shape;15;p3"/>
          <p:cNvGrpSpPr/>
          <p:nvPr/>
        </p:nvGrpSpPr>
        <p:grpSpPr>
          <a:xfrm>
            <a:off x="5926922" y="6933909"/>
            <a:ext cx="5426878" cy="487518"/>
            <a:chOff x="-348110" y="6933909"/>
            <a:chExt cx="5426878" cy="487518"/>
          </a:xfrm>
        </p:grpSpPr>
        <p:grpSp>
          <p:nvGrpSpPr>
            <p:cNvPr id="16" name="Google Shape;16;p3"/>
            <p:cNvGrpSpPr/>
            <p:nvPr/>
          </p:nvGrpSpPr>
          <p:grpSpPr>
            <a:xfrm>
              <a:off x="1383401" y="6984916"/>
              <a:ext cx="3695367" cy="202251"/>
              <a:chOff x="1316510" y="6885708"/>
              <a:chExt cx="3695367" cy="202251"/>
            </a:xfrm>
          </p:grpSpPr>
          <p:sp>
            <p:nvSpPr>
              <p:cNvPr id="17" name="Google Shape;17;p3"/>
              <p:cNvSpPr/>
              <p:nvPr/>
            </p:nvSpPr>
            <p:spPr>
              <a:xfrm>
                <a:off x="1316510" y="6885708"/>
                <a:ext cx="893202" cy="202251"/>
              </a:xfrm>
              <a:prstGeom prst="rect">
                <a:avLst/>
              </a:prstGeom>
              <a:solidFill>
                <a:srgbClr val="17458F"/>
              </a:solidFill>
              <a:ln>
                <a:noFill/>
              </a:ln>
            </p:spPr>
            <p:txBody>
              <a:bodyPr spcFirstLastPara="1" wrap="square" lIns="0" tIns="0" rIns="0" bIns="0" anchor="t" anchorCtr="0">
                <a:noAutofit/>
              </a:bodyPr>
              <a:lstStyle/>
              <a:p>
                <a:pPr marL="0" marR="0" lvl="0" indent="0" algn="ctr" rtl="0">
                  <a:spcBef>
                    <a:spcPts val="0"/>
                  </a:spcBef>
                  <a:spcAft>
                    <a:spcPts val="0"/>
                  </a:spcAft>
                  <a:buNone/>
                </a:pPr>
                <a:r>
                  <a:rPr lang="en-US" sz="600" b="0" i="0" u="none" strike="noStrike" cap="none">
                    <a:solidFill>
                      <a:schemeClr val="lt1"/>
                    </a:solidFill>
                    <a:latin typeface="Arial"/>
                    <a:ea typeface="Arial"/>
                    <a:cs typeface="Arial"/>
                    <a:sym typeface="Arial"/>
                  </a:rPr>
                  <a:t>ロイヤルブルー</a:t>
                </a:r>
                <a:br>
                  <a:rPr lang="en-US" sz="600" b="0" i="0" u="none" strike="noStrike" cap="none">
                    <a:solidFill>
                      <a:schemeClr val="lt1"/>
                    </a:solidFill>
                    <a:latin typeface="MS PMincho"/>
                    <a:ea typeface="MS PMincho"/>
                    <a:cs typeface="MS PMincho"/>
                    <a:sym typeface="MS PMincho"/>
                  </a:rPr>
                </a:br>
                <a:r>
                  <a:rPr lang="en-US" sz="600" b="0" i="0" u="none" strike="noStrike" cap="none">
                    <a:solidFill>
                      <a:schemeClr val="lt1"/>
                    </a:solidFill>
                    <a:latin typeface="MS PMincho"/>
                    <a:ea typeface="MS PMincho"/>
                    <a:cs typeface="MS PMincho"/>
                    <a:sym typeface="MS PMincho"/>
                  </a:rPr>
                  <a:t>R23,G69,B143</a:t>
                </a:r>
                <a:endParaRPr/>
              </a:p>
            </p:txBody>
          </p:sp>
          <p:sp>
            <p:nvSpPr>
              <p:cNvPr id="18" name="Google Shape;18;p3"/>
              <p:cNvSpPr/>
              <p:nvPr/>
            </p:nvSpPr>
            <p:spPr>
              <a:xfrm>
                <a:off x="2250565" y="6885708"/>
                <a:ext cx="893202" cy="202251"/>
              </a:xfrm>
              <a:prstGeom prst="rect">
                <a:avLst/>
              </a:prstGeom>
              <a:solidFill>
                <a:srgbClr val="005DAA"/>
              </a:solidFill>
              <a:ln>
                <a:noFill/>
              </a:ln>
            </p:spPr>
            <p:txBody>
              <a:bodyPr spcFirstLastPara="1" wrap="square" lIns="0" tIns="0" rIns="0" bIns="0" anchor="ctr" anchorCtr="0">
                <a:noAutofit/>
              </a:bodyPr>
              <a:lstStyle/>
              <a:p>
                <a:pPr marL="0" marR="0" lvl="0" indent="0" algn="ctr" rtl="0">
                  <a:spcBef>
                    <a:spcPts val="0"/>
                  </a:spcBef>
                  <a:spcAft>
                    <a:spcPts val="0"/>
                  </a:spcAft>
                  <a:buNone/>
                </a:pPr>
                <a:r>
                  <a:rPr lang="en-US" sz="700" b="0" i="0" u="none" strike="noStrike" cap="none">
                    <a:solidFill>
                      <a:schemeClr val="lt1"/>
                    </a:solidFill>
                    <a:latin typeface="Arial"/>
                    <a:ea typeface="Arial"/>
                    <a:cs typeface="Arial"/>
                    <a:sym typeface="Arial"/>
                  </a:rPr>
                  <a:t>アズール</a:t>
                </a:r>
                <a:br>
                  <a:rPr lang="en-US" sz="600" b="0" i="0" u="none" strike="noStrike" cap="none">
                    <a:solidFill>
                      <a:schemeClr val="lt1"/>
                    </a:solidFill>
                    <a:latin typeface="MS PMincho"/>
                    <a:ea typeface="MS PMincho"/>
                    <a:cs typeface="MS PMincho"/>
                    <a:sym typeface="MS PMincho"/>
                  </a:rPr>
                </a:br>
                <a:r>
                  <a:rPr lang="en-US" sz="600" b="0" i="0" u="none" strike="noStrike" cap="none">
                    <a:solidFill>
                      <a:schemeClr val="lt1"/>
                    </a:solidFill>
                    <a:latin typeface="MS PMincho"/>
                    <a:ea typeface="MS PMincho"/>
                    <a:cs typeface="MS PMincho"/>
                    <a:sym typeface="MS PMincho"/>
                  </a:rPr>
                  <a:t>R0,G93,B170</a:t>
                </a:r>
                <a:endParaRPr/>
              </a:p>
            </p:txBody>
          </p:sp>
          <p:sp>
            <p:nvSpPr>
              <p:cNvPr id="19" name="Google Shape;19;p3"/>
              <p:cNvSpPr/>
              <p:nvPr/>
            </p:nvSpPr>
            <p:spPr>
              <a:xfrm>
                <a:off x="3184620" y="6885708"/>
                <a:ext cx="893202" cy="202251"/>
              </a:xfrm>
              <a:prstGeom prst="rect">
                <a:avLst/>
              </a:prstGeom>
              <a:solidFill>
                <a:srgbClr val="01B4E7"/>
              </a:solidFill>
              <a:ln>
                <a:noFill/>
              </a:ln>
            </p:spPr>
            <p:txBody>
              <a:bodyPr spcFirstLastPara="1" wrap="square" lIns="0" tIns="0" rIns="0" bIns="0" anchor="ctr" anchorCtr="0">
                <a:noAutofit/>
              </a:bodyPr>
              <a:lstStyle/>
              <a:p>
                <a:pPr marL="0" marR="0" lvl="0" indent="0" algn="ctr" rtl="0">
                  <a:spcBef>
                    <a:spcPts val="0"/>
                  </a:spcBef>
                  <a:spcAft>
                    <a:spcPts val="0"/>
                  </a:spcAft>
                  <a:buNone/>
                </a:pPr>
                <a:r>
                  <a:rPr lang="en-US" sz="700" b="0" i="0" u="none" strike="noStrike" cap="none">
                    <a:solidFill>
                      <a:schemeClr val="dk1"/>
                    </a:solidFill>
                    <a:latin typeface="Arial"/>
                    <a:ea typeface="Arial"/>
                    <a:cs typeface="Arial"/>
                    <a:sym typeface="Arial"/>
                  </a:rPr>
                  <a:t>スカイブルー</a:t>
                </a:r>
                <a:br>
                  <a:rPr lang="en-US" sz="600" b="0" i="0" u="none" strike="noStrike" cap="none">
                    <a:solidFill>
                      <a:schemeClr val="dk1"/>
                    </a:solidFill>
                    <a:latin typeface="MS PMincho"/>
                    <a:ea typeface="MS PMincho"/>
                    <a:cs typeface="MS PMincho"/>
                    <a:sym typeface="MS PMincho"/>
                  </a:rPr>
                </a:br>
                <a:r>
                  <a:rPr lang="en-US" sz="600" b="0" i="0" u="none" strike="noStrike" cap="none">
                    <a:solidFill>
                      <a:schemeClr val="dk1"/>
                    </a:solidFill>
                    <a:latin typeface="MS PMincho"/>
                    <a:ea typeface="MS PMincho"/>
                    <a:cs typeface="MS PMincho"/>
                    <a:sym typeface="MS PMincho"/>
                  </a:rPr>
                  <a:t>R1,G180,B231</a:t>
                </a:r>
                <a:endParaRPr/>
              </a:p>
            </p:txBody>
          </p:sp>
          <p:sp>
            <p:nvSpPr>
              <p:cNvPr id="20" name="Google Shape;20;p3"/>
              <p:cNvSpPr/>
              <p:nvPr/>
            </p:nvSpPr>
            <p:spPr>
              <a:xfrm>
                <a:off x="4118675" y="6885708"/>
                <a:ext cx="893202" cy="202251"/>
              </a:xfrm>
              <a:prstGeom prst="rect">
                <a:avLst/>
              </a:prstGeom>
              <a:solidFill>
                <a:srgbClr val="F7A81B"/>
              </a:solidFill>
              <a:ln>
                <a:noFill/>
              </a:ln>
            </p:spPr>
            <p:txBody>
              <a:bodyPr spcFirstLastPara="1" wrap="square" lIns="0" tIns="0" rIns="0" bIns="0" anchor="ctr" anchorCtr="0">
                <a:noAutofit/>
              </a:bodyPr>
              <a:lstStyle/>
              <a:p>
                <a:pPr marL="0" marR="0" lvl="0" indent="0" algn="ctr" rtl="0">
                  <a:spcBef>
                    <a:spcPts val="0"/>
                  </a:spcBef>
                  <a:spcAft>
                    <a:spcPts val="0"/>
                  </a:spcAft>
                  <a:buNone/>
                </a:pPr>
                <a:r>
                  <a:rPr lang="en-US" sz="700" b="0" i="0" u="none" strike="noStrike" cap="none">
                    <a:solidFill>
                      <a:schemeClr val="dk1"/>
                    </a:solidFill>
                    <a:latin typeface="Arial"/>
                    <a:ea typeface="Arial"/>
                    <a:cs typeface="Arial"/>
                    <a:sym typeface="Arial"/>
                  </a:rPr>
                  <a:t>ゴールド</a:t>
                </a:r>
                <a:br>
                  <a:rPr lang="en-US" sz="600" b="0" i="0" u="none" strike="noStrike" cap="none">
                    <a:solidFill>
                      <a:schemeClr val="dk1"/>
                    </a:solidFill>
                    <a:latin typeface="MS PMincho"/>
                    <a:ea typeface="MS PMincho"/>
                    <a:cs typeface="MS PMincho"/>
                    <a:sym typeface="MS PMincho"/>
                  </a:rPr>
                </a:br>
                <a:r>
                  <a:rPr lang="en-US" sz="600" b="0" i="0" u="none" strike="noStrike" cap="none">
                    <a:solidFill>
                      <a:schemeClr val="dk1"/>
                    </a:solidFill>
                    <a:latin typeface="MS PMincho"/>
                    <a:ea typeface="MS PMincho"/>
                    <a:cs typeface="MS PMincho"/>
                    <a:sym typeface="MS PMincho"/>
                  </a:rPr>
                  <a:t>R247,G168,B27</a:t>
                </a:r>
                <a:endParaRPr/>
              </a:p>
            </p:txBody>
          </p:sp>
        </p:grpSp>
        <p:sp>
          <p:nvSpPr>
            <p:cNvPr id="21" name="Google Shape;21;p3"/>
            <p:cNvSpPr txBox="1"/>
            <p:nvPr/>
          </p:nvSpPr>
          <p:spPr>
            <a:xfrm>
              <a:off x="-348110" y="6933909"/>
              <a:ext cx="1697485" cy="307777"/>
            </a:xfrm>
            <a:prstGeom prst="rect">
              <a:avLst/>
            </a:prstGeom>
            <a:noFill/>
            <a:ln>
              <a:noFill/>
            </a:ln>
          </p:spPr>
          <p:txBody>
            <a:bodyPr spcFirstLastPara="1" wrap="square" lIns="0" tIns="45700" rIns="0" bIns="45700" anchor="t" anchorCtr="0">
              <a:spAutoFit/>
            </a:bodyPr>
            <a:lstStyle/>
            <a:p>
              <a:pPr marL="0" marR="0" lvl="0" indent="0" algn="r" rtl="0">
                <a:spcBef>
                  <a:spcPts val="0"/>
                </a:spcBef>
                <a:spcAft>
                  <a:spcPts val="0"/>
                </a:spcAft>
                <a:buNone/>
              </a:pPr>
              <a:r>
                <a:rPr lang="en-US" sz="700" b="0" i="0" u="none" strike="noStrike" cap="none">
                  <a:solidFill>
                    <a:schemeClr val="dk1"/>
                  </a:solidFill>
                  <a:latin typeface="Arial"/>
                  <a:ea typeface="Arial"/>
                  <a:cs typeface="Arial"/>
                  <a:sym typeface="Arial"/>
                </a:rPr>
                <a:t>ロータリー・リーダーシップ・</a:t>
              </a:r>
              <a:endParaRPr/>
            </a:p>
            <a:p>
              <a:pPr marL="0" marR="0" lvl="0" indent="0" algn="r" rtl="0">
                <a:spcBef>
                  <a:spcPts val="0"/>
                </a:spcBef>
                <a:spcAft>
                  <a:spcPts val="0"/>
                </a:spcAft>
                <a:buNone/>
              </a:pPr>
              <a:r>
                <a:rPr lang="en-US" sz="700" b="0" i="0" u="none" strike="noStrike" cap="none">
                  <a:solidFill>
                    <a:schemeClr val="dk1"/>
                  </a:solidFill>
                  <a:latin typeface="Arial"/>
                  <a:ea typeface="Arial"/>
                  <a:cs typeface="Arial"/>
                  <a:sym typeface="Arial"/>
                </a:rPr>
                <a:t>カラー</a:t>
              </a:r>
              <a:endParaRPr sz="700" b="1" i="0" u="none" strike="noStrike" cap="none">
                <a:solidFill>
                  <a:schemeClr val="dk1"/>
                </a:solidFill>
                <a:latin typeface="MS PMincho"/>
                <a:ea typeface="MS PMincho"/>
                <a:cs typeface="MS PMincho"/>
                <a:sym typeface="MS PMincho"/>
              </a:endParaRPr>
            </a:p>
          </p:txBody>
        </p:sp>
        <p:sp>
          <p:nvSpPr>
            <p:cNvPr id="22" name="Google Shape;22;p3"/>
            <p:cNvSpPr txBox="1"/>
            <p:nvPr/>
          </p:nvSpPr>
          <p:spPr>
            <a:xfrm>
              <a:off x="894996" y="7221372"/>
              <a:ext cx="448841" cy="200055"/>
            </a:xfrm>
            <a:prstGeom prst="rect">
              <a:avLst/>
            </a:prstGeom>
            <a:noFill/>
            <a:ln>
              <a:noFill/>
            </a:ln>
          </p:spPr>
          <p:txBody>
            <a:bodyPr spcFirstLastPara="1" wrap="square" lIns="0" tIns="45700" rIns="0" bIns="45700" anchor="t" anchorCtr="0">
              <a:spAutoFit/>
            </a:bodyPr>
            <a:lstStyle/>
            <a:p>
              <a:pPr marL="0" marR="0" lvl="0" indent="0" algn="r" rtl="0">
                <a:spcBef>
                  <a:spcPts val="0"/>
                </a:spcBef>
                <a:spcAft>
                  <a:spcPts val="0"/>
                </a:spcAft>
                <a:buNone/>
              </a:pPr>
              <a:r>
                <a:rPr lang="en-US" sz="700" b="0" i="0" u="none" strike="noStrike" cap="none">
                  <a:solidFill>
                    <a:schemeClr val="dk1"/>
                  </a:solidFill>
                  <a:latin typeface="Arial"/>
                  <a:ea typeface="Arial"/>
                  <a:cs typeface="Arial"/>
                  <a:sym typeface="Arial"/>
                </a:rPr>
                <a:t>第二基本色</a:t>
              </a:r>
              <a:endParaRPr/>
            </a:p>
          </p:txBody>
        </p:sp>
      </p:grpSp>
      <p:sp>
        <p:nvSpPr>
          <p:cNvPr id="23" name="Google Shape;23;p3"/>
          <p:cNvSpPr/>
          <p:nvPr/>
        </p:nvSpPr>
        <p:spPr>
          <a:xfrm>
            <a:off x="9526543" y="7213528"/>
            <a:ext cx="893202" cy="202251"/>
          </a:xfrm>
          <a:prstGeom prst="rect">
            <a:avLst/>
          </a:prstGeom>
          <a:solidFill>
            <a:srgbClr val="872175"/>
          </a:solidFill>
          <a:ln>
            <a:noFill/>
          </a:ln>
        </p:spPr>
        <p:txBody>
          <a:bodyPr spcFirstLastPara="1" wrap="square" lIns="0" tIns="0" rIns="0" bIns="0" anchor="ctr" anchorCtr="0">
            <a:noAutofit/>
          </a:bodyPr>
          <a:lstStyle/>
          <a:p>
            <a:pPr marL="0" marR="0" lvl="0" indent="0" algn="ctr" rtl="0">
              <a:spcBef>
                <a:spcPts val="0"/>
              </a:spcBef>
              <a:spcAft>
                <a:spcPts val="0"/>
              </a:spcAft>
              <a:buNone/>
            </a:pPr>
            <a:r>
              <a:rPr lang="en-US" sz="700" b="0" i="0" u="none" strike="noStrike" cap="none">
                <a:solidFill>
                  <a:schemeClr val="lt1"/>
                </a:solidFill>
                <a:latin typeface="MS PMincho"/>
                <a:ea typeface="MS PMincho"/>
                <a:cs typeface="MS PMincho"/>
                <a:sym typeface="MS PMincho"/>
              </a:rPr>
              <a:t>Violet</a:t>
            </a:r>
            <a:br>
              <a:rPr lang="en-US" sz="600" b="0" i="0" u="none" strike="noStrike" cap="none">
                <a:solidFill>
                  <a:schemeClr val="lt1"/>
                </a:solidFill>
                <a:latin typeface="MS PMincho"/>
                <a:ea typeface="MS PMincho"/>
                <a:cs typeface="MS PMincho"/>
                <a:sym typeface="MS PMincho"/>
              </a:rPr>
            </a:br>
            <a:r>
              <a:rPr lang="en-US" sz="600" b="0" i="0" u="none" strike="noStrike" cap="none">
                <a:solidFill>
                  <a:schemeClr val="lt1"/>
                </a:solidFill>
                <a:latin typeface="MS PMincho"/>
                <a:ea typeface="MS PMincho"/>
                <a:cs typeface="MS PMincho"/>
                <a:sym typeface="MS PMincho"/>
              </a:rPr>
              <a:t>R135,G33,B117</a:t>
            </a:r>
            <a:endParaRPr/>
          </a:p>
        </p:txBody>
      </p:sp>
      <p:sp>
        <p:nvSpPr>
          <p:cNvPr id="24" name="Google Shape;24;p3"/>
          <p:cNvSpPr/>
          <p:nvPr/>
        </p:nvSpPr>
        <p:spPr>
          <a:xfrm>
            <a:off x="10460598" y="7213528"/>
            <a:ext cx="893202" cy="202251"/>
          </a:xfrm>
          <a:prstGeom prst="rect">
            <a:avLst/>
          </a:prstGeom>
          <a:solidFill>
            <a:srgbClr val="FF7600"/>
          </a:solidFill>
          <a:ln>
            <a:noFill/>
          </a:ln>
        </p:spPr>
        <p:txBody>
          <a:bodyPr spcFirstLastPara="1" wrap="square" lIns="0" tIns="0" rIns="0" bIns="0" anchor="ctr" anchorCtr="0">
            <a:noAutofit/>
          </a:bodyPr>
          <a:lstStyle/>
          <a:p>
            <a:pPr marL="0" marR="0" lvl="0" indent="0" algn="ctr" rtl="0">
              <a:spcBef>
                <a:spcPts val="0"/>
              </a:spcBef>
              <a:spcAft>
                <a:spcPts val="0"/>
              </a:spcAft>
              <a:buNone/>
            </a:pPr>
            <a:r>
              <a:rPr lang="en-US" sz="700" b="0" i="0" u="none" strike="noStrike" cap="none">
                <a:solidFill>
                  <a:schemeClr val="lt1"/>
                </a:solidFill>
                <a:latin typeface="MS PMincho"/>
                <a:ea typeface="MS PMincho"/>
                <a:cs typeface="MS PMincho"/>
                <a:sym typeface="MS PMincho"/>
              </a:rPr>
              <a:t>Orange</a:t>
            </a:r>
            <a:br>
              <a:rPr lang="en-US" sz="600" b="0" i="0" u="none" strike="noStrike" cap="none">
                <a:solidFill>
                  <a:schemeClr val="lt1"/>
                </a:solidFill>
                <a:latin typeface="MS PMincho"/>
                <a:ea typeface="MS PMincho"/>
                <a:cs typeface="MS PMincho"/>
                <a:sym typeface="MS PMincho"/>
              </a:rPr>
            </a:br>
            <a:r>
              <a:rPr lang="en-US" sz="600" b="0" i="0" u="none" strike="noStrike" cap="none">
                <a:solidFill>
                  <a:schemeClr val="lt1"/>
                </a:solidFill>
                <a:latin typeface="MS PMincho"/>
                <a:ea typeface="MS PMincho"/>
                <a:cs typeface="MS PMincho"/>
                <a:sym typeface="MS PMincho"/>
              </a:rPr>
              <a:t>R255,G118,B0</a:t>
            </a:r>
            <a:endParaRPr/>
          </a:p>
        </p:txBody>
      </p:sp>
      <p:sp>
        <p:nvSpPr>
          <p:cNvPr id="25" name="Google Shape;25;p3"/>
          <p:cNvSpPr/>
          <p:nvPr/>
        </p:nvSpPr>
        <p:spPr>
          <a:xfrm>
            <a:off x="7658433" y="7213528"/>
            <a:ext cx="893202" cy="202251"/>
          </a:xfrm>
          <a:prstGeom prst="rect">
            <a:avLst/>
          </a:prstGeom>
          <a:solidFill>
            <a:srgbClr val="D91B5C"/>
          </a:solidFill>
          <a:ln>
            <a:noFill/>
          </a:ln>
        </p:spPr>
        <p:txBody>
          <a:bodyPr spcFirstLastPara="1" wrap="square" lIns="0" tIns="0" rIns="0" bIns="0" anchor="ctr" anchorCtr="0">
            <a:noAutofit/>
          </a:bodyPr>
          <a:lstStyle/>
          <a:p>
            <a:pPr marL="0" marR="0" lvl="0" indent="0" algn="ctr" rtl="0">
              <a:spcBef>
                <a:spcPts val="0"/>
              </a:spcBef>
              <a:spcAft>
                <a:spcPts val="0"/>
              </a:spcAft>
              <a:buNone/>
            </a:pPr>
            <a:r>
              <a:rPr lang="en-US" sz="700" b="0" i="0" u="none" strike="noStrike" cap="none">
                <a:solidFill>
                  <a:schemeClr val="lt1"/>
                </a:solidFill>
                <a:latin typeface="MS PMincho"/>
                <a:ea typeface="MS PMincho"/>
                <a:cs typeface="MS PMincho"/>
                <a:sym typeface="MS PMincho"/>
              </a:rPr>
              <a:t>Cranberry</a:t>
            </a:r>
            <a:br>
              <a:rPr lang="en-US" sz="600" b="0" i="0" u="none" strike="noStrike" cap="none">
                <a:solidFill>
                  <a:schemeClr val="lt1"/>
                </a:solidFill>
                <a:latin typeface="MS PMincho"/>
                <a:ea typeface="MS PMincho"/>
                <a:cs typeface="MS PMincho"/>
                <a:sym typeface="MS PMincho"/>
              </a:rPr>
            </a:br>
            <a:r>
              <a:rPr lang="en-US" sz="600" b="0" i="0" u="none" strike="noStrike" cap="none">
                <a:solidFill>
                  <a:schemeClr val="lt1"/>
                </a:solidFill>
                <a:latin typeface="MS PMincho"/>
                <a:ea typeface="MS PMincho"/>
                <a:cs typeface="MS PMincho"/>
                <a:sym typeface="MS PMincho"/>
              </a:rPr>
              <a:t>R217,G27, B92</a:t>
            </a:r>
            <a:endParaRPr/>
          </a:p>
        </p:txBody>
      </p:sp>
      <p:sp>
        <p:nvSpPr>
          <p:cNvPr id="26" name="Google Shape;26;p3"/>
          <p:cNvSpPr/>
          <p:nvPr/>
        </p:nvSpPr>
        <p:spPr>
          <a:xfrm>
            <a:off x="8592488" y="7213528"/>
            <a:ext cx="893202" cy="202251"/>
          </a:xfrm>
          <a:prstGeom prst="rect">
            <a:avLst/>
          </a:prstGeom>
          <a:solidFill>
            <a:srgbClr val="009999"/>
          </a:solidFill>
          <a:ln>
            <a:noFill/>
          </a:ln>
        </p:spPr>
        <p:txBody>
          <a:bodyPr spcFirstLastPara="1" wrap="square" lIns="0" tIns="0" rIns="0" bIns="0" anchor="ctr" anchorCtr="0">
            <a:noAutofit/>
          </a:bodyPr>
          <a:lstStyle/>
          <a:p>
            <a:pPr marL="0" marR="0" lvl="0" indent="0" algn="ctr" rtl="0">
              <a:spcBef>
                <a:spcPts val="0"/>
              </a:spcBef>
              <a:spcAft>
                <a:spcPts val="0"/>
              </a:spcAft>
              <a:buNone/>
            </a:pPr>
            <a:r>
              <a:rPr lang="en-US" sz="700" b="0" i="0" u="none" strike="noStrike" cap="none">
                <a:solidFill>
                  <a:schemeClr val="lt1"/>
                </a:solidFill>
                <a:latin typeface="MS PMincho"/>
                <a:ea typeface="MS PMincho"/>
                <a:cs typeface="MS PMincho"/>
                <a:sym typeface="MS PMincho"/>
              </a:rPr>
              <a:t>Turquoise</a:t>
            </a:r>
            <a:br>
              <a:rPr lang="en-US" sz="600" b="0" i="0" u="none" strike="noStrike" cap="none">
                <a:solidFill>
                  <a:schemeClr val="lt1"/>
                </a:solidFill>
                <a:latin typeface="MS PMincho"/>
                <a:ea typeface="MS PMincho"/>
                <a:cs typeface="MS PMincho"/>
                <a:sym typeface="MS PMincho"/>
              </a:rPr>
            </a:br>
            <a:r>
              <a:rPr lang="en-US" sz="600" b="0" i="0" u="none" strike="noStrike" cap="none">
                <a:solidFill>
                  <a:schemeClr val="lt1"/>
                </a:solidFill>
                <a:latin typeface="MS PMincho"/>
                <a:ea typeface="MS PMincho"/>
                <a:cs typeface="MS PMincho"/>
                <a:sym typeface="MS PMincho"/>
              </a:rPr>
              <a:t>R0,G153,B153</a:t>
            </a:r>
            <a:endParaRPr/>
          </a:p>
        </p:txBody>
      </p:sp>
    </p:spTree>
  </p:cSld>
  <p:clrMap bg1="lt1" tx1="dk1" bg2="dk2" tx2="lt2" accent1="accent1" accent2="accent2" accent3="accent3" accent4="accent4" accent5="accent5" accent6="accent6" hlink="hlink" folHlink="folHlink"/>
  <p:sldLayoutIdLst>
    <p:sldLayoutId id="2147483649" r:id="rId1"/>
    <p:sldLayoutId id="2147483654" r:id="rId2"/>
    <p:sldLayoutId id="2147483655"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 id="2147483665" r:id="rId12"/>
    <p:sldLayoutId id="2147483666" r:id="rId13"/>
    <p:sldLayoutId id="2147483667" r:id="rId14"/>
    <p:sldLayoutId id="2147483668" r:id="rId15"/>
    <p:sldLayoutId id="2147483669" r:id="rId16"/>
    <p:sldLayoutId id="2147483670" r:id="rId17"/>
    <p:sldLayoutId id="2147483671" r:id="rId18"/>
    <p:sldLayoutId id="2147483672" r:id="rId19"/>
  </p:sldLayoutIdLst>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7" Type="http://schemas.openxmlformats.org/officeDocument/2006/relationships/image" Target="../media/image10.png"/><Relationship Id="rId2" Type="http://schemas.openxmlformats.org/officeDocument/2006/relationships/slideLayout" Target="../slideLayouts/slideLayout1.xml"/><Relationship Id="rId1" Type="http://schemas.openxmlformats.org/officeDocument/2006/relationships/tags" Target="../tags/tag1.xml"/><Relationship Id="rId6" Type="http://schemas.openxmlformats.org/officeDocument/2006/relationships/image" Target="../media/image4.png"/><Relationship Id="rId5" Type="http://schemas.openxmlformats.org/officeDocument/2006/relationships/image" Target="../media/image9.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chart" Target="../charts/char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8.xml"/><Relationship Id="rId4"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1"/>
          <p:cNvSpPr/>
          <p:nvPr/>
        </p:nvSpPr>
        <p:spPr>
          <a:xfrm>
            <a:off x="101822" y="3229590"/>
            <a:ext cx="12090177" cy="2818282"/>
          </a:xfrm>
          <a:prstGeom prst="rect">
            <a:avLst/>
          </a:prstGeom>
          <a:solidFill>
            <a:srgbClr val="15458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highlight>
                <a:srgbClr val="00FFFF"/>
              </a:highlight>
              <a:latin typeface="MS PMincho"/>
              <a:ea typeface="MS PMincho"/>
              <a:cs typeface="MS PMincho"/>
              <a:sym typeface="MS PMincho"/>
            </a:endParaRPr>
          </a:p>
        </p:txBody>
      </p:sp>
      <p:pic>
        <p:nvPicPr>
          <p:cNvPr id="144" name="Google Shape;144;p1"/>
          <p:cNvPicPr preferRelativeResize="0"/>
          <p:nvPr/>
        </p:nvPicPr>
        <p:blipFill rotWithShape="1">
          <a:blip r:embed="rId3">
            <a:alphaModFix/>
          </a:blip>
          <a:srcRect/>
          <a:stretch/>
        </p:blipFill>
        <p:spPr>
          <a:xfrm>
            <a:off x="123041" y="303945"/>
            <a:ext cx="1747704" cy="1754642"/>
          </a:xfrm>
          <a:prstGeom prst="rect">
            <a:avLst/>
          </a:prstGeom>
          <a:noFill/>
          <a:ln>
            <a:noFill/>
          </a:ln>
        </p:spPr>
      </p:pic>
      <p:sp>
        <p:nvSpPr>
          <p:cNvPr id="145" name="Google Shape;145;p1"/>
          <p:cNvSpPr txBox="1"/>
          <p:nvPr/>
        </p:nvSpPr>
        <p:spPr>
          <a:xfrm>
            <a:off x="101823" y="6960359"/>
            <a:ext cx="5329985" cy="987620"/>
          </a:xfrm>
          <a:prstGeom prst="rect">
            <a:avLst/>
          </a:prstGeom>
          <a:noFill/>
          <a:ln>
            <a:noFill/>
          </a:ln>
        </p:spPr>
        <p:txBody>
          <a:bodyPr spcFirstLastPara="1" wrap="square" lIns="91425" tIns="0" rIns="91425" bIns="0" anchor="t" anchorCtr="0">
            <a:noAutofit/>
          </a:bodyPr>
          <a:lstStyle/>
          <a:p>
            <a:pPr marL="0" marR="0" lvl="0" indent="0" algn="l" rtl="0">
              <a:spcBef>
                <a:spcPts val="0"/>
              </a:spcBef>
              <a:spcAft>
                <a:spcPts val="0"/>
              </a:spcAft>
              <a:buNone/>
            </a:pPr>
            <a:r>
              <a:rPr lang="en-US" sz="3600" b="1" i="0" u="none" strike="noStrike" cap="none">
                <a:solidFill>
                  <a:srgbClr val="DA1A5A"/>
                </a:solidFill>
                <a:latin typeface="MS PMincho"/>
                <a:ea typeface="MS PMincho"/>
                <a:cs typeface="MS PMincho"/>
                <a:sym typeface="MS PMincho"/>
              </a:rPr>
              <a:t>タイトルページのオプション</a:t>
            </a:r>
            <a:endParaRPr sz="3600" b="1" i="0" u="none" strike="noStrike" cap="none">
              <a:solidFill>
                <a:srgbClr val="DA1A5A"/>
              </a:solidFill>
              <a:latin typeface="MS PGothic"/>
              <a:ea typeface="MS PGothic"/>
              <a:cs typeface="MS PGothic"/>
              <a:sym typeface="MS PGothic"/>
            </a:endParaRPr>
          </a:p>
        </p:txBody>
      </p:sp>
      <p:sp>
        <p:nvSpPr>
          <p:cNvPr id="146" name="Google Shape;146;p1"/>
          <p:cNvSpPr txBox="1"/>
          <p:nvPr/>
        </p:nvSpPr>
        <p:spPr>
          <a:xfrm>
            <a:off x="657973" y="3574708"/>
            <a:ext cx="7728789" cy="515067"/>
          </a:xfrm>
          <a:prstGeom prst="rect">
            <a:avLst/>
          </a:prstGeom>
          <a:solidFill>
            <a:srgbClr val="15458F"/>
          </a:solidFill>
          <a:ln>
            <a:noFill/>
          </a:ln>
        </p:spPr>
        <p:txBody>
          <a:bodyPr spcFirstLastPara="1" wrap="square" lIns="91425" tIns="45700" rIns="91425" bIns="45700" anchor="t" anchorCtr="0">
            <a:noAutofit/>
          </a:bodyPr>
          <a:lstStyle/>
          <a:p>
            <a:pPr>
              <a:lnSpc>
                <a:spcPct val="90000"/>
              </a:lnSpc>
              <a:buClr>
                <a:schemeClr val="lt1"/>
              </a:buClr>
              <a:buSzPts val="3200"/>
            </a:pPr>
            <a:r>
              <a:rPr lang="ja-JP" altLang="en-US" sz="3600" b="1" dirty="0">
                <a:solidFill>
                  <a:schemeClr val="lt1"/>
                </a:solidFill>
                <a:latin typeface="HG丸ｺﾞｼｯｸM-PRO" panose="020F0600000000000000" pitchFamily="50" charset="-128"/>
                <a:ea typeface="HG丸ｺﾞｼｯｸM-PRO" panose="020F0600000000000000" pitchFamily="50" charset="-128"/>
                <a:cs typeface="MS PGothic"/>
                <a:sym typeface="MS PGothic"/>
              </a:rPr>
              <a:t>米山奨学事業の設立の目的と歴史　</a:t>
            </a:r>
            <a:r>
              <a:rPr lang="ja-JP" altLang="en-US" sz="3200" b="1" dirty="0">
                <a:solidFill>
                  <a:schemeClr val="lt1"/>
                </a:solidFill>
                <a:latin typeface="HG丸ｺﾞｼｯｸM-PRO" panose="020F0600000000000000" pitchFamily="50" charset="-128"/>
                <a:ea typeface="HG丸ｺﾞｼｯｸM-PRO" panose="020F0600000000000000" pitchFamily="50" charset="-128"/>
                <a:cs typeface="MS PGothic"/>
                <a:sym typeface="MS PGothic"/>
              </a:rPr>
              <a:t>　　　　　　　　　　　　　　　　　　</a:t>
            </a:r>
            <a:endParaRPr lang="ja-JP" altLang="en-US" sz="1200" b="1" i="0" u="none" strike="noStrike" cap="none" dirty="0">
              <a:solidFill>
                <a:schemeClr val="bg1"/>
              </a:solidFill>
              <a:latin typeface="HG丸ｺﾞｼｯｸM-PRO" panose="020F0600000000000000" pitchFamily="50" charset="-128"/>
              <a:ea typeface="HG丸ｺﾞｼｯｸM-PRO" panose="020F0600000000000000" pitchFamily="50" charset="-128"/>
              <a:sym typeface="Arial"/>
            </a:endParaRPr>
          </a:p>
          <a:p>
            <a:pPr marL="0" marR="0" lvl="0" indent="0" rtl="0">
              <a:lnSpc>
                <a:spcPct val="90000"/>
              </a:lnSpc>
              <a:spcBef>
                <a:spcPts val="0"/>
              </a:spcBef>
              <a:spcAft>
                <a:spcPts val="0"/>
              </a:spcAft>
              <a:buClr>
                <a:schemeClr val="lt1"/>
              </a:buClr>
              <a:buSzPts val="3200"/>
              <a:buFont typeface="Arial"/>
              <a:buNone/>
            </a:pPr>
            <a:endParaRPr lang="ja-JP" altLang="en-US" sz="3200" b="1" i="0" u="none" strike="noStrike" cap="none" dirty="0">
              <a:solidFill>
                <a:schemeClr val="lt1"/>
              </a:solidFill>
              <a:latin typeface="Arial"/>
              <a:ea typeface="Arial"/>
              <a:cs typeface="Arial"/>
              <a:sym typeface="Arial"/>
            </a:endParaRPr>
          </a:p>
        </p:txBody>
      </p:sp>
      <p:sp>
        <p:nvSpPr>
          <p:cNvPr id="148" name="Google Shape;148;p1"/>
          <p:cNvSpPr txBox="1"/>
          <p:nvPr/>
        </p:nvSpPr>
        <p:spPr>
          <a:xfrm>
            <a:off x="2766815" y="5323756"/>
            <a:ext cx="8534160" cy="46560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lt1"/>
              </a:buClr>
              <a:buSzPts val="3200"/>
              <a:buFont typeface="Arial"/>
              <a:buNone/>
            </a:pPr>
            <a:r>
              <a:rPr lang="en-US" altLang="ja-JP" sz="2400" b="1" i="0" u="none" strike="noStrike" cap="none" dirty="0">
                <a:solidFill>
                  <a:schemeClr val="lt1"/>
                </a:solidFill>
                <a:latin typeface="HGS行書体" panose="03000600000000000000" pitchFamily="66" charset="-128"/>
                <a:ea typeface="HGS行書体" panose="03000600000000000000" pitchFamily="66" charset="-128"/>
                <a:cs typeface="MS PGothic"/>
                <a:sym typeface="MS PGothic"/>
              </a:rPr>
              <a:t>2025‐26</a:t>
            </a:r>
            <a:r>
              <a:rPr lang="ja-JP" altLang="en-US" sz="2400" b="1" i="0" u="none" strike="noStrike" cap="none" dirty="0">
                <a:solidFill>
                  <a:schemeClr val="lt1"/>
                </a:solidFill>
                <a:latin typeface="HGS行書体" panose="03000600000000000000" pitchFamily="66" charset="-128"/>
                <a:ea typeface="HGS行書体" panose="03000600000000000000" pitchFamily="66" charset="-128"/>
                <a:cs typeface="MS PGothic"/>
                <a:sym typeface="MS PGothic"/>
              </a:rPr>
              <a:t>委員長　三浦 信一　清田ロータリークラブ</a:t>
            </a:r>
            <a:endParaRPr sz="2400" dirty="0">
              <a:latin typeface="HGS行書体" panose="03000600000000000000" pitchFamily="66" charset="-128"/>
              <a:ea typeface="HGS行書体" panose="03000600000000000000" pitchFamily="66" charset="-128"/>
            </a:endParaRPr>
          </a:p>
        </p:txBody>
      </p:sp>
      <p:sp>
        <p:nvSpPr>
          <p:cNvPr id="150" name="Google Shape;150;p1"/>
          <p:cNvSpPr txBox="1"/>
          <p:nvPr/>
        </p:nvSpPr>
        <p:spPr>
          <a:xfrm>
            <a:off x="2980824" y="335576"/>
            <a:ext cx="7986319" cy="810524"/>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0"/>
              </a:spcBef>
              <a:spcAft>
                <a:spcPts val="0"/>
              </a:spcAft>
              <a:buClr>
                <a:srgbClr val="15458F"/>
              </a:buClr>
              <a:buSzPts val="4000"/>
              <a:buFont typeface="Arial"/>
              <a:buNone/>
            </a:pPr>
            <a:r>
              <a:rPr lang="en-US" sz="4000" b="1" i="0" u="none" strike="noStrike" cap="none" dirty="0">
                <a:solidFill>
                  <a:srgbClr val="15458F"/>
                </a:solidFill>
                <a:latin typeface="Times New Roman"/>
                <a:ea typeface="Times New Roman"/>
                <a:cs typeface="Times New Roman"/>
                <a:sym typeface="Times New Roman"/>
              </a:rPr>
              <a:t>Rotary International District 2510 　　　　　　</a:t>
            </a:r>
            <a:endParaRPr sz="4000" b="1" i="0" u="none" strike="noStrike" cap="none" dirty="0">
              <a:solidFill>
                <a:srgbClr val="15458F"/>
              </a:solidFill>
              <a:latin typeface="Times New Roman"/>
              <a:ea typeface="Times New Roman"/>
              <a:cs typeface="Times New Roman"/>
              <a:sym typeface="Times New Roman"/>
            </a:endParaRPr>
          </a:p>
        </p:txBody>
      </p:sp>
      <p:sp>
        <p:nvSpPr>
          <p:cNvPr id="6" name="Rectangle 10">
            <a:extLst>
              <a:ext uri="{FF2B5EF4-FFF2-40B4-BE49-F238E27FC236}">
                <a16:creationId xmlns:a16="http://schemas.microsoft.com/office/drawing/2014/main" id="{F0DBFE80-F358-D9D1-18D5-12F02C56510A}"/>
              </a:ext>
            </a:extLst>
          </p:cNvPr>
          <p:cNvSpPr txBox="1">
            <a:spLocks noChangeArrowheads="1"/>
          </p:cNvSpPr>
          <p:nvPr/>
        </p:nvSpPr>
        <p:spPr>
          <a:xfrm>
            <a:off x="1980610" y="1372852"/>
            <a:ext cx="9540111" cy="1371469"/>
          </a:xfrm>
          <a:prstGeom prst="rect">
            <a:avLst/>
          </a:prstGeom>
          <a:gradFill flip="none" rotWithShape="1">
            <a:gsLst>
              <a:gs pos="0">
                <a:srgbClr val="FF66CC">
                  <a:tint val="66000"/>
                  <a:satMod val="160000"/>
                </a:srgbClr>
              </a:gs>
              <a:gs pos="23000">
                <a:srgbClr val="FF66CC">
                  <a:tint val="44500"/>
                  <a:satMod val="160000"/>
                  <a:alpha val="87000"/>
                  <a:lumMod val="78000"/>
                  <a:lumOff val="22000"/>
                </a:srgbClr>
              </a:gs>
              <a:gs pos="100000">
                <a:srgbClr val="FF66CC">
                  <a:tint val="23500"/>
                  <a:satMod val="160000"/>
                </a:srgbClr>
              </a:gs>
            </a:gsLst>
            <a:lin ang="0" scaled="1"/>
            <a:tileRect/>
          </a:gradFill>
          <a:ln>
            <a:noFill/>
          </a:ln>
          <a:effectLst>
            <a:outerShdw blurRad="40000" dist="20000" dir="5400000" rotWithShape="0">
              <a:srgbClr val="000000">
                <a:alpha val="38000"/>
              </a:srgbClr>
            </a:outerShdw>
            <a:softEdge rad="177800"/>
          </a:effectLst>
        </p:spPr>
        <p:style>
          <a:lnRef idx="1">
            <a:schemeClr val="accent2"/>
          </a:lnRef>
          <a:fillRef idx="2">
            <a:schemeClr val="accent2"/>
          </a:fillRef>
          <a:effectRef idx="1">
            <a:schemeClr val="accent2"/>
          </a:effectRef>
          <a:fontRef idx="minor">
            <a:schemeClr val="dk1"/>
          </a:fontRef>
        </p:style>
        <p:txBody>
          <a:bodyPr lIns="0" tIns="0" rIns="0" bIns="0"/>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400050" lvl="1" indent="0">
              <a:spcBef>
                <a:spcPct val="0"/>
              </a:spcBef>
              <a:spcAft>
                <a:spcPts val="2400"/>
              </a:spcAft>
              <a:buFontTx/>
              <a:buNone/>
            </a:pPr>
            <a:br>
              <a:rPr lang="en-US" altLang="ja-JP" sz="1600" dirty="0">
                <a:solidFill>
                  <a:srgbClr val="01B4E7"/>
                </a:solidFill>
                <a:latin typeface="Arial" panose="020B0604020202020204" pitchFamily="34" charset="0"/>
                <a:cs typeface="Arial" panose="020B0604020202020204" pitchFamily="34" charset="0"/>
              </a:rPr>
            </a:br>
            <a:r>
              <a:rPr lang="ja-JP" altLang="en-US" sz="1600" dirty="0">
                <a:solidFill>
                  <a:srgbClr val="01B4E7"/>
                </a:solidFill>
                <a:latin typeface="Arial" panose="020B0604020202020204" pitchFamily="34" charset="0"/>
                <a:cs typeface="Arial" panose="020B0604020202020204" pitchFamily="34" charset="0"/>
              </a:rPr>
              <a:t>　　</a:t>
            </a:r>
            <a:r>
              <a:rPr lang="ja-JP" altLang="en-US" sz="5400" dirty="0">
                <a:solidFill>
                  <a:schemeClr val="accent1">
                    <a:lumMod val="50000"/>
                  </a:schemeClr>
                </a:solidFill>
                <a:latin typeface="HGS行書体" panose="03000600000000000000" pitchFamily="66" charset="-128"/>
                <a:ea typeface="HGS行書体" panose="03000600000000000000" pitchFamily="66" charset="-128"/>
                <a:cs typeface="Arial" panose="020B0604020202020204" pitchFamily="34" charset="0"/>
              </a:rPr>
              <a:t>米山記念奨学・学友委員会</a:t>
            </a:r>
            <a:endParaRPr lang="en-US" sz="5400" dirty="0">
              <a:solidFill>
                <a:schemeClr val="accent1">
                  <a:lumMod val="50000"/>
                </a:schemeClr>
              </a:solidFill>
              <a:latin typeface="HGS行書体" panose="03000600000000000000" pitchFamily="66" charset="-128"/>
              <a:ea typeface="HGS行書体" panose="03000600000000000000" pitchFamily="66" charset="-128"/>
              <a:cs typeface="Arial" panose="020B0604020202020204" pitchFamily="34" charset="0"/>
            </a:endParaRPr>
          </a:p>
        </p:txBody>
      </p:sp>
      <p:sp>
        <p:nvSpPr>
          <p:cNvPr id="7" name="Google Shape;146;p1">
            <a:extLst>
              <a:ext uri="{FF2B5EF4-FFF2-40B4-BE49-F238E27FC236}">
                <a16:creationId xmlns:a16="http://schemas.microsoft.com/office/drawing/2014/main" id="{4DC890FC-4418-A703-8214-5E6B1D6F9CD1}"/>
              </a:ext>
            </a:extLst>
          </p:cNvPr>
          <p:cNvSpPr txBox="1"/>
          <p:nvPr/>
        </p:nvSpPr>
        <p:spPr>
          <a:xfrm>
            <a:off x="4785255" y="4428854"/>
            <a:ext cx="7203013" cy="515066"/>
          </a:xfrm>
          <a:prstGeom prst="rect">
            <a:avLst/>
          </a:prstGeom>
          <a:solidFill>
            <a:srgbClr val="15458F"/>
          </a:solidFill>
          <a:ln>
            <a:noFill/>
          </a:ln>
        </p:spPr>
        <p:txBody>
          <a:bodyPr spcFirstLastPara="1" wrap="square" lIns="91425" tIns="45700" rIns="91425" bIns="45700" anchor="t" anchorCtr="0">
            <a:noAutofit/>
          </a:bodyPr>
          <a:lstStyle/>
          <a:p>
            <a:pPr>
              <a:lnSpc>
                <a:spcPct val="90000"/>
              </a:lnSpc>
              <a:buClr>
                <a:schemeClr val="lt1"/>
              </a:buClr>
              <a:buSzPts val="3200"/>
            </a:pPr>
            <a:r>
              <a:rPr lang="en-US" altLang="ja-JP" sz="3600" b="1" dirty="0">
                <a:solidFill>
                  <a:schemeClr val="lt1"/>
                </a:solidFill>
                <a:latin typeface="HG丸ｺﾞｼｯｸM-PRO" panose="020F0600000000000000" pitchFamily="50" charset="-128"/>
                <a:ea typeface="HG丸ｺﾞｼｯｸM-PRO" panose="020F0600000000000000" pitchFamily="50" charset="-128"/>
                <a:cs typeface="MS PGothic"/>
                <a:sym typeface="MS PGothic"/>
              </a:rPr>
              <a:t>RID2510</a:t>
            </a:r>
            <a:r>
              <a:rPr lang="ja-JP" altLang="en-US" sz="3600" b="1" dirty="0">
                <a:solidFill>
                  <a:schemeClr val="lt1"/>
                </a:solidFill>
                <a:latin typeface="HG丸ｺﾞｼｯｸM-PRO" panose="020F0600000000000000" pitchFamily="50" charset="-128"/>
                <a:ea typeface="HG丸ｺﾞｼｯｸM-PRO" panose="020F0600000000000000" pitchFamily="50" charset="-128"/>
                <a:cs typeface="MS PGothic"/>
                <a:sym typeface="MS PGothic"/>
              </a:rPr>
              <a:t>の米山奨学事業の現状　　　　　　</a:t>
            </a:r>
            <a:endParaRPr lang="ja-JP" altLang="en-US" sz="3600" b="1" i="0" u="none" strike="noStrike" cap="none" dirty="0">
              <a:solidFill>
                <a:schemeClr val="bg1"/>
              </a:solidFill>
              <a:latin typeface="HG丸ｺﾞｼｯｸM-PRO" panose="020F0600000000000000" pitchFamily="50" charset="-128"/>
              <a:ea typeface="HG丸ｺﾞｼｯｸM-PRO" panose="020F0600000000000000" pitchFamily="50" charset="-128"/>
              <a:sym typeface="Arial"/>
            </a:endParaRPr>
          </a:p>
          <a:p>
            <a:pPr marL="0" marR="0" lvl="0" indent="0" rtl="0">
              <a:lnSpc>
                <a:spcPct val="90000"/>
              </a:lnSpc>
              <a:spcBef>
                <a:spcPts val="0"/>
              </a:spcBef>
              <a:spcAft>
                <a:spcPts val="0"/>
              </a:spcAft>
              <a:buClr>
                <a:schemeClr val="lt1"/>
              </a:buClr>
              <a:buSzPts val="3200"/>
              <a:buFont typeface="Arial"/>
              <a:buNone/>
            </a:pPr>
            <a:endParaRPr lang="ja-JP" altLang="en-US" sz="3200" b="1" i="0" u="none" strike="noStrike" cap="none" dirty="0">
              <a:solidFill>
                <a:schemeClr val="lt1"/>
              </a:solidFill>
              <a:latin typeface="Arial"/>
              <a:ea typeface="Arial"/>
              <a:cs typeface="Arial"/>
              <a:sym typeface="Arial"/>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61" name="Google Shape;161;p2"/>
          <p:cNvSpPr txBox="1"/>
          <p:nvPr/>
        </p:nvSpPr>
        <p:spPr>
          <a:xfrm>
            <a:off x="1482750" y="1066800"/>
            <a:ext cx="6635700" cy="82200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4000"/>
              <a:buFont typeface="Arial"/>
              <a:buNone/>
            </a:pPr>
            <a:endParaRPr sz="4000" b="1" i="0" u="none" strike="noStrike" cap="none">
              <a:solidFill>
                <a:schemeClr val="lt1"/>
              </a:solidFill>
              <a:latin typeface="MS PGothic"/>
              <a:ea typeface="MS PGothic"/>
              <a:cs typeface="MS PGothic"/>
              <a:sym typeface="MS PGothic"/>
            </a:endParaRPr>
          </a:p>
          <a:p>
            <a:pPr marL="0" marR="0" lvl="0" indent="0" algn="l" rtl="0">
              <a:lnSpc>
                <a:spcPct val="90000"/>
              </a:lnSpc>
              <a:spcBef>
                <a:spcPts val="1000"/>
              </a:spcBef>
              <a:spcAft>
                <a:spcPts val="0"/>
              </a:spcAft>
              <a:buClr>
                <a:schemeClr val="dk1"/>
              </a:buClr>
              <a:buSzPts val="4000"/>
              <a:buFont typeface="Arial"/>
              <a:buNone/>
            </a:pPr>
            <a:endParaRPr sz="4000" b="1" i="0" u="none" strike="noStrike" cap="none">
              <a:solidFill>
                <a:schemeClr val="lt1"/>
              </a:solidFill>
              <a:latin typeface="MS PGothic"/>
              <a:ea typeface="MS PGothic"/>
              <a:cs typeface="MS PGothic"/>
              <a:sym typeface="MS PGothic"/>
            </a:endParaRPr>
          </a:p>
        </p:txBody>
      </p:sp>
      <p:sp>
        <p:nvSpPr>
          <p:cNvPr id="162" name="Google Shape;162;p2"/>
          <p:cNvSpPr txBox="1"/>
          <p:nvPr/>
        </p:nvSpPr>
        <p:spPr>
          <a:xfrm>
            <a:off x="7714257" y="4953842"/>
            <a:ext cx="3252541" cy="465667"/>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lt1"/>
              </a:buClr>
              <a:buSzPts val="3200"/>
              <a:buFont typeface="Arial"/>
              <a:buNone/>
            </a:pPr>
            <a:r>
              <a:rPr lang="en-US" sz="3200" b="1" i="0" u="none" strike="noStrike" cap="none">
                <a:solidFill>
                  <a:schemeClr val="lt1"/>
                </a:solidFill>
                <a:latin typeface="MS PGothic"/>
                <a:ea typeface="MS PGothic"/>
                <a:cs typeface="MS PGothic"/>
                <a:sym typeface="MS PGothic"/>
              </a:rPr>
              <a:t>　</a:t>
            </a:r>
            <a:r>
              <a:rPr lang="en-US" sz="1800" b="1" i="0" u="none" strike="noStrike" cap="none">
                <a:solidFill>
                  <a:schemeClr val="lt1"/>
                </a:solidFill>
                <a:latin typeface="MS PGothic"/>
                <a:ea typeface="MS PGothic"/>
                <a:cs typeface="MS PGothic"/>
                <a:sym typeface="MS PGothic"/>
              </a:rPr>
              <a:t>　</a:t>
            </a:r>
            <a:r>
              <a:rPr lang="en-US" sz="2800" b="1" i="0" u="none" strike="noStrike" cap="none">
                <a:solidFill>
                  <a:schemeClr val="lt1"/>
                </a:solidFill>
                <a:latin typeface="MS PGothic"/>
                <a:ea typeface="MS PGothic"/>
                <a:cs typeface="MS PGothic"/>
                <a:sym typeface="MS PGothic"/>
              </a:rPr>
              <a:t>氏名</a:t>
            </a:r>
            <a:endParaRPr/>
          </a:p>
        </p:txBody>
      </p:sp>
      <p:pic>
        <p:nvPicPr>
          <p:cNvPr id="163" name="Google Shape;163;p2"/>
          <p:cNvPicPr preferRelativeResize="0"/>
          <p:nvPr/>
        </p:nvPicPr>
        <p:blipFill rotWithShape="1">
          <a:blip r:embed="rId4">
            <a:alphaModFix/>
          </a:blip>
          <a:srcRect/>
          <a:stretch/>
        </p:blipFill>
        <p:spPr>
          <a:xfrm>
            <a:off x="101823" y="6494611"/>
            <a:ext cx="753854" cy="285579"/>
          </a:xfrm>
          <a:prstGeom prst="rect">
            <a:avLst/>
          </a:prstGeom>
          <a:noFill/>
          <a:ln>
            <a:noFill/>
          </a:ln>
        </p:spPr>
      </p:pic>
      <p:sp>
        <p:nvSpPr>
          <p:cNvPr id="164" name="Google Shape;164;p2"/>
          <p:cNvSpPr txBox="1"/>
          <p:nvPr/>
        </p:nvSpPr>
        <p:spPr>
          <a:xfrm>
            <a:off x="0" y="6298736"/>
            <a:ext cx="2164360" cy="30632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rgbClr val="15458F"/>
              </a:buClr>
              <a:buSzPts val="900"/>
              <a:buFont typeface="Arial"/>
              <a:buNone/>
            </a:pPr>
            <a:r>
              <a:rPr lang="en-US" sz="900" b="1" i="0" u="none" strike="noStrike" cap="none">
                <a:solidFill>
                  <a:srgbClr val="15458F"/>
                </a:solidFill>
                <a:latin typeface="Arial"/>
                <a:ea typeface="Arial"/>
                <a:cs typeface="Arial"/>
                <a:sym typeface="Arial"/>
              </a:rPr>
              <a:t>Rotary International District 2510 　　　　　　</a:t>
            </a:r>
            <a:endParaRPr sz="900" b="1" i="0" u="none" strike="noStrike" cap="none">
              <a:solidFill>
                <a:srgbClr val="F7A81B"/>
              </a:solidFill>
              <a:latin typeface="Arial"/>
              <a:ea typeface="Arial"/>
              <a:cs typeface="Arial"/>
              <a:sym typeface="Arial"/>
            </a:endParaRPr>
          </a:p>
        </p:txBody>
      </p:sp>
      <p:sp>
        <p:nvSpPr>
          <p:cNvPr id="166" name="Google Shape;166;p2"/>
          <p:cNvSpPr txBox="1"/>
          <p:nvPr/>
        </p:nvSpPr>
        <p:spPr>
          <a:xfrm>
            <a:off x="8910955" y="6473092"/>
            <a:ext cx="2358408" cy="219604"/>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rgbClr val="F7A81B"/>
              </a:buClr>
              <a:buSzPts val="900"/>
              <a:buFont typeface="Arial"/>
              <a:buNone/>
            </a:pPr>
            <a:r>
              <a:rPr lang="en-US" sz="900" b="1" i="0" u="none" strike="noStrike" cap="none" dirty="0">
                <a:solidFill>
                  <a:schemeClr val="accent3"/>
                </a:solidFill>
                <a:latin typeface="Arial"/>
                <a:ea typeface="Arial"/>
                <a:cs typeface="Arial"/>
                <a:sym typeface="Arial"/>
              </a:rPr>
              <a:t>『</a:t>
            </a:r>
            <a:r>
              <a:rPr lang="en-US" altLang="ja-JP" sz="900" b="1" i="0" u="none" strike="noStrike" cap="none" dirty="0">
                <a:solidFill>
                  <a:schemeClr val="accent3"/>
                </a:solidFill>
                <a:latin typeface="Arial"/>
                <a:ea typeface="Arial"/>
                <a:cs typeface="Arial"/>
                <a:sym typeface="Arial"/>
              </a:rPr>
              <a:t>2024-25</a:t>
            </a:r>
            <a:r>
              <a:rPr lang="ja-JP" altLang="en-US" sz="900" b="1" i="0" u="none" strike="noStrike" cap="none" dirty="0">
                <a:solidFill>
                  <a:schemeClr val="accent3"/>
                </a:solidFill>
                <a:latin typeface="Arial"/>
                <a:ea typeface="Arial"/>
                <a:cs typeface="Arial"/>
                <a:sym typeface="Arial"/>
              </a:rPr>
              <a:t>のための</a:t>
            </a:r>
            <a:r>
              <a:rPr lang="en-US" altLang="ja-JP" sz="900" b="1" i="0" u="none" strike="noStrike" cap="none" dirty="0">
                <a:solidFill>
                  <a:schemeClr val="accent3"/>
                </a:solidFill>
                <a:latin typeface="Arial"/>
                <a:ea typeface="Arial"/>
                <a:cs typeface="Arial"/>
                <a:sym typeface="Arial"/>
              </a:rPr>
              <a:t>AG</a:t>
            </a:r>
            <a:r>
              <a:rPr lang="ja-JP" altLang="en-US" sz="900" b="1" i="0" u="none" strike="noStrike" cap="none" dirty="0">
                <a:solidFill>
                  <a:schemeClr val="accent3"/>
                </a:solidFill>
                <a:latin typeface="Arial"/>
                <a:ea typeface="Arial"/>
                <a:cs typeface="Arial"/>
                <a:sym typeface="Arial"/>
              </a:rPr>
              <a:t>研修会議＃１</a:t>
            </a:r>
            <a:r>
              <a:rPr lang="en-US" sz="900" b="1" i="0" u="none" strike="noStrike" cap="none" dirty="0">
                <a:solidFill>
                  <a:schemeClr val="accent3"/>
                </a:solidFill>
                <a:latin typeface="Arial"/>
                <a:ea typeface="Arial"/>
                <a:cs typeface="Arial"/>
                <a:sym typeface="Arial"/>
              </a:rPr>
              <a:t>』</a:t>
            </a:r>
            <a:endParaRPr sz="900" b="1" i="0" u="none" strike="noStrike" cap="none" dirty="0">
              <a:solidFill>
                <a:schemeClr val="accent3"/>
              </a:solidFill>
              <a:latin typeface="Arial"/>
              <a:ea typeface="Arial"/>
              <a:cs typeface="Arial"/>
              <a:sym typeface="Arial"/>
            </a:endParaRPr>
          </a:p>
        </p:txBody>
      </p:sp>
      <p:pic>
        <p:nvPicPr>
          <p:cNvPr id="2" name="図 1">
            <a:extLst>
              <a:ext uri="{FF2B5EF4-FFF2-40B4-BE49-F238E27FC236}">
                <a16:creationId xmlns:a16="http://schemas.microsoft.com/office/drawing/2014/main" id="{885936B7-C4DB-1B9A-F762-AF423DEF24C6}"/>
              </a:ext>
            </a:extLst>
          </p:cNvPr>
          <p:cNvPicPr>
            <a:picLocks noChangeAspect="1"/>
          </p:cNvPicPr>
          <p:nvPr/>
        </p:nvPicPr>
        <p:blipFill>
          <a:blip r:embed="rId5"/>
          <a:stretch>
            <a:fillRect/>
          </a:stretch>
        </p:blipFill>
        <p:spPr>
          <a:xfrm>
            <a:off x="11144858" y="5830203"/>
            <a:ext cx="890093" cy="883997"/>
          </a:xfrm>
          <a:prstGeom prst="rect">
            <a:avLst/>
          </a:prstGeom>
        </p:spPr>
      </p:pic>
      <p:pic>
        <p:nvPicPr>
          <p:cNvPr id="4" name="コンテンツ プレースホルダー 8">
            <a:extLst>
              <a:ext uri="{FF2B5EF4-FFF2-40B4-BE49-F238E27FC236}">
                <a16:creationId xmlns:a16="http://schemas.microsoft.com/office/drawing/2014/main" id="{BE25B02C-4D5C-D33B-4D13-FD5586FB7A8B}"/>
              </a:ext>
            </a:extLst>
          </p:cNvPr>
          <p:cNvPicPr>
            <a:picLocks/>
          </p:cNvPicPr>
          <p:nvPr/>
        </p:nvPicPr>
        <p:blipFill>
          <a:blip r:embed="rId6" cstate="print">
            <a:clrChange>
              <a:clrFrom>
                <a:srgbClr val="000000">
                  <a:alpha val="0"/>
                </a:srgbClr>
              </a:clrFrom>
              <a:clrTo>
                <a:srgbClr val="000000">
                  <a:alpha val="0"/>
                </a:srgbClr>
              </a:clrTo>
            </a:clrChange>
            <a:extLst>
              <a:ext uri="{28A0092B-C50C-407E-A947-70E740481C1C}">
                <a14:useLocalDpi xmlns:a14="http://schemas.microsoft.com/office/drawing/2010/main" val="0"/>
              </a:ext>
            </a:extLst>
          </a:blip>
          <a:srcRect/>
          <a:stretch>
            <a:fillRect/>
          </a:stretch>
        </p:blipFill>
        <p:spPr bwMode="auto">
          <a:xfrm>
            <a:off x="4745116" y="3417604"/>
            <a:ext cx="2701767" cy="3034292"/>
          </a:xfrm>
          <a:prstGeom prst="rect">
            <a:avLst/>
          </a:prstGeom>
          <a:noFill/>
          <a:ln>
            <a:noFill/>
          </a:ln>
        </p:spPr>
      </p:pic>
      <p:sp>
        <p:nvSpPr>
          <p:cNvPr id="5" name="テキスト ボックス 4">
            <a:extLst>
              <a:ext uri="{FF2B5EF4-FFF2-40B4-BE49-F238E27FC236}">
                <a16:creationId xmlns:a16="http://schemas.microsoft.com/office/drawing/2014/main" id="{EACF6D6B-3437-CD3F-87F5-68C4F9D9E585}"/>
              </a:ext>
            </a:extLst>
          </p:cNvPr>
          <p:cNvSpPr txBox="1"/>
          <p:nvPr/>
        </p:nvSpPr>
        <p:spPr>
          <a:xfrm>
            <a:off x="1523999" y="2139274"/>
            <a:ext cx="9144000" cy="784830"/>
          </a:xfrm>
          <a:prstGeom prst="rect">
            <a:avLst/>
          </a:prstGeom>
          <a:noFill/>
        </p:spPr>
        <p:txBody>
          <a:bodyPr wrap="square" rtlCol="0">
            <a:spAutoFit/>
          </a:bodyPr>
          <a:lstStyle/>
          <a:p>
            <a:pPr algn="ctr">
              <a:defRPr/>
            </a:pPr>
            <a:r>
              <a:rPr kumimoji="1" lang="ja-JP" altLang="en-US" sz="4500" b="1" dirty="0">
                <a:solidFill>
                  <a:srgbClr val="002060"/>
                </a:solidFill>
                <a:latin typeface="ＭＳ Ｐ明朝" panose="02020600040205080304" pitchFamily="18" charset="-128"/>
                <a:ea typeface="ＭＳ Ｐ明朝" panose="02020600040205080304" pitchFamily="18" charset="-128"/>
              </a:rPr>
              <a:t>ご清聴ありがとうございました。</a:t>
            </a:r>
          </a:p>
        </p:txBody>
      </p:sp>
      <p:pic>
        <p:nvPicPr>
          <p:cNvPr id="6" name="コンテンツ プレースホルダー 3">
            <a:extLst>
              <a:ext uri="{FF2B5EF4-FFF2-40B4-BE49-F238E27FC236}">
                <a16:creationId xmlns:a16="http://schemas.microsoft.com/office/drawing/2014/main" id="{D7B749C4-2416-9BFC-5338-D909B99094C7}"/>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425552" y="286073"/>
            <a:ext cx="3340894" cy="2109396"/>
          </a:xfrm>
          <a:prstGeom prst="rect">
            <a:avLst/>
          </a:prstGeom>
          <a:solidFill>
            <a:schemeClr val="bg1"/>
          </a:solidFill>
          <a:ln>
            <a:noFill/>
          </a:ln>
          <a:effectLst>
            <a:softEdge rad="112500"/>
          </a:effectLst>
        </p:spPr>
      </p:pic>
    </p:spTree>
    <p:custDataLst>
      <p:tags r:id="rId1"/>
    </p:custDataLst>
    <p:extLst>
      <p:ext uri="{BB962C8B-B14F-4D97-AF65-F5344CB8AC3E}">
        <p14:creationId xmlns:p14="http://schemas.microsoft.com/office/powerpoint/2010/main" val="248053354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p:cTn id="25" dur="1000" fill="hold"/>
                                        <p:tgtEl>
                                          <p:spTgt spid="5"/>
                                        </p:tgtEl>
                                        <p:attrNameLst>
                                          <p:attrName>ppt_w</p:attrName>
                                        </p:attrNameLst>
                                      </p:cBhvr>
                                      <p:tavLst>
                                        <p:tav tm="0">
                                          <p:val>
                                            <p:fltVal val="0"/>
                                          </p:val>
                                        </p:tav>
                                        <p:tav tm="100000">
                                          <p:val>
                                            <p:strVal val="#ppt_w"/>
                                          </p:val>
                                        </p:tav>
                                      </p:tavLst>
                                    </p:anim>
                                    <p:anim calcmode="lin" valueType="num">
                                      <p:cBhvr>
                                        <p:cTn id="26" dur="1000" fill="hold"/>
                                        <p:tgtEl>
                                          <p:spTgt spid="5"/>
                                        </p:tgtEl>
                                        <p:attrNameLst>
                                          <p:attrName>ppt_h</p:attrName>
                                        </p:attrNameLst>
                                      </p:cBhvr>
                                      <p:tavLst>
                                        <p:tav tm="0">
                                          <p:val>
                                            <p:fltVal val="0"/>
                                          </p:val>
                                        </p:tav>
                                        <p:tav tm="100000">
                                          <p:val>
                                            <p:strVal val="#ppt_h"/>
                                          </p:val>
                                        </p:tav>
                                      </p:tavLst>
                                    </p:anim>
                                    <p:anim calcmode="lin" valueType="num">
                                      <p:cBhvr>
                                        <p:cTn id="27" dur="1000" fill="hold"/>
                                        <p:tgtEl>
                                          <p:spTgt spid="5"/>
                                        </p:tgtEl>
                                        <p:attrNameLst>
                                          <p:attrName>style.rotation</p:attrName>
                                        </p:attrNameLst>
                                      </p:cBhvr>
                                      <p:tavLst>
                                        <p:tav tm="0">
                                          <p:val>
                                            <p:fltVal val="90"/>
                                          </p:val>
                                        </p:tav>
                                        <p:tav tm="100000">
                                          <p:val>
                                            <p:fltVal val="0"/>
                                          </p:val>
                                        </p:tav>
                                      </p:tavLst>
                                    </p:anim>
                                    <p:animEffect transition="in" filter="fade">
                                      <p:cBhvr>
                                        <p:cTn id="28"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2"/>
          <p:cNvSpPr/>
          <p:nvPr/>
        </p:nvSpPr>
        <p:spPr>
          <a:xfrm>
            <a:off x="0" y="0"/>
            <a:ext cx="12192000" cy="1066800"/>
          </a:xfrm>
          <a:prstGeom prst="rect">
            <a:avLst/>
          </a:prstGeom>
          <a:solidFill>
            <a:srgbClr val="15458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ja-JP" altLang="en-US" sz="4800" dirty="0">
                <a:solidFill>
                  <a:schemeClr val="lt1"/>
                </a:solidFill>
                <a:highlight>
                  <a:srgbClr val="17458F"/>
                </a:highlight>
                <a:latin typeface="HG丸ｺﾞｼｯｸM-PRO" panose="020F0600000000000000" pitchFamily="50" charset="-128"/>
                <a:ea typeface="HG丸ｺﾞｼｯｸM-PRO" panose="020F0600000000000000" pitchFamily="50" charset="-128"/>
                <a:cs typeface="MS PMincho"/>
                <a:sym typeface="MS PMincho"/>
              </a:rPr>
              <a:t>米山記念奨学事業の始まりは米山基金</a:t>
            </a:r>
            <a:endParaRPr sz="4800" dirty="0">
              <a:solidFill>
                <a:schemeClr val="lt1"/>
              </a:solidFill>
              <a:highlight>
                <a:srgbClr val="17458F"/>
              </a:highlight>
              <a:latin typeface="HG丸ｺﾞｼｯｸM-PRO" panose="020F0600000000000000" pitchFamily="50" charset="-128"/>
              <a:ea typeface="HG丸ｺﾞｼｯｸM-PRO" panose="020F0600000000000000" pitchFamily="50" charset="-128"/>
              <a:cs typeface="MS PMincho"/>
              <a:sym typeface="MS PMincho"/>
            </a:endParaRPr>
          </a:p>
        </p:txBody>
      </p:sp>
      <p:sp>
        <p:nvSpPr>
          <p:cNvPr id="160" name="Google Shape;160;p2"/>
          <p:cNvSpPr txBox="1"/>
          <p:nvPr/>
        </p:nvSpPr>
        <p:spPr>
          <a:xfrm>
            <a:off x="-640984" y="7120735"/>
            <a:ext cx="5329985" cy="987620"/>
          </a:xfrm>
          <a:prstGeom prst="rect">
            <a:avLst/>
          </a:prstGeom>
          <a:noFill/>
          <a:ln>
            <a:noFill/>
          </a:ln>
        </p:spPr>
        <p:txBody>
          <a:bodyPr spcFirstLastPara="1" wrap="square" lIns="91425" tIns="0" rIns="91425" bIns="0" anchor="t" anchorCtr="0">
            <a:noAutofit/>
          </a:bodyPr>
          <a:lstStyle/>
          <a:p>
            <a:pPr marL="0" marR="0" lvl="0" indent="0" algn="l" rtl="0">
              <a:spcBef>
                <a:spcPts val="0"/>
              </a:spcBef>
              <a:spcAft>
                <a:spcPts val="0"/>
              </a:spcAft>
              <a:buNone/>
            </a:pPr>
            <a:r>
              <a:rPr lang="en-US" sz="3600" b="1" i="0" u="none" strike="noStrike" cap="none" dirty="0" err="1">
                <a:solidFill>
                  <a:srgbClr val="DA1A5A"/>
                </a:solidFill>
                <a:latin typeface="MS PMincho"/>
                <a:ea typeface="MS PMincho"/>
                <a:cs typeface="MS PMincho"/>
                <a:sym typeface="MS PMincho"/>
              </a:rPr>
              <a:t>タイトルページのオプション</a:t>
            </a:r>
            <a:endParaRPr sz="3600" b="1" i="0" u="none" strike="noStrike" cap="none" dirty="0">
              <a:solidFill>
                <a:srgbClr val="DA1A5A"/>
              </a:solidFill>
              <a:latin typeface="MS PGothic"/>
              <a:ea typeface="MS PGothic"/>
              <a:cs typeface="MS PGothic"/>
              <a:sym typeface="MS PGothic"/>
            </a:endParaRPr>
          </a:p>
        </p:txBody>
      </p:sp>
      <p:sp>
        <p:nvSpPr>
          <p:cNvPr id="161" name="Google Shape;161;p2"/>
          <p:cNvSpPr txBox="1"/>
          <p:nvPr/>
        </p:nvSpPr>
        <p:spPr>
          <a:xfrm>
            <a:off x="1482750" y="1066800"/>
            <a:ext cx="6635700" cy="82200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4000"/>
              <a:buFont typeface="Arial"/>
              <a:buNone/>
            </a:pPr>
            <a:endParaRPr sz="4000" b="1" i="0" u="none" strike="noStrike" cap="none">
              <a:solidFill>
                <a:schemeClr val="lt1"/>
              </a:solidFill>
              <a:latin typeface="MS PGothic"/>
              <a:ea typeface="MS PGothic"/>
              <a:cs typeface="MS PGothic"/>
              <a:sym typeface="MS PGothic"/>
            </a:endParaRPr>
          </a:p>
          <a:p>
            <a:pPr marL="0" marR="0" lvl="0" indent="0" algn="l" rtl="0">
              <a:lnSpc>
                <a:spcPct val="90000"/>
              </a:lnSpc>
              <a:spcBef>
                <a:spcPts val="1000"/>
              </a:spcBef>
              <a:spcAft>
                <a:spcPts val="0"/>
              </a:spcAft>
              <a:buClr>
                <a:schemeClr val="dk1"/>
              </a:buClr>
              <a:buSzPts val="4000"/>
              <a:buFont typeface="Arial"/>
              <a:buNone/>
            </a:pPr>
            <a:endParaRPr sz="4000" b="1" i="0" u="none" strike="noStrike" cap="none">
              <a:solidFill>
                <a:schemeClr val="lt1"/>
              </a:solidFill>
              <a:latin typeface="MS PGothic"/>
              <a:ea typeface="MS PGothic"/>
              <a:cs typeface="MS PGothic"/>
              <a:sym typeface="MS PGothic"/>
            </a:endParaRPr>
          </a:p>
        </p:txBody>
      </p:sp>
      <p:sp>
        <p:nvSpPr>
          <p:cNvPr id="162" name="Google Shape;162;p2"/>
          <p:cNvSpPr txBox="1"/>
          <p:nvPr/>
        </p:nvSpPr>
        <p:spPr>
          <a:xfrm>
            <a:off x="8681274" y="4029065"/>
            <a:ext cx="3252541" cy="465667"/>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lt1"/>
              </a:buClr>
              <a:buSzPts val="3200"/>
              <a:buFont typeface="Arial"/>
              <a:buNone/>
            </a:pPr>
            <a:r>
              <a:rPr lang="en-US" sz="3200" b="1" i="0" u="none" strike="noStrike" cap="none">
                <a:solidFill>
                  <a:schemeClr val="lt1"/>
                </a:solidFill>
                <a:latin typeface="MS PGothic"/>
                <a:ea typeface="MS PGothic"/>
                <a:cs typeface="MS PGothic"/>
                <a:sym typeface="MS PGothic"/>
              </a:rPr>
              <a:t>　</a:t>
            </a:r>
            <a:r>
              <a:rPr lang="en-US" sz="1800" b="1" i="0" u="none" strike="noStrike" cap="none">
                <a:solidFill>
                  <a:schemeClr val="lt1"/>
                </a:solidFill>
                <a:latin typeface="MS PGothic"/>
                <a:ea typeface="MS PGothic"/>
                <a:cs typeface="MS PGothic"/>
                <a:sym typeface="MS PGothic"/>
              </a:rPr>
              <a:t>　</a:t>
            </a:r>
            <a:r>
              <a:rPr lang="en-US" sz="2800" b="1" i="0" u="none" strike="noStrike" cap="none">
                <a:solidFill>
                  <a:schemeClr val="lt1"/>
                </a:solidFill>
                <a:latin typeface="MS PGothic"/>
                <a:ea typeface="MS PGothic"/>
                <a:cs typeface="MS PGothic"/>
                <a:sym typeface="MS PGothic"/>
              </a:rPr>
              <a:t>氏名</a:t>
            </a:r>
            <a:endParaRPr/>
          </a:p>
        </p:txBody>
      </p:sp>
      <p:pic>
        <p:nvPicPr>
          <p:cNvPr id="163" name="Google Shape;163;p2"/>
          <p:cNvPicPr preferRelativeResize="0"/>
          <p:nvPr/>
        </p:nvPicPr>
        <p:blipFill rotWithShape="1">
          <a:blip r:embed="rId3">
            <a:alphaModFix/>
          </a:blip>
          <a:srcRect/>
          <a:stretch/>
        </p:blipFill>
        <p:spPr>
          <a:xfrm>
            <a:off x="101823" y="6494611"/>
            <a:ext cx="753854" cy="285579"/>
          </a:xfrm>
          <a:prstGeom prst="rect">
            <a:avLst/>
          </a:prstGeom>
          <a:noFill/>
          <a:ln>
            <a:noFill/>
          </a:ln>
        </p:spPr>
      </p:pic>
      <p:sp>
        <p:nvSpPr>
          <p:cNvPr id="164" name="Google Shape;164;p2"/>
          <p:cNvSpPr txBox="1"/>
          <p:nvPr/>
        </p:nvSpPr>
        <p:spPr>
          <a:xfrm>
            <a:off x="0" y="6298736"/>
            <a:ext cx="2164360" cy="30632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rgbClr val="15458F"/>
              </a:buClr>
              <a:buSzPts val="900"/>
              <a:buFont typeface="Arial"/>
              <a:buNone/>
            </a:pPr>
            <a:r>
              <a:rPr lang="en-US" sz="900" b="1" i="0" u="none" strike="noStrike" cap="none">
                <a:solidFill>
                  <a:srgbClr val="15458F"/>
                </a:solidFill>
                <a:latin typeface="Arial"/>
                <a:ea typeface="Arial"/>
                <a:cs typeface="Arial"/>
                <a:sym typeface="Arial"/>
              </a:rPr>
              <a:t>Rotary International District 2510 　　　　　　</a:t>
            </a:r>
            <a:endParaRPr sz="900" b="1" i="0" u="none" strike="noStrike" cap="none">
              <a:solidFill>
                <a:srgbClr val="F7A81B"/>
              </a:solidFill>
              <a:latin typeface="Arial"/>
              <a:ea typeface="Arial"/>
              <a:cs typeface="Arial"/>
              <a:sym typeface="Arial"/>
            </a:endParaRPr>
          </a:p>
        </p:txBody>
      </p:sp>
      <p:pic>
        <p:nvPicPr>
          <p:cNvPr id="3" name="図 2">
            <a:extLst>
              <a:ext uri="{FF2B5EF4-FFF2-40B4-BE49-F238E27FC236}">
                <a16:creationId xmlns:a16="http://schemas.microsoft.com/office/drawing/2014/main" id="{7BF5E576-51FD-1E74-27AE-3F4DCA08BAAE}"/>
              </a:ext>
            </a:extLst>
          </p:cNvPr>
          <p:cNvPicPr/>
          <p:nvPr/>
        </p:nvPicPr>
        <p:blipFill>
          <a:blip r:embed="rId4" cstate="print">
            <a:clrChange>
              <a:clrFrom>
                <a:srgbClr val="000000">
                  <a:alpha val="0"/>
                </a:srgbClr>
              </a:clrFrom>
              <a:clrTo>
                <a:srgbClr val="000000">
                  <a:alpha val="0"/>
                </a:srgbClr>
              </a:clrTo>
            </a:clrChange>
            <a:extLst>
              <a:ext uri="{28A0092B-C50C-407E-A947-70E740481C1C}">
                <a14:useLocalDpi xmlns:a14="http://schemas.microsoft.com/office/drawing/2010/main" val="0"/>
              </a:ext>
            </a:extLst>
          </a:blip>
          <a:srcRect/>
          <a:stretch>
            <a:fillRect/>
          </a:stretch>
        </p:blipFill>
        <p:spPr bwMode="auto">
          <a:xfrm>
            <a:off x="11043722" y="5753403"/>
            <a:ext cx="890093" cy="883997"/>
          </a:xfrm>
          <a:prstGeom prst="rect">
            <a:avLst/>
          </a:prstGeom>
          <a:noFill/>
          <a:ln>
            <a:noFill/>
          </a:ln>
        </p:spPr>
      </p:pic>
      <p:sp>
        <p:nvSpPr>
          <p:cNvPr id="4" name="テキスト ボックス 3">
            <a:extLst>
              <a:ext uri="{FF2B5EF4-FFF2-40B4-BE49-F238E27FC236}">
                <a16:creationId xmlns:a16="http://schemas.microsoft.com/office/drawing/2014/main" id="{A463E275-A9B6-4E5D-39B4-05722658E175}"/>
              </a:ext>
            </a:extLst>
          </p:cNvPr>
          <p:cNvSpPr txBox="1">
            <a:spLocks noChangeArrowheads="1"/>
          </p:cNvSpPr>
          <p:nvPr/>
        </p:nvSpPr>
        <p:spPr bwMode="auto">
          <a:xfrm>
            <a:off x="258185" y="1294309"/>
            <a:ext cx="11776766" cy="4635115"/>
          </a:xfrm>
          <a:prstGeom prst="rect">
            <a:avLst/>
          </a:prstGeom>
          <a:noFill/>
          <a:ln>
            <a:noFill/>
          </a:ln>
        </p:spPr>
        <p:txBody>
          <a:bodyPr wrap="square">
            <a:spAutoFit/>
          </a:bodyPr>
          <a:lstStyle>
            <a:lvl1pPr marL="363538" indent="-363538">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nSpc>
                <a:spcPct val="90000"/>
              </a:lnSpc>
              <a:spcBef>
                <a:spcPct val="0"/>
              </a:spcBef>
              <a:defRPr/>
            </a:pPr>
            <a:r>
              <a:rPr lang="en-US" altLang="ja-JP" dirty="0">
                <a:solidFill>
                  <a:schemeClr val="bg2">
                    <a:lumMod val="10000"/>
                  </a:schemeClr>
                </a:solidFill>
                <a:latin typeface="HG丸ｺﾞｼｯｸM-PRO" panose="020F0600000000000000" pitchFamily="50" charset="-128"/>
                <a:ea typeface="HG丸ｺﾞｼｯｸM-PRO" panose="020F0600000000000000" pitchFamily="50" charset="-128"/>
              </a:rPr>
              <a:t>1949</a:t>
            </a:r>
            <a:r>
              <a:rPr lang="ja-JP" altLang="en-US" dirty="0">
                <a:solidFill>
                  <a:schemeClr val="bg2">
                    <a:lumMod val="10000"/>
                  </a:schemeClr>
                </a:solidFill>
                <a:latin typeface="HG丸ｺﾞｼｯｸM-PRO" panose="020F0600000000000000" pitchFamily="50" charset="-128"/>
                <a:ea typeface="HG丸ｺﾞｼｯｸM-PRO" panose="020F0600000000000000" pitchFamily="50" charset="-128"/>
              </a:rPr>
              <a:t>年東京</a:t>
            </a:r>
            <a:r>
              <a:rPr lang="en-US" altLang="ja-JP" dirty="0">
                <a:solidFill>
                  <a:schemeClr val="bg2">
                    <a:lumMod val="10000"/>
                  </a:schemeClr>
                </a:solidFill>
                <a:latin typeface="HG丸ｺﾞｼｯｸM-PRO" panose="020F0600000000000000" pitchFamily="50" charset="-128"/>
                <a:ea typeface="HG丸ｺﾞｼｯｸM-PRO" panose="020F0600000000000000" pitchFamily="50" charset="-128"/>
              </a:rPr>
              <a:t>RC</a:t>
            </a:r>
            <a:r>
              <a:rPr lang="ja-JP" altLang="en-US" dirty="0">
                <a:solidFill>
                  <a:schemeClr val="bg2">
                    <a:lumMod val="10000"/>
                  </a:schemeClr>
                </a:solidFill>
                <a:latin typeface="HG丸ｺﾞｼｯｸM-PRO" panose="020F0600000000000000" pitchFamily="50" charset="-128"/>
                <a:ea typeface="HG丸ｺﾞｼｯｸM-PRO" panose="020F0600000000000000" pitchFamily="50" charset="-128"/>
              </a:rPr>
              <a:t>を皮切りに日本国内のロータリークラブは、国際ロータリーへの復帰を果たしました</a:t>
            </a:r>
            <a:r>
              <a:rPr lang="en-US" altLang="ja-JP" dirty="0">
                <a:solidFill>
                  <a:schemeClr val="bg2">
                    <a:lumMod val="10000"/>
                  </a:schemeClr>
                </a:solidFill>
                <a:latin typeface="HG丸ｺﾞｼｯｸM-PRO" panose="020F0600000000000000" pitchFamily="50" charset="-128"/>
                <a:ea typeface="HG丸ｺﾞｼｯｸM-PRO" panose="020F0600000000000000" pitchFamily="50" charset="-128"/>
              </a:rPr>
              <a:t>,</a:t>
            </a:r>
            <a:r>
              <a:rPr lang="ja-JP" altLang="en-US" dirty="0">
                <a:solidFill>
                  <a:schemeClr val="bg2">
                    <a:lumMod val="10000"/>
                  </a:schemeClr>
                </a:solidFill>
                <a:latin typeface="HG丸ｺﾞｼｯｸM-PRO" panose="020F0600000000000000" pitchFamily="50" charset="-128"/>
                <a:ea typeface="HG丸ｺﾞｼｯｸM-PRO" panose="020F0600000000000000" pitchFamily="50" charset="-128"/>
              </a:rPr>
              <a:t>その時にロータリー財団の奨学金事業が広く実施されているのを目の当たりにしました。</a:t>
            </a:r>
            <a:endParaRPr lang="en-US" altLang="ja-JP" sz="2800" dirty="0">
              <a:solidFill>
                <a:schemeClr val="bg2">
                  <a:lumMod val="10000"/>
                </a:schemeClr>
              </a:solidFill>
              <a:latin typeface="HG丸ｺﾞｼｯｸM-PRO" panose="020F0600000000000000" pitchFamily="50" charset="-128"/>
              <a:ea typeface="HG丸ｺﾞｼｯｸM-PRO" panose="020F0600000000000000" pitchFamily="50" charset="-128"/>
            </a:endParaRPr>
          </a:p>
          <a:p>
            <a:pPr>
              <a:lnSpc>
                <a:spcPct val="90000"/>
              </a:lnSpc>
              <a:spcBef>
                <a:spcPct val="0"/>
              </a:spcBef>
              <a:defRPr/>
            </a:pPr>
            <a:r>
              <a:rPr lang="ja-JP" altLang="en-US" b="1" u="sng" dirty="0">
                <a:solidFill>
                  <a:srgbClr val="002060"/>
                </a:solidFill>
                <a:latin typeface="HG丸ｺﾞｼｯｸM-PRO" panose="020F0600000000000000" pitchFamily="50" charset="-128"/>
                <a:ea typeface="HG丸ｺﾞｼｯｸM-PRO" panose="020F0600000000000000" pitchFamily="50" charset="-128"/>
              </a:rPr>
              <a:t>戦後なお</a:t>
            </a:r>
            <a:r>
              <a:rPr lang="en-US" altLang="ja-JP" b="1" u="sng" dirty="0">
                <a:solidFill>
                  <a:srgbClr val="002060"/>
                </a:solidFill>
                <a:latin typeface="HG丸ｺﾞｼｯｸM-PRO" panose="020F0600000000000000" pitchFamily="50" charset="-128"/>
                <a:ea typeface="HG丸ｺﾞｼｯｸM-PRO" panose="020F0600000000000000" pitchFamily="50" charset="-128"/>
              </a:rPr>
              <a:t>,</a:t>
            </a:r>
            <a:r>
              <a:rPr lang="ja-JP" altLang="en-US" b="1" u="sng" dirty="0">
                <a:solidFill>
                  <a:srgbClr val="002060"/>
                </a:solidFill>
                <a:latin typeface="HG丸ｺﾞｼｯｸM-PRO" panose="020F0600000000000000" pitchFamily="50" charset="-128"/>
                <a:ea typeface="HG丸ｺﾞｼｯｸM-PRO" panose="020F0600000000000000" pitchFamily="50" charset="-128"/>
              </a:rPr>
              <a:t>国際社会における日本への警戒心や反日感情が強く</a:t>
            </a:r>
            <a:r>
              <a:rPr lang="en-US" altLang="ja-JP" b="1" u="sng" dirty="0">
                <a:solidFill>
                  <a:srgbClr val="002060"/>
                </a:solidFill>
                <a:latin typeface="HG丸ｺﾞｼｯｸM-PRO" panose="020F0600000000000000" pitchFamily="50" charset="-128"/>
                <a:ea typeface="HG丸ｺﾞｼｯｸM-PRO" panose="020F0600000000000000" pitchFamily="50" charset="-128"/>
              </a:rPr>
              <a:t>,</a:t>
            </a:r>
            <a:r>
              <a:rPr lang="ja-JP" altLang="en-US" b="1" u="sng" dirty="0">
                <a:solidFill>
                  <a:srgbClr val="002060"/>
                </a:solidFill>
                <a:latin typeface="HG丸ｺﾞｼｯｸM-PRO" panose="020F0600000000000000" pitchFamily="50" charset="-128"/>
                <a:ea typeface="HG丸ｺﾞｼｯｸM-PRO" panose="020F0600000000000000" pitchFamily="50" charset="-128"/>
              </a:rPr>
              <a:t>アジア諸国との友情こそが</a:t>
            </a:r>
            <a:r>
              <a:rPr lang="en-US" altLang="ja-JP" b="1" u="sng" dirty="0">
                <a:solidFill>
                  <a:srgbClr val="002060"/>
                </a:solidFill>
                <a:latin typeface="HG丸ｺﾞｼｯｸM-PRO" panose="020F0600000000000000" pitchFamily="50" charset="-128"/>
                <a:ea typeface="HG丸ｺﾞｼｯｸM-PRO" panose="020F0600000000000000" pitchFamily="50" charset="-128"/>
              </a:rPr>
              <a:t>,</a:t>
            </a:r>
            <a:r>
              <a:rPr lang="ja-JP" altLang="en-US" b="1" u="sng" dirty="0">
                <a:solidFill>
                  <a:srgbClr val="002060"/>
                </a:solidFill>
                <a:latin typeface="HG丸ｺﾞｼｯｸM-PRO" panose="020F0600000000000000" pitchFamily="50" charset="-128"/>
                <a:ea typeface="HG丸ｺﾞｼｯｸM-PRO" panose="020F0600000000000000" pitchFamily="50" charset="-128"/>
              </a:rPr>
              <a:t>今後の日本が生きる道という意識に至り</a:t>
            </a:r>
            <a:r>
              <a:rPr lang="en-US" altLang="ja-JP" b="1" dirty="0">
                <a:solidFill>
                  <a:srgbClr val="002060"/>
                </a:solidFill>
                <a:latin typeface="HG丸ｺﾞｼｯｸM-PRO" panose="020F0600000000000000" pitchFamily="50" charset="-128"/>
                <a:ea typeface="HG丸ｺﾞｼｯｸM-PRO" panose="020F0600000000000000" pitchFamily="50" charset="-128"/>
              </a:rPr>
              <a:t>,</a:t>
            </a:r>
            <a:r>
              <a:rPr lang="en-US" altLang="ja-JP" dirty="0">
                <a:solidFill>
                  <a:schemeClr val="bg2">
                    <a:lumMod val="10000"/>
                  </a:schemeClr>
                </a:solidFill>
                <a:latin typeface="HG丸ｺﾞｼｯｸM-PRO" panose="020F0600000000000000" pitchFamily="50" charset="-128"/>
                <a:ea typeface="HG丸ｺﾞｼｯｸM-PRO" panose="020F0600000000000000" pitchFamily="50" charset="-128"/>
              </a:rPr>
              <a:t>1952</a:t>
            </a:r>
            <a:r>
              <a:rPr lang="ja-JP" altLang="en-US" dirty="0">
                <a:solidFill>
                  <a:schemeClr val="bg2">
                    <a:lumMod val="10000"/>
                  </a:schemeClr>
                </a:solidFill>
                <a:latin typeface="HG丸ｺﾞｼｯｸM-PRO" panose="020F0600000000000000" pitchFamily="50" charset="-128"/>
                <a:ea typeface="HG丸ｺﾞｼｯｸM-PRO" panose="020F0600000000000000" pitchFamily="50" charset="-128"/>
              </a:rPr>
              <a:t>年東京</a:t>
            </a:r>
            <a:r>
              <a:rPr lang="en-US" altLang="ja-JP" dirty="0">
                <a:solidFill>
                  <a:schemeClr val="bg2">
                    <a:lumMod val="10000"/>
                  </a:schemeClr>
                </a:solidFill>
                <a:latin typeface="HG丸ｺﾞｼｯｸM-PRO" panose="020F0600000000000000" pitchFamily="50" charset="-128"/>
                <a:ea typeface="HG丸ｺﾞｼｯｸM-PRO" panose="020F0600000000000000" pitchFamily="50" charset="-128"/>
              </a:rPr>
              <a:t>RC</a:t>
            </a:r>
            <a:r>
              <a:rPr lang="ja-JP" altLang="en-US" dirty="0">
                <a:solidFill>
                  <a:schemeClr val="bg2">
                    <a:lumMod val="10000"/>
                  </a:schemeClr>
                </a:solidFill>
                <a:latin typeface="HG丸ｺﾞｼｯｸM-PRO" panose="020F0600000000000000" pitchFamily="50" charset="-128"/>
                <a:ea typeface="HG丸ｺﾞｼｯｸM-PRO" panose="020F0600000000000000" pitchFamily="50" charset="-128"/>
              </a:rPr>
              <a:t>の古澤丈作氏が米山基金の構想を発表。</a:t>
            </a:r>
            <a:endParaRPr lang="en-US" altLang="ja-JP" dirty="0">
              <a:solidFill>
                <a:schemeClr val="bg2">
                  <a:lumMod val="10000"/>
                </a:schemeClr>
              </a:solidFill>
              <a:latin typeface="HG丸ｺﾞｼｯｸM-PRO" panose="020F0600000000000000" pitchFamily="50" charset="-128"/>
              <a:ea typeface="HG丸ｺﾞｼｯｸM-PRO" panose="020F0600000000000000" pitchFamily="50" charset="-128"/>
            </a:endParaRPr>
          </a:p>
          <a:p>
            <a:pPr marL="0" indent="0" eaLnBrk="1" fontAlgn="auto" hangingPunct="1">
              <a:lnSpc>
                <a:spcPct val="90000"/>
              </a:lnSpc>
              <a:spcBef>
                <a:spcPct val="0"/>
              </a:spcBef>
              <a:spcAft>
                <a:spcPts val="0"/>
              </a:spcAft>
              <a:buNone/>
              <a:defRPr/>
            </a:pPr>
            <a:endParaRPr lang="en-US" altLang="ja-JP" sz="3600" dirty="0">
              <a:solidFill>
                <a:schemeClr val="bg2">
                  <a:lumMod val="10000"/>
                </a:schemeClr>
              </a:solidFill>
              <a:latin typeface="HG丸ｺﾞｼｯｸM-PRO" panose="020F0600000000000000" pitchFamily="50" charset="-128"/>
              <a:ea typeface="HG丸ｺﾞｼｯｸM-PRO" panose="020F0600000000000000" pitchFamily="50" charset="-128"/>
            </a:endParaRPr>
          </a:p>
          <a:p>
            <a:pPr eaLnBrk="1" fontAlgn="auto" hangingPunct="1">
              <a:lnSpc>
                <a:spcPct val="90000"/>
              </a:lnSpc>
              <a:spcBef>
                <a:spcPct val="0"/>
              </a:spcBef>
              <a:spcAft>
                <a:spcPts val="0"/>
              </a:spcAft>
              <a:defRPr/>
            </a:pPr>
            <a:endParaRPr lang="en-US" altLang="ja-JP" sz="3600" dirty="0">
              <a:latin typeface="HGP創英角ｺﾞｼｯｸUB" panose="020B0900000000000000" pitchFamily="50" charset="-128"/>
              <a:ea typeface="HGP創英角ｺﾞｼｯｸUB" panose="020B0900000000000000" pitchFamily="50" charset="-128"/>
            </a:endParaRPr>
          </a:p>
        </p:txBody>
      </p:sp>
      <p:pic>
        <p:nvPicPr>
          <p:cNvPr id="6" name="Picture 2" descr="N:\03 広報委員会\●豆辞典\2012-13_豆辞典\入稿\p3-4_古沢丈作氏.jpg">
            <a:extLst>
              <a:ext uri="{FF2B5EF4-FFF2-40B4-BE49-F238E27FC236}">
                <a16:creationId xmlns:a16="http://schemas.microsoft.com/office/drawing/2014/main" id="{576DE174-20F3-F7E6-CDA2-064478F8C6CB}"/>
              </a:ext>
            </a:extLst>
          </p:cNvPr>
          <p:cNvPicPr>
            <a:picLocks noChangeAspect="1" noChangeArrowheads="1"/>
          </p:cNvPicPr>
          <p:nvPr/>
        </p:nvPicPr>
        <p:blipFill>
          <a:blip r:embed="rId5"/>
          <a:srcRect/>
          <a:stretch>
            <a:fillRect/>
          </a:stretch>
        </p:blipFill>
        <p:spPr bwMode="auto">
          <a:xfrm>
            <a:off x="7021200" y="4722850"/>
            <a:ext cx="1659476" cy="1991350"/>
          </a:xfrm>
          <a:prstGeom prst="rect">
            <a:avLst/>
          </a:prstGeom>
          <a:ln>
            <a:noFill/>
          </a:ln>
          <a:effectLst>
            <a:softEdge rad="112500"/>
          </a:effectLst>
        </p:spPr>
      </p:pic>
      <p:pic>
        <p:nvPicPr>
          <p:cNvPr id="7" name="Picture 1" descr="N:\03 広報委員会\images\梅吉・歴史\Mr.Yoneyama Umekichi_portrait.jpg">
            <a:extLst>
              <a:ext uri="{FF2B5EF4-FFF2-40B4-BE49-F238E27FC236}">
                <a16:creationId xmlns:a16="http://schemas.microsoft.com/office/drawing/2014/main" id="{FA336AE0-5BEE-DF82-2C22-88B1332724F5}"/>
              </a:ext>
            </a:extLst>
          </p:cNvPr>
          <p:cNvPicPr>
            <a:picLocks noChangeAspect="1" noChangeArrowheads="1"/>
          </p:cNvPicPr>
          <p:nvPr/>
        </p:nvPicPr>
        <p:blipFill>
          <a:blip r:embed="rId6">
            <a:grayscl/>
          </a:blip>
          <a:srcRect/>
          <a:stretch>
            <a:fillRect/>
          </a:stretch>
        </p:blipFill>
        <p:spPr bwMode="auto">
          <a:xfrm>
            <a:off x="3601358" y="4722850"/>
            <a:ext cx="1723555" cy="1991350"/>
          </a:xfrm>
          <a:prstGeom prst="rect">
            <a:avLst/>
          </a:prstGeom>
          <a:ln>
            <a:noFill/>
          </a:ln>
          <a:effectLst>
            <a:softEdge rad="112500"/>
          </a:effectLst>
        </p:spPr>
      </p:pic>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2"/>
          <p:cNvSpPr/>
          <p:nvPr/>
        </p:nvSpPr>
        <p:spPr>
          <a:xfrm>
            <a:off x="0" y="0"/>
            <a:ext cx="12192000" cy="1066800"/>
          </a:xfrm>
          <a:prstGeom prst="rect">
            <a:avLst/>
          </a:prstGeom>
          <a:solidFill>
            <a:srgbClr val="15458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ja-JP" altLang="en-US" sz="4800" dirty="0">
                <a:solidFill>
                  <a:schemeClr val="bg1"/>
                </a:solidFill>
                <a:latin typeface="HGP行書体" panose="03000600000000000000" pitchFamily="66" charset="-128"/>
                <a:ea typeface="HGP行書体" panose="03000600000000000000" pitchFamily="66" charset="-128"/>
              </a:rPr>
              <a:t>平和日本を世界へ</a:t>
            </a:r>
            <a:endParaRPr sz="4800" dirty="0">
              <a:solidFill>
                <a:schemeClr val="bg1"/>
              </a:solidFill>
              <a:highlight>
                <a:srgbClr val="17458F"/>
              </a:highlight>
              <a:latin typeface="MS PMincho"/>
              <a:ea typeface="MS PMincho"/>
              <a:cs typeface="MS PMincho"/>
              <a:sym typeface="MS PMincho"/>
            </a:endParaRPr>
          </a:p>
        </p:txBody>
      </p:sp>
      <p:sp>
        <p:nvSpPr>
          <p:cNvPr id="160" name="Google Shape;160;p2"/>
          <p:cNvSpPr txBox="1"/>
          <p:nvPr/>
        </p:nvSpPr>
        <p:spPr>
          <a:xfrm>
            <a:off x="-640984" y="7120735"/>
            <a:ext cx="5329985" cy="987620"/>
          </a:xfrm>
          <a:prstGeom prst="rect">
            <a:avLst/>
          </a:prstGeom>
          <a:noFill/>
          <a:ln>
            <a:noFill/>
          </a:ln>
        </p:spPr>
        <p:txBody>
          <a:bodyPr spcFirstLastPara="1" wrap="square" lIns="91425" tIns="0" rIns="91425" bIns="0" anchor="t" anchorCtr="0">
            <a:noAutofit/>
          </a:bodyPr>
          <a:lstStyle/>
          <a:p>
            <a:pPr marL="0" marR="0" lvl="0" indent="0" algn="l" rtl="0">
              <a:spcBef>
                <a:spcPts val="0"/>
              </a:spcBef>
              <a:spcAft>
                <a:spcPts val="0"/>
              </a:spcAft>
              <a:buNone/>
            </a:pPr>
            <a:r>
              <a:rPr lang="en-US" sz="3600" b="1" i="0" u="none" strike="noStrike" cap="none" dirty="0" err="1">
                <a:solidFill>
                  <a:srgbClr val="DA1A5A"/>
                </a:solidFill>
                <a:latin typeface="MS PMincho"/>
                <a:ea typeface="MS PMincho"/>
                <a:cs typeface="MS PMincho"/>
                <a:sym typeface="MS PMincho"/>
              </a:rPr>
              <a:t>タイトルページのオプション</a:t>
            </a:r>
            <a:endParaRPr sz="3600" b="1" i="0" u="none" strike="noStrike" cap="none" dirty="0">
              <a:solidFill>
                <a:srgbClr val="DA1A5A"/>
              </a:solidFill>
              <a:latin typeface="MS PGothic"/>
              <a:ea typeface="MS PGothic"/>
              <a:cs typeface="MS PGothic"/>
              <a:sym typeface="MS PGothic"/>
            </a:endParaRPr>
          </a:p>
        </p:txBody>
      </p:sp>
      <p:sp>
        <p:nvSpPr>
          <p:cNvPr id="161" name="Google Shape;161;p2"/>
          <p:cNvSpPr txBox="1"/>
          <p:nvPr/>
        </p:nvSpPr>
        <p:spPr>
          <a:xfrm>
            <a:off x="1482750" y="1066800"/>
            <a:ext cx="6635700" cy="82200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4000"/>
              <a:buFont typeface="Arial"/>
              <a:buNone/>
            </a:pPr>
            <a:endParaRPr sz="4000" b="1" i="0" u="none" strike="noStrike" cap="none">
              <a:solidFill>
                <a:schemeClr val="lt1"/>
              </a:solidFill>
              <a:latin typeface="MS PGothic"/>
              <a:ea typeface="MS PGothic"/>
              <a:cs typeface="MS PGothic"/>
              <a:sym typeface="MS PGothic"/>
            </a:endParaRPr>
          </a:p>
          <a:p>
            <a:pPr marL="0" marR="0" lvl="0" indent="0" algn="l" rtl="0">
              <a:lnSpc>
                <a:spcPct val="90000"/>
              </a:lnSpc>
              <a:spcBef>
                <a:spcPts val="1000"/>
              </a:spcBef>
              <a:spcAft>
                <a:spcPts val="0"/>
              </a:spcAft>
              <a:buClr>
                <a:schemeClr val="dk1"/>
              </a:buClr>
              <a:buSzPts val="4000"/>
              <a:buFont typeface="Arial"/>
              <a:buNone/>
            </a:pPr>
            <a:endParaRPr sz="4000" b="1" i="0" u="none" strike="noStrike" cap="none">
              <a:solidFill>
                <a:schemeClr val="lt1"/>
              </a:solidFill>
              <a:latin typeface="MS PGothic"/>
              <a:ea typeface="MS PGothic"/>
              <a:cs typeface="MS PGothic"/>
              <a:sym typeface="MS PGothic"/>
            </a:endParaRPr>
          </a:p>
        </p:txBody>
      </p:sp>
      <p:sp>
        <p:nvSpPr>
          <p:cNvPr id="162" name="Google Shape;162;p2"/>
          <p:cNvSpPr txBox="1"/>
          <p:nvPr/>
        </p:nvSpPr>
        <p:spPr>
          <a:xfrm>
            <a:off x="7714257" y="4953842"/>
            <a:ext cx="3252541" cy="465667"/>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lt1"/>
              </a:buClr>
              <a:buSzPts val="3200"/>
              <a:buFont typeface="Arial"/>
              <a:buNone/>
            </a:pPr>
            <a:r>
              <a:rPr lang="en-US" sz="3200" b="1" i="0" u="none" strike="noStrike" cap="none">
                <a:solidFill>
                  <a:schemeClr val="lt1"/>
                </a:solidFill>
                <a:latin typeface="MS PGothic"/>
                <a:ea typeface="MS PGothic"/>
                <a:cs typeface="MS PGothic"/>
                <a:sym typeface="MS PGothic"/>
              </a:rPr>
              <a:t>　</a:t>
            </a:r>
            <a:r>
              <a:rPr lang="en-US" sz="1800" b="1" i="0" u="none" strike="noStrike" cap="none">
                <a:solidFill>
                  <a:schemeClr val="lt1"/>
                </a:solidFill>
                <a:latin typeface="MS PGothic"/>
                <a:ea typeface="MS PGothic"/>
                <a:cs typeface="MS PGothic"/>
                <a:sym typeface="MS PGothic"/>
              </a:rPr>
              <a:t>　</a:t>
            </a:r>
            <a:r>
              <a:rPr lang="en-US" sz="2800" b="1" i="0" u="none" strike="noStrike" cap="none">
                <a:solidFill>
                  <a:schemeClr val="lt1"/>
                </a:solidFill>
                <a:latin typeface="MS PGothic"/>
                <a:ea typeface="MS PGothic"/>
                <a:cs typeface="MS PGothic"/>
                <a:sym typeface="MS PGothic"/>
              </a:rPr>
              <a:t>氏名</a:t>
            </a:r>
            <a:endParaRPr/>
          </a:p>
        </p:txBody>
      </p:sp>
      <p:pic>
        <p:nvPicPr>
          <p:cNvPr id="163" name="Google Shape;163;p2"/>
          <p:cNvPicPr preferRelativeResize="0"/>
          <p:nvPr/>
        </p:nvPicPr>
        <p:blipFill rotWithShape="1">
          <a:blip r:embed="rId3">
            <a:alphaModFix/>
          </a:blip>
          <a:srcRect/>
          <a:stretch/>
        </p:blipFill>
        <p:spPr>
          <a:xfrm>
            <a:off x="101823" y="6494611"/>
            <a:ext cx="753854" cy="285579"/>
          </a:xfrm>
          <a:prstGeom prst="rect">
            <a:avLst/>
          </a:prstGeom>
          <a:noFill/>
          <a:ln>
            <a:noFill/>
          </a:ln>
        </p:spPr>
      </p:pic>
      <p:sp>
        <p:nvSpPr>
          <p:cNvPr id="164" name="Google Shape;164;p2"/>
          <p:cNvSpPr txBox="1"/>
          <p:nvPr/>
        </p:nvSpPr>
        <p:spPr>
          <a:xfrm>
            <a:off x="0" y="6298736"/>
            <a:ext cx="2164360" cy="30632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rgbClr val="15458F"/>
              </a:buClr>
              <a:buSzPts val="900"/>
              <a:buFont typeface="Arial"/>
              <a:buNone/>
            </a:pPr>
            <a:r>
              <a:rPr lang="en-US" sz="900" b="1" i="0" u="none" strike="noStrike" cap="none">
                <a:solidFill>
                  <a:srgbClr val="15458F"/>
                </a:solidFill>
                <a:latin typeface="Arial"/>
                <a:ea typeface="Arial"/>
                <a:cs typeface="Arial"/>
                <a:sym typeface="Arial"/>
              </a:rPr>
              <a:t>Rotary International District 2510 　　　　　　</a:t>
            </a:r>
            <a:endParaRPr sz="900" b="1" i="0" u="none" strike="noStrike" cap="none">
              <a:solidFill>
                <a:srgbClr val="F7A81B"/>
              </a:solidFill>
              <a:latin typeface="Arial"/>
              <a:ea typeface="Arial"/>
              <a:cs typeface="Arial"/>
              <a:sym typeface="Arial"/>
            </a:endParaRPr>
          </a:p>
        </p:txBody>
      </p:sp>
      <p:pic>
        <p:nvPicPr>
          <p:cNvPr id="3" name="図 2">
            <a:extLst>
              <a:ext uri="{FF2B5EF4-FFF2-40B4-BE49-F238E27FC236}">
                <a16:creationId xmlns:a16="http://schemas.microsoft.com/office/drawing/2014/main" id="{7BF5E576-51FD-1E74-27AE-3F4DCA08BAAE}"/>
              </a:ext>
            </a:extLst>
          </p:cNvPr>
          <p:cNvPicPr/>
          <p:nvPr/>
        </p:nvPicPr>
        <p:blipFill>
          <a:blip r:embed="rId4" cstate="print">
            <a:clrChange>
              <a:clrFrom>
                <a:srgbClr val="000000">
                  <a:alpha val="0"/>
                </a:srgbClr>
              </a:clrFrom>
              <a:clrTo>
                <a:srgbClr val="000000">
                  <a:alpha val="0"/>
                </a:srgbClr>
              </a:clrTo>
            </a:clrChange>
            <a:extLst>
              <a:ext uri="{28A0092B-C50C-407E-A947-70E740481C1C}">
                <a14:useLocalDpi xmlns:a14="http://schemas.microsoft.com/office/drawing/2010/main" val="0"/>
              </a:ext>
            </a:extLst>
          </a:blip>
          <a:srcRect/>
          <a:stretch>
            <a:fillRect/>
          </a:stretch>
        </p:blipFill>
        <p:spPr bwMode="auto">
          <a:xfrm>
            <a:off x="10759920" y="5806402"/>
            <a:ext cx="753854" cy="830998"/>
          </a:xfrm>
          <a:prstGeom prst="rect">
            <a:avLst/>
          </a:prstGeom>
          <a:noFill/>
          <a:ln>
            <a:noFill/>
          </a:ln>
        </p:spPr>
      </p:pic>
      <p:sp>
        <p:nvSpPr>
          <p:cNvPr id="4" name="テキスト ボックス 6">
            <a:extLst>
              <a:ext uri="{FF2B5EF4-FFF2-40B4-BE49-F238E27FC236}">
                <a16:creationId xmlns:a16="http://schemas.microsoft.com/office/drawing/2014/main" id="{0BD0407B-F6F1-5466-3ACA-2EBF8A7447DE}"/>
              </a:ext>
            </a:extLst>
          </p:cNvPr>
          <p:cNvSpPr txBox="1">
            <a:spLocks noChangeArrowheads="1"/>
          </p:cNvSpPr>
          <p:nvPr/>
        </p:nvSpPr>
        <p:spPr bwMode="auto">
          <a:xfrm>
            <a:off x="384508" y="1163075"/>
            <a:ext cx="11619122" cy="707886"/>
          </a:xfrm>
          <a:prstGeom prst="rect">
            <a:avLst/>
          </a:prstGeom>
          <a:noFill/>
          <a:ln>
            <a:noFill/>
          </a:ln>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fontAlgn="auto" hangingPunct="1">
              <a:spcBef>
                <a:spcPct val="0"/>
              </a:spcBef>
              <a:spcAft>
                <a:spcPts val="0"/>
              </a:spcAft>
              <a:buFont typeface="Arial" panose="020B0604020202020204" pitchFamily="34" charset="0"/>
              <a:buNone/>
              <a:defRPr/>
            </a:pPr>
            <a:r>
              <a:rPr lang="ja-JP" altLang="en-US" sz="4000" dirty="0">
                <a:solidFill>
                  <a:srgbClr val="FF0000"/>
                </a:solidFill>
                <a:latin typeface="HG丸ｺﾞｼｯｸM-PRO" panose="020F0600000000000000" pitchFamily="50" charset="-128"/>
                <a:ea typeface="HG丸ｺﾞｼｯｸM-PRO" panose="020F0600000000000000" pitchFamily="50" charset="-128"/>
              </a:rPr>
              <a:t>米山記念奨学事業は国際理解と国際親善への近道</a:t>
            </a:r>
            <a:endParaRPr lang="en-US" altLang="ja-JP" sz="4000" dirty="0">
              <a:solidFill>
                <a:srgbClr val="FF0000"/>
              </a:solidFill>
              <a:latin typeface="HG丸ｺﾞｼｯｸM-PRO" panose="020F0600000000000000" pitchFamily="50" charset="-128"/>
              <a:ea typeface="HG丸ｺﾞｼｯｸM-PRO" panose="020F0600000000000000" pitchFamily="50" charset="-128"/>
            </a:endParaRPr>
          </a:p>
        </p:txBody>
      </p:sp>
      <p:sp>
        <p:nvSpPr>
          <p:cNvPr id="5" name="テキスト ボックス 6">
            <a:extLst>
              <a:ext uri="{FF2B5EF4-FFF2-40B4-BE49-F238E27FC236}">
                <a16:creationId xmlns:a16="http://schemas.microsoft.com/office/drawing/2014/main" id="{3DDAECD1-CDA0-EAC3-5814-E4F361E664B6}"/>
              </a:ext>
            </a:extLst>
          </p:cNvPr>
          <p:cNvSpPr txBox="1">
            <a:spLocks noChangeArrowheads="1"/>
          </p:cNvSpPr>
          <p:nvPr/>
        </p:nvSpPr>
        <p:spPr bwMode="auto">
          <a:xfrm>
            <a:off x="478750" y="1813846"/>
            <a:ext cx="6852220" cy="830997"/>
          </a:xfrm>
          <a:prstGeom prst="rect">
            <a:avLst/>
          </a:prstGeom>
          <a:noFill/>
          <a:ln>
            <a:noFill/>
          </a:ln>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fontAlgn="auto" hangingPunct="1">
              <a:spcBef>
                <a:spcPct val="0"/>
              </a:spcBef>
              <a:spcAft>
                <a:spcPts val="0"/>
              </a:spcAft>
              <a:buFont typeface="Arial" panose="020B0604020202020204" pitchFamily="34" charset="0"/>
              <a:buNone/>
              <a:defRPr/>
            </a:pPr>
            <a:r>
              <a:rPr lang="ja-JP" altLang="en-US" sz="4800" b="1" dirty="0">
                <a:solidFill>
                  <a:schemeClr val="bg2"/>
                </a:solidFill>
                <a:latin typeface="HG丸ｺﾞｼｯｸM-PRO" panose="020F0600000000000000" pitchFamily="50" charset="-128"/>
                <a:ea typeface="HG丸ｺﾞｼｯｸM-PRO" panose="020F0600000000000000" pitchFamily="50" charset="-128"/>
              </a:rPr>
              <a:t>国際理解</a:t>
            </a:r>
            <a:endParaRPr lang="en-US" altLang="ja-JP" sz="4800" b="1" dirty="0">
              <a:solidFill>
                <a:schemeClr val="bg2"/>
              </a:solidFill>
              <a:latin typeface="HG丸ｺﾞｼｯｸM-PRO" panose="020F0600000000000000" pitchFamily="50" charset="-128"/>
              <a:ea typeface="HG丸ｺﾞｼｯｸM-PRO" panose="020F0600000000000000" pitchFamily="50" charset="-128"/>
            </a:endParaRPr>
          </a:p>
        </p:txBody>
      </p:sp>
      <p:sp>
        <p:nvSpPr>
          <p:cNvPr id="6" name="コンテンツ プレースホルダー 2">
            <a:extLst>
              <a:ext uri="{FF2B5EF4-FFF2-40B4-BE49-F238E27FC236}">
                <a16:creationId xmlns:a16="http://schemas.microsoft.com/office/drawing/2014/main" id="{D6FE710B-7728-106B-226A-771D42F835BD}"/>
              </a:ext>
            </a:extLst>
          </p:cNvPr>
          <p:cNvSpPr txBox="1">
            <a:spLocks/>
          </p:cNvSpPr>
          <p:nvPr/>
        </p:nvSpPr>
        <p:spPr>
          <a:xfrm>
            <a:off x="678227" y="2684008"/>
            <a:ext cx="11031683" cy="1442737"/>
          </a:xfrm>
          <a:prstGeom prst="rect">
            <a:avLst/>
          </a:prstGeom>
        </p:spPr>
        <p:txBody>
          <a:bodyPr/>
          <a:lstStyle>
            <a:lvl1pPr marL="342900" indent="-342900" algn="l" defTabSz="457200" rtl="0" eaLnBrk="1" latinLnBrk="0" hangingPunct="1">
              <a:spcBef>
                <a:spcPct val="20000"/>
              </a:spcBef>
              <a:buFont typeface="Arial"/>
              <a:buChar char="•"/>
              <a:defRPr sz="3000" kern="1200">
                <a:solidFill>
                  <a:schemeClr val="tx1"/>
                </a:solidFill>
                <a:latin typeface="Georgia"/>
                <a:ea typeface="+mn-ea"/>
                <a:cs typeface="Georgia"/>
              </a:defRPr>
            </a:lvl1pPr>
            <a:lvl2pPr marL="742950" indent="-285750" algn="l" defTabSz="457200" rtl="0" eaLnBrk="1" latinLnBrk="0" hangingPunct="1">
              <a:spcBef>
                <a:spcPct val="20000"/>
              </a:spcBef>
              <a:buFont typeface="Arial"/>
              <a:buChar char="–"/>
              <a:defRPr sz="2600" kern="1200">
                <a:solidFill>
                  <a:schemeClr val="tx1"/>
                </a:solidFill>
                <a:latin typeface="Georgia"/>
                <a:ea typeface="+mn-ea"/>
                <a:cs typeface="Georgia"/>
              </a:defRPr>
            </a:lvl2pPr>
            <a:lvl3pPr marL="1143000" indent="-228600" algn="l" defTabSz="457200" rtl="0" eaLnBrk="1" latinLnBrk="0" hangingPunct="1">
              <a:spcBef>
                <a:spcPct val="20000"/>
              </a:spcBef>
              <a:buFont typeface="Arial"/>
              <a:buChar char="•"/>
              <a:defRPr sz="2200" kern="1200">
                <a:solidFill>
                  <a:schemeClr val="tx1"/>
                </a:solidFill>
                <a:latin typeface="Georgia"/>
                <a:ea typeface="+mn-ea"/>
                <a:cs typeface="Georgia"/>
              </a:defRPr>
            </a:lvl3pPr>
            <a:lvl4pPr marL="1600200" indent="-228600" algn="l" defTabSz="457200" rtl="0" eaLnBrk="1" latinLnBrk="0" hangingPunct="1">
              <a:spcBef>
                <a:spcPct val="20000"/>
              </a:spcBef>
              <a:buFont typeface="Arial"/>
              <a:buChar char="–"/>
              <a:defRPr sz="1800" kern="1200">
                <a:solidFill>
                  <a:schemeClr val="tx1"/>
                </a:solidFill>
                <a:latin typeface="Georgia"/>
                <a:ea typeface="+mn-ea"/>
                <a:cs typeface="Georgia"/>
              </a:defRPr>
            </a:lvl4pPr>
            <a:lvl5pPr marL="2057400" indent="-228600" algn="l" defTabSz="457200" rtl="0" eaLnBrk="1" latinLnBrk="0" hangingPunct="1">
              <a:spcBef>
                <a:spcPct val="20000"/>
              </a:spcBef>
              <a:buFont typeface="Arial"/>
              <a:buChar char="»"/>
              <a:defRPr sz="1600" kern="1200">
                <a:solidFill>
                  <a:schemeClr val="tx1"/>
                </a:solidFill>
                <a:latin typeface="Georgia"/>
                <a:ea typeface="+mn-ea"/>
                <a:cs typeface="Georgi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fontAlgn="auto">
              <a:spcAft>
                <a:spcPts val="0"/>
              </a:spcAft>
            </a:pPr>
            <a:r>
              <a:rPr lang="ja-JP" altLang="en-US" sz="2800" b="0" i="0" dirty="0">
                <a:solidFill>
                  <a:srgbClr val="040C28"/>
                </a:solidFill>
                <a:effectLst/>
                <a:latin typeface="HG丸ｺﾞｼｯｸM-PRO" panose="020F0600000000000000" pitchFamily="50" charset="-128"/>
                <a:ea typeface="HG丸ｺﾞｼｯｸM-PRO" panose="020F0600000000000000" pitchFamily="50" charset="-128"/>
              </a:rPr>
              <a:t>多様な文化や生活を</a:t>
            </a:r>
            <a:r>
              <a:rPr lang="ja-JP" altLang="en-US" sz="2800" dirty="0">
                <a:solidFill>
                  <a:srgbClr val="040C28"/>
                </a:solidFill>
                <a:latin typeface="HG丸ｺﾞｼｯｸM-PRO" panose="020F0600000000000000" pitchFamily="50" charset="-128"/>
                <a:ea typeface="HG丸ｺﾞｼｯｸM-PRO" panose="020F0600000000000000" pitchFamily="50" charset="-128"/>
              </a:rPr>
              <a:t>お互い</a:t>
            </a:r>
            <a:r>
              <a:rPr lang="ja-JP" altLang="en-US" sz="2800" b="0" i="0" dirty="0">
                <a:solidFill>
                  <a:srgbClr val="040C28"/>
                </a:solidFill>
                <a:effectLst/>
                <a:latin typeface="HG丸ｺﾞｼｯｸM-PRO" panose="020F0600000000000000" pitchFamily="50" charset="-128"/>
                <a:ea typeface="HG丸ｺﾞｼｯｸM-PRO" panose="020F0600000000000000" pitchFamily="50" charset="-128"/>
              </a:rPr>
              <a:t>に尊重することが</a:t>
            </a:r>
            <a:r>
              <a:rPr lang="en-US" altLang="ja-JP" sz="2800" b="0" i="0" dirty="0">
                <a:solidFill>
                  <a:srgbClr val="040C28"/>
                </a:solidFill>
                <a:effectLst/>
                <a:latin typeface="HG丸ｺﾞｼｯｸM-PRO" panose="020F0600000000000000" pitchFamily="50" charset="-128"/>
                <a:ea typeface="HG丸ｺﾞｼｯｸM-PRO" panose="020F0600000000000000" pitchFamily="50" charset="-128"/>
              </a:rPr>
              <a:t>,</a:t>
            </a:r>
            <a:r>
              <a:rPr lang="ja-JP" altLang="en-US" sz="2800" b="0" i="0" dirty="0">
                <a:solidFill>
                  <a:srgbClr val="040C28"/>
                </a:solidFill>
                <a:effectLst/>
                <a:latin typeface="HG丸ｺﾞｼｯｸM-PRO" panose="020F0600000000000000" pitchFamily="50" charset="-128"/>
                <a:ea typeface="HG丸ｺﾞｼｯｸM-PRO" panose="020F0600000000000000" pitchFamily="50" charset="-128"/>
              </a:rPr>
              <a:t>平和で</a:t>
            </a:r>
            <a:r>
              <a:rPr lang="en-US" altLang="ja-JP" sz="2800" b="0" i="0" dirty="0">
                <a:solidFill>
                  <a:srgbClr val="040C28"/>
                </a:solidFill>
                <a:effectLst/>
                <a:latin typeface="HG丸ｺﾞｼｯｸM-PRO" panose="020F0600000000000000" pitchFamily="50" charset="-128"/>
                <a:ea typeface="HG丸ｺﾞｼｯｸM-PRO" panose="020F0600000000000000" pitchFamily="50" charset="-128"/>
              </a:rPr>
              <a:t>,</a:t>
            </a:r>
            <a:r>
              <a:rPr lang="ja-JP" altLang="en-US" sz="2800" b="0" i="0" dirty="0">
                <a:solidFill>
                  <a:srgbClr val="040C28"/>
                </a:solidFill>
                <a:effectLst/>
                <a:latin typeface="HG丸ｺﾞｼｯｸM-PRO" panose="020F0600000000000000" pitchFamily="50" charset="-128"/>
                <a:ea typeface="HG丸ｺﾞｼｯｸM-PRO" panose="020F0600000000000000" pitchFamily="50" charset="-128"/>
              </a:rPr>
              <a:t>豊かな社会をつくることを理解する</a:t>
            </a:r>
            <a:r>
              <a:rPr lang="ja-JP" altLang="en-US" sz="2800" b="0" i="0" dirty="0">
                <a:solidFill>
                  <a:srgbClr val="202124"/>
                </a:solidFill>
                <a:effectLst/>
                <a:latin typeface="HG丸ｺﾞｼｯｸM-PRO" panose="020F0600000000000000" pitchFamily="50" charset="-128"/>
                <a:ea typeface="HG丸ｺﾞｼｯｸM-PRO" panose="020F0600000000000000" pitchFamily="50" charset="-128"/>
              </a:rPr>
              <a:t>。</a:t>
            </a:r>
            <a:endParaRPr kumimoji="1" lang="ja-JP" altLang="en-US" sz="2800" dirty="0">
              <a:latin typeface="HG丸ｺﾞｼｯｸM-PRO" panose="020F0600000000000000" pitchFamily="50" charset="-128"/>
              <a:ea typeface="HG丸ｺﾞｼｯｸM-PRO" panose="020F0600000000000000" pitchFamily="50" charset="-128"/>
            </a:endParaRPr>
          </a:p>
        </p:txBody>
      </p:sp>
      <p:sp>
        <p:nvSpPr>
          <p:cNvPr id="7" name="テキスト ボックス 6">
            <a:extLst>
              <a:ext uri="{FF2B5EF4-FFF2-40B4-BE49-F238E27FC236}">
                <a16:creationId xmlns:a16="http://schemas.microsoft.com/office/drawing/2014/main" id="{FB22FC6C-F905-20D7-BB99-5E6291CEEFBC}"/>
              </a:ext>
            </a:extLst>
          </p:cNvPr>
          <p:cNvSpPr txBox="1">
            <a:spLocks noChangeArrowheads="1"/>
          </p:cNvSpPr>
          <p:nvPr/>
        </p:nvSpPr>
        <p:spPr bwMode="auto">
          <a:xfrm>
            <a:off x="478750" y="3662388"/>
            <a:ext cx="6852220" cy="830997"/>
          </a:xfrm>
          <a:prstGeom prst="rect">
            <a:avLst/>
          </a:prstGeom>
          <a:noFill/>
          <a:ln>
            <a:noFill/>
          </a:ln>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fontAlgn="auto" hangingPunct="1">
              <a:spcBef>
                <a:spcPct val="0"/>
              </a:spcBef>
              <a:spcAft>
                <a:spcPts val="0"/>
              </a:spcAft>
              <a:buFont typeface="Arial" panose="020B0604020202020204" pitchFamily="34" charset="0"/>
              <a:buNone/>
              <a:defRPr/>
            </a:pPr>
            <a:r>
              <a:rPr lang="ja-JP" altLang="en-US" sz="4800" b="1" dirty="0">
                <a:solidFill>
                  <a:schemeClr val="bg2"/>
                </a:solidFill>
                <a:latin typeface="HG丸ｺﾞｼｯｸM-PRO" panose="020F0600000000000000" pitchFamily="50" charset="-128"/>
                <a:ea typeface="HG丸ｺﾞｼｯｸM-PRO" panose="020F0600000000000000" pitchFamily="50" charset="-128"/>
              </a:rPr>
              <a:t>国際親善</a:t>
            </a:r>
            <a:endParaRPr lang="en-US" altLang="ja-JP" sz="4800" b="1" dirty="0">
              <a:solidFill>
                <a:schemeClr val="bg2"/>
              </a:solidFill>
              <a:latin typeface="HG丸ｺﾞｼｯｸM-PRO" panose="020F0600000000000000" pitchFamily="50" charset="-128"/>
              <a:ea typeface="HG丸ｺﾞｼｯｸM-PRO" panose="020F0600000000000000" pitchFamily="50" charset="-128"/>
            </a:endParaRPr>
          </a:p>
        </p:txBody>
      </p:sp>
      <p:sp>
        <p:nvSpPr>
          <p:cNvPr id="8" name="コンテンツ プレースホルダー 2">
            <a:extLst>
              <a:ext uri="{FF2B5EF4-FFF2-40B4-BE49-F238E27FC236}">
                <a16:creationId xmlns:a16="http://schemas.microsoft.com/office/drawing/2014/main" id="{DD267C2C-F78D-5012-E00C-6B4C00D5218A}"/>
              </a:ext>
            </a:extLst>
          </p:cNvPr>
          <p:cNvSpPr txBox="1">
            <a:spLocks/>
          </p:cNvSpPr>
          <p:nvPr/>
        </p:nvSpPr>
        <p:spPr>
          <a:xfrm>
            <a:off x="678226" y="4454405"/>
            <a:ext cx="11031683" cy="1920750"/>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457200" indent="-457200">
              <a:buFont typeface="Arial" panose="020B0604020202020204" pitchFamily="34" charset="0"/>
              <a:buChar char="•"/>
            </a:pPr>
            <a:r>
              <a:rPr lang="ja-JP" altLang="en-US" sz="2800" dirty="0">
                <a:solidFill>
                  <a:srgbClr val="040C28"/>
                </a:solidFill>
                <a:latin typeface="HG丸ｺﾞｼｯｸM-PRO" panose="020F0600000000000000" pitchFamily="50" charset="-128"/>
                <a:ea typeface="HG丸ｺﾞｼｯｸM-PRO" panose="020F0600000000000000" pitchFamily="50" charset="-128"/>
              </a:rPr>
              <a:t>世界の人々との交流を深め</a:t>
            </a:r>
            <a:r>
              <a:rPr lang="en-US" altLang="ja-JP" sz="2800" dirty="0">
                <a:solidFill>
                  <a:srgbClr val="040C28"/>
                </a:solidFill>
                <a:latin typeface="HG丸ｺﾞｼｯｸM-PRO" panose="020F0600000000000000" pitchFamily="50" charset="-128"/>
                <a:ea typeface="HG丸ｺﾞｼｯｸM-PRO" panose="020F0600000000000000" pitchFamily="50" charset="-128"/>
              </a:rPr>
              <a:t>,</a:t>
            </a:r>
            <a:r>
              <a:rPr lang="ja-JP" altLang="en-US" sz="2800" dirty="0">
                <a:solidFill>
                  <a:srgbClr val="040C28"/>
                </a:solidFill>
                <a:latin typeface="HG丸ｺﾞｼｯｸM-PRO" panose="020F0600000000000000" pitchFamily="50" charset="-128"/>
                <a:ea typeface="HG丸ｺﾞｼｯｸM-PRO" panose="020F0600000000000000" pitchFamily="50" charset="-128"/>
              </a:rPr>
              <a:t>親善に努めようとする態度を養い</a:t>
            </a:r>
            <a:r>
              <a:rPr lang="en-US" altLang="ja-JP" sz="2800" dirty="0">
                <a:solidFill>
                  <a:srgbClr val="040C28"/>
                </a:solidFill>
                <a:latin typeface="HG丸ｺﾞｼｯｸM-PRO" panose="020F0600000000000000" pitchFamily="50" charset="-128"/>
                <a:ea typeface="HG丸ｺﾞｼｯｸM-PRO" panose="020F0600000000000000" pitchFamily="50" charset="-128"/>
              </a:rPr>
              <a:t>,</a:t>
            </a:r>
            <a:r>
              <a:rPr lang="ja-JP" altLang="en-US" sz="2800" dirty="0">
                <a:solidFill>
                  <a:srgbClr val="040C28"/>
                </a:solidFill>
                <a:latin typeface="HG丸ｺﾞｼｯｸM-PRO" panose="020F0600000000000000" pitchFamily="50" charset="-128"/>
                <a:ea typeface="HG丸ｺﾞｼｯｸM-PRO" panose="020F0600000000000000" pitchFamily="50" charset="-128"/>
              </a:rPr>
              <a:t>それぞれの国の文化 や伝統を認め合いながら、お互いに尊重し合い助け合おうとする心情を育てる</a:t>
            </a:r>
            <a:r>
              <a:rPr lang="ja-JP" altLang="en-US" sz="2800" dirty="0">
                <a:solidFill>
                  <a:srgbClr val="4D5156"/>
                </a:solidFill>
                <a:latin typeface="HG丸ｺﾞｼｯｸM-PRO" panose="020F0600000000000000" pitchFamily="50" charset="-128"/>
                <a:ea typeface="HG丸ｺﾞｼｯｸM-PRO" panose="020F0600000000000000" pitchFamily="50" charset="-128"/>
              </a:rPr>
              <a:t>。</a:t>
            </a:r>
            <a:endParaRPr kumimoji="1" lang="ja-JP" altLang="en-US" sz="28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161381980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2"/>
          <p:cNvSpPr/>
          <p:nvPr/>
        </p:nvSpPr>
        <p:spPr>
          <a:xfrm>
            <a:off x="0" y="-44692"/>
            <a:ext cx="12192000" cy="1066800"/>
          </a:xfrm>
          <a:prstGeom prst="rect">
            <a:avLst/>
          </a:prstGeom>
          <a:solidFill>
            <a:srgbClr val="15458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ja-JP" altLang="en-US" sz="4800" b="1">
                <a:solidFill>
                  <a:schemeClr val="bg1"/>
                </a:solidFill>
                <a:latin typeface="HG丸ｺﾞｼｯｸM-PRO" panose="020F0600000000000000" pitchFamily="50" charset="-128"/>
                <a:ea typeface="HG丸ｺﾞｼｯｸM-PRO" panose="020F0600000000000000" pitchFamily="50" charset="-128"/>
              </a:rPr>
              <a:t>米山記念奨学事業の精神的原点</a:t>
            </a:r>
            <a:endParaRPr sz="4800" dirty="0">
              <a:solidFill>
                <a:schemeClr val="bg1"/>
              </a:solidFill>
              <a:highlight>
                <a:srgbClr val="17458F"/>
              </a:highlight>
              <a:latin typeface="MS PMincho"/>
              <a:ea typeface="MS PMincho"/>
              <a:cs typeface="MS PMincho"/>
              <a:sym typeface="MS PMincho"/>
            </a:endParaRPr>
          </a:p>
        </p:txBody>
      </p:sp>
      <p:sp>
        <p:nvSpPr>
          <p:cNvPr id="160" name="Google Shape;160;p2"/>
          <p:cNvSpPr txBox="1"/>
          <p:nvPr/>
        </p:nvSpPr>
        <p:spPr>
          <a:xfrm>
            <a:off x="-640984" y="7120735"/>
            <a:ext cx="5329985" cy="987620"/>
          </a:xfrm>
          <a:prstGeom prst="rect">
            <a:avLst/>
          </a:prstGeom>
          <a:noFill/>
          <a:ln>
            <a:noFill/>
          </a:ln>
        </p:spPr>
        <p:txBody>
          <a:bodyPr spcFirstLastPara="1" wrap="square" lIns="91425" tIns="0" rIns="91425" bIns="0" anchor="t" anchorCtr="0">
            <a:noAutofit/>
          </a:bodyPr>
          <a:lstStyle/>
          <a:p>
            <a:pPr marL="0" marR="0" lvl="0" indent="0" algn="l" rtl="0">
              <a:spcBef>
                <a:spcPts val="0"/>
              </a:spcBef>
              <a:spcAft>
                <a:spcPts val="0"/>
              </a:spcAft>
              <a:buNone/>
            </a:pPr>
            <a:r>
              <a:rPr lang="en-US" sz="3600" b="1" i="0" u="none" strike="noStrike" cap="none" dirty="0" err="1">
                <a:solidFill>
                  <a:srgbClr val="DA1A5A"/>
                </a:solidFill>
                <a:latin typeface="MS PMincho"/>
                <a:ea typeface="MS PMincho"/>
                <a:cs typeface="MS PMincho"/>
                <a:sym typeface="MS PMincho"/>
              </a:rPr>
              <a:t>タイトルページのオプション</a:t>
            </a:r>
            <a:endParaRPr sz="3600" b="1" i="0" u="none" strike="noStrike" cap="none" dirty="0">
              <a:solidFill>
                <a:srgbClr val="DA1A5A"/>
              </a:solidFill>
              <a:latin typeface="MS PGothic"/>
              <a:ea typeface="MS PGothic"/>
              <a:cs typeface="MS PGothic"/>
              <a:sym typeface="MS PGothic"/>
            </a:endParaRPr>
          </a:p>
        </p:txBody>
      </p:sp>
      <p:sp>
        <p:nvSpPr>
          <p:cNvPr id="161" name="Google Shape;161;p2"/>
          <p:cNvSpPr txBox="1"/>
          <p:nvPr/>
        </p:nvSpPr>
        <p:spPr>
          <a:xfrm>
            <a:off x="1482750" y="1066800"/>
            <a:ext cx="6635700" cy="82200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4000"/>
              <a:buFont typeface="Arial"/>
              <a:buNone/>
            </a:pPr>
            <a:endParaRPr sz="4000" b="1" i="0" u="none" strike="noStrike" cap="none">
              <a:solidFill>
                <a:schemeClr val="lt1"/>
              </a:solidFill>
              <a:latin typeface="MS PGothic"/>
              <a:ea typeface="MS PGothic"/>
              <a:cs typeface="MS PGothic"/>
              <a:sym typeface="MS PGothic"/>
            </a:endParaRPr>
          </a:p>
          <a:p>
            <a:pPr marL="0" marR="0" lvl="0" indent="0" algn="l" rtl="0">
              <a:lnSpc>
                <a:spcPct val="90000"/>
              </a:lnSpc>
              <a:spcBef>
                <a:spcPts val="1000"/>
              </a:spcBef>
              <a:spcAft>
                <a:spcPts val="0"/>
              </a:spcAft>
              <a:buClr>
                <a:schemeClr val="dk1"/>
              </a:buClr>
              <a:buSzPts val="4000"/>
              <a:buFont typeface="Arial"/>
              <a:buNone/>
            </a:pPr>
            <a:endParaRPr sz="4000" b="1" i="0" u="none" strike="noStrike" cap="none">
              <a:solidFill>
                <a:schemeClr val="lt1"/>
              </a:solidFill>
              <a:latin typeface="MS PGothic"/>
              <a:ea typeface="MS PGothic"/>
              <a:cs typeface="MS PGothic"/>
              <a:sym typeface="MS PGothic"/>
            </a:endParaRPr>
          </a:p>
        </p:txBody>
      </p:sp>
      <p:sp>
        <p:nvSpPr>
          <p:cNvPr id="162" name="Google Shape;162;p2"/>
          <p:cNvSpPr txBox="1"/>
          <p:nvPr/>
        </p:nvSpPr>
        <p:spPr>
          <a:xfrm>
            <a:off x="7714257" y="4953842"/>
            <a:ext cx="3252541" cy="465667"/>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lt1"/>
              </a:buClr>
              <a:buSzPts val="3200"/>
              <a:buFont typeface="Arial"/>
              <a:buNone/>
            </a:pPr>
            <a:r>
              <a:rPr lang="en-US" sz="3200" b="1" i="0" u="none" strike="noStrike" cap="none">
                <a:solidFill>
                  <a:schemeClr val="lt1"/>
                </a:solidFill>
                <a:latin typeface="MS PGothic"/>
                <a:ea typeface="MS PGothic"/>
                <a:cs typeface="MS PGothic"/>
                <a:sym typeface="MS PGothic"/>
              </a:rPr>
              <a:t>　</a:t>
            </a:r>
            <a:r>
              <a:rPr lang="en-US" sz="1800" b="1" i="0" u="none" strike="noStrike" cap="none">
                <a:solidFill>
                  <a:schemeClr val="lt1"/>
                </a:solidFill>
                <a:latin typeface="MS PGothic"/>
                <a:ea typeface="MS PGothic"/>
                <a:cs typeface="MS PGothic"/>
                <a:sym typeface="MS PGothic"/>
              </a:rPr>
              <a:t>　</a:t>
            </a:r>
            <a:r>
              <a:rPr lang="en-US" sz="2800" b="1" i="0" u="none" strike="noStrike" cap="none">
                <a:solidFill>
                  <a:schemeClr val="lt1"/>
                </a:solidFill>
                <a:latin typeface="MS PGothic"/>
                <a:ea typeface="MS PGothic"/>
                <a:cs typeface="MS PGothic"/>
                <a:sym typeface="MS PGothic"/>
              </a:rPr>
              <a:t>氏名</a:t>
            </a:r>
            <a:endParaRPr/>
          </a:p>
        </p:txBody>
      </p:sp>
      <p:pic>
        <p:nvPicPr>
          <p:cNvPr id="163" name="Google Shape;163;p2"/>
          <p:cNvPicPr preferRelativeResize="0"/>
          <p:nvPr/>
        </p:nvPicPr>
        <p:blipFill rotWithShape="1">
          <a:blip r:embed="rId3">
            <a:alphaModFix/>
          </a:blip>
          <a:srcRect/>
          <a:stretch/>
        </p:blipFill>
        <p:spPr>
          <a:xfrm>
            <a:off x="101823" y="6494611"/>
            <a:ext cx="753854" cy="285579"/>
          </a:xfrm>
          <a:prstGeom prst="rect">
            <a:avLst/>
          </a:prstGeom>
          <a:noFill/>
          <a:ln>
            <a:noFill/>
          </a:ln>
        </p:spPr>
      </p:pic>
      <p:sp>
        <p:nvSpPr>
          <p:cNvPr id="164" name="Google Shape;164;p2"/>
          <p:cNvSpPr txBox="1"/>
          <p:nvPr/>
        </p:nvSpPr>
        <p:spPr>
          <a:xfrm>
            <a:off x="0" y="6298736"/>
            <a:ext cx="2164360" cy="30632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rgbClr val="15458F"/>
              </a:buClr>
              <a:buSzPts val="900"/>
              <a:buFont typeface="Arial"/>
              <a:buNone/>
            </a:pPr>
            <a:r>
              <a:rPr lang="en-US" sz="900" b="1" i="0" u="none" strike="noStrike" cap="none">
                <a:solidFill>
                  <a:srgbClr val="15458F"/>
                </a:solidFill>
                <a:latin typeface="Arial"/>
                <a:ea typeface="Arial"/>
                <a:cs typeface="Arial"/>
                <a:sym typeface="Arial"/>
              </a:rPr>
              <a:t>Rotary International District 2510 　　　　　　</a:t>
            </a:r>
            <a:endParaRPr sz="900" b="1" i="0" u="none" strike="noStrike" cap="none">
              <a:solidFill>
                <a:srgbClr val="F7A81B"/>
              </a:solidFill>
              <a:latin typeface="Arial"/>
              <a:ea typeface="Arial"/>
              <a:cs typeface="Arial"/>
              <a:sym typeface="Arial"/>
            </a:endParaRPr>
          </a:p>
        </p:txBody>
      </p:sp>
      <p:pic>
        <p:nvPicPr>
          <p:cNvPr id="3" name="図 2">
            <a:extLst>
              <a:ext uri="{FF2B5EF4-FFF2-40B4-BE49-F238E27FC236}">
                <a16:creationId xmlns:a16="http://schemas.microsoft.com/office/drawing/2014/main" id="{7BF5E576-51FD-1E74-27AE-3F4DCA08BAAE}"/>
              </a:ext>
            </a:extLst>
          </p:cNvPr>
          <p:cNvPicPr/>
          <p:nvPr/>
        </p:nvPicPr>
        <p:blipFill>
          <a:blip r:embed="rId4" cstate="print">
            <a:clrChange>
              <a:clrFrom>
                <a:srgbClr val="000000">
                  <a:alpha val="0"/>
                </a:srgbClr>
              </a:clrFrom>
              <a:clrTo>
                <a:srgbClr val="000000">
                  <a:alpha val="0"/>
                </a:srgbClr>
              </a:clrTo>
            </a:clrChange>
            <a:extLst>
              <a:ext uri="{28A0092B-C50C-407E-A947-70E740481C1C}">
                <a14:useLocalDpi xmlns:a14="http://schemas.microsoft.com/office/drawing/2010/main" val="0"/>
              </a:ext>
            </a:extLst>
          </a:blip>
          <a:srcRect/>
          <a:stretch>
            <a:fillRect/>
          </a:stretch>
        </p:blipFill>
        <p:spPr bwMode="auto">
          <a:xfrm>
            <a:off x="11147731" y="5706492"/>
            <a:ext cx="823557" cy="954738"/>
          </a:xfrm>
          <a:prstGeom prst="rect">
            <a:avLst/>
          </a:prstGeom>
          <a:noFill/>
          <a:ln>
            <a:noFill/>
          </a:ln>
        </p:spPr>
      </p:pic>
      <p:sp>
        <p:nvSpPr>
          <p:cNvPr id="4" name="コンテンツ プレースホルダー 2">
            <a:extLst>
              <a:ext uri="{FF2B5EF4-FFF2-40B4-BE49-F238E27FC236}">
                <a16:creationId xmlns:a16="http://schemas.microsoft.com/office/drawing/2014/main" id="{0CB1A810-065C-9320-446C-62F6FD948EEB}"/>
              </a:ext>
            </a:extLst>
          </p:cNvPr>
          <p:cNvSpPr txBox="1">
            <a:spLocks/>
          </p:cNvSpPr>
          <p:nvPr/>
        </p:nvSpPr>
        <p:spPr>
          <a:xfrm>
            <a:off x="220711" y="1151508"/>
            <a:ext cx="11750577" cy="5187244"/>
          </a:xfrm>
          <a:prstGeom prst="rect">
            <a:avLst/>
          </a:prstGeom>
        </p:spPr>
        <p:txBody>
          <a:bodyPr rtlCol="0">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34290">
              <a:lnSpc>
                <a:spcPct val="120000"/>
              </a:lnSpc>
              <a:defRPr/>
            </a:pPr>
            <a:r>
              <a:rPr lang="ja-JP" altLang="en-US" sz="2400" dirty="0">
                <a:solidFill>
                  <a:schemeClr val="bg2">
                    <a:lumMod val="10000"/>
                  </a:schemeClr>
                </a:solidFill>
                <a:latin typeface="HG丸ｺﾞｼｯｸM-PRO" panose="020F0600000000000000" pitchFamily="50" charset="-128"/>
                <a:ea typeface="HG丸ｺﾞｼｯｸM-PRO" panose="020F0600000000000000" pitchFamily="50" charset="-128"/>
              </a:rPr>
              <a:t>東京</a:t>
            </a:r>
            <a:r>
              <a:rPr lang="en-US" altLang="ja-JP" sz="2400" dirty="0">
                <a:solidFill>
                  <a:schemeClr val="bg2">
                    <a:lumMod val="10000"/>
                  </a:schemeClr>
                </a:solidFill>
                <a:latin typeface="HG丸ｺﾞｼｯｸM-PRO" panose="020F0600000000000000" pitchFamily="50" charset="-128"/>
                <a:ea typeface="HG丸ｺﾞｼｯｸM-PRO" panose="020F0600000000000000" pitchFamily="50" charset="-128"/>
              </a:rPr>
              <a:t>RC</a:t>
            </a:r>
            <a:r>
              <a:rPr lang="ja-JP" altLang="en-US" sz="2400" dirty="0">
                <a:solidFill>
                  <a:schemeClr val="bg2">
                    <a:lumMod val="10000"/>
                  </a:schemeClr>
                </a:solidFill>
                <a:latin typeface="HG丸ｺﾞｼｯｸM-PRO" panose="020F0600000000000000" pitchFamily="50" charset="-128"/>
                <a:ea typeface="HG丸ｺﾞｼｯｸM-PRO" panose="020F0600000000000000" pitchFamily="50" charset="-128"/>
              </a:rPr>
              <a:t>よる「米山基金」は、構想当初から全国組織化を視野に入れており</a:t>
            </a:r>
            <a:r>
              <a:rPr lang="en-US" altLang="ja-JP" sz="2400" dirty="0">
                <a:solidFill>
                  <a:srgbClr val="1B1A11"/>
                </a:solidFill>
                <a:latin typeface="HG丸ｺﾞｼｯｸM-PRO" panose="020F0600000000000000" pitchFamily="50" charset="-128"/>
                <a:ea typeface="HG丸ｺﾞｼｯｸM-PRO" panose="020F0600000000000000" pitchFamily="50" charset="-128"/>
              </a:rPr>
              <a:t>1956</a:t>
            </a:r>
            <a:r>
              <a:rPr lang="ja-JP" altLang="en-US" sz="2400" dirty="0">
                <a:solidFill>
                  <a:srgbClr val="1B1A11"/>
                </a:solidFill>
                <a:latin typeface="HG丸ｺﾞｼｯｸM-PRO" panose="020F0600000000000000" pitchFamily="50" charset="-128"/>
                <a:ea typeface="HG丸ｺﾞｼｯｸM-PRO" panose="020F0600000000000000" pitchFamily="50" charset="-128"/>
              </a:rPr>
              <a:t>年</a:t>
            </a:r>
            <a:r>
              <a:rPr lang="en-US" altLang="ja-JP" sz="2400" dirty="0">
                <a:solidFill>
                  <a:srgbClr val="1B1A11"/>
                </a:solidFill>
                <a:latin typeface="HG丸ｺﾞｼｯｸM-PRO" panose="020F0600000000000000" pitchFamily="50" charset="-128"/>
                <a:ea typeface="HG丸ｺﾞｼｯｸM-PRO" panose="020F0600000000000000" pitchFamily="50" charset="-128"/>
              </a:rPr>
              <a:t>10</a:t>
            </a:r>
            <a:r>
              <a:rPr lang="ja-JP" altLang="en-US" sz="2400" dirty="0">
                <a:solidFill>
                  <a:schemeClr val="bg2">
                    <a:lumMod val="10000"/>
                  </a:schemeClr>
                </a:solidFill>
                <a:latin typeface="HG丸ｺﾞｼｯｸM-PRO" panose="020F0600000000000000" pitchFamily="50" charset="-128"/>
                <a:ea typeface="HG丸ｺﾞｼｯｸM-PRO" panose="020F0600000000000000" pitchFamily="50" charset="-128"/>
              </a:rPr>
              <a:t>月の第</a:t>
            </a:r>
            <a:r>
              <a:rPr lang="en-US" altLang="ja-JP" sz="2400" dirty="0">
                <a:solidFill>
                  <a:schemeClr val="bg2">
                    <a:lumMod val="10000"/>
                  </a:schemeClr>
                </a:solidFill>
                <a:latin typeface="HG丸ｺﾞｼｯｸM-PRO" panose="020F0600000000000000" pitchFamily="50" charset="-128"/>
                <a:ea typeface="HG丸ｺﾞｼｯｸM-PRO" panose="020F0600000000000000" pitchFamily="50" charset="-128"/>
              </a:rPr>
              <a:t>60</a:t>
            </a:r>
            <a:r>
              <a:rPr lang="ja-JP" altLang="en-US" sz="2400" dirty="0">
                <a:solidFill>
                  <a:schemeClr val="bg2">
                    <a:lumMod val="10000"/>
                  </a:schemeClr>
                </a:solidFill>
                <a:latin typeface="HG丸ｺﾞｼｯｸM-PRO" panose="020F0600000000000000" pitchFamily="50" charset="-128"/>
                <a:ea typeface="HG丸ｺﾞｼｯｸM-PRO" panose="020F0600000000000000" pitchFamily="50" charset="-128"/>
              </a:rPr>
              <a:t>・</a:t>
            </a:r>
            <a:r>
              <a:rPr lang="en-US" altLang="ja-JP" sz="2400" dirty="0">
                <a:solidFill>
                  <a:schemeClr val="bg2">
                    <a:lumMod val="10000"/>
                  </a:schemeClr>
                </a:solidFill>
                <a:latin typeface="HG丸ｺﾞｼｯｸM-PRO" panose="020F0600000000000000" pitchFamily="50" charset="-128"/>
                <a:ea typeface="HG丸ｺﾞｼｯｸM-PRO" panose="020F0600000000000000" pitchFamily="50" charset="-128"/>
              </a:rPr>
              <a:t>62</a:t>
            </a:r>
            <a:r>
              <a:rPr lang="ja-JP" altLang="en-US" sz="2400" dirty="0">
                <a:solidFill>
                  <a:schemeClr val="bg2">
                    <a:lumMod val="10000"/>
                  </a:schemeClr>
                </a:solidFill>
                <a:latin typeface="HG丸ｺﾞｼｯｸM-PRO" panose="020F0600000000000000" pitchFamily="50" charset="-128"/>
                <a:ea typeface="HG丸ｺﾞｼｯｸM-PRO" panose="020F0600000000000000" pitchFamily="50" charset="-128"/>
              </a:rPr>
              <a:t>区の年次大会において地区内全クラブの合同事業として継承すと決議されました。</a:t>
            </a:r>
            <a:endParaRPr lang="en-US" altLang="ja-JP" sz="2400" dirty="0">
              <a:solidFill>
                <a:schemeClr val="bg2">
                  <a:lumMod val="10000"/>
                </a:schemeClr>
              </a:solidFill>
              <a:latin typeface="HG丸ｺﾞｼｯｸM-PRO" panose="020F0600000000000000" pitchFamily="50" charset="-128"/>
              <a:ea typeface="HG丸ｺﾞｼｯｸM-PRO" panose="020F0600000000000000" pitchFamily="50" charset="-128"/>
            </a:endParaRPr>
          </a:p>
          <a:p>
            <a:pPr marL="34290">
              <a:lnSpc>
                <a:spcPct val="120000"/>
              </a:lnSpc>
              <a:defRPr/>
            </a:pPr>
            <a:r>
              <a:rPr lang="en-US" altLang="ja-JP" sz="2800" b="1" dirty="0">
                <a:solidFill>
                  <a:schemeClr val="accent4">
                    <a:lumMod val="50000"/>
                  </a:schemeClr>
                </a:solidFill>
                <a:latin typeface="HG丸ｺﾞｼｯｸM-PRO" panose="020F0600000000000000" pitchFamily="50" charset="-128"/>
                <a:ea typeface="HG丸ｺﾞｼｯｸM-PRO" panose="020F0600000000000000" pitchFamily="50" charset="-128"/>
              </a:rPr>
              <a:t>『</a:t>
            </a:r>
            <a:r>
              <a:rPr lang="ja-JP" altLang="en-US" sz="2800" b="1" dirty="0">
                <a:solidFill>
                  <a:schemeClr val="accent4">
                    <a:lumMod val="50000"/>
                  </a:schemeClr>
                </a:solidFill>
                <a:latin typeface="HG丸ｺﾞｼｯｸM-PRO" panose="020F0600000000000000" pitchFamily="50" charset="-128"/>
                <a:ea typeface="HG丸ｺﾞｼｯｸM-PRO" panose="020F0600000000000000" pitchFamily="50" charset="-128"/>
              </a:rPr>
              <a:t>ロータリーが貢献することのできる最も大なるものの一つは</a:t>
            </a:r>
            <a:r>
              <a:rPr lang="ja-JP" altLang="en-US" sz="2800" b="1" u="sng" dirty="0">
                <a:solidFill>
                  <a:srgbClr val="FF0000"/>
                </a:solidFill>
                <a:latin typeface="HG丸ｺﾞｼｯｸM-PRO" panose="020F0600000000000000" pitchFamily="50" charset="-128"/>
                <a:ea typeface="HG丸ｺﾞｼｯｸM-PRO" panose="020F0600000000000000" pitchFamily="50" charset="-128"/>
              </a:rPr>
              <a:t>教育的援助である</a:t>
            </a:r>
            <a:r>
              <a:rPr lang="ja-JP" altLang="en-US" sz="2800" b="1" dirty="0">
                <a:solidFill>
                  <a:schemeClr val="accent4">
                    <a:lumMod val="50000"/>
                  </a:schemeClr>
                </a:solidFill>
                <a:latin typeface="HG丸ｺﾞｼｯｸM-PRO" panose="020F0600000000000000" pitchFamily="50" charset="-128"/>
                <a:ea typeface="HG丸ｺﾞｼｯｸM-PRO" panose="020F0600000000000000" pitchFamily="50" charset="-128"/>
              </a:rPr>
              <a:t>が（中略）このような企画は貴いものであり</a:t>
            </a:r>
            <a:r>
              <a:rPr lang="en-US" altLang="ja-JP" sz="2800" b="1" dirty="0">
                <a:solidFill>
                  <a:schemeClr val="accent4">
                    <a:lumMod val="50000"/>
                  </a:schemeClr>
                </a:solidFill>
                <a:latin typeface="HG丸ｺﾞｼｯｸM-PRO" panose="020F0600000000000000" pitchFamily="50" charset="-128"/>
                <a:ea typeface="HG丸ｺﾞｼｯｸM-PRO" panose="020F0600000000000000" pitchFamily="50" charset="-128"/>
              </a:rPr>
              <a:t>,</a:t>
            </a:r>
            <a:r>
              <a:rPr lang="ja-JP" altLang="en-US" sz="2800" b="1" dirty="0">
                <a:solidFill>
                  <a:schemeClr val="accent4">
                    <a:lumMod val="50000"/>
                  </a:schemeClr>
                </a:solidFill>
                <a:latin typeface="HG丸ｺﾞｼｯｸM-PRO" panose="020F0600000000000000" pitchFamily="50" charset="-128"/>
                <a:ea typeface="HG丸ｺﾞｼｯｸM-PRO" panose="020F0600000000000000" pitchFamily="50" charset="-128"/>
              </a:rPr>
              <a:t>かつロータリーの国際奉仕としてもっとふさわしい企であって</a:t>
            </a:r>
            <a:r>
              <a:rPr lang="en-US" altLang="ja-JP" sz="2800" b="1" dirty="0">
                <a:solidFill>
                  <a:schemeClr val="accent4">
                    <a:lumMod val="50000"/>
                  </a:schemeClr>
                </a:solidFill>
                <a:latin typeface="HG丸ｺﾞｼｯｸM-PRO" panose="020F0600000000000000" pitchFamily="50" charset="-128"/>
                <a:ea typeface="HG丸ｺﾞｼｯｸM-PRO" panose="020F0600000000000000" pitchFamily="50" charset="-128"/>
              </a:rPr>
              <a:t>,</a:t>
            </a:r>
            <a:r>
              <a:rPr lang="ja-JP" altLang="en-US" sz="2800" b="1" dirty="0">
                <a:solidFill>
                  <a:schemeClr val="accent4">
                    <a:lumMod val="50000"/>
                  </a:schemeClr>
                </a:solidFill>
                <a:latin typeface="HG丸ｺﾞｼｯｸM-PRO" panose="020F0600000000000000" pitchFamily="50" charset="-128"/>
                <a:ea typeface="HG丸ｺﾞｼｯｸM-PRO" panose="020F0600000000000000" pitchFamily="50" charset="-128"/>
              </a:rPr>
              <a:t>その連続性が望ましい。（中略）よって本大会は米山奨学資金を財団法人として全国的な組織となすべきことを茲に決議する</a:t>
            </a:r>
            <a:r>
              <a:rPr lang="en-US" altLang="ja-JP" sz="2800" b="1" dirty="0">
                <a:solidFill>
                  <a:schemeClr val="accent4">
                    <a:lumMod val="50000"/>
                  </a:schemeClr>
                </a:solidFill>
                <a:latin typeface="HG丸ｺﾞｼｯｸM-PRO" panose="020F0600000000000000" pitchFamily="50" charset="-128"/>
                <a:ea typeface="HG丸ｺﾞｼｯｸM-PRO" panose="020F0600000000000000" pitchFamily="50" charset="-128"/>
              </a:rPr>
              <a:t>』</a:t>
            </a:r>
            <a:r>
              <a:rPr lang="ja-JP" altLang="en-US" sz="2800" b="1" dirty="0">
                <a:solidFill>
                  <a:schemeClr val="accent4">
                    <a:lumMod val="50000"/>
                  </a:schemeClr>
                </a:solidFill>
                <a:latin typeface="HG丸ｺﾞｼｯｸM-PRO" panose="020F0600000000000000" pitchFamily="50" charset="-128"/>
                <a:ea typeface="HG丸ｺﾞｼｯｸM-PRO" panose="020F0600000000000000" pitchFamily="50" charset="-128"/>
              </a:rPr>
              <a:t>　</a:t>
            </a:r>
            <a:endParaRPr lang="en-US" altLang="ja-JP" sz="2800" b="1" dirty="0">
              <a:solidFill>
                <a:schemeClr val="accent4">
                  <a:lumMod val="50000"/>
                </a:schemeClr>
              </a:solidFill>
              <a:latin typeface="HG丸ｺﾞｼｯｸM-PRO" panose="020F0600000000000000" pitchFamily="50" charset="-128"/>
              <a:ea typeface="HG丸ｺﾞｼｯｸM-PRO" panose="020F0600000000000000" pitchFamily="50" charset="-128"/>
            </a:endParaRPr>
          </a:p>
          <a:p>
            <a:pPr marL="34290">
              <a:lnSpc>
                <a:spcPct val="120000"/>
              </a:lnSpc>
              <a:defRPr/>
            </a:pPr>
            <a:r>
              <a:rPr lang="ja-JP" altLang="en-US" sz="2800" b="1" dirty="0">
                <a:solidFill>
                  <a:schemeClr val="accent4">
                    <a:lumMod val="50000"/>
                  </a:schemeClr>
                </a:solidFill>
                <a:latin typeface="HG丸ｺﾞｼｯｸM-PRO" panose="020F0600000000000000" pitchFamily="50" charset="-128"/>
                <a:ea typeface="HG丸ｺﾞｼｯｸM-PRO" panose="020F0600000000000000" pitchFamily="50" charset="-128"/>
              </a:rPr>
              <a:t>　　　</a:t>
            </a:r>
            <a:r>
              <a:rPr lang="en-US" altLang="ja-JP" sz="2400" dirty="0">
                <a:solidFill>
                  <a:srgbClr val="1B1A11"/>
                </a:solidFill>
                <a:latin typeface="HG丸ｺﾞｼｯｸM-PRO" panose="020F0600000000000000" pitchFamily="50" charset="-128"/>
                <a:ea typeface="HG丸ｺﾞｼｯｸM-PRO" panose="020F0600000000000000" pitchFamily="50" charset="-128"/>
              </a:rPr>
              <a:t>1957</a:t>
            </a:r>
            <a:r>
              <a:rPr lang="ja-JP" altLang="en-US" sz="2400" dirty="0">
                <a:solidFill>
                  <a:srgbClr val="1B1A11"/>
                </a:solidFill>
                <a:latin typeface="HG丸ｺﾞｼｯｸM-PRO" panose="020F0600000000000000" pitchFamily="50" charset="-128"/>
                <a:ea typeface="HG丸ｺﾞｼｯｸM-PRO" panose="020F0600000000000000" pitchFamily="50" charset="-128"/>
              </a:rPr>
              <a:t>年には全国組織「ロータリー米山奨学委員会」が組織されました。</a:t>
            </a:r>
            <a:endParaRPr lang="en-US" altLang="ja-JP" sz="2400" dirty="0">
              <a:solidFill>
                <a:srgbClr val="1B1A11"/>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232687354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正方形/長方形 49">
            <a:extLst>
              <a:ext uri="{FF2B5EF4-FFF2-40B4-BE49-F238E27FC236}">
                <a16:creationId xmlns:a16="http://schemas.microsoft.com/office/drawing/2014/main" id="{6E08825D-2C15-6EE6-E429-DF15AB32B89B}"/>
              </a:ext>
            </a:extLst>
          </p:cNvPr>
          <p:cNvSpPr/>
          <p:nvPr/>
        </p:nvSpPr>
        <p:spPr>
          <a:xfrm>
            <a:off x="6471537" y="2537490"/>
            <a:ext cx="5169079" cy="3987854"/>
          </a:xfrm>
          <a:prstGeom prst="rect">
            <a:avLst/>
          </a:prstGeom>
          <a:solidFill>
            <a:srgbClr val="F2F7D1"/>
          </a:solidFill>
          <a:ln w="127000">
            <a:noFill/>
          </a:ln>
        </p:spPr>
        <p:style>
          <a:lnRef idx="2">
            <a:schemeClr val="accent1">
              <a:shade val="50000"/>
            </a:schemeClr>
          </a:lnRef>
          <a:fillRef idx="1">
            <a:schemeClr val="accent1"/>
          </a:fillRef>
          <a:effectRef idx="0">
            <a:schemeClr val="accent1"/>
          </a:effectRef>
          <a:fontRef idx="minor">
            <a:schemeClr val="lt1"/>
          </a:fontRef>
        </p:style>
        <p:txBody>
          <a:bodyPr vert="horz" lIns="180000" tIns="0" rIns="180000" rtlCol="0" anchor="ctr"/>
          <a:lstStyle/>
          <a:p>
            <a:pPr>
              <a:lnSpc>
                <a:spcPts val="9000"/>
              </a:lnSpc>
            </a:pPr>
            <a:endParaRPr lang="ja-JP" altLang="en-US" sz="8000" b="1" dirty="0">
              <a:ln>
                <a:solidFill>
                  <a:schemeClr val="tx1"/>
                </a:solidFill>
              </a:ln>
              <a:solidFill>
                <a:srgbClr val="FFE737"/>
              </a:solidFill>
              <a:latin typeface="+mj-ea"/>
              <a:ea typeface="+mj-ea"/>
            </a:endParaRPr>
          </a:p>
        </p:txBody>
      </p:sp>
      <p:sp>
        <p:nvSpPr>
          <p:cNvPr id="46" name="正方形/長方形 45">
            <a:extLst>
              <a:ext uri="{FF2B5EF4-FFF2-40B4-BE49-F238E27FC236}">
                <a16:creationId xmlns:a16="http://schemas.microsoft.com/office/drawing/2014/main" id="{5D9BB20E-180F-26AF-3B77-17E8F7487ECC}"/>
              </a:ext>
            </a:extLst>
          </p:cNvPr>
          <p:cNvSpPr/>
          <p:nvPr/>
        </p:nvSpPr>
        <p:spPr>
          <a:xfrm>
            <a:off x="854913" y="2537490"/>
            <a:ext cx="5169079" cy="3987854"/>
          </a:xfrm>
          <a:prstGeom prst="rect">
            <a:avLst/>
          </a:prstGeom>
          <a:solidFill>
            <a:srgbClr val="F2F7D1"/>
          </a:solidFill>
          <a:ln w="127000">
            <a:noFill/>
          </a:ln>
        </p:spPr>
        <p:style>
          <a:lnRef idx="2">
            <a:schemeClr val="accent1">
              <a:shade val="50000"/>
            </a:schemeClr>
          </a:lnRef>
          <a:fillRef idx="1">
            <a:schemeClr val="accent1"/>
          </a:fillRef>
          <a:effectRef idx="0">
            <a:schemeClr val="accent1"/>
          </a:effectRef>
          <a:fontRef idx="minor">
            <a:schemeClr val="lt1"/>
          </a:fontRef>
        </p:style>
        <p:txBody>
          <a:bodyPr vert="horz" lIns="180000" tIns="0" rIns="180000" rtlCol="0" anchor="ctr"/>
          <a:lstStyle/>
          <a:p>
            <a:pPr algn="l">
              <a:lnSpc>
                <a:spcPts val="9000"/>
              </a:lnSpc>
            </a:pPr>
            <a:endParaRPr kumimoji="1" lang="ja-JP" altLang="en-US" sz="8000" b="1" dirty="0">
              <a:ln>
                <a:solidFill>
                  <a:schemeClr val="tx1"/>
                </a:solidFill>
              </a:ln>
              <a:solidFill>
                <a:srgbClr val="FFE737"/>
              </a:solidFill>
              <a:latin typeface="+mj-ea"/>
              <a:ea typeface="+mj-ea"/>
            </a:endParaRPr>
          </a:p>
        </p:txBody>
      </p:sp>
      <p:sp>
        <p:nvSpPr>
          <p:cNvPr id="3" name="タイトル 2">
            <a:extLst>
              <a:ext uri="{FF2B5EF4-FFF2-40B4-BE49-F238E27FC236}">
                <a16:creationId xmlns:a16="http://schemas.microsoft.com/office/drawing/2014/main" id="{50EAF322-6404-F086-3E4D-218F7E89F185}"/>
              </a:ext>
            </a:extLst>
          </p:cNvPr>
          <p:cNvSpPr>
            <a:spLocks noGrp="1"/>
          </p:cNvSpPr>
          <p:nvPr>
            <p:ph type="title" idx="4294967295"/>
          </p:nvPr>
        </p:nvSpPr>
        <p:spPr>
          <a:xfrm>
            <a:off x="1380278" y="207205"/>
            <a:ext cx="3833334" cy="2132826"/>
          </a:xfrm>
        </p:spPr>
        <p:txBody>
          <a:bodyPr>
            <a:normAutofit/>
          </a:bodyPr>
          <a:lstStyle/>
          <a:p>
            <a:pPr algn="ctr">
              <a:lnSpc>
                <a:spcPct val="90000"/>
              </a:lnSpc>
            </a:pPr>
            <a:r>
              <a:rPr lang="ja-JP" altLang="en-US" sz="6000" b="1" dirty="0">
                <a:solidFill>
                  <a:sysClr val="windowText" lastClr="000000"/>
                </a:solidFill>
                <a:latin typeface="HGP行書体" panose="03000600000000000000" pitchFamily="66" charset="-128"/>
                <a:ea typeface="HGP行書体" panose="03000600000000000000" pitchFamily="66" charset="-128"/>
              </a:rPr>
              <a:t>寄付金の</a:t>
            </a:r>
            <a:br>
              <a:rPr lang="en-US" altLang="ja-JP" sz="7300" b="1" dirty="0">
                <a:solidFill>
                  <a:sysClr val="windowText" lastClr="000000"/>
                </a:solidFill>
                <a:latin typeface="HGP行書体" panose="03000600000000000000" pitchFamily="66" charset="-128"/>
                <a:ea typeface="HGP行書体" panose="03000600000000000000" pitchFamily="66" charset="-128"/>
              </a:rPr>
            </a:br>
            <a:r>
              <a:rPr lang="ja-JP" altLang="en-US" sz="7300" b="1" dirty="0">
                <a:solidFill>
                  <a:sysClr val="windowText" lastClr="000000"/>
                </a:solidFill>
                <a:latin typeface="HGP行書体" panose="03000600000000000000" pitchFamily="66" charset="-128"/>
                <a:ea typeface="HGP行書体" panose="03000600000000000000" pitchFamily="66" charset="-128"/>
              </a:rPr>
              <a:t>種類</a:t>
            </a:r>
            <a:endParaRPr lang="ja-JP" altLang="en-US" sz="6600" b="1" dirty="0">
              <a:solidFill>
                <a:sysClr val="windowText" lastClr="000000"/>
              </a:solidFill>
              <a:latin typeface="HGP行書体" panose="03000600000000000000" pitchFamily="66" charset="-128"/>
              <a:ea typeface="HGP行書体" panose="03000600000000000000" pitchFamily="66" charset="-128"/>
            </a:endParaRPr>
          </a:p>
        </p:txBody>
      </p:sp>
      <p:sp>
        <p:nvSpPr>
          <p:cNvPr id="11" name="コンテンツ プレースホルダー 2">
            <a:extLst>
              <a:ext uri="{FF2B5EF4-FFF2-40B4-BE49-F238E27FC236}">
                <a16:creationId xmlns:a16="http://schemas.microsoft.com/office/drawing/2014/main" id="{D014E1B8-EF1C-606F-2060-47CC4CFF1E65}"/>
              </a:ext>
            </a:extLst>
          </p:cNvPr>
          <p:cNvSpPr txBox="1">
            <a:spLocks/>
          </p:cNvSpPr>
          <p:nvPr/>
        </p:nvSpPr>
        <p:spPr>
          <a:xfrm>
            <a:off x="1199454" y="2390238"/>
            <a:ext cx="4470825" cy="1876680"/>
          </a:xfrm>
          <a:prstGeom prst="rect">
            <a:avLst/>
          </a:prstGeom>
          <a:solidFill>
            <a:srgbClr val="A7E200"/>
          </a:solidFill>
        </p:spPr>
        <p:txBody>
          <a:bodyPr anchor="ctr" anchorCtr="0"/>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ja-JP" altLang="en-US" sz="5400" dirty="0">
                <a:latin typeface="HG丸ｺﾞｼｯｸM-PRO" panose="020F0600000000000000" pitchFamily="50" charset="-128"/>
                <a:ea typeface="HG丸ｺﾞｼｯｸM-PRO" panose="020F0600000000000000" pitchFamily="50" charset="-128"/>
              </a:rPr>
              <a:t>普通</a:t>
            </a:r>
            <a:r>
              <a:rPr lang="ja-JP" altLang="en-US" sz="4000" dirty="0">
                <a:latin typeface="HG丸ｺﾞｼｯｸM-PRO" panose="020F0600000000000000" pitchFamily="50" charset="-128"/>
                <a:ea typeface="HG丸ｺﾞｼｯｸM-PRO" panose="020F0600000000000000" pitchFamily="50" charset="-128"/>
              </a:rPr>
              <a:t>寄付金</a:t>
            </a:r>
            <a:endParaRPr lang="en-US" altLang="ja-JP" sz="4000" dirty="0">
              <a:latin typeface="HG丸ｺﾞｼｯｸM-PRO" panose="020F0600000000000000" pitchFamily="50" charset="-128"/>
              <a:ea typeface="HG丸ｺﾞｼｯｸM-PRO" panose="020F0600000000000000" pitchFamily="50" charset="-128"/>
            </a:endParaRPr>
          </a:p>
          <a:p>
            <a:pPr marL="0" indent="0" algn="ctr">
              <a:buNone/>
            </a:pPr>
            <a:r>
              <a:rPr lang="ja-JP" altLang="en-US" sz="2000" dirty="0">
                <a:latin typeface="HG丸ｺﾞｼｯｸM-PRO" panose="020F0600000000000000" pitchFamily="50" charset="-128"/>
                <a:ea typeface="HG丸ｺﾞｼｯｸM-PRO" panose="020F0600000000000000" pitchFamily="50" charset="-128"/>
              </a:rPr>
              <a:t>財団維持のための安定財源</a:t>
            </a:r>
            <a:endParaRPr lang="en-US" altLang="ja-JP" sz="2000" dirty="0">
              <a:latin typeface="HG丸ｺﾞｼｯｸM-PRO" panose="020F0600000000000000" pitchFamily="50" charset="-128"/>
              <a:ea typeface="HG丸ｺﾞｼｯｸM-PRO" panose="020F0600000000000000" pitchFamily="50" charset="-128"/>
            </a:endParaRPr>
          </a:p>
          <a:p>
            <a:pPr marL="0" indent="0" algn="ctr">
              <a:buNone/>
            </a:pPr>
            <a:r>
              <a:rPr lang="en-US" altLang="ja-JP" sz="2000" dirty="0">
                <a:solidFill>
                  <a:srgbClr val="FF0000"/>
                </a:solidFill>
                <a:latin typeface="HG丸ｺﾞｼｯｸM-PRO" panose="020F0600000000000000" pitchFamily="50" charset="-128"/>
                <a:ea typeface="HG丸ｺﾞｼｯｸM-PRO" panose="020F0600000000000000" pitchFamily="50" charset="-128"/>
              </a:rPr>
              <a:t>1</a:t>
            </a:r>
            <a:r>
              <a:rPr lang="ja-JP" altLang="en-US" sz="2000" dirty="0">
                <a:solidFill>
                  <a:srgbClr val="FF0000"/>
                </a:solidFill>
                <a:latin typeface="HG丸ｺﾞｼｯｸM-PRO" panose="020F0600000000000000" pitchFamily="50" charset="-128"/>
                <a:ea typeface="HG丸ｺﾞｼｯｸM-PRO" panose="020F0600000000000000" pitchFamily="50" charset="-128"/>
              </a:rPr>
              <a:t>クラブ</a:t>
            </a:r>
            <a:r>
              <a:rPr lang="en-US" altLang="ja-JP" sz="2000" dirty="0">
                <a:solidFill>
                  <a:srgbClr val="FF0000"/>
                </a:solidFill>
                <a:latin typeface="HG丸ｺﾞｼｯｸM-PRO" panose="020F0600000000000000" pitchFamily="50" charset="-128"/>
                <a:ea typeface="HG丸ｺﾞｼｯｸM-PRO" panose="020F0600000000000000" pitchFamily="50" charset="-128"/>
              </a:rPr>
              <a:t>1</a:t>
            </a:r>
            <a:r>
              <a:rPr lang="ja-JP" altLang="en-US" sz="2000" dirty="0">
                <a:solidFill>
                  <a:srgbClr val="FF0000"/>
                </a:solidFill>
                <a:latin typeface="HG丸ｺﾞｼｯｸM-PRO" panose="020F0600000000000000" pitchFamily="50" charset="-128"/>
                <a:ea typeface="HG丸ｺﾞｼｯｸM-PRO" panose="020F0600000000000000" pitchFamily="50" charset="-128"/>
              </a:rPr>
              <a:t>名</a:t>
            </a:r>
            <a:r>
              <a:rPr lang="en-US" altLang="ja-JP" sz="2000" dirty="0">
                <a:solidFill>
                  <a:srgbClr val="FF0000"/>
                </a:solidFill>
                <a:latin typeface="HG丸ｺﾞｼｯｸM-PRO" panose="020F0600000000000000" pitchFamily="50" charset="-128"/>
                <a:ea typeface="HG丸ｺﾞｼｯｸM-PRO" panose="020F0600000000000000" pitchFamily="50" charset="-128"/>
              </a:rPr>
              <a:t>4,000</a:t>
            </a:r>
            <a:r>
              <a:rPr lang="ja-JP" altLang="en-US" sz="2000" dirty="0">
                <a:solidFill>
                  <a:srgbClr val="FF0000"/>
                </a:solidFill>
                <a:latin typeface="HG丸ｺﾞｼｯｸM-PRO" panose="020F0600000000000000" pitchFamily="50" charset="-128"/>
                <a:ea typeface="HG丸ｺﾞｼｯｸM-PRO" panose="020F0600000000000000" pitchFamily="50" charset="-128"/>
              </a:rPr>
              <a:t>円目標</a:t>
            </a:r>
            <a:endParaRPr lang="en-US" altLang="ja-JP" sz="2000" dirty="0">
              <a:solidFill>
                <a:srgbClr val="FF0000"/>
              </a:solidFill>
              <a:latin typeface="HG丸ｺﾞｼｯｸM-PRO" panose="020F0600000000000000" pitchFamily="50" charset="-128"/>
              <a:ea typeface="HG丸ｺﾞｼｯｸM-PRO" panose="020F0600000000000000" pitchFamily="50" charset="-128"/>
            </a:endParaRPr>
          </a:p>
        </p:txBody>
      </p:sp>
      <p:sp>
        <p:nvSpPr>
          <p:cNvPr id="24" name="コンテンツ プレースホルダー 2">
            <a:extLst>
              <a:ext uri="{FF2B5EF4-FFF2-40B4-BE49-F238E27FC236}">
                <a16:creationId xmlns:a16="http://schemas.microsoft.com/office/drawing/2014/main" id="{D0C06590-40E1-E50F-81D8-F642C1C93751}"/>
              </a:ext>
            </a:extLst>
          </p:cNvPr>
          <p:cNvSpPr txBox="1">
            <a:spLocks/>
          </p:cNvSpPr>
          <p:nvPr/>
        </p:nvSpPr>
        <p:spPr>
          <a:xfrm>
            <a:off x="6931759" y="2366912"/>
            <a:ext cx="4392488" cy="1900006"/>
          </a:xfrm>
          <a:prstGeom prst="rect">
            <a:avLst/>
          </a:prstGeom>
          <a:solidFill>
            <a:srgbClr val="A7E200"/>
          </a:solidFill>
        </p:spPr>
        <p:txBody>
          <a:bodyPr anchor="ctr" anchorCtr="0"/>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buNone/>
            </a:pPr>
            <a:r>
              <a:rPr lang="ja-JP" altLang="en-US" sz="5400" dirty="0">
                <a:latin typeface="HG丸ｺﾞｼｯｸM-PRO" panose="020F0600000000000000" pitchFamily="50" charset="-128"/>
                <a:ea typeface="HG丸ｺﾞｼｯｸM-PRO" panose="020F0600000000000000" pitchFamily="50" charset="-128"/>
              </a:rPr>
              <a:t>特別</a:t>
            </a:r>
            <a:r>
              <a:rPr lang="ja-JP" altLang="en-US" sz="4000" dirty="0">
                <a:latin typeface="HG丸ｺﾞｼｯｸM-PRO" panose="020F0600000000000000" pitchFamily="50" charset="-128"/>
                <a:ea typeface="HG丸ｺﾞｼｯｸM-PRO" panose="020F0600000000000000" pitchFamily="50" charset="-128"/>
              </a:rPr>
              <a:t>寄付金</a:t>
            </a:r>
            <a:endParaRPr lang="en-US" altLang="ja-JP" sz="4000" dirty="0">
              <a:latin typeface="HG丸ｺﾞｼｯｸM-PRO" panose="020F0600000000000000" pitchFamily="50" charset="-128"/>
              <a:ea typeface="HG丸ｺﾞｼｯｸM-PRO" panose="020F0600000000000000" pitchFamily="50" charset="-128"/>
            </a:endParaRPr>
          </a:p>
          <a:p>
            <a:pPr marL="0" indent="0" algn="ctr">
              <a:buNone/>
            </a:pPr>
            <a:r>
              <a:rPr lang="ja-JP" altLang="en-US" sz="2000" dirty="0">
                <a:latin typeface="HG丸ｺﾞｼｯｸM-PRO" panose="020F0600000000000000" pitchFamily="50" charset="-128"/>
                <a:ea typeface="HG丸ｺﾞｼｯｸM-PRO" panose="020F0600000000000000" pitchFamily="50" charset="-128"/>
              </a:rPr>
              <a:t>任意寄付</a:t>
            </a:r>
            <a:endParaRPr lang="en-US" altLang="ja-JP" sz="2000" dirty="0">
              <a:latin typeface="HG丸ｺﾞｼｯｸM-PRO" panose="020F0600000000000000" pitchFamily="50" charset="-128"/>
              <a:ea typeface="HG丸ｺﾞｼｯｸM-PRO" panose="020F0600000000000000" pitchFamily="50" charset="-128"/>
            </a:endParaRPr>
          </a:p>
          <a:p>
            <a:pPr marL="0" indent="0" algn="ctr">
              <a:buNone/>
            </a:pPr>
            <a:r>
              <a:rPr lang="en-US" altLang="ja-JP" sz="2000" dirty="0">
                <a:solidFill>
                  <a:srgbClr val="FF0000"/>
                </a:solidFill>
                <a:latin typeface="HG丸ｺﾞｼｯｸM-PRO" panose="020F0600000000000000" pitchFamily="50" charset="-128"/>
                <a:ea typeface="HG丸ｺﾞｼｯｸM-PRO" panose="020F0600000000000000" pitchFamily="50" charset="-128"/>
              </a:rPr>
              <a:t>1</a:t>
            </a:r>
            <a:r>
              <a:rPr lang="ja-JP" altLang="en-US" sz="2000" dirty="0">
                <a:solidFill>
                  <a:srgbClr val="FF0000"/>
                </a:solidFill>
                <a:latin typeface="HG丸ｺﾞｼｯｸM-PRO" panose="020F0600000000000000" pitchFamily="50" charset="-128"/>
                <a:ea typeface="HG丸ｺﾞｼｯｸM-PRO" panose="020F0600000000000000" pitchFamily="50" charset="-128"/>
              </a:rPr>
              <a:t>クラブ</a:t>
            </a:r>
            <a:r>
              <a:rPr lang="en-US" altLang="ja-JP" sz="2000" dirty="0">
                <a:solidFill>
                  <a:srgbClr val="FF0000"/>
                </a:solidFill>
                <a:latin typeface="HG丸ｺﾞｼｯｸM-PRO" panose="020F0600000000000000" pitchFamily="50" charset="-128"/>
                <a:ea typeface="HG丸ｺﾞｼｯｸM-PRO" panose="020F0600000000000000" pitchFamily="50" charset="-128"/>
              </a:rPr>
              <a:t>1</a:t>
            </a:r>
            <a:r>
              <a:rPr lang="ja-JP" altLang="en-US" sz="2000" dirty="0">
                <a:solidFill>
                  <a:srgbClr val="FF0000"/>
                </a:solidFill>
                <a:latin typeface="HG丸ｺﾞｼｯｸM-PRO" panose="020F0600000000000000" pitchFamily="50" charset="-128"/>
                <a:ea typeface="HG丸ｺﾞｼｯｸM-PRO" panose="020F0600000000000000" pitchFamily="50" charset="-128"/>
              </a:rPr>
              <a:t>名</a:t>
            </a:r>
            <a:r>
              <a:rPr lang="en-US" altLang="ja-JP" sz="2000" dirty="0">
                <a:solidFill>
                  <a:srgbClr val="FF0000"/>
                </a:solidFill>
                <a:latin typeface="HG丸ｺﾞｼｯｸM-PRO" panose="020F0600000000000000" pitchFamily="50" charset="-128"/>
                <a:ea typeface="HG丸ｺﾞｼｯｸM-PRO" panose="020F0600000000000000" pitchFamily="50" charset="-128"/>
              </a:rPr>
              <a:t>14,000</a:t>
            </a:r>
            <a:r>
              <a:rPr lang="ja-JP" altLang="en-US" sz="2000" dirty="0">
                <a:solidFill>
                  <a:srgbClr val="FF0000"/>
                </a:solidFill>
                <a:latin typeface="HG丸ｺﾞｼｯｸM-PRO" panose="020F0600000000000000" pitchFamily="50" charset="-128"/>
                <a:ea typeface="HG丸ｺﾞｼｯｸM-PRO" panose="020F0600000000000000" pitchFamily="50" charset="-128"/>
              </a:rPr>
              <a:t>円目標</a:t>
            </a:r>
          </a:p>
        </p:txBody>
      </p:sp>
      <p:sp>
        <p:nvSpPr>
          <p:cNvPr id="35" name="テキスト ボックス 34">
            <a:extLst>
              <a:ext uri="{FF2B5EF4-FFF2-40B4-BE49-F238E27FC236}">
                <a16:creationId xmlns:a16="http://schemas.microsoft.com/office/drawing/2014/main" id="{534FB8DB-9094-884A-F2A2-C49EA122738B}"/>
              </a:ext>
            </a:extLst>
          </p:cNvPr>
          <p:cNvSpPr txBox="1"/>
          <p:nvPr/>
        </p:nvSpPr>
        <p:spPr>
          <a:xfrm>
            <a:off x="1022600" y="4275398"/>
            <a:ext cx="4824532" cy="2086725"/>
          </a:xfrm>
          <a:prstGeom prst="rect">
            <a:avLst/>
          </a:prstGeom>
          <a:noFill/>
        </p:spPr>
        <p:txBody>
          <a:bodyPr wrap="square" rtlCol="0">
            <a:spAutoFit/>
          </a:bodyPr>
          <a:lstStyle/>
          <a:p>
            <a:pPr marL="457200" indent="-457200">
              <a:lnSpc>
                <a:spcPct val="90000"/>
              </a:lnSpc>
              <a:spcAft>
                <a:spcPts val="1000"/>
              </a:spcAft>
              <a:buFont typeface="Wingdings" panose="05000000000000000000" pitchFamily="2" charset="2"/>
              <a:buChar char="ü"/>
            </a:pPr>
            <a:r>
              <a:rPr lang="en-US" altLang="ja-JP" sz="2800" b="1" dirty="0">
                <a:latin typeface="HG丸ｺﾞｼｯｸM-PRO" panose="020F0600000000000000" pitchFamily="50" charset="-128"/>
                <a:ea typeface="HG丸ｺﾞｼｯｸM-PRO" panose="020F0600000000000000" pitchFamily="50" charset="-128"/>
                <a:cs typeface="Meiryo UI" panose="020B0604030504040204" pitchFamily="50" charset="-128"/>
              </a:rPr>
              <a:t>1967</a:t>
            </a:r>
            <a:r>
              <a:rPr lang="ja-JP" altLang="en-US" sz="2800" b="1" dirty="0">
                <a:latin typeface="HG丸ｺﾞｼｯｸM-PRO" panose="020F0600000000000000" pitchFamily="50" charset="-128"/>
                <a:ea typeface="HG丸ｺﾞｼｯｸM-PRO" panose="020F0600000000000000" pitchFamily="50" charset="-128"/>
                <a:cs typeface="Meiryo UI" panose="020B0604030504040204" pitchFamily="50" charset="-128"/>
              </a:rPr>
              <a:t>年に財団法人の認可を申請する際に寄付による一定収入が見込める事を条件に文部省を説得致しました</a:t>
            </a:r>
            <a:r>
              <a:rPr lang="ja-JP" altLang="en-US" sz="3200" b="1" dirty="0">
                <a:latin typeface="HG丸ｺﾞｼｯｸM-PRO" panose="020F0600000000000000" pitchFamily="50" charset="-128"/>
                <a:ea typeface="HG丸ｺﾞｼｯｸM-PRO" panose="020F0600000000000000" pitchFamily="50" charset="-128"/>
                <a:cs typeface="Meiryo UI" panose="020B0604030504040204" pitchFamily="50" charset="-128"/>
              </a:rPr>
              <a:t>。</a:t>
            </a:r>
            <a:endParaRPr lang="en-US" altLang="ja-JP" sz="3200" b="1" dirty="0">
              <a:latin typeface="HG丸ｺﾞｼｯｸM-PRO" panose="020F0600000000000000" pitchFamily="50" charset="-128"/>
              <a:ea typeface="HG丸ｺﾞｼｯｸM-PRO" panose="020F0600000000000000" pitchFamily="50" charset="-128"/>
              <a:cs typeface="Meiryo UI" panose="020B0604030504040204" pitchFamily="50" charset="-128"/>
            </a:endParaRPr>
          </a:p>
        </p:txBody>
      </p:sp>
      <p:sp>
        <p:nvSpPr>
          <p:cNvPr id="42" name="テキスト ボックス 41">
            <a:extLst>
              <a:ext uri="{FF2B5EF4-FFF2-40B4-BE49-F238E27FC236}">
                <a16:creationId xmlns:a16="http://schemas.microsoft.com/office/drawing/2014/main" id="{3E115388-942B-7C35-9BB3-2BC08C7FF849}"/>
              </a:ext>
            </a:extLst>
          </p:cNvPr>
          <p:cNvSpPr txBox="1"/>
          <p:nvPr/>
        </p:nvSpPr>
        <p:spPr>
          <a:xfrm>
            <a:off x="6816084" y="4462116"/>
            <a:ext cx="4824532" cy="1900007"/>
          </a:xfrm>
          <a:prstGeom prst="rect">
            <a:avLst/>
          </a:prstGeom>
          <a:noFill/>
        </p:spPr>
        <p:txBody>
          <a:bodyPr wrap="square" rtlCol="0">
            <a:spAutoFit/>
          </a:bodyPr>
          <a:lstStyle/>
          <a:p>
            <a:pPr marL="457200" indent="-457200">
              <a:lnSpc>
                <a:spcPct val="90000"/>
              </a:lnSpc>
              <a:spcAft>
                <a:spcPts val="1000"/>
              </a:spcAft>
              <a:buFont typeface="Wingdings" panose="05000000000000000000" pitchFamily="2" charset="2"/>
              <a:buChar char="ü"/>
            </a:pPr>
            <a:r>
              <a:rPr lang="ja-JP" altLang="en-US" sz="2800" b="1" dirty="0">
                <a:latin typeface="HG丸ｺﾞｼｯｸM-PRO" panose="020F0600000000000000" pitchFamily="50" charset="-128"/>
                <a:ea typeface="HG丸ｺﾞｼｯｸM-PRO" panose="020F0600000000000000" pitchFamily="50" charset="-128"/>
                <a:cs typeface="Meiryo UI" panose="020B0604030504040204" pitchFamily="50" charset="-128"/>
              </a:rPr>
              <a:t>個人・法人・クラブからの任意寄付</a:t>
            </a:r>
            <a:endParaRPr lang="en-US" altLang="ja-JP" sz="2800" b="1"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pPr marL="457200" indent="-457200">
              <a:lnSpc>
                <a:spcPct val="90000"/>
              </a:lnSpc>
              <a:spcAft>
                <a:spcPts val="1000"/>
              </a:spcAft>
              <a:buFont typeface="Wingdings" panose="05000000000000000000" pitchFamily="2" charset="2"/>
              <a:buChar char="ü"/>
            </a:pPr>
            <a:r>
              <a:rPr lang="en-US" altLang="ja-JP" sz="2800" b="1" dirty="0">
                <a:latin typeface="HG丸ｺﾞｼｯｸM-PRO" panose="020F0600000000000000" pitchFamily="50" charset="-128"/>
                <a:ea typeface="HG丸ｺﾞｼｯｸM-PRO" panose="020F0600000000000000" pitchFamily="50" charset="-128"/>
                <a:cs typeface="Meiryo UI" panose="020B0604030504040204" pitchFamily="50" charset="-128"/>
              </a:rPr>
              <a:t>1</a:t>
            </a:r>
            <a:r>
              <a:rPr lang="ja-JP" altLang="en-US" sz="2800" b="1" dirty="0">
                <a:latin typeface="HG丸ｺﾞｼｯｸM-PRO" panose="020F0600000000000000" pitchFamily="50" charset="-128"/>
                <a:ea typeface="HG丸ｺﾞｼｯｸM-PRO" panose="020F0600000000000000" pitchFamily="50" charset="-128"/>
                <a:cs typeface="Meiryo UI" panose="020B0604030504040204" pitchFamily="50" charset="-128"/>
              </a:rPr>
              <a:t>円～ＯＫ！</a:t>
            </a:r>
            <a:endParaRPr lang="en-US" altLang="ja-JP" sz="2800" b="1"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pPr marL="457200" indent="-457200">
              <a:lnSpc>
                <a:spcPct val="90000"/>
              </a:lnSpc>
              <a:spcAft>
                <a:spcPts val="1000"/>
              </a:spcAft>
              <a:buFont typeface="Wingdings" panose="05000000000000000000" pitchFamily="2" charset="2"/>
              <a:buChar char="ü"/>
            </a:pPr>
            <a:r>
              <a:rPr lang="ja-JP" altLang="en-US" sz="2800" b="1" dirty="0">
                <a:latin typeface="HG丸ｺﾞｼｯｸM-PRO" panose="020F0600000000000000" pitchFamily="50" charset="-128"/>
                <a:ea typeface="HG丸ｺﾞｼｯｸM-PRO" panose="020F0600000000000000" pitchFamily="50" charset="-128"/>
                <a:cs typeface="Meiryo UI" panose="020B0604030504040204" pitchFamily="50" charset="-128"/>
              </a:rPr>
              <a:t>表彰対象</a:t>
            </a:r>
            <a:endParaRPr lang="en-US" altLang="ja-JP" sz="2800" b="1" dirty="0">
              <a:latin typeface="HG丸ｺﾞｼｯｸM-PRO" panose="020F0600000000000000" pitchFamily="50" charset="-128"/>
              <a:ea typeface="HG丸ｺﾞｼｯｸM-PRO" panose="020F0600000000000000" pitchFamily="50" charset="-128"/>
              <a:cs typeface="Meiryo UI" panose="020B0604030504040204" pitchFamily="50" charset="-128"/>
            </a:endParaRPr>
          </a:p>
        </p:txBody>
      </p:sp>
      <p:sp>
        <p:nvSpPr>
          <p:cNvPr id="45" name="四角形: 角を丸くする 44">
            <a:extLst>
              <a:ext uri="{FF2B5EF4-FFF2-40B4-BE49-F238E27FC236}">
                <a16:creationId xmlns:a16="http://schemas.microsoft.com/office/drawing/2014/main" id="{42A0307B-17A4-DA48-DFA6-75161FD7FF07}"/>
              </a:ext>
            </a:extLst>
          </p:cNvPr>
          <p:cNvSpPr/>
          <p:nvPr/>
        </p:nvSpPr>
        <p:spPr>
          <a:xfrm>
            <a:off x="6023992" y="207205"/>
            <a:ext cx="5729069" cy="2007421"/>
          </a:xfrm>
          <a:prstGeom prst="roundRect">
            <a:avLst>
              <a:gd name="adj" fmla="val 14059"/>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600" b="1" dirty="0">
                <a:solidFill>
                  <a:schemeClr val="bg1"/>
                </a:solidFill>
                <a:latin typeface="HG丸ｺﾞｼｯｸM-PRO" panose="020F0600000000000000" pitchFamily="50" charset="-128"/>
                <a:ea typeface="HG丸ｺﾞｼｯｸM-PRO" panose="020F0600000000000000" pitchFamily="50" charset="-128"/>
              </a:rPr>
              <a:t>米山記念奨学会への寄付は寄付金控除の対象です</a:t>
            </a:r>
            <a:endParaRPr lang="en-US" altLang="ja-JP" sz="3600" b="1" dirty="0">
              <a:solidFill>
                <a:schemeClr val="bg1"/>
              </a:solidFill>
              <a:latin typeface="HG丸ｺﾞｼｯｸM-PRO" panose="020F0600000000000000" pitchFamily="50" charset="-128"/>
              <a:ea typeface="HG丸ｺﾞｼｯｸM-PRO" panose="020F0600000000000000" pitchFamily="50" charset="-128"/>
            </a:endParaRPr>
          </a:p>
          <a:p>
            <a:pPr algn="ctr"/>
            <a:r>
              <a:rPr lang="en-US" altLang="ja-JP" sz="3600" b="1" dirty="0">
                <a:solidFill>
                  <a:schemeClr val="bg1"/>
                </a:solidFill>
                <a:latin typeface="HG丸ｺﾞｼｯｸM-PRO" panose="020F0600000000000000" pitchFamily="50" charset="-128"/>
                <a:ea typeface="HG丸ｺﾞｼｯｸM-PRO" panose="020F0600000000000000" pitchFamily="50" charset="-128"/>
              </a:rPr>
              <a:t>※</a:t>
            </a:r>
            <a:r>
              <a:rPr lang="ja-JP" altLang="en-US" sz="3600" b="1" dirty="0">
                <a:solidFill>
                  <a:schemeClr val="bg1"/>
                </a:solidFill>
                <a:latin typeface="HG丸ｺﾞｼｯｸM-PRO" panose="020F0600000000000000" pitchFamily="50" charset="-128"/>
                <a:ea typeface="HG丸ｺﾞｼｯｸM-PRO" panose="020F0600000000000000" pitchFamily="50" charset="-128"/>
              </a:rPr>
              <a:t>豆辞典</a:t>
            </a:r>
            <a:r>
              <a:rPr lang="en-US" altLang="ja-JP" sz="3600" b="1" dirty="0">
                <a:solidFill>
                  <a:schemeClr val="bg1"/>
                </a:solidFill>
                <a:latin typeface="HG丸ｺﾞｼｯｸM-PRO" panose="020F0600000000000000" pitchFamily="50" charset="-128"/>
                <a:ea typeface="HG丸ｺﾞｼｯｸM-PRO" panose="020F0600000000000000" pitchFamily="50" charset="-128"/>
              </a:rPr>
              <a:t>22</a:t>
            </a:r>
            <a:r>
              <a:rPr lang="ja-JP" altLang="en-US" sz="3600" b="1" dirty="0">
                <a:solidFill>
                  <a:schemeClr val="bg1"/>
                </a:solidFill>
                <a:latin typeface="HG丸ｺﾞｼｯｸM-PRO" panose="020F0600000000000000" pitchFamily="50" charset="-128"/>
                <a:ea typeface="HG丸ｺﾞｼｯｸM-PRO" panose="020F0600000000000000" pitchFamily="50" charset="-128"/>
              </a:rPr>
              <a:t>ページ参照</a:t>
            </a:r>
          </a:p>
        </p:txBody>
      </p:sp>
      <p:sp>
        <p:nvSpPr>
          <p:cNvPr id="51" name="正方形/長方形 50">
            <a:extLst>
              <a:ext uri="{FF2B5EF4-FFF2-40B4-BE49-F238E27FC236}">
                <a16:creationId xmlns:a16="http://schemas.microsoft.com/office/drawing/2014/main" id="{0EBA9555-4A5F-3567-8B31-100982382CA1}"/>
              </a:ext>
            </a:extLst>
          </p:cNvPr>
          <p:cNvSpPr/>
          <p:nvPr/>
        </p:nvSpPr>
        <p:spPr>
          <a:xfrm>
            <a:off x="843651" y="0"/>
            <a:ext cx="355803" cy="2182348"/>
          </a:xfrm>
          <a:prstGeom prst="rect">
            <a:avLst/>
          </a:prstGeom>
          <a:solidFill>
            <a:srgbClr val="A7E200"/>
          </a:solidFill>
          <a:ln w="76200">
            <a:noFill/>
          </a:ln>
        </p:spPr>
        <p:style>
          <a:lnRef idx="2">
            <a:schemeClr val="accent1">
              <a:shade val="50000"/>
            </a:schemeClr>
          </a:lnRef>
          <a:fillRef idx="1">
            <a:schemeClr val="accent1"/>
          </a:fillRef>
          <a:effectRef idx="0">
            <a:schemeClr val="accent1"/>
          </a:effectRef>
          <a:fontRef idx="minor">
            <a:schemeClr val="lt1"/>
          </a:fontRef>
        </p:style>
        <p:txBody>
          <a:bodyPr vert="horz" lIns="180000" tIns="0" rIns="180000" rtlCol="0" anchor="ctr"/>
          <a:lstStyle/>
          <a:p>
            <a:pPr algn="l">
              <a:lnSpc>
                <a:spcPts val="9000"/>
              </a:lnSpc>
            </a:pPr>
            <a:endParaRPr kumimoji="1" lang="ja-JP" altLang="en-US" sz="8000" b="1" dirty="0">
              <a:ln>
                <a:solidFill>
                  <a:schemeClr val="tx1"/>
                </a:solidFill>
              </a:ln>
              <a:solidFill>
                <a:srgbClr val="FFE737"/>
              </a:solidFill>
              <a:latin typeface="+mj-ea"/>
              <a:ea typeface="+mj-ea"/>
            </a:endParaRPr>
          </a:p>
        </p:txBody>
      </p:sp>
      <p:sp>
        <p:nvSpPr>
          <p:cNvPr id="57" name="正方形/長方形 55">
            <a:extLst>
              <a:ext uri="{FF2B5EF4-FFF2-40B4-BE49-F238E27FC236}">
                <a16:creationId xmlns:a16="http://schemas.microsoft.com/office/drawing/2014/main" id="{1C49F04F-B2FD-BED0-E6FD-5AD98E32A713}"/>
              </a:ext>
            </a:extLst>
          </p:cNvPr>
          <p:cNvSpPr/>
          <p:nvPr/>
        </p:nvSpPr>
        <p:spPr>
          <a:xfrm>
            <a:off x="6888087" y="2379514"/>
            <a:ext cx="4392017" cy="1930316"/>
          </a:xfrm>
          <a:custGeom>
            <a:avLst/>
            <a:gdLst>
              <a:gd name="connsiteX0" fmla="*/ 0 w 4392017"/>
              <a:gd name="connsiteY0" fmla="*/ 0 h 1930316"/>
              <a:gd name="connsiteX1" fmla="*/ 671351 w 4392017"/>
              <a:gd name="connsiteY1" fmla="*/ 0 h 1930316"/>
              <a:gd name="connsiteX2" fmla="*/ 1210941 w 4392017"/>
              <a:gd name="connsiteY2" fmla="*/ 0 h 1930316"/>
              <a:gd name="connsiteX3" fmla="*/ 1882293 w 4392017"/>
              <a:gd name="connsiteY3" fmla="*/ 0 h 1930316"/>
              <a:gd name="connsiteX4" fmla="*/ 2465803 w 4392017"/>
              <a:gd name="connsiteY4" fmla="*/ 0 h 1930316"/>
              <a:gd name="connsiteX5" fmla="*/ 3137155 w 4392017"/>
              <a:gd name="connsiteY5" fmla="*/ 0 h 1930316"/>
              <a:gd name="connsiteX6" fmla="*/ 3632825 w 4392017"/>
              <a:gd name="connsiteY6" fmla="*/ 0 h 1930316"/>
              <a:gd name="connsiteX7" fmla="*/ 4392017 w 4392017"/>
              <a:gd name="connsiteY7" fmla="*/ 0 h 1930316"/>
              <a:gd name="connsiteX8" fmla="*/ 4392017 w 4392017"/>
              <a:gd name="connsiteY8" fmla="*/ 1003764 h 1930316"/>
              <a:gd name="connsiteX9" fmla="*/ 4392017 w 4392017"/>
              <a:gd name="connsiteY9" fmla="*/ 1930316 h 1930316"/>
              <a:gd name="connsiteX10" fmla="*/ 3720665 w 4392017"/>
              <a:gd name="connsiteY10" fmla="*/ 1930316 h 1930316"/>
              <a:gd name="connsiteX11" fmla="*/ 3224995 w 4392017"/>
              <a:gd name="connsiteY11" fmla="*/ 1930316 h 1930316"/>
              <a:gd name="connsiteX12" fmla="*/ 2509724 w 4392017"/>
              <a:gd name="connsiteY12" fmla="*/ 1930316 h 1930316"/>
              <a:gd name="connsiteX13" fmla="*/ 1926213 w 4392017"/>
              <a:gd name="connsiteY13" fmla="*/ 1930316 h 1930316"/>
              <a:gd name="connsiteX14" fmla="*/ 1210941 w 4392017"/>
              <a:gd name="connsiteY14" fmla="*/ 1930316 h 1930316"/>
              <a:gd name="connsiteX15" fmla="*/ 671351 w 4392017"/>
              <a:gd name="connsiteY15" fmla="*/ 1930316 h 1930316"/>
              <a:gd name="connsiteX16" fmla="*/ 0 w 4392017"/>
              <a:gd name="connsiteY16" fmla="*/ 1930316 h 1930316"/>
              <a:gd name="connsiteX17" fmla="*/ 0 w 4392017"/>
              <a:gd name="connsiteY17" fmla="*/ 926551 h 1930316"/>
              <a:gd name="connsiteX18" fmla="*/ 0 w 4392017"/>
              <a:gd name="connsiteY18" fmla="*/ 0 h 1930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392017" h="1930316" extrusionOk="0">
                <a:moveTo>
                  <a:pt x="0" y="0"/>
                </a:moveTo>
                <a:cubicBezTo>
                  <a:pt x="185159" y="-53325"/>
                  <a:pt x="343747" y="49050"/>
                  <a:pt x="671351" y="0"/>
                </a:cubicBezTo>
                <a:cubicBezTo>
                  <a:pt x="992284" y="-7999"/>
                  <a:pt x="1014014" y="61122"/>
                  <a:pt x="1210941" y="0"/>
                </a:cubicBezTo>
                <a:cubicBezTo>
                  <a:pt x="1490580" y="-28740"/>
                  <a:pt x="1711528" y="48930"/>
                  <a:pt x="1882293" y="0"/>
                </a:cubicBezTo>
                <a:cubicBezTo>
                  <a:pt x="2081919" y="70000"/>
                  <a:pt x="2273925" y="31232"/>
                  <a:pt x="2465803" y="0"/>
                </a:cubicBezTo>
                <a:cubicBezTo>
                  <a:pt x="2705298" y="69540"/>
                  <a:pt x="2904978" y="-86229"/>
                  <a:pt x="3137155" y="0"/>
                </a:cubicBezTo>
                <a:cubicBezTo>
                  <a:pt x="3372766" y="-14262"/>
                  <a:pt x="3525508" y="59299"/>
                  <a:pt x="3632825" y="0"/>
                </a:cubicBezTo>
                <a:cubicBezTo>
                  <a:pt x="3713780" y="21819"/>
                  <a:pt x="4160590" y="74346"/>
                  <a:pt x="4392017" y="0"/>
                </a:cubicBezTo>
                <a:cubicBezTo>
                  <a:pt x="4370845" y="424348"/>
                  <a:pt x="4387794" y="550817"/>
                  <a:pt x="4392017" y="1003764"/>
                </a:cubicBezTo>
                <a:cubicBezTo>
                  <a:pt x="4374621" y="1466872"/>
                  <a:pt x="4376599" y="1499197"/>
                  <a:pt x="4392017" y="1930316"/>
                </a:cubicBezTo>
                <a:cubicBezTo>
                  <a:pt x="4098464" y="1950214"/>
                  <a:pt x="3986666" y="1997584"/>
                  <a:pt x="3720665" y="1930316"/>
                </a:cubicBezTo>
                <a:cubicBezTo>
                  <a:pt x="3408783" y="1861025"/>
                  <a:pt x="3351968" y="1892750"/>
                  <a:pt x="3224995" y="1930316"/>
                </a:cubicBezTo>
                <a:cubicBezTo>
                  <a:pt x="3097686" y="1899232"/>
                  <a:pt x="2810520" y="1862208"/>
                  <a:pt x="2509724" y="1930316"/>
                </a:cubicBezTo>
                <a:cubicBezTo>
                  <a:pt x="2200001" y="1992526"/>
                  <a:pt x="2118109" y="1945354"/>
                  <a:pt x="1926213" y="1930316"/>
                </a:cubicBezTo>
                <a:cubicBezTo>
                  <a:pt x="1765350" y="1877937"/>
                  <a:pt x="1448703" y="2000931"/>
                  <a:pt x="1210941" y="1930316"/>
                </a:cubicBezTo>
                <a:cubicBezTo>
                  <a:pt x="893300" y="1862470"/>
                  <a:pt x="814376" y="1935487"/>
                  <a:pt x="671351" y="1930316"/>
                </a:cubicBezTo>
                <a:cubicBezTo>
                  <a:pt x="586033" y="1877527"/>
                  <a:pt x="191835" y="2048770"/>
                  <a:pt x="0" y="1930316"/>
                </a:cubicBezTo>
                <a:cubicBezTo>
                  <a:pt x="-14351" y="1420336"/>
                  <a:pt x="-30101" y="1297076"/>
                  <a:pt x="0" y="926551"/>
                </a:cubicBezTo>
                <a:cubicBezTo>
                  <a:pt x="65561" y="596805"/>
                  <a:pt x="-43094" y="403747"/>
                  <a:pt x="0" y="0"/>
                </a:cubicBezTo>
                <a:close/>
              </a:path>
            </a:pathLst>
          </a:custGeom>
          <a:noFill/>
          <a:ln w="76200">
            <a:solidFill>
              <a:srgbClr val="81C343"/>
            </a:solidFill>
            <a:extLst>
              <a:ext uri="{C807C97D-BFC1-408E-A445-0C87EB9F89A2}">
                <ask:lineSketchStyleProps xmlns:ask="http://schemas.microsoft.com/office/drawing/2018/sketchyshapes" sd="2915980062">
                  <a:custGeom>
                    <a:avLst/>
                    <a:gdLst>
                      <a:gd name="connsiteX0" fmla="*/ 0 w 4392017"/>
                      <a:gd name="connsiteY0" fmla="*/ 0 h 1930316"/>
                      <a:gd name="connsiteX1" fmla="*/ 671351 w 4392017"/>
                      <a:gd name="connsiteY1" fmla="*/ 0 h 1930316"/>
                      <a:gd name="connsiteX2" fmla="*/ 1210941 w 4392017"/>
                      <a:gd name="connsiteY2" fmla="*/ 0 h 1930316"/>
                      <a:gd name="connsiteX3" fmla="*/ 1882293 w 4392017"/>
                      <a:gd name="connsiteY3" fmla="*/ 0 h 1930316"/>
                      <a:gd name="connsiteX4" fmla="*/ 2465803 w 4392017"/>
                      <a:gd name="connsiteY4" fmla="*/ 0 h 1930316"/>
                      <a:gd name="connsiteX5" fmla="*/ 3137155 w 4392017"/>
                      <a:gd name="connsiteY5" fmla="*/ 0 h 1930316"/>
                      <a:gd name="connsiteX6" fmla="*/ 3632825 w 4392017"/>
                      <a:gd name="connsiteY6" fmla="*/ 0 h 1930316"/>
                      <a:gd name="connsiteX7" fmla="*/ 4392017 w 4392017"/>
                      <a:gd name="connsiteY7" fmla="*/ 0 h 1930316"/>
                      <a:gd name="connsiteX8" fmla="*/ 4392017 w 4392017"/>
                      <a:gd name="connsiteY8" fmla="*/ 1003764 h 1930316"/>
                      <a:gd name="connsiteX9" fmla="*/ 4392017 w 4392017"/>
                      <a:gd name="connsiteY9" fmla="*/ 1930316 h 1930316"/>
                      <a:gd name="connsiteX10" fmla="*/ 3720665 w 4392017"/>
                      <a:gd name="connsiteY10" fmla="*/ 1930316 h 1930316"/>
                      <a:gd name="connsiteX11" fmla="*/ 3224995 w 4392017"/>
                      <a:gd name="connsiteY11" fmla="*/ 1930316 h 1930316"/>
                      <a:gd name="connsiteX12" fmla="*/ 2509724 w 4392017"/>
                      <a:gd name="connsiteY12" fmla="*/ 1930316 h 1930316"/>
                      <a:gd name="connsiteX13" fmla="*/ 1926213 w 4392017"/>
                      <a:gd name="connsiteY13" fmla="*/ 1930316 h 1930316"/>
                      <a:gd name="connsiteX14" fmla="*/ 1210941 w 4392017"/>
                      <a:gd name="connsiteY14" fmla="*/ 1930316 h 1930316"/>
                      <a:gd name="connsiteX15" fmla="*/ 671351 w 4392017"/>
                      <a:gd name="connsiteY15" fmla="*/ 1930316 h 1930316"/>
                      <a:gd name="connsiteX16" fmla="*/ 0 w 4392017"/>
                      <a:gd name="connsiteY16" fmla="*/ 1930316 h 1930316"/>
                      <a:gd name="connsiteX17" fmla="*/ 0 w 4392017"/>
                      <a:gd name="connsiteY17" fmla="*/ 926551 h 1930316"/>
                      <a:gd name="connsiteX18" fmla="*/ 0 w 4392017"/>
                      <a:gd name="connsiteY18" fmla="*/ 0 h 1930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392017" h="1930316" extrusionOk="0">
                        <a:moveTo>
                          <a:pt x="0" y="0"/>
                        </a:moveTo>
                        <a:cubicBezTo>
                          <a:pt x="170438" y="-52968"/>
                          <a:pt x="366371" y="9885"/>
                          <a:pt x="671351" y="0"/>
                        </a:cubicBezTo>
                        <a:cubicBezTo>
                          <a:pt x="979938" y="-3669"/>
                          <a:pt x="1013380" y="46437"/>
                          <a:pt x="1210941" y="0"/>
                        </a:cubicBezTo>
                        <a:cubicBezTo>
                          <a:pt x="1446110" y="-34649"/>
                          <a:pt x="1693412" y="16318"/>
                          <a:pt x="1882293" y="0"/>
                        </a:cubicBezTo>
                        <a:cubicBezTo>
                          <a:pt x="2089788" y="49599"/>
                          <a:pt x="2274841" y="4586"/>
                          <a:pt x="2465803" y="0"/>
                        </a:cubicBezTo>
                        <a:cubicBezTo>
                          <a:pt x="2688377" y="54078"/>
                          <a:pt x="2915122" y="-42623"/>
                          <a:pt x="3137155" y="0"/>
                        </a:cubicBezTo>
                        <a:cubicBezTo>
                          <a:pt x="3360896" y="2037"/>
                          <a:pt x="3505500" y="42969"/>
                          <a:pt x="3632825" y="0"/>
                        </a:cubicBezTo>
                        <a:cubicBezTo>
                          <a:pt x="3739539" y="-9014"/>
                          <a:pt x="4144252" y="36969"/>
                          <a:pt x="4392017" y="0"/>
                        </a:cubicBezTo>
                        <a:cubicBezTo>
                          <a:pt x="4384668" y="410384"/>
                          <a:pt x="4415995" y="537674"/>
                          <a:pt x="4392017" y="1003764"/>
                        </a:cubicBezTo>
                        <a:cubicBezTo>
                          <a:pt x="4367657" y="1470055"/>
                          <a:pt x="4377896" y="1506967"/>
                          <a:pt x="4392017" y="1930316"/>
                        </a:cubicBezTo>
                        <a:cubicBezTo>
                          <a:pt x="4113571" y="1942009"/>
                          <a:pt x="4005583" y="1991100"/>
                          <a:pt x="3720665" y="1930316"/>
                        </a:cubicBezTo>
                        <a:cubicBezTo>
                          <a:pt x="3408850" y="1864477"/>
                          <a:pt x="3334790" y="1899303"/>
                          <a:pt x="3224995" y="1930316"/>
                        </a:cubicBezTo>
                        <a:cubicBezTo>
                          <a:pt x="3108029" y="1928498"/>
                          <a:pt x="2793024" y="1899278"/>
                          <a:pt x="2509724" y="1930316"/>
                        </a:cubicBezTo>
                        <a:cubicBezTo>
                          <a:pt x="2213600" y="1974217"/>
                          <a:pt x="2098764" y="1956976"/>
                          <a:pt x="1926213" y="1930316"/>
                        </a:cubicBezTo>
                        <a:cubicBezTo>
                          <a:pt x="1761294" y="1888892"/>
                          <a:pt x="1510542" y="1983477"/>
                          <a:pt x="1210941" y="1930316"/>
                        </a:cubicBezTo>
                        <a:cubicBezTo>
                          <a:pt x="887155" y="1875499"/>
                          <a:pt x="797221" y="1948845"/>
                          <a:pt x="671351" y="1930316"/>
                        </a:cubicBezTo>
                        <a:cubicBezTo>
                          <a:pt x="565319" y="1895729"/>
                          <a:pt x="190657" y="2013182"/>
                          <a:pt x="0" y="1930316"/>
                        </a:cubicBezTo>
                        <a:cubicBezTo>
                          <a:pt x="-18684" y="1432904"/>
                          <a:pt x="-7475" y="1268214"/>
                          <a:pt x="0" y="926551"/>
                        </a:cubicBezTo>
                        <a:cubicBezTo>
                          <a:pt x="24361" y="596562"/>
                          <a:pt x="-39359" y="398011"/>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vert="horz" lIns="180000" tIns="0" rIns="180000" rtlCol="0" anchor="ctr"/>
          <a:lstStyle/>
          <a:p>
            <a:pPr algn="l">
              <a:lnSpc>
                <a:spcPts val="9000"/>
              </a:lnSpc>
            </a:pPr>
            <a:endParaRPr kumimoji="1" lang="ja-JP" altLang="en-US" sz="8000" b="1" dirty="0">
              <a:ln>
                <a:solidFill>
                  <a:schemeClr val="tx1"/>
                </a:solidFill>
              </a:ln>
              <a:solidFill>
                <a:srgbClr val="FFE737"/>
              </a:solidFill>
              <a:latin typeface="+mj-ea"/>
              <a:ea typeface="+mj-ea"/>
            </a:endParaRPr>
          </a:p>
        </p:txBody>
      </p:sp>
      <p:sp>
        <p:nvSpPr>
          <p:cNvPr id="58" name="正方形/長方形 55">
            <a:extLst>
              <a:ext uri="{FF2B5EF4-FFF2-40B4-BE49-F238E27FC236}">
                <a16:creationId xmlns:a16="http://schemas.microsoft.com/office/drawing/2014/main" id="{E91D5416-5CFB-FC56-69AA-F8BBA53F23FE}"/>
              </a:ext>
            </a:extLst>
          </p:cNvPr>
          <p:cNvSpPr/>
          <p:nvPr/>
        </p:nvSpPr>
        <p:spPr>
          <a:xfrm>
            <a:off x="1166615" y="2379514"/>
            <a:ext cx="4536504" cy="1876680"/>
          </a:xfrm>
          <a:custGeom>
            <a:avLst/>
            <a:gdLst>
              <a:gd name="connsiteX0" fmla="*/ 0 w 4536504"/>
              <a:gd name="connsiteY0" fmla="*/ 0 h 1876680"/>
              <a:gd name="connsiteX1" fmla="*/ 693437 w 4536504"/>
              <a:gd name="connsiteY1" fmla="*/ 0 h 1876680"/>
              <a:gd name="connsiteX2" fmla="*/ 1250779 w 4536504"/>
              <a:gd name="connsiteY2" fmla="*/ 0 h 1876680"/>
              <a:gd name="connsiteX3" fmla="*/ 1944216 w 4536504"/>
              <a:gd name="connsiteY3" fmla="*/ 0 h 1876680"/>
              <a:gd name="connsiteX4" fmla="*/ 2546923 w 4536504"/>
              <a:gd name="connsiteY4" fmla="*/ 0 h 1876680"/>
              <a:gd name="connsiteX5" fmla="*/ 3240360 w 4536504"/>
              <a:gd name="connsiteY5" fmla="*/ 0 h 1876680"/>
              <a:gd name="connsiteX6" fmla="*/ 3752337 w 4536504"/>
              <a:gd name="connsiteY6" fmla="*/ 0 h 1876680"/>
              <a:gd name="connsiteX7" fmla="*/ 4536504 w 4536504"/>
              <a:gd name="connsiteY7" fmla="*/ 0 h 1876680"/>
              <a:gd name="connsiteX8" fmla="*/ 4536504 w 4536504"/>
              <a:gd name="connsiteY8" fmla="*/ 975873 h 1876680"/>
              <a:gd name="connsiteX9" fmla="*/ 4536504 w 4536504"/>
              <a:gd name="connsiteY9" fmla="*/ 1876680 h 1876680"/>
              <a:gd name="connsiteX10" fmla="*/ 3843067 w 4536504"/>
              <a:gd name="connsiteY10" fmla="*/ 1876680 h 1876680"/>
              <a:gd name="connsiteX11" fmla="*/ 3331090 w 4536504"/>
              <a:gd name="connsiteY11" fmla="*/ 1876680 h 1876680"/>
              <a:gd name="connsiteX12" fmla="*/ 2592288 w 4536504"/>
              <a:gd name="connsiteY12" fmla="*/ 1876680 h 1876680"/>
              <a:gd name="connsiteX13" fmla="*/ 1989581 w 4536504"/>
              <a:gd name="connsiteY13" fmla="*/ 1876680 h 1876680"/>
              <a:gd name="connsiteX14" fmla="*/ 1250779 w 4536504"/>
              <a:gd name="connsiteY14" fmla="*/ 1876680 h 1876680"/>
              <a:gd name="connsiteX15" fmla="*/ 693437 w 4536504"/>
              <a:gd name="connsiteY15" fmla="*/ 1876680 h 1876680"/>
              <a:gd name="connsiteX16" fmla="*/ 0 w 4536504"/>
              <a:gd name="connsiteY16" fmla="*/ 1876680 h 1876680"/>
              <a:gd name="connsiteX17" fmla="*/ 0 w 4536504"/>
              <a:gd name="connsiteY17" fmla="*/ 900806 h 1876680"/>
              <a:gd name="connsiteX18" fmla="*/ 0 w 4536504"/>
              <a:gd name="connsiteY18" fmla="*/ 0 h 18766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536504" h="1876680" extrusionOk="0">
                <a:moveTo>
                  <a:pt x="0" y="0"/>
                </a:moveTo>
                <a:cubicBezTo>
                  <a:pt x="184510" y="-51737"/>
                  <a:pt x="352344" y="55328"/>
                  <a:pt x="693437" y="0"/>
                </a:cubicBezTo>
                <a:cubicBezTo>
                  <a:pt x="1024129" y="-7950"/>
                  <a:pt x="1046633" y="43561"/>
                  <a:pt x="1250779" y="0"/>
                </a:cubicBezTo>
                <a:cubicBezTo>
                  <a:pt x="1480951" y="-35077"/>
                  <a:pt x="1762220" y="42282"/>
                  <a:pt x="1944216" y="0"/>
                </a:cubicBezTo>
                <a:cubicBezTo>
                  <a:pt x="2147954" y="76820"/>
                  <a:pt x="2348643" y="36352"/>
                  <a:pt x="2546923" y="0"/>
                </a:cubicBezTo>
                <a:cubicBezTo>
                  <a:pt x="2797870" y="73619"/>
                  <a:pt x="3007118" y="-59987"/>
                  <a:pt x="3240360" y="0"/>
                </a:cubicBezTo>
                <a:cubicBezTo>
                  <a:pt x="3483854" y="-15740"/>
                  <a:pt x="3653550" y="68714"/>
                  <a:pt x="3752337" y="0"/>
                </a:cubicBezTo>
                <a:cubicBezTo>
                  <a:pt x="3834093" y="27145"/>
                  <a:pt x="4288248" y="56083"/>
                  <a:pt x="4536504" y="0"/>
                </a:cubicBezTo>
                <a:cubicBezTo>
                  <a:pt x="4535731" y="392928"/>
                  <a:pt x="4544284" y="530736"/>
                  <a:pt x="4536504" y="975873"/>
                </a:cubicBezTo>
                <a:cubicBezTo>
                  <a:pt x="4519189" y="1425549"/>
                  <a:pt x="4521235" y="1460697"/>
                  <a:pt x="4536504" y="1876680"/>
                </a:cubicBezTo>
                <a:cubicBezTo>
                  <a:pt x="4240712" y="1893240"/>
                  <a:pt x="4145890" y="1933405"/>
                  <a:pt x="3843067" y="1876680"/>
                </a:cubicBezTo>
                <a:cubicBezTo>
                  <a:pt x="3520891" y="1806575"/>
                  <a:pt x="3464453" y="1838826"/>
                  <a:pt x="3331090" y="1876680"/>
                </a:cubicBezTo>
                <a:cubicBezTo>
                  <a:pt x="3195211" y="1830386"/>
                  <a:pt x="2907984" y="1796882"/>
                  <a:pt x="2592288" y="1876680"/>
                </a:cubicBezTo>
                <a:cubicBezTo>
                  <a:pt x="2276156" y="1934697"/>
                  <a:pt x="2198671" y="1883957"/>
                  <a:pt x="1989581" y="1876680"/>
                </a:cubicBezTo>
                <a:cubicBezTo>
                  <a:pt x="1838743" y="1782933"/>
                  <a:pt x="1531735" y="1936901"/>
                  <a:pt x="1250779" y="1876680"/>
                </a:cubicBezTo>
                <a:cubicBezTo>
                  <a:pt x="918928" y="1817307"/>
                  <a:pt x="823278" y="1894177"/>
                  <a:pt x="693437" y="1876680"/>
                </a:cubicBezTo>
                <a:cubicBezTo>
                  <a:pt x="613656" y="1816596"/>
                  <a:pt x="196609" y="1949919"/>
                  <a:pt x="0" y="1876680"/>
                </a:cubicBezTo>
                <a:cubicBezTo>
                  <a:pt x="-7799" y="1358435"/>
                  <a:pt x="-30221" y="1262377"/>
                  <a:pt x="0" y="900806"/>
                </a:cubicBezTo>
                <a:cubicBezTo>
                  <a:pt x="77815" y="580306"/>
                  <a:pt x="-35702" y="381399"/>
                  <a:pt x="0" y="0"/>
                </a:cubicBezTo>
                <a:close/>
              </a:path>
            </a:pathLst>
          </a:custGeom>
          <a:noFill/>
          <a:ln w="76200">
            <a:solidFill>
              <a:srgbClr val="81C343"/>
            </a:solidFill>
            <a:extLst>
              <a:ext uri="{C807C97D-BFC1-408E-A445-0C87EB9F89A2}">
                <ask:lineSketchStyleProps xmlns:ask="http://schemas.microsoft.com/office/drawing/2018/sketchyshapes" sd="2915980062">
                  <a:custGeom>
                    <a:avLst/>
                    <a:gdLst>
                      <a:gd name="connsiteX0" fmla="*/ 0 w 4536504"/>
                      <a:gd name="connsiteY0" fmla="*/ 0 h 1876680"/>
                      <a:gd name="connsiteX1" fmla="*/ 693437 w 4536504"/>
                      <a:gd name="connsiteY1" fmla="*/ 0 h 1876680"/>
                      <a:gd name="connsiteX2" fmla="*/ 1250779 w 4536504"/>
                      <a:gd name="connsiteY2" fmla="*/ 0 h 1876680"/>
                      <a:gd name="connsiteX3" fmla="*/ 1944216 w 4536504"/>
                      <a:gd name="connsiteY3" fmla="*/ 0 h 1876680"/>
                      <a:gd name="connsiteX4" fmla="*/ 2546923 w 4536504"/>
                      <a:gd name="connsiteY4" fmla="*/ 0 h 1876680"/>
                      <a:gd name="connsiteX5" fmla="*/ 3240360 w 4536504"/>
                      <a:gd name="connsiteY5" fmla="*/ 0 h 1876680"/>
                      <a:gd name="connsiteX6" fmla="*/ 3752337 w 4536504"/>
                      <a:gd name="connsiteY6" fmla="*/ 0 h 1876680"/>
                      <a:gd name="connsiteX7" fmla="*/ 4536504 w 4536504"/>
                      <a:gd name="connsiteY7" fmla="*/ 0 h 1876680"/>
                      <a:gd name="connsiteX8" fmla="*/ 4536504 w 4536504"/>
                      <a:gd name="connsiteY8" fmla="*/ 975873 h 1876680"/>
                      <a:gd name="connsiteX9" fmla="*/ 4536504 w 4536504"/>
                      <a:gd name="connsiteY9" fmla="*/ 1876680 h 1876680"/>
                      <a:gd name="connsiteX10" fmla="*/ 3843067 w 4536504"/>
                      <a:gd name="connsiteY10" fmla="*/ 1876680 h 1876680"/>
                      <a:gd name="connsiteX11" fmla="*/ 3331090 w 4536504"/>
                      <a:gd name="connsiteY11" fmla="*/ 1876680 h 1876680"/>
                      <a:gd name="connsiteX12" fmla="*/ 2592288 w 4536504"/>
                      <a:gd name="connsiteY12" fmla="*/ 1876680 h 1876680"/>
                      <a:gd name="connsiteX13" fmla="*/ 1989581 w 4536504"/>
                      <a:gd name="connsiteY13" fmla="*/ 1876680 h 1876680"/>
                      <a:gd name="connsiteX14" fmla="*/ 1250779 w 4536504"/>
                      <a:gd name="connsiteY14" fmla="*/ 1876680 h 1876680"/>
                      <a:gd name="connsiteX15" fmla="*/ 693437 w 4536504"/>
                      <a:gd name="connsiteY15" fmla="*/ 1876680 h 1876680"/>
                      <a:gd name="connsiteX16" fmla="*/ 0 w 4536504"/>
                      <a:gd name="connsiteY16" fmla="*/ 1876680 h 1876680"/>
                      <a:gd name="connsiteX17" fmla="*/ 0 w 4536504"/>
                      <a:gd name="connsiteY17" fmla="*/ 900806 h 1876680"/>
                      <a:gd name="connsiteX18" fmla="*/ 0 w 4536504"/>
                      <a:gd name="connsiteY18" fmla="*/ 0 h 18766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536504" h="1876680" extrusionOk="0">
                        <a:moveTo>
                          <a:pt x="0" y="0"/>
                        </a:moveTo>
                        <a:cubicBezTo>
                          <a:pt x="177679" y="-51571"/>
                          <a:pt x="357346" y="46669"/>
                          <a:pt x="693437" y="0"/>
                        </a:cubicBezTo>
                        <a:cubicBezTo>
                          <a:pt x="1013617" y="-4264"/>
                          <a:pt x="1046478" y="39981"/>
                          <a:pt x="1250779" y="0"/>
                        </a:cubicBezTo>
                        <a:cubicBezTo>
                          <a:pt x="1462585" y="-37517"/>
                          <a:pt x="1738733" y="2"/>
                          <a:pt x="1944216" y="0"/>
                        </a:cubicBezTo>
                        <a:cubicBezTo>
                          <a:pt x="2156959" y="53474"/>
                          <a:pt x="2349563" y="9571"/>
                          <a:pt x="2546923" y="0"/>
                        </a:cubicBezTo>
                        <a:cubicBezTo>
                          <a:pt x="2781838" y="58969"/>
                          <a:pt x="3008895" y="-52347"/>
                          <a:pt x="3240360" y="0"/>
                        </a:cubicBezTo>
                        <a:cubicBezTo>
                          <a:pt x="3474161" y="-2429"/>
                          <a:pt x="3633923" y="52696"/>
                          <a:pt x="3752337" y="0"/>
                        </a:cubicBezTo>
                        <a:cubicBezTo>
                          <a:pt x="3850110" y="7973"/>
                          <a:pt x="4274244" y="24045"/>
                          <a:pt x="4536504" y="0"/>
                        </a:cubicBezTo>
                        <a:cubicBezTo>
                          <a:pt x="4538258" y="390376"/>
                          <a:pt x="4561111" y="522894"/>
                          <a:pt x="4536504" y="975873"/>
                        </a:cubicBezTo>
                        <a:cubicBezTo>
                          <a:pt x="4514614" y="1427640"/>
                          <a:pt x="4521990" y="1465222"/>
                          <a:pt x="4536504" y="1876680"/>
                        </a:cubicBezTo>
                        <a:cubicBezTo>
                          <a:pt x="4260391" y="1882552"/>
                          <a:pt x="4158345" y="1929136"/>
                          <a:pt x="3843067" y="1876680"/>
                        </a:cubicBezTo>
                        <a:cubicBezTo>
                          <a:pt x="3521177" y="1821205"/>
                          <a:pt x="3454695" y="1842548"/>
                          <a:pt x="3331090" y="1876680"/>
                        </a:cubicBezTo>
                        <a:cubicBezTo>
                          <a:pt x="3199295" y="1841941"/>
                          <a:pt x="2886600" y="1842189"/>
                          <a:pt x="2592288" y="1876680"/>
                        </a:cubicBezTo>
                        <a:cubicBezTo>
                          <a:pt x="2292773" y="1912324"/>
                          <a:pt x="2175465" y="1897898"/>
                          <a:pt x="1989581" y="1876680"/>
                        </a:cubicBezTo>
                        <a:cubicBezTo>
                          <a:pt x="1823054" y="1825305"/>
                          <a:pt x="1576037" y="1924397"/>
                          <a:pt x="1250779" y="1876680"/>
                        </a:cubicBezTo>
                        <a:cubicBezTo>
                          <a:pt x="915598" y="1824366"/>
                          <a:pt x="818151" y="1898169"/>
                          <a:pt x="693437" y="1876680"/>
                        </a:cubicBezTo>
                        <a:cubicBezTo>
                          <a:pt x="597700" y="1830617"/>
                          <a:pt x="196452" y="1945165"/>
                          <a:pt x="0" y="1876680"/>
                        </a:cubicBezTo>
                        <a:cubicBezTo>
                          <a:pt x="-17164" y="1385599"/>
                          <a:pt x="-22138" y="1252065"/>
                          <a:pt x="0" y="900806"/>
                        </a:cubicBezTo>
                        <a:cubicBezTo>
                          <a:pt x="51437" y="580150"/>
                          <a:pt x="-29545" y="371945"/>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vert="horz" lIns="180000" tIns="0" rIns="180000" rtlCol="0" anchor="ctr"/>
          <a:lstStyle/>
          <a:p>
            <a:pPr algn="l">
              <a:lnSpc>
                <a:spcPts val="9000"/>
              </a:lnSpc>
            </a:pPr>
            <a:endParaRPr kumimoji="1" lang="ja-JP" altLang="en-US" sz="8000" b="1" dirty="0">
              <a:ln>
                <a:solidFill>
                  <a:schemeClr val="tx1"/>
                </a:solidFill>
              </a:ln>
              <a:solidFill>
                <a:srgbClr val="FFE737"/>
              </a:solidFill>
              <a:latin typeface="+mj-ea"/>
              <a:ea typeface="+mj-ea"/>
            </a:endParaRPr>
          </a:p>
        </p:txBody>
      </p:sp>
      <p:sp>
        <p:nvSpPr>
          <p:cNvPr id="49" name="二等辺三角形 48">
            <a:extLst>
              <a:ext uri="{FF2B5EF4-FFF2-40B4-BE49-F238E27FC236}">
                <a16:creationId xmlns:a16="http://schemas.microsoft.com/office/drawing/2014/main" id="{A6D1FA2D-C470-327B-D780-B2958262EC62}"/>
              </a:ext>
            </a:extLst>
          </p:cNvPr>
          <p:cNvSpPr/>
          <p:nvPr/>
        </p:nvSpPr>
        <p:spPr>
          <a:xfrm rot="11691701" flipH="1">
            <a:off x="10844052" y="2148887"/>
            <a:ext cx="357411" cy="659827"/>
          </a:xfrm>
          <a:prstGeom prst="triangle">
            <a:avLst/>
          </a:prstGeom>
          <a:solidFill>
            <a:srgbClr val="404040"/>
          </a:solidFill>
          <a:ln w="76200">
            <a:noFill/>
          </a:ln>
        </p:spPr>
        <p:style>
          <a:lnRef idx="2">
            <a:schemeClr val="accent1">
              <a:shade val="50000"/>
            </a:schemeClr>
          </a:lnRef>
          <a:fillRef idx="1">
            <a:schemeClr val="accent1"/>
          </a:fillRef>
          <a:effectRef idx="0">
            <a:schemeClr val="accent1"/>
          </a:effectRef>
          <a:fontRef idx="minor">
            <a:schemeClr val="lt1"/>
          </a:fontRef>
        </p:style>
        <p:txBody>
          <a:bodyPr vert="horz" lIns="180000" tIns="0" rIns="180000" rtlCol="0" anchor="ctr"/>
          <a:lstStyle/>
          <a:p>
            <a:pPr algn="l">
              <a:lnSpc>
                <a:spcPts val="9000"/>
              </a:lnSpc>
            </a:pPr>
            <a:endParaRPr kumimoji="1" lang="ja-JP" altLang="en-US" sz="8000" b="1" dirty="0">
              <a:ln>
                <a:solidFill>
                  <a:schemeClr val="tx1"/>
                </a:solidFill>
              </a:ln>
              <a:solidFill>
                <a:srgbClr val="FFE737"/>
              </a:solidFill>
              <a:latin typeface="+mj-ea"/>
              <a:ea typeface="+mj-ea"/>
            </a:endParaRPr>
          </a:p>
        </p:txBody>
      </p:sp>
    </p:spTree>
    <p:extLst>
      <p:ext uri="{BB962C8B-B14F-4D97-AF65-F5344CB8AC3E}">
        <p14:creationId xmlns:p14="http://schemas.microsoft.com/office/powerpoint/2010/main" val="60618753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0" name="テキスト ボックス 9">
            <a:extLst>
              <a:ext uri="{FF2B5EF4-FFF2-40B4-BE49-F238E27FC236}">
                <a16:creationId xmlns:a16="http://schemas.microsoft.com/office/drawing/2014/main" id="{FC9FB3C3-0F77-8BD7-A754-6D7810286EDB}"/>
              </a:ext>
            </a:extLst>
          </p:cNvPr>
          <p:cNvSpPr txBox="1"/>
          <p:nvPr/>
        </p:nvSpPr>
        <p:spPr>
          <a:xfrm>
            <a:off x="10055634" y="1405513"/>
            <a:ext cx="1307229" cy="848582"/>
          </a:xfrm>
          <a:prstGeom prst="rect">
            <a:avLst/>
          </a:prstGeom>
          <a:noFill/>
          <a:ln w="60325">
            <a:noFill/>
          </a:ln>
        </p:spPr>
        <p:txBody>
          <a:bodyPr wrap="square" rtlCol="0" anchor="ctr" anchorCtr="0">
            <a:noAutofit/>
          </a:bodyPr>
          <a:lstStyle/>
          <a:p>
            <a:pPr algn="ctr"/>
            <a:r>
              <a:rPr lang="en-US" altLang="ja-JP" sz="4400" dirty="0">
                <a:solidFill>
                  <a:srgbClr val="FF0000"/>
                </a:solidFill>
                <a:latin typeface="HGP創英角ｺﾞｼｯｸUB" panose="020B0900000000000000" pitchFamily="50" charset="-128"/>
                <a:ea typeface="HGP創英角ｺﾞｼｯｸUB" panose="020B0900000000000000" pitchFamily="50" charset="-128"/>
                <a:cs typeface="メイリオ" panose="020B0604030504040204" pitchFamily="50" charset="-128"/>
              </a:rPr>
              <a:t>25</a:t>
            </a:r>
          </a:p>
        </p:txBody>
      </p:sp>
      <p:sp>
        <p:nvSpPr>
          <p:cNvPr id="8" name="コンテンツ プレースホルダー 2">
            <a:extLst>
              <a:ext uri="{FF2B5EF4-FFF2-40B4-BE49-F238E27FC236}">
                <a16:creationId xmlns:a16="http://schemas.microsoft.com/office/drawing/2014/main" id="{D2E76B46-F7AF-2268-11C2-60D5945130EA}"/>
              </a:ext>
            </a:extLst>
          </p:cNvPr>
          <p:cNvSpPr txBox="1">
            <a:spLocks/>
          </p:cNvSpPr>
          <p:nvPr/>
        </p:nvSpPr>
        <p:spPr>
          <a:xfrm>
            <a:off x="3733971" y="1411180"/>
            <a:ext cx="8768957" cy="1524869"/>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ja-JP" altLang="en-US" sz="4400" dirty="0">
                <a:solidFill>
                  <a:schemeClr val="bg2">
                    <a:lumMod val="10000"/>
                  </a:schemeClr>
                </a:solidFill>
              </a:rPr>
              <a:t>平均寄付額   　　　　</a:t>
            </a:r>
            <a:r>
              <a:rPr lang="ja-JP" altLang="en-US" sz="2400" dirty="0">
                <a:solidFill>
                  <a:schemeClr val="bg2">
                    <a:lumMod val="10000"/>
                  </a:schemeClr>
                </a:solidFill>
              </a:rPr>
              <a:t>円 </a:t>
            </a:r>
            <a:r>
              <a:rPr lang="en-US" altLang="ja-JP" sz="2400" dirty="0">
                <a:solidFill>
                  <a:schemeClr val="bg2">
                    <a:lumMod val="10000"/>
                  </a:schemeClr>
                </a:solidFill>
              </a:rPr>
              <a:t>(</a:t>
            </a:r>
            <a:r>
              <a:rPr lang="ja-JP" altLang="en-US" sz="2000" dirty="0">
                <a:solidFill>
                  <a:schemeClr val="bg2">
                    <a:lumMod val="10000"/>
                  </a:schemeClr>
                </a:solidFill>
              </a:rPr>
              <a:t>第　　　　　　位</a:t>
            </a:r>
            <a:r>
              <a:rPr lang="en-US" altLang="ja-JP" sz="2800" dirty="0">
                <a:solidFill>
                  <a:schemeClr val="bg2">
                    <a:lumMod val="10000"/>
                  </a:schemeClr>
                </a:solidFill>
              </a:rPr>
              <a:t>)</a:t>
            </a:r>
            <a:endParaRPr lang="ja-JP" altLang="en-US" dirty="0">
              <a:solidFill>
                <a:schemeClr val="bg2">
                  <a:lumMod val="10000"/>
                </a:schemeClr>
              </a:solidFill>
            </a:endParaRPr>
          </a:p>
        </p:txBody>
      </p:sp>
      <p:sp>
        <p:nvSpPr>
          <p:cNvPr id="9" name="テキスト ボックス 8">
            <a:extLst>
              <a:ext uri="{FF2B5EF4-FFF2-40B4-BE49-F238E27FC236}">
                <a16:creationId xmlns:a16="http://schemas.microsoft.com/office/drawing/2014/main" id="{72932C1F-3D9B-29CA-33A6-A3E9E8DE9941}"/>
              </a:ext>
            </a:extLst>
          </p:cNvPr>
          <p:cNvSpPr txBox="1"/>
          <p:nvPr/>
        </p:nvSpPr>
        <p:spPr>
          <a:xfrm>
            <a:off x="6562333" y="1371569"/>
            <a:ext cx="2039036" cy="739158"/>
          </a:xfrm>
          <a:prstGeom prst="rect">
            <a:avLst/>
          </a:prstGeom>
          <a:noFill/>
          <a:ln w="60325">
            <a:noFill/>
          </a:ln>
        </p:spPr>
        <p:txBody>
          <a:bodyPr wrap="square" rtlCol="0" anchor="ctr" anchorCtr="0">
            <a:noAutofit/>
          </a:bodyPr>
          <a:lstStyle/>
          <a:p>
            <a:pPr algn="ctr"/>
            <a:r>
              <a:rPr lang="en-US" altLang="ja-JP" sz="4000" dirty="0">
                <a:solidFill>
                  <a:srgbClr val="FF0000"/>
                </a:solidFill>
                <a:latin typeface="HGP創英角ｺﾞｼｯｸUB" panose="020B0900000000000000" pitchFamily="50" charset="-128"/>
                <a:ea typeface="HGP創英角ｺﾞｼｯｸUB" panose="020B0900000000000000" pitchFamily="50" charset="-128"/>
                <a:cs typeface="メイリオ" panose="020B0604030504040204" pitchFamily="50" charset="-128"/>
              </a:rPr>
              <a:t>12,263</a:t>
            </a:r>
            <a:endParaRPr lang="ja-JP" altLang="en-US" sz="4000" dirty="0">
              <a:solidFill>
                <a:srgbClr val="FF0000"/>
              </a:solidFill>
              <a:latin typeface="HGP創英角ｺﾞｼｯｸUB" panose="020B0900000000000000" pitchFamily="50" charset="-128"/>
              <a:ea typeface="HGP創英角ｺﾞｼｯｸUB" panose="020B0900000000000000" pitchFamily="50" charset="-128"/>
              <a:cs typeface="メイリオ" panose="020B0604030504040204" pitchFamily="50" charset="-128"/>
            </a:endParaRPr>
          </a:p>
        </p:txBody>
      </p:sp>
      <p:sp>
        <p:nvSpPr>
          <p:cNvPr id="6" name="テキスト ボックス 18">
            <a:extLst>
              <a:ext uri="{FF2B5EF4-FFF2-40B4-BE49-F238E27FC236}">
                <a16:creationId xmlns:a16="http://schemas.microsoft.com/office/drawing/2014/main" id="{AE2BBBA4-FE9C-A623-A491-7BB54E776183}"/>
              </a:ext>
            </a:extLst>
          </p:cNvPr>
          <p:cNvSpPr txBox="1">
            <a:spLocks noChangeArrowheads="1"/>
          </p:cNvSpPr>
          <p:nvPr/>
        </p:nvSpPr>
        <p:spPr bwMode="auto">
          <a:xfrm>
            <a:off x="4402094" y="2277134"/>
            <a:ext cx="2160239" cy="1149802"/>
          </a:xfrm>
          <a:prstGeom prst="rect">
            <a:avLst/>
          </a:prstGeom>
          <a:solidFill>
            <a:schemeClr val="bg1">
              <a:lumMod val="95000"/>
            </a:schemeClr>
          </a:solidFill>
          <a:ln w="38100">
            <a:noFill/>
            <a:miter lim="800000"/>
            <a:headEnd/>
            <a:tailEnd/>
          </a:ln>
        </p:spPr>
        <p:txBody>
          <a:bodyPr wrap="square" lIns="0" rIns="0">
            <a:spAutoFit/>
          </a:bodyPr>
          <a:lstStyle/>
          <a:p>
            <a:pPr algn="ctr">
              <a:lnSpc>
                <a:spcPct val="90000"/>
              </a:lnSpc>
            </a:pPr>
            <a:r>
              <a:rPr lang="ja-JP" altLang="en-US" sz="3200" b="1" dirty="0">
                <a:solidFill>
                  <a:schemeClr val="bg2">
                    <a:lumMod val="10000"/>
                  </a:schemeClr>
                </a:solidFill>
                <a:latin typeface="游ゴシック" panose="020B0400000000000000" pitchFamily="50" charset="-128"/>
                <a:ea typeface="游ゴシック" panose="020B0400000000000000" pitchFamily="50" charset="-128"/>
              </a:rPr>
              <a:t>全国平均</a:t>
            </a:r>
            <a:endParaRPr lang="en-US" altLang="ja-JP" sz="3200" b="1" dirty="0">
              <a:solidFill>
                <a:schemeClr val="bg2">
                  <a:lumMod val="10000"/>
                </a:schemeClr>
              </a:solidFill>
              <a:latin typeface="游ゴシック" panose="020B0400000000000000" pitchFamily="50" charset="-128"/>
              <a:ea typeface="游ゴシック" panose="020B0400000000000000" pitchFamily="50" charset="-128"/>
            </a:endParaRPr>
          </a:p>
          <a:p>
            <a:pPr algn="r">
              <a:lnSpc>
                <a:spcPct val="90000"/>
              </a:lnSpc>
            </a:pPr>
            <a:r>
              <a:rPr lang="en-US" altLang="ja-JP" sz="4400" b="1" dirty="0">
                <a:solidFill>
                  <a:srgbClr val="FF0000"/>
                </a:solidFill>
                <a:latin typeface="游ゴシック" panose="020B0400000000000000" pitchFamily="50" charset="-128"/>
                <a:ea typeface="游ゴシック" panose="020B0400000000000000" pitchFamily="50" charset="-128"/>
              </a:rPr>
              <a:t>17,293</a:t>
            </a:r>
            <a:r>
              <a:rPr lang="ja-JP" altLang="en-US" sz="2400" b="1" dirty="0">
                <a:latin typeface="游ゴシック" panose="020B0400000000000000" pitchFamily="50" charset="-128"/>
                <a:ea typeface="游ゴシック" panose="020B0400000000000000" pitchFamily="50" charset="-128"/>
              </a:rPr>
              <a:t>円</a:t>
            </a:r>
            <a:endParaRPr lang="ja-JP" altLang="en-US" sz="3600" b="1" dirty="0">
              <a:latin typeface="游ゴシック" panose="020B0400000000000000" pitchFamily="50" charset="-128"/>
              <a:ea typeface="游ゴシック" panose="020B0400000000000000" pitchFamily="50" charset="-128"/>
            </a:endParaRPr>
          </a:p>
        </p:txBody>
      </p:sp>
      <p:sp>
        <p:nvSpPr>
          <p:cNvPr id="5" name="四角形: 角を丸くする 4">
            <a:extLst>
              <a:ext uri="{FF2B5EF4-FFF2-40B4-BE49-F238E27FC236}">
                <a16:creationId xmlns:a16="http://schemas.microsoft.com/office/drawing/2014/main" id="{2F103E89-A8F8-1D52-58E0-34D6CFE8EF7E}"/>
              </a:ext>
            </a:extLst>
          </p:cNvPr>
          <p:cNvSpPr/>
          <p:nvPr/>
        </p:nvSpPr>
        <p:spPr>
          <a:xfrm>
            <a:off x="1219448" y="2579174"/>
            <a:ext cx="2232248" cy="686109"/>
          </a:xfrm>
          <a:prstGeom prst="round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b="1" dirty="0">
                <a:solidFill>
                  <a:schemeClr val="accent5"/>
                </a:solidFill>
                <a:latin typeface="游ゴシック" panose="020B0400000000000000" pitchFamily="50" charset="-128"/>
                <a:ea typeface="游ゴシック" panose="020B0400000000000000" pitchFamily="50" charset="-128"/>
              </a:rPr>
              <a:t>2510</a:t>
            </a:r>
            <a:r>
              <a:rPr lang="ja-JP" altLang="en-US" sz="3600" b="1" dirty="0">
                <a:solidFill>
                  <a:schemeClr val="accent5"/>
                </a:solidFill>
                <a:latin typeface="游ゴシック" panose="020B0400000000000000" pitchFamily="50" charset="-128"/>
                <a:ea typeface="游ゴシック" panose="020B0400000000000000" pitchFamily="50" charset="-128"/>
              </a:rPr>
              <a:t>地区</a:t>
            </a:r>
            <a:endParaRPr kumimoji="1" lang="ja-JP" altLang="en-US" sz="3600" b="1" dirty="0">
              <a:solidFill>
                <a:schemeClr val="accent5"/>
              </a:solidFill>
              <a:latin typeface="游ゴシック" panose="020B0400000000000000" pitchFamily="50" charset="-128"/>
              <a:ea typeface="游ゴシック" panose="020B0400000000000000" pitchFamily="50" charset="-128"/>
            </a:endParaRPr>
          </a:p>
        </p:txBody>
      </p:sp>
      <p:sp>
        <p:nvSpPr>
          <p:cNvPr id="11" name="四角形: 角を丸くする 10">
            <a:extLst>
              <a:ext uri="{FF2B5EF4-FFF2-40B4-BE49-F238E27FC236}">
                <a16:creationId xmlns:a16="http://schemas.microsoft.com/office/drawing/2014/main" id="{87F4AF10-E15A-DA70-8200-93400D90202E}"/>
              </a:ext>
            </a:extLst>
          </p:cNvPr>
          <p:cNvSpPr/>
          <p:nvPr/>
        </p:nvSpPr>
        <p:spPr>
          <a:xfrm>
            <a:off x="1501723" y="1448525"/>
            <a:ext cx="2232248" cy="686109"/>
          </a:xfrm>
          <a:prstGeom prst="round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600" b="1">
                <a:solidFill>
                  <a:schemeClr val="accent5"/>
                </a:solidFill>
                <a:latin typeface="游ゴシック" panose="020B0400000000000000" pitchFamily="50" charset="-128"/>
                <a:ea typeface="游ゴシック" panose="020B0400000000000000" pitchFamily="50" charset="-128"/>
              </a:rPr>
              <a:t>個人平均</a:t>
            </a:r>
            <a:endParaRPr kumimoji="1" lang="ja-JP" altLang="en-US" sz="3600" b="1" dirty="0">
              <a:solidFill>
                <a:schemeClr val="accent5"/>
              </a:solidFill>
              <a:latin typeface="游ゴシック" panose="020B0400000000000000" pitchFamily="50" charset="-128"/>
              <a:ea typeface="游ゴシック" panose="020B0400000000000000" pitchFamily="50" charset="-128"/>
            </a:endParaRPr>
          </a:p>
        </p:txBody>
      </p:sp>
      <p:sp>
        <p:nvSpPr>
          <p:cNvPr id="7" name="下矢印 22">
            <a:extLst>
              <a:ext uri="{FF2B5EF4-FFF2-40B4-BE49-F238E27FC236}">
                <a16:creationId xmlns:a16="http://schemas.microsoft.com/office/drawing/2014/main" id="{30A17EAF-3DA6-8610-3041-5738A1D5A3B7}"/>
              </a:ext>
            </a:extLst>
          </p:cNvPr>
          <p:cNvSpPr/>
          <p:nvPr/>
        </p:nvSpPr>
        <p:spPr>
          <a:xfrm>
            <a:off x="1238421" y="3265283"/>
            <a:ext cx="526604" cy="1151164"/>
          </a:xfrm>
          <a:prstGeom prst="downArrow">
            <a:avLst>
              <a:gd name="adj1" fmla="val 52515"/>
              <a:gd name="adj2" fmla="val 59493"/>
            </a:avLst>
          </a:prstGeom>
          <a:solidFill>
            <a:srgbClr val="E6004D"/>
          </a:solidFill>
          <a:ln w="28575">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159" name="Google Shape;159;p2"/>
          <p:cNvSpPr/>
          <p:nvPr/>
        </p:nvSpPr>
        <p:spPr>
          <a:xfrm>
            <a:off x="0" y="-45586"/>
            <a:ext cx="12192000" cy="1066800"/>
          </a:xfrm>
          <a:prstGeom prst="rect">
            <a:avLst/>
          </a:prstGeom>
          <a:solidFill>
            <a:srgbClr val="15458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4800" dirty="0">
              <a:solidFill>
                <a:schemeClr val="lt1"/>
              </a:solidFill>
              <a:highlight>
                <a:srgbClr val="17458F"/>
              </a:highlight>
              <a:latin typeface="MS PMincho"/>
              <a:ea typeface="MS PMincho"/>
              <a:cs typeface="MS PMincho"/>
              <a:sym typeface="MS PMincho"/>
            </a:endParaRPr>
          </a:p>
        </p:txBody>
      </p:sp>
      <p:sp>
        <p:nvSpPr>
          <p:cNvPr id="160" name="Google Shape;160;p2"/>
          <p:cNvSpPr txBox="1"/>
          <p:nvPr/>
        </p:nvSpPr>
        <p:spPr>
          <a:xfrm>
            <a:off x="-640984" y="7120735"/>
            <a:ext cx="5329985" cy="987620"/>
          </a:xfrm>
          <a:prstGeom prst="rect">
            <a:avLst/>
          </a:prstGeom>
          <a:noFill/>
          <a:ln>
            <a:noFill/>
          </a:ln>
        </p:spPr>
        <p:txBody>
          <a:bodyPr spcFirstLastPara="1" wrap="square" lIns="91425" tIns="0" rIns="91425" bIns="0" anchor="t" anchorCtr="0">
            <a:noAutofit/>
          </a:bodyPr>
          <a:lstStyle/>
          <a:p>
            <a:pPr marL="0" marR="0" lvl="0" indent="0" algn="l" rtl="0">
              <a:spcBef>
                <a:spcPts val="0"/>
              </a:spcBef>
              <a:spcAft>
                <a:spcPts val="0"/>
              </a:spcAft>
              <a:buNone/>
            </a:pPr>
            <a:r>
              <a:rPr lang="en-US" sz="3600" b="1" i="0" u="none" strike="noStrike" cap="none" dirty="0" err="1">
                <a:solidFill>
                  <a:srgbClr val="DA1A5A"/>
                </a:solidFill>
                <a:latin typeface="MS PMincho"/>
                <a:ea typeface="MS PMincho"/>
                <a:cs typeface="MS PMincho"/>
                <a:sym typeface="MS PMincho"/>
              </a:rPr>
              <a:t>タイトルページのオプション</a:t>
            </a:r>
            <a:endParaRPr sz="3600" b="1" i="0" u="none" strike="noStrike" cap="none" dirty="0">
              <a:solidFill>
                <a:srgbClr val="DA1A5A"/>
              </a:solidFill>
              <a:latin typeface="MS PGothic"/>
              <a:ea typeface="MS PGothic"/>
              <a:cs typeface="MS PGothic"/>
              <a:sym typeface="MS PGothic"/>
            </a:endParaRPr>
          </a:p>
        </p:txBody>
      </p:sp>
      <p:sp>
        <p:nvSpPr>
          <p:cNvPr id="161" name="Google Shape;161;p2"/>
          <p:cNvSpPr txBox="1"/>
          <p:nvPr/>
        </p:nvSpPr>
        <p:spPr>
          <a:xfrm>
            <a:off x="1482750" y="1066800"/>
            <a:ext cx="6635700" cy="82200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4000"/>
              <a:buFont typeface="Arial"/>
              <a:buNone/>
            </a:pPr>
            <a:endParaRPr sz="4000" b="1" i="0" u="none" strike="noStrike" cap="none">
              <a:solidFill>
                <a:schemeClr val="lt1"/>
              </a:solidFill>
              <a:latin typeface="MS PGothic"/>
              <a:ea typeface="MS PGothic"/>
              <a:cs typeface="MS PGothic"/>
              <a:sym typeface="MS PGothic"/>
            </a:endParaRPr>
          </a:p>
          <a:p>
            <a:pPr marL="0" marR="0" lvl="0" indent="0" algn="l" rtl="0">
              <a:lnSpc>
                <a:spcPct val="90000"/>
              </a:lnSpc>
              <a:spcBef>
                <a:spcPts val="1000"/>
              </a:spcBef>
              <a:spcAft>
                <a:spcPts val="0"/>
              </a:spcAft>
              <a:buClr>
                <a:schemeClr val="dk1"/>
              </a:buClr>
              <a:buSzPts val="4000"/>
              <a:buFont typeface="Arial"/>
              <a:buNone/>
            </a:pPr>
            <a:endParaRPr sz="4000" b="1" i="0" u="none" strike="noStrike" cap="none">
              <a:solidFill>
                <a:schemeClr val="lt1"/>
              </a:solidFill>
              <a:latin typeface="MS PGothic"/>
              <a:ea typeface="MS PGothic"/>
              <a:cs typeface="MS PGothic"/>
              <a:sym typeface="MS PGothic"/>
            </a:endParaRPr>
          </a:p>
        </p:txBody>
      </p:sp>
      <p:sp>
        <p:nvSpPr>
          <p:cNvPr id="162" name="Google Shape;162;p2"/>
          <p:cNvSpPr txBox="1"/>
          <p:nvPr/>
        </p:nvSpPr>
        <p:spPr>
          <a:xfrm>
            <a:off x="7714257" y="4953842"/>
            <a:ext cx="3252541" cy="465667"/>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lt1"/>
              </a:buClr>
              <a:buSzPts val="3200"/>
              <a:buFont typeface="Arial"/>
              <a:buNone/>
            </a:pPr>
            <a:r>
              <a:rPr lang="en-US" sz="3200" b="1" i="0" u="none" strike="noStrike" cap="none">
                <a:solidFill>
                  <a:schemeClr val="lt1"/>
                </a:solidFill>
                <a:latin typeface="MS PGothic"/>
                <a:ea typeface="MS PGothic"/>
                <a:cs typeface="MS PGothic"/>
                <a:sym typeface="MS PGothic"/>
              </a:rPr>
              <a:t>　</a:t>
            </a:r>
            <a:r>
              <a:rPr lang="en-US" sz="1800" b="1" i="0" u="none" strike="noStrike" cap="none">
                <a:solidFill>
                  <a:schemeClr val="lt1"/>
                </a:solidFill>
                <a:latin typeface="MS PGothic"/>
                <a:ea typeface="MS PGothic"/>
                <a:cs typeface="MS PGothic"/>
                <a:sym typeface="MS PGothic"/>
              </a:rPr>
              <a:t>　</a:t>
            </a:r>
            <a:r>
              <a:rPr lang="en-US" sz="2800" b="1" i="0" u="none" strike="noStrike" cap="none">
                <a:solidFill>
                  <a:schemeClr val="lt1"/>
                </a:solidFill>
                <a:latin typeface="MS PGothic"/>
                <a:ea typeface="MS PGothic"/>
                <a:cs typeface="MS PGothic"/>
                <a:sym typeface="MS PGothic"/>
              </a:rPr>
              <a:t>氏名</a:t>
            </a:r>
            <a:endParaRPr/>
          </a:p>
        </p:txBody>
      </p:sp>
      <p:pic>
        <p:nvPicPr>
          <p:cNvPr id="163" name="Google Shape;163;p2"/>
          <p:cNvPicPr preferRelativeResize="0"/>
          <p:nvPr/>
        </p:nvPicPr>
        <p:blipFill rotWithShape="1">
          <a:blip r:embed="rId3">
            <a:alphaModFix/>
          </a:blip>
          <a:srcRect/>
          <a:stretch/>
        </p:blipFill>
        <p:spPr>
          <a:xfrm>
            <a:off x="101823" y="6494611"/>
            <a:ext cx="753854" cy="285579"/>
          </a:xfrm>
          <a:prstGeom prst="rect">
            <a:avLst/>
          </a:prstGeom>
          <a:noFill/>
          <a:ln>
            <a:noFill/>
          </a:ln>
        </p:spPr>
      </p:pic>
      <p:sp>
        <p:nvSpPr>
          <p:cNvPr id="164" name="Google Shape;164;p2"/>
          <p:cNvSpPr txBox="1"/>
          <p:nvPr/>
        </p:nvSpPr>
        <p:spPr>
          <a:xfrm>
            <a:off x="0" y="6298736"/>
            <a:ext cx="2164360" cy="30632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rgbClr val="15458F"/>
              </a:buClr>
              <a:buSzPts val="900"/>
              <a:buFont typeface="Arial"/>
              <a:buNone/>
            </a:pPr>
            <a:r>
              <a:rPr lang="en-US" sz="900" b="1" i="0" u="none" strike="noStrike" cap="none">
                <a:solidFill>
                  <a:srgbClr val="15458F"/>
                </a:solidFill>
                <a:latin typeface="Arial"/>
                <a:ea typeface="Arial"/>
                <a:cs typeface="Arial"/>
                <a:sym typeface="Arial"/>
              </a:rPr>
              <a:t>Rotary International District 2510 　　　　　　</a:t>
            </a:r>
            <a:endParaRPr sz="900" b="1" i="0" u="none" strike="noStrike" cap="none">
              <a:solidFill>
                <a:srgbClr val="F7A81B"/>
              </a:solidFill>
              <a:latin typeface="Arial"/>
              <a:ea typeface="Arial"/>
              <a:cs typeface="Arial"/>
              <a:sym typeface="Arial"/>
            </a:endParaRPr>
          </a:p>
        </p:txBody>
      </p:sp>
      <p:graphicFrame>
        <p:nvGraphicFramePr>
          <p:cNvPr id="4" name="グラフ 3">
            <a:extLst>
              <a:ext uri="{FF2B5EF4-FFF2-40B4-BE49-F238E27FC236}">
                <a16:creationId xmlns:a16="http://schemas.microsoft.com/office/drawing/2014/main" id="{7A4A6884-E9FC-46D9-B594-EBFC9BEF0FD7}"/>
              </a:ext>
            </a:extLst>
          </p:cNvPr>
          <p:cNvGraphicFramePr/>
          <p:nvPr>
            <p:extLst>
              <p:ext uri="{D42A27DB-BD31-4B8C-83A1-F6EECF244321}">
                <p14:modId xmlns:p14="http://schemas.microsoft.com/office/powerpoint/2010/main" val="1846486394"/>
              </p:ext>
            </p:extLst>
          </p:nvPr>
        </p:nvGraphicFramePr>
        <p:xfrm>
          <a:off x="167264" y="1217089"/>
          <a:ext cx="12790137" cy="5002898"/>
        </p:xfrm>
        <a:graphic>
          <a:graphicData uri="http://schemas.openxmlformats.org/drawingml/2006/chart">
            <c:chart xmlns:c="http://schemas.openxmlformats.org/drawingml/2006/chart" xmlns:r="http://schemas.openxmlformats.org/officeDocument/2006/relationships" r:id="rId4"/>
          </a:graphicData>
        </a:graphic>
      </p:graphicFrame>
      <p:sp>
        <p:nvSpPr>
          <p:cNvPr id="12" name="タイトル 4">
            <a:extLst>
              <a:ext uri="{FF2B5EF4-FFF2-40B4-BE49-F238E27FC236}">
                <a16:creationId xmlns:a16="http://schemas.microsoft.com/office/drawing/2014/main" id="{DA3B000C-C234-264B-FF90-3D30137BC285}"/>
              </a:ext>
            </a:extLst>
          </p:cNvPr>
          <p:cNvSpPr txBox="1">
            <a:spLocks/>
          </p:cNvSpPr>
          <p:nvPr/>
        </p:nvSpPr>
        <p:spPr>
          <a:xfrm>
            <a:off x="730443" y="53407"/>
            <a:ext cx="10454069" cy="990600"/>
          </a:xfrm>
          <a:prstGeom prst="rect">
            <a:avLst/>
          </a:prstGeom>
        </p:spPr>
        <p:txBody>
          <a:bodyPr>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r>
              <a:rPr lang="en-US" altLang="ja-JP" sz="4400" dirty="0">
                <a:solidFill>
                  <a:schemeClr val="tx2"/>
                </a:solidFill>
                <a:latin typeface="HG丸ｺﾞｼｯｸM-PRO" panose="020F0600000000000000" pitchFamily="50" charset="-128"/>
                <a:ea typeface="HG丸ｺﾞｼｯｸM-PRO" panose="020F0600000000000000" pitchFamily="50" charset="-128"/>
              </a:rPr>
              <a:t>2023-24</a:t>
            </a:r>
            <a:r>
              <a:rPr lang="ja-JP" altLang="en-US" sz="2800" dirty="0">
                <a:solidFill>
                  <a:schemeClr val="tx2"/>
                </a:solidFill>
                <a:latin typeface="HG丸ｺﾞｼｯｸM-PRO" panose="020F0600000000000000" pitchFamily="50" charset="-128"/>
                <a:ea typeface="HG丸ｺﾞｼｯｸM-PRO" panose="020F0600000000000000" pitchFamily="50" charset="-128"/>
              </a:rPr>
              <a:t>（前年）</a:t>
            </a:r>
            <a:r>
              <a:rPr lang="ja-JP" altLang="en-US" sz="4400" dirty="0">
                <a:solidFill>
                  <a:schemeClr val="tx2"/>
                </a:solidFill>
                <a:latin typeface="HG丸ｺﾞｼｯｸM-PRO" panose="020F0600000000000000" pitchFamily="50" charset="-128"/>
                <a:ea typeface="HG丸ｺﾞｼｯｸM-PRO" panose="020F0600000000000000" pitchFamily="50" charset="-128"/>
              </a:rPr>
              <a:t>年度　各地区寄付実績</a:t>
            </a:r>
          </a:p>
        </p:txBody>
      </p:sp>
      <p:sp>
        <p:nvSpPr>
          <p:cNvPr id="15" name="コンテンツ プレースホルダー 2">
            <a:extLst>
              <a:ext uri="{FF2B5EF4-FFF2-40B4-BE49-F238E27FC236}">
                <a16:creationId xmlns:a16="http://schemas.microsoft.com/office/drawing/2014/main" id="{0745201D-8388-A715-A12A-F5847B2FEC95}"/>
              </a:ext>
            </a:extLst>
          </p:cNvPr>
          <p:cNvSpPr txBox="1">
            <a:spLocks/>
          </p:cNvSpPr>
          <p:nvPr/>
        </p:nvSpPr>
        <p:spPr>
          <a:xfrm>
            <a:off x="730723" y="413826"/>
            <a:ext cx="10454069" cy="5428124"/>
          </a:xfrm>
          <a:prstGeom prst="rect">
            <a:avLst/>
          </a:prstGeom>
          <a:solidFill>
            <a:schemeClr val="accent6">
              <a:lumMod val="20000"/>
              <a:lumOff val="80000"/>
            </a:schemeClr>
          </a:solidFill>
        </p:spPr>
        <p:txBody>
          <a:bodyPr/>
          <a:lstStyle>
            <a:lvl1pPr marL="0" indent="0" algn="l" defTabSz="457200" rtl="0" eaLnBrk="1" latinLnBrk="0" hangingPunct="1">
              <a:spcBef>
                <a:spcPct val="20000"/>
              </a:spcBef>
              <a:buFont typeface="Arial"/>
              <a:buChar char="•"/>
              <a:defRPr sz="1100" kern="1200">
                <a:solidFill>
                  <a:schemeClr val="tx1"/>
                </a:solidFill>
                <a:latin typeface="+mn-lt"/>
                <a:ea typeface="+mn-ea"/>
                <a:cs typeface="+mn-cs"/>
              </a:defRPr>
            </a:lvl1pPr>
            <a:lvl2pPr marL="457200" indent="0" algn="l" defTabSz="457200" rtl="0" eaLnBrk="1" latinLnBrk="0" hangingPunct="1">
              <a:spcBef>
                <a:spcPct val="20000"/>
              </a:spcBef>
              <a:buFont typeface="Arial"/>
              <a:buChar char="–"/>
              <a:defRPr sz="1100" kern="1200">
                <a:solidFill>
                  <a:schemeClr val="tx1"/>
                </a:solidFill>
                <a:latin typeface="+mn-lt"/>
                <a:ea typeface="+mn-ea"/>
                <a:cs typeface="+mn-cs"/>
              </a:defRPr>
            </a:lvl2pPr>
            <a:lvl3pPr marL="914400" indent="0" algn="l" defTabSz="457200" rtl="0" eaLnBrk="1" latinLnBrk="0" hangingPunct="1">
              <a:spcBef>
                <a:spcPct val="20000"/>
              </a:spcBef>
              <a:buFont typeface="Arial"/>
              <a:buChar char="•"/>
              <a:defRPr sz="1100" kern="1200">
                <a:solidFill>
                  <a:schemeClr val="tx1"/>
                </a:solidFill>
                <a:latin typeface="+mn-lt"/>
                <a:ea typeface="+mn-ea"/>
                <a:cs typeface="+mn-cs"/>
              </a:defRPr>
            </a:lvl3pPr>
            <a:lvl4pPr marL="1371600" indent="0" algn="l" defTabSz="457200" rtl="0" eaLnBrk="1" latinLnBrk="0" hangingPunct="1">
              <a:spcBef>
                <a:spcPct val="20000"/>
              </a:spcBef>
              <a:buFont typeface="Arial"/>
              <a:buChar char="–"/>
              <a:defRPr sz="1100" kern="1200">
                <a:solidFill>
                  <a:schemeClr val="tx1"/>
                </a:solidFill>
                <a:latin typeface="+mn-lt"/>
                <a:ea typeface="+mn-ea"/>
                <a:cs typeface="+mn-cs"/>
              </a:defRPr>
            </a:lvl4pPr>
            <a:lvl5pPr marL="1828800" indent="0" algn="l" defTabSz="457200" rtl="0" eaLnBrk="1" latinLnBrk="0" hangingPunct="1">
              <a:spcBef>
                <a:spcPct val="20000"/>
              </a:spcBef>
              <a:buFont typeface="Arial"/>
              <a:buChar char="»"/>
              <a:defRPr sz="1100" kern="1200">
                <a:solidFill>
                  <a:schemeClr val="tx1"/>
                </a:solidFill>
                <a:latin typeface="+mn-lt"/>
                <a:ea typeface="+mn-ea"/>
                <a:cs typeface="+mn-cs"/>
              </a:defRPr>
            </a:lvl5pPr>
            <a:lvl6pPr marL="2286000" indent="0" algn="l" defTabSz="457200" rtl="0" eaLnBrk="1" latinLnBrk="0" hangingPunct="1">
              <a:spcBef>
                <a:spcPct val="20000"/>
              </a:spcBef>
              <a:buFont typeface="Arial"/>
              <a:buChar char="•"/>
              <a:defRPr sz="1100" kern="1200">
                <a:solidFill>
                  <a:schemeClr val="tx1"/>
                </a:solidFill>
                <a:latin typeface="+mn-lt"/>
                <a:ea typeface="+mn-ea"/>
                <a:cs typeface="+mn-cs"/>
              </a:defRPr>
            </a:lvl6pPr>
            <a:lvl7pPr marL="2743200" indent="0" algn="l" defTabSz="457200" rtl="0" eaLnBrk="1" latinLnBrk="0" hangingPunct="1">
              <a:spcBef>
                <a:spcPct val="20000"/>
              </a:spcBef>
              <a:buFont typeface="Arial"/>
              <a:buChar char="•"/>
              <a:defRPr sz="1100" kern="1200">
                <a:solidFill>
                  <a:schemeClr val="tx1"/>
                </a:solidFill>
                <a:latin typeface="+mn-lt"/>
                <a:ea typeface="+mn-ea"/>
                <a:cs typeface="+mn-cs"/>
              </a:defRPr>
            </a:lvl7pPr>
            <a:lvl8pPr marL="3200400" indent="0" algn="l" defTabSz="457200" rtl="0" eaLnBrk="1" latinLnBrk="0" hangingPunct="1">
              <a:spcBef>
                <a:spcPct val="20000"/>
              </a:spcBef>
              <a:buFont typeface="Arial"/>
              <a:buChar char="•"/>
              <a:defRPr sz="1100" kern="1200">
                <a:solidFill>
                  <a:schemeClr val="tx1"/>
                </a:solidFill>
                <a:latin typeface="+mn-lt"/>
                <a:ea typeface="+mn-ea"/>
                <a:cs typeface="+mn-cs"/>
              </a:defRPr>
            </a:lvl8pPr>
            <a:lvl9pPr marL="3657600" indent="0" algn="l" defTabSz="457200" rtl="0" eaLnBrk="1" latinLnBrk="0" hangingPunct="1">
              <a:spcBef>
                <a:spcPct val="20000"/>
              </a:spcBef>
              <a:buFont typeface="Arial"/>
              <a:buChar char="•"/>
              <a:defRPr sz="1100" kern="1200">
                <a:solidFill>
                  <a:schemeClr val="tx1"/>
                </a:solidFill>
                <a:latin typeface="+mn-lt"/>
                <a:ea typeface="+mn-ea"/>
                <a:cs typeface="+mn-cs"/>
              </a:defRPr>
            </a:lvl9pPr>
          </a:lstStyle>
          <a:p>
            <a:pPr algn="ctr">
              <a:buNone/>
            </a:pPr>
            <a:r>
              <a:rPr lang="en-US" altLang="ja-JP" sz="5400" b="1" dirty="0">
                <a:solidFill>
                  <a:srgbClr val="002060"/>
                </a:solidFill>
                <a:latin typeface="HG丸ｺﾞｼｯｸM-PRO" panose="020F0600000000000000" pitchFamily="50" charset="-128"/>
                <a:ea typeface="HG丸ｺﾞｼｯｸM-PRO" panose="020F0600000000000000" pitchFamily="50" charset="-128"/>
              </a:rPr>
              <a:t>2025</a:t>
            </a:r>
            <a:r>
              <a:rPr lang="ja-JP" altLang="en-US" sz="5400" b="1" dirty="0">
                <a:solidFill>
                  <a:srgbClr val="002060"/>
                </a:solidFill>
                <a:latin typeface="HG丸ｺﾞｼｯｸM-PRO" panose="020F0600000000000000" pitchFamily="50" charset="-128"/>
                <a:ea typeface="HG丸ｺﾞｼｯｸM-PRO" panose="020F0600000000000000" pitchFamily="50" charset="-128"/>
              </a:rPr>
              <a:t>ー</a:t>
            </a:r>
            <a:r>
              <a:rPr lang="en-US" altLang="ja-JP" sz="5400" b="1" dirty="0">
                <a:solidFill>
                  <a:srgbClr val="002060"/>
                </a:solidFill>
                <a:latin typeface="HG丸ｺﾞｼｯｸM-PRO" panose="020F0600000000000000" pitchFamily="50" charset="-128"/>
                <a:ea typeface="HG丸ｺﾞｼｯｸM-PRO" panose="020F0600000000000000" pitchFamily="50" charset="-128"/>
              </a:rPr>
              <a:t>26</a:t>
            </a:r>
            <a:r>
              <a:rPr lang="ja-JP" altLang="en-US" sz="5400" b="1" dirty="0">
                <a:solidFill>
                  <a:srgbClr val="002060"/>
                </a:solidFill>
                <a:latin typeface="HG丸ｺﾞｼｯｸM-PRO" panose="020F0600000000000000" pitchFamily="50" charset="-128"/>
                <a:ea typeface="HG丸ｺﾞｼｯｸM-PRO" panose="020F0600000000000000" pitchFamily="50" charset="-128"/>
              </a:rPr>
              <a:t>年度　　　　　　　　地区寄付目標</a:t>
            </a:r>
            <a:endParaRPr lang="en-US" altLang="ja-JP" sz="3200" dirty="0">
              <a:solidFill>
                <a:srgbClr val="002060"/>
              </a:solidFill>
              <a:latin typeface="HG丸ｺﾞｼｯｸM-PRO" panose="020F0600000000000000" pitchFamily="50" charset="-128"/>
              <a:ea typeface="HG丸ｺﾞｼｯｸM-PRO" panose="020F0600000000000000" pitchFamily="50" charset="-128"/>
            </a:endParaRPr>
          </a:p>
          <a:p>
            <a:pPr algn="ctr">
              <a:buNone/>
            </a:pPr>
            <a:r>
              <a:rPr lang="ja-JP" altLang="en-US" sz="3600" dirty="0">
                <a:solidFill>
                  <a:schemeClr val="bg2">
                    <a:lumMod val="10000"/>
                  </a:schemeClr>
                </a:solidFill>
                <a:latin typeface="HG丸ｺﾞｼｯｸM-PRO" panose="020F0600000000000000" pitchFamily="50" charset="-128"/>
                <a:ea typeface="HG丸ｺﾞｼｯｸM-PRO" panose="020F0600000000000000" pitchFamily="50" charset="-128"/>
              </a:rPr>
              <a:t>会員一人当たり　</a:t>
            </a:r>
            <a:endParaRPr lang="en-US" altLang="ja-JP" sz="3600" dirty="0">
              <a:solidFill>
                <a:schemeClr val="bg2">
                  <a:lumMod val="10000"/>
                </a:schemeClr>
              </a:solidFill>
              <a:latin typeface="HG丸ｺﾞｼｯｸM-PRO" panose="020F0600000000000000" pitchFamily="50" charset="-128"/>
              <a:ea typeface="HG丸ｺﾞｼｯｸM-PRO" panose="020F0600000000000000" pitchFamily="50" charset="-128"/>
            </a:endParaRPr>
          </a:p>
          <a:p>
            <a:pPr algn="ctr">
              <a:buNone/>
            </a:pPr>
            <a:r>
              <a:rPr lang="ja-JP" altLang="en-US" sz="2400" dirty="0">
                <a:solidFill>
                  <a:schemeClr val="bg2">
                    <a:lumMod val="10000"/>
                  </a:schemeClr>
                </a:solidFill>
                <a:latin typeface="HG丸ｺﾞｼｯｸM-PRO" panose="020F0600000000000000" pitchFamily="50" charset="-128"/>
                <a:ea typeface="HG丸ｺﾞｼｯｸM-PRO" panose="020F0600000000000000" pitchFamily="50" charset="-128"/>
              </a:rPr>
              <a:t>　　　　　　　　　　　　　　　　　　　　　　　　　　　　　　　　</a:t>
            </a:r>
            <a:r>
              <a:rPr lang="ja-JP" altLang="en-US" sz="2800" b="1" dirty="0">
                <a:solidFill>
                  <a:srgbClr val="002060"/>
                </a:solidFill>
                <a:latin typeface="HG丸ｺﾞｼｯｸM-PRO" panose="020F0600000000000000" pitchFamily="50" charset="-128"/>
                <a:ea typeface="HG丸ｺﾞｼｯｸM-PRO" panose="020F0600000000000000" pitchFamily="50" charset="-128"/>
              </a:rPr>
              <a:t>普通寄付：</a:t>
            </a:r>
            <a:r>
              <a:rPr lang="en-US" altLang="ja-JP" sz="2800" b="1" dirty="0">
                <a:solidFill>
                  <a:srgbClr val="002060"/>
                </a:solidFill>
                <a:latin typeface="HG丸ｺﾞｼｯｸM-PRO" panose="020F0600000000000000" pitchFamily="50" charset="-128"/>
                <a:ea typeface="HG丸ｺﾞｼｯｸM-PRO" panose="020F0600000000000000" pitchFamily="50" charset="-128"/>
              </a:rPr>
              <a:t>4,000</a:t>
            </a:r>
            <a:r>
              <a:rPr lang="ja-JP" altLang="en-US" sz="2800" b="1" dirty="0">
                <a:solidFill>
                  <a:srgbClr val="002060"/>
                </a:solidFill>
                <a:latin typeface="HG丸ｺﾞｼｯｸM-PRO" panose="020F0600000000000000" pitchFamily="50" charset="-128"/>
                <a:ea typeface="HG丸ｺﾞｼｯｸM-PRO" panose="020F0600000000000000" pitchFamily="50" charset="-128"/>
              </a:rPr>
              <a:t>円・特別寄付：</a:t>
            </a:r>
            <a:r>
              <a:rPr lang="en-US" altLang="ja-JP" sz="2800" b="1" dirty="0">
                <a:solidFill>
                  <a:srgbClr val="002060"/>
                </a:solidFill>
                <a:latin typeface="HG丸ｺﾞｼｯｸM-PRO" panose="020F0600000000000000" pitchFamily="50" charset="-128"/>
                <a:ea typeface="HG丸ｺﾞｼｯｸM-PRO" panose="020F0600000000000000" pitchFamily="50" charset="-128"/>
              </a:rPr>
              <a:t>14,000</a:t>
            </a:r>
            <a:r>
              <a:rPr lang="ja-JP" altLang="en-US" sz="2800" b="1" dirty="0">
                <a:solidFill>
                  <a:srgbClr val="002060"/>
                </a:solidFill>
                <a:latin typeface="HG丸ｺﾞｼｯｸM-PRO" panose="020F0600000000000000" pitchFamily="50" charset="-128"/>
                <a:ea typeface="HG丸ｺﾞｼｯｸM-PRO" panose="020F0600000000000000" pitchFamily="50" charset="-128"/>
              </a:rPr>
              <a:t>円</a:t>
            </a:r>
            <a:endParaRPr lang="en-US" altLang="ja-JP" sz="2800" b="1" dirty="0">
              <a:solidFill>
                <a:srgbClr val="002060"/>
              </a:solidFill>
              <a:latin typeface="HG丸ｺﾞｼｯｸM-PRO" panose="020F0600000000000000" pitchFamily="50" charset="-128"/>
              <a:ea typeface="HG丸ｺﾞｼｯｸM-PRO" panose="020F0600000000000000" pitchFamily="50" charset="-128"/>
            </a:endParaRPr>
          </a:p>
          <a:p>
            <a:pPr algn="ctr">
              <a:buNone/>
            </a:pPr>
            <a:r>
              <a:rPr lang="ja-JP" altLang="en-US" sz="3600" b="1" dirty="0">
                <a:solidFill>
                  <a:srgbClr val="002060"/>
                </a:solidFill>
                <a:latin typeface="HG丸ｺﾞｼｯｸM-PRO" panose="020F0600000000000000" pitchFamily="50" charset="-128"/>
                <a:ea typeface="HG丸ｺﾞｼｯｸM-PRO" panose="020F0600000000000000" pitchFamily="50" charset="-128"/>
              </a:rPr>
              <a:t>合計お一人</a:t>
            </a:r>
            <a:r>
              <a:rPr lang="en-US" altLang="ja-JP" sz="3600" b="1" dirty="0">
                <a:solidFill>
                  <a:srgbClr val="002060"/>
                </a:solidFill>
                <a:latin typeface="HG丸ｺﾞｼｯｸM-PRO" panose="020F0600000000000000" pitchFamily="50" charset="-128"/>
                <a:ea typeface="HG丸ｺﾞｼｯｸM-PRO" panose="020F0600000000000000" pitchFamily="50" charset="-128"/>
              </a:rPr>
              <a:t>18,000</a:t>
            </a:r>
            <a:r>
              <a:rPr lang="ja-JP" altLang="en-US" sz="3600" b="1" dirty="0">
                <a:solidFill>
                  <a:srgbClr val="002060"/>
                </a:solidFill>
                <a:latin typeface="HG丸ｺﾞｼｯｸM-PRO" panose="020F0600000000000000" pitchFamily="50" charset="-128"/>
                <a:ea typeface="HG丸ｺﾞｼｯｸM-PRO" panose="020F0600000000000000" pitchFamily="50" charset="-128"/>
              </a:rPr>
              <a:t>円</a:t>
            </a:r>
            <a:endParaRPr lang="en-US" altLang="ja-JP" sz="3600" b="1" dirty="0">
              <a:solidFill>
                <a:srgbClr val="002060"/>
              </a:solidFill>
              <a:latin typeface="HG丸ｺﾞｼｯｸM-PRO" panose="020F0600000000000000" pitchFamily="50" charset="-128"/>
              <a:ea typeface="HG丸ｺﾞｼｯｸM-PRO" panose="020F0600000000000000" pitchFamily="50" charset="-128"/>
            </a:endParaRPr>
          </a:p>
          <a:p>
            <a:pPr algn="ctr">
              <a:buNone/>
            </a:pPr>
            <a:r>
              <a:rPr lang="ja-JP" altLang="en-US" sz="3600" b="1" dirty="0">
                <a:solidFill>
                  <a:schemeClr val="bg2">
                    <a:lumMod val="10000"/>
                  </a:schemeClr>
                </a:solidFill>
                <a:latin typeface="HGS行書体" panose="03000600000000000000" pitchFamily="66" charset="-128"/>
                <a:ea typeface="HGS行書体" panose="03000600000000000000" pitchFamily="66" charset="-128"/>
              </a:rPr>
              <a:t>世界平和の為のご寄付です</a:t>
            </a:r>
            <a:endParaRPr lang="en-US" altLang="ja-JP" sz="3600" dirty="0">
              <a:solidFill>
                <a:schemeClr val="bg2">
                  <a:lumMod val="10000"/>
                </a:schemeClr>
              </a:solidFill>
              <a:latin typeface="HGS行書体" panose="03000600000000000000" pitchFamily="66" charset="-128"/>
              <a:ea typeface="HGS行書体" panose="03000600000000000000" pitchFamily="66" charset="-128"/>
            </a:endParaRPr>
          </a:p>
          <a:p>
            <a:pPr algn="ctr">
              <a:buNone/>
            </a:pPr>
            <a:r>
              <a:rPr lang="ja-JP" altLang="en-US" sz="2400" dirty="0">
                <a:solidFill>
                  <a:schemeClr val="bg2">
                    <a:lumMod val="10000"/>
                  </a:schemeClr>
                </a:solidFill>
                <a:latin typeface="HG丸ｺﾞｼｯｸM-PRO" panose="020F0600000000000000" pitchFamily="50" charset="-128"/>
                <a:ea typeface="HG丸ｺﾞｼｯｸM-PRO" panose="020F0600000000000000" pitchFamily="50" charset="-128"/>
              </a:rPr>
              <a:t>お願い致します</a:t>
            </a:r>
            <a:endParaRPr lang="en-US" altLang="ja-JP" sz="2400" dirty="0">
              <a:solidFill>
                <a:schemeClr val="bg2">
                  <a:lumMod val="10000"/>
                </a:schemeClr>
              </a:solidFill>
              <a:latin typeface="HG丸ｺﾞｼｯｸM-PRO" panose="020F0600000000000000" pitchFamily="50" charset="-128"/>
              <a:ea typeface="HG丸ｺﾞｼｯｸM-PRO" panose="020F0600000000000000" pitchFamily="50" charset="-128"/>
            </a:endParaRPr>
          </a:p>
          <a:p>
            <a:pPr algn="ctr">
              <a:buNone/>
            </a:pPr>
            <a:r>
              <a:rPr lang="ja-JP" altLang="en-US" sz="2400" dirty="0">
                <a:solidFill>
                  <a:schemeClr val="bg2">
                    <a:lumMod val="10000"/>
                  </a:schemeClr>
                </a:solidFill>
                <a:latin typeface="HG丸ｺﾞｼｯｸM-PRO" panose="020F0600000000000000" pitchFamily="50" charset="-128"/>
                <a:ea typeface="HG丸ｺﾞｼｯｸM-PRO" panose="020F0600000000000000" pitchFamily="50" charset="-128"/>
              </a:rPr>
              <a:t>　</a:t>
            </a:r>
            <a:r>
              <a:rPr lang="ja-JP" altLang="en-US" sz="2400" dirty="0">
                <a:solidFill>
                  <a:srgbClr val="FF0000"/>
                </a:solidFill>
                <a:latin typeface="HG丸ｺﾞｼｯｸM-PRO" panose="020F0600000000000000" pitchFamily="50" charset="-128"/>
                <a:ea typeface="HG丸ｺﾞｼｯｸM-PRO" panose="020F0600000000000000" pitchFamily="50" charset="-128"/>
              </a:rPr>
              <a:t>　　　</a:t>
            </a:r>
          </a:p>
        </p:txBody>
      </p:sp>
      <p:pic>
        <p:nvPicPr>
          <p:cNvPr id="16" name="図 15">
            <a:extLst>
              <a:ext uri="{FF2B5EF4-FFF2-40B4-BE49-F238E27FC236}">
                <a16:creationId xmlns:a16="http://schemas.microsoft.com/office/drawing/2014/main" id="{E1F37917-B6E1-4E77-E363-9B7E73835E33}"/>
              </a:ext>
            </a:extLst>
          </p:cNvPr>
          <p:cNvPicPr/>
          <p:nvPr/>
        </p:nvPicPr>
        <p:blipFill>
          <a:blip r:embed="rId5" cstate="print">
            <a:clrChange>
              <a:clrFrom>
                <a:srgbClr val="000000">
                  <a:alpha val="0"/>
                </a:srgbClr>
              </a:clrFrom>
              <a:clrTo>
                <a:srgbClr val="000000">
                  <a:alpha val="0"/>
                </a:srgbClr>
              </a:clrTo>
            </a:clrChange>
            <a:extLst>
              <a:ext uri="{28A0092B-C50C-407E-A947-70E740481C1C}">
                <a14:useLocalDpi xmlns:a14="http://schemas.microsoft.com/office/drawing/2010/main" val="0"/>
              </a:ext>
            </a:extLst>
          </a:blip>
          <a:srcRect/>
          <a:stretch>
            <a:fillRect/>
          </a:stretch>
        </p:blipFill>
        <p:spPr bwMode="auto">
          <a:xfrm>
            <a:off x="5234840" y="5186675"/>
            <a:ext cx="1722319" cy="1687080"/>
          </a:xfrm>
          <a:prstGeom prst="rect">
            <a:avLst/>
          </a:prstGeom>
          <a:noFill/>
          <a:ln>
            <a:noFill/>
          </a:ln>
        </p:spPr>
      </p:pic>
    </p:spTree>
    <p:extLst>
      <p:ext uri="{BB962C8B-B14F-4D97-AF65-F5344CB8AC3E}">
        <p14:creationId xmlns:p14="http://schemas.microsoft.com/office/powerpoint/2010/main" val="21782674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repeatCount="indefinite" fill="hold" grpId="0" nodeType="afterEffect">
                                  <p:stCondLst>
                                    <p:cond delay="0"/>
                                  </p:stCondLst>
                                  <p:childTnLst>
                                    <p:animEffect transition="out" filter="fade">
                                      <p:cBhvr>
                                        <p:cTn id="6" dur="500" tmFilter="0, 0; .2, .5; .8, .5; 1, 0"/>
                                        <p:tgtEl>
                                          <p:spTgt spid="7"/>
                                        </p:tgtEl>
                                      </p:cBhvr>
                                    </p:animEffect>
                                    <p:animScale>
                                      <p:cBhvr>
                                        <p:cTn id="7" dur="250" autoRev="1" fill="hold"/>
                                        <p:tgtEl>
                                          <p:spTgt spid="7"/>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circle(in)">
                                      <p:cBhvr>
                                        <p:cTn id="12" dur="20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wheel(1)">
                                      <p:cBhvr>
                                        <p:cTn id="17" dur="2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2"/>
          <p:cNvSpPr/>
          <p:nvPr/>
        </p:nvSpPr>
        <p:spPr>
          <a:xfrm>
            <a:off x="0" y="13217"/>
            <a:ext cx="12192000" cy="1066800"/>
          </a:xfrm>
          <a:prstGeom prst="rect">
            <a:avLst/>
          </a:prstGeom>
          <a:solidFill>
            <a:srgbClr val="15458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4800" dirty="0">
              <a:solidFill>
                <a:schemeClr val="lt1"/>
              </a:solidFill>
              <a:highlight>
                <a:srgbClr val="17458F"/>
              </a:highlight>
              <a:latin typeface="MS PMincho"/>
              <a:ea typeface="MS PMincho"/>
              <a:cs typeface="MS PMincho"/>
              <a:sym typeface="MS PMincho"/>
            </a:endParaRPr>
          </a:p>
        </p:txBody>
      </p:sp>
      <p:sp>
        <p:nvSpPr>
          <p:cNvPr id="160" name="Google Shape;160;p2"/>
          <p:cNvSpPr txBox="1"/>
          <p:nvPr/>
        </p:nvSpPr>
        <p:spPr>
          <a:xfrm>
            <a:off x="-640984" y="7120735"/>
            <a:ext cx="5329985" cy="987620"/>
          </a:xfrm>
          <a:prstGeom prst="rect">
            <a:avLst/>
          </a:prstGeom>
          <a:noFill/>
          <a:ln>
            <a:noFill/>
          </a:ln>
        </p:spPr>
        <p:txBody>
          <a:bodyPr spcFirstLastPara="1" wrap="square" lIns="91425" tIns="0" rIns="91425" bIns="0" anchor="t" anchorCtr="0">
            <a:noAutofit/>
          </a:bodyPr>
          <a:lstStyle/>
          <a:p>
            <a:pPr marL="0" marR="0" lvl="0" indent="0" algn="l" rtl="0">
              <a:spcBef>
                <a:spcPts val="0"/>
              </a:spcBef>
              <a:spcAft>
                <a:spcPts val="0"/>
              </a:spcAft>
              <a:buNone/>
            </a:pPr>
            <a:r>
              <a:rPr lang="en-US" sz="3600" b="1" i="0" u="none" strike="noStrike" cap="none" dirty="0" err="1">
                <a:solidFill>
                  <a:srgbClr val="DA1A5A"/>
                </a:solidFill>
                <a:latin typeface="MS PMincho"/>
                <a:ea typeface="MS PMincho"/>
                <a:cs typeface="MS PMincho"/>
                <a:sym typeface="MS PMincho"/>
              </a:rPr>
              <a:t>タイトルページのオプション</a:t>
            </a:r>
            <a:endParaRPr sz="3600" b="1" i="0" u="none" strike="noStrike" cap="none" dirty="0">
              <a:solidFill>
                <a:srgbClr val="DA1A5A"/>
              </a:solidFill>
              <a:latin typeface="MS PGothic"/>
              <a:ea typeface="MS PGothic"/>
              <a:cs typeface="MS PGothic"/>
              <a:sym typeface="MS PGothic"/>
            </a:endParaRPr>
          </a:p>
        </p:txBody>
      </p:sp>
      <p:sp>
        <p:nvSpPr>
          <p:cNvPr id="161" name="Google Shape;161;p2"/>
          <p:cNvSpPr txBox="1"/>
          <p:nvPr/>
        </p:nvSpPr>
        <p:spPr>
          <a:xfrm>
            <a:off x="1482750" y="1066800"/>
            <a:ext cx="6635700" cy="82200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4000"/>
              <a:buFont typeface="Arial"/>
              <a:buNone/>
            </a:pPr>
            <a:endParaRPr sz="4000" b="1" i="0" u="none" strike="noStrike" cap="none">
              <a:solidFill>
                <a:schemeClr val="lt1"/>
              </a:solidFill>
              <a:latin typeface="MS PGothic"/>
              <a:ea typeface="MS PGothic"/>
              <a:cs typeface="MS PGothic"/>
              <a:sym typeface="MS PGothic"/>
            </a:endParaRPr>
          </a:p>
          <a:p>
            <a:pPr marL="0" marR="0" lvl="0" indent="0" algn="l" rtl="0">
              <a:lnSpc>
                <a:spcPct val="90000"/>
              </a:lnSpc>
              <a:spcBef>
                <a:spcPts val="1000"/>
              </a:spcBef>
              <a:spcAft>
                <a:spcPts val="0"/>
              </a:spcAft>
              <a:buClr>
                <a:schemeClr val="dk1"/>
              </a:buClr>
              <a:buSzPts val="4000"/>
              <a:buFont typeface="Arial"/>
              <a:buNone/>
            </a:pPr>
            <a:endParaRPr sz="4000" b="1" i="0" u="none" strike="noStrike" cap="none">
              <a:solidFill>
                <a:schemeClr val="lt1"/>
              </a:solidFill>
              <a:latin typeface="MS PGothic"/>
              <a:ea typeface="MS PGothic"/>
              <a:cs typeface="MS PGothic"/>
              <a:sym typeface="MS PGothic"/>
            </a:endParaRPr>
          </a:p>
        </p:txBody>
      </p:sp>
      <p:sp>
        <p:nvSpPr>
          <p:cNvPr id="162" name="Google Shape;162;p2"/>
          <p:cNvSpPr txBox="1"/>
          <p:nvPr/>
        </p:nvSpPr>
        <p:spPr>
          <a:xfrm>
            <a:off x="7714257" y="4953842"/>
            <a:ext cx="3252541" cy="465667"/>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lt1"/>
              </a:buClr>
              <a:buSzPts val="3200"/>
              <a:buFont typeface="Arial"/>
              <a:buNone/>
            </a:pPr>
            <a:r>
              <a:rPr lang="en-US" sz="3200" b="1" i="0" u="none" strike="noStrike" cap="none">
                <a:solidFill>
                  <a:schemeClr val="lt1"/>
                </a:solidFill>
                <a:latin typeface="MS PGothic"/>
                <a:ea typeface="MS PGothic"/>
                <a:cs typeface="MS PGothic"/>
                <a:sym typeface="MS PGothic"/>
              </a:rPr>
              <a:t>　</a:t>
            </a:r>
            <a:r>
              <a:rPr lang="en-US" sz="1800" b="1" i="0" u="none" strike="noStrike" cap="none">
                <a:solidFill>
                  <a:schemeClr val="lt1"/>
                </a:solidFill>
                <a:latin typeface="MS PGothic"/>
                <a:ea typeface="MS PGothic"/>
                <a:cs typeface="MS PGothic"/>
                <a:sym typeface="MS PGothic"/>
              </a:rPr>
              <a:t>　</a:t>
            </a:r>
            <a:r>
              <a:rPr lang="en-US" sz="2800" b="1" i="0" u="none" strike="noStrike" cap="none">
                <a:solidFill>
                  <a:schemeClr val="lt1"/>
                </a:solidFill>
                <a:latin typeface="MS PGothic"/>
                <a:ea typeface="MS PGothic"/>
                <a:cs typeface="MS PGothic"/>
                <a:sym typeface="MS PGothic"/>
              </a:rPr>
              <a:t>氏名</a:t>
            </a:r>
            <a:endParaRPr/>
          </a:p>
        </p:txBody>
      </p:sp>
      <p:pic>
        <p:nvPicPr>
          <p:cNvPr id="163" name="Google Shape;163;p2"/>
          <p:cNvPicPr preferRelativeResize="0"/>
          <p:nvPr/>
        </p:nvPicPr>
        <p:blipFill rotWithShape="1">
          <a:blip r:embed="rId3">
            <a:alphaModFix/>
          </a:blip>
          <a:srcRect/>
          <a:stretch/>
        </p:blipFill>
        <p:spPr>
          <a:xfrm>
            <a:off x="101823" y="6494611"/>
            <a:ext cx="753854" cy="285579"/>
          </a:xfrm>
          <a:prstGeom prst="rect">
            <a:avLst/>
          </a:prstGeom>
          <a:noFill/>
          <a:ln>
            <a:noFill/>
          </a:ln>
        </p:spPr>
      </p:pic>
      <p:sp>
        <p:nvSpPr>
          <p:cNvPr id="164" name="Google Shape;164;p2"/>
          <p:cNvSpPr txBox="1"/>
          <p:nvPr/>
        </p:nvSpPr>
        <p:spPr>
          <a:xfrm>
            <a:off x="0" y="6298736"/>
            <a:ext cx="2164360" cy="30632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rgbClr val="15458F"/>
              </a:buClr>
              <a:buSzPts val="900"/>
              <a:buFont typeface="Arial"/>
              <a:buNone/>
            </a:pPr>
            <a:r>
              <a:rPr lang="en-US" sz="900" b="1" i="0" u="none" strike="noStrike" cap="none">
                <a:solidFill>
                  <a:srgbClr val="15458F"/>
                </a:solidFill>
                <a:latin typeface="Arial"/>
                <a:ea typeface="Arial"/>
                <a:cs typeface="Arial"/>
                <a:sym typeface="Arial"/>
              </a:rPr>
              <a:t>Rotary International District 2510 　　　　　　</a:t>
            </a:r>
            <a:endParaRPr sz="900" b="1" i="0" u="none" strike="noStrike" cap="none">
              <a:solidFill>
                <a:srgbClr val="F7A81B"/>
              </a:solidFill>
              <a:latin typeface="Arial"/>
              <a:ea typeface="Arial"/>
              <a:cs typeface="Arial"/>
              <a:sym typeface="Arial"/>
            </a:endParaRPr>
          </a:p>
        </p:txBody>
      </p:sp>
      <p:graphicFrame>
        <p:nvGraphicFramePr>
          <p:cNvPr id="4" name="コンテンツ プレースホルダー 4">
            <a:extLst>
              <a:ext uri="{FF2B5EF4-FFF2-40B4-BE49-F238E27FC236}">
                <a16:creationId xmlns:a16="http://schemas.microsoft.com/office/drawing/2014/main" id="{FFC7A01C-384F-B4BD-27C7-FDBB31923C66}"/>
              </a:ext>
            </a:extLst>
          </p:cNvPr>
          <p:cNvGraphicFramePr>
            <a:graphicFrameLocks/>
          </p:cNvGraphicFramePr>
          <p:nvPr>
            <p:extLst>
              <p:ext uri="{D42A27DB-BD31-4B8C-83A1-F6EECF244321}">
                <p14:modId xmlns:p14="http://schemas.microsoft.com/office/powerpoint/2010/main" val="4163478699"/>
              </p:ext>
            </p:extLst>
          </p:nvPr>
        </p:nvGraphicFramePr>
        <p:xfrm>
          <a:off x="575928" y="1542171"/>
          <a:ext cx="11040144" cy="4672946"/>
        </p:xfrm>
        <a:graphic>
          <a:graphicData uri="http://schemas.openxmlformats.org/drawingml/2006/table">
            <a:tbl>
              <a:tblPr firstRow="1" bandRow="1">
                <a:tableStyleId>{5940675A-B579-460E-94D1-54222C63F5DA}</a:tableStyleId>
              </a:tblPr>
              <a:tblGrid>
                <a:gridCol w="4140054">
                  <a:extLst>
                    <a:ext uri="{9D8B030D-6E8A-4147-A177-3AD203B41FA5}">
                      <a16:colId xmlns:a16="http://schemas.microsoft.com/office/drawing/2014/main" val="20000"/>
                    </a:ext>
                  </a:extLst>
                </a:gridCol>
                <a:gridCol w="3515729">
                  <a:extLst>
                    <a:ext uri="{9D8B030D-6E8A-4147-A177-3AD203B41FA5}">
                      <a16:colId xmlns:a16="http://schemas.microsoft.com/office/drawing/2014/main" val="20001"/>
                    </a:ext>
                  </a:extLst>
                </a:gridCol>
                <a:gridCol w="3384361">
                  <a:extLst>
                    <a:ext uri="{9D8B030D-6E8A-4147-A177-3AD203B41FA5}">
                      <a16:colId xmlns:a16="http://schemas.microsoft.com/office/drawing/2014/main" val="20002"/>
                    </a:ext>
                  </a:extLst>
                </a:gridCol>
              </a:tblGrid>
              <a:tr h="1156402">
                <a:tc>
                  <a:txBody>
                    <a:bodyPr/>
                    <a:lstStyle/>
                    <a:p>
                      <a:pPr algn="ctr"/>
                      <a:r>
                        <a:rPr kumimoji="1" lang="en-US" altLang="ja-JP" sz="3200" dirty="0">
                          <a:latin typeface="HG丸ｺﾞｼｯｸM-PRO" panose="020F0600000000000000" pitchFamily="50" charset="-128"/>
                          <a:ea typeface="HG丸ｺﾞｼｯｸM-PRO" panose="020F0600000000000000" pitchFamily="50" charset="-128"/>
                        </a:rPr>
                        <a:t>2024</a:t>
                      </a:r>
                      <a:r>
                        <a:rPr kumimoji="1" lang="ja-JP" altLang="en-US" sz="3200" dirty="0">
                          <a:latin typeface="HG丸ｺﾞｼｯｸM-PRO" panose="020F0600000000000000" pitchFamily="50" charset="-128"/>
                          <a:ea typeface="HG丸ｺﾞｼｯｸM-PRO" panose="020F0600000000000000" pitchFamily="50" charset="-128"/>
                        </a:rPr>
                        <a:t>年</a:t>
                      </a:r>
                      <a:r>
                        <a:rPr kumimoji="1" lang="en-US" altLang="ja-JP" sz="3200" dirty="0">
                          <a:latin typeface="HG丸ｺﾞｼｯｸM-PRO" panose="020F0600000000000000" pitchFamily="50" charset="-128"/>
                          <a:ea typeface="HG丸ｺﾞｼｯｸM-PRO" panose="020F0600000000000000" pitchFamily="50" charset="-128"/>
                        </a:rPr>
                        <a:t>1</a:t>
                      </a:r>
                      <a:r>
                        <a:rPr kumimoji="1" lang="ja-JP" altLang="en-US" sz="3200" dirty="0">
                          <a:latin typeface="HG丸ｺﾞｼｯｸM-PRO" panose="020F0600000000000000" pitchFamily="50" charset="-128"/>
                          <a:ea typeface="HG丸ｺﾞｼｯｸM-PRO" panose="020F0600000000000000" pitchFamily="50" charset="-128"/>
                        </a:rPr>
                        <a:t>月</a:t>
                      </a:r>
                      <a:r>
                        <a:rPr kumimoji="1" lang="en-US" altLang="ja-JP" sz="3200" dirty="0">
                          <a:latin typeface="HG丸ｺﾞｼｯｸM-PRO" panose="020F0600000000000000" pitchFamily="50" charset="-128"/>
                          <a:ea typeface="HG丸ｺﾞｼｯｸM-PRO" panose="020F0600000000000000" pitchFamily="50" charset="-128"/>
                        </a:rPr>
                        <a:t>1</a:t>
                      </a:r>
                      <a:r>
                        <a:rPr kumimoji="1" lang="ja-JP" altLang="en-US" sz="3200" dirty="0">
                          <a:latin typeface="HG丸ｺﾞｼｯｸM-PRO" panose="020F0600000000000000" pitchFamily="50" charset="-128"/>
                          <a:ea typeface="HG丸ｺﾞｼｯｸM-PRO" panose="020F0600000000000000" pitchFamily="50" charset="-128"/>
                        </a:rPr>
                        <a:t>日</a:t>
                      </a:r>
                      <a:endParaRPr kumimoji="1" lang="en-US" altLang="ja-JP" sz="3200" dirty="0">
                        <a:latin typeface="HG丸ｺﾞｼｯｸM-PRO" panose="020F0600000000000000" pitchFamily="50" charset="-128"/>
                        <a:ea typeface="HG丸ｺﾞｼｯｸM-PRO" panose="020F0600000000000000" pitchFamily="50" charset="-128"/>
                      </a:endParaRPr>
                    </a:p>
                    <a:p>
                      <a:pPr algn="ctr"/>
                      <a:r>
                        <a:rPr kumimoji="1" lang="ja-JP" altLang="en-US" sz="3200" dirty="0">
                          <a:latin typeface="HG丸ｺﾞｼｯｸM-PRO" panose="020F0600000000000000" pitchFamily="50" charset="-128"/>
                          <a:ea typeface="HG丸ｺﾞｼｯｸM-PRO" panose="020F0600000000000000" pitchFamily="50" charset="-128"/>
                        </a:rPr>
                        <a:t>会員数</a:t>
                      </a:r>
                      <a:r>
                        <a:rPr kumimoji="1" lang="en-US" altLang="ja-JP" sz="3200" dirty="0">
                          <a:latin typeface="HG丸ｺﾞｼｯｸM-PRO" panose="020F0600000000000000" pitchFamily="50" charset="-128"/>
                          <a:ea typeface="HG丸ｺﾞｼｯｸM-PRO" panose="020F0600000000000000" pitchFamily="50" charset="-128"/>
                        </a:rPr>
                        <a:t>2,390</a:t>
                      </a:r>
                      <a:r>
                        <a:rPr kumimoji="1" lang="ja-JP" altLang="en-US" sz="3200" dirty="0">
                          <a:latin typeface="HG丸ｺﾞｼｯｸM-PRO" panose="020F0600000000000000" pitchFamily="50" charset="-128"/>
                          <a:ea typeface="HG丸ｺﾞｼｯｸM-PRO" panose="020F0600000000000000" pitchFamily="50" charset="-128"/>
                        </a:rPr>
                        <a:t>名</a:t>
                      </a:r>
                    </a:p>
                  </a:txBody>
                  <a:tcPr>
                    <a:lnL w="28575" cap="flat" cmpd="sng" algn="ctr">
                      <a:solidFill>
                        <a:schemeClr val="tx1">
                          <a:lumMod val="50000"/>
                          <a:lumOff val="50000"/>
                        </a:schemeClr>
                      </a:solidFill>
                      <a:prstDash val="solid"/>
                      <a:round/>
                      <a:headEnd type="none" w="med" len="med"/>
                      <a:tailEnd type="none" w="med" len="med"/>
                    </a:lnL>
                    <a:lnR w="28575" cap="flat" cmpd="sng" algn="ctr">
                      <a:solidFill>
                        <a:schemeClr val="tx1">
                          <a:lumMod val="50000"/>
                          <a:lumOff val="50000"/>
                        </a:schemeClr>
                      </a:solid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2857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en-US" altLang="ja-JP" sz="2400" b="1" dirty="0">
                          <a:latin typeface="HG丸ｺﾞｼｯｸM-PRO" panose="020F0600000000000000" pitchFamily="50" charset="-128"/>
                          <a:ea typeface="HG丸ｺﾞｼｯｸM-PRO" panose="020F0600000000000000" pitchFamily="50" charset="-128"/>
                          <a:cs typeface="Meiryo UI" panose="020B0604030504040204" pitchFamily="50" charset="-128"/>
                        </a:rPr>
                        <a:t>RID2510</a:t>
                      </a:r>
                      <a:r>
                        <a:rPr kumimoji="1" lang="ja-JP" altLang="en-US" sz="2400" b="1" dirty="0">
                          <a:latin typeface="HG丸ｺﾞｼｯｸM-PRO" panose="020F0600000000000000" pitchFamily="50" charset="-128"/>
                          <a:ea typeface="HG丸ｺﾞｼｯｸM-PRO" panose="020F0600000000000000" pitchFamily="50" charset="-128"/>
                          <a:cs typeface="Meiryo UI" panose="020B0604030504040204" pitchFamily="50" charset="-128"/>
                        </a:rPr>
                        <a:t>平均</a:t>
                      </a:r>
                    </a:p>
                  </a:txBody>
                  <a:tcPr anchor="ctr">
                    <a:lnL w="28575" cap="flat" cmpd="sng" algn="ctr">
                      <a:solidFill>
                        <a:schemeClr val="tx1">
                          <a:lumMod val="50000"/>
                          <a:lumOff val="50000"/>
                        </a:schemeClr>
                      </a:solidFill>
                      <a:prstDash val="solid"/>
                      <a:round/>
                      <a:headEnd type="none" w="med" len="med"/>
                      <a:tailEnd type="none" w="med" len="med"/>
                    </a:lnL>
                    <a:lnR w="28575" cap="flat" cmpd="sng" algn="ctr">
                      <a:solidFill>
                        <a:schemeClr val="tx1">
                          <a:lumMod val="50000"/>
                          <a:lumOff val="50000"/>
                        </a:schemeClr>
                      </a:solid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2857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a:r>
                        <a:rPr kumimoji="1" lang="ja-JP" altLang="en-US" sz="2400" b="1" dirty="0">
                          <a:latin typeface="HG丸ｺﾞｼｯｸM-PRO" panose="020F0600000000000000" pitchFamily="50" charset="-128"/>
                          <a:ea typeface="HG丸ｺﾞｼｯｸM-PRO" panose="020F0600000000000000" pitchFamily="50" charset="-128"/>
                          <a:cs typeface="Meiryo UI" panose="020B0604030504040204" pitchFamily="50" charset="-128"/>
                        </a:rPr>
                        <a:t>全国平均</a:t>
                      </a:r>
                    </a:p>
                  </a:txBody>
                  <a:tcPr anchor="ctr">
                    <a:lnL w="28575" cap="flat" cmpd="sng" algn="ctr">
                      <a:solidFill>
                        <a:schemeClr val="tx1">
                          <a:lumMod val="50000"/>
                          <a:lumOff val="50000"/>
                        </a:schemeClr>
                      </a:solidFill>
                      <a:prstDash val="solid"/>
                      <a:round/>
                      <a:headEnd type="none" w="med" len="med"/>
                      <a:tailEnd type="none" w="med" len="med"/>
                    </a:lnL>
                    <a:lnR w="28575" cap="flat" cmpd="sng" algn="ctr">
                      <a:solidFill>
                        <a:schemeClr val="tx1">
                          <a:lumMod val="50000"/>
                          <a:lumOff val="50000"/>
                        </a:schemeClr>
                      </a:solid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2857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0"/>
                  </a:ext>
                </a:extLst>
              </a:tr>
              <a:tr h="1338122">
                <a:tc>
                  <a:txBody>
                    <a:bodyPr/>
                    <a:lstStyle/>
                    <a:p>
                      <a:pPr marL="273050" indent="-273050">
                        <a:lnSpc>
                          <a:spcPts val="4500"/>
                        </a:lnSpc>
                        <a:spcBef>
                          <a:spcPts val="1200"/>
                        </a:spcBef>
                      </a:pPr>
                      <a:r>
                        <a:rPr kumimoji="1" lang="ja-JP" altLang="en-US" sz="4000" b="1" dirty="0">
                          <a:latin typeface="HG丸ｺﾞｼｯｸM-PRO" panose="020F0600000000000000" pitchFamily="50" charset="-128"/>
                          <a:ea typeface="HG丸ｺﾞｼｯｸM-PRO" panose="020F0600000000000000" pitchFamily="50" charset="-128"/>
                          <a:cs typeface="Meiryo UI" panose="020B0604030504040204" pitchFamily="50" charset="-128"/>
                        </a:rPr>
                        <a:t>　個人平均</a:t>
                      </a:r>
                      <a:br>
                        <a:rPr kumimoji="1" lang="en-US" altLang="ja-JP" sz="4000" b="1" dirty="0">
                          <a:latin typeface="HG丸ｺﾞｼｯｸM-PRO" panose="020F0600000000000000" pitchFamily="50" charset="-128"/>
                          <a:ea typeface="HG丸ｺﾞｼｯｸM-PRO" panose="020F0600000000000000" pitchFamily="50" charset="-128"/>
                          <a:cs typeface="Meiryo UI" panose="020B0604030504040204" pitchFamily="50" charset="-128"/>
                        </a:rPr>
                      </a:br>
                      <a:r>
                        <a:rPr kumimoji="1" lang="ja-JP" altLang="en-US" sz="4000" b="1"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kumimoji="1" lang="ja-JP" altLang="en-US" sz="4000" b="1" baseline="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kumimoji="1" lang="ja-JP" altLang="en-US" sz="4000" b="1" dirty="0">
                          <a:latin typeface="HG丸ｺﾞｼｯｸM-PRO" panose="020F0600000000000000" pitchFamily="50" charset="-128"/>
                          <a:ea typeface="HG丸ｺﾞｼｯｸM-PRO" panose="020F0600000000000000" pitchFamily="50" charset="-128"/>
                          <a:cs typeface="Meiryo UI" panose="020B0604030504040204" pitchFamily="50" charset="-128"/>
                        </a:rPr>
                        <a:t>寄付額</a:t>
                      </a:r>
                      <a:endParaRPr kumimoji="1" lang="ja-JP" altLang="en-US" sz="3000" b="1" dirty="0">
                        <a:latin typeface="HG丸ｺﾞｼｯｸM-PRO" panose="020F0600000000000000" pitchFamily="50" charset="-128"/>
                        <a:ea typeface="HG丸ｺﾞｼｯｸM-PRO" panose="020F0600000000000000" pitchFamily="50" charset="-128"/>
                        <a:cs typeface="Meiryo UI" panose="020B0604030504040204" pitchFamily="50" charset="-128"/>
                      </a:endParaRPr>
                    </a:p>
                  </a:txBody>
                  <a:tcPr anchor="ctr">
                    <a:lnL w="28575" cap="flat" cmpd="sng" algn="ctr">
                      <a:solidFill>
                        <a:schemeClr val="tx1">
                          <a:lumMod val="50000"/>
                          <a:lumOff val="50000"/>
                        </a:schemeClr>
                      </a:solidFill>
                      <a:prstDash val="solid"/>
                      <a:round/>
                      <a:headEnd type="none" w="med" len="med"/>
                      <a:tailEnd type="none" w="med" len="med"/>
                    </a:lnL>
                    <a:lnR w="28575" cap="flat" cmpd="sng" algn="ctr">
                      <a:solidFill>
                        <a:schemeClr val="tx1">
                          <a:lumMod val="50000"/>
                          <a:lumOff val="50000"/>
                        </a:schemeClr>
                      </a:solid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2857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r"/>
                      <a:r>
                        <a:rPr kumimoji="1" lang="en-US" altLang="ja-JP" sz="4000" b="1" kern="1200" dirty="0">
                          <a:solidFill>
                            <a:schemeClr val="tx1"/>
                          </a:solidFill>
                          <a:latin typeface="HG丸ｺﾞｼｯｸM-PRO" panose="020F0600000000000000" pitchFamily="50" charset="-128"/>
                          <a:ea typeface="HG丸ｺﾞｼｯｸM-PRO" panose="020F0600000000000000" pitchFamily="50" charset="-128"/>
                          <a:cs typeface="Meiryo UI" panose="020B0604030504040204" pitchFamily="50" charset="-128"/>
                        </a:rPr>
                        <a:t>12,263</a:t>
                      </a:r>
                      <a:r>
                        <a:rPr kumimoji="1" lang="ja-JP" altLang="en-US" sz="4000" b="1" kern="1200" dirty="0">
                          <a:solidFill>
                            <a:schemeClr val="tx1"/>
                          </a:solidFill>
                          <a:latin typeface="HG丸ｺﾞｼｯｸM-PRO" panose="020F0600000000000000" pitchFamily="50" charset="-128"/>
                          <a:ea typeface="HG丸ｺﾞｼｯｸM-PRO" panose="020F0600000000000000" pitchFamily="50" charset="-128"/>
                          <a:cs typeface="Meiryo UI" panose="020B0604030504040204" pitchFamily="50" charset="-128"/>
                        </a:rPr>
                        <a:t>円</a:t>
                      </a:r>
                    </a:p>
                  </a:txBody>
                  <a:tcPr anchor="ctr">
                    <a:lnL w="28575" cap="flat" cmpd="sng" algn="ctr">
                      <a:solidFill>
                        <a:schemeClr val="tx1">
                          <a:lumMod val="50000"/>
                          <a:lumOff val="50000"/>
                        </a:schemeClr>
                      </a:solidFill>
                      <a:prstDash val="solid"/>
                      <a:round/>
                      <a:headEnd type="none" w="med" len="med"/>
                      <a:tailEnd type="none" w="med" len="med"/>
                    </a:lnL>
                    <a:lnR w="28575" cap="flat" cmpd="sng" algn="ctr">
                      <a:solidFill>
                        <a:schemeClr val="tx1">
                          <a:lumMod val="50000"/>
                          <a:lumOff val="50000"/>
                        </a:schemeClr>
                      </a:solid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28575"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r"/>
                      <a:r>
                        <a:rPr kumimoji="1" lang="en-US" altLang="ja-JP" sz="4000" b="1" kern="1200" dirty="0">
                          <a:solidFill>
                            <a:schemeClr val="tx1"/>
                          </a:solidFill>
                          <a:latin typeface="HG丸ｺﾞｼｯｸM-PRO" panose="020F0600000000000000" pitchFamily="50" charset="-128"/>
                          <a:ea typeface="HG丸ｺﾞｼｯｸM-PRO" panose="020F0600000000000000" pitchFamily="50" charset="-128"/>
                          <a:cs typeface="Meiryo UI" panose="020B0604030504040204" pitchFamily="50" charset="-128"/>
                        </a:rPr>
                        <a:t>17,293</a:t>
                      </a:r>
                      <a:r>
                        <a:rPr kumimoji="1" lang="ja-JP" altLang="en-US" sz="4000" b="1" kern="1200" dirty="0">
                          <a:solidFill>
                            <a:schemeClr val="tx1"/>
                          </a:solidFill>
                          <a:latin typeface="HG丸ｺﾞｼｯｸM-PRO" panose="020F0600000000000000" pitchFamily="50" charset="-128"/>
                          <a:ea typeface="HG丸ｺﾞｼｯｸM-PRO" panose="020F0600000000000000" pitchFamily="50" charset="-128"/>
                          <a:cs typeface="Meiryo UI" panose="020B0604030504040204" pitchFamily="50" charset="-128"/>
                        </a:rPr>
                        <a:t>円</a:t>
                      </a:r>
                    </a:p>
                  </a:txBody>
                  <a:tcPr anchor="ctr">
                    <a:lnL w="28575" cap="flat" cmpd="sng" algn="ctr">
                      <a:solidFill>
                        <a:schemeClr val="tx1">
                          <a:lumMod val="50000"/>
                          <a:lumOff val="50000"/>
                        </a:schemeClr>
                      </a:solidFill>
                      <a:prstDash val="solid"/>
                      <a:round/>
                      <a:headEnd type="none" w="med" len="med"/>
                      <a:tailEnd type="none" w="med" len="med"/>
                    </a:lnL>
                    <a:lnR w="28575" cap="flat" cmpd="sng" algn="ctr">
                      <a:solidFill>
                        <a:schemeClr val="tx1">
                          <a:lumMod val="50000"/>
                          <a:lumOff val="50000"/>
                        </a:schemeClr>
                      </a:solid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28575"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1"/>
                  </a:ext>
                </a:extLst>
              </a:tr>
              <a:tr h="1089211">
                <a:tc>
                  <a:txBody>
                    <a:bodyPr/>
                    <a:lstStyle/>
                    <a:p>
                      <a:r>
                        <a:rPr kumimoji="1" lang="en-US" altLang="ja-JP" sz="4000" b="1"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kumimoji="1" lang="ja-JP" altLang="en-US" sz="4000" b="1" dirty="0">
                          <a:latin typeface="HG丸ｺﾞｼｯｸM-PRO" panose="020F0600000000000000" pitchFamily="50" charset="-128"/>
                          <a:ea typeface="HG丸ｺﾞｼｯｸM-PRO" panose="020F0600000000000000" pitchFamily="50" charset="-128"/>
                          <a:cs typeface="Meiryo UI" panose="020B0604030504040204" pitchFamily="50" charset="-128"/>
                        </a:rPr>
                        <a:t>　普通寄付金</a:t>
                      </a:r>
                    </a:p>
                  </a:txBody>
                  <a:tcPr anchor="ctr">
                    <a:lnL w="28575" cap="flat" cmpd="sng" algn="ctr">
                      <a:solidFill>
                        <a:schemeClr val="tx1">
                          <a:lumMod val="50000"/>
                          <a:lumOff val="50000"/>
                        </a:schemeClr>
                      </a:solidFill>
                      <a:prstDash val="solid"/>
                      <a:round/>
                      <a:headEnd type="none" w="med" len="med"/>
                      <a:tailEnd type="none" w="med" len="med"/>
                    </a:lnL>
                    <a:lnR w="28575" cap="flat" cmpd="sng" algn="ctr">
                      <a:solidFill>
                        <a:schemeClr val="tx1">
                          <a:lumMod val="50000"/>
                          <a:lumOff val="50000"/>
                        </a:schemeClr>
                      </a:solid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2857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r"/>
                      <a:r>
                        <a:rPr kumimoji="1" lang="en-US" altLang="ja-JP" sz="4000" b="1" dirty="0">
                          <a:latin typeface="HG丸ｺﾞｼｯｸM-PRO" panose="020F0600000000000000" pitchFamily="50" charset="-128"/>
                          <a:ea typeface="HG丸ｺﾞｼｯｸM-PRO" panose="020F0600000000000000" pitchFamily="50" charset="-128"/>
                          <a:cs typeface="Meiryo UI" panose="020B0604030504040204" pitchFamily="50" charset="-128"/>
                        </a:rPr>
                        <a:t>3,426</a:t>
                      </a:r>
                      <a:r>
                        <a:rPr kumimoji="1" lang="ja-JP" altLang="en-US" sz="4000" b="1" dirty="0">
                          <a:latin typeface="HG丸ｺﾞｼｯｸM-PRO" panose="020F0600000000000000" pitchFamily="50" charset="-128"/>
                          <a:ea typeface="HG丸ｺﾞｼｯｸM-PRO" panose="020F0600000000000000" pitchFamily="50" charset="-128"/>
                          <a:cs typeface="Meiryo UI" panose="020B0604030504040204" pitchFamily="50" charset="-128"/>
                        </a:rPr>
                        <a:t>円</a:t>
                      </a:r>
                    </a:p>
                  </a:txBody>
                  <a:tcPr anchor="ctr">
                    <a:lnL w="28575" cap="flat" cmpd="sng" algn="ctr">
                      <a:solidFill>
                        <a:schemeClr val="tx1">
                          <a:lumMod val="50000"/>
                          <a:lumOff val="50000"/>
                        </a:schemeClr>
                      </a:solidFill>
                      <a:prstDash val="solid"/>
                      <a:round/>
                      <a:headEnd type="none" w="med" len="med"/>
                      <a:tailEnd type="none" w="med" len="med"/>
                    </a:lnL>
                    <a:lnR w="28575" cap="flat" cmpd="sng" algn="ctr">
                      <a:solidFill>
                        <a:schemeClr val="tx1">
                          <a:lumMod val="50000"/>
                          <a:lumOff val="50000"/>
                        </a:schemeClr>
                      </a:solid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28575"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r"/>
                      <a:r>
                        <a:rPr kumimoji="1" lang="en-US" altLang="ja-JP" sz="4000" b="1" dirty="0">
                          <a:latin typeface="HG丸ｺﾞｼｯｸM-PRO" panose="020F0600000000000000" pitchFamily="50" charset="-128"/>
                          <a:ea typeface="HG丸ｺﾞｼｯｸM-PRO" panose="020F0600000000000000" pitchFamily="50" charset="-128"/>
                          <a:cs typeface="Meiryo UI" panose="020B0604030504040204" pitchFamily="50" charset="-128"/>
                        </a:rPr>
                        <a:t>4,909</a:t>
                      </a:r>
                      <a:r>
                        <a:rPr kumimoji="1" lang="ja-JP" altLang="en-US" sz="4000" b="1" dirty="0">
                          <a:latin typeface="HG丸ｺﾞｼｯｸM-PRO" panose="020F0600000000000000" pitchFamily="50" charset="-128"/>
                          <a:ea typeface="HG丸ｺﾞｼｯｸM-PRO" panose="020F0600000000000000" pitchFamily="50" charset="-128"/>
                          <a:cs typeface="Meiryo UI" panose="020B0604030504040204" pitchFamily="50" charset="-128"/>
                        </a:rPr>
                        <a:t>円</a:t>
                      </a:r>
                    </a:p>
                  </a:txBody>
                  <a:tcPr anchor="ctr">
                    <a:lnL w="28575" cap="flat" cmpd="sng" algn="ctr">
                      <a:solidFill>
                        <a:schemeClr val="tx1">
                          <a:lumMod val="50000"/>
                          <a:lumOff val="50000"/>
                        </a:schemeClr>
                      </a:solidFill>
                      <a:prstDash val="solid"/>
                      <a:round/>
                      <a:headEnd type="none" w="med" len="med"/>
                      <a:tailEnd type="none" w="med" len="med"/>
                    </a:lnL>
                    <a:lnR w="28575" cap="flat" cmpd="sng" algn="ctr">
                      <a:solidFill>
                        <a:schemeClr val="tx1">
                          <a:lumMod val="50000"/>
                          <a:lumOff val="50000"/>
                        </a:schemeClr>
                      </a:solid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28575"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2"/>
                  </a:ext>
                </a:extLst>
              </a:tr>
              <a:tr h="1089211">
                <a:tc>
                  <a:txBody>
                    <a:bodyPr/>
                    <a:lstStyle/>
                    <a:p>
                      <a:r>
                        <a:rPr kumimoji="1" lang="en-US" altLang="ja-JP" sz="4000" b="1"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kumimoji="1" lang="ja-JP" altLang="en-US" sz="4000" b="1" dirty="0">
                          <a:latin typeface="HG丸ｺﾞｼｯｸM-PRO" panose="020F0600000000000000" pitchFamily="50" charset="-128"/>
                          <a:ea typeface="HG丸ｺﾞｼｯｸM-PRO" panose="020F0600000000000000" pitchFamily="50" charset="-128"/>
                          <a:cs typeface="Meiryo UI" panose="020B0604030504040204" pitchFamily="50" charset="-128"/>
                        </a:rPr>
                        <a:t>　特別寄付金</a:t>
                      </a:r>
                    </a:p>
                  </a:txBody>
                  <a:tcPr anchor="ctr">
                    <a:lnL w="28575" cap="flat" cmpd="sng" algn="ctr">
                      <a:solidFill>
                        <a:schemeClr val="tx1">
                          <a:lumMod val="50000"/>
                          <a:lumOff val="50000"/>
                        </a:schemeClr>
                      </a:solidFill>
                      <a:prstDash val="solid"/>
                      <a:round/>
                      <a:headEnd type="none" w="med" len="med"/>
                      <a:tailEnd type="none" w="med" len="med"/>
                    </a:lnL>
                    <a:lnR w="28575" cap="flat" cmpd="sng" algn="ctr">
                      <a:solidFill>
                        <a:schemeClr val="tx1">
                          <a:lumMod val="50000"/>
                          <a:lumOff val="50000"/>
                        </a:schemeClr>
                      </a:solid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28575"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r"/>
                      <a:r>
                        <a:rPr kumimoji="1" lang="en-US" altLang="ja-JP" sz="4000" b="1" dirty="0">
                          <a:latin typeface="HG丸ｺﾞｼｯｸM-PRO" panose="020F0600000000000000" pitchFamily="50" charset="-128"/>
                          <a:ea typeface="HG丸ｺﾞｼｯｸM-PRO" panose="020F0600000000000000" pitchFamily="50" charset="-128"/>
                          <a:cs typeface="Meiryo UI" panose="020B0604030504040204" pitchFamily="50" charset="-128"/>
                        </a:rPr>
                        <a:t>8,837</a:t>
                      </a:r>
                      <a:r>
                        <a:rPr kumimoji="1" lang="ja-JP" altLang="en-US" sz="4000" b="1" dirty="0">
                          <a:latin typeface="HG丸ｺﾞｼｯｸM-PRO" panose="020F0600000000000000" pitchFamily="50" charset="-128"/>
                          <a:ea typeface="HG丸ｺﾞｼｯｸM-PRO" panose="020F0600000000000000" pitchFamily="50" charset="-128"/>
                          <a:cs typeface="Meiryo UI" panose="020B0604030504040204" pitchFamily="50" charset="-128"/>
                        </a:rPr>
                        <a:t>円</a:t>
                      </a:r>
                    </a:p>
                  </a:txBody>
                  <a:tcPr anchor="ctr">
                    <a:lnL w="28575" cap="flat" cmpd="sng" algn="ctr">
                      <a:solidFill>
                        <a:schemeClr val="tx1">
                          <a:lumMod val="50000"/>
                          <a:lumOff val="50000"/>
                        </a:schemeClr>
                      </a:solidFill>
                      <a:prstDash val="solid"/>
                      <a:round/>
                      <a:headEnd type="none" w="med" len="med"/>
                      <a:tailEnd type="none" w="med" len="med"/>
                    </a:lnL>
                    <a:lnR w="28575" cap="flat" cmpd="sng" algn="ctr">
                      <a:solidFill>
                        <a:schemeClr val="tx1">
                          <a:lumMod val="50000"/>
                          <a:lumOff val="50000"/>
                        </a:schemeClr>
                      </a:solid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28575"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tc>
                  <a:txBody>
                    <a:bodyPr/>
                    <a:lstStyle/>
                    <a:p>
                      <a:pPr algn="r"/>
                      <a:r>
                        <a:rPr kumimoji="1" lang="en-US" altLang="ja-JP" sz="4000" b="1" kern="1200" dirty="0">
                          <a:solidFill>
                            <a:schemeClr val="tx1"/>
                          </a:solidFill>
                          <a:latin typeface="HG丸ｺﾞｼｯｸM-PRO" panose="020F0600000000000000" pitchFamily="50" charset="-128"/>
                          <a:ea typeface="HG丸ｺﾞｼｯｸM-PRO" panose="020F0600000000000000" pitchFamily="50" charset="-128"/>
                          <a:cs typeface="Meiryo UI" panose="020B0604030504040204" pitchFamily="50" charset="-128"/>
                        </a:rPr>
                        <a:t>12,384</a:t>
                      </a:r>
                      <a:r>
                        <a:rPr kumimoji="1" lang="ja-JP" altLang="en-US" sz="4000" b="1" dirty="0">
                          <a:latin typeface="HG丸ｺﾞｼｯｸM-PRO" panose="020F0600000000000000" pitchFamily="50" charset="-128"/>
                          <a:ea typeface="HG丸ｺﾞｼｯｸM-PRO" panose="020F0600000000000000" pitchFamily="50" charset="-128"/>
                          <a:cs typeface="Meiryo UI" panose="020B0604030504040204" pitchFamily="50" charset="-128"/>
                        </a:rPr>
                        <a:t>円</a:t>
                      </a:r>
                    </a:p>
                  </a:txBody>
                  <a:tcPr anchor="ctr">
                    <a:lnL w="28575" cap="flat" cmpd="sng" algn="ctr">
                      <a:solidFill>
                        <a:schemeClr val="tx1">
                          <a:lumMod val="50000"/>
                          <a:lumOff val="50000"/>
                        </a:schemeClr>
                      </a:solidFill>
                      <a:prstDash val="solid"/>
                      <a:round/>
                      <a:headEnd type="none" w="med" len="med"/>
                      <a:tailEnd type="none" w="med" len="med"/>
                    </a:lnL>
                    <a:lnR w="28575" cap="flat" cmpd="sng" algn="ctr">
                      <a:solidFill>
                        <a:schemeClr val="tx1">
                          <a:lumMod val="50000"/>
                          <a:lumOff val="50000"/>
                        </a:schemeClr>
                      </a:solid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28575" cap="flat" cmpd="sng" algn="ctr">
                      <a:solidFill>
                        <a:schemeClr val="tx1">
                          <a:lumMod val="50000"/>
                          <a:lumOff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3"/>
                  </a:ext>
                </a:extLst>
              </a:tr>
            </a:tbl>
          </a:graphicData>
        </a:graphic>
      </p:graphicFrame>
      <p:sp>
        <p:nvSpPr>
          <p:cNvPr id="5" name="タイトル 4">
            <a:extLst>
              <a:ext uri="{FF2B5EF4-FFF2-40B4-BE49-F238E27FC236}">
                <a16:creationId xmlns:a16="http://schemas.microsoft.com/office/drawing/2014/main" id="{BE7FFFED-5625-703E-3CD9-03A9F2F6A2E3}"/>
              </a:ext>
            </a:extLst>
          </p:cNvPr>
          <p:cNvSpPr txBox="1">
            <a:spLocks/>
          </p:cNvSpPr>
          <p:nvPr/>
        </p:nvSpPr>
        <p:spPr>
          <a:xfrm>
            <a:off x="521988" y="118039"/>
            <a:ext cx="11344162" cy="990600"/>
          </a:xfrm>
          <a:prstGeom prst="rect">
            <a:avLst/>
          </a:prstGeom>
        </p:spPr>
        <p:txBody>
          <a:bodyPr>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r>
              <a:rPr lang="en-US" altLang="ja-JP" sz="4000" dirty="0">
                <a:solidFill>
                  <a:schemeClr val="tx2"/>
                </a:solidFill>
                <a:latin typeface="HG丸ｺﾞｼｯｸM-PRO" panose="020F0600000000000000" pitchFamily="50" charset="-128"/>
                <a:ea typeface="HG丸ｺﾞｼｯｸM-PRO" panose="020F0600000000000000" pitchFamily="50" charset="-128"/>
              </a:rPr>
              <a:t>2023-24</a:t>
            </a:r>
            <a:r>
              <a:rPr lang="ja-JP" altLang="en-US" sz="4000" dirty="0">
                <a:solidFill>
                  <a:schemeClr val="tx2"/>
                </a:solidFill>
                <a:latin typeface="HG丸ｺﾞｼｯｸM-PRO" panose="020F0600000000000000" pitchFamily="50" charset="-128"/>
                <a:ea typeface="HG丸ｺﾞｼｯｸM-PRO" panose="020F0600000000000000" pitchFamily="50" charset="-128"/>
              </a:rPr>
              <a:t>松浦</a:t>
            </a:r>
            <a:r>
              <a:rPr lang="en-US" altLang="ja-JP" sz="4000" dirty="0">
                <a:solidFill>
                  <a:schemeClr val="tx2"/>
                </a:solidFill>
                <a:latin typeface="HG丸ｺﾞｼｯｸM-PRO" panose="020F0600000000000000" pitchFamily="50" charset="-128"/>
                <a:ea typeface="HG丸ｺﾞｼｯｸM-PRO" panose="020F0600000000000000" pitchFamily="50" charset="-128"/>
              </a:rPr>
              <a:t>G</a:t>
            </a:r>
            <a:r>
              <a:rPr lang="ja-JP" altLang="en-US" sz="4000" dirty="0">
                <a:solidFill>
                  <a:schemeClr val="tx2"/>
                </a:solidFill>
                <a:latin typeface="HG丸ｺﾞｼｯｸM-PRO" panose="020F0600000000000000" pitchFamily="50" charset="-128"/>
                <a:ea typeface="HG丸ｺﾞｼｯｸM-PRO" panose="020F0600000000000000" pitchFamily="50" charset="-128"/>
              </a:rPr>
              <a:t>年度　</a:t>
            </a:r>
            <a:r>
              <a:rPr lang="en-US" altLang="ja-JP" sz="4000" dirty="0">
                <a:solidFill>
                  <a:schemeClr val="tx2"/>
                </a:solidFill>
                <a:latin typeface="HG丸ｺﾞｼｯｸM-PRO" panose="020F0600000000000000" pitchFamily="50" charset="-128"/>
                <a:ea typeface="HG丸ｺﾞｼｯｸM-PRO" panose="020F0600000000000000" pitchFamily="50" charset="-128"/>
              </a:rPr>
              <a:t>RID2510</a:t>
            </a:r>
            <a:r>
              <a:rPr lang="ja-JP" altLang="en-US" sz="4000" dirty="0">
                <a:solidFill>
                  <a:schemeClr val="tx2"/>
                </a:solidFill>
                <a:latin typeface="HG丸ｺﾞｼｯｸM-PRO" panose="020F0600000000000000" pitchFamily="50" charset="-128"/>
                <a:ea typeface="HG丸ｺﾞｼｯｸM-PRO" panose="020F0600000000000000" pitchFamily="50" charset="-128"/>
              </a:rPr>
              <a:t>個人寄付実績</a:t>
            </a:r>
          </a:p>
        </p:txBody>
      </p:sp>
      <p:sp>
        <p:nvSpPr>
          <p:cNvPr id="6" name="正方形/長方形 5">
            <a:extLst>
              <a:ext uri="{FF2B5EF4-FFF2-40B4-BE49-F238E27FC236}">
                <a16:creationId xmlns:a16="http://schemas.microsoft.com/office/drawing/2014/main" id="{AB0C45AD-B50B-BF63-6583-CD0C19E3D4C5}"/>
              </a:ext>
            </a:extLst>
          </p:cNvPr>
          <p:cNvSpPr/>
          <p:nvPr/>
        </p:nvSpPr>
        <p:spPr>
          <a:xfrm>
            <a:off x="4721359" y="1603175"/>
            <a:ext cx="3498409" cy="4550938"/>
          </a:xfrm>
          <a:prstGeom prst="rect">
            <a:avLst/>
          </a:prstGeom>
          <a:noFill/>
          <a:ln w="95250">
            <a:solidFill>
              <a:srgbClr val="FF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02743571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8F27816-5E7D-46B6-9FF7-135E3C408283}"/>
              </a:ext>
            </a:extLst>
          </p:cNvPr>
          <p:cNvSpPr>
            <a:spLocks noGrp="1"/>
          </p:cNvSpPr>
          <p:nvPr>
            <p:ph type="title"/>
          </p:nvPr>
        </p:nvSpPr>
        <p:spPr>
          <a:xfrm>
            <a:off x="1905000" y="457200"/>
            <a:ext cx="8763000" cy="533400"/>
          </a:xfrm>
        </p:spPr>
        <p:txBody>
          <a:bodyPr/>
          <a:lstStyle/>
          <a:p>
            <a:pPr algn="ctr"/>
            <a:r>
              <a:rPr kumimoji="1" lang="ja-JP" altLang="en-US" dirty="0">
                <a:latin typeface="HG丸ｺﾞｼｯｸM-PRO" panose="020F0600000000000000" pitchFamily="50" charset="-128"/>
                <a:ea typeface="HG丸ｺﾞｼｯｸM-PRO" panose="020F0600000000000000" pitchFamily="50" charset="-128"/>
              </a:rPr>
              <a:t>　</a:t>
            </a:r>
            <a:r>
              <a:rPr kumimoji="1" lang="ja-JP" altLang="en-US" sz="2400" dirty="0">
                <a:latin typeface="HG丸ｺﾞｼｯｸM-PRO" panose="020F0600000000000000" pitchFamily="50" charset="-128"/>
                <a:ea typeface="HG丸ｺﾞｼｯｸM-PRO" panose="020F0600000000000000" pitchFamily="50" charset="-128"/>
              </a:rPr>
              <a:t>ロータリー米山記念奨学生受入状況</a:t>
            </a:r>
            <a:endParaRPr kumimoji="1" lang="ja-JP" altLang="en-US" sz="2400" dirty="0"/>
          </a:p>
        </p:txBody>
      </p:sp>
      <p:sp>
        <p:nvSpPr>
          <p:cNvPr id="3" name="コンテンツ プレースホルダー 2">
            <a:extLst>
              <a:ext uri="{FF2B5EF4-FFF2-40B4-BE49-F238E27FC236}">
                <a16:creationId xmlns:a16="http://schemas.microsoft.com/office/drawing/2014/main" id="{D07732AF-2639-4D63-BF5D-E0657D5425AC}"/>
              </a:ext>
            </a:extLst>
          </p:cNvPr>
          <p:cNvSpPr>
            <a:spLocks noGrp="1"/>
          </p:cNvSpPr>
          <p:nvPr>
            <p:ph idx="1"/>
          </p:nvPr>
        </p:nvSpPr>
        <p:spPr>
          <a:xfrm>
            <a:off x="725864" y="1136577"/>
            <a:ext cx="10642862" cy="866566"/>
          </a:xfrm>
          <a:gradFill>
            <a:gsLst>
              <a:gs pos="0">
                <a:schemeClr val="accent3">
                  <a:lumMod val="20000"/>
                  <a:lumOff val="80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gradFill>
        </p:spPr>
        <p:txBody>
          <a:bodyPr>
            <a:normAutofit fontScale="92500" lnSpcReduction="10000"/>
          </a:bodyPr>
          <a:lstStyle/>
          <a:p>
            <a:pPr marL="0" indent="0" algn="ctr">
              <a:buNone/>
            </a:pPr>
            <a:r>
              <a:rPr kumimoji="1" lang="en-US" altLang="ja-JP" sz="2000" b="1" dirty="0">
                <a:solidFill>
                  <a:schemeClr val="bg2">
                    <a:lumMod val="10000"/>
                  </a:schemeClr>
                </a:solidFill>
                <a:latin typeface="HG丸ｺﾞｼｯｸM-PRO" panose="020F0600000000000000" pitchFamily="50" charset="-128"/>
                <a:ea typeface="HG丸ｺﾞｼｯｸM-PRO" panose="020F0600000000000000" pitchFamily="50" charset="-128"/>
              </a:rPr>
              <a:t>2024-25</a:t>
            </a:r>
            <a:r>
              <a:rPr kumimoji="1" lang="ja-JP" altLang="en-US" sz="2000" b="1" dirty="0">
                <a:solidFill>
                  <a:schemeClr val="bg2">
                    <a:lumMod val="10000"/>
                  </a:schemeClr>
                </a:solidFill>
                <a:latin typeface="HG丸ｺﾞｼｯｸM-PRO" panose="020F0600000000000000" pitchFamily="50" charset="-128"/>
                <a:ea typeface="HG丸ｺﾞｼｯｸM-PRO" panose="020F0600000000000000" pitchFamily="50" charset="-128"/>
              </a:rPr>
              <a:t>学年度受け入れ奨学生数</a:t>
            </a:r>
            <a:endParaRPr kumimoji="1" lang="en-US" altLang="ja-JP" sz="2000" b="1" dirty="0">
              <a:solidFill>
                <a:schemeClr val="bg2">
                  <a:lumMod val="10000"/>
                </a:schemeClr>
              </a:solidFill>
              <a:latin typeface="HG丸ｺﾞｼｯｸM-PRO" panose="020F0600000000000000" pitchFamily="50" charset="-128"/>
              <a:ea typeface="HG丸ｺﾞｼｯｸM-PRO" panose="020F0600000000000000" pitchFamily="50" charset="-128"/>
            </a:endParaRPr>
          </a:p>
          <a:p>
            <a:pPr marL="0" indent="0" algn="ctr">
              <a:buNone/>
            </a:pPr>
            <a:r>
              <a:rPr kumimoji="1" lang="ja-JP" altLang="en-US" sz="2000" b="1" dirty="0">
                <a:solidFill>
                  <a:schemeClr val="bg2">
                    <a:lumMod val="10000"/>
                  </a:schemeClr>
                </a:solidFill>
                <a:latin typeface="HG丸ｺﾞｼｯｸM-PRO" panose="020F0600000000000000" pitchFamily="50" charset="-128"/>
                <a:ea typeface="HG丸ｺﾞｼｯｸM-PRO" panose="020F0600000000000000" pitchFamily="50" charset="-128"/>
              </a:rPr>
              <a:t>松浦Ｇ年度～出村Ｇ年度</a:t>
            </a:r>
          </a:p>
        </p:txBody>
      </p:sp>
      <p:sp>
        <p:nvSpPr>
          <p:cNvPr id="4" name="タイトル 1">
            <a:extLst>
              <a:ext uri="{FF2B5EF4-FFF2-40B4-BE49-F238E27FC236}">
                <a16:creationId xmlns:a16="http://schemas.microsoft.com/office/drawing/2014/main" id="{C7851B95-B890-485D-8BFF-EAA7DFDEDE2A}"/>
              </a:ext>
            </a:extLst>
          </p:cNvPr>
          <p:cNvSpPr txBox="1">
            <a:spLocks/>
          </p:cNvSpPr>
          <p:nvPr/>
        </p:nvSpPr>
        <p:spPr>
          <a:xfrm>
            <a:off x="1600200" y="465221"/>
            <a:ext cx="8763000" cy="533400"/>
          </a:xfrm>
          <a:prstGeom prst="rect">
            <a:avLst/>
          </a:prstGeom>
        </p:spPr>
        <p:txBody>
          <a:bodyPr lIns="0" tIns="0" rIns="0" bIns="0" anchor="ctr" anchorCtr="0"/>
          <a:lstStyle>
            <a:lvl1pPr algn="l" defTabSz="457200" rtl="0" eaLnBrk="1" latinLnBrk="0" hangingPunct="1">
              <a:spcBef>
                <a:spcPct val="0"/>
              </a:spcBef>
              <a:buNone/>
              <a:defRPr sz="1800" kern="1200">
                <a:solidFill>
                  <a:schemeClr val="bg1"/>
                </a:solidFill>
                <a:latin typeface="Arial Narrow"/>
                <a:ea typeface="+mj-ea"/>
                <a:cs typeface="Arial Narrow"/>
              </a:defRPr>
            </a:lvl1pPr>
          </a:lstStyle>
          <a:p>
            <a:r>
              <a:rPr kumimoji="1" lang="ja-JP" altLang="en-US" sz="2400" dirty="0">
                <a:latin typeface="HG丸ｺﾞｼｯｸM-PRO" panose="020F0600000000000000" pitchFamily="50" charset="-128"/>
                <a:ea typeface="HG丸ｺﾞｼｯｸM-PRO" panose="020F0600000000000000" pitchFamily="50" charset="-128"/>
              </a:rPr>
              <a:t>　</a:t>
            </a:r>
          </a:p>
        </p:txBody>
      </p:sp>
      <p:sp>
        <p:nvSpPr>
          <p:cNvPr id="7" name="コンテンツ プレースホルダー 2">
            <a:extLst>
              <a:ext uri="{FF2B5EF4-FFF2-40B4-BE49-F238E27FC236}">
                <a16:creationId xmlns:a16="http://schemas.microsoft.com/office/drawing/2014/main" id="{ADC14544-20FA-4C73-B109-9118CCC666E3}"/>
              </a:ext>
            </a:extLst>
          </p:cNvPr>
          <p:cNvSpPr txBox="1">
            <a:spLocks/>
          </p:cNvSpPr>
          <p:nvPr/>
        </p:nvSpPr>
        <p:spPr>
          <a:xfrm>
            <a:off x="1615911" y="2094176"/>
            <a:ext cx="9344320" cy="2446678"/>
          </a:xfrm>
          <a:prstGeom prst="rect">
            <a:avLst/>
          </a:prstGeom>
        </p:spPr>
        <p:txBody>
          <a:bodyPr/>
          <a:lstStyle>
            <a:lvl1pPr marL="342900" indent="-342900" algn="l" defTabSz="457200" rtl="0" eaLnBrk="1" latinLnBrk="0" hangingPunct="1">
              <a:spcBef>
                <a:spcPct val="20000"/>
              </a:spcBef>
              <a:buFont typeface="Arial"/>
              <a:buChar char="•"/>
              <a:defRPr sz="3000" kern="1200">
                <a:solidFill>
                  <a:schemeClr val="tx1"/>
                </a:solidFill>
                <a:latin typeface="Georgia"/>
                <a:ea typeface="+mn-ea"/>
                <a:cs typeface="Georgia"/>
              </a:defRPr>
            </a:lvl1pPr>
            <a:lvl2pPr marL="742950" indent="-285750" algn="l" defTabSz="457200" rtl="0" eaLnBrk="1" latinLnBrk="0" hangingPunct="1">
              <a:spcBef>
                <a:spcPct val="20000"/>
              </a:spcBef>
              <a:buFont typeface="Arial"/>
              <a:buChar char="–"/>
              <a:defRPr sz="2600" kern="1200">
                <a:solidFill>
                  <a:schemeClr val="tx1"/>
                </a:solidFill>
                <a:latin typeface="Georgia"/>
                <a:ea typeface="+mn-ea"/>
                <a:cs typeface="Georgia"/>
              </a:defRPr>
            </a:lvl2pPr>
            <a:lvl3pPr marL="1143000" indent="-228600" algn="l" defTabSz="457200" rtl="0" eaLnBrk="1" latinLnBrk="0" hangingPunct="1">
              <a:spcBef>
                <a:spcPct val="20000"/>
              </a:spcBef>
              <a:buFont typeface="Arial"/>
              <a:buChar char="•"/>
              <a:defRPr sz="2200" kern="1200">
                <a:solidFill>
                  <a:schemeClr val="tx1"/>
                </a:solidFill>
                <a:latin typeface="Georgia"/>
                <a:ea typeface="+mn-ea"/>
                <a:cs typeface="Georgia"/>
              </a:defRPr>
            </a:lvl3pPr>
            <a:lvl4pPr marL="1600200" indent="-228600" algn="l" defTabSz="457200" rtl="0" eaLnBrk="1" latinLnBrk="0" hangingPunct="1">
              <a:spcBef>
                <a:spcPct val="20000"/>
              </a:spcBef>
              <a:buFont typeface="Arial"/>
              <a:buChar char="–"/>
              <a:defRPr sz="1800" kern="1200">
                <a:solidFill>
                  <a:schemeClr val="tx1"/>
                </a:solidFill>
                <a:latin typeface="Georgia"/>
                <a:ea typeface="+mn-ea"/>
                <a:cs typeface="Georgia"/>
              </a:defRPr>
            </a:lvl4pPr>
            <a:lvl5pPr marL="2057400" indent="-228600" algn="l" defTabSz="457200" rtl="0" eaLnBrk="1" latinLnBrk="0" hangingPunct="1">
              <a:spcBef>
                <a:spcPct val="20000"/>
              </a:spcBef>
              <a:buFont typeface="Arial"/>
              <a:buChar char="»"/>
              <a:defRPr sz="1600" kern="1200">
                <a:solidFill>
                  <a:schemeClr val="tx1"/>
                </a:solidFill>
                <a:latin typeface="Georgia"/>
                <a:ea typeface="+mn-ea"/>
                <a:cs typeface="Georgi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kumimoji="1" lang="en-US" altLang="ja-JP" sz="2400" dirty="0">
                <a:solidFill>
                  <a:srgbClr val="002060"/>
                </a:solidFill>
                <a:latin typeface="HG丸ｺﾞｼｯｸM-PRO" panose="020F0600000000000000" pitchFamily="50" charset="-128"/>
                <a:ea typeface="HG丸ｺﾞｼｯｸM-PRO" panose="020F0600000000000000" pitchFamily="50" charset="-128"/>
              </a:rPr>
              <a:t>2023</a:t>
            </a:r>
            <a:r>
              <a:rPr kumimoji="1" lang="ja-JP" altLang="en-US" sz="2400" dirty="0">
                <a:solidFill>
                  <a:srgbClr val="002060"/>
                </a:solidFill>
                <a:latin typeface="HG丸ｺﾞｼｯｸM-PRO" panose="020F0600000000000000" pitchFamily="50" charset="-128"/>
                <a:ea typeface="HG丸ｺﾞｼｯｸM-PRO" panose="020F0600000000000000" pitchFamily="50" charset="-128"/>
              </a:rPr>
              <a:t>学年度からの継続奨学生：</a:t>
            </a:r>
            <a:r>
              <a:rPr kumimoji="1" lang="en-US" altLang="ja-JP" sz="2400" dirty="0">
                <a:solidFill>
                  <a:srgbClr val="002060"/>
                </a:solidFill>
                <a:latin typeface="HG丸ｺﾞｼｯｸM-PRO" panose="020F0600000000000000" pitchFamily="50" charset="-128"/>
                <a:ea typeface="HG丸ｺﾞｼｯｸM-PRO" panose="020F0600000000000000" pitchFamily="50" charset="-128"/>
              </a:rPr>
              <a:t>5</a:t>
            </a:r>
            <a:r>
              <a:rPr kumimoji="1" lang="ja-JP" altLang="en-US" sz="2400" dirty="0">
                <a:solidFill>
                  <a:srgbClr val="002060"/>
                </a:solidFill>
                <a:latin typeface="HG丸ｺﾞｼｯｸM-PRO" panose="020F0600000000000000" pitchFamily="50" charset="-128"/>
                <a:ea typeface="HG丸ｺﾞｼｯｸM-PRO" panose="020F0600000000000000" pitchFamily="50" charset="-128"/>
              </a:rPr>
              <a:t>名（内</a:t>
            </a:r>
            <a:r>
              <a:rPr kumimoji="1" lang="en-US" altLang="ja-JP" sz="2400" dirty="0">
                <a:solidFill>
                  <a:srgbClr val="002060"/>
                </a:solidFill>
                <a:latin typeface="HG丸ｺﾞｼｯｸM-PRO" panose="020F0600000000000000" pitchFamily="50" charset="-128"/>
                <a:ea typeface="HG丸ｺﾞｼｯｸM-PRO" panose="020F0600000000000000" pitchFamily="50" charset="-128"/>
              </a:rPr>
              <a:t>1</a:t>
            </a:r>
            <a:r>
              <a:rPr kumimoji="1" lang="ja-JP" altLang="en-US" sz="2400" dirty="0">
                <a:solidFill>
                  <a:srgbClr val="002060"/>
                </a:solidFill>
                <a:latin typeface="HG丸ｺﾞｼｯｸM-PRO" panose="020F0600000000000000" pitchFamily="50" charset="-128"/>
                <a:ea typeface="HG丸ｺﾞｼｯｸM-PRO" panose="020F0600000000000000" pitchFamily="50" charset="-128"/>
              </a:rPr>
              <a:t>名</a:t>
            </a:r>
            <a:r>
              <a:rPr kumimoji="1" lang="en-US" altLang="ja-JP" sz="2400" dirty="0">
                <a:solidFill>
                  <a:srgbClr val="002060"/>
                </a:solidFill>
                <a:latin typeface="HG丸ｺﾞｼｯｸM-PRO" panose="020F0600000000000000" pitchFamily="50" charset="-128"/>
                <a:ea typeface="HG丸ｺﾞｼｯｸM-PRO" panose="020F0600000000000000" pitchFamily="50" charset="-128"/>
              </a:rPr>
              <a:t>2024</a:t>
            </a:r>
            <a:r>
              <a:rPr kumimoji="1" lang="ja-JP" altLang="en-US" sz="2400" dirty="0">
                <a:solidFill>
                  <a:srgbClr val="002060"/>
                </a:solidFill>
                <a:latin typeface="HG丸ｺﾞｼｯｸM-PRO" panose="020F0600000000000000" pitchFamily="50" charset="-128"/>
                <a:ea typeface="HG丸ｺﾞｼｯｸM-PRO" panose="020F0600000000000000" pitchFamily="50" charset="-128"/>
              </a:rPr>
              <a:t>年</a:t>
            </a:r>
            <a:r>
              <a:rPr kumimoji="1" lang="en-US" altLang="ja-JP" sz="2400" dirty="0">
                <a:solidFill>
                  <a:srgbClr val="002060"/>
                </a:solidFill>
                <a:latin typeface="HG丸ｺﾞｼｯｸM-PRO" panose="020F0600000000000000" pitchFamily="50" charset="-128"/>
                <a:ea typeface="HG丸ｺﾞｼｯｸM-PRO" panose="020F0600000000000000" pitchFamily="50" charset="-128"/>
              </a:rPr>
              <a:t>9</a:t>
            </a:r>
            <a:r>
              <a:rPr kumimoji="1" lang="ja-JP" altLang="en-US" sz="2400" dirty="0">
                <a:solidFill>
                  <a:srgbClr val="002060"/>
                </a:solidFill>
                <a:latin typeface="HG丸ｺﾞｼｯｸM-PRO" panose="020F0600000000000000" pitchFamily="50" charset="-128"/>
                <a:ea typeface="HG丸ｺﾞｼｯｸM-PRO" panose="020F0600000000000000" pitchFamily="50" charset="-128"/>
              </a:rPr>
              <a:t>月卒業）</a:t>
            </a:r>
            <a:endParaRPr kumimoji="1" lang="en-US" altLang="ja-JP" sz="2400" dirty="0">
              <a:solidFill>
                <a:srgbClr val="002060"/>
              </a:solidFill>
              <a:latin typeface="HG丸ｺﾞｼｯｸM-PRO" panose="020F0600000000000000" pitchFamily="50" charset="-128"/>
              <a:ea typeface="HG丸ｺﾞｼｯｸM-PRO" panose="020F0600000000000000" pitchFamily="50" charset="-128"/>
            </a:endParaRPr>
          </a:p>
          <a:p>
            <a:pPr marL="0" indent="0">
              <a:buNone/>
            </a:pPr>
            <a:r>
              <a:rPr kumimoji="1" lang="en-US" altLang="ja-JP" sz="2400" dirty="0">
                <a:solidFill>
                  <a:srgbClr val="002060"/>
                </a:solidFill>
                <a:latin typeface="HG丸ｺﾞｼｯｸM-PRO" panose="020F0600000000000000" pitchFamily="50" charset="-128"/>
                <a:ea typeface="HG丸ｺﾞｼｯｸM-PRO" panose="020F0600000000000000" pitchFamily="50" charset="-128"/>
              </a:rPr>
              <a:t>2024</a:t>
            </a:r>
            <a:r>
              <a:rPr kumimoji="1" lang="ja-JP" altLang="en-US" sz="2400" dirty="0">
                <a:solidFill>
                  <a:srgbClr val="002060"/>
                </a:solidFill>
                <a:latin typeface="HG丸ｺﾞｼｯｸM-PRO" panose="020F0600000000000000" pitchFamily="50" charset="-128"/>
                <a:ea typeface="HG丸ｺﾞｼｯｸM-PRO" panose="020F0600000000000000" pitchFamily="50" charset="-128"/>
              </a:rPr>
              <a:t>学年度の新規奨学生：</a:t>
            </a:r>
            <a:r>
              <a:rPr kumimoji="1" lang="en-US" altLang="ja-JP" sz="2400" dirty="0">
                <a:solidFill>
                  <a:srgbClr val="002060"/>
                </a:solidFill>
                <a:latin typeface="HG丸ｺﾞｼｯｸM-PRO" panose="020F0600000000000000" pitchFamily="50" charset="-128"/>
                <a:ea typeface="HG丸ｺﾞｼｯｸM-PRO" panose="020F0600000000000000" pitchFamily="50" charset="-128"/>
              </a:rPr>
              <a:t>15</a:t>
            </a:r>
            <a:r>
              <a:rPr kumimoji="1" lang="ja-JP" altLang="en-US" sz="2400" dirty="0">
                <a:solidFill>
                  <a:srgbClr val="002060"/>
                </a:solidFill>
                <a:latin typeface="HG丸ｺﾞｼｯｸM-PRO" panose="020F0600000000000000" pitchFamily="50" charset="-128"/>
                <a:ea typeface="HG丸ｺﾞｼｯｸM-PRO" panose="020F0600000000000000" pitchFamily="50" charset="-128"/>
              </a:rPr>
              <a:t>名</a:t>
            </a:r>
            <a:r>
              <a:rPr kumimoji="1" lang="en-US" altLang="ja-JP" sz="2800" dirty="0">
                <a:solidFill>
                  <a:srgbClr val="002060"/>
                </a:solidFill>
                <a:latin typeface="HG丸ｺﾞｼｯｸM-PRO" panose="020F0600000000000000" pitchFamily="50" charset="-128"/>
                <a:ea typeface="HG丸ｺﾞｼｯｸM-PRO" panose="020F0600000000000000" pitchFamily="50" charset="-128"/>
              </a:rPr>
              <a:t>+</a:t>
            </a:r>
            <a:r>
              <a:rPr kumimoji="1" lang="ja-JP" altLang="en-US" sz="2400" dirty="0">
                <a:solidFill>
                  <a:srgbClr val="002060"/>
                </a:solidFill>
                <a:latin typeface="HG丸ｺﾞｼｯｸM-PRO" panose="020F0600000000000000" pitchFamily="50" charset="-128"/>
                <a:ea typeface="HG丸ｺﾞｼｯｸM-PRO" panose="020F0600000000000000" pitchFamily="50" charset="-128"/>
              </a:rPr>
              <a:t>海外応募</a:t>
            </a:r>
            <a:r>
              <a:rPr kumimoji="1" lang="en-US" altLang="ja-JP" sz="2400" dirty="0">
                <a:solidFill>
                  <a:srgbClr val="002060"/>
                </a:solidFill>
                <a:latin typeface="HG丸ｺﾞｼｯｸM-PRO" panose="020F0600000000000000" pitchFamily="50" charset="-128"/>
                <a:ea typeface="HG丸ｺﾞｼｯｸM-PRO" panose="020F0600000000000000" pitchFamily="50" charset="-128"/>
              </a:rPr>
              <a:t>1</a:t>
            </a:r>
            <a:r>
              <a:rPr kumimoji="1" lang="ja-JP" altLang="en-US" sz="2400" dirty="0">
                <a:solidFill>
                  <a:srgbClr val="002060"/>
                </a:solidFill>
                <a:latin typeface="HG丸ｺﾞｼｯｸM-PRO" panose="020F0600000000000000" pitchFamily="50" charset="-128"/>
                <a:ea typeface="HG丸ｺﾞｼｯｸM-PRO" panose="020F0600000000000000" pitchFamily="50" charset="-128"/>
              </a:rPr>
              <a:t>名　合計</a:t>
            </a:r>
            <a:r>
              <a:rPr kumimoji="1" lang="en-US" altLang="ja-JP" sz="2400" dirty="0">
                <a:solidFill>
                  <a:srgbClr val="002060"/>
                </a:solidFill>
                <a:latin typeface="HG丸ｺﾞｼｯｸM-PRO" panose="020F0600000000000000" pitchFamily="50" charset="-128"/>
                <a:ea typeface="HG丸ｺﾞｼｯｸM-PRO" panose="020F0600000000000000" pitchFamily="50" charset="-128"/>
              </a:rPr>
              <a:t>20</a:t>
            </a:r>
            <a:r>
              <a:rPr kumimoji="1" lang="ja-JP" altLang="en-US" sz="2400" dirty="0">
                <a:solidFill>
                  <a:srgbClr val="002060"/>
                </a:solidFill>
                <a:latin typeface="HG丸ｺﾞｼｯｸM-PRO" panose="020F0600000000000000" pitchFamily="50" charset="-128"/>
                <a:ea typeface="HG丸ｺﾞｼｯｸM-PRO" panose="020F0600000000000000" pitchFamily="50" charset="-128"/>
              </a:rPr>
              <a:t>名</a:t>
            </a:r>
            <a:endParaRPr kumimoji="1" lang="en-US" altLang="ja-JP" sz="2400" dirty="0">
              <a:solidFill>
                <a:srgbClr val="002060"/>
              </a:solidFill>
              <a:latin typeface="HG丸ｺﾞｼｯｸM-PRO" panose="020F0600000000000000" pitchFamily="50" charset="-128"/>
              <a:ea typeface="HG丸ｺﾞｼｯｸM-PRO" panose="020F0600000000000000" pitchFamily="50" charset="-128"/>
            </a:endParaRPr>
          </a:p>
          <a:p>
            <a:pPr marL="0" indent="0">
              <a:buNone/>
            </a:pPr>
            <a:endParaRPr kumimoji="1" lang="en-US" altLang="ja-JP" sz="2400" dirty="0">
              <a:solidFill>
                <a:srgbClr val="002060"/>
              </a:solidFill>
              <a:latin typeface="HG丸ｺﾞｼｯｸM-PRO" panose="020F0600000000000000" pitchFamily="50" charset="-128"/>
              <a:ea typeface="HG丸ｺﾞｼｯｸM-PRO" panose="020F0600000000000000" pitchFamily="50" charset="-128"/>
            </a:endParaRPr>
          </a:p>
          <a:p>
            <a:pPr marL="0" indent="0">
              <a:buNone/>
            </a:pPr>
            <a:r>
              <a:rPr kumimoji="1" lang="ja-JP" altLang="en-US" sz="1800" dirty="0">
                <a:solidFill>
                  <a:schemeClr val="bg2">
                    <a:lumMod val="10000"/>
                  </a:schemeClr>
                </a:solidFill>
                <a:latin typeface="HG丸ｺﾞｼｯｸM-PRO" panose="020F0600000000000000" pitchFamily="50" charset="-128"/>
                <a:ea typeface="HG丸ｺﾞｼｯｸM-PRO" panose="020F0600000000000000" pitchFamily="50" charset="-128"/>
              </a:rPr>
              <a:t>国別では、マレーシア</a:t>
            </a:r>
            <a:r>
              <a:rPr kumimoji="1" lang="en-US" altLang="ja-JP" sz="1800" dirty="0">
                <a:solidFill>
                  <a:schemeClr val="bg2">
                    <a:lumMod val="10000"/>
                  </a:schemeClr>
                </a:solidFill>
                <a:latin typeface="HG丸ｺﾞｼｯｸM-PRO" panose="020F0600000000000000" pitchFamily="50" charset="-128"/>
                <a:ea typeface="HG丸ｺﾞｼｯｸM-PRO" panose="020F0600000000000000" pitchFamily="50" charset="-128"/>
              </a:rPr>
              <a:t>2</a:t>
            </a:r>
            <a:r>
              <a:rPr kumimoji="1" lang="ja-JP" altLang="en-US" sz="1800" dirty="0">
                <a:solidFill>
                  <a:schemeClr val="bg2">
                    <a:lumMod val="10000"/>
                  </a:schemeClr>
                </a:solidFill>
                <a:latin typeface="HG丸ｺﾞｼｯｸM-PRO" panose="020F0600000000000000" pitchFamily="50" charset="-128"/>
                <a:ea typeface="HG丸ｺﾞｼｯｸM-PRO" panose="020F0600000000000000" pitchFamily="50" charset="-128"/>
              </a:rPr>
              <a:t>名、ベトナム</a:t>
            </a:r>
            <a:r>
              <a:rPr kumimoji="1" lang="en-US" altLang="ja-JP" sz="1800" dirty="0">
                <a:solidFill>
                  <a:schemeClr val="bg2">
                    <a:lumMod val="10000"/>
                  </a:schemeClr>
                </a:solidFill>
                <a:latin typeface="HG丸ｺﾞｼｯｸM-PRO" panose="020F0600000000000000" pitchFamily="50" charset="-128"/>
                <a:ea typeface="HG丸ｺﾞｼｯｸM-PRO" panose="020F0600000000000000" pitchFamily="50" charset="-128"/>
              </a:rPr>
              <a:t>2</a:t>
            </a:r>
            <a:r>
              <a:rPr kumimoji="1" lang="ja-JP" altLang="en-US" sz="1800" dirty="0">
                <a:solidFill>
                  <a:schemeClr val="bg2">
                    <a:lumMod val="10000"/>
                  </a:schemeClr>
                </a:solidFill>
                <a:latin typeface="HG丸ｺﾞｼｯｸM-PRO" panose="020F0600000000000000" pitchFamily="50" charset="-128"/>
                <a:ea typeface="HG丸ｺﾞｼｯｸM-PRO" panose="020F0600000000000000" pitchFamily="50" charset="-128"/>
              </a:rPr>
              <a:t>名、イギリス</a:t>
            </a:r>
            <a:r>
              <a:rPr kumimoji="1" lang="en-US" altLang="ja-JP" sz="1800" dirty="0">
                <a:solidFill>
                  <a:schemeClr val="bg2">
                    <a:lumMod val="10000"/>
                  </a:schemeClr>
                </a:solidFill>
                <a:latin typeface="HG丸ｺﾞｼｯｸM-PRO" panose="020F0600000000000000" pitchFamily="50" charset="-128"/>
                <a:ea typeface="HG丸ｺﾞｼｯｸM-PRO" panose="020F0600000000000000" pitchFamily="50" charset="-128"/>
              </a:rPr>
              <a:t>1</a:t>
            </a:r>
            <a:r>
              <a:rPr kumimoji="1" lang="ja-JP" altLang="en-US" sz="1800" dirty="0">
                <a:solidFill>
                  <a:schemeClr val="bg2">
                    <a:lumMod val="10000"/>
                  </a:schemeClr>
                </a:solidFill>
                <a:latin typeface="HG丸ｺﾞｼｯｸM-PRO" panose="020F0600000000000000" pitchFamily="50" charset="-128"/>
                <a:ea typeface="HG丸ｺﾞｼｯｸM-PRO" panose="020F0600000000000000" pitchFamily="50" charset="-128"/>
              </a:rPr>
              <a:t>名、韓国</a:t>
            </a:r>
            <a:r>
              <a:rPr kumimoji="1" lang="en-US" altLang="ja-JP" sz="1800" dirty="0">
                <a:solidFill>
                  <a:schemeClr val="bg2">
                    <a:lumMod val="10000"/>
                  </a:schemeClr>
                </a:solidFill>
                <a:latin typeface="HG丸ｺﾞｼｯｸM-PRO" panose="020F0600000000000000" pitchFamily="50" charset="-128"/>
                <a:ea typeface="HG丸ｺﾞｼｯｸM-PRO" panose="020F0600000000000000" pitchFamily="50" charset="-128"/>
              </a:rPr>
              <a:t>3</a:t>
            </a:r>
            <a:r>
              <a:rPr kumimoji="1" lang="ja-JP" altLang="en-US" sz="1800" dirty="0">
                <a:solidFill>
                  <a:schemeClr val="bg2">
                    <a:lumMod val="10000"/>
                  </a:schemeClr>
                </a:solidFill>
                <a:latin typeface="HG丸ｺﾞｼｯｸM-PRO" panose="020F0600000000000000" pitchFamily="50" charset="-128"/>
                <a:ea typeface="HG丸ｺﾞｼｯｸM-PRO" panose="020F0600000000000000" pitchFamily="50" charset="-128"/>
              </a:rPr>
              <a:t>名、中国</a:t>
            </a:r>
            <a:r>
              <a:rPr kumimoji="1" lang="en-US" altLang="ja-JP" sz="1800" dirty="0">
                <a:solidFill>
                  <a:schemeClr val="bg2">
                    <a:lumMod val="10000"/>
                  </a:schemeClr>
                </a:solidFill>
                <a:latin typeface="HG丸ｺﾞｼｯｸM-PRO" panose="020F0600000000000000" pitchFamily="50" charset="-128"/>
                <a:ea typeface="HG丸ｺﾞｼｯｸM-PRO" panose="020F0600000000000000" pitchFamily="50" charset="-128"/>
              </a:rPr>
              <a:t>7</a:t>
            </a:r>
            <a:r>
              <a:rPr kumimoji="1" lang="ja-JP" altLang="en-US" sz="1800" dirty="0">
                <a:solidFill>
                  <a:schemeClr val="bg2">
                    <a:lumMod val="10000"/>
                  </a:schemeClr>
                </a:solidFill>
                <a:latin typeface="HG丸ｺﾞｼｯｸM-PRO" panose="020F0600000000000000" pitchFamily="50" charset="-128"/>
                <a:ea typeface="HG丸ｺﾞｼｯｸM-PRO" panose="020F0600000000000000" pitchFamily="50" charset="-128"/>
              </a:rPr>
              <a:t>名、イタリア</a:t>
            </a:r>
            <a:r>
              <a:rPr kumimoji="1" lang="en-US" altLang="ja-JP" sz="1800" dirty="0">
                <a:solidFill>
                  <a:schemeClr val="bg2">
                    <a:lumMod val="10000"/>
                  </a:schemeClr>
                </a:solidFill>
                <a:latin typeface="HG丸ｺﾞｼｯｸM-PRO" panose="020F0600000000000000" pitchFamily="50" charset="-128"/>
                <a:ea typeface="HG丸ｺﾞｼｯｸM-PRO" panose="020F0600000000000000" pitchFamily="50" charset="-128"/>
              </a:rPr>
              <a:t>1</a:t>
            </a:r>
            <a:r>
              <a:rPr kumimoji="1" lang="ja-JP" altLang="en-US" sz="1800" dirty="0">
                <a:solidFill>
                  <a:schemeClr val="bg2">
                    <a:lumMod val="10000"/>
                  </a:schemeClr>
                </a:solidFill>
                <a:latin typeface="HG丸ｺﾞｼｯｸM-PRO" panose="020F0600000000000000" pitchFamily="50" charset="-128"/>
                <a:ea typeface="HG丸ｺﾞｼｯｸM-PRO" panose="020F0600000000000000" pitchFamily="50" charset="-128"/>
              </a:rPr>
              <a:t>名、台湾</a:t>
            </a:r>
            <a:r>
              <a:rPr kumimoji="1" lang="en-US" altLang="ja-JP" sz="1800" dirty="0">
                <a:solidFill>
                  <a:schemeClr val="bg2">
                    <a:lumMod val="10000"/>
                  </a:schemeClr>
                </a:solidFill>
                <a:latin typeface="HG丸ｺﾞｼｯｸM-PRO" panose="020F0600000000000000" pitchFamily="50" charset="-128"/>
                <a:ea typeface="HG丸ｺﾞｼｯｸM-PRO" panose="020F0600000000000000" pitchFamily="50" charset="-128"/>
              </a:rPr>
              <a:t>2</a:t>
            </a:r>
            <a:r>
              <a:rPr kumimoji="1" lang="ja-JP" altLang="en-US" sz="1800" dirty="0">
                <a:solidFill>
                  <a:schemeClr val="bg2">
                    <a:lumMod val="10000"/>
                  </a:schemeClr>
                </a:solidFill>
                <a:latin typeface="HG丸ｺﾞｼｯｸM-PRO" panose="020F0600000000000000" pitchFamily="50" charset="-128"/>
                <a:ea typeface="HG丸ｺﾞｼｯｸM-PRO" panose="020F0600000000000000" pitchFamily="50" charset="-128"/>
              </a:rPr>
              <a:t>名、ミャンマー</a:t>
            </a:r>
            <a:r>
              <a:rPr kumimoji="1" lang="en-US" altLang="ja-JP" sz="1800" dirty="0">
                <a:solidFill>
                  <a:schemeClr val="bg2">
                    <a:lumMod val="10000"/>
                  </a:schemeClr>
                </a:solidFill>
                <a:latin typeface="HG丸ｺﾞｼｯｸM-PRO" panose="020F0600000000000000" pitchFamily="50" charset="-128"/>
                <a:ea typeface="HG丸ｺﾞｼｯｸM-PRO" panose="020F0600000000000000" pitchFamily="50" charset="-128"/>
              </a:rPr>
              <a:t>1</a:t>
            </a:r>
            <a:r>
              <a:rPr kumimoji="1" lang="ja-JP" altLang="en-US" sz="1800" dirty="0">
                <a:solidFill>
                  <a:schemeClr val="bg2">
                    <a:lumMod val="10000"/>
                  </a:schemeClr>
                </a:solidFill>
                <a:latin typeface="HG丸ｺﾞｼｯｸM-PRO" panose="020F0600000000000000" pitchFamily="50" charset="-128"/>
                <a:ea typeface="HG丸ｺﾞｼｯｸM-PRO" panose="020F0600000000000000" pitchFamily="50" charset="-128"/>
              </a:rPr>
              <a:t>名、インドネシア</a:t>
            </a:r>
            <a:r>
              <a:rPr kumimoji="1" lang="en-US" altLang="ja-JP" sz="1800" dirty="0">
                <a:solidFill>
                  <a:schemeClr val="bg2">
                    <a:lumMod val="10000"/>
                  </a:schemeClr>
                </a:solidFill>
                <a:latin typeface="HG丸ｺﾞｼｯｸM-PRO" panose="020F0600000000000000" pitchFamily="50" charset="-128"/>
                <a:ea typeface="HG丸ｺﾞｼｯｸM-PRO" panose="020F0600000000000000" pitchFamily="50" charset="-128"/>
              </a:rPr>
              <a:t>1</a:t>
            </a:r>
            <a:r>
              <a:rPr kumimoji="1" lang="ja-JP" altLang="en-US" sz="1800" dirty="0">
                <a:solidFill>
                  <a:schemeClr val="bg2">
                    <a:lumMod val="10000"/>
                  </a:schemeClr>
                </a:solidFill>
                <a:latin typeface="HG丸ｺﾞｼｯｸM-PRO" panose="020F0600000000000000" pitchFamily="50" charset="-128"/>
                <a:ea typeface="HG丸ｺﾞｼｯｸM-PRO" panose="020F0600000000000000" pitchFamily="50" charset="-128"/>
              </a:rPr>
              <a:t>名で御座います。</a:t>
            </a:r>
            <a:endParaRPr kumimoji="1" lang="en-US" altLang="ja-JP" sz="1800" dirty="0">
              <a:solidFill>
                <a:schemeClr val="bg2">
                  <a:lumMod val="10000"/>
                </a:schemeClr>
              </a:solidFill>
              <a:latin typeface="HG丸ｺﾞｼｯｸM-PRO" panose="020F0600000000000000" pitchFamily="50" charset="-128"/>
              <a:ea typeface="HG丸ｺﾞｼｯｸM-PRO" panose="020F0600000000000000" pitchFamily="50" charset="-128"/>
            </a:endParaRPr>
          </a:p>
          <a:p>
            <a:pPr marL="0" indent="0">
              <a:buNone/>
            </a:pPr>
            <a:endParaRPr kumimoji="1" lang="en-US" altLang="ja-JP" sz="2000" dirty="0">
              <a:solidFill>
                <a:schemeClr val="bg2">
                  <a:lumMod val="10000"/>
                </a:schemeClr>
              </a:solidFill>
              <a:latin typeface="HG丸ｺﾞｼｯｸM-PRO" panose="020F0600000000000000" pitchFamily="50" charset="-128"/>
              <a:ea typeface="HG丸ｺﾞｼｯｸM-PRO" panose="020F0600000000000000" pitchFamily="50" charset="-128"/>
            </a:endParaRPr>
          </a:p>
          <a:p>
            <a:pPr marL="0" indent="0">
              <a:buNone/>
            </a:pPr>
            <a:endParaRPr kumimoji="1" lang="ja-JP" altLang="en-US" sz="2000" dirty="0">
              <a:solidFill>
                <a:schemeClr val="bg2">
                  <a:lumMod val="10000"/>
                </a:schemeClr>
              </a:solidFill>
              <a:latin typeface="HG丸ｺﾞｼｯｸM-PRO" panose="020F0600000000000000" pitchFamily="50" charset="-128"/>
              <a:ea typeface="HG丸ｺﾞｼｯｸM-PRO" panose="020F0600000000000000" pitchFamily="50" charset="-128"/>
            </a:endParaRPr>
          </a:p>
        </p:txBody>
      </p:sp>
      <p:pic>
        <p:nvPicPr>
          <p:cNvPr id="10" name="図 9">
            <a:extLst>
              <a:ext uri="{FF2B5EF4-FFF2-40B4-BE49-F238E27FC236}">
                <a16:creationId xmlns:a16="http://schemas.microsoft.com/office/drawing/2014/main" id="{96A736AE-E419-48C6-8253-DD3170963723}"/>
              </a:ext>
            </a:extLst>
          </p:cNvPr>
          <p:cNvPicPr/>
          <p:nvPr/>
        </p:nvPicPr>
        <p:blipFill>
          <a:blip r:embed="rId3" cstate="print">
            <a:clrChange>
              <a:clrFrom>
                <a:srgbClr val="000000">
                  <a:alpha val="0"/>
                </a:srgbClr>
              </a:clrFrom>
              <a:clrTo>
                <a:srgbClr val="000000">
                  <a:alpha val="0"/>
                </a:srgbClr>
              </a:clrTo>
            </a:clrChange>
            <a:extLst>
              <a:ext uri="{28A0092B-C50C-407E-A947-70E740481C1C}">
                <a14:useLocalDpi xmlns:a14="http://schemas.microsoft.com/office/drawing/2010/main" val="0"/>
              </a:ext>
            </a:extLst>
          </a:blip>
          <a:srcRect/>
          <a:stretch>
            <a:fillRect/>
          </a:stretch>
        </p:blipFill>
        <p:spPr bwMode="auto">
          <a:xfrm>
            <a:off x="11354262" y="6057900"/>
            <a:ext cx="609071" cy="685800"/>
          </a:xfrm>
          <a:prstGeom prst="rect">
            <a:avLst/>
          </a:prstGeom>
          <a:noFill/>
          <a:ln>
            <a:noFill/>
          </a:ln>
        </p:spPr>
      </p:pic>
      <p:sp>
        <p:nvSpPr>
          <p:cNvPr id="5" name="コンテンツ プレースホルダー 2">
            <a:extLst>
              <a:ext uri="{FF2B5EF4-FFF2-40B4-BE49-F238E27FC236}">
                <a16:creationId xmlns:a16="http://schemas.microsoft.com/office/drawing/2014/main" id="{8AB419B0-DB98-4BD1-5D5D-982B1BB1B323}"/>
              </a:ext>
            </a:extLst>
          </p:cNvPr>
          <p:cNvSpPr txBox="1">
            <a:spLocks/>
          </p:cNvSpPr>
          <p:nvPr/>
        </p:nvSpPr>
        <p:spPr>
          <a:xfrm>
            <a:off x="866009" y="4378680"/>
            <a:ext cx="10642862" cy="866567"/>
          </a:xfrm>
          <a:prstGeom prst="rect">
            <a:avLst/>
          </a:prstGeom>
          <a:gradFill>
            <a:gsLst>
              <a:gs pos="0">
                <a:schemeClr val="accent3">
                  <a:lumMod val="20000"/>
                  <a:lumOff val="80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gradFill>
        </p:spPr>
        <p:txBody>
          <a:bodyPr/>
          <a:lstStyle>
            <a:lvl1pPr marL="342900" indent="-342900" algn="l" defTabSz="457200" rtl="0" eaLnBrk="1" latinLnBrk="0" hangingPunct="1">
              <a:spcBef>
                <a:spcPct val="20000"/>
              </a:spcBef>
              <a:buFont typeface="Arial"/>
              <a:buChar char="•"/>
              <a:defRPr sz="3000" kern="1200">
                <a:solidFill>
                  <a:schemeClr val="tx1"/>
                </a:solidFill>
                <a:latin typeface="Georgia"/>
                <a:ea typeface="+mn-ea"/>
                <a:cs typeface="Georgia"/>
              </a:defRPr>
            </a:lvl1pPr>
            <a:lvl2pPr marL="742950" indent="-285750" algn="l" defTabSz="457200" rtl="0" eaLnBrk="1" latinLnBrk="0" hangingPunct="1">
              <a:spcBef>
                <a:spcPct val="20000"/>
              </a:spcBef>
              <a:buFont typeface="Arial"/>
              <a:buChar char="–"/>
              <a:defRPr sz="2600" kern="1200">
                <a:solidFill>
                  <a:schemeClr val="tx1"/>
                </a:solidFill>
                <a:latin typeface="Georgia"/>
                <a:ea typeface="+mn-ea"/>
                <a:cs typeface="Georgia"/>
              </a:defRPr>
            </a:lvl2pPr>
            <a:lvl3pPr marL="1143000" indent="-228600" algn="l" defTabSz="457200" rtl="0" eaLnBrk="1" latinLnBrk="0" hangingPunct="1">
              <a:spcBef>
                <a:spcPct val="20000"/>
              </a:spcBef>
              <a:buFont typeface="Arial"/>
              <a:buChar char="•"/>
              <a:defRPr sz="2200" kern="1200">
                <a:solidFill>
                  <a:schemeClr val="tx1"/>
                </a:solidFill>
                <a:latin typeface="Georgia"/>
                <a:ea typeface="+mn-ea"/>
                <a:cs typeface="Georgia"/>
              </a:defRPr>
            </a:lvl3pPr>
            <a:lvl4pPr marL="1600200" indent="-228600" algn="l" defTabSz="457200" rtl="0" eaLnBrk="1" latinLnBrk="0" hangingPunct="1">
              <a:spcBef>
                <a:spcPct val="20000"/>
              </a:spcBef>
              <a:buFont typeface="Arial"/>
              <a:buChar char="–"/>
              <a:defRPr sz="1800" kern="1200">
                <a:solidFill>
                  <a:schemeClr val="tx1"/>
                </a:solidFill>
                <a:latin typeface="Georgia"/>
                <a:ea typeface="+mn-ea"/>
                <a:cs typeface="Georgia"/>
              </a:defRPr>
            </a:lvl4pPr>
            <a:lvl5pPr marL="2057400" indent="-228600" algn="l" defTabSz="457200" rtl="0" eaLnBrk="1" latinLnBrk="0" hangingPunct="1">
              <a:spcBef>
                <a:spcPct val="20000"/>
              </a:spcBef>
              <a:buFont typeface="Arial"/>
              <a:buChar char="»"/>
              <a:defRPr sz="1600" kern="1200">
                <a:solidFill>
                  <a:schemeClr val="tx1"/>
                </a:solidFill>
                <a:latin typeface="Georgia"/>
                <a:ea typeface="+mn-ea"/>
                <a:cs typeface="Georgi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kumimoji="1" lang="en-US" altLang="ja-JP" sz="2000" b="1" dirty="0">
                <a:solidFill>
                  <a:schemeClr val="bg2">
                    <a:lumMod val="10000"/>
                  </a:schemeClr>
                </a:solidFill>
                <a:latin typeface="HG丸ｺﾞｼｯｸM-PRO" panose="020F0600000000000000" pitchFamily="50" charset="-128"/>
                <a:ea typeface="HG丸ｺﾞｼｯｸM-PRO" panose="020F0600000000000000" pitchFamily="50" charset="-128"/>
              </a:rPr>
              <a:t>2024-25</a:t>
            </a:r>
            <a:r>
              <a:rPr kumimoji="1" lang="ja-JP" altLang="en-US" sz="2000" b="1" dirty="0">
                <a:solidFill>
                  <a:schemeClr val="bg2">
                    <a:lumMod val="10000"/>
                  </a:schemeClr>
                </a:solidFill>
                <a:latin typeface="HG丸ｺﾞｼｯｸM-PRO" panose="020F0600000000000000" pitchFamily="50" charset="-128"/>
                <a:ea typeface="HG丸ｺﾞｼｯｸM-PRO" panose="020F0600000000000000" pitchFamily="50" charset="-128"/>
              </a:rPr>
              <a:t>学年度受け入れ奨学生数</a:t>
            </a:r>
            <a:endParaRPr kumimoji="1" lang="en-US" altLang="ja-JP" sz="2000" b="1" dirty="0">
              <a:solidFill>
                <a:schemeClr val="bg2">
                  <a:lumMod val="10000"/>
                </a:schemeClr>
              </a:solidFill>
              <a:latin typeface="HG丸ｺﾞｼｯｸM-PRO" panose="020F0600000000000000" pitchFamily="50" charset="-128"/>
              <a:ea typeface="HG丸ｺﾞｼｯｸM-PRO" panose="020F0600000000000000" pitchFamily="50" charset="-128"/>
            </a:endParaRPr>
          </a:p>
          <a:p>
            <a:pPr marL="0" indent="0" algn="ctr">
              <a:buNone/>
            </a:pPr>
            <a:r>
              <a:rPr kumimoji="1" lang="ja-JP" altLang="en-US" sz="2000" b="1" dirty="0">
                <a:solidFill>
                  <a:schemeClr val="bg2">
                    <a:lumMod val="10000"/>
                  </a:schemeClr>
                </a:solidFill>
                <a:latin typeface="HG丸ｺﾞｼｯｸM-PRO" panose="020F0600000000000000" pitchFamily="50" charset="-128"/>
                <a:ea typeface="HG丸ｺﾞｼｯｸM-PRO" panose="020F0600000000000000" pitchFamily="50" charset="-128"/>
              </a:rPr>
              <a:t>出村</a:t>
            </a:r>
            <a:r>
              <a:rPr kumimoji="1" lang="en-US" altLang="ja-JP" sz="2000" b="1" dirty="0">
                <a:solidFill>
                  <a:schemeClr val="bg2">
                    <a:lumMod val="10000"/>
                  </a:schemeClr>
                </a:solidFill>
                <a:latin typeface="HG丸ｺﾞｼｯｸM-PRO" panose="020F0600000000000000" pitchFamily="50" charset="-128"/>
                <a:ea typeface="HG丸ｺﾞｼｯｸM-PRO" panose="020F0600000000000000" pitchFamily="50" charset="-128"/>
              </a:rPr>
              <a:t>G</a:t>
            </a:r>
            <a:r>
              <a:rPr kumimoji="1" lang="ja-JP" altLang="en-US" sz="2000" b="1" dirty="0">
                <a:solidFill>
                  <a:schemeClr val="bg2">
                    <a:lumMod val="10000"/>
                  </a:schemeClr>
                </a:solidFill>
                <a:latin typeface="HG丸ｺﾞｼｯｸM-PRO" panose="020F0600000000000000" pitchFamily="50" charset="-128"/>
                <a:ea typeface="HG丸ｺﾞｼｯｸM-PRO" panose="020F0600000000000000" pitchFamily="50" charset="-128"/>
              </a:rPr>
              <a:t>年度～玉井</a:t>
            </a:r>
            <a:r>
              <a:rPr kumimoji="1" lang="en-US" altLang="ja-JP" sz="2000" b="1" dirty="0">
                <a:solidFill>
                  <a:schemeClr val="bg2">
                    <a:lumMod val="10000"/>
                  </a:schemeClr>
                </a:solidFill>
                <a:latin typeface="HG丸ｺﾞｼｯｸM-PRO" panose="020F0600000000000000" pitchFamily="50" charset="-128"/>
                <a:ea typeface="HG丸ｺﾞｼｯｸM-PRO" panose="020F0600000000000000" pitchFamily="50" charset="-128"/>
              </a:rPr>
              <a:t>G</a:t>
            </a:r>
            <a:r>
              <a:rPr kumimoji="1" lang="ja-JP" altLang="en-US" sz="2000" b="1" dirty="0">
                <a:solidFill>
                  <a:schemeClr val="bg2">
                    <a:lumMod val="10000"/>
                  </a:schemeClr>
                </a:solidFill>
                <a:latin typeface="HG丸ｺﾞｼｯｸM-PRO" panose="020F0600000000000000" pitchFamily="50" charset="-128"/>
                <a:ea typeface="HG丸ｺﾞｼｯｸM-PRO" panose="020F0600000000000000" pitchFamily="50" charset="-128"/>
              </a:rPr>
              <a:t>年度</a:t>
            </a:r>
          </a:p>
        </p:txBody>
      </p:sp>
      <p:sp>
        <p:nvSpPr>
          <p:cNvPr id="6" name="コンテンツ プレースホルダー 2">
            <a:extLst>
              <a:ext uri="{FF2B5EF4-FFF2-40B4-BE49-F238E27FC236}">
                <a16:creationId xmlns:a16="http://schemas.microsoft.com/office/drawing/2014/main" id="{D63EEC80-D15B-4CAA-050F-8F4BF88A854F}"/>
              </a:ext>
            </a:extLst>
          </p:cNvPr>
          <p:cNvSpPr txBox="1">
            <a:spLocks/>
          </p:cNvSpPr>
          <p:nvPr/>
        </p:nvSpPr>
        <p:spPr>
          <a:xfrm>
            <a:off x="1515280" y="5383202"/>
            <a:ext cx="9344320" cy="1174677"/>
          </a:xfrm>
          <a:prstGeom prst="rect">
            <a:avLst/>
          </a:prstGeom>
        </p:spPr>
        <p:txBody>
          <a:bodyPr/>
          <a:lstStyle>
            <a:lvl1pPr marL="342900" indent="-342900" algn="l" defTabSz="457200" rtl="0" eaLnBrk="1" latinLnBrk="0" hangingPunct="1">
              <a:spcBef>
                <a:spcPct val="20000"/>
              </a:spcBef>
              <a:buFont typeface="Arial"/>
              <a:buChar char="•"/>
              <a:defRPr sz="3000" kern="1200">
                <a:solidFill>
                  <a:schemeClr val="tx1"/>
                </a:solidFill>
                <a:latin typeface="Georgia"/>
                <a:ea typeface="+mn-ea"/>
                <a:cs typeface="Georgia"/>
              </a:defRPr>
            </a:lvl1pPr>
            <a:lvl2pPr marL="742950" indent="-285750" algn="l" defTabSz="457200" rtl="0" eaLnBrk="1" latinLnBrk="0" hangingPunct="1">
              <a:spcBef>
                <a:spcPct val="20000"/>
              </a:spcBef>
              <a:buFont typeface="Arial"/>
              <a:buChar char="–"/>
              <a:defRPr sz="2600" kern="1200">
                <a:solidFill>
                  <a:schemeClr val="tx1"/>
                </a:solidFill>
                <a:latin typeface="Georgia"/>
                <a:ea typeface="+mn-ea"/>
                <a:cs typeface="Georgia"/>
              </a:defRPr>
            </a:lvl2pPr>
            <a:lvl3pPr marL="1143000" indent="-228600" algn="l" defTabSz="457200" rtl="0" eaLnBrk="1" latinLnBrk="0" hangingPunct="1">
              <a:spcBef>
                <a:spcPct val="20000"/>
              </a:spcBef>
              <a:buFont typeface="Arial"/>
              <a:buChar char="•"/>
              <a:defRPr sz="2200" kern="1200">
                <a:solidFill>
                  <a:schemeClr val="tx1"/>
                </a:solidFill>
                <a:latin typeface="Georgia"/>
                <a:ea typeface="+mn-ea"/>
                <a:cs typeface="Georgia"/>
              </a:defRPr>
            </a:lvl3pPr>
            <a:lvl4pPr marL="1600200" indent="-228600" algn="l" defTabSz="457200" rtl="0" eaLnBrk="1" latinLnBrk="0" hangingPunct="1">
              <a:spcBef>
                <a:spcPct val="20000"/>
              </a:spcBef>
              <a:buFont typeface="Arial"/>
              <a:buChar char="–"/>
              <a:defRPr sz="1800" kern="1200">
                <a:solidFill>
                  <a:schemeClr val="tx1"/>
                </a:solidFill>
                <a:latin typeface="Georgia"/>
                <a:ea typeface="+mn-ea"/>
                <a:cs typeface="Georgia"/>
              </a:defRPr>
            </a:lvl4pPr>
            <a:lvl5pPr marL="2057400" indent="-228600" algn="l" defTabSz="457200" rtl="0" eaLnBrk="1" latinLnBrk="0" hangingPunct="1">
              <a:spcBef>
                <a:spcPct val="20000"/>
              </a:spcBef>
              <a:buFont typeface="Arial"/>
              <a:buChar char="»"/>
              <a:defRPr sz="1600" kern="1200">
                <a:solidFill>
                  <a:schemeClr val="tx1"/>
                </a:solidFill>
                <a:latin typeface="Georgia"/>
                <a:ea typeface="+mn-ea"/>
                <a:cs typeface="Georgi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kumimoji="1" lang="en-US" altLang="ja-JP" sz="2400" dirty="0">
                <a:solidFill>
                  <a:srgbClr val="002060"/>
                </a:solidFill>
                <a:latin typeface="HG丸ｺﾞｼｯｸM-PRO" panose="020F0600000000000000" pitchFamily="50" charset="-128"/>
                <a:ea typeface="HG丸ｺﾞｼｯｸM-PRO" panose="020F0600000000000000" pitchFamily="50" charset="-128"/>
              </a:rPr>
              <a:t>2024</a:t>
            </a:r>
            <a:r>
              <a:rPr kumimoji="1" lang="ja-JP" altLang="en-US" sz="2400" dirty="0">
                <a:solidFill>
                  <a:srgbClr val="002060"/>
                </a:solidFill>
                <a:latin typeface="HG丸ｺﾞｼｯｸM-PRO" panose="020F0600000000000000" pitchFamily="50" charset="-128"/>
                <a:ea typeface="HG丸ｺﾞｼｯｸM-PRO" panose="020F0600000000000000" pitchFamily="50" charset="-128"/>
              </a:rPr>
              <a:t>学年度からの継続奨学生：</a:t>
            </a:r>
            <a:r>
              <a:rPr kumimoji="1" lang="en-US" altLang="ja-JP" sz="2400" dirty="0">
                <a:solidFill>
                  <a:srgbClr val="002060"/>
                </a:solidFill>
                <a:latin typeface="HG丸ｺﾞｼｯｸM-PRO" panose="020F0600000000000000" pitchFamily="50" charset="-128"/>
                <a:ea typeface="HG丸ｺﾞｼｯｸM-PRO" panose="020F0600000000000000" pitchFamily="50" charset="-128"/>
              </a:rPr>
              <a:t>7</a:t>
            </a:r>
            <a:r>
              <a:rPr kumimoji="1" lang="ja-JP" altLang="en-US" sz="2400" dirty="0">
                <a:solidFill>
                  <a:srgbClr val="002060"/>
                </a:solidFill>
                <a:latin typeface="HG丸ｺﾞｼｯｸM-PRO" panose="020F0600000000000000" pitchFamily="50" charset="-128"/>
                <a:ea typeface="HG丸ｺﾞｼｯｸM-PRO" panose="020F0600000000000000" pitchFamily="50" charset="-128"/>
              </a:rPr>
              <a:t>名</a:t>
            </a:r>
            <a:endParaRPr kumimoji="1" lang="en-US" altLang="ja-JP" sz="2400" dirty="0">
              <a:solidFill>
                <a:srgbClr val="002060"/>
              </a:solidFill>
              <a:latin typeface="HG丸ｺﾞｼｯｸM-PRO" panose="020F0600000000000000" pitchFamily="50" charset="-128"/>
              <a:ea typeface="HG丸ｺﾞｼｯｸM-PRO" panose="020F0600000000000000" pitchFamily="50" charset="-128"/>
            </a:endParaRPr>
          </a:p>
          <a:p>
            <a:pPr marL="0" indent="0">
              <a:buNone/>
            </a:pPr>
            <a:r>
              <a:rPr kumimoji="1" lang="en-US" altLang="ja-JP" sz="2400" dirty="0">
                <a:solidFill>
                  <a:srgbClr val="002060"/>
                </a:solidFill>
                <a:latin typeface="HG丸ｺﾞｼｯｸM-PRO" panose="020F0600000000000000" pitchFamily="50" charset="-128"/>
                <a:ea typeface="HG丸ｺﾞｼｯｸM-PRO" panose="020F0600000000000000" pitchFamily="50" charset="-128"/>
              </a:rPr>
              <a:t>2025</a:t>
            </a:r>
            <a:r>
              <a:rPr kumimoji="1" lang="ja-JP" altLang="en-US" sz="2400" dirty="0">
                <a:solidFill>
                  <a:srgbClr val="002060"/>
                </a:solidFill>
                <a:latin typeface="HG丸ｺﾞｼｯｸM-PRO" panose="020F0600000000000000" pitchFamily="50" charset="-128"/>
                <a:ea typeface="HG丸ｺﾞｼｯｸM-PRO" panose="020F0600000000000000" pitchFamily="50" charset="-128"/>
              </a:rPr>
              <a:t>学年度の新規奨学生　　：</a:t>
            </a:r>
            <a:r>
              <a:rPr kumimoji="1" lang="en-US" altLang="ja-JP" sz="2400" dirty="0">
                <a:solidFill>
                  <a:srgbClr val="002060"/>
                </a:solidFill>
                <a:latin typeface="HG丸ｺﾞｼｯｸM-PRO" panose="020F0600000000000000" pitchFamily="50" charset="-128"/>
                <a:ea typeface="HG丸ｺﾞｼｯｸM-PRO" panose="020F0600000000000000" pitchFamily="50" charset="-128"/>
              </a:rPr>
              <a:t>14</a:t>
            </a:r>
            <a:r>
              <a:rPr kumimoji="1" lang="ja-JP" altLang="en-US" sz="2400" dirty="0">
                <a:solidFill>
                  <a:srgbClr val="002060"/>
                </a:solidFill>
                <a:latin typeface="HG丸ｺﾞｼｯｸM-PRO" panose="020F0600000000000000" pitchFamily="50" charset="-128"/>
                <a:ea typeface="HG丸ｺﾞｼｯｸM-PRO" panose="020F0600000000000000" pitchFamily="50" charset="-128"/>
              </a:rPr>
              <a:t>名　合計</a:t>
            </a:r>
            <a:r>
              <a:rPr kumimoji="1" lang="en-US" altLang="ja-JP" sz="2400" dirty="0">
                <a:solidFill>
                  <a:srgbClr val="002060"/>
                </a:solidFill>
                <a:latin typeface="HG丸ｺﾞｼｯｸM-PRO" panose="020F0600000000000000" pitchFamily="50" charset="-128"/>
                <a:ea typeface="HG丸ｺﾞｼｯｸM-PRO" panose="020F0600000000000000" pitchFamily="50" charset="-128"/>
              </a:rPr>
              <a:t>21</a:t>
            </a:r>
            <a:r>
              <a:rPr kumimoji="1" lang="ja-JP" altLang="en-US" sz="2400" dirty="0">
                <a:solidFill>
                  <a:srgbClr val="002060"/>
                </a:solidFill>
                <a:latin typeface="HG丸ｺﾞｼｯｸM-PRO" panose="020F0600000000000000" pitchFamily="50" charset="-128"/>
                <a:ea typeface="HG丸ｺﾞｼｯｸM-PRO" panose="020F0600000000000000" pitchFamily="50" charset="-128"/>
              </a:rPr>
              <a:t>名</a:t>
            </a:r>
            <a:endParaRPr kumimoji="1" lang="en-US" altLang="ja-JP" sz="2400" dirty="0">
              <a:solidFill>
                <a:srgbClr val="002060"/>
              </a:solidFill>
              <a:latin typeface="HG丸ｺﾞｼｯｸM-PRO" panose="020F0600000000000000" pitchFamily="50" charset="-128"/>
              <a:ea typeface="HG丸ｺﾞｼｯｸM-PRO" panose="020F0600000000000000" pitchFamily="50" charset="-128"/>
            </a:endParaRPr>
          </a:p>
          <a:p>
            <a:pPr marL="0" indent="0">
              <a:buNone/>
            </a:pPr>
            <a:r>
              <a:rPr kumimoji="1" lang="ja-JP" altLang="en-US" sz="1800" dirty="0">
                <a:solidFill>
                  <a:schemeClr val="bg2">
                    <a:lumMod val="10000"/>
                  </a:schemeClr>
                </a:solidFill>
                <a:latin typeface="HG丸ｺﾞｼｯｸM-PRO" panose="020F0600000000000000" pitchFamily="50" charset="-128"/>
                <a:ea typeface="HG丸ｺﾞｼｯｸM-PRO" panose="020F0600000000000000" pitchFamily="50" charset="-128"/>
              </a:rPr>
              <a:t>。</a:t>
            </a:r>
            <a:endParaRPr kumimoji="1" lang="en-US" altLang="ja-JP" sz="1800" dirty="0">
              <a:solidFill>
                <a:schemeClr val="bg2">
                  <a:lumMod val="10000"/>
                </a:schemeClr>
              </a:solidFill>
              <a:latin typeface="HG丸ｺﾞｼｯｸM-PRO" panose="020F0600000000000000" pitchFamily="50" charset="-128"/>
              <a:ea typeface="HG丸ｺﾞｼｯｸM-PRO" panose="020F0600000000000000" pitchFamily="50" charset="-128"/>
            </a:endParaRPr>
          </a:p>
          <a:p>
            <a:pPr marL="0" indent="0">
              <a:buNone/>
            </a:pPr>
            <a:endParaRPr kumimoji="1" lang="en-US" altLang="ja-JP" sz="2000" dirty="0">
              <a:solidFill>
                <a:schemeClr val="bg2">
                  <a:lumMod val="10000"/>
                </a:schemeClr>
              </a:solidFill>
              <a:latin typeface="HG丸ｺﾞｼｯｸM-PRO" panose="020F0600000000000000" pitchFamily="50" charset="-128"/>
              <a:ea typeface="HG丸ｺﾞｼｯｸM-PRO" panose="020F0600000000000000" pitchFamily="50" charset="-128"/>
            </a:endParaRPr>
          </a:p>
          <a:p>
            <a:pPr marL="0" indent="0">
              <a:buNone/>
            </a:pPr>
            <a:endParaRPr kumimoji="1" lang="ja-JP" altLang="en-US" sz="2000" dirty="0">
              <a:solidFill>
                <a:schemeClr val="bg2">
                  <a:lumMod val="10000"/>
                </a:schemeClr>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136957442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5600" y="366712"/>
            <a:ext cx="11684000" cy="790575"/>
          </a:xfrm>
        </p:spPr>
        <p:txBody>
          <a:bodyPr/>
          <a:lstStyle/>
          <a:p>
            <a:pPr algn="ctr"/>
            <a:r>
              <a:rPr kumimoji="1" lang="ja-JP" altLang="en-US" sz="2000" dirty="0">
                <a:latin typeface="HG丸ｺﾞｼｯｸM-PRO" panose="020F0600000000000000" pitchFamily="50" charset="-128"/>
                <a:ea typeface="HG丸ｺﾞｼｯｸM-PRO" panose="020F0600000000000000" pitchFamily="50" charset="-128"/>
              </a:rPr>
              <a:t>ロータリー米山記念奨学事業・・・よねやまって何？がわかる豆辞典</a:t>
            </a:r>
          </a:p>
        </p:txBody>
      </p:sp>
      <p:pic>
        <p:nvPicPr>
          <p:cNvPr id="9" name="コンテンツ プレースホルダー 8"/>
          <p:cNvPicPr>
            <a:picLocks noGrp="1"/>
          </p:cNvPicPr>
          <p:nvPr>
            <p:ph idx="1"/>
          </p:nvPr>
        </p:nvPicPr>
        <p:blipFill>
          <a:blip r:embed="rId3" cstate="print">
            <a:clrChange>
              <a:clrFrom>
                <a:srgbClr val="000000">
                  <a:alpha val="0"/>
                </a:srgbClr>
              </a:clrFrom>
              <a:clrTo>
                <a:srgbClr val="000000">
                  <a:alpha val="0"/>
                </a:srgbClr>
              </a:clrTo>
            </a:clrChange>
            <a:extLst>
              <a:ext uri="{28A0092B-C50C-407E-A947-70E740481C1C}">
                <a14:useLocalDpi xmlns:a14="http://schemas.microsoft.com/office/drawing/2010/main" val="0"/>
              </a:ext>
            </a:extLst>
          </a:blip>
          <a:stretch>
            <a:fillRect/>
          </a:stretch>
        </p:blipFill>
        <p:spPr bwMode="auto">
          <a:xfrm>
            <a:off x="7869316" y="3456996"/>
            <a:ext cx="2701767" cy="3034292"/>
          </a:xfrm>
          <a:prstGeom prst="rect">
            <a:avLst/>
          </a:prstGeom>
          <a:noFill/>
          <a:ln>
            <a:noFill/>
          </a:ln>
        </p:spPr>
      </p:pic>
      <p:sp>
        <p:nvSpPr>
          <p:cNvPr id="11" name="コンテンツ プレースホルダー 2"/>
          <p:cNvSpPr txBox="1">
            <a:spLocks/>
          </p:cNvSpPr>
          <p:nvPr/>
        </p:nvSpPr>
        <p:spPr>
          <a:xfrm>
            <a:off x="1714500" y="1447800"/>
            <a:ext cx="8763000" cy="1981200"/>
          </a:xfrm>
          <a:prstGeom prst="rect">
            <a:avLst/>
          </a:prstGeom>
          <a:solidFill>
            <a:srgbClr val="FFCCFF"/>
          </a:solidFill>
          <a:effectLst>
            <a:softEdge rad="317500"/>
          </a:effectLst>
        </p:spPr>
        <p:txBody>
          <a:bodyPr/>
          <a:lstStyle>
            <a:lvl1pPr marL="342900" indent="-342900" algn="l" defTabSz="457200" rtl="0" eaLnBrk="1" latinLnBrk="0" hangingPunct="1">
              <a:spcBef>
                <a:spcPct val="20000"/>
              </a:spcBef>
              <a:buFont typeface="Arial"/>
              <a:buChar char="•"/>
              <a:defRPr sz="3000" kern="1200">
                <a:solidFill>
                  <a:schemeClr val="tx1"/>
                </a:solidFill>
                <a:latin typeface="Georgia"/>
                <a:ea typeface="+mn-ea"/>
                <a:cs typeface="Georgia"/>
              </a:defRPr>
            </a:lvl1pPr>
            <a:lvl2pPr marL="742950" indent="-285750" algn="l" defTabSz="457200" rtl="0" eaLnBrk="1" latinLnBrk="0" hangingPunct="1">
              <a:spcBef>
                <a:spcPct val="20000"/>
              </a:spcBef>
              <a:buFont typeface="Arial"/>
              <a:buChar char="–"/>
              <a:defRPr sz="2600" kern="1200">
                <a:solidFill>
                  <a:schemeClr val="tx1"/>
                </a:solidFill>
                <a:latin typeface="Georgia"/>
                <a:ea typeface="+mn-ea"/>
                <a:cs typeface="Georgia"/>
              </a:defRPr>
            </a:lvl2pPr>
            <a:lvl3pPr marL="1143000" indent="-228600" algn="l" defTabSz="457200" rtl="0" eaLnBrk="1" latinLnBrk="0" hangingPunct="1">
              <a:spcBef>
                <a:spcPct val="20000"/>
              </a:spcBef>
              <a:buFont typeface="Arial"/>
              <a:buChar char="•"/>
              <a:defRPr sz="2200" kern="1200">
                <a:solidFill>
                  <a:schemeClr val="tx1"/>
                </a:solidFill>
                <a:latin typeface="Georgia"/>
                <a:ea typeface="+mn-ea"/>
                <a:cs typeface="Georgia"/>
              </a:defRPr>
            </a:lvl3pPr>
            <a:lvl4pPr marL="1600200" indent="-228600" algn="l" defTabSz="457200" rtl="0" eaLnBrk="1" latinLnBrk="0" hangingPunct="1">
              <a:spcBef>
                <a:spcPct val="20000"/>
              </a:spcBef>
              <a:buFont typeface="Arial"/>
              <a:buChar char="–"/>
              <a:defRPr sz="1800" kern="1200">
                <a:solidFill>
                  <a:schemeClr val="tx1"/>
                </a:solidFill>
                <a:latin typeface="Georgia"/>
                <a:ea typeface="+mn-ea"/>
                <a:cs typeface="Georgia"/>
              </a:defRPr>
            </a:lvl4pPr>
            <a:lvl5pPr marL="2057400" indent="-228600" algn="l" defTabSz="457200" rtl="0" eaLnBrk="1" latinLnBrk="0" hangingPunct="1">
              <a:spcBef>
                <a:spcPct val="20000"/>
              </a:spcBef>
              <a:buFont typeface="Arial"/>
              <a:buChar char="»"/>
              <a:defRPr sz="1600" kern="1200">
                <a:solidFill>
                  <a:schemeClr val="tx1"/>
                </a:solidFill>
                <a:latin typeface="Georgia"/>
                <a:ea typeface="+mn-ea"/>
                <a:cs typeface="Georgi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kumimoji="1" lang="ja-JP" altLang="en-US" sz="3200" dirty="0">
                <a:solidFill>
                  <a:schemeClr val="accent4">
                    <a:lumMod val="50000"/>
                  </a:schemeClr>
                </a:solidFill>
                <a:latin typeface="HG丸ｺﾞｼｯｸM-PRO" panose="020F0600000000000000" pitchFamily="50" charset="-128"/>
                <a:ea typeface="HG丸ｺﾞｼｯｸM-PRO" panose="020F0600000000000000" pitchFamily="50" charset="-128"/>
              </a:rPr>
              <a:t>♥米山記念奨学事業は毎年発刊されます豆辞典で全てがわかるようになっておりますので是非御一読をください。</a:t>
            </a:r>
            <a:endParaRPr kumimoji="1" lang="en-US" altLang="ja-JP" sz="3200" dirty="0">
              <a:solidFill>
                <a:schemeClr val="accent4">
                  <a:lumMod val="50000"/>
                </a:schemeClr>
              </a:solidFill>
              <a:latin typeface="HG丸ｺﾞｼｯｸM-PRO" panose="020F0600000000000000" pitchFamily="50" charset="-128"/>
              <a:ea typeface="HG丸ｺﾞｼｯｸM-PRO" panose="020F0600000000000000" pitchFamily="50" charset="-128"/>
            </a:endParaRPr>
          </a:p>
          <a:p>
            <a:pPr marL="0" indent="0">
              <a:buNone/>
            </a:pPr>
            <a:r>
              <a:rPr kumimoji="1" lang="ja-JP" altLang="en-US" sz="2000" dirty="0">
                <a:solidFill>
                  <a:schemeClr val="accent4">
                    <a:lumMod val="50000"/>
                  </a:schemeClr>
                </a:solidFill>
              </a:rPr>
              <a:t>　　　　　</a:t>
            </a:r>
          </a:p>
        </p:txBody>
      </p:sp>
      <p:pic>
        <p:nvPicPr>
          <p:cNvPr id="13" name="図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52889" y="3427730"/>
            <a:ext cx="4152816" cy="3114612"/>
          </a:xfrm>
          <a:prstGeom prst="roundRect">
            <a:avLst>
              <a:gd name="adj" fmla="val 16667"/>
            </a:avLst>
          </a:prstGeom>
          <a:ln>
            <a:noFill/>
          </a:ln>
          <a:effectLst>
            <a:outerShdw blurRad="76200" dist="38100" dir="7800000" algn="tl" rotWithShape="0">
              <a:srgbClr val="000000">
                <a:alpha val="40000"/>
              </a:srgbClr>
            </a:outerShdw>
            <a:softEdge rad="31750"/>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118212184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IMING" val="|0.6|0.7"/>
</p:tagLst>
</file>

<file path=ppt/theme/theme1.xml><?xml version="1.0" encoding="utf-8"?>
<a:theme xmlns:a="http://schemas.openxmlformats.org/drawingml/2006/main" name="Office Theme">
  <a:themeElements>
    <a:clrScheme name="Rotary Basic 1">
      <a:dk1>
        <a:srgbClr val="000000"/>
      </a:dk1>
      <a:lt1>
        <a:srgbClr val="FFFFFF"/>
      </a:lt1>
      <a:dk2>
        <a:srgbClr val="44546A"/>
      </a:dk2>
      <a:lt2>
        <a:srgbClr val="E7E6E6"/>
      </a:lt2>
      <a:accent1>
        <a:srgbClr val="17458F"/>
      </a:accent1>
      <a:accent2>
        <a:srgbClr val="872175"/>
      </a:accent2>
      <a:accent3>
        <a:srgbClr val="F7A81B"/>
      </a:accent3>
      <a:accent4>
        <a:srgbClr val="FF7600"/>
      </a:accent4>
      <a:accent5>
        <a:srgbClr val="C6BCD0"/>
      </a:accent5>
      <a:accent6>
        <a:srgbClr val="C9DEE9"/>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7604</TotalTime>
  <Words>1953</Words>
  <Application>Microsoft Office PowerPoint</Application>
  <PresentationFormat>ワイド画面</PresentationFormat>
  <Paragraphs>144</Paragraphs>
  <Slides>10</Slides>
  <Notes>10</Notes>
  <HiddenSlides>0</HiddenSlides>
  <MMClips>0</MMClips>
  <ScaleCrop>false</ScaleCrop>
  <HeadingPairs>
    <vt:vector size="6" baseType="variant">
      <vt:variant>
        <vt:lpstr>使用されているフォント</vt:lpstr>
      </vt:variant>
      <vt:variant>
        <vt:i4>14</vt:i4>
      </vt:variant>
      <vt:variant>
        <vt:lpstr>テーマ</vt:lpstr>
      </vt:variant>
      <vt:variant>
        <vt:i4>1</vt:i4>
      </vt:variant>
      <vt:variant>
        <vt:lpstr>スライド タイトル</vt:lpstr>
      </vt:variant>
      <vt:variant>
        <vt:i4>10</vt:i4>
      </vt:variant>
    </vt:vector>
  </HeadingPairs>
  <TitlesOfParts>
    <vt:vector size="25" baseType="lpstr">
      <vt:lpstr>HGP行書体</vt:lpstr>
      <vt:lpstr>HGP創英角ｺﾞｼｯｸUB</vt:lpstr>
      <vt:lpstr>HGS行書体</vt:lpstr>
      <vt:lpstr>HG丸ｺﾞｼｯｸM-PRO</vt:lpstr>
      <vt:lpstr>MS PGothic</vt:lpstr>
      <vt:lpstr>MS PMincho</vt:lpstr>
      <vt:lpstr>MS PMincho</vt:lpstr>
      <vt:lpstr>メイリオ</vt:lpstr>
      <vt:lpstr>游ゴシック</vt:lpstr>
      <vt:lpstr>Arial</vt:lpstr>
      <vt:lpstr>Arial Narrow</vt:lpstr>
      <vt:lpstr>Georgia</vt:lpstr>
      <vt:lpstr>Times New Roman</vt:lpstr>
      <vt:lpstr>Wingdings</vt:lpstr>
      <vt:lpstr>Office Theme</vt:lpstr>
      <vt:lpstr>PowerPoint プレゼンテーション</vt:lpstr>
      <vt:lpstr>PowerPoint プレゼンテーション</vt:lpstr>
      <vt:lpstr>PowerPoint プレゼンテーション</vt:lpstr>
      <vt:lpstr>PowerPoint プレゼンテーション</vt:lpstr>
      <vt:lpstr>寄付金の 種類</vt:lpstr>
      <vt:lpstr>PowerPoint プレゼンテーション</vt:lpstr>
      <vt:lpstr>PowerPoint プレゼンテーション</vt:lpstr>
      <vt:lpstr>　ロータリー米山記念奨学生受入状況</vt:lpstr>
      <vt:lpstr>ロータリー米山記念奨学事業・・・よねやまって何？がわかる豆辞典</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CHIKAKO</dc:creator>
  <cp:lastModifiedBy>Ay</cp:lastModifiedBy>
  <cp:revision>23</cp:revision>
  <cp:lastPrinted>2024-03-20T03:50:20Z</cp:lastPrinted>
  <dcterms:created xsi:type="dcterms:W3CDTF">2019-11-18T03:22:22Z</dcterms:created>
  <dcterms:modified xsi:type="dcterms:W3CDTF">2025-02-27T00:59:52Z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1E96FB25-8539-4CD8-9073-88C994302880</vt:lpwstr>
  </property>
  <property fmtid="{D5CDD505-2E9C-101B-9397-08002B2CF9AE}" pid="3" name="ArticulatePath">
    <vt:lpwstr>RI InHouse Staff Presentation_20200117-007_QC1_EN</vt:lpwstr>
  </property>
</Properties>
</file>