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1559" r:id="rId3"/>
    <p:sldId id="327" r:id="rId4"/>
    <p:sldId id="1529" r:id="rId5"/>
    <p:sldId id="1560" r:id="rId6"/>
    <p:sldId id="323" r:id="rId7"/>
    <p:sldId id="316" r:id="rId8"/>
    <p:sldId id="1545" r:id="rId9"/>
    <p:sldId id="1533" r:id="rId10"/>
    <p:sldId id="1534" r:id="rId11"/>
    <p:sldId id="1552" r:id="rId12"/>
    <p:sldId id="1554" r:id="rId13"/>
    <p:sldId id="1555" r:id="rId14"/>
    <p:sldId id="1540" r:id="rId15"/>
    <p:sldId id="315" r:id="rId16"/>
    <p:sldId id="310" r:id="rId17"/>
    <p:sldId id="335" r:id="rId18"/>
    <p:sldId id="1563" r:id="rId19"/>
    <p:sldId id="1544" r:id="rId20"/>
    <p:sldId id="1543" r:id="rId21"/>
    <p:sldId id="1548" r:id="rId22"/>
    <p:sldId id="1550" r:id="rId23"/>
    <p:sldId id="1556" r:id="rId24"/>
    <p:sldId id="1761" r:id="rId25"/>
    <p:sldId id="1767" r:id="rId26"/>
    <p:sldId id="1766" r:id="rId27"/>
    <p:sldId id="1763" r:id="rId28"/>
    <p:sldId id="1553" r:id="rId29"/>
    <p:sldId id="792" r:id="rId30"/>
    <p:sldId id="1450" r:id="rId31"/>
    <p:sldId id="1530" r:id="rId32"/>
    <p:sldId id="1541" r:id="rId33"/>
    <p:sldId id="558"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敬悟 福井" initials="敬福" lastIdx="1" clrIdx="0">
    <p:extLst>
      <p:ext uri="{19B8F6BF-5375-455C-9EA6-DF929625EA0E}">
        <p15:presenceInfo xmlns:p15="http://schemas.microsoft.com/office/powerpoint/2012/main" userId="480c88489c30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6A7E"/>
    <a:srgbClr val="4681C2"/>
    <a:srgbClr val="E4EDF6"/>
    <a:srgbClr val="5DB15B"/>
    <a:srgbClr val="FFFFFF"/>
    <a:srgbClr val="9E1F63"/>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35" autoAdjust="0"/>
    <p:restoredTop sz="28644" autoAdjust="0"/>
  </p:normalViewPr>
  <p:slideViewPr>
    <p:cSldViewPr snapToGrid="0">
      <p:cViewPr varScale="1">
        <p:scale>
          <a:sx n="24" d="100"/>
          <a:sy n="24" d="100"/>
        </p:scale>
        <p:origin x="2491"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敬悟 福井" userId="480c88489c303db0" providerId="LiveId" clId="{6A09EE43-6B0D-4FB4-B94A-5EA51A4B5C49}"/>
    <pc:docChg chg="delSld modSld sldOrd modShowInfo">
      <pc:chgData name="敬悟 福井" userId="480c88489c303db0" providerId="LiveId" clId="{6A09EE43-6B0D-4FB4-B94A-5EA51A4B5C49}" dt="2025-03-05T08:22:46.041" v="1068" actId="20577"/>
      <pc:docMkLst>
        <pc:docMk/>
      </pc:docMkLst>
      <pc:sldChg chg="modNotesTx">
        <pc:chgData name="敬悟 福井" userId="480c88489c303db0" providerId="LiveId" clId="{6A09EE43-6B0D-4FB4-B94A-5EA51A4B5C49}" dt="2025-03-05T08:15:14.986" v="1020" actId="113"/>
        <pc:sldMkLst>
          <pc:docMk/>
          <pc:sldMk cId="0" sldId="257"/>
        </pc:sldMkLst>
      </pc:sldChg>
      <pc:sldChg chg="modNotesTx">
        <pc:chgData name="敬悟 福井" userId="480c88489c303db0" providerId="LiveId" clId="{6A09EE43-6B0D-4FB4-B94A-5EA51A4B5C49}" dt="2025-03-05T08:18:16.252" v="1039" actId="113"/>
        <pc:sldMkLst>
          <pc:docMk/>
          <pc:sldMk cId="0" sldId="310"/>
        </pc:sldMkLst>
      </pc:sldChg>
      <pc:sldChg chg="modNotesTx">
        <pc:chgData name="敬悟 福井" userId="480c88489c303db0" providerId="LiveId" clId="{6A09EE43-6B0D-4FB4-B94A-5EA51A4B5C49}" dt="2025-03-05T08:18:07.607" v="1038" actId="113"/>
        <pc:sldMkLst>
          <pc:docMk/>
          <pc:sldMk cId="0" sldId="315"/>
        </pc:sldMkLst>
      </pc:sldChg>
      <pc:sldChg chg="modNotesTx">
        <pc:chgData name="敬悟 福井" userId="480c88489c303db0" providerId="LiveId" clId="{6A09EE43-6B0D-4FB4-B94A-5EA51A4B5C49}" dt="2025-03-05T08:16:56.376" v="1030" actId="113"/>
        <pc:sldMkLst>
          <pc:docMk/>
          <pc:sldMk cId="0" sldId="316"/>
        </pc:sldMkLst>
      </pc:sldChg>
      <pc:sldChg chg="modNotesTx">
        <pc:chgData name="敬悟 福井" userId="480c88489c303db0" providerId="LiveId" clId="{6A09EE43-6B0D-4FB4-B94A-5EA51A4B5C49}" dt="2025-03-05T08:16:46.351" v="1029" actId="113"/>
        <pc:sldMkLst>
          <pc:docMk/>
          <pc:sldMk cId="0" sldId="323"/>
        </pc:sldMkLst>
      </pc:sldChg>
      <pc:sldChg chg="modNotesTx">
        <pc:chgData name="敬悟 福井" userId="480c88489c303db0" providerId="LiveId" clId="{6A09EE43-6B0D-4FB4-B94A-5EA51A4B5C49}" dt="2025-03-05T08:16:00.922" v="1027" actId="207"/>
        <pc:sldMkLst>
          <pc:docMk/>
          <pc:sldMk cId="0" sldId="327"/>
        </pc:sldMkLst>
      </pc:sldChg>
      <pc:sldChg chg="modNotesTx">
        <pc:chgData name="敬悟 福井" userId="480c88489c303db0" providerId="LiveId" clId="{6A09EE43-6B0D-4FB4-B94A-5EA51A4B5C49}" dt="2025-03-05T08:18:33.659" v="1040" actId="113"/>
        <pc:sldMkLst>
          <pc:docMk/>
          <pc:sldMk cId="1145534438" sldId="335"/>
        </pc:sldMkLst>
      </pc:sldChg>
      <pc:sldChg chg="del">
        <pc:chgData name="敬悟 福井" userId="480c88489c303db0" providerId="LiveId" clId="{6A09EE43-6B0D-4FB4-B94A-5EA51A4B5C49}" dt="2025-03-04T01:55:16.638" v="438" actId="2696"/>
        <pc:sldMkLst>
          <pc:docMk/>
          <pc:sldMk cId="3573962199" sldId="337"/>
        </pc:sldMkLst>
      </pc:sldChg>
      <pc:sldChg chg="del">
        <pc:chgData name="敬悟 福井" userId="480c88489c303db0" providerId="LiveId" clId="{6A09EE43-6B0D-4FB4-B94A-5EA51A4B5C49}" dt="2025-03-04T01:54:50.855" v="437" actId="2696"/>
        <pc:sldMkLst>
          <pc:docMk/>
          <pc:sldMk cId="478166263" sldId="339"/>
        </pc:sldMkLst>
      </pc:sldChg>
      <pc:sldChg chg="modNotesTx">
        <pc:chgData name="敬悟 福井" userId="480c88489c303db0" providerId="LiveId" clId="{6A09EE43-6B0D-4FB4-B94A-5EA51A4B5C49}" dt="2025-03-05T08:22:46.041" v="1068" actId="20577"/>
        <pc:sldMkLst>
          <pc:docMk/>
          <pc:sldMk cId="4191345141" sldId="558"/>
        </pc:sldMkLst>
      </pc:sldChg>
      <pc:sldChg chg="modNotesTx">
        <pc:chgData name="敬悟 福井" userId="480c88489c303db0" providerId="LiveId" clId="{6A09EE43-6B0D-4FB4-B94A-5EA51A4B5C49}" dt="2025-03-05T08:20:07.503" v="1050" actId="113"/>
        <pc:sldMkLst>
          <pc:docMk/>
          <pc:sldMk cId="2432023136" sldId="792"/>
        </pc:sldMkLst>
      </pc:sldChg>
      <pc:sldChg chg="modNotesTx">
        <pc:chgData name="敬悟 福井" userId="480c88489c303db0" providerId="LiveId" clId="{6A09EE43-6B0D-4FB4-B94A-5EA51A4B5C49}" dt="2025-03-05T08:20:13.802" v="1051" actId="113"/>
        <pc:sldMkLst>
          <pc:docMk/>
          <pc:sldMk cId="1247843223" sldId="1450"/>
        </pc:sldMkLst>
      </pc:sldChg>
      <pc:sldChg chg="modNotesTx">
        <pc:chgData name="敬悟 福井" userId="480c88489c303db0" providerId="LiveId" clId="{6A09EE43-6B0D-4FB4-B94A-5EA51A4B5C49}" dt="2025-03-05T08:16:26.847" v="1028" actId="113"/>
        <pc:sldMkLst>
          <pc:docMk/>
          <pc:sldMk cId="1531085801" sldId="1529"/>
        </pc:sldMkLst>
      </pc:sldChg>
      <pc:sldChg chg="modNotesTx">
        <pc:chgData name="敬悟 福井" userId="480c88489c303db0" providerId="LiveId" clId="{6A09EE43-6B0D-4FB4-B94A-5EA51A4B5C49}" dt="2025-03-05T08:20:22.631" v="1052" actId="113"/>
        <pc:sldMkLst>
          <pc:docMk/>
          <pc:sldMk cId="96953630" sldId="1530"/>
        </pc:sldMkLst>
      </pc:sldChg>
      <pc:sldChg chg="modNotesTx">
        <pc:chgData name="敬悟 福井" userId="480c88489c303db0" providerId="LiveId" clId="{6A09EE43-6B0D-4FB4-B94A-5EA51A4B5C49}" dt="2025-03-05T08:17:10.890" v="1031" actId="113"/>
        <pc:sldMkLst>
          <pc:docMk/>
          <pc:sldMk cId="1762825823" sldId="1533"/>
        </pc:sldMkLst>
      </pc:sldChg>
      <pc:sldChg chg="modNotesTx">
        <pc:chgData name="敬悟 福井" userId="480c88489c303db0" providerId="LiveId" clId="{6A09EE43-6B0D-4FB4-B94A-5EA51A4B5C49}" dt="2025-03-05T08:17:21.289" v="1032" actId="113"/>
        <pc:sldMkLst>
          <pc:docMk/>
          <pc:sldMk cId="2404366699" sldId="1534"/>
        </pc:sldMkLst>
      </pc:sldChg>
      <pc:sldChg chg="del">
        <pc:chgData name="敬悟 福井" userId="480c88489c303db0" providerId="LiveId" clId="{6A09EE43-6B0D-4FB4-B94A-5EA51A4B5C49}" dt="2025-03-04T01:55:20.938" v="439" actId="2696"/>
        <pc:sldMkLst>
          <pc:docMk/>
          <pc:sldMk cId="3849118159" sldId="1536"/>
        </pc:sldMkLst>
      </pc:sldChg>
      <pc:sldChg chg="modSp mod ord modNotesTx">
        <pc:chgData name="敬悟 福井" userId="480c88489c303db0" providerId="LiveId" clId="{6A09EE43-6B0D-4FB4-B94A-5EA51A4B5C49}" dt="2025-03-05T08:18:01.655" v="1037" actId="113"/>
        <pc:sldMkLst>
          <pc:docMk/>
          <pc:sldMk cId="3022129627" sldId="1540"/>
        </pc:sldMkLst>
        <pc:spChg chg="mod">
          <ac:chgData name="敬悟 福井" userId="480c88489c303db0" providerId="LiveId" clId="{6A09EE43-6B0D-4FB4-B94A-5EA51A4B5C49}" dt="2025-03-04T01:58:09.559" v="497" actId="20577"/>
          <ac:spMkLst>
            <pc:docMk/>
            <pc:sldMk cId="3022129627" sldId="1540"/>
            <ac:spMk id="7" creationId="{00000000-0000-0000-0000-000000000000}"/>
          </ac:spMkLst>
        </pc:spChg>
        <pc:spChg chg="mod">
          <ac:chgData name="敬悟 福井" userId="480c88489c303db0" providerId="LiveId" clId="{6A09EE43-6B0D-4FB4-B94A-5EA51A4B5C49}" dt="2025-03-04T01:59:21.449" v="500" actId="207"/>
          <ac:spMkLst>
            <pc:docMk/>
            <pc:sldMk cId="3022129627" sldId="1540"/>
            <ac:spMk id="9" creationId="{382D709C-E6AC-DFC3-5A62-BC3ECF6DD84A}"/>
          </ac:spMkLst>
        </pc:spChg>
      </pc:sldChg>
      <pc:sldChg chg="modNotesTx">
        <pc:chgData name="敬悟 福井" userId="480c88489c303db0" providerId="LiveId" clId="{6A09EE43-6B0D-4FB4-B94A-5EA51A4B5C49}" dt="2025-03-05T08:20:39.339" v="1053" actId="113"/>
        <pc:sldMkLst>
          <pc:docMk/>
          <pc:sldMk cId="1495838929" sldId="1541"/>
        </pc:sldMkLst>
      </pc:sldChg>
      <pc:sldChg chg="modNotesTx">
        <pc:chgData name="敬悟 福井" userId="480c88489c303db0" providerId="LiveId" clId="{6A09EE43-6B0D-4FB4-B94A-5EA51A4B5C49}" dt="2025-03-05T08:18:56.376" v="1042" actId="113"/>
        <pc:sldMkLst>
          <pc:docMk/>
          <pc:sldMk cId="2212624421" sldId="1550"/>
        </pc:sldMkLst>
      </pc:sldChg>
      <pc:sldChg chg="modNotesTx">
        <pc:chgData name="敬悟 福井" userId="480c88489c303db0" providerId="LiveId" clId="{6A09EE43-6B0D-4FB4-B94A-5EA51A4B5C49}" dt="2025-03-05T08:17:29.501" v="1033" actId="113"/>
        <pc:sldMkLst>
          <pc:docMk/>
          <pc:sldMk cId="699737973" sldId="1552"/>
        </pc:sldMkLst>
      </pc:sldChg>
      <pc:sldChg chg="modNotesTx">
        <pc:chgData name="敬悟 福井" userId="480c88489c303db0" providerId="LiveId" clId="{6A09EE43-6B0D-4FB4-B94A-5EA51A4B5C49}" dt="2025-03-05T08:19:57.616" v="1049" actId="113"/>
        <pc:sldMkLst>
          <pc:docMk/>
          <pc:sldMk cId="708497120" sldId="1553"/>
        </pc:sldMkLst>
      </pc:sldChg>
      <pc:sldChg chg="modNotesTx">
        <pc:chgData name="敬悟 福井" userId="480c88489c303db0" providerId="LiveId" clId="{6A09EE43-6B0D-4FB4-B94A-5EA51A4B5C49}" dt="2025-03-05T08:17:44.564" v="1035" actId="6549"/>
        <pc:sldMkLst>
          <pc:docMk/>
          <pc:sldMk cId="2363101214" sldId="1554"/>
        </pc:sldMkLst>
      </pc:sldChg>
      <pc:sldChg chg="modNotesTx">
        <pc:chgData name="敬悟 福井" userId="480c88489c303db0" providerId="LiveId" clId="{6A09EE43-6B0D-4FB4-B94A-5EA51A4B5C49}" dt="2025-03-05T08:17:53.661" v="1036" actId="113"/>
        <pc:sldMkLst>
          <pc:docMk/>
          <pc:sldMk cId="2999393360" sldId="1555"/>
        </pc:sldMkLst>
      </pc:sldChg>
      <pc:sldChg chg="modNotesTx">
        <pc:chgData name="敬悟 福井" userId="480c88489c303db0" providerId="LiveId" clId="{6A09EE43-6B0D-4FB4-B94A-5EA51A4B5C49}" dt="2025-03-05T08:19:03.719" v="1043" actId="113"/>
        <pc:sldMkLst>
          <pc:docMk/>
          <pc:sldMk cId="643429179" sldId="1556"/>
        </pc:sldMkLst>
      </pc:sldChg>
      <pc:sldChg chg="del">
        <pc:chgData name="敬悟 福井" userId="480c88489c303db0" providerId="LiveId" clId="{6A09EE43-6B0D-4FB4-B94A-5EA51A4B5C49}" dt="2025-03-04T02:06:03.902" v="552" actId="2696"/>
        <pc:sldMkLst>
          <pc:docMk/>
          <pc:sldMk cId="738962486" sldId="1557"/>
        </pc:sldMkLst>
      </pc:sldChg>
      <pc:sldChg chg="del">
        <pc:chgData name="敬悟 福井" userId="480c88489c303db0" providerId="LiveId" clId="{6A09EE43-6B0D-4FB4-B94A-5EA51A4B5C49}" dt="2025-03-04T02:06:10.705" v="553" actId="2696"/>
        <pc:sldMkLst>
          <pc:docMk/>
          <pc:sldMk cId="2188293405" sldId="1558"/>
        </pc:sldMkLst>
      </pc:sldChg>
      <pc:sldChg chg="modNotesTx">
        <pc:chgData name="敬悟 福井" userId="480c88489c303db0" providerId="LiveId" clId="{6A09EE43-6B0D-4FB4-B94A-5EA51A4B5C49}" dt="2025-03-04T02:45:43.602" v="644" actId="20577"/>
        <pc:sldMkLst>
          <pc:docMk/>
          <pc:sldMk cId="1911233706" sldId="1559"/>
        </pc:sldMkLst>
      </pc:sldChg>
      <pc:sldChg chg="modNotesTx">
        <pc:chgData name="敬悟 福井" userId="480c88489c303db0" providerId="LiveId" clId="{6A09EE43-6B0D-4FB4-B94A-5EA51A4B5C49}" dt="2025-03-05T08:11:17.326" v="1019" actId="6549"/>
        <pc:sldMkLst>
          <pc:docMk/>
          <pc:sldMk cId="3975357147" sldId="1560"/>
        </pc:sldMkLst>
      </pc:sldChg>
      <pc:sldChg chg="modNotesTx">
        <pc:chgData name="敬悟 福井" userId="480c88489c303db0" providerId="LiveId" clId="{6A09EE43-6B0D-4FB4-B94A-5EA51A4B5C49}" dt="2025-03-05T08:18:43.086" v="1041" actId="113"/>
        <pc:sldMkLst>
          <pc:docMk/>
          <pc:sldMk cId="2012576457" sldId="1563"/>
        </pc:sldMkLst>
      </pc:sldChg>
      <pc:sldChg chg="modNotesTx">
        <pc:chgData name="敬悟 福井" userId="480c88489c303db0" providerId="LiveId" clId="{6A09EE43-6B0D-4FB4-B94A-5EA51A4B5C49}" dt="2025-03-05T08:19:13.153" v="1044" actId="113"/>
        <pc:sldMkLst>
          <pc:docMk/>
          <pc:sldMk cId="2177904613" sldId="1761"/>
        </pc:sldMkLst>
      </pc:sldChg>
      <pc:sldChg chg="modNotesTx">
        <pc:chgData name="敬悟 福井" userId="480c88489c303db0" providerId="LiveId" clId="{6A09EE43-6B0D-4FB4-B94A-5EA51A4B5C49}" dt="2025-03-05T08:19:49.054" v="1048" actId="113"/>
        <pc:sldMkLst>
          <pc:docMk/>
          <pc:sldMk cId="2407556292" sldId="1763"/>
        </pc:sldMkLst>
      </pc:sldChg>
      <pc:sldChg chg="modNotesTx">
        <pc:chgData name="敬悟 福井" userId="480c88489c303db0" providerId="LiveId" clId="{6A09EE43-6B0D-4FB4-B94A-5EA51A4B5C49}" dt="2025-03-05T08:19:41.742" v="1047" actId="113"/>
        <pc:sldMkLst>
          <pc:docMk/>
          <pc:sldMk cId="2832256571" sldId="1766"/>
        </pc:sldMkLst>
      </pc:sldChg>
      <pc:sldChg chg="modNotesTx">
        <pc:chgData name="敬悟 福井" userId="480c88489c303db0" providerId="LiveId" clId="{6A09EE43-6B0D-4FB4-B94A-5EA51A4B5C49}" dt="2025-03-05T08:19:32.253" v="1046" actId="113"/>
        <pc:sldMkLst>
          <pc:docMk/>
          <pc:sldMk cId="3905241471" sldId="1767"/>
        </pc:sldMkLst>
      </pc:sldChg>
    </pc:docChg>
  </pc:docChgLst>
  <pc:docChgLst>
    <pc:chgData name="敬悟 福井" userId="480c88489c303db0" providerId="LiveId" clId="{A103266E-FF02-4AA7-A6D7-BEDC995D2215}"/>
    <pc:docChg chg="modSld">
      <pc:chgData name="敬悟 福井" userId="480c88489c303db0" providerId="LiveId" clId="{A103266E-FF02-4AA7-A6D7-BEDC995D2215}" dt="2025-03-06T05:45:03.395" v="454" actId="20577"/>
      <pc:docMkLst>
        <pc:docMk/>
      </pc:docMkLst>
      <pc:sldChg chg="modNotesTx">
        <pc:chgData name="敬悟 福井" userId="480c88489c303db0" providerId="LiveId" clId="{A103266E-FF02-4AA7-A6D7-BEDC995D2215}" dt="2025-03-06T05:16:49.542" v="22" actId="20577"/>
        <pc:sldMkLst>
          <pc:docMk/>
          <pc:sldMk cId="0" sldId="257"/>
        </pc:sldMkLst>
      </pc:sldChg>
      <pc:sldChg chg="modNotesTx">
        <pc:chgData name="敬悟 福井" userId="480c88489c303db0" providerId="LiveId" clId="{A103266E-FF02-4AA7-A6D7-BEDC995D2215}" dt="2025-03-06T05:19:33.311" v="28" actId="20577"/>
        <pc:sldMkLst>
          <pc:docMk/>
          <pc:sldMk cId="0" sldId="327"/>
        </pc:sldMkLst>
      </pc:sldChg>
      <pc:sldChg chg="modNotesTx">
        <pc:chgData name="敬悟 福井" userId="480c88489c303db0" providerId="LiveId" clId="{A103266E-FF02-4AA7-A6D7-BEDC995D2215}" dt="2025-03-06T05:36:40.823" v="349" actId="20577"/>
        <pc:sldMkLst>
          <pc:docMk/>
          <pc:sldMk cId="1145534438" sldId="335"/>
        </pc:sldMkLst>
      </pc:sldChg>
      <pc:sldChg chg="modNotesTx">
        <pc:chgData name="敬悟 福井" userId="480c88489c303db0" providerId="LiveId" clId="{A103266E-FF02-4AA7-A6D7-BEDC995D2215}" dt="2025-03-06T05:39:52.772" v="374" actId="6549"/>
        <pc:sldMkLst>
          <pc:docMk/>
          <pc:sldMk cId="2432023136" sldId="792"/>
        </pc:sldMkLst>
      </pc:sldChg>
      <pc:sldChg chg="modNotesTx">
        <pc:chgData name="敬悟 福井" userId="480c88489c303db0" providerId="LiveId" clId="{A103266E-FF02-4AA7-A6D7-BEDC995D2215}" dt="2025-03-06T05:40:17.219" v="417" actId="20577"/>
        <pc:sldMkLst>
          <pc:docMk/>
          <pc:sldMk cId="1247843223" sldId="1450"/>
        </pc:sldMkLst>
      </pc:sldChg>
      <pc:sldChg chg="modNotesTx">
        <pc:chgData name="敬悟 福井" userId="480c88489c303db0" providerId="LiveId" clId="{A103266E-FF02-4AA7-A6D7-BEDC995D2215}" dt="2025-03-06T05:27:22.550" v="145" actId="20577"/>
        <pc:sldMkLst>
          <pc:docMk/>
          <pc:sldMk cId="2404366699" sldId="1534"/>
        </pc:sldMkLst>
      </pc:sldChg>
      <pc:sldChg chg="modNotesTx">
        <pc:chgData name="敬悟 福井" userId="480c88489c303db0" providerId="LiveId" clId="{A103266E-FF02-4AA7-A6D7-BEDC995D2215}" dt="2025-03-06T05:36:20.570" v="348" actId="20577"/>
        <pc:sldMkLst>
          <pc:docMk/>
          <pc:sldMk cId="3022129627" sldId="1540"/>
        </pc:sldMkLst>
      </pc:sldChg>
      <pc:sldChg chg="modNotesTx">
        <pc:chgData name="敬悟 福井" userId="480c88489c303db0" providerId="LiveId" clId="{A103266E-FF02-4AA7-A6D7-BEDC995D2215}" dt="2025-03-06T05:45:03.395" v="454" actId="20577"/>
        <pc:sldMkLst>
          <pc:docMk/>
          <pc:sldMk cId="1495838929" sldId="1541"/>
        </pc:sldMkLst>
      </pc:sldChg>
      <pc:sldChg chg="modNotesTx">
        <pc:chgData name="敬悟 福井" userId="480c88489c303db0" providerId="LiveId" clId="{A103266E-FF02-4AA7-A6D7-BEDC995D2215}" dt="2025-03-06T05:37:32.157" v="362" actId="20577"/>
        <pc:sldMkLst>
          <pc:docMk/>
          <pc:sldMk cId="3410508103" sldId="1544"/>
        </pc:sldMkLst>
      </pc:sldChg>
      <pc:sldChg chg="modNotesTx">
        <pc:chgData name="敬悟 福井" userId="480c88489c303db0" providerId="LiveId" clId="{A103266E-FF02-4AA7-A6D7-BEDC995D2215}" dt="2025-03-06T05:27:40.838" v="148" actId="20577"/>
        <pc:sldMkLst>
          <pc:docMk/>
          <pc:sldMk cId="699737973" sldId="1552"/>
        </pc:sldMkLst>
      </pc:sldChg>
      <pc:sldChg chg="modSp mod modNotesTx">
        <pc:chgData name="敬悟 福井" userId="480c88489c303db0" providerId="LiveId" clId="{A103266E-FF02-4AA7-A6D7-BEDC995D2215}" dt="2025-03-06T05:33:45.087" v="260"/>
        <pc:sldMkLst>
          <pc:docMk/>
          <pc:sldMk cId="2363101214" sldId="1554"/>
        </pc:sldMkLst>
        <pc:spChg chg="mod">
          <ac:chgData name="敬悟 福井" userId="480c88489c303db0" providerId="LiveId" clId="{A103266E-FF02-4AA7-A6D7-BEDC995D2215}" dt="2025-03-06T05:33:45.087" v="260"/>
          <ac:spMkLst>
            <pc:docMk/>
            <pc:sldMk cId="2363101214" sldId="1554"/>
            <ac:spMk id="9" creationId="{C65D4EB0-0202-F1E1-2CA6-48AF67E775A6}"/>
          </ac:spMkLst>
        </pc:spChg>
      </pc:sldChg>
      <pc:sldChg chg="modNotesTx">
        <pc:chgData name="敬悟 福井" userId="480c88489c303db0" providerId="LiveId" clId="{A103266E-FF02-4AA7-A6D7-BEDC995D2215}" dt="2025-03-06T05:35:27.003" v="344" actId="20577"/>
        <pc:sldMkLst>
          <pc:docMk/>
          <pc:sldMk cId="2999393360" sldId="1555"/>
        </pc:sldMkLst>
      </pc:sldChg>
      <pc:sldChg chg="modNotesTx">
        <pc:chgData name="敬悟 福井" userId="480c88489c303db0" providerId="LiveId" clId="{A103266E-FF02-4AA7-A6D7-BEDC995D2215}" dt="2025-03-06T05:17:27.949" v="23" actId="20577"/>
        <pc:sldMkLst>
          <pc:docMk/>
          <pc:sldMk cId="1911233706" sldId="1559"/>
        </pc:sldMkLst>
      </pc:sldChg>
      <pc:sldChg chg="modNotesTx">
        <pc:chgData name="敬悟 福井" userId="480c88489c303db0" providerId="LiveId" clId="{A103266E-FF02-4AA7-A6D7-BEDC995D2215}" dt="2025-03-06T05:25:58.875" v="143" actId="20577"/>
        <pc:sldMkLst>
          <pc:docMk/>
          <pc:sldMk cId="3975357147" sldId="1560"/>
        </pc:sldMkLst>
      </pc:sldChg>
      <pc:sldChg chg="modNotesTx">
        <pc:chgData name="敬悟 福井" userId="480c88489c303db0" providerId="LiveId" clId="{A103266E-FF02-4AA7-A6D7-BEDC995D2215}" dt="2025-03-06T05:37:07.268" v="350" actId="20577"/>
        <pc:sldMkLst>
          <pc:docMk/>
          <pc:sldMk cId="2012576457" sldId="1563"/>
        </pc:sldMkLst>
      </pc:sldChg>
      <pc:sldChg chg="modNotesTx">
        <pc:chgData name="敬悟 福井" userId="480c88489c303db0" providerId="LiveId" clId="{A103266E-FF02-4AA7-A6D7-BEDC995D2215}" dt="2025-03-06T05:39:19.043" v="372" actId="20577"/>
        <pc:sldMkLst>
          <pc:docMk/>
          <pc:sldMk cId="2407556292" sldId="1763"/>
        </pc:sldMkLst>
      </pc:sldChg>
      <pc:sldChg chg="modNotesTx">
        <pc:chgData name="敬悟 福井" userId="480c88489c303db0" providerId="LiveId" clId="{A103266E-FF02-4AA7-A6D7-BEDC995D2215}" dt="2025-03-06T05:38:35.655" v="363" actId="113"/>
        <pc:sldMkLst>
          <pc:docMk/>
          <pc:sldMk cId="2832256571" sldId="176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5-03-03T00:05:04.102" idx="1">
    <p:pos x="10" y="10"/>
    <p:text>あす</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84519-7DE1-49A3-B1F7-32B4D664F1C0}" type="datetimeFigureOut">
              <a:rPr kumimoji="1" lang="ja-JP" altLang="en-US" smtClean="0"/>
              <a:t>2025/3/6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21CB2-23FF-49AB-97DF-FFAE5F0816D8}" type="slidenum">
              <a:rPr kumimoji="1" lang="ja-JP" altLang="en-US" smtClean="0"/>
              <a:t>‹#›</a:t>
            </a:fld>
            <a:endParaRPr kumimoji="1" lang="ja-JP" altLang="en-US"/>
          </a:p>
        </p:txBody>
      </p:sp>
    </p:spTree>
    <p:extLst>
      <p:ext uri="{BB962C8B-B14F-4D97-AF65-F5344CB8AC3E}">
        <p14:creationId xmlns:p14="http://schemas.microsoft.com/office/powerpoint/2010/main" val="40626801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こんにちは！</a:t>
            </a:r>
            <a:endParaRPr kumimoji="1" lang="en-US" altLang="ja-JP" b="1" dirty="0"/>
          </a:p>
          <a:p>
            <a:r>
              <a:rPr kumimoji="1" lang="ja-JP" altLang="en-US" b="1" dirty="0"/>
              <a:t>地区ラーニングファシリテーターを務めます福井敬悟です。</a:t>
            </a:r>
            <a:endParaRPr kumimoji="1" lang="en-US" altLang="ja-JP" b="1" dirty="0"/>
          </a:p>
          <a:p>
            <a:r>
              <a:rPr kumimoji="1" lang="ja-JP" altLang="en-US" b="1" dirty="0"/>
              <a:t>所属は札幌手稲ロータリークラブです。</a:t>
            </a:r>
            <a:endParaRPr kumimoji="1" lang="en-US" altLang="ja-JP" b="1" dirty="0"/>
          </a:p>
          <a:p>
            <a:r>
              <a:rPr kumimoji="1" lang="ja-JP" altLang="en-US" b="1" dirty="0"/>
              <a:t>私の持ち時間は</a:t>
            </a:r>
            <a:r>
              <a:rPr kumimoji="1" lang="en-US" altLang="ja-JP" b="1" dirty="0"/>
              <a:t>20</a:t>
            </a:r>
            <a:r>
              <a:rPr kumimoji="1" lang="ja-JP" altLang="en-US" b="1" dirty="0"/>
              <a:t>分でクラブ会長の役割と責務についてです。</a:t>
            </a:r>
            <a:endParaRPr kumimoji="1" lang="en-US" altLang="ja-JP" b="1" dirty="0"/>
          </a:p>
          <a:p>
            <a:r>
              <a:rPr kumimoji="1" lang="ja-JP" altLang="en-US" b="1" dirty="0"/>
              <a:t>限られた時間なのでどこまで皆様にお話を出来るのか不安ですがよろしくお願いいたします。</a:t>
            </a:r>
            <a:endParaRPr kumimoji="1" lang="en-US" altLang="ja-JP" b="1" dirty="0"/>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ロータリーが</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1905</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年</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2</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月</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23</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日に誕生して</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120</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年を迎え</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ました。</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ロータリー</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100</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年を過ぎたあたりから随分とロータリーは変化をしています。</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そしてコロナ禍での</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3</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年が皆さんのクラブにおかれましても色々変化をもたらしているのではないでしょうか？</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そんな事を思いながら話を進めていきます。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en-US"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資料の一つに</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私がガバナーエレクト研修セミナーの際、元</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RI</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理事田中作治様から頂いた資料です。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大変な</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数の項目</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がありますが、ここにお集まりの会長エレクトの皆さん</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には</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「なるほどと」改めて気付きがあるかと思います。</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endParaRPr lang="ja-JP" altLang="ja-JP" sz="18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日本のロータリーがなぜ１００年以上続いているのでしょうか？</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それは、ロータリーというブランドを大事に守ってきているからです。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大切に守ってきたのは、我々ロータリアンの力です。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ロータリアンであることの誇りを持ち続け、また若き仲間を招いているからです。</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私たちは、ロータリーの価値観と伝統をあらわす、基本理念に従って行動をしてきました。</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「ロータリーの目的」　「４つのテスト」　「５大奉仕」</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そして、奉仕、親睦、多様性、高潔性、リーダーシップの中核的価値観を大事にしてきました。</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我々ロータリアンは　しっかりとした基本理念を追求しているのです。　</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それをしっかりと支えるのが</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ここにお集まりのクラブ会長そしてクラブのリーダーの皆さんです。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それでは改めてロータリー</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とは</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10</a:t>
            </a:fld>
            <a:endParaRPr kumimoji="1" lang="ja-JP" altLang="en-US"/>
          </a:p>
        </p:txBody>
      </p:sp>
    </p:spTree>
    <p:extLst>
      <p:ext uri="{BB962C8B-B14F-4D97-AF65-F5344CB8AC3E}">
        <p14:creationId xmlns:p14="http://schemas.microsoft.com/office/powerpoint/2010/main" val="2274803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D90F-B075-8F35-1E57-307623B3C5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DFF9FA-F489-5796-6314-D4C000B99F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F830CF6-3DA8-E1A4-1E5B-3FBD8503457A}"/>
              </a:ext>
            </a:extLst>
          </p:cNvPr>
          <p:cNvSpPr>
            <a:spLocks noGrp="1"/>
          </p:cNvSpPr>
          <p:nvPr>
            <p:ph type="body" idx="1"/>
          </p:nvPr>
        </p:nvSpPr>
        <p:spPr/>
        <p:txBody>
          <a:bodyPr/>
          <a:lstStyle/>
          <a:p>
            <a:pPr>
              <a:buFont typeface="Arial" panose="020B0604020202020204" pitchFamily="34" charset="0"/>
              <a:buNone/>
              <a:defRPr/>
            </a:pPr>
            <a:endParaRPr lang="ja-JP" altLang="en-US" sz="1200" dirty="0">
              <a:latin typeface="HGSMinchoE" panose="02020900000000000000" pitchFamily="18" charset="-128"/>
              <a:ea typeface="HGSMinchoE" panose="02020900000000000000" pitchFamily="18" charset="-128"/>
            </a:endParaRPr>
          </a:p>
          <a:p>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地域社会や人々の幸せを願って人道的奉仕を行い、</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あらゆる職業において高度の倫理水準を守ることを奨励し、</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且つ世界親善と平和を目指して活動するリーダーの集まりです。</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r>
              <a:rPr kumimoji="1" lang="ja-JP" altLang="en-US" b="1" dirty="0"/>
              <a:t>ロータリーの基本原点となる親睦と奉仕については</a:t>
            </a:r>
            <a:endParaRPr kumimoji="1" lang="en-US" altLang="ja-JP" b="1" dirty="0"/>
          </a:p>
        </p:txBody>
      </p:sp>
      <p:sp>
        <p:nvSpPr>
          <p:cNvPr id="4" name="スライド番号プレースホルダー 3">
            <a:extLst>
              <a:ext uri="{FF2B5EF4-FFF2-40B4-BE49-F238E27FC236}">
                <a16:creationId xmlns:a16="http://schemas.microsoft.com/office/drawing/2014/main" id="{9D87370E-4BD6-D3CB-B7AC-EA50DA7C3510}"/>
              </a:ext>
            </a:extLst>
          </p:cNvPr>
          <p:cNvSpPr>
            <a:spLocks noGrp="1"/>
          </p:cNvSpPr>
          <p:nvPr>
            <p:ph type="sldNum" sz="quarter" idx="5"/>
          </p:nvPr>
        </p:nvSpPr>
        <p:spPr/>
        <p:txBody>
          <a:bodyPr/>
          <a:lstStyle/>
          <a:p>
            <a:fld id="{B1140FB3-3BDD-CE40-8F7B-CCD6E10CD318}" type="slidenum">
              <a:rPr kumimoji="1" lang="ja-JP" altLang="en-US" smtClean="0"/>
              <a:t>11</a:t>
            </a:fld>
            <a:endParaRPr kumimoji="1" lang="ja-JP" altLang="en-US"/>
          </a:p>
        </p:txBody>
      </p:sp>
    </p:spTree>
    <p:extLst>
      <p:ext uri="{BB962C8B-B14F-4D97-AF65-F5344CB8AC3E}">
        <p14:creationId xmlns:p14="http://schemas.microsoft.com/office/powerpoint/2010/main" val="146915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28B29-28DF-E4A3-DC0E-03E6A4DCE7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B7399F-D6F2-4E0B-19FA-8BD7FB7ED7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B0FCA5-5244-5E49-73A9-03C8A704DBFE}"/>
              </a:ext>
            </a:extLst>
          </p:cNvPr>
          <p:cNvSpPr>
            <a:spLocks noGrp="1"/>
          </p:cNvSpPr>
          <p:nvPr>
            <p:ph type="body" idx="1"/>
          </p:nvPr>
        </p:nvSpPr>
        <p:spPr/>
        <p:txBody>
          <a:bodyPr/>
          <a:lstStyle/>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奉仕する協同親睦活動も重要です。協同（親睦）による力は無限であり、</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多くのリソースをもたらし、人生を豊かに、視野を広げます。</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親睦は民族や国家といった様々な違いを超え寛容の精神を導いてくれます。</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「親睦は奉仕の中から生まれ、奉仕は多くの親睦を生む」です。</a:t>
            </a:r>
            <a:endParaRPr kumimoji="1" lang="en-US" altLang="ja-JP" sz="1200" b="1" dirty="0">
              <a:solidFill>
                <a:srgbClr val="FF0000"/>
              </a:solidFill>
              <a:latin typeface="HGSMinchoE" panose="02020900000000000000" pitchFamily="18" charset="-128"/>
              <a:ea typeface="HGSMinchoE" panose="02020900000000000000" pitchFamily="18" charset="-128"/>
            </a:endParaRPr>
          </a:p>
          <a:p>
            <a:endParaRPr kumimoji="1" lang="en-US" altLang="ja-JP" dirty="0"/>
          </a:p>
        </p:txBody>
      </p:sp>
      <p:sp>
        <p:nvSpPr>
          <p:cNvPr id="4" name="スライド番号プレースホルダー 3">
            <a:extLst>
              <a:ext uri="{FF2B5EF4-FFF2-40B4-BE49-F238E27FC236}">
                <a16:creationId xmlns:a16="http://schemas.microsoft.com/office/drawing/2014/main" id="{F221DEE2-7BC3-9DC8-A62A-F2F5576C8970}"/>
              </a:ext>
            </a:extLst>
          </p:cNvPr>
          <p:cNvSpPr>
            <a:spLocks noGrp="1"/>
          </p:cNvSpPr>
          <p:nvPr>
            <p:ph type="sldNum" sz="quarter" idx="5"/>
          </p:nvPr>
        </p:nvSpPr>
        <p:spPr/>
        <p:txBody>
          <a:bodyPr/>
          <a:lstStyle/>
          <a:p>
            <a:fld id="{B1140FB3-3BDD-CE40-8F7B-CCD6E10CD318}" type="slidenum">
              <a:rPr kumimoji="1" lang="ja-JP" altLang="en-US" smtClean="0"/>
              <a:t>12</a:t>
            </a:fld>
            <a:endParaRPr kumimoji="1" lang="ja-JP" altLang="en-US"/>
          </a:p>
        </p:txBody>
      </p:sp>
    </p:spTree>
    <p:extLst>
      <p:ext uri="{BB962C8B-B14F-4D97-AF65-F5344CB8AC3E}">
        <p14:creationId xmlns:p14="http://schemas.microsoft.com/office/powerpoint/2010/main" val="146630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E645-B017-8111-388A-C3BE0E7803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A7210B-7A63-591C-5EEE-B9AF2C0EF9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94C5B5-0F79-B67B-7D72-6C59B8534123}"/>
              </a:ext>
            </a:extLst>
          </p:cNvPr>
          <p:cNvSpPr>
            <a:spLocks noGrp="1"/>
          </p:cNvSpPr>
          <p:nvPr>
            <p:ph type="body" idx="1"/>
          </p:nvPr>
        </p:nvSpPr>
        <p:spPr/>
        <p:txBody>
          <a:bodyPr/>
          <a:lstStyle/>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ロータリーの奉仕活動とプログラムは　更なる世界理解と平和をもたらします。</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私たちは各クラブの計画と実践活動を通じて無類の喜びを得て、奉仕の文化を創り出しています。</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　奉仕の基盤は「超我の奉仕」と言われています。</a:t>
            </a: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１，奉仕の精神</a:t>
            </a: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２，倫理的行動</a:t>
            </a: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３，コミュニティへの影響</a:t>
            </a: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４．同士との協力</a:t>
            </a: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５．国際的な視点</a:t>
            </a: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ロータリーの超我の奉仕は、個人の利益を超えた広い視野での奉仕活動を促す考え方であり</a:t>
            </a: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ぜひ、クラブに置かれましても会員皆さんと話し合ってください</a:t>
            </a:r>
            <a:endParaRPr kumimoji="1" lang="en-US" altLang="ja-JP" sz="1200" b="1"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1200" b="1" dirty="0">
              <a:solidFill>
                <a:srgbClr val="FF0000"/>
              </a:solidFill>
              <a:latin typeface="HGSMinchoE" panose="02020900000000000000" pitchFamily="18" charset="-128"/>
              <a:ea typeface="HGSMinchoE" panose="02020900000000000000" pitchFamily="18" charset="-128"/>
            </a:endParaRPr>
          </a:p>
          <a:p>
            <a:endParaRPr kumimoji="1" lang="en-US" altLang="ja-JP" dirty="0"/>
          </a:p>
        </p:txBody>
      </p:sp>
      <p:sp>
        <p:nvSpPr>
          <p:cNvPr id="4" name="スライド番号プレースホルダー 3">
            <a:extLst>
              <a:ext uri="{FF2B5EF4-FFF2-40B4-BE49-F238E27FC236}">
                <a16:creationId xmlns:a16="http://schemas.microsoft.com/office/drawing/2014/main" id="{03CC79B9-59C0-E6FA-63B7-F37C332CA860}"/>
              </a:ext>
            </a:extLst>
          </p:cNvPr>
          <p:cNvSpPr>
            <a:spLocks noGrp="1"/>
          </p:cNvSpPr>
          <p:nvPr>
            <p:ph type="sldNum" sz="quarter" idx="5"/>
          </p:nvPr>
        </p:nvSpPr>
        <p:spPr/>
        <p:txBody>
          <a:bodyPr/>
          <a:lstStyle/>
          <a:p>
            <a:fld id="{B1140FB3-3BDD-CE40-8F7B-CCD6E10CD318}" type="slidenum">
              <a:rPr kumimoji="1" lang="ja-JP" altLang="en-US" smtClean="0"/>
              <a:t>13</a:t>
            </a:fld>
            <a:endParaRPr kumimoji="1" lang="ja-JP" altLang="en-US"/>
          </a:p>
        </p:txBody>
      </p:sp>
    </p:spTree>
    <p:extLst>
      <p:ext uri="{BB962C8B-B14F-4D97-AF65-F5344CB8AC3E}">
        <p14:creationId xmlns:p14="http://schemas.microsoft.com/office/powerpoint/2010/main" val="210184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黄金律と決議２３</a:t>
            </a:r>
            <a:r>
              <a:rPr kumimoji="1" lang="en-US" altLang="ja-JP" b="1" dirty="0"/>
              <a:t>‐</a:t>
            </a:r>
            <a:r>
              <a:rPr kumimoji="1" lang="ja-JP" altLang="en-US" b="1" dirty="0"/>
              <a:t>３４の一部です。</a:t>
            </a:r>
          </a:p>
          <a:p>
            <a:r>
              <a:rPr kumimoji="1" lang="ja-JP" altLang="en-US" b="1" dirty="0"/>
              <a:t>ロータリーは、基本的には、ひとつの人生哲学であり、</a:t>
            </a:r>
            <a:endParaRPr kumimoji="1" lang="en-US" altLang="ja-JP" b="1" dirty="0"/>
          </a:p>
          <a:p>
            <a:r>
              <a:rPr kumimoji="1" lang="ja-JP" altLang="en-US" b="1" dirty="0"/>
              <a:t>それは利己的な欲求と義務およびこれに伴う他人のために奉仕したいという</a:t>
            </a:r>
            <a:endParaRPr kumimoji="1" lang="en-US" altLang="ja-JP" b="1" dirty="0"/>
          </a:p>
          <a:p>
            <a:r>
              <a:rPr kumimoji="1" lang="ja-JP" altLang="en-US" b="1" dirty="0"/>
              <a:t>　感情との間に常に存在する矛盾を　和らげようとするものである。</a:t>
            </a:r>
            <a:endParaRPr kumimoji="1" lang="en-US" altLang="ja-JP" b="1" dirty="0"/>
          </a:p>
          <a:p>
            <a:endParaRPr kumimoji="1" lang="ja-JP" altLang="en-US" b="1" dirty="0"/>
          </a:p>
          <a:p>
            <a:r>
              <a:rPr kumimoji="1" lang="ja-JP" altLang="en-US" b="1" dirty="0"/>
              <a:t>この哲学は、「超我の奉仕」の哲学であり、</a:t>
            </a:r>
            <a:endParaRPr kumimoji="1" lang="en-US" altLang="ja-JP" b="1" dirty="0"/>
          </a:p>
          <a:p>
            <a:r>
              <a:rPr kumimoji="1" lang="ja-JP" altLang="en-US" b="1" dirty="0"/>
              <a:t>これは「最もよく奉仕する者、最も多く報いられる」という実践的な倫理原則に基づくものです。</a:t>
            </a:r>
            <a:endParaRPr kumimoji="1" lang="en-US" altLang="ja-JP" b="1" dirty="0"/>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14</a:t>
            </a:fld>
            <a:endParaRPr kumimoji="1" lang="ja-JP" altLang="en-US"/>
          </a:p>
        </p:txBody>
      </p:sp>
    </p:spTree>
    <p:extLst>
      <p:ext uri="{BB962C8B-B14F-4D97-AF65-F5344CB8AC3E}">
        <p14:creationId xmlns:p14="http://schemas.microsoft.com/office/powerpoint/2010/main" val="424409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ja-JP" altLang="en-US" b="1" dirty="0"/>
              <a:t>それではロータリーの目的とは</a:t>
            </a:r>
          </a:p>
          <a:p>
            <a:r>
              <a:rPr kumimoji="1" lang="ja-JP" altLang="en-US" b="1" dirty="0"/>
              <a:t>ここでは時間の関係上読み上げませんが</a:t>
            </a:r>
            <a:endParaRPr kumimoji="1" lang="en-US" altLang="ja-JP" b="1" dirty="0"/>
          </a:p>
          <a:p>
            <a:r>
              <a:rPr kumimoji="1" lang="ja-JP" altLang="en-US" b="1" dirty="0"/>
              <a:t>クラブによっては、４つのテスト、ロータリーの目的を</a:t>
            </a:r>
            <a:endParaRPr kumimoji="1" lang="en-US" altLang="ja-JP" b="1" dirty="0"/>
          </a:p>
          <a:p>
            <a:r>
              <a:rPr kumimoji="1" lang="ja-JP" altLang="en-US" b="1" dirty="0"/>
              <a:t>例会前に唱和しているクラブもあります。</a:t>
            </a:r>
            <a:endParaRPr kumimoji="1" lang="en-US" altLang="ja-JP" b="1" dirty="0"/>
          </a:p>
          <a:p>
            <a:endParaRPr kumimoji="1" lang="en-US" altLang="ja-JP" b="1" dirty="0"/>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b="1" kern="1200" dirty="0">
                <a:solidFill>
                  <a:srgbClr val="000000"/>
                </a:solidFill>
                <a:effectLst/>
                <a:latin typeface="ＭＳ Ｐゴシック" panose="020B0600070205080204" pitchFamily="34" charset="-128"/>
                <a:ea typeface="游明朝" panose="02020400000000000000" pitchFamily="18" charset="-128"/>
                <a:cs typeface="Times New Roman" panose="02020603050405020304" pitchFamily="18" charset="0"/>
              </a:rPr>
              <a:t>さて、</a:t>
            </a:r>
            <a:r>
              <a:rPr lang="ja-JP" altLang="en-US" sz="1800" b="1" kern="1200" dirty="0">
                <a:solidFill>
                  <a:srgbClr val="000000"/>
                </a:solidFill>
                <a:effectLst/>
                <a:latin typeface="ＭＳ Ｐゴシック" panose="020B0600070205080204" pitchFamily="34" charset="-128"/>
                <a:ea typeface="游明朝" panose="02020400000000000000" pitchFamily="18" charset="-128"/>
                <a:cs typeface="Times New Roman" panose="02020603050405020304" pitchFamily="18" charset="0"/>
              </a:rPr>
              <a:t>それでは</a:t>
            </a:r>
            <a:r>
              <a:rPr lang="ja-JP" altLang="ja-JP" sz="1800" b="1" kern="1200" dirty="0">
                <a:solidFill>
                  <a:srgbClr val="000000"/>
                </a:solidFill>
                <a:effectLst/>
                <a:latin typeface="ＭＳ Ｐゴシック" panose="020B0600070205080204" pitchFamily="34" charset="-128"/>
                <a:ea typeface="游明朝" panose="02020400000000000000" pitchFamily="18" charset="-128"/>
                <a:cs typeface="Times New Roman" panose="02020603050405020304" pitchFamily="18" charset="0"/>
              </a:rPr>
              <a:t>クラブの目的は何でしょう。</a:t>
            </a:r>
            <a:endParaRPr lang="en-US" altLang="ja-JP" sz="1800" b="1" kern="1200" dirty="0">
              <a:solidFill>
                <a:srgbClr val="000000"/>
              </a:solidFill>
              <a:effectLst/>
              <a:latin typeface="ＭＳ Ｐゴシック" panose="020B0600070205080204" pitchFamily="34" charset="-128"/>
              <a:ea typeface="游明朝" panose="02020400000000000000" pitchFamily="18" charset="-128"/>
              <a:cs typeface="Times New Roman" panose="02020603050405020304" pitchFamily="18" charset="0"/>
            </a:endParaRPr>
          </a:p>
          <a:p>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kumimoji="1" lang="ja-JP" altLang="en-US" b="1" dirty="0"/>
              <a:t>ロータリークラブ定款第</a:t>
            </a:r>
            <a:r>
              <a:rPr kumimoji="1" lang="en-US" altLang="ja-JP" b="1" dirty="0"/>
              <a:t>3</a:t>
            </a:r>
            <a:r>
              <a:rPr kumimoji="1" lang="ja-JP" altLang="en-US" b="1" dirty="0"/>
              <a:t>条のクラブの目的として</a:t>
            </a:r>
          </a:p>
          <a:p>
            <a:pPr algn="just"/>
            <a:r>
              <a:rPr lang="ja-JP" altLang="en-US" sz="1200" b="1" kern="100" dirty="0">
                <a:latin typeface="HGS明朝E" panose="02020900000000000000" pitchFamily="18" charset="-128"/>
                <a:ea typeface="HGS明朝E" panose="02020900000000000000" pitchFamily="18" charset="-128"/>
                <a:cs typeface="Times New Roman" panose="02020603050405020304" pitchFamily="18" charset="0"/>
              </a:rPr>
              <a:t>（</a:t>
            </a:r>
            <a:r>
              <a:rPr lang="en-US" altLang="ja-JP" sz="1200" b="1" kern="100" dirty="0">
                <a:latin typeface="HGS明朝E" panose="02020900000000000000" pitchFamily="18" charset="-128"/>
                <a:ea typeface="HGS明朝E" panose="02020900000000000000" pitchFamily="18" charset="-128"/>
                <a:cs typeface="Times New Roman" panose="02020603050405020304" pitchFamily="18" charset="0"/>
              </a:rPr>
              <a:t>a</a:t>
            </a:r>
            <a:r>
              <a:rPr lang="ja-JP"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）「ロータリーの目的」の達成を目指すこと</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ja-JP"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1200" b="1" kern="100" dirty="0">
                <a:latin typeface="HGS明朝E" panose="02020900000000000000" pitchFamily="18" charset="-128"/>
                <a:ea typeface="HGS明朝E" panose="02020900000000000000" pitchFamily="18" charset="-128"/>
                <a:cs typeface="Times New Roman" panose="02020603050405020304" pitchFamily="18" charset="0"/>
              </a:rPr>
              <a:t>（</a:t>
            </a:r>
            <a:r>
              <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b</a:t>
            </a:r>
            <a:r>
              <a:rPr lang="ja-JP"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ja-JP" altLang="en-US" sz="1200" b="1" kern="100" dirty="0">
                <a:latin typeface="HGS明朝E" panose="02020900000000000000" pitchFamily="18" charset="-128"/>
                <a:ea typeface="HGS明朝E" panose="02020900000000000000" pitchFamily="18" charset="-128"/>
                <a:cs typeface="Times New Roman" panose="02020603050405020304" pitchFamily="18" charset="0"/>
              </a:rPr>
              <a:t>５</a:t>
            </a:r>
            <a:r>
              <a:rPr lang="ja-JP"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大奉仕部門に基づいて成果あふれ</a:t>
            </a:r>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る</a:t>
            </a:r>
            <a:r>
              <a:rPr lang="ja-JP"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奉仕プロジェクトを実施すること</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c</a:t>
            </a:r>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ja-JP"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会員増強を通じてロータリーの発展に寄与すること</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1200" b="1" kern="100" dirty="0">
                <a:latin typeface="HGS明朝E" panose="02020900000000000000" pitchFamily="18" charset="-128"/>
                <a:ea typeface="HGS明朝E" panose="02020900000000000000" pitchFamily="18" charset="-128"/>
                <a:cs typeface="Times New Roman" panose="02020603050405020304" pitchFamily="18" charset="0"/>
              </a:rPr>
              <a:t>（</a:t>
            </a:r>
            <a:r>
              <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d</a:t>
            </a:r>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ja-JP"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ロータリー財団を支援するこ</a:t>
            </a:r>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と</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e</a:t>
            </a:r>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ja-JP"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クラブレベルを超えたリーダーを育成すること</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この</a:t>
            </a:r>
            <a:r>
              <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rPr>
              <a:t>5</a:t>
            </a:r>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つがロータリークラブの目的です。会長の皆さんは是非このクラブの目的をしっかりと捉えて</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計画を立ててください。</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latin typeface="HGSMinchoE" panose="02020900000000000000" pitchFamily="18" charset="-128"/>
                <a:ea typeface="HGSMinchoE" panose="02020900000000000000" pitchFamily="18" charset="-128"/>
              </a:rPr>
              <a:t>RI</a:t>
            </a:r>
            <a:r>
              <a:rPr lang="ja-JP" altLang="en-US" b="1" dirty="0">
                <a:latin typeface="HGSMinchoE" panose="02020900000000000000" pitchFamily="18" charset="-128"/>
                <a:ea typeface="HGSMinchoE" panose="02020900000000000000" pitchFamily="18" charset="-128"/>
              </a:rPr>
              <a:t>の目的は次の通りです。</a:t>
            </a:r>
            <a:endParaRPr lang="en-US" altLang="ja-JP" b="1" dirty="0">
              <a:latin typeface="HGSMinchoE" panose="02020900000000000000" pitchFamily="18" charset="-128"/>
              <a:ea typeface="HGSMinchoE" panose="02020900000000000000" pitchFamily="18" charset="-128"/>
            </a:endParaRPr>
          </a:p>
          <a:p>
            <a:endParaRPr lang="en-US" altLang="ja-JP" b="1" dirty="0">
              <a:latin typeface="HGSMinchoE" panose="02020900000000000000" pitchFamily="18" charset="-128"/>
              <a:ea typeface="HGSMinchoE" panose="02020900000000000000" pitchFamily="18" charset="-128"/>
            </a:endParaRPr>
          </a:p>
          <a:p>
            <a:r>
              <a:rPr lang="ja-JP" altLang="en-US" b="1" dirty="0">
                <a:latin typeface="HGSMinchoE" panose="02020900000000000000" pitchFamily="18" charset="-128"/>
                <a:ea typeface="HGSMinchoE" panose="02020900000000000000" pitchFamily="18" charset="-128"/>
              </a:rPr>
              <a:t>ロータリーの目的を推進するようなプログラムや活動を追求している</a:t>
            </a:r>
            <a:endParaRPr lang="en-US" altLang="ja-JP" b="1" dirty="0">
              <a:latin typeface="HGSMinchoE" panose="02020900000000000000" pitchFamily="18" charset="-128"/>
              <a:ea typeface="HGSMinchoE" panose="02020900000000000000" pitchFamily="18" charset="-128"/>
            </a:endParaRPr>
          </a:p>
          <a:p>
            <a:r>
              <a:rPr lang="ja-JP" altLang="en-US" b="1" dirty="0">
                <a:latin typeface="HGSMinchoE" panose="02020900000000000000" pitchFamily="18" charset="-128"/>
                <a:ea typeface="HGSMinchoE" panose="02020900000000000000" pitchFamily="18" charset="-128"/>
              </a:rPr>
              <a:t>クラブ、ローターアクトクラブ、</a:t>
            </a:r>
            <a:r>
              <a:rPr lang="en-US" altLang="ja-JP" b="1" dirty="0">
                <a:latin typeface="HGSMinchoE" panose="02020900000000000000" pitchFamily="18" charset="-128"/>
                <a:ea typeface="HGSMinchoE" panose="02020900000000000000" pitchFamily="18" charset="-128"/>
              </a:rPr>
              <a:t>RI </a:t>
            </a:r>
            <a:r>
              <a:rPr lang="ja-JP" altLang="en-US" b="1" dirty="0">
                <a:latin typeface="HGSMinchoE" panose="02020900000000000000" pitchFamily="18" charset="-128"/>
                <a:ea typeface="HGSMinchoE" panose="02020900000000000000" pitchFamily="18" charset="-128"/>
              </a:rPr>
              <a:t>地区を支援すること</a:t>
            </a:r>
            <a:endParaRPr lang="en-US" altLang="ja-JP" b="1" dirty="0">
              <a:latin typeface="HGSMinchoE" panose="02020900000000000000" pitchFamily="18" charset="-128"/>
              <a:ea typeface="HGSMinchoE" panose="02020900000000000000" pitchFamily="18" charset="-128"/>
            </a:endParaRPr>
          </a:p>
          <a:p>
            <a:endParaRPr lang="en-US" altLang="ja-JP" b="1" dirty="0">
              <a:latin typeface="HGSMinchoE" panose="02020900000000000000" pitchFamily="18" charset="-128"/>
              <a:ea typeface="HGSMinchoE" panose="02020900000000000000" pitchFamily="18" charset="-128"/>
            </a:endParaRPr>
          </a:p>
          <a:p>
            <a:r>
              <a:rPr lang="ja-JP" altLang="en-US" b="1" dirty="0">
                <a:latin typeface="HGSMinchoE" panose="02020900000000000000" pitchFamily="18" charset="-128"/>
                <a:ea typeface="HGSMinchoE" panose="02020900000000000000" pitchFamily="18" charset="-128"/>
              </a:rPr>
              <a:t>全世界にわたって、ロータリーを奨励し、助長し、拡大し管理すること</a:t>
            </a:r>
            <a:endParaRPr lang="en-US" altLang="ja-JP" b="1" dirty="0">
              <a:latin typeface="HGSMinchoE" panose="02020900000000000000" pitchFamily="18" charset="-128"/>
              <a:ea typeface="HGSMinchoE" panose="02020900000000000000" pitchFamily="18" charset="-128"/>
            </a:endParaRPr>
          </a:p>
          <a:p>
            <a:pPr marL="0" indent="0">
              <a:buNone/>
            </a:pPr>
            <a:endParaRPr lang="en-US" altLang="ja-JP" b="1" dirty="0">
              <a:latin typeface="HGSMinchoE" panose="02020900000000000000" pitchFamily="18" charset="-128"/>
              <a:ea typeface="HGSMinchoE" panose="02020900000000000000" pitchFamily="18" charset="-128"/>
            </a:endParaRPr>
          </a:p>
          <a:p>
            <a:pPr marL="0" indent="0">
              <a:buNone/>
            </a:pPr>
            <a:r>
              <a:rPr lang="ja-JP" altLang="en-US" b="1" dirty="0">
                <a:latin typeface="HGSMinchoE" panose="02020900000000000000" pitchFamily="18" charset="-128"/>
                <a:ea typeface="HGSMinchoE" panose="02020900000000000000" pitchFamily="18" charset="-128"/>
              </a:rPr>
              <a:t>とされています。</a:t>
            </a:r>
            <a:endParaRPr lang="en-US" altLang="ja-JP" b="1" dirty="0">
              <a:latin typeface="HGSMinchoE" panose="02020900000000000000" pitchFamily="18" charset="-128"/>
              <a:ea typeface="HGSMinchoE" panose="02020900000000000000" pitchFamily="18" charset="-128"/>
            </a:endParaRPr>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17</a:t>
            </a:fld>
            <a:endParaRPr kumimoji="1" lang="ja-JP" altLang="en-US"/>
          </a:p>
        </p:txBody>
      </p:sp>
    </p:spTree>
    <p:extLst>
      <p:ext uri="{BB962C8B-B14F-4D97-AF65-F5344CB8AC3E}">
        <p14:creationId xmlns:p14="http://schemas.microsoft.com/office/powerpoint/2010/main" val="256853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国際ロータリーは</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４つの優先事項</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１「より大きなインパクトをもたらす」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２「参加者の基盤を広げる」</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３「参加者の積極的なかかわりを促す」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４「適応力を高める」</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en-US"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です。内容についてはお手元に資料が配布されています。ご確認ください。</a:t>
            </a:r>
            <a:endParaRPr lang="en-US"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kumimoji="1" lang="ja-JP" altLang="en-US" b="1" dirty="0"/>
              <a:t>そしてそれを元にデ・カマルゴ</a:t>
            </a:r>
            <a:r>
              <a:rPr kumimoji="1" lang="en-US" altLang="ja-JP" b="1" dirty="0"/>
              <a:t>RI</a:t>
            </a:r>
            <a:r>
              <a:rPr kumimoji="1" lang="ja-JP" altLang="en-US" b="1" dirty="0"/>
              <a:t>会長は「よいことのために手を取り合おう」</a:t>
            </a:r>
            <a:endParaRPr kumimoji="1" lang="en-US" altLang="ja-JP" b="1" dirty="0"/>
          </a:p>
          <a:p>
            <a:r>
              <a:rPr kumimoji="1" lang="ja-JP" altLang="en-US" b="1" dirty="0"/>
              <a:t>「</a:t>
            </a:r>
            <a:r>
              <a:rPr kumimoji="1" lang="en-US" altLang="ja-JP" b="1" dirty="0"/>
              <a:t>Unite for good</a:t>
            </a:r>
            <a:r>
              <a:rPr kumimoji="1" lang="ja-JP" altLang="en-US" b="1" dirty="0"/>
              <a:t>」のメッセージを発表しました。内容については先ほど</a:t>
            </a:r>
            <a:endParaRPr kumimoji="1" lang="en-US" altLang="ja-JP" b="1" dirty="0"/>
          </a:p>
          <a:p>
            <a:r>
              <a:rPr kumimoji="1" lang="ja-JP" altLang="en-US" b="1" dirty="0"/>
              <a:t>玉井エレクトから報告がありました。</a:t>
            </a:r>
            <a:endParaRPr kumimoji="1" lang="en-US" altLang="ja-JP" b="1" dirty="0"/>
          </a:p>
          <a:p>
            <a:r>
              <a:rPr kumimoji="1" lang="ja-JP" altLang="en-US" b="1" dirty="0"/>
              <a:t>是非、メッセージをご理解いただきクラブの活動の指針にしてください。</a:t>
            </a:r>
            <a:endParaRPr kumimoji="1" lang="en-US" altLang="ja-JP" b="1"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18</a:t>
            </a:fld>
            <a:endParaRPr kumimoji="1" lang="ja-JP" altLang="en-US"/>
          </a:p>
        </p:txBody>
      </p:sp>
    </p:spTree>
    <p:extLst>
      <p:ext uri="{BB962C8B-B14F-4D97-AF65-F5344CB8AC3E}">
        <p14:creationId xmlns:p14="http://schemas.microsoft.com/office/powerpoint/2010/main" val="293267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lvl="1" indent="0">
              <a:buNone/>
            </a:pPr>
            <a:r>
              <a:rPr lang="ja-JP" altLang="en-US" sz="1100" b="1" dirty="0"/>
              <a:t>これらのメッセージについては玉井エレクトから詳しい説明発表されました</a:t>
            </a:r>
            <a:endParaRPr lang="en-US" altLang="ja-JP" sz="1100" b="1" dirty="0"/>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19</a:t>
            </a:fld>
            <a:endParaRPr kumimoji="1" lang="ja-JP" altLang="en-US"/>
          </a:p>
        </p:txBody>
      </p:sp>
    </p:spTree>
    <p:extLst>
      <p:ext uri="{BB962C8B-B14F-4D97-AF65-F5344CB8AC3E}">
        <p14:creationId xmlns:p14="http://schemas.microsoft.com/office/powerpoint/2010/main" val="97156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kern="0" dirty="0">
                <a:effectLst/>
                <a:latin typeface="游明朝" panose="02020400000000000000" pitchFamily="18" charset="-128"/>
                <a:ea typeface="ＭＳ Ｐゴシック" panose="020B0600070205080204" pitchFamily="50" charset="-128"/>
                <a:cs typeface="ＭＳ Ｐゴシック" panose="020B0600070205080204" pitchFamily="50" charset="-128"/>
              </a:rPr>
              <a:t>さて、私の肩書きが研修リーダーから今年度よりラーニングファシリテーターとなりました。</a:t>
            </a:r>
            <a:endParaRPr lang="en-US" altLang="ja-JP" sz="1800" b="1" kern="0" dirty="0">
              <a:effectLst/>
              <a:latin typeface="游明朝" panose="02020400000000000000" pitchFamily="18"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kern="0" dirty="0">
                <a:effectLst/>
                <a:latin typeface="游明朝" panose="02020400000000000000" pitchFamily="18" charset="-128"/>
                <a:ea typeface="ＭＳ Ｐゴシック" panose="020B0600070205080204" pitchFamily="50" charset="-128"/>
                <a:cs typeface="ＭＳ Ｐゴシック" panose="020B0600070205080204" pitchFamily="50" charset="-128"/>
              </a:rPr>
              <a:t>ここにありますように</a:t>
            </a:r>
            <a:endParaRPr lang="en-US" altLang="ja-JP" sz="1800" b="1" kern="0" dirty="0">
              <a:effectLst/>
              <a:latin typeface="游明朝" panose="02020400000000000000" pitchFamily="18"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kern="0" dirty="0">
                <a:effectLst/>
                <a:latin typeface="游明朝" panose="02020400000000000000" pitchFamily="18" charset="-128"/>
                <a:ea typeface="ＭＳ Ｐゴシック" panose="020B0600070205080204" pitchFamily="50" charset="-128"/>
                <a:cs typeface="ＭＳ Ｐゴシック" panose="020B0600070205080204" pitchFamily="50" charset="-128"/>
              </a:rPr>
              <a:t>「教える」のではなく、「学びを引き出す」存在が、ラーニングファシリテーターです。</a:t>
            </a:r>
            <a:endParaRPr lang="en-US" altLang="ja-JP" sz="1800" b="1" kern="0" dirty="0">
              <a:effectLst/>
              <a:latin typeface="游明朝" panose="02020400000000000000" pitchFamily="18"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b="1" kern="0" dirty="0">
              <a:effectLst/>
              <a:latin typeface="游明朝" panose="02020400000000000000" pitchFamily="18"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dirty="0">
                <a:solidFill>
                  <a:srgbClr val="333333"/>
                </a:solidFill>
                <a:effectLst/>
                <a:latin typeface="Arial" panose="020B0604020202020204" pitchFamily="34" charset="0"/>
                <a:ea typeface="游明朝" panose="02020400000000000000" pitchFamily="18" charset="-128"/>
                <a:cs typeface="Arial" panose="020B0604020202020204" pitchFamily="34" charset="0"/>
              </a:rPr>
              <a:t>出村年度から従来の研修リーダーの名称から</a:t>
            </a:r>
            <a:r>
              <a:rPr lang="en-US" altLang="ja-JP" sz="1800" b="1" dirty="0">
                <a:solidFill>
                  <a:srgbClr val="333333"/>
                </a:solidFill>
                <a:effectLst/>
                <a:latin typeface="Arial" panose="020B0604020202020204" pitchFamily="34" charset="0"/>
                <a:ea typeface="游明朝" panose="02020400000000000000" pitchFamily="18" charset="-128"/>
              </a:rPr>
              <a:t>DLF</a:t>
            </a:r>
            <a:r>
              <a:rPr lang="ja-JP" altLang="ja-JP" sz="1800" b="1" dirty="0">
                <a:solidFill>
                  <a:srgbClr val="333333"/>
                </a:solidFill>
                <a:effectLst/>
                <a:latin typeface="Arial" panose="020B0604020202020204" pitchFamily="34" charset="0"/>
                <a:ea typeface="游明朝" panose="02020400000000000000" pitchFamily="18" charset="-128"/>
                <a:cs typeface="Arial" panose="020B0604020202020204" pitchFamily="34" charset="0"/>
              </a:rPr>
              <a:t>（地区ラーニングファシリテーター）に変わりました。</a:t>
            </a:r>
            <a:endParaRPr lang="en-US" altLang="ja-JP" sz="1800" b="1" dirty="0">
              <a:solidFill>
                <a:srgbClr val="333333"/>
              </a:solidFill>
              <a:effectLst/>
              <a:latin typeface="Arial" panose="020B0604020202020204" pitchFamily="34" charset="0"/>
              <a:ea typeface="游明朝"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dirty="0">
                <a:solidFill>
                  <a:srgbClr val="333333"/>
                </a:solidFill>
                <a:effectLst/>
                <a:latin typeface="Arial" panose="020B0604020202020204" pitchFamily="34" charset="0"/>
                <a:ea typeface="游明朝" panose="02020400000000000000" pitchFamily="18" charset="-128"/>
                <a:cs typeface="Arial" panose="020B0604020202020204" pitchFamily="34" charset="0"/>
              </a:rPr>
              <a:t>時代は、トップダウンではなく、ボトムアップ！みんなで考え、魅力あるロータリーにしていく時代です。</a:t>
            </a:r>
            <a:br>
              <a:rPr lang="en-US" altLang="ja-JP" sz="1800" b="1" dirty="0">
                <a:solidFill>
                  <a:srgbClr val="333333"/>
                </a:solidFill>
                <a:effectLst/>
                <a:latin typeface="Arial" panose="020B0604020202020204" pitchFamily="34" charset="0"/>
                <a:ea typeface="游明朝" panose="02020400000000000000" pitchFamily="18" charset="-128"/>
              </a:rPr>
            </a:br>
            <a:endParaRPr lang="en-US" altLang="ja-JP" sz="1800" b="1" kern="0" dirty="0">
              <a:effectLst/>
              <a:latin typeface="游明朝" panose="02020400000000000000" pitchFamily="18"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ただ、今日は時間の関係上従来の講師ティーチャーで進めていきます。よろしくおねがいいたします。</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F021CB2-23FF-49AB-97DF-FFAE5F0816D8}" type="slidenum">
              <a:rPr kumimoji="1" lang="ja-JP" altLang="en-US" smtClean="0"/>
              <a:t>2</a:t>
            </a:fld>
            <a:endParaRPr kumimoji="1" lang="ja-JP" altLang="en-US"/>
          </a:p>
        </p:txBody>
      </p:sp>
    </p:spTree>
    <p:extLst>
      <p:ext uri="{BB962C8B-B14F-4D97-AF65-F5344CB8AC3E}">
        <p14:creationId xmlns:p14="http://schemas.microsoft.com/office/powerpoint/2010/main" val="3770682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lvl="1" indent="0">
              <a:buNone/>
            </a:pPr>
            <a:endParaRPr lang="en-US" altLang="ja-JP" sz="1050" b="1" dirty="0"/>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20</a:t>
            </a:fld>
            <a:endParaRPr kumimoji="1" lang="ja-JP" altLang="en-US"/>
          </a:p>
        </p:txBody>
      </p:sp>
    </p:spTree>
    <p:extLst>
      <p:ext uri="{BB962C8B-B14F-4D97-AF65-F5344CB8AC3E}">
        <p14:creationId xmlns:p14="http://schemas.microsoft.com/office/powerpoint/2010/main" val="1132620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845EB-D67E-9040-502A-EAB93EB366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BFB809-8E81-5EF5-9B8A-97F5138C23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FCBBB9-9DB3-DABF-9915-66C61CA964CC}"/>
              </a:ext>
            </a:extLst>
          </p:cNvPr>
          <p:cNvSpPr>
            <a:spLocks noGrp="1"/>
          </p:cNvSpPr>
          <p:nvPr>
            <p:ph type="body" idx="1"/>
          </p:nvPr>
        </p:nvSpPr>
        <p:spPr/>
        <p:txBody>
          <a:bodyPr/>
          <a:lstStyle/>
          <a:p>
            <a:pPr marL="457200" lvl="1" indent="0">
              <a:buNone/>
            </a:pPr>
            <a:endParaRPr lang="en-US" altLang="ja-JP" sz="1050" b="1" dirty="0"/>
          </a:p>
          <a:p>
            <a:endParaRPr kumimoji="1" lang="en-US" altLang="ja-JP" dirty="0"/>
          </a:p>
        </p:txBody>
      </p:sp>
      <p:sp>
        <p:nvSpPr>
          <p:cNvPr id="4" name="スライド番号プレースホルダー 3">
            <a:extLst>
              <a:ext uri="{FF2B5EF4-FFF2-40B4-BE49-F238E27FC236}">
                <a16:creationId xmlns:a16="http://schemas.microsoft.com/office/drawing/2014/main" id="{4BF548C9-C754-C2C1-0354-43C5FD01D59E}"/>
              </a:ext>
            </a:extLst>
          </p:cNvPr>
          <p:cNvSpPr>
            <a:spLocks noGrp="1"/>
          </p:cNvSpPr>
          <p:nvPr>
            <p:ph type="sldNum" sz="quarter" idx="5"/>
          </p:nvPr>
        </p:nvSpPr>
        <p:spPr/>
        <p:txBody>
          <a:bodyPr/>
          <a:lstStyle/>
          <a:p>
            <a:fld id="{B1140FB3-3BDD-CE40-8F7B-CCD6E10CD318}" type="slidenum">
              <a:rPr kumimoji="1" lang="ja-JP" altLang="en-US" smtClean="0"/>
              <a:t>21</a:t>
            </a:fld>
            <a:endParaRPr kumimoji="1" lang="ja-JP" altLang="en-US"/>
          </a:p>
        </p:txBody>
      </p:sp>
    </p:spTree>
    <p:extLst>
      <p:ext uri="{BB962C8B-B14F-4D97-AF65-F5344CB8AC3E}">
        <p14:creationId xmlns:p14="http://schemas.microsoft.com/office/powerpoint/2010/main" val="1944969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9EF18-AF22-EC1F-5ED2-131D1B645D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367404-1C3E-DED3-4CFA-811E8191D3B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182C9A-FE29-5F77-5A2E-6819FB40A811}"/>
              </a:ext>
            </a:extLst>
          </p:cNvPr>
          <p:cNvSpPr>
            <a:spLocks noGrp="1"/>
          </p:cNvSpPr>
          <p:nvPr>
            <p:ph type="body" idx="1"/>
          </p:nvPr>
        </p:nvSpPr>
        <p:spPr/>
        <p:txBody>
          <a:bodyPr/>
          <a:lstStyle/>
          <a:p>
            <a:pPr marL="457200" lvl="1" indent="0">
              <a:buNone/>
            </a:pPr>
            <a:r>
              <a:rPr lang="ja-JP" altLang="en-US" sz="1050" b="1" dirty="0"/>
              <a:t>そして玉井エレクトから</a:t>
            </a:r>
            <a:endParaRPr lang="en-US" altLang="ja-JP" sz="1050" b="1" dirty="0"/>
          </a:p>
          <a:p>
            <a:r>
              <a:rPr kumimoji="1" lang="ja-JP" altLang="en-US" b="1" dirty="0"/>
              <a:t>リバイバル「原点に立ち返り未来への繁栄」を願って</a:t>
            </a:r>
            <a:r>
              <a:rPr kumimoji="1" lang="en-US" altLang="ja-JP" b="1" dirty="0"/>
              <a:t>9</a:t>
            </a:r>
            <a:r>
              <a:rPr kumimoji="1" lang="ja-JP" altLang="en-US" b="1" dirty="0"/>
              <a:t>つの行動指針を発表されました。</a:t>
            </a:r>
            <a:endParaRPr kumimoji="1" lang="en-US" altLang="ja-JP" b="1" dirty="0"/>
          </a:p>
          <a:p>
            <a:r>
              <a:rPr kumimoji="1" lang="ja-JP" altLang="en-US" b="1" dirty="0"/>
              <a:t>会長の皆様におかれましては、クラブに持ち帰って会員皆さんと検討され</a:t>
            </a:r>
            <a:endParaRPr kumimoji="1" lang="en-US" altLang="ja-JP" b="1" dirty="0"/>
          </a:p>
          <a:p>
            <a:r>
              <a:rPr kumimoji="1" lang="ja-JP" altLang="en-US" b="1" dirty="0"/>
              <a:t>年度の目標、方針にご活用ください</a:t>
            </a:r>
            <a:endParaRPr kumimoji="1" lang="en-US" altLang="ja-JP" b="1" dirty="0"/>
          </a:p>
          <a:p>
            <a:endParaRPr kumimoji="1" lang="en-US" altLang="ja-JP" dirty="0"/>
          </a:p>
        </p:txBody>
      </p:sp>
      <p:sp>
        <p:nvSpPr>
          <p:cNvPr id="4" name="スライド番号プレースホルダー 3">
            <a:extLst>
              <a:ext uri="{FF2B5EF4-FFF2-40B4-BE49-F238E27FC236}">
                <a16:creationId xmlns:a16="http://schemas.microsoft.com/office/drawing/2014/main" id="{02F20793-6606-0C05-0DD3-FE9EA45F74BA}"/>
              </a:ext>
            </a:extLst>
          </p:cNvPr>
          <p:cNvSpPr>
            <a:spLocks noGrp="1"/>
          </p:cNvSpPr>
          <p:nvPr>
            <p:ph type="sldNum" sz="quarter" idx="5"/>
          </p:nvPr>
        </p:nvSpPr>
        <p:spPr/>
        <p:txBody>
          <a:bodyPr/>
          <a:lstStyle/>
          <a:p>
            <a:fld id="{B1140FB3-3BDD-CE40-8F7B-CCD6E10CD318}" type="slidenum">
              <a:rPr kumimoji="1" lang="ja-JP" altLang="en-US" smtClean="0"/>
              <a:t>22</a:t>
            </a:fld>
            <a:endParaRPr kumimoji="1" lang="ja-JP" altLang="en-US"/>
          </a:p>
        </p:txBody>
      </p:sp>
    </p:spTree>
    <p:extLst>
      <p:ext uri="{BB962C8B-B14F-4D97-AF65-F5344CB8AC3E}">
        <p14:creationId xmlns:p14="http://schemas.microsoft.com/office/powerpoint/2010/main" val="2497639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71624-2A18-A8D1-98A5-AAE9F24A32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8EEC34-DB29-DBFF-57EC-0B2E0117AD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F3B633-EE38-B987-3FD9-BC07041E9D94}"/>
              </a:ext>
            </a:extLst>
          </p:cNvPr>
          <p:cNvSpPr>
            <a:spLocks noGrp="1"/>
          </p:cNvSpPr>
          <p:nvPr>
            <p:ph type="body" idx="1"/>
          </p:nvPr>
        </p:nvSpPr>
        <p:spPr/>
        <p:txBody>
          <a:bodyPr/>
          <a:lstStyle/>
          <a:p>
            <a:pPr>
              <a:buFont typeface="Arial" panose="020B0604020202020204" pitchFamily="34" charset="0"/>
              <a:buNone/>
              <a:defRPr/>
            </a:pPr>
            <a:r>
              <a:rPr lang="ja-JP" altLang="en-US" sz="1200" b="1" dirty="0">
                <a:latin typeface="HGSMinchoE" panose="02020900000000000000" pitchFamily="18" charset="-128"/>
                <a:ea typeface="HGSMinchoE" panose="02020900000000000000" pitchFamily="18" charset="-128"/>
              </a:rPr>
              <a:t>さて、</a:t>
            </a:r>
            <a:r>
              <a:rPr lang="en-US" altLang="ja-JP" sz="1200" b="1" dirty="0">
                <a:latin typeface="HGSMinchoE" panose="02020900000000000000" pitchFamily="18" charset="-128"/>
                <a:ea typeface="HGSMinchoE" panose="02020900000000000000" pitchFamily="18" charset="-128"/>
              </a:rPr>
              <a:t>PETS</a:t>
            </a:r>
            <a:r>
              <a:rPr lang="ja-JP" altLang="en-US" sz="1200" b="1" dirty="0">
                <a:latin typeface="HGSMinchoE" panose="02020900000000000000" pitchFamily="18" charset="-128"/>
                <a:ea typeface="HGSMinchoE" panose="02020900000000000000" pitchFamily="18" charset="-128"/>
              </a:rPr>
              <a:t>にお集りのクラブ会長リーダーの皆さんと</a:t>
            </a:r>
            <a:endParaRPr lang="en-US" altLang="ja-JP" sz="1200" b="1" dirty="0">
              <a:latin typeface="HGSMinchoE" panose="02020900000000000000" pitchFamily="18" charset="-128"/>
              <a:ea typeface="HGSMinchoE" panose="02020900000000000000" pitchFamily="18" charset="-128"/>
            </a:endParaRPr>
          </a:p>
          <a:p>
            <a:pPr>
              <a:buFont typeface="Arial" panose="020B0604020202020204" pitchFamily="34" charset="0"/>
              <a:buNone/>
              <a:defRPr/>
            </a:pPr>
            <a:r>
              <a:rPr lang="ja-JP" altLang="en-US" sz="1200" b="1" dirty="0">
                <a:latin typeface="HGSMinchoE" panose="02020900000000000000" pitchFamily="18" charset="-128"/>
                <a:ea typeface="HGSMinchoE" panose="02020900000000000000" pitchFamily="18" charset="-128"/>
              </a:rPr>
              <a:t>非営利団体であるロータリークラブのリーダーについて考えてみたいと思います。</a:t>
            </a:r>
            <a:endParaRPr lang="en-US" altLang="ja-JP" sz="1200" b="1" dirty="0">
              <a:latin typeface="HGSMinchoE" panose="02020900000000000000" pitchFamily="18" charset="-128"/>
              <a:ea typeface="HGSMinchoE" panose="02020900000000000000" pitchFamily="18" charset="-128"/>
            </a:endParaRPr>
          </a:p>
          <a:p>
            <a:pPr>
              <a:buFont typeface="Arial" panose="020B0604020202020204" pitchFamily="34" charset="0"/>
              <a:buNone/>
              <a:defRPr/>
            </a:pPr>
            <a:r>
              <a:rPr lang="ja-JP" altLang="en-US" sz="1200" b="1" dirty="0">
                <a:latin typeface="HGSMinchoE" panose="02020900000000000000" pitchFamily="18" charset="-128"/>
                <a:ea typeface="HGSMinchoE" panose="02020900000000000000" pitchFamily="18" charset="-128"/>
              </a:rPr>
              <a:t>ここに</a:t>
            </a:r>
            <a:r>
              <a:rPr lang="en-US" altLang="ja-JP" sz="1200" b="1" dirty="0">
                <a:latin typeface="HGSMinchoE" panose="02020900000000000000" pitchFamily="18" charset="-128"/>
                <a:ea typeface="HGSMinchoE" panose="02020900000000000000" pitchFamily="18" charset="-128"/>
              </a:rPr>
              <a:t>RLI</a:t>
            </a:r>
            <a:r>
              <a:rPr lang="ja-JP" altLang="en-US" sz="1200" b="1" dirty="0">
                <a:latin typeface="HGSMinchoE" panose="02020900000000000000" pitchFamily="18" charset="-128"/>
                <a:ea typeface="HGSMinchoE" panose="02020900000000000000" pitchFamily="18" charset="-128"/>
              </a:rPr>
              <a:t>　における参加会員皆さんからのリーダーシップの項目を掲げてみました。</a:t>
            </a:r>
            <a:endParaRPr lang="en-US" altLang="ja-JP" sz="1200" b="1" dirty="0">
              <a:latin typeface="HGSMinchoE" panose="02020900000000000000" pitchFamily="18" charset="-128"/>
              <a:ea typeface="HGSMinchoE" panose="02020900000000000000" pitchFamily="18" charset="-128"/>
            </a:endParaRPr>
          </a:p>
          <a:p>
            <a:pPr>
              <a:buFont typeface="Arial" panose="020B0604020202020204" pitchFamily="34" charset="0"/>
              <a:buNone/>
              <a:defRPr/>
            </a:pPr>
            <a:r>
              <a:rPr lang="ja-JP" altLang="en-US" sz="1200" b="1" dirty="0">
                <a:latin typeface="HGSMinchoE" panose="02020900000000000000" pitchFamily="18" charset="-128"/>
                <a:ea typeface="HGSMinchoE" panose="02020900000000000000" pitchFamily="18" charset="-128"/>
              </a:rPr>
              <a:t>どうでしょうか？</a:t>
            </a:r>
          </a:p>
          <a:p>
            <a:endParaRPr kumimoji="1" lang="en-US" altLang="ja-JP" dirty="0"/>
          </a:p>
        </p:txBody>
      </p:sp>
      <p:sp>
        <p:nvSpPr>
          <p:cNvPr id="4" name="スライド番号プレースホルダー 3">
            <a:extLst>
              <a:ext uri="{FF2B5EF4-FFF2-40B4-BE49-F238E27FC236}">
                <a16:creationId xmlns:a16="http://schemas.microsoft.com/office/drawing/2014/main" id="{C0B2BA9F-D12F-F2B7-CBA8-3D932C1A56FD}"/>
              </a:ext>
            </a:extLst>
          </p:cNvPr>
          <p:cNvSpPr>
            <a:spLocks noGrp="1"/>
          </p:cNvSpPr>
          <p:nvPr>
            <p:ph type="sldNum" sz="quarter" idx="5"/>
          </p:nvPr>
        </p:nvSpPr>
        <p:spPr/>
        <p:txBody>
          <a:bodyPr/>
          <a:lstStyle/>
          <a:p>
            <a:fld id="{B1140FB3-3BDD-CE40-8F7B-CCD6E10CD318}" type="slidenum">
              <a:rPr kumimoji="1" lang="ja-JP" altLang="en-US" smtClean="0"/>
              <a:t>23</a:t>
            </a:fld>
            <a:endParaRPr kumimoji="1" lang="ja-JP" altLang="en-US"/>
          </a:p>
        </p:txBody>
      </p:sp>
    </p:spTree>
    <p:extLst>
      <p:ext uri="{BB962C8B-B14F-4D97-AF65-F5344CB8AC3E}">
        <p14:creationId xmlns:p14="http://schemas.microsoft.com/office/powerpoint/2010/main" val="144488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kern="0" dirty="0">
                <a:ea typeface="ＭＳ Ｐゴシック" panose="020B0600070205080204" pitchFamily="50" charset="-128"/>
                <a:cs typeface="ＭＳ Ｐゴシック" panose="020B0600070205080204" pitchFamily="50" charset="-128"/>
              </a:rPr>
              <a:t>ピーター・ドラッガーのリーダー論です</a:t>
            </a:r>
            <a:endParaRPr lang="en-US" altLang="ja-JP" sz="1200" b="1" kern="0" dirty="0">
              <a:ea typeface="ＭＳ Ｐゴシック" panose="020B0600070205080204" pitchFamily="50" charset="-128"/>
              <a:cs typeface="ＭＳ Ｐゴシック" panose="020B0600070205080204" pitchFamily="50" charset="-128"/>
            </a:endParaRPr>
          </a:p>
          <a:p>
            <a:r>
              <a:rPr lang="ja-JP" altLang="en-US" sz="1200" b="1" kern="0" dirty="0">
                <a:ea typeface="ＭＳ Ｐゴシック" panose="020B0600070205080204" pitchFamily="50" charset="-128"/>
                <a:cs typeface="ＭＳ Ｐゴシック" panose="020B0600070205080204" pitchFamily="50" charset="-128"/>
              </a:rPr>
              <a:t>リーダーとは</a:t>
            </a:r>
            <a:endParaRPr lang="en-US" altLang="ja-JP" sz="1200" b="1" kern="0" dirty="0">
              <a:ea typeface="ＭＳ Ｐゴシック" panose="020B0600070205080204" pitchFamily="50" charset="-128"/>
              <a:cs typeface="ＭＳ Ｐゴシック" panose="020B0600070205080204" pitchFamily="50" charset="-128"/>
            </a:endParaRPr>
          </a:p>
          <a:p>
            <a:endParaRPr lang="en-US" altLang="ja-JP" sz="1200" b="1" kern="0" dirty="0">
              <a:effectLst/>
              <a:ea typeface="ＭＳ Ｐゴシック" panose="020B0600070205080204" pitchFamily="50" charset="-128"/>
              <a:cs typeface="ＭＳ Ｐゴシック" panose="020B0600070205080204" pitchFamily="50" charset="-128"/>
            </a:endParaRPr>
          </a:p>
          <a:p>
            <a:r>
              <a:rPr lang="ja-JP" altLang="ja-JP" sz="1200" b="1" kern="0" dirty="0">
                <a:effectLst/>
                <a:ea typeface="ＭＳ Ｐゴシック" panose="020B0600070205080204" pitchFamily="50" charset="-128"/>
                <a:cs typeface="ＭＳ Ｐゴシック" panose="020B0600070205080204" pitchFamily="50" charset="-128"/>
              </a:rPr>
              <a:t>フォロワー（部下）がいることではない。リーダーとは成果を上げる者である。</a:t>
            </a:r>
            <a:br>
              <a:rPr lang="en-US" altLang="ja-JP" sz="1200" b="1" kern="0" dirty="0">
                <a:effectLst/>
                <a:ea typeface="ＭＳ Ｐゴシック" panose="020B0600070205080204" pitchFamily="50" charset="-128"/>
                <a:cs typeface="ＭＳ Ｐゴシック" panose="020B0600070205080204" pitchFamily="50" charset="-128"/>
              </a:rPr>
            </a:br>
            <a:endParaRPr lang="ja-JP" altLang="en-US" sz="1200"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4577C688-9FB6-4ED9-AD8B-4FDD8601088C}" type="slidenum">
              <a:rPr kumimoji="1" lang="ja-JP" altLang="en-US" smtClean="0"/>
              <a:t>24</a:t>
            </a:fld>
            <a:endParaRPr kumimoji="1" lang="ja-JP" altLang="en-US"/>
          </a:p>
        </p:txBody>
      </p:sp>
    </p:spTree>
    <p:extLst>
      <p:ext uri="{BB962C8B-B14F-4D97-AF65-F5344CB8AC3E}">
        <p14:creationId xmlns:p14="http://schemas.microsoft.com/office/powerpoint/2010/main" val="2187124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F6BC3-8930-D238-E38E-1C1D341547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DDC465-2784-40A4-520E-DA515E253C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37D143-2EC9-1C64-64A0-E4FCECE1BC94}"/>
              </a:ext>
            </a:extLst>
          </p:cNvPr>
          <p:cNvSpPr>
            <a:spLocks noGrp="1"/>
          </p:cNvSpPr>
          <p:nvPr>
            <p:ph type="body" idx="1"/>
          </p:nvPr>
        </p:nvSpPr>
        <p:spPr/>
        <p:txBody>
          <a:bodyPr/>
          <a:lstStyle/>
          <a:p>
            <a:pPr lvl="0" algn="l">
              <a:tabLst>
                <a:tab pos="457200" algn="l"/>
              </a:tabLst>
            </a:pP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そして、</a:t>
            </a:r>
            <a:endPar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0" algn="l">
              <a:tabLst>
                <a:tab pos="457200" algn="l"/>
              </a:tabLst>
            </a:pPr>
            <a:r>
              <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リーダーシップ</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地位</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ではなく</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責任</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a:t>
            </a:r>
            <a:r>
              <a:rPr lang="ja-JP" altLang="en-US"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す。</a:t>
            </a:r>
            <a:endParaRPr lang="ja-JP" altLang="ja-JP"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endPar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「指示</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出</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す</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ではなく、</a:t>
            </a:r>
            <a:endParaRPr lang="en-US"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1" algn="l">
              <a:buSzPts val="1000"/>
              <a:tabLst>
                <a:tab pos="914400" algn="l"/>
              </a:tabLst>
            </a:pPr>
            <a:r>
              <a:rPr lang="ja-JP" altLang="en-US"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en-US"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「成果</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出</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すために</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責任</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持</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つ</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a:t>
            </a:r>
            <a:endParaRPr lang="en-US"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地位</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や</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権限</a:t>
            </a:r>
            <a:r>
              <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ではなく、</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チーム</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導</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くこと</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認</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められる</a:t>
            </a:r>
            <a:endPar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3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tabLst>
                <a:tab pos="457200" algn="l"/>
              </a:tabLst>
            </a:pPr>
            <a:r>
              <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には</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フォロワー（支持者）</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必要</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とされ</a:t>
            </a:r>
            <a:endParaRPr lang="ja-JP" altLang="ja-JP"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endPar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r>
              <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誰</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もついてこない</a:t>
            </a:r>
            <a:r>
              <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なら、それは</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ではなく</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単</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なる</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「役職者」</a:t>
            </a:r>
            <a:r>
              <a:rPr lang="ja-JP" altLang="en-US"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です。</a:t>
            </a:r>
            <a:endPar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信頼</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ビジョン</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示</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し</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、共感</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得</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ること</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重要</a:t>
            </a:r>
            <a:r>
              <a:rPr lang="ja-JP" altLang="en-US"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です。</a:t>
            </a:r>
            <a:endParaRPr lang="ja-JP" altLang="en-US" sz="4400" b="1"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a:extLst>
              <a:ext uri="{FF2B5EF4-FFF2-40B4-BE49-F238E27FC236}">
                <a16:creationId xmlns:a16="http://schemas.microsoft.com/office/drawing/2014/main" id="{1A00F882-E651-203B-A5DB-420E55A5FD9E}"/>
              </a:ext>
            </a:extLst>
          </p:cNvPr>
          <p:cNvSpPr>
            <a:spLocks noGrp="1"/>
          </p:cNvSpPr>
          <p:nvPr>
            <p:ph type="sldNum" sz="quarter" idx="5"/>
          </p:nvPr>
        </p:nvSpPr>
        <p:spPr/>
        <p:txBody>
          <a:bodyPr/>
          <a:lstStyle/>
          <a:p>
            <a:fld id="{4577C688-9FB6-4ED9-AD8B-4FDD8601088C}" type="slidenum">
              <a:rPr kumimoji="1" lang="ja-JP" altLang="en-US" smtClean="0"/>
              <a:t>25</a:t>
            </a:fld>
            <a:endParaRPr kumimoji="1" lang="ja-JP" altLang="en-US"/>
          </a:p>
        </p:txBody>
      </p:sp>
    </p:spTree>
    <p:extLst>
      <p:ext uri="{BB962C8B-B14F-4D97-AF65-F5344CB8AC3E}">
        <p14:creationId xmlns:p14="http://schemas.microsoft.com/office/powerpoint/2010/main" val="3368478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2E5B-FE60-027B-5CBA-E567F81857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586915-E89C-ECAF-1669-3B1578C7A04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132FDF0-3592-877F-2F60-1A69A1A9F9A8}"/>
              </a:ext>
            </a:extLst>
          </p:cNvPr>
          <p:cNvSpPr>
            <a:spLocks noGrp="1"/>
          </p:cNvSpPr>
          <p:nvPr>
            <p:ph type="body" idx="1"/>
          </p:nvPr>
        </p:nvSpPr>
        <p:spPr/>
        <p:txBody>
          <a:bodyPr/>
          <a:lstStyle/>
          <a:p>
            <a:pPr lvl="0" algn="l">
              <a:tabLst>
                <a:tab pos="457200" algn="l"/>
              </a:tabLst>
            </a:pPr>
            <a:r>
              <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仕事</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「成果</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上</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げること</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0" algn="l">
              <a:tabLst>
                <a:tab pos="457200" algn="l"/>
              </a:tabLst>
            </a:pPr>
            <a:endParaRPr lang="ja-JP" alt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組織</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目的</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沿</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って</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成果</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出</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し、</a:t>
            </a:r>
            <a:endPar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1" algn="l">
              <a:buSzPts val="1000"/>
              <a:tabLst>
                <a:tab pos="914400" algn="l"/>
              </a:tabLst>
            </a:pPr>
            <a:r>
              <a:rPr lang="ja-JP" altLang="en-US"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メンバー</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en-US"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能</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力</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発揮</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できる</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環境</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作</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る</a:t>
            </a:r>
            <a:r>
              <a:rPr lang="en-US"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ことが</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役割</a:t>
            </a:r>
            <a:r>
              <a:rPr lang="ja-JP" altLang="en-US"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とされ</a:t>
            </a:r>
            <a:endPar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動</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かすこと</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よりも、</a:t>
            </a:r>
            <a:endPar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1" algn="l">
              <a:buSzPts val="1000"/>
              <a:tabLst>
                <a:tab pos="914400" algn="l"/>
              </a:tabLst>
            </a:pPr>
            <a:r>
              <a:rPr lang="ja-JP" altLang="en-US"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自発的</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動</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く</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環境</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作</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ること</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重要</a:t>
            </a:r>
            <a:r>
              <a:rPr lang="ja-JP" altLang="en-US"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です</a:t>
            </a:r>
            <a:endPar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2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tabLst>
                <a:tab pos="457200" algn="l"/>
              </a:tabLst>
            </a:pPr>
            <a:r>
              <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「カリスマ」</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不要</a:t>
            </a:r>
            <a:endPar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0" algn="l">
              <a:tabLst>
                <a:tab pos="457200" algn="l"/>
              </a:tabLst>
            </a:pPr>
            <a:endParaRPr lang="ja-JP" altLang="ja-JP" sz="11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a:t>
            </a:r>
            <a:r>
              <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特</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別</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カリスマ性</a:t>
            </a:r>
            <a:r>
              <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必要</a:t>
            </a:r>
            <a:r>
              <a:rPr lang="ja-JP" altLang="en-US"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ありません</a:t>
            </a:r>
            <a:endParaRPr lang="en-US"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「誠実</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さ</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」「責任感」「継続的</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努力</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信頼</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得</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るべき</a:t>
            </a:r>
            <a:r>
              <a:rPr lang="ja-JP" altLang="en-US"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です。</a:t>
            </a:r>
            <a:endParaRPr lang="ja-JP" altLang="ja-JP" sz="3200" b="1" kern="100" dirty="0">
              <a:solidFill>
                <a:srgbClr val="FF0066"/>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9EEE73F6-60C7-A900-3F2E-68CBEBCC757A}"/>
              </a:ext>
            </a:extLst>
          </p:cNvPr>
          <p:cNvSpPr>
            <a:spLocks noGrp="1"/>
          </p:cNvSpPr>
          <p:nvPr>
            <p:ph type="sldNum" sz="quarter" idx="5"/>
          </p:nvPr>
        </p:nvSpPr>
        <p:spPr/>
        <p:txBody>
          <a:bodyPr/>
          <a:lstStyle/>
          <a:p>
            <a:fld id="{4577C688-9FB6-4ED9-AD8B-4FDD8601088C}" type="slidenum">
              <a:rPr kumimoji="1" lang="ja-JP" altLang="en-US" smtClean="0"/>
              <a:t>26</a:t>
            </a:fld>
            <a:endParaRPr kumimoji="1" lang="ja-JP" altLang="en-US"/>
          </a:p>
        </p:txBody>
      </p:sp>
    </p:spTree>
    <p:extLst>
      <p:ext uri="{BB962C8B-B14F-4D97-AF65-F5344CB8AC3E}">
        <p14:creationId xmlns:p14="http://schemas.microsoft.com/office/powerpoint/2010/main" val="1338747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F37C-9F6A-4727-9D60-787848DC1F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802323-36F0-422E-0F73-96F05EFAF1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1B5E21-E13C-14D7-B216-F5B64890EF15}"/>
              </a:ext>
            </a:extLst>
          </p:cNvPr>
          <p:cNvSpPr>
            <a:spLocks noGrp="1"/>
          </p:cNvSpPr>
          <p:nvPr>
            <p:ph type="body" idx="1"/>
          </p:nvPr>
        </p:nvSpPr>
        <p:spPr/>
        <p:txBody>
          <a:bodyPr/>
          <a:lstStyle/>
          <a:p>
            <a:pPr algn="l"/>
            <a:r>
              <a:rPr lang="ja-JP" altLang="en-US"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「人を従わせること」</a:t>
            </a:r>
            <a:endParaRPr lang="en-US" altLang="ja-JP"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endParaRPr lang="en-US" altLang="ja-JP"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成果を生み出し、</a:t>
            </a:r>
            <a:endParaRPr lang="en-US" altLang="ja-JP" sz="1200" b="1" kern="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フォロワーがついてくるような環境を作ること </a:t>
            </a:r>
            <a:endParaRPr lang="en-US" altLang="ja-JP"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endParaRPr lang="en-US" altLang="ja-JP" sz="18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12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11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とは</a:t>
            </a:r>
            <a:r>
              <a:rPr lang="ja-JP"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付</a:t>
            </a:r>
            <a:r>
              <a:rPr lang="ja-JP" altLang="ja-JP" sz="11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き</a:t>
            </a:r>
            <a:r>
              <a:rPr lang="ja-JP"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従</a:t>
            </a:r>
            <a:r>
              <a:rPr lang="ja-JP" altLang="ja-JP" sz="11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う</a:t>
            </a:r>
            <a:r>
              <a:rPr lang="ja-JP"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者</a:t>
            </a:r>
            <a:r>
              <a:rPr lang="ja-JP" altLang="ja-JP" sz="11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がいることで</a:t>
            </a:r>
            <a:r>
              <a:rPr lang="ja-JP"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成立</a:t>
            </a:r>
            <a:r>
              <a:rPr lang="ja-JP" altLang="en-US"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します</a:t>
            </a:r>
            <a:r>
              <a:rPr lang="ja-JP"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en-US"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endParaRPr lang="en-US"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18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8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フォロワー</a:t>
            </a:r>
            <a:r>
              <a:rPr lang="ja-JP" altLang="ja-JP" sz="18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信頼</a:t>
            </a:r>
            <a:r>
              <a:rPr lang="ja-JP" altLang="ja-JP" sz="18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24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得</a:t>
            </a:r>
            <a:r>
              <a:rPr lang="ja-JP" altLang="ja-JP" sz="18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て</a:t>
            </a:r>
            <a:endParaRPr lang="en-US" altLang="ja-JP" sz="12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1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18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初</a:t>
            </a:r>
            <a:r>
              <a:rPr lang="ja-JP"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めて</a:t>
            </a:r>
            <a:r>
              <a:rPr lang="ja-JP" altLang="ja-JP" sz="2000" b="1"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真のリーダー</a:t>
            </a:r>
            <a:r>
              <a:rPr lang="ja-JP" altLang="ja-JP"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a:t>
            </a:r>
            <a:r>
              <a:rPr lang="ja-JP" altLang="en-US" sz="1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なります</a:t>
            </a:r>
            <a:r>
              <a:rPr lang="ja-JP" altLang="ja-JP" sz="18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ja-JP" altLang="ja-JP" sz="1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66780BAC-94E2-557C-9EC9-EB29415140AA}"/>
              </a:ext>
            </a:extLst>
          </p:cNvPr>
          <p:cNvSpPr>
            <a:spLocks noGrp="1"/>
          </p:cNvSpPr>
          <p:nvPr>
            <p:ph type="sldNum" sz="quarter" idx="5"/>
          </p:nvPr>
        </p:nvSpPr>
        <p:spPr/>
        <p:txBody>
          <a:bodyPr/>
          <a:lstStyle/>
          <a:p>
            <a:fld id="{4577C688-9FB6-4ED9-AD8B-4FDD8601088C}" type="slidenum">
              <a:rPr kumimoji="1" lang="ja-JP" altLang="en-US" smtClean="0"/>
              <a:t>27</a:t>
            </a:fld>
            <a:endParaRPr kumimoji="1" lang="ja-JP" altLang="en-US"/>
          </a:p>
        </p:txBody>
      </p:sp>
    </p:spTree>
    <p:extLst>
      <p:ext uri="{BB962C8B-B14F-4D97-AF65-F5344CB8AC3E}">
        <p14:creationId xmlns:p14="http://schemas.microsoft.com/office/powerpoint/2010/main" val="3305177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1AC5C-6399-80E0-71F3-A9D0F4CFE9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DA0CF6-80A1-5B21-C9E5-49D27B8230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3B6DE2-48E9-CF67-23BC-DFF82470B35E}"/>
              </a:ext>
            </a:extLst>
          </p:cNvPr>
          <p:cNvSpPr>
            <a:spLocks noGrp="1"/>
          </p:cNvSpPr>
          <p:nvPr>
            <p:ph type="body" idx="1"/>
          </p:nvPr>
        </p:nvSpPr>
        <p:spPr/>
        <p:txBody>
          <a:bodyPr/>
          <a:lstStyle/>
          <a:p>
            <a:pPr>
              <a:buFont typeface="Arial" panose="020B0604020202020204" pitchFamily="34" charset="0"/>
              <a:buNone/>
              <a:defRPr/>
            </a:pPr>
            <a:endParaRPr lang="en-US" altLang="ja-JP" sz="1200" dirty="0">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改めてドラッカーの言葉です。</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１．リーダーシップは自己規制と責任感の上に成り立つ</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２．リーダーにカリスマ性は不要である</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３，変化に対するイノベーションは重要である</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４．価値観が成長のプロセスを導く</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５．リーダーシップは地位や特権ではなく、責任である</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1200" b="1" dirty="0">
                <a:solidFill>
                  <a:schemeClr val="tx1">
                    <a:lumMod val="95000"/>
                    <a:lumOff val="5000"/>
                  </a:schemeClr>
                </a:solidFill>
                <a:latin typeface="HGSMinchoE" panose="02020900000000000000" pitchFamily="18" charset="-128"/>
                <a:ea typeface="HGSMinchoE" panose="02020900000000000000" pitchFamily="18" charset="-128"/>
              </a:rPr>
              <a:t>６．真の絆は互いの尊重と相互理解から生まれる</a:t>
            </a: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1200" b="1" dirty="0">
              <a:solidFill>
                <a:schemeClr val="tx1">
                  <a:lumMod val="95000"/>
                  <a:lumOff val="5000"/>
                </a:schemeClr>
              </a:solidFill>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ja-JP" altLang="en-US" sz="1200" dirty="0">
              <a:latin typeface="HGSMinchoE" panose="02020900000000000000" pitchFamily="18" charset="-128"/>
              <a:ea typeface="HGSMinchoE" panose="02020900000000000000" pitchFamily="18" charset="-128"/>
            </a:endParaRPr>
          </a:p>
          <a:p>
            <a:endParaRPr kumimoji="1" lang="en-US" altLang="ja-JP" dirty="0"/>
          </a:p>
        </p:txBody>
      </p:sp>
      <p:sp>
        <p:nvSpPr>
          <p:cNvPr id="4" name="スライド番号プレースホルダー 3">
            <a:extLst>
              <a:ext uri="{FF2B5EF4-FFF2-40B4-BE49-F238E27FC236}">
                <a16:creationId xmlns:a16="http://schemas.microsoft.com/office/drawing/2014/main" id="{EAB76FF9-DB64-EFF1-4B9A-30FF2CDFEB7A}"/>
              </a:ext>
            </a:extLst>
          </p:cNvPr>
          <p:cNvSpPr>
            <a:spLocks noGrp="1"/>
          </p:cNvSpPr>
          <p:nvPr>
            <p:ph type="sldNum" sz="quarter" idx="5"/>
          </p:nvPr>
        </p:nvSpPr>
        <p:spPr/>
        <p:txBody>
          <a:bodyPr/>
          <a:lstStyle/>
          <a:p>
            <a:fld id="{B1140FB3-3BDD-CE40-8F7B-CCD6E10CD318}" type="slidenum">
              <a:rPr kumimoji="1" lang="ja-JP" altLang="en-US" smtClean="0"/>
              <a:t>28</a:t>
            </a:fld>
            <a:endParaRPr kumimoji="1" lang="ja-JP" altLang="en-US"/>
          </a:p>
        </p:txBody>
      </p:sp>
    </p:spTree>
    <p:extLst>
      <p:ext uri="{BB962C8B-B14F-4D97-AF65-F5344CB8AC3E}">
        <p14:creationId xmlns:p14="http://schemas.microsoft.com/office/powerpoint/2010/main" val="262208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7013" y="0"/>
            <a:ext cx="3863975" cy="2174875"/>
          </a:xfrm>
        </p:spPr>
      </p:sp>
      <p:sp>
        <p:nvSpPr>
          <p:cNvPr id="3" name="ノート プレースホルダー 2"/>
          <p:cNvSpPr>
            <a:spLocks noGrp="1"/>
          </p:cNvSpPr>
          <p:nvPr>
            <p:ph type="body" idx="1"/>
          </p:nvPr>
        </p:nvSpPr>
        <p:spPr/>
        <p:txBody>
          <a:bodyPr/>
          <a:lstStyle/>
          <a:p>
            <a:r>
              <a:rPr kumimoji="1" lang="ja-JP" altLang="en-US" sz="1600" b="1" kern="1200" dirty="0">
                <a:solidFill>
                  <a:schemeClr val="tx1"/>
                </a:solidFill>
                <a:effectLst/>
                <a:latin typeface="Meiryo UI" panose="020B0604030504040204" pitchFamily="34" charset="-128"/>
                <a:ea typeface="Meiryo UI" panose="020B0604030504040204" pitchFamily="34" charset="-128"/>
                <a:cs typeface="+mn-cs"/>
              </a:rPr>
              <a:t>ここで、著名人の言葉を紹介いたします。</a:t>
            </a:r>
            <a:endParaRPr kumimoji="1" lang="en-US" altLang="ja-JP" sz="1600" b="1" kern="1200" dirty="0">
              <a:solidFill>
                <a:schemeClr val="tx1"/>
              </a:solidFill>
              <a:effectLst/>
              <a:latin typeface="Meiryo UI" panose="020B0604030504040204" pitchFamily="34" charset="-128"/>
              <a:ea typeface="Meiryo UI" panose="020B0604030504040204" pitchFamily="34" charset="-128"/>
              <a:cs typeface="+mn-cs"/>
            </a:endParaRPr>
          </a:p>
          <a:p>
            <a:endParaRPr kumimoji="1" lang="en-US" altLang="ja-JP" sz="1600" b="1" kern="1200" dirty="0">
              <a:solidFill>
                <a:schemeClr val="tx1"/>
              </a:solidFill>
              <a:effectLst/>
              <a:latin typeface="Meiryo UI" panose="020B0604030504040204" pitchFamily="34" charset="-128"/>
              <a:ea typeface="Meiryo UI" panose="020B0604030504040204" pitchFamily="34" charset="-128"/>
              <a:cs typeface="+mn-cs"/>
            </a:endParaRPr>
          </a:p>
          <a:p>
            <a:r>
              <a:rPr kumimoji="1" lang="ja-JP" altLang="ja-JP" sz="1600" b="1" kern="1200" dirty="0">
                <a:solidFill>
                  <a:schemeClr val="tx1"/>
                </a:solidFill>
                <a:effectLst/>
                <a:latin typeface="Meiryo UI" panose="020B0604030504040204" pitchFamily="34" charset="-128"/>
                <a:ea typeface="Meiryo UI" panose="020B0604030504040204" pitchFamily="34" charset="-128"/>
                <a:cs typeface="+mn-cs"/>
              </a:rPr>
              <a:t>リーダーとボスとの違いは何かと問われるが、リーダーの仕事は開かれているが、</a:t>
            </a:r>
            <a:endParaRPr kumimoji="1" lang="en-US" altLang="ja-JP" sz="1600" b="1" kern="1200" dirty="0">
              <a:solidFill>
                <a:schemeClr val="tx1"/>
              </a:solidFill>
              <a:effectLst/>
              <a:latin typeface="Meiryo UI" panose="020B0604030504040204" pitchFamily="34" charset="-128"/>
              <a:ea typeface="Meiryo UI" panose="020B0604030504040204" pitchFamily="34" charset="-128"/>
              <a:cs typeface="+mn-cs"/>
            </a:endParaRPr>
          </a:p>
          <a:p>
            <a:r>
              <a:rPr kumimoji="1" lang="ja-JP" altLang="ja-JP" sz="1600" b="1" kern="1200" dirty="0">
                <a:solidFill>
                  <a:schemeClr val="tx1"/>
                </a:solidFill>
                <a:effectLst/>
                <a:latin typeface="Meiryo UI" panose="020B0604030504040204" pitchFamily="34" charset="-128"/>
                <a:ea typeface="Meiryo UI" panose="020B0604030504040204" pitchFamily="34" charset="-128"/>
                <a:cs typeface="+mn-cs"/>
              </a:rPr>
              <a:t>ボスの仕事は隠されている。リーダーは導くが、ボスは強（し）いる。</a:t>
            </a:r>
            <a:r>
              <a:rPr kumimoji="1" lang="ja-JP" altLang="en-US" sz="1600" b="1" kern="1200" dirty="0">
                <a:solidFill>
                  <a:schemeClr val="tx1"/>
                </a:solidFill>
                <a:effectLst/>
                <a:latin typeface="Meiryo UI" panose="020B0604030504040204" pitchFamily="34" charset="-128"/>
                <a:ea typeface="Meiryo UI" panose="020B0604030504040204" pitchFamily="34" charset="-128"/>
                <a:cs typeface="+mn-cs"/>
              </a:rPr>
              <a:t>　　</a:t>
            </a:r>
            <a:r>
              <a:rPr kumimoji="1" lang="ja-JP" altLang="ja-JP" sz="1600" b="1" kern="1200" dirty="0">
                <a:solidFill>
                  <a:schemeClr val="tx1"/>
                </a:solidFill>
                <a:effectLst/>
                <a:latin typeface="Meiryo UI" panose="020B0604030504040204" pitchFamily="34" charset="-128"/>
                <a:ea typeface="Meiryo UI" panose="020B0604030504040204" pitchFamily="34" charset="-128"/>
                <a:cs typeface="+mn-cs"/>
              </a:rPr>
              <a:t>ルーズベルト大統領</a:t>
            </a:r>
          </a:p>
          <a:p>
            <a:endParaRPr kumimoji="1" lang="en-US" altLang="ja-JP" sz="1600" b="1" kern="1200" dirty="0">
              <a:solidFill>
                <a:schemeClr val="tx1"/>
              </a:solidFill>
              <a:effectLst/>
              <a:latin typeface="Meiryo UI" panose="020B0604030504040204" pitchFamily="34" charset="-128"/>
              <a:ea typeface="Meiryo UI" panose="020B0604030504040204" pitchFamily="34" charset="-128"/>
              <a:cs typeface="+mn-cs"/>
            </a:endParaRPr>
          </a:p>
          <a:p>
            <a:r>
              <a:rPr kumimoji="1" lang="ja-JP" altLang="ja-JP" sz="1600" b="1" kern="1200" dirty="0">
                <a:solidFill>
                  <a:schemeClr val="tx1"/>
                </a:solidFill>
                <a:effectLst/>
                <a:latin typeface="Meiryo UI" panose="020B0604030504040204" pitchFamily="34" charset="-128"/>
                <a:ea typeface="Meiryo UI" panose="020B0604030504040204" pitchFamily="34" charset="-128"/>
                <a:cs typeface="+mn-cs"/>
              </a:rPr>
              <a:t>リーダーとは「希望を配る人」のことだ。</a:t>
            </a:r>
            <a:r>
              <a:rPr kumimoji="1" lang="ja-JP" altLang="en-US" sz="1600" b="1" kern="1200" dirty="0">
                <a:solidFill>
                  <a:schemeClr val="tx1"/>
                </a:solidFill>
                <a:effectLst/>
                <a:latin typeface="Meiryo UI" panose="020B0604030504040204" pitchFamily="34" charset="-128"/>
                <a:ea typeface="Meiryo UI" panose="020B0604030504040204" pitchFamily="34" charset="-128"/>
                <a:cs typeface="+mn-cs"/>
              </a:rPr>
              <a:t>　　</a:t>
            </a:r>
            <a:r>
              <a:rPr kumimoji="1" lang="ja-JP" altLang="ja-JP" sz="1600" b="1" kern="1200" dirty="0">
                <a:solidFill>
                  <a:schemeClr val="tx1"/>
                </a:solidFill>
                <a:effectLst/>
                <a:latin typeface="Meiryo UI" panose="020B0604030504040204" pitchFamily="34" charset="-128"/>
                <a:ea typeface="Meiryo UI" panose="020B0604030504040204" pitchFamily="34" charset="-128"/>
                <a:cs typeface="+mn-cs"/>
              </a:rPr>
              <a:t>ナポレオン</a:t>
            </a:r>
            <a:endParaRPr kumimoji="1" lang="en-US" altLang="ja-JP" sz="1600" b="1" kern="1200" dirty="0">
              <a:solidFill>
                <a:schemeClr val="tx1"/>
              </a:solidFill>
              <a:effectLst/>
              <a:latin typeface="Meiryo UI" panose="020B0604030504040204" pitchFamily="34" charset="-128"/>
              <a:ea typeface="Meiryo UI" panose="020B0604030504040204" pitchFamily="34" charset="-128"/>
              <a:cs typeface="+mn-cs"/>
            </a:endParaRPr>
          </a:p>
        </p:txBody>
      </p:sp>
      <p:sp>
        <p:nvSpPr>
          <p:cNvPr id="4" name="スライド番号プレースホルダー 3"/>
          <p:cNvSpPr>
            <a:spLocks noGrp="1"/>
          </p:cNvSpPr>
          <p:nvPr>
            <p:ph type="sldNum" sz="quarter" idx="5"/>
          </p:nvPr>
        </p:nvSpPr>
        <p:spPr/>
        <p:txBody>
          <a:bodyPr/>
          <a:lstStyle/>
          <a:p>
            <a:fld id="{4D7C6F25-DECC-4B34-A921-C77E7FE9F7D8}" type="slidenum">
              <a:rPr kumimoji="1" lang="ja-JP" altLang="en-US" smtClean="0"/>
              <a:t>29</a:t>
            </a:fld>
            <a:endParaRPr kumimoji="1" lang="ja-JP" altLang="en-US"/>
          </a:p>
        </p:txBody>
      </p:sp>
    </p:spTree>
    <p:extLst>
      <p:ext uri="{BB962C8B-B14F-4D97-AF65-F5344CB8AC3E}">
        <p14:creationId xmlns:p14="http://schemas.microsoft.com/office/powerpoint/2010/main" val="288955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さて改めて</a:t>
            </a:r>
            <a:r>
              <a:rPr kumimoji="1" lang="en-US" altLang="ja-JP" b="1" dirty="0"/>
              <a:t>PETS</a:t>
            </a:r>
            <a:r>
              <a:rPr kumimoji="1" lang="ja-JP" altLang="en-US" b="1" dirty="0"/>
              <a:t>とは</a:t>
            </a:r>
            <a:endParaRPr kumimoji="1" lang="en-US" altLang="ja-JP" b="1" dirty="0"/>
          </a:p>
          <a:p>
            <a:r>
              <a:rPr lang="en-US" altLang="ja-JP" b="1" dirty="0">
                <a:solidFill>
                  <a:srgbClr val="FF0000"/>
                </a:solidFill>
              </a:rPr>
              <a:t>P</a:t>
            </a:r>
            <a:r>
              <a:rPr lang="en-US" altLang="ja-JP" b="1" dirty="0"/>
              <a:t>residents-</a:t>
            </a:r>
            <a:r>
              <a:rPr lang="en-US" altLang="ja-JP" b="1" dirty="0">
                <a:solidFill>
                  <a:srgbClr val="FF0000"/>
                </a:solidFill>
              </a:rPr>
              <a:t>e</a:t>
            </a:r>
            <a:r>
              <a:rPr lang="en-US" altLang="ja-JP" b="1" dirty="0"/>
              <a:t>lect </a:t>
            </a:r>
            <a:r>
              <a:rPr lang="en-US" altLang="ja-JP" b="1" dirty="0">
                <a:solidFill>
                  <a:srgbClr val="FF0000"/>
                </a:solidFill>
              </a:rPr>
              <a:t>T</a:t>
            </a:r>
            <a:r>
              <a:rPr lang="en-US" altLang="ja-JP" b="1" dirty="0"/>
              <a:t>raining </a:t>
            </a:r>
            <a:r>
              <a:rPr lang="en-US" altLang="ja-JP" b="1" dirty="0">
                <a:solidFill>
                  <a:srgbClr val="FF0000"/>
                </a:solidFill>
              </a:rPr>
              <a:t>S</a:t>
            </a:r>
            <a:r>
              <a:rPr lang="en-US" altLang="ja-JP" b="1" dirty="0"/>
              <a:t>eminar</a:t>
            </a:r>
          </a:p>
          <a:p>
            <a:r>
              <a:rPr lang="en-US" altLang="ja-JP" sz="1800" b="1" kern="1200" dirty="0">
                <a:solidFill>
                  <a:srgbClr val="000000"/>
                </a:solidFill>
                <a:effectLst/>
                <a:latin typeface="ＭＳ 明朝" panose="02020609040205080304" pitchFamily="49" charset="-128"/>
                <a:ea typeface="ＭＳ Ｐゴシック" panose="020B0600070205080204" pitchFamily="34" charset="-128"/>
                <a:cs typeface="Times New Roman" panose="02020603050405020304" pitchFamily="18" charset="0"/>
              </a:rPr>
              <a:t>RI</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理事が決定した通り地区内のクラブ会長エレクトを指導し、研修を行うために、</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PETS</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は、少なくとも</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1</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日半のセミナーとし、</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毎年、なるべく</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2</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月または</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3</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月中に開くものとする。とされ</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クラブ会長には必須のセミナーです。</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ガバナーエレクトも</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国際協議会を受けなければガバナーとして認められないのと同じ重要なセミナーです。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ガバナーエレクトが、</a:t>
            </a:r>
            <a:r>
              <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PETS</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を計画、実施、指導、監督するものとするとされています。</a:t>
            </a:r>
            <a:endParaRPr lang="en-US" altLang="ja-JP" sz="1800" b="1" u="sng" kern="1200" dirty="0">
              <a:solidFill>
                <a:srgbClr val="FF0000"/>
              </a:solidFill>
              <a:effectLst/>
              <a:latin typeface="ＭＳ 明朝" panose="02020609040205080304" pitchFamily="49" charset="-128"/>
              <a:ea typeface="ＭＳ Ｐゴシック" panose="020B0600070205080204" pitchFamily="34" charset="-128"/>
              <a:cs typeface="Times New Roman" panose="02020603050405020304" pitchFamily="18" charset="0"/>
            </a:endParaRPr>
          </a:p>
          <a:p>
            <a:r>
              <a:rPr lang="en-US" altLang="ja-JP" sz="1800" b="1" u="sng" kern="1200" dirty="0">
                <a:solidFill>
                  <a:srgbClr val="FF0000"/>
                </a:solidFill>
                <a:effectLst/>
                <a:latin typeface="ＭＳ 明朝" panose="02020609040205080304" pitchFamily="49" charset="-128"/>
                <a:ea typeface="ＭＳ Ｐゴシック" panose="020B0600070205080204" pitchFamily="34" charset="-128"/>
                <a:cs typeface="Times New Roman" panose="02020603050405020304" pitchFamily="18" charset="0"/>
              </a:rPr>
              <a:t>PETS</a:t>
            </a:r>
            <a:r>
              <a:rPr lang="ja-JP" altLang="ja-JP" sz="1800" b="1" u="sng" kern="1200" dirty="0">
                <a:solidFill>
                  <a:srgbClr val="FF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の目的</a:t>
            </a:r>
            <a:r>
              <a:rPr lang="ja-JP" altLang="en-US" sz="1800" b="1" u="sng" kern="1200" dirty="0">
                <a:solidFill>
                  <a:srgbClr val="FF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は</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・次期クラブ会長が次年度の会長となるための準備を整える</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・地区ガバナーエレクト及び次期ガバナー補佐に、次期会長の意欲を高め、協力関係を築く機会</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です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7013" y="0"/>
            <a:ext cx="3863975" cy="2174875"/>
          </a:xfrm>
        </p:spPr>
      </p:sp>
      <p:sp>
        <p:nvSpPr>
          <p:cNvPr id="3" name="ノート プレースホルダー 2"/>
          <p:cNvSpPr>
            <a:spLocks noGrp="1"/>
          </p:cNvSpPr>
          <p:nvPr>
            <p:ph type="body" idx="1"/>
          </p:nvPr>
        </p:nvSpPr>
        <p:spPr/>
        <p:txBody>
          <a:bodyPr/>
          <a:lstStyle/>
          <a:p>
            <a:r>
              <a:rPr lang="ja-JP" altLang="en-US" sz="1600" b="1" dirty="0">
                <a:latin typeface="Meiryo UI" panose="020B0604030504040204" pitchFamily="34" charset="-128"/>
                <a:ea typeface="Meiryo UI" panose="020B0604030504040204" pitchFamily="34" charset="-128"/>
              </a:rPr>
              <a:t>為すべきことは熱を与えることではなく、光を与えることなのだ。</a:t>
            </a:r>
            <a:endParaRPr lang="en-US" altLang="ja-JP" sz="1600" b="1" dirty="0">
              <a:latin typeface="Meiryo UI" panose="020B0604030504040204" pitchFamily="34" charset="-128"/>
              <a:ea typeface="Meiryo UI" panose="020B0604030504040204" pitchFamily="34" charset="-128"/>
            </a:endParaRPr>
          </a:p>
          <a:p>
            <a:r>
              <a:rPr lang="ja-JP" altLang="en-US" sz="1600" b="1" dirty="0">
                <a:latin typeface="Meiryo UI" panose="020B0604030504040204" pitchFamily="34" charset="-128"/>
                <a:ea typeface="Meiryo UI" panose="020B0604030504040204" pitchFamily="34" charset="-128"/>
              </a:rPr>
              <a:t>　　　　　　　　　　　　　　　　　　　　　　　　　　　　　　　　　　　　　バーナード・ショー</a:t>
            </a:r>
            <a:endParaRPr lang="en-US" altLang="ja-JP" sz="1600" b="1" dirty="0">
              <a:latin typeface="Meiryo UI" panose="020B0604030504040204" pitchFamily="34" charset="-128"/>
              <a:ea typeface="Meiryo UI" panose="020B0604030504040204" pitchFamily="34" charset="-128"/>
            </a:endParaRPr>
          </a:p>
          <a:p>
            <a:endParaRPr kumimoji="1" lang="en-US" altLang="ja-JP" sz="1600" b="1" kern="1200" dirty="0">
              <a:solidFill>
                <a:schemeClr val="tx1"/>
              </a:solidFill>
              <a:effectLst/>
              <a:latin typeface="Meiryo UI" panose="020B0604030504040204" pitchFamily="34" charset="-128"/>
              <a:ea typeface="Meiryo UI" panose="020B0604030504040204" pitchFamily="34" charset="-128"/>
            </a:endParaRPr>
          </a:p>
          <a:p>
            <a:r>
              <a:rPr kumimoji="1" lang="ja-JP" altLang="ja-JP" sz="1600" b="1" kern="1200" dirty="0">
                <a:solidFill>
                  <a:schemeClr val="tx1"/>
                </a:solidFill>
                <a:effectLst/>
                <a:latin typeface="Meiryo UI" panose="020B0604030504040204" pitchFamily="34" charset="-128"/>
                <a:ea typeface="Meiryo UI" panose="020B0604030504040204" pitchFamily="34" charset="-128"/>
              </a:rPr>
              <a:t>リーダーシップとは人を動かす、先を読む事。</a:t>
            </a:r>
            <a:endParaRPr kumimoji="1" lang="en-US" altLang="ja-JP" sz="1600" b="1" kern="1200" dirty="0">
              <a:solidFill>
                <a:schemeClr val="tx1"/>
              </a:solidFill>
              <a:effectLst/>
              <a:latin typeface="Meiryo UI" panose="020B0604030504040204" pitchFamily="34" charset="-128"/>
              <a:ea typeface="Meiryo UI" panose="020B0604030504040204" pitchFamily="34" charset="-128"/>
            </a:endParaRPr>
          </a:p>
          <a:p>
            <a:r>
              <a:rPr kumimoji="1" lang="ja-JP" altLang="ja-JP" sz="1600" b="1" kern="1200" dirty="0">
                <a:solidFill>
                  <a:schemeClr val="tx1"/>
                </a:solidFill>
                <a:effectLst/>
                <a:latin typeface="Meiryo UI" panose="020B0604030504040204" pitchFamily="34" charset="-128"/>
                <a:ea typeface="Meiryo UI" panose="020B0604030504040204" pitchFamily="34" charset="-128"/>
              </a:rPr>
              <a:t>人を動かすのは生きがい、夢、希望、目標、目的、ビジョン、興味、関心。</a:t>
            </a:r>
            <a:endParaRPr kumimoji="1" lang="en-US" altLang="ja-JP" sz="1600" b="1" kern="1200" dirty="0">
              <a:solidFill>
                <a:schemeClr val="tx1"/>
              </a:solidFill>
              <a:effectLst/>
              <a:latin typeface="Meiryo UI" panose="020B0604030504040204" pitchFamily="34" charset="-128"/>
              <a:ea typeface="Meiryo UI" panose="020B0604030504040204" pitchFamily="34" charset="-128"/>
            </a:endParaRPr>
          </a:p>
          <a:p>
            <a:r>
              <a:rPr lang="ja-JP" altLang="en-US" sz="1600" b="1" dirty="0">
                <a:latin typeface="Meiryo UI" panose="020B0604030504040204" pitchFamily="34" charset="-128"/>
                <a:ea typeface="Meiryo UI" panose="020B0604030504040204" pitchFamily="34" charset="-128"/>
              </a:rPr>
              <a:t>　　　　　　　　　　　　　　　　　　　　　　　　　　　　　　　　　　　　　　　　　　　　</a:t>
            </a:r>
            <a:r>
              <a:rPr kumimoji="1" lang="ja-JP" altLang="ja-JP" sz="1600" b="1" kern="1200" dirty="0">
                <a:solidFill>
                  <a:schemeClr val="tx1"/>
                </a:solidFill>
                <a:effectLst/>
                <a:latin typeface="Meiryo UI" panose="020B0604030504040204" pitchFamily="34" charset="-128"/>
                <a:ea typeface="Meiryo UI" panose="020B0604030504040204" pitchFamily="34" charset="-128"/>
              </a:rPr>
              <a:t>野村克也</a:t>
            </a:r>
            <a:endParaRPr kumimoji="1" lang="en-US" altLang="ja-JP" sz="1600" b="1" kern="1200" dirty="0">
              <a:solidFill>
                <a:schemeClr val="tx1"/>
              </a:solidFill>
              <a:effectLst/>
              <a:latin typeface="Meiryo UI" panose="020B0604030504040204" pitchFamily="34" charset="-128"/>
              <a:ea typeface="Meiryo UI" panose="020B0604030504040204" pitchFamily="34" charset="-128"/>
            </a:endParaRPr>
          </a:p>
          <a:p>
            <a:endParaRPr kumimoji="1" lang="en-US" altLang="ja-JP" sz="1600" b="1" kern="1200" dirty="0">
              <a:solidFill>
                <a:schemeClr val="tx1"/>
              </a:solidFill>
              <a:effectLst/>
              <a:latin typeface="Meiryo UI" panose="020B0604030504040204" pitchFamily="34" charset="-128"/>
              <a:ea typeface="Meiryo UI" panose="020B0604030504040204" pitchFamily="34" charset="-128"/>
            </a:endParaRPr>
          </a:p>
          <a:p>
            <a:r>
              <a:rPr kumimoji="1" lang="ja-JP" altLang="en-US" sz="1600" b="1" kern="1200" dirty="0">
                <a:solidFill>
                  <a:schemeClr val="tx1"/>
                </a:solidFill>
                <a:effectLst/>
                <a:latin typeface="Meiryo UI" panose="020B0604030504040204" pitchFamily="34" charset="-128"/>
                <a:ea typeface="Meiryo UI" panose="020B0604030504040204" pitchFamily="34" charset="-128"/>
              </a:rPr>
              <a:t>共通しているのは為すべきことのビジョンと光、希望を与えることではないでしょうか？</a:t>
            </a:r>
            <a:endParaRPr kumimoji="1" lang="ja-JP" altLang="ja-JP" sz="1600" b="1" kern="1200" dirty="0">
              <a:solidFill>
                <a:schemeClr val="tx1"/>
              </a:solidFill>
              <a:effectLst/>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5"/>
          </p:nvPr>
        </p:nvSpPr>
        <p:spPr/>
        <p:txBody>
          <a:bodyPr/>
          <a:lstStyle/>
          <a:p>
            <a:fld id="{4D7C6F25-DECC-4B34-A921-C77E7FE9F7D8}" type="slidenum">
              <a:rPr kumimoji="1" lang="ja-JP" altLang="en-US" smtClean="0"/>
              <a:t>30</a:t>
            </a:fld>
            <a:endParaRPr kumimoji="1" lang="ja-JP" altLang="en-US"/>
          </a:p>
        </p:txBody>
      </p:sp>
    </p:spTree>
    <p:extLst>
      <p:ext uri="{BB962C8B-B14F-4D97-AF65-F5344CB8AC3E}">
        <p14:creationId xmlns:p14="http://schemas.microsoft.com/office/powerpoint/2010/main" val="78708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魅力あるクラブ作りが必要</a:t>
            </a:r>
            <a:endParaRPr kumimoji="1" lang="en-US" altLang="ja-JP" b="1" dirty="0"/>
          </a:p>
          <a:p>
            <a:r>
              <a:rPr kumimoji="1" lang="ja-JP" altLang="en-US" b="1" dirty="0"/>
              <a:t>現状は・会員の退会（死亡、病気、人間関係、事業不振等）</a:t>
            </a:r>
            <a:endParaRPr kumimoji="1" lang="en-US" altLang="ja-JP" b="1" dirty="0"/>
          </a:p>
          <a:p>
            <a:r>
              <a:rPr kumimoji="1" lang="ja-JP" altLang="en-US" b="1" dirty="0"/>
              <a:t>　　　　・奉仕活動のマンネリ化</a:t>
            </a:r>
            <a:endParaRPr kumimoji="1" lang="en-US" altLang="ja-JP" b="1" dirty="0"/>
          </a:p>
          <a:p>
            <a:r>
              <a:rPr kumimoji="1" lang="ja-JP" altLang="en-US" b="1" dirty="0"/>
              <a:t>　　　　・例会運営のマンネリ化</a:t>
            </a:r>
            <a:r>
              <a:rPr kumimoji="1" lang="en-US" altLang="ja-JP" b="1" dirty="0"/>
              <a:t>(</a:t>
            </a:r>
            <a:r>
              <a:rPr kumimoji="1" lang="ja-JP" altLang="en-US" b="1" dirty="0"/>
              <a:t>新規性、斬新性なし、卓話の魅力なし）</a:t>
            </a:r>
            <a:endParaRPr kumimoji="1" lang="en-US" altLang="ja-JP" b="1" dirty="0"/>
          </a:p>
          <a:p>
            <a:r>
              <a:rPr kumimoji="1" lang="ja-JP" altLang="en-US" b="1" dirty="0"/>
              <a:t>　　　　・クラブでのロータリー研修未実施、研修不十分</a:t>
            </a:r>
            <a:endParaRPr kumimoji="1" lang="en-US" altLang="ja-JP" b="1" dirty="0"/>
          </a:p>
          <a:p>
            <a:r>
              <a:rPr kumimoji="1" lang="ja-JP" altLang="en-US" b="1" dirty="0"/>
              <a:t>　　　　・クラブビジョンや戦略計画（将来に向けた計画がない）</a:t>
            </a:r>
            <a:endParaRPr kumimoji="1" lang="en-US" altLang="ja-JP" b="1" dirty="0"/>
          </a:p>
          <a:p>
            <a:r>
              <a:rPr kumimoji="1" lang="ja-JP" altLang="en-US" b="1" dirty="0"/>
              <a:t>　　　などのマイナス減少</a:t>
            </a:r>
            <a:endParaRPr kumimoji="1" lang="en-US" altLang="ja-JP" b="1" dirty="0"/>
          </a:p>
          <a:p>
            <a:r>
              <a:rPr kumimoji="1" lang="ja-JP" altLang="en-US" b="1" dirty="0"/>
              <a:t>　　　　「事業継承」があるように「クラブ継承」が必要では</a:t>
            </a:r>
            <a:endParaRPr kumimoji="1" lang="en-US" altLang="ja-JP" b="1" dirty="0"/>
          </a:p>
          <a:p>
            <a:endParaRPr kumimoji="1" lang="en-US" altLang="ja-JP" dirty="0"/>
          </a:p>
          <a:p>
            <a:endParaRPr kumimoji="1" lang="en-US" altLang="ja-JP" dirty="0"/>
          </a:p>
          <a:p>
            <a:r>
              <a:rPr lang="ja-JP" altLang="en-US" b="1" dirty="0"/>
              <a:t>心の通い合うクラブ</a:t>
            </a:r>
            <a:endParaRPr lang="en-US" altLang="ja-JP" b="1" dirty="0"/>
          </a:p>
          <a:p>
            <a:r>
              <a:rPr lang="ja-JP" altLang="en-US" b="1" dirty="0"/>
              <a:t>成長の為のクラブ</a:t>
            </a:r>
            <a:endParaRPr lang="en-US" altLang="ja-JP" dirty="0"/>
          </a:p>
          <a:p>
            <a:r>
              <a:rPr lang="ja-JP" altLang="en-US" b="1" dirty="0"/>
              <a:t>親睦の場</a:t>
            </a:r>
            <a:r>
              <a:rPr lang="en-US" altLang="ja-JP" b="1" dirty="0"/>
              <a:t>(</a:t>
            </a:r>
            <a:r>
              <a:rPr lang="ja-JP" altLang="en-US" b="1" dirty="0"/>
              <a:t>多様性と親睦）</a:t>
            </a:r>
            <a:endParaRPr lang="en-US" altLang="ja-JP" b="1" dirty="0"/>
          </a:p>
          <a:p>
            <a:r>
              <a:rPr lang="ja-JP" altLang="en-US" b="1" dirty="0"/>
              <a:t>奉仕の場</a:t>
            </a:r>
            <a:r>
              <a:rPr lang="en-US" altLang="ja-JP" b="1" dirty="0"/>
              <a:t>(</a:t>
            </a:r>
            <a:r>
              <a:rPr lang="ja-JP" altLang="en-US" b="1" dirty="0"/>
              <a:t>奉仕の理念と活動）</a:t>
            </a:r>
            <a:endParaRPr lang="en-US" altLang="ja-JP" b="1" dirty="0"/>
          </a:p>
          <a:p>
            <a:r>
              <a:rPr lang="ja-JP" altLang="en-US" b="1" dirty="0"/>
              <a:t>学びの場</a:t>
            </a:r>
            <a:r>
              <a:rPr lang="en-US" altLang="ja-JP" b="1" dirty="0"/>
              <a:t>(</a:t>
            </a:r>
            <a:r>
              <a:rPr lang="ja-JP" altLang="en-US" b="1" dirty="0"/>
              <a:t>リーダーシップと高潔性）</a:t>
            </a:r>
            <a:endParaRPr lang="en-US" altLang="ja-JP" dirty="0"/>
          </a:p>
          <a:p>
            <a:r>
              <a:rPr lang="ja-JP" altLang="en-US" b="1" dirty="0"/>
              <a:t>会員増強を常にしていかなければ組織はやがて消滅します。</a:t>
            </a: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31</a:t>
            </a:fld>
            <a:endParaRPr kumimoji="1" lang="ja-JP" altLang="en-US"/>
          </a:p>
        </p:txBody>
      </p:sp>
    </p:spTree>
    <p:extLst>
      <p:ext uri="{BB962C8B-B14F-4D97-AF65-F5344CB8AC3E}">
        <p14:creationId xmlns:p14="http://schemas.microsoft.com/office/powerpoint/2010/main" val="3545662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Arial" panose="020B0604020202020204" pitchFamily="34" charset="0"/>
              <a:buNone/>
              <a:defRPr/>
            </a:pPr>
            <a:r>
              <a:rPr kumimoji="1" lang="ja-JP" altLang="en-US" sz="1200" b="1" dirty="0">
                <a:solidFill>
                  <a:srgbClr val="FF0000"/>
                </a:solidFill>
                <a:latin typeface="HGSMinchoE" panose="02020900000000000000" pitchFamily="18" charset="-128"/>
                <a:ea typeface="HGSMinchoE" panose="02020900000000000000" pitchFamily="18" charset="-128"/>
              </a:rPr>
              <a:t>奉仕するものは行動しなければならない。</a:t>
            </a:r>
            <a:endParaRPr lang="en-US" altLang="ja-JP" sz="8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ロータリーとは、</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単に心構えのことを言うのではなく、</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ロータリーの哲学、それを客観的な行動に表さなければなりません。</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ロータリアン個人もロータリークラブも、</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奉仕の理論を実践に移さなければなりません。</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ともすると、若い会員から「ロータリーって何ですかと」問われ</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そのうちわかるよと答えてしまいがちですが、それでは答えになりません。</a:t>
            </a:r>
            <a:endParaRPr lang="en-US" altLang="ja-JP" sz="1200" b="1" dirty="0">
              <a:latin typeface="HGSMinchoE" panose="02020900000000000000" pitchFamily="18" charset="-128"/>
              <a:ea typeface="HGSMinchoE" panose="02020900000000000000" pitchFamily="18"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しっかりとした「理念・価値観」の強い縦糸に様々な色の横糸を組み合わせて</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ja-JP" altLang="en-US" sz="1200" b="1" kern="100" dirty="0">
                <a:effectLst/>
                <a:latin typeface="HGS明朝E" panose="02020900000000000000" pitchFamily="18" charset="-128"/>
                <a:ea typeface="HGS明朝E" panose="02020900000000000000" pitchFamily="18" charset="-128"/>
                <a:cs typeface="Times New Roman" panose="02020603050405020304" pitchFamily="18" charset="0"/>
              </a:rPr>
              <a:t>特徴のある素晴らしいクラブ作りをしてください。</a:t>
            </a:r>
            <a:endParaRPr lang="en-US" altLang="ja-JP" sz="1200" b="1"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eaLnBrk="1" hangingPunct="1">
              <a:lnSpc>
                <a:spcPct val="80000"/>
              </a:lnSpc>
              <a:buFontTx/>
              <a:buNone/>
              <a:defRPr/>
            </a:pP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お集りの会長の皆さんに置かれましては、今日の</a:t>
            </a:r>
            <a:r>
              <a:rPr lang="en-US" altLang="ja-JP" sz="1200" b="1" dirty="0">
                <a:latin typeface="HGSMinchoE" panose="02020900000000000000" pitchFamily="18" charset="-128"/>
                <a:ea typeface="HGSMinchoE" panose="02020900000000000000" pitchFamily="18" charset="-128"/>
              </a:rPr>
              <a:t>PETS</a:t>
            </a:r>
            <a:r>
              <a:rPr lang="ja-JP" altLang="en-US" sz="1200" b="1" dirty="0">
                <a:latin typeface="HGSMinchoE" panose="02020900000000000000" pitchFamily="18" charset="-128"/>
                <a:ea typeface="HGSMinchoE" panose="02020900000000000000" pitchFamily="18" charset="-128"/>
              </a:rPr>
              <a:t>での話を</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ご理解いただき素晴らしい年度を迎えられること祈念申し上げ終わりとします。</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1200" b="1" dirty="0">
                <a:latin typeface="HGSMinchoE" panose="02020900000000000000" pitchFamily="18" charset="-128"/>
                <a:ea typeface="HGSMinchoE" panose="02020900000000000000" pitchFamily="18" charset="-128"/>
              </a:rPr>
              <a:t>ご清聴ありがとうございます。</a:t>
            </a: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200" b="1" dirty="0">
              <a:latin typeface="HGSMinchoE" panose="02020900000000000000" pitchFamily="18" charset="-128"/>
              <a:ea typeface="HGSMinchoE" panose="02020900000000000000" pitchFamily="18" charset="-128"/>
            </a:endParaRPr>
          </a:p>
          <a:p>
            <a:pPr eaLnBrk="1" hangingPunct="1">
              <a:lnSpc>
                <a:spcPct val="80000"/>
              </a:lnSpc>
              <a:buFontTx/>
              <a:buNone/>
              <a:defRPr/>
            </a:pPr>
            <a:endParaRPr lang="ja-JP" altLang="en-US" sz="1200" b="1" dirty="0">
              <a:latin typeface="HGSMinchoE" panose="02020900000000000000" pitchFamily="18" charset="-128"/>
              <a:ea typeface="HGSMinchoE" panose="02020900000000000000" pitchFamily="18"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32</a:t>
            </a:fld>
            <a:endParaRPr kumimoji="1" lang="ja-JP" altLang="en-US"/>
          </a:p>
        </p:txBody>
      </p:sp>
    </p:spTree>
    <p:extLst>
      <p:ext uri="{BB962C8B-B14F-4D97-AF65-F5344CB8AC3E}">
        <p14:creationId xmlns:p14="http://schemas.microsoft.com/office/powerpoint/2010/main" val="620052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7013" y="0"/>
            <a:ext cx="3863975" cy="2174875"/>
          </a:xfrm>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ts val="24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400"/>
              </a:lnSpc>
            </a:pPr>
            <a:endParaRPr lang="en-US" altLang="ja-JP" sz="1600" kern="100" dirty="0">
              <a:latin typeface="Meiryo UI" panose="020B0604030504040204" pitchFamily="34" charset="-128"/>
              <a:ea typeface="Meiryo UI" panose="020B0604030504040204" pitchFamily="34" charset="-128"/>
              <a:cs typeface="Times New Roman" panose="02020603050405020304" pitchFamily="18" charset="0"/>
            </a:endParaRPr>
          </a:p>
          <a:p>
            <a:pPr algn="just">
              <a:lnSpc>
                <a:spcPts val="2400"/>
              </a:lnSpc>
            </a:pPr>
            <a:endParaRPr lang="en-US" altLang="ja-JP" sz="1600" kern="100" dirty="0">
              <a:effectLst/>
              <a:latin typeface="Meiryo UI" panose="020B0604030504040204" pitchFamily="34" charset="-128"/>
              <a:ea typeface="Meiryo UI" panose="020B0604030504040204" pitchFamily="34"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4D7C6F25-DECC-4B34-A921-C77E7FE9F7D8}" type="slidenum">
              <a:rPr kumimoji="1" lang="ja-JP" altLang="en-US" smtClean="0"/>
              <a:t>33</a:t>
            </a:fld>
            <a:endParaRPr kumimoji="1" lang="ja-JP" altLang="en-US"/>
          </a:p>
        </p:txBody>
      </p:sp>
    </p:spTree>
    <p:extLst>
      <p:ext uri="{BB962C8B-B14F-4D97-AF65-F5344CB8AC3E}">
        <p14:creationId xmlns:p14="http://schemas.microsoft.com/office/powerpoint/2010/main" val="50937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会長の資格</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条件です。</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今更なので省略します。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4</a:t>
            </a:fld>
            <a:endParaRPr kumimoji="1" lang="ja-JP" altLang="en-US"/>
          </a:p>
        </p:txBody>
      </p:sp>
    </p:spTree>
    <p:extLst>
      <p:ext uri="{BB962C8B-B14F-4D97-AF65-F5344CB8AC3E}">
        <p14:creationId xmlns:p14="http://schemas.microsoft.com/office/powerpoint/2010/main" val="222059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63EDD-054E-BB86-DECC-62995E1127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9947DC-77DC-2ED2-2EED-F68AE335E2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A3F406-F330-2781-8FB0-971D115A24DA}"/>
              </a:ext>
            </a:extLst>
          </p:cNvPr>
          <p:cNvSpPr>
            <a:spLocks noGrp="1"/>
          </p:cNvSpPr>
          <p:nvPr>
            <p:ph type="body" idx="1"/>
          </p:nvPr>
        </p:nvSpPr>
        <p:spPr/>
        <p:txBody>
          <a:bodyPr/>
          <a:lstStyle/>
          <a:p>
            <a:r>
              <a:rPr kumimoji="1" lang="ja-JP" altLang="en-US" sz="1200" b="1" dirty="0">
                <a:solidFill>
                  <a:srgbClr val="9E1F63"/>
                </a:solidFill>
                <a:latin typeface="+mn-ea"/>
              </a:rPr>
              <a:t>先ずもってクラブ会長となるための準備を整理してみました。</a:t>
            </a:r>
            <a:endParaRPr kumimoji="1" lang="en-US" altLang="ja-JP" sz="1200" b="1" dirty="0">
              <a:solidFill>
                <a:srgbClr val="9E1F63"/>
              </a:solidFill>
              <a:latin typeface="+mn-ea"/>
            </a:endParaRPr>
          </a:p>
          <a:p>
            <a:r>
              <a:rPr kumimoji="1" lang="ja-JP" altLang="en-US" sz="1200" b="1" dirty="0">
                <a:solidFill>
                  <a:srgbClr val="9E1F63"/>
                </a:solidFill>
                <a:latin typeface="+mn-ea"/>
              </a:rPr>
              <a:t>オンラインで学ぶ：・ラーニングセンターで以下を修了する「クラブ会長の基本」の学習プラン</a:t>
            </a:r>
          </a:p>
          <a:p>
            <a:r>
              <a:rPr kumimoji="1" lang="ja-JP" altLang="en-US" sz="1200" b="1" dirty="0">
                <a:solidFill>
                  <a:srgbClr val="9E1F63"/>
                </a:solidFill>
                <a:latin typeface="+mn-ea"/>
              </a:rPr>
              <a:t>「クラブ会長（中級）」の学習プラン</a:t>
            </a:r>
            <a:endParaRPr kumimoji="1" lang="en-US" altLang="ja-JP" sz="1200" b="1" dirty="0">
              <a:solidFill>
                <a:srgbClr val="9E1F63"/>
              </a:solidFill>
              <a:latin typeface="+mn-ea"/>
            </a:endParaRPr>
          </a:p>
          <a:p>
            <a:r>
              <a:rPr kumimoji="1" lang="ja-JP" altLang="en-US" sz="1200" b="1" dirty="0">
                <a:solidFill>
                  <a:srgbClr val="9E1F63"/>
                </a:solidFill>
                <a:latin typeface="+mn-ea"/>
              </a:rPr>
              <a:t>・ニーズに応じたそのほかのコースと　学習プラン　</a:t>
            </a:r>
            <a:endParaRPr kumimoji="1" lang="en-US" altLang="ja-JP" sz="1200" b="1" dirty="0">
              <a:solidFill>
                <a:srgbClr val="9E1F63"/>
              </a:solidFill>
              <a:latin typeface="+mn-ea"/>
            </a:endParaRPr>
          </a:p>
          <a:p>
            <a:r>
              <a:rPr kumimoji="1" lang="ja-JP" altLang="en-US" sz="1200" b="1" dirty="0">
                <a:solidFill>
                  <a:srgbClr val="5DB15B"/>
                </a:solidFill>
                <a:latin typeface="+mn-ea"/>
              </a:rPr>
              <a:t>仲間と一緒に学ぶ：会長エレクト研修セミナー（</a:t>
            </a:r>
            <a:r>
              <a:rPr kumimoji="1" lang="en-US" altLang="ja-JP" sz="1200" b="1" dirty="0">
                <a:solidFill>
                  <a:srgbClr val="5DB15B"/>
                </a:solidFill>
                <a:latin typeface="+mn-ea"/>
              </a:rPr>
              <a:t>PETS</a:t>
            </a:r>
            <a:r>
              <a:rPr kumimoji="1" lang="ja-JP" altLang="en-US" sz="1200" b="1" dirty="0">
                <a:solidFill>
                  <a:srgbClr val="5DB15B"/>
                </a:solidFill>
                <a:latin typeface="+mn-ea"/>
              </a:rPr>
              <a:t>）に出席する</a:t>
            </a:r>
          </a:p>
          <a:p>
            <a:r>
              <a:rPr kumimoji="1" lang="ja-JP" altLang="en-US" sz="1200" b="1" dirty="0">
                <a:solidFill>
                  <a:srgbClr val="5DB15B"/>
                </a:solidFill>
                <a:latin typeface="+mn-ea"/>
              </a:rPr>
              <a:t>・地区研修・協議会　に出席する</a:t>
            </a:r>
          </a:p>
          <a:p>
            <a:r>
              <a:rPr kumimoji="1" lang="ja-JP" altLang="en-US" sz="1200" b="1" dirty="0">
                <a:solidFill>
                  <a:srgbClr val="5DB15B"/>
                </a:solidFill>
                <a:latin typeface="+mn-ea"/>
              </a:rPr>
              <a:t>・地区クラブ活性化ワークショップ　に参加する</a:t>
            </a:r>
          </a:p>
          <a:p>
            <a:r>
              <a:rPr kumimoji="1" lang="ja-JP" altLang="en-US" sz="1200" b="1" dirty="0">
                <a:solidFill>
                  <a:srgbClr val="096A7E"/>
                </a:solidFill>
                <a:latin typeface="+mn-ea"/>
              </a:rPr>
              <a:t>活動しながら学ぶ：・現会長の仕事を観察する　・ガバナー補佐と会う</a:t>
            </a:r>
          </a:p>
          <a:p>
            <a:r>
              <a:rPr kumimoji="1" lang="ja-JP" altLang="en-US" sz="1200" b="1" dirty="0">
                <a:solidFill>
                  <a:srgbClr val="096A7E"/>
                </a:solidFill>
                <a:latin typeface="+mn-ea"/>
              </a:rPr>
              <a:t>・近隣クラブの会長エレクトや会長と会う・クラブ協議会を企画・実施する</a:t>
            </a:r>
          </a:p>
          <a:p>
            <a:r>
              <a:rPr kumimoji="1" lang="ja-JP" altLang="en-US" sz="1200" b="1" dirty="0">
                <a:solidFill>
                  <a:srgbClr val="4681C2"/>
                </a:solidFill>
                <a:latin typeface="+mn-ea"/>
              </a:rPr>
              <a:t>計画する：・ロータリークラブ・セントラルで目標を設定する</a:t>
            </a:r>
          </a:p>
          <a:p>
            <a:r>
              <a:rPr kumimoji="1" lang="ja-JP" altLang="en-US" sz="1200" b="1" dirty="0">
                <a:solidFill>
                  <a:srgbClr val="4681C2"/>
                </a:solidFill>
                <a:latin typeface="+mn-ea"/>
              </a:rPr>
              <a:t>・「クラブの健康チェック」を完了する　・</a:t>
            </a:r>
            <a:r>
              <a:rPr kumimoji="1" lang="en-US" altLang="ja-JP" sz="1200" b="1" dirty="0">
                <a:solidFill>
                  <a:srgbClr val="4681C2"/>
                </a:solidFill>
                <a:latin typeface="+mn-ea"/>
              </a:rPr>
              <a:t>My ROTARY</a:t>
            </a:r>
            <a:r>
              <a:rPr kumimoji="1" lang="ja-JP" altLang="en-US" sz="1200" b="1" dirty="0">
                <a:solidFill>
                  <a:srgbClr val="4681C2"/>
                </a:solidFill>
                <a:latin typeface="+mn-ea"/>
              </a:rPr>
              <a:t>の「会員増強」のページにある情報と資料を活用する</a:t>
            </a:r>
          </a:p>
          <a:p>
            <a:r>
              <a:rPr kumimoji="1" lang="ja-JP" altLang="en-US" sz="1200" b="1" dirty="0">
                <a:solidFill>
                  <a:srgbClr val="4681C2"/>
                </a:solidFill>
                <a:latin typeface="+mn-ea"/>
              </a:rPr>
              <a:t>・取り組み、イベント、目標設定のためにクラブ理事会／委員会と協力する</a:t>
            </a:r>
            <a:endParaRPr kumimoji="1" lang="en-US" altLang="ja-JP" sz="1200" b="1" dirty="0">
              <a:solidFill>
                <a:srgbClr val="4681C2"/>
              </a:solidFill>
              <a:latin typeface="+mn-ea"/>
            </a:endParaRPr>
          </a:p>
          <a:p>
            <a:r>
              <a:rPr kumimoji="1" lang="ja-JP" altLang="en-US" sz="1200" b="1" dirty="0">
                <a:solidFill>
                  <a:srgbClr val="4681C2"/>
                </a:solidFill>
                <a:latin typeface="+mn-ea"/>
              </a:rPr>
              <a:t>「準備がすべて。よいリーダーは良い準備で生まれる」と言われてます</a:t>
            </a:r>
            <a:endParaRPr kumimoji="1" lang="en-US" altLang="ja-JP" sz="1200" b="1" dirty="0">
              <a:solidFill>
                <a:srgbClr val="4681C2"/>
              </a:solidFill>
              <a:latin typeface="+mn-ea"/>
            </a:endParaRPr>
          </a:p>
          <a:p>
            <a:r>
              <a:rPr kumimoji="1" lang="ja-JP" altLang="en-US" sz="1200" b="1" dirty="0">
                <a:solidFill>
                  <a:srgbClr val="4681C2"/>
                </a:solidFill>
                <a:latin typeface="+mn-ea"/>
              </a:rPr>
              <a:t>「段取り</a:t>
            </a:r>
            <a:r>
              <a:rPr kumimoji="1" lang="en-US" altLang="ja-JP" sz="1200" b="1" dirty="0">
                <a:solidFill>
                  <a:srgbClr val="4681C2"/>
                </a:solidFill>
                <a:latin typeface="+mn-ea"/>
              </a:rPr>
              <a:t>8</a:t>
            </a:r>
            <a:r>
              <a:rPr kumimoji="1" lang="ja-JP" altLang="en-US" sz="1200" b="1" dirty="0">
                <a:solidFill>
                  <a:srgbClr val="4681C2"/>
                </a:solidFill>
                <a:latin typeface="+mn-ea"/>
              </a:rPr>
              <a:t>分仕事</a:t>
            </a:r>
            <a:r>
              <a:rPr kumimoji="1" lang="en-US" altLang="ja-JP" sz="1200" b="1" dirty="0">
                <a:solidFill>
                  <a:srgbClr val="4681C2"/>
                </a:solidFill>
                <a:latin typeface="+mn-ea"/>
              </a:rPr>
              <a:t>2</a:t>
            </a:r>
            <a:r>
              <a:rPr kumimoji="1" lang="ja-JP" altLang="en-US" sz="1200" b="1" dirty="0">
                <a:solidFill>
                  <a:srgbClr val="4681C2"/>
                </a:solidFill>
                <a:latin typeface="+mn-ea"/>
              </a:rPr>
              <a:t>分」とも言われてます。</a:t>
            </a:r>
            <a:endParaRPr kumimoji="1" lang="en-US" altLang="ja-JP" sz="1200" b="1" dirty="0">
              <a:solidFill>
                <a:srgbClr val="4681C2"/>
              </a:solidFill>
              <a:latin typeface="+mn-ea"/>
            </a:endParaRPr>
          </a:p>
          <a:p>
            <a:endParaRPr kumimoji="1" lang="ja-JP" altLang="en-US" sz="1200" b="1" dirty="0">
              <a:solidFill>
                <a:srgbClr val="4681C2"/>
              </a:solidFill>
              <a:latin typeface="+mn-ea"/>
            </a:endParaRPr>
          </a:p>
          <a:p>
            <a:endParaRPr kumimoji="1" lang="en-US" altLang="ja-JP" dirty="0"/>
          </a:p>
        </p:txBody>
      </p:sp>
      <p:sp>
        <p:nvSpPr>
          <p:cNvPr id="4" name="スライド番号プレースホルダー 3">
            <a:extLst>
              <a:ext uri="{FF2B5EF4-FFF2-40B4-BE49-F238E27FC236}">
                <a16:creationId xmlns:a16="http://schemas.microsoft.com/office/drawing/2014/main" id="{3E668CB9-D683-F434-5DBE-D56FA0D9F368}"/>
              </a:ext>
            </a:extLst>
          </p:cNvPr>
          <p:cNvSpPr>
            <a:spLocks noGrp="1"/>
          </p:cNvSpPr>
          <p:nvPr>
            <p:ph type="sldNum" sz="quarter" idx="5"/>
          </p:nvPr>
        </p:nvSpPr>
        <p:spPr/>
        <p:txBody>
          <a:bodyPr/>
          <a:lstStyle/>
          <a:p>
            <a:fld id="{B1140FB3-3BDD-CE40-8F7B-CCD6E10CD318}" type="slidenum">
              <a:rPr kumimoji="1" lang="ja-JP" altLang="en-US" smtClean="0"/>
              <a:t>5</a:t>
            </a:fld>
            <a:endParaRPr kumimoji="1" lang="ja-JP" altLang="en-US"/>
          </a:p>
        </p:txBody>
      </p:sp>
    </p:spTree>
    <p:extLst>
      <p:ext uri="{BB962C8B-B14F-4D97-AF65-F5344CB8AC3E}">
        <p14:creationId xmlns:p14="http://schemas.microsoft.com/office/powerpoint/2010/main" val="45329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ja-JP" altLang="en-US" sz="1200" b="1" dirty="0">
                <a:solidFill>
                  <a:srgbClr val="211E1E"/>
                </a:solidFill>
                <a:effectLst/>
                <a:latin typeface="HGS明朝E" panose="02020900000000000000" pitchFamily="18" charset="-128"/>
                <a:ea typeface="HGS明朝E" panose="02020900000000000000" pitchFamily="18" charset="-128"/>
              </a:rPr>
              <a:t>そのお役に立てるのが</a:t>
            </a:r>
            <a:r>
              <a:rPr lang="en-US" altLang="ja-JP" sz="1200" b="1" dirty="0">
                <a:solidFill>
                  <a:srgbClr val="211E1E"/>
                </a:solidFill>
                <a:effectLst/>
                <a:latin typeface="HGS明朝E" panose="02020900000000000000" pitchFamily="18" charset="-128"/>
                <a:ea typeface="HGS明朝E" panose="02020900000000000000" pitchFamily="18" charset="-128"/>
              </a:rPr>
              <a:t>My</a:t>
            </a:r>
            <a:r>
              <a:rPr lang="ja-JP" altLang="en-US" sz="1200" b="1" dirty="0">
                <a:solidFill>
                  <a:srgbClr val="211E1E"/>
                </a:solidFill>
                <a:effectLst/>
                <a:latin typeface="HGS明朝E" panose="02020900000000000000" pitchFamily="18" charset="-128"/>
                <a:ea typeface="HGS明朝E" panose="02020900000000000000" pitchFamily="18" charset="-128"/>
              </a:rPr>
              <a:t>ロータリーにあるラーニングセンターです。</a:t>
            </a:r>
            <a:endParaRPr lang="ja-JP" altLang="en-US" sz="3200" b="1" dirty="0">
              <a:latin typeface="HGS明朝E" panose="02020900000000000000" pitchFamily="18" charset="-128"/>
              <a:ea typeface="HGS明朝E" panose="020209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b="1" dirty="0"/>
              <a:t>My</a:t>
            </a:r>
            <a:r>
              <a:rPr kumimoji="1" lang="ja-JP" altLang="en-US" b="1" dirty="0"/>
              <a:t>ロータリーから是非ラーニングセンターに入り学びの機会を得てください。</a:t>
            </a:r>
          </a:p>
          <a:p>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b="1" dirty="0"/>
              <a:t>コースカタログのクラブのリーダーシップを選択</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b="1" dirty="0"/>
              <a:t>是非年度の始まる前に準備してください。</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a:effectLst/>
                <a:latin typeface="ＭＳ Ｐゴシック" panose="020B0600070205080204" pitchFamily="34" charset="-128"/>
                <a:ea typeface="游明朝" panose="02020400000000000000" pitchFamily="18" charset="-128"/>
                <a:cs typeface="ＭＳ Ｐゴシック" panose="020B0600070205080204" pitchFamily="34" charset="-128"/>
              </a:rPr>
              <a:t>会長の基本と中級があります。</a:t>
            </a:r>
            <a:endParaRPr lang="ja-JP" altLang="ja-JP" sz="18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ja-JP" dirty="0"/>
          </a:p>
        </p:txBody>
      </p:sp>
      <p:sp>
        <p:nvSpPr>
          <p:cNvPr id="4" name="スライド番号プレースホルダー 3"/>
          <p:cNvSpPr>
            <a:spLocks noGrp="1"/>
          </p:cNvSpPr>
          <p:nvPr>
            <p:ph type="sldNum" sz="quarter" idx="5"/>
          </p:nvPr>
        </p:nvSpPr>
        <p:spPr/>
        <p:txBody>
          <a:bodyPr/>
          <a:lstStyle/>
          <a:p>
            <a:fld id="{B1140FB3-3BDD-CE40-8F7B-CCD6E10CD318}" type="slidenum">
              <a:rPr kumimoji="1" lang="ja-JP" altLang="en-US" smtClean="0"/>
              <a:t>8</a:t>
            </a:fld>
            <a:endParaRPr kumimoji="1" lang="ja-JP" altLang="en-US"/>
          </a:p>
        </p:txBody>
      </p:sp>
    </p:spTree>
    <p:extLst>
      <p:ext uri="{BB962C8B-B14F-4D97-AF65-F5344CB8AC3E}">
        <p14:creationId xmlns:p14="http://schemas.microsoft.com/office/powerpoint/2010/main" val="305071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ロータリーの関係を示した図です。</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ここで示しているロータリークラブは今日お集まりの会長・クラブ</a:t>
            </a:r>
            <a:r>
              <a:rPr lang="ja-JP" altLang="en-US"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リーダー</a:t>
            </a:r>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と理解して頂ければと思います。</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さて、近年ロータリーはすごい勢いで変わってきています。</a:t>
            </a:r>
            <a:endParaRPr lang="en-US"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endParaRPr>
          </a:p>
          <a:p>
            <a:r>
              <a:rPr lang="ja-JP" altLang="ja-JP" sz="1800" b="1" kern="1200" dirty="0">
                <a:solidFill>
                  <a:srgbClr val="000000"/>
                </a:solidFill>
                <a:effectLst/>
                <a:latin typeface="ＭＳ Ｐゴシック" panose="020B0600070205080204" pitchFamily="34" charset="-128"/>
                <a:ea typeface="ＭＳ 明朝" panose="02020609040205080304" pitchFamily="49" charset="-128"/>
                <a:cs typeface="Times New Roman" panose="02020603050405020304" pitchFamily="18" charset="0"/>
              </a:rPr>
              <a:t>しかし変わらないものがあります。</a:t>
            </a:r>
            <a:endParaRPr lang="ja-JP" altLang="ja-JP" sz="1800" b="1"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004798D1-B52C-4E41-A7D1-C0588A0FFCCD}"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charset="-128"/>
                <a:ea typeface="游ゴシック" panose="020B0400000000000000" charset="-128"/>
                <a:cs typeface="+mn-cs"/>
              </a:rPr>
              <a:t>9</a:t>
            </a:fld>
            <a:endParaRPr kumimoji="1" lang="ja-JP" altLang="en-US" sz="1200" b="0" i="0" u="none" strike="noStrike" kern="1200" cap="none" spc="0" normalizeH="0" baseline="0" noProof="0">
              <a:ln>
                <a:noFill/>
              </a:ln>
              <a:solidFill>
                <a:prstClr val="black"/>
              </a:solidFill>
              <a:effectLst/>
              <a:uLnTx/>
              <a:uFillTx/>
              <a:latin typeface="游ゴシック" panose="020B0400000000000000" charset="-128"/>
              <a:ea typeface="游ゴシック" panose="020B0400000000000000" charset="-128"/>
              <a:cs typeface="+mn-cs"/>
            </a:endParaRPr>
          </a:p>
        </p:txBody>
      </p:sp>
    </p:spTree>
    <p:extLst>
      <p:ext uri="{BB962C8B-B14F-4D97-AF65-F5344CB8AC3E}">
        <p14:creationId xmlns:p14="http://schemas.microsoft.com/office/powerpoint/2010/main" val="154466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D622CF-590A-1931-D34A-1FC0CEA9168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46EC115-80C1-E13F-A0C2-3FF76D53F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AF9632-032A-0CED-AA45-9AA3F274F0E3}"/>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5" name="フッター プレースホルダー 4">
            <a:extLst>
              <a:ext uri="{FF2B5EF4-FFF2-40B4-BE49-F238E27FC236}">
                <a16:creationId xmlns:a16="http://schemas.microsoft.com/office/drawing/2014/main" id="{3D6329E1-0B3A-C31E-01B3-A4803E6153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8F9D2D-A3BC-2936-3374-FF0DB109B3B5}"/>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260316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BED6C4-A588-3F84-C42A-0BE5FF17673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7A3F68-CFDC-7D58-837C-7A50D39481A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8D37E0-4DE4-241B-FECD-9311BB8CC316}"/>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5" name="フッター プレースホルダー 4">
            <a:extLst>
              <a:ext uri="{FF2B5EF4-FFF2-40B4-BE49-F238E27FC236}">
                <a16:creationId xmlns:a16="http://schemas.microsoft.com/office/drawing/2014/main" id="{E57736BA-890B-4D59-E968-1318D14361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ED5994-BC8C-50FF-A28B-D19EF521E083}"/>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275457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FAD61C0-5CC4-D1A1-6C5E-0F4EA0791C0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70A1AF-2419-6573-DC22-1EA34055C36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B98FFE-2EC8-75AC-F15B-10FFB5F61E3A}"/>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5" name="フッター プレースホルダー 4">
            <a:extLst>
              <a:ext uri="{FF2B5EF4-FFF2-40B4-BE49-F238E27FC236}">
                <a16:creationId xmlns:a16="http://schemas.microsoft.com/office/drawing/2014/main" id="{78EC0974-D51F-CF4B-8CF1-BCBEEBAF8C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A3E93C-1E28-3FD6-C8B1-EEF130BB604D}"/>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280906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0B8D400-4C09-2700-B4F3-03B8E831E6EA}"/>
              </a:ext>
            </a:extLst>
          </p:cNvPr>
          <p:cNvSpPr/>
          <p:nvPr userDrawn="1"/>
        </p:nvSpPr>
        <p:spPr>
          <a:xfrm>
            <a:off x="0" y="152400"/>
            <a:ext cx="12192000" cy="593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800"/>
          </a:p>
        </p:txBody>
      </p:sp>
      <p:sp>
        <p:nvSpPr>
          <p:cNvPr id="9" name="タイトル プレースホルダー 8"/>
          <p:cNvSpPr>
            <a:spLocks noGrp="1"/>
          </p:cNvSpPr>
          <p:nvPr>
            <p:ph type="title"/>
          </p:nvPr>
        </p:nvSpPr>
        <p:spPr>
          <a:xfrm>
            <a:off x="508000" y="1295400"/>
            <a:ext cx="10515600" cy="573088"/>
          </a:xfrm>
          <a:prstGeom prst="rect">
            <a:avLst/>
          </a:prstGeom>
        </p:spPr>
        <p:txBody>
          <a:bodyPr vert="horz" lIns="91440" tIns="45720" rIns="91440" bIns="45720" rtlCol="0" anchor="ctr">
            <a:noAutofit/>
          </a:bodyPr>
          <a:lstStyle/>
          <a:p>
            <a:r>
              <a:rPr lang="ja-JP" altLang="en-US"/>
              <a:t>マスター タイトルの書式設定</a:t>
            </a:r>
            <a:endParaRPr lang="ja-JP" altLang="en-US" dirty="0"/>
          </a:p>
        </p:txBody>
      </p:sp>
      <p:sp>
        <p:nvSpPr>
          <p:cNvPr id="3" name="日付プレースホルダー 3">
            <a:extLst>
              <a:ext uri="{FF2B5EF4-FFF2-40B4-BE49-F238E27FC236}">
                <a16:creationId xmlns:a16="http://schemas.microsoft.com/office/drawing/2014/main" id="{856684DF-AFDE-795C-5001-6996991CF363}"/>
              </a:ext>
            </a:extLst>
          </p:cNvPr>
          <p:cNvSpPr>
            <a:spLocks noGrp="1"/>
          </p:cNvSpPr>
          <p:nvPr>
            <p:ph type="dt" sz="half" idx="10"/>
          </p:nvPr>
        </p:nvSpPr>
        <p:spPr>
          <a:xfrm>
            <a:off x="838200" y="6356350"/>
            <a:ext cx="2743200" cy="365125"/>
          </a:xfrm>
          <a:prstGeom prst="rect">
            <a:avLst/>
          </a:prstGeom>
        </p:spPr>
        <p:txBody>
          <a:bodyPr/>
          <a:lstStyle>
            <a:lvl1pPr>
              <a:defRPr kumimoji="1">
                <a:ea typeface="ＭＳ Ｐゴシック" panose="020B0600070205080204" pitchFamily="50" charset="-128"/>
              </a:defRPr>
            </a:lvl1pPr>
          </a:lstStyle>
          <a:p>
            <a:pPr>
              <a:defRPr/>
            </a:pPr>
            <a:endParaRPr lang="ja-JP" altLang="en-US"/>
          </a:p>
        </p:txBody>
      </p:sp>
      <p:sp>
        <p:nvSpPr>
          <p:cNvPr id="4" name="フッター プレースホルダー 4">
            <a:extLst>
              <a:ext uri="{FF2B5EF4-FFF2-40B4-BE49-F238E27FC236}">
                <a16:creationId xmlns:a16="http://schemas.microsoft.com/office/drawing/2014/main" id="{A3AD59E1-ED19-DC65-79EA-56C11AACB65B}"/>
              </a:ext>
            </a:extLst>
          </p:cNvPr>
          <p:cNvSpPr>
            <a:spLocks noGrp="1"/>
          </p:cNvSpPr>
          <p:nvPr>
            <p:ph type="ftr" sz="quarter" idx="11"/>
          </p:nvPr>
        </p:nvSpPr>
        <p:spPr>
          <a:xfrm>
            <a:off x="4038600" y="6356350"/>
            <a:ext cx="4114800" cy="365125"/>
          </a:xfrm>
          <a:prstGeom prst="rect">
            <a:avLst/>
          </a:prstGeom>
        </p:spPr>
        <p:txBody>
          <a:bodyPr/>
          <a:lstStyle>
            <a:lvl1pPr>
              <a:defRPr kumimoji="1">
                <a:ea typeface="ＭＳ Ｐゴシック" panose="020B0600070205080204" pitchFamily="50" charset="-128"/>
              </a:defRPr>
            </a:lvl1pPr>
          </a:lstStyle>
          <a:p>
            <a:pPr>
              <a:defRPr/>
            </a:pPr>
            <a:endParaRPr lang="ja-JP" altLang="en-US"/>
          </a:p>
        </p:txBody>
      </p:sp>
    </p:spTree>
    <p:extLst>
      <p:ext uri="{BB962C8B-B14F-4D97-AF65-F5344CB8AC3E}">
        <p14:creationId xmlns:p14="http://schemas.microsoft.com/office/powerpoint/2010/main" val="307159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9B459-CCE7-3FE0-6267-8515ADBCA3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D05C06-0E5B-7463-65C5-3412A9440E6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C4D98C-9601-0808-5480-25EAA0AC9A45}"/>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5" name="フッター プレースホルダー 4">
            <a:extLst>
              <a:ext uri="{FF2B5EF4-FFF2-40B4-BE49-F238E27FC236}">
                <a16:creationId xmlns:a16="http://schemas.microsoft.com/office/drawing/2014/main" id="{7C570F1E-B98E-E952-66FE-109F3F33B0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82138D-0FB6-9998-DCCD-19E2D3B64ABC}"/>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378763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75E62-FAB1-6D25-9B8B-BE68311E137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7299F1-D318-5786-46AB-B37AC1B08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2F02502-D88E-BC68-5613-E176FD2A9946}"/>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5" name="フッター プレースホルダー 4">
            <a:extLst>
              <a:ext uri="{FF2B5EF4-FFF2-40B4-BE49-F238E27FC236}">
                <a16:creationId xmlns:a16="http://schemas.microsoft.com/office/drawing/2014/main" id="{0133FEFF-F930-F967-5D19-E7D4CE68C8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033F2E-1339-F1B6-A603-6CB703F6643B}"/>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231204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CA503B-109C-6AA4-371E-F40A5CA85A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1ECADB-3967-EC36-329F-8A6171C5D97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C158C06-1502-FB99-0081-EF08D50E045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659ED12-F050-58FF-04C4-539CB8725BEF}"/>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6" name="フッター プレースホルダー 5">
            <a:extLst>
              <a:ext uri="{FF2B5EF4-FFF2-40B4-BE49-F238E27FC236}">
                <a16:creationId xmlns:a16="http://schemas.microsoft.com/office/drawing/2014/main" id="{D7033007-117B-7B35-20E6-3516443CB7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837989-4C47-C6F4-31E4-5DBE8EA36B59}"/>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177271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20A27-7F0E-4BC3-DE93-88D0B0AFCD9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5D2BF0-D780-C204-C704-F2E24EEAE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4B8DD9-59DD-8840-65BE-95EBEE6EC64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486933-A7B1-5DE2-1E43-824342D05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F3354A8-8648-844C-1BB9-DECB11B5C37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203F842-50DA-D70F-1333-E80560EDAE60}"/>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8" name="フッター プレースホルダー 7">
            <a:extLst>
              <a:ext uri="{FF2B5EF4-FFF2-40B4-BE49-F238E27FC236}">
                <a16:creationId xmlns:a16="http://schemas.microsoft.com/office/drawing/2014/main" id="{367E359C-4B4B-3B0D-80FB-CA65498EA2C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50B76BB-0D3F-6E3B-3632-23E20ECA6523}"/>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184589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A78A0E-0F97-9089-5E18-675D832E87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F4A2961-2278-6F95-5327-ADEF9BEAA7BB}"/>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4" name="フッター プレースホルダー 3">
            <a:extLst>
              <a:ext uri="{FF2B5EF4-FFF2-40B4-BE49-F238E27FC236}">
                <a16:creationId xmlns:a16="http://schemas.microsoft.com/office/drawing/2014/main" id="{1412151C-CABB-3D18-F1CB-0BC32500A8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76317A9-F40A-5B0F-6CAC-7C5A3B2B4CEA}"/>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365657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D1D5AD-A954-BC99-5169-0CD0538F173B}"/>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3" name="フッター プレースホルダー 2">
            <a:extLst>
              <a:ext uri="{FF2B5EF4-FFF2-40B4-BE49-F238E27FC236}">
                <a16:creationId xmlns:a16="http://schemas.microsoft.com/office/drawing/2014/main" id="{D38A9F0C-6C21-8D1A-4DDF-FA622687594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95C070-4091-F2C7-EB03-4435A350B5E5}"/>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12688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BE10C0-71D7-24F1-8110-CF7CC6C4FA9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7F4B50-CBD7-09BD-B091-74CE20A82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DE25CA0-B863-D99F-33A4-309D22A2F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DA5DA74-C30B-B2DB-C892-5E9F7AFD3F3A}"/>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6" name="フッター プレースホルダー 5">
            <a:extLst>
              <a:ext uri="{FF2B5EF4-FFF2-40B4-BE49-F238E27FC236}">
                <a16:creationId xmlns:a16="http://schemas.microsoft.com/office/drawing/2014/main" id="{8CA7B7CF-A951-C2EB-8CBA-1BBA0B2ADA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8AC1289-D8D3-CA54-F777-E3F0B47A2AF0}"/>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311850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C5AFC-6153-4F76-A0FC-42CD14CA8F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122CA67-753A-5E7B-7BD6-B995C20F8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C8FDCF-FC1D-C990-BFEF-B32CCBE00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E2DDC2-4483-E252-696B-B3C3DA53F635}"/>
              </a:ext>
            </a:extLst>
          </p:cNvPr>
          <p:cNvSpPr>
            <a:spLocks noGrp="1"/>
          </p:cNvSpPr>
          <p:nvPr>
            <p:ph type="dt" sz="half" idx="10"/>
          </p:nvPr>
        </p:nvSpPr>
        <p:spPr/>
        <p:txBody>
          <a:bodyPr/>
          <a:lstStyle/>
          <a:p>
            <a:fld id="{B37048AD-FF7A-45A8-9E39-186EC8F05F59}" type="datetimeFigureOut">
              <a:rPr kumimoji="1" lang="ja-JP" altLang="en-US" smtClean="0"/>
              <a:t>2025/3/6</a:t>
            </a:fld>
            <a:endParaRPr kumimoji="1" lang="ja-JP" altLang="en-US"/>
          </a:p>
        </p:txBody>
      </p:sp>
      <p:sp>
        <p:nvSpPr>
          <p:cNvPr id="6" name="フッター プレースホルダー 5">
            <a:extLst>
              <a:ext uri="{FF2B5EF4-FFF2-40B4-BE49-F238E27FC236}">
                <a16:creationId xmlns:a16="http://schemas.microsoft.com/office/drawing/2014/main" id="{76F255CC-2B75-E739-4C32-86E9C9B1CC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582544-59B1-68B8-1167-923B92129BC2}"/>
              </a:ext>
            </a:extLst>
          </p:cNvPr>
          <p:cNvSpPr>
            <a:spLocks noGrp="1"/>
          </p:cNvSpPr>
          <p:nvPr>
            <p:ph type="sldNum" sz="quarter" idx="12"/>
          </p:nvPr>
        </p:nvSpPr>
        <p:spPr/>
        <p:txBody>
          <a:body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1840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6D46F29-C73C-C662-03C7-784DD05C8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55E2B1-4D32-2F54-63F2-B11EAFAD0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D38973-245D-D533-FD0C-B3079D0FC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048AD-FF7A-45A8-9E39-186EC8F05F59}" type="datetimeFigureOut">
              <a:rPr kumimoji="1" lang="ja-JP" altLang="en-US" smtClean="0"/>
              <a:t>2025/3/6</a:t>
            </a:fld>
            <a:endParaRPr kumimoji="1" lang="ja-JP" altLang="en-US"/>
          </a:p>
        </p:txBody>
      </p:sp>
      <p:sp>
        <p:nvSpPr>
          <p:cNvPr id="5" name="フッター プレースホルダー 4">
            <a:extLst>
              <a:ext uri="{FF2B5EF4-FFF2-40B4-BE49-F238E27FC236}">
                <a16:creationId xmlns:a16="http://schemas.microsoft.com/office/drawing/2014/main" id="{7DF9AA30-8643-CC1B-ABE2-623D2BB15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95B050F-C23D-AC35-D5E1-084F1E976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AA385-536C-4576-B1A7-A151BDC132E1}" type="slidenum">
              <a:rPr kumimoji="1" lang="ja-JP" altLang="en-US" smtClean="0"/>
              <a:t>‹#›</a:t>
            </a:fld>
            <a:endParaRPr kumimoji="1" lang="ja-JP" altLang="en-US"/>
          </a:p>
        </p:txBody>
      </p:sp>
    </p:spTree>
    <p:extLst>
      <p:ext uri="{BB962C8B-B14F-4D97-AF65-F5344CB8AC3E}">
        <p14:creationId xmlns:p14="http://schemas.microsoft.com/office/powerpoint/2010/main" val="353981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131673"/>
            <a:ext cx="12192000" cy="22973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79394" y="1509550"/>
            <a:ext cx="10360854" cy="2308324"/>
          </a:xfrm>
          <a:prstGeom prst="rect">
            <a:avLst/>
          </a:prstGeom>
          <a:noFill/>
        </p:spPr>
        <p:txBody>
          <a:bodyPr wrap="square" rtlCol="0">
            <a:spAutoFit/>
          </a:bodyPr>
          <a:lstStyle/>
          <a:p>
            <a:pPr algn="ctr"/>
            <a:r>
              <a:rPr lang="ja-JP" altLang="en-US" sz="7200" b="1" dirty="0">
                <a:solidFill>
                  <a:schemeClr val="bg1"/>
                </a:solidFill>
                <a:latin typeface="HGS明朝E" panose="02020900000000000000" pitchFamily="18" charset="-128"/>
                <a:ea typeface="HGS明朝E" panose="02020900000000000000" pitchFamily="18" charset="-128"/>
              </a:rPr>
              <a:t>クラブ会長の役割と責務</a:t>
            </a:r>
            <a:endParaRPr kumimoji="1" lang="en-US" altLang="ja-JP" sz="7200" b="1" dirty="0">
              <a:solidFill>
                <a:schemeClr val="bg1"/>
              </a:solidFill>
              <a:latin typeface="HGS明朝E" panose="02020900000000000000" pitchFamily="18" charset="-128"/>
              <a:ea typeface="HGS明朝E" panose="02020900000000000000" pitchFamily="18" charset="-128"/>
            </a:endParaRPr>
          </a:p>
          <a:p>
            <a:r>
              <a:rPr lang="ja-JP" altLang="en-US" sz="7200" b="1" dirty="0">
                <a:solidFill>
                  <a:schemeClr val="bg1"/>
                </a:solidFill>
                <a:latin typeface="HGS明朝E" panose="02020900000000000000" pitchFamily="18" charset="-128"/>
                <a:ea typeface="HGS明朝E" panose="02020900000000000000" pitchFamily="18" charset="-128"/>
              </a:rPr>
              <a:t>　　　　</a:t>
            </a:r>
            <a:endParaRPr kumimoji="1" lang="ja-JP" altLang="en-US" sz="7200" b="1" dirty="0">
              <a:solidFill>
                <a:schemeClr val="bg1"/>
              </a:solidFill>
              <a:latin typeface="HGS明朝E" panose="02020900000000000000" pitchFamily="18" charset="-128"/>
              <a:ea typeface="HGS明朝E" panose="02020900000000000000" pitchFamily="18" charset="-128"/>
            </a:endParaRPr>
          </a:p>
        </p:txBody>
      </p:sp>
      <p:pic>
        <p:nvPicPr>
          <p:cNvPr id="5" name="図 4"/>
          <p:cNvPicPr>
            <a:picLocks noChangeAspect="1"/>
          </p:cNvPicPr>
          <p:nvPr/>
        </p:nvPicPr>
        <p:blipFill>
          <a:blip r:embed="rId3"/>
          <a:stretch>
            <a:fillRect/>
          </a:stretch>
        </p:blipFill>
        <p:spPr>
          <a:xfrm>
            <a:off x="9847385" y="175126"/>
            <a:ext cx="2191051" cy="828667"/>
          </a:xfrm>
          <a:prstGeom prst="rect">
            <a:avLst/>
          </a:prstGeom>
        </p:spPr>
      </p:pic>
      <p:sp>
        <p:nvSpPr>
          <p:cNvPr id="7" name="テキスト ボックス 6"/>
          <p:cNvSpPr txBox="1"/>
          <p:nvPr/>
        </p:nvSpPr>
        <p:spPr>
          <a:xfrm>
            <a:off x="1736725" y="4071782"/>
            <a:ext cx="8718550" cy="2553335"/>
          </a:xfrm>
          <a:prstGeom prst="rect">
            <a:avLst/>
          </a:prstGeom>
          <a:noFill/>
        </p:spPr>
        <p:txBody>
          <a:bodyPr wrap="square">
            <a:spAutoFit/>
          </a:bodyPr>
          <a:lstStyle/>
          <a:p>
            <a:pPr algn="ctr"/>
            <a:r>
              <a:rPr kumimoji="1" lang="ja-JP" altLang="en-US" sz="2800" b="1" dirty="0">
                <a:latin typeface="HGS明朝E" panose="02020900000000000000" pitchFamily="18" charset="-128"/>
                <a:ea typeface="HGS明朝E" panose="02020900000000000000" pitchFamily="18" charset="-128"/>
              </a:rPr>
              <a:t>第</a:t>
            </a:r>
            <a:r>
              <a:rPr kumimoji="1" lang="en-US" altLang="ja-JP" sz="2800" b="1" dirty="0">
                <a:latin typeface="HGS明朝E" panose="02020900000000000000" pitchFamily="18" charset="-128"/>
                <a:ea typeface="HGS明朝E" panose="02020900000000000000" pitchFamily="18" charset="-128"/>
              </a:rPr>
              <a:t>2510</a:t>
            </a:r>
            <a:r>
              <a:rPr kumimoji="1" lang="ja-JP" altLang="en-US" sz="2800" b="1" dirty="0">
                <a:latin typeface="HGS明朝E" panose="02020900000000000000" pitchFamily="18" charset="-128"/>
                <a:ea typeface="HGS明朝E" panose="02020900000000000000" pitchFamily="18" charset="-128"/>
              </a:rPr>
              <a:t>地区　次期地区ラーニングファシリテーター</a:t>
            </a:r>
          </a:p>
          <a:p>
            <a:pPr algn="ctr"/>
            <a:r>
              <a:rPr kumimoji="1" lang="en-US" altLang="ja-JP" sz="2800" b="1" dirty="0">
                <a:latin typeface="HGS明朝E" panose="02020900000000000000" pitchFamily="18" charset="-128"/>
                <a:ea typeface="HGS明朝E" panose="02020900000000000000" pitchFamily="18" charset="-128"/>
              </a:rPr>
              <a:t>2020-2021</a:t>
            </a:r>
            <a:r>
              <a:rPr kumimoji="1" lang="ja-JP" altLang="en-US" sz="2800" b="1" dirty="0">
                <a:latin typeface="HGS明朝E" panose="02020900000000000000" pitchFamily="18" charset="-128"/>
                <a:ea typeface="HGS明朝E" panose="02020900000000000000" pitchFamily="18" charset="-128"/>
              </a:rPr>
              <a:t>年度ガバナー</a:t>
            </a:r>
            <a:endParaRPr kumimoji="1" lang="en-US" altLang="ja-JP" sz="2800" b="1" dirty="0">
              <a:latin typeface="HGS明朝E" panose="02020900000000000000" pitchFamily="18" charset="-128"/>
              <a:ea typeface="HGS明朝E" panose="02020900000000000000" pitchFamily="18" charset="-128"/>
            </a:endParaRPr>
          </a:p>
          <a:p>
            <a:pPr algn="ctr"/>
            <a:endParaRPr kumimoji="1" lang="en-US" altLang="ja-JP" sz="2800" b="1" dirty="0">
              <a:latin typeface="HGS明朝E" panose="02020900000000000000" pitchFamily="18" charset="-128"/>
              <a:ea typeface="HGS明朝E" panose="02020900000000000000" pitchFamily="18" charset="-128"/>
            </a:endParaRPr>
          </a:p>
          <a:p>
            <a:pPr algn="ctr"/>
            <a:r>
              <a:rPr kumimoji="1" lang="ja-JP" altLang="en-US" sz="4800" b="1" dirty="0">
                <a:latin typeface="HGS明朝E" panose="02020900000000000000" pitchFamily="18" charset="-128"/>
                <a:ea typeface="HGS明朝E" panose="02020900000000000000" pitchFamily="18" charset="-128"/>
              </a:rPr>
              <a:t>福井　敬悟</a:t>
            </a:r>
            <a:endParaRPr kumimoji="1" lang="en-US" altLang="ja-JP" sz="4800" b="1" dirty="0">
              <a:latin typeface="HGS明朝E" panose="02020900000000000000" pitchFamily="18" charset="-128"/>
              <a:ea typeface="HGS明朝E" panose="02020900000000000000" pitchFamily="18" charset="-128"/>
            </a:endParaRPr>
          </a:p>
          <a:p>
            <a:pPr algn="ctr"/>
            <a:r>
              <a:rPr kumimoji="1" lang="ja-JP" altLang="en-US" sz="2800" b="1" dirty="0">
                <a:latin typeface="HGS明朝E" panose="02020900000000000000" pitchFamily="18" charset="-128"/>
                <a:ea typeface="HGS明朝E" panose="02020900000000000000" pitchFamily="18" charset="-128"/>
              </a:rPr>
              <a:t>（札幌手稲ロータリークラブ）</a:t>
            </a:r>
            <a:endParaRPr kumimoji="1" lang="en-US" altLang="ja-JP" sz="2800" b="1" dirty="0">
              <a:latin typeface="HGS明朝E" panose="02020900000000000000" pitchFamily="18" charset="-128"/>
              <a:ea typeface="HGS明朝E" panose="02020900000000000000" pitchFamily="1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1"/>
            <a:ext cx="12191999" cy="10168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ja-JP" altLang="en-US" sz="400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rPr>
              <a:t>日本のロータリーがなぜ</a:t>
            </a:r>
            <a:r>
              <a:rPr kumimoji="1" lang="en-US" altLang="ja-JP" sz="400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rPr>
              <a:t>120</a:t>
            </a:r>
            <a:r>
              <a:rPr kumimoji="1" lang="ja-JP" altLang="en-US" sz="400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rPr>
              <a:t>年以上続いているのか？</a:t>
            </a: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6" name="四角形: 角を丸くする 37">
            <a:extLst>
              <a:ext uri="{FF2B5EF4-FFF2-40B4-BE49-F238E27FC236}">
                <a16:creationId xmlns:a16="http://schemas.microsoft.com/office/drawing/2014/main" id="{9EDF9A24-7C27-CCB8-191C-0080FC1A9C2A}"/>
              </a:ext>
            </a:extLst>
          </p:cNvPr>
          <p:cNvSpPr/>
          <p:nvPr/>
        </p:nvSpPr>
        <p:spPr>
          <a:xfrm>
            <a:off x="184075" y="1094163"/>
            <a:ext cx="6917116" cy="138614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chemeClr val="tx1"/>
                </a:solidFill>
                <a:latin typeface="HGSMinchoE" panose="02020900000000000000" pitchFamily="18" charset="-128"/>
                <a:ea typeface="HGSMinchoE" panose="02020900000000000000" pitchFamily="18" charset="-128"/>
              </a:rPr>
              <a:t>　　　　　ブランドを大事に守ってきた</a:t>
            </a:r>
            <a:endParaRPr lang="en-US" altLang="ja-JP" sz="2800" dirty="0">
              <a:solidFill>
                <a:schemeClr val="tx1"/>
              </a:solidFill>
              <a:latin typeface="HGSMinchoE" panose="02020900000000000000" pitchFamily="18" charset="-128"/>
              <a:ea typeface="HGSMinchoE" panose="02020900000000000000" pitchFamily="18" charset="-128"/>
            </a:endParaRPr>
          </a:p>
          <a:p>
            <a:pPr algn="ctr"/>
            <a:r>
              <a:rPr lang="ja-JP" altLang="en-US" sz="2800" dirty="0">
                <a:solidFill>
                  <a:schemeClr val="tx1"/>
                </a:solidFill>
                <a:latin typeface="HGSMinchoE" panose="02020900000000000000" pitchFamily="18" charset="-128"/>
                <a:ea typeface="HGSMinchoE" panose="02020900000000000000" pitchFamily="18" charset="-128"/>
              </a:rPr>
              <a:t>　　　我々ロータリアンの力！</a:t>
            </a:r>
          </a:p>
        </p:txBody>
      </p:sp>
      <p:grpSp>
        <p:nvGrpSpPr>
          <p:cNvPr id="9" name="グループ化 8">
            <a:extLst>
              <a:ext uri="{FF2B5EF4-FFF2-40B4-BE49-F238E27FC236}">
                <a16:creationId xmlns:a16="http://schemas.microsoft.com/office/drawing/2014/main" id="{0A3215D7-FDD7-CCFF-F0B3-9F4882DBC167}"/>
              </a:ext>
            </a:extLst>
          </p:cNvPr>
          <p:cNvGrpSpPr/>
          <p:nvPr/>
        </p:nvGrpSpPr>
        <p:grpSpPr>
          <a:xfrm>
            <a:off x="429339" y="1142553"/>
            <a:ext cx="1709530" cy="1311458"/>
            <a:chOff x="69574" y="1082955"/>
            <a:chExt cx="1709530" cy="1311458"/>
          </a:xfrm>
        </p:grpSpPr>
        <p:pic>
          <p:nvPicPr>
            <p:cNvPr id="10" name="Picture 2">
              <a:extLst>
                <a:ext uri="{FF2B5EF4-FFF2-40B4-BE49-F238E27FC236}">
                  <a16:creationId xmlns:a16="http://schemas.microsoft.com/office/drawing/2014/main" id="{62F5222F-002E-A0AF-A3DA-F92C6E820C1E}"/>
                </a:ext>
              </a:extLst>
            </p:cNvPr>
            <p:cNvPicPr>
              <a:picLocks noChangeAspect="1"/>
            </p:cNvPicPr>
            <p:nvPr/>
          </p:nvPicPr>
          <p:blipFill>
            <a:blip r:embed="rId4"/>
            <a:stretch>
              <a:fillRect/>
            </a:stretch>
          </p:blipFill>
          <p:spPr>
            <a:xfrm>
              <a:off x="143143" y="1082955"/>
              <a:ext cx="1314318" cy="1034080"/>
            </a:xfrm>
            <a:prstGeom prst="rect">
              <a:avLst/>
            </a:prstGeom>
          </p:spPr>
        </p:pic>
        <p:sp>
          <p:nvSpPr>
            <p:cNvPr id="11" name="正方形/長方形 10">
              <a:extLst>
                <a:ext uri="{FF2B5EF4-FFF2-40B4-BE49-F238E27FC236}">
                  <a16:creationId xmlns:a16="http://schemas.microsoft.com/office/drawing/2014/main" id="{A4746E2E-F9E0-E667-771C-AFE5C08406B1}"/>
                </a:ext>
              </a:extLst>
            </p:cNvPr>
            <p:cNvSpPr/>
            <p:nvPr/>
          </p:nvSpPr>
          <p:spPr>
            <a:xfrm>
              <a:off x="69574" y="2055859"/>
              <a:ext cx="1709530" cy="338554"/>
            </a:xfrm>
            <a:prstGeom prst="rect">
              <a:avLst/>
            </a:prstGeom>
          </p:spPr>
          <p:txBody>
            <a:bodyPr wrap="square">
              <a:spAutoFit/>
            </a:bodyPr>
            <a:lstStyle/>
            <a:p>
              <a:r>
                <a:rPr lang="ja-JP" altLang="en-US" sz="1600" b="1" dirty="0"/>
                <a:t>誇りのシンボル</a:t>
              </a:r>
              <a:endParaRPr lang="en-US" altLang="ja-JP" sz="1600" b="1" dirty="0"/>
            </a:p>
          </p:txBody>
        </p:sp>
      </p:grpSp>
      <p:sp>
        <p:nvSpPr>
          <p:cNvPr id="13" name="四角形: 角を丸くする 4">
            <a:extLst>
              <a:ext uri="{FF2B5EF4-FFF2-40B4-BE49-F238E27FC236}">
                <a16:creationId xmlns:a16="http://schemas.microsoft.com/office/drawing/2014/main" id="{D6EE3167-580B-E5E8-C626-E8FDF98AA72C}"/>
              </a:ext>
            </a:extLst>
          </p:cNvPr>
          <p:cNvSpPr/>
          <p:nvPr/>
        </p:nvSpPr>
        <p:spPr>
          <a:xfrm>
            <a:off x="429340" y="2598886"/>
            <a:ext cx="2002576" cy="655583"/>
          </a:xfrm>
          <a:prstGeom prst="roundRect">
            <a:avLst/>
          </a:prstGeom>
          <a:solidFill>
            <a:srgbClr val="0B1E60"/>
          </a:solidFill>
          <a:ln>
            <a:noFill/>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lang="ja-JP" altLang="en-US" sz="2800">
                <a:solidFill>
                  <a:schemeClr val="bg1"/>
                </a:solidFill>
                <a:latin typeface="HGSMinchoE" panose="02020900000000000000" pitchFamily="18" charset="-128"/>
                <a:ea typeface="HGSMinchoE" panose="02020900000000000000" pitchFamily="18" charset="-128"/>
              </a:rPr>
              <a:t>基本理念</a:t>
            </a:r>
          </a:p>
        </p:txBody>
      </p:sp>
      <p:sp>
        <p:nvSpPr>
          <p:cNvPr id="14" name="四角形: 角を丸くする 4">
            <a:extLst>
              <a:ext uri="{FF2B5EF4-FFF2-40B4-BE49-F238E27FC236}">
                <a16:creationId xmlns:a16="http://schemas.microsoft.com/office/drawing/2014/main" id="{C4A6C7F7-4F09-E67E-045C-1564CB7F63D1}"/>
              </a:ext>
            </a:extLst>
          </p:cNvPr>
          <p:cNvSpPr/>
          <p:nvPr/>
        </p:nvSpPr>
        <p:spPr>
          <a:xfrm>
            <a:off x="6210731" y="2598885"/>
            <a:ext cx="2660893" cy="655583"/>
          </a:xfrm>
          <a:prstGeom prst="roundRect">
            <a:avLst/>
          </a:prstGeom>
          <a:solidFill>
            <a:srgbClr val="0B1E60"/>
          </a:solidFill>
          <a:ln>
            <a:noFill/>
          </a:ln>
        </p:spPr>
        <p:style>
          <a:lnRef idx="1">
            <a:schemeClr val="accent5"/>
          </a:lnRef>
          <a:fillRef idx="2">
            <a:schemeClr val="accent5"/>
          </a:fillRef>
          <a:effectRef idx="1">
            <a:schemeClr val="accent5"/>
          </a:effectRef>
          <a:fontRef idx="minor">
            <a:schemeClr val="dk1"/>
          </a:fontRef>
        </p:style>
        <p:txBody>
          <a:bodyPr wrap="none" rtlCol="0" anchor="ctr"/>
          <a:lstStyle/>
          <a:p>
            <a:pPr algn="ctr"/>
            <a:r>
              <a:rPr lang="ja-JP" altLang="en-US" sz="2800">
                <a:solidFill>
                  <a:schemeClr val="bg1"/>
                </a:solidFill>
                <a:latin typeface="HGSMinchoE" panose="02020900000000000000" pitchFamily="18" charset="-128"/>
                <a:ea typeface="HGSMinchoE" panose="02020900000000000000" pitchFamily="18" charset="-128"/>
              </a:rPr>
              <a:t>中核的価値観</a:t>
            </a:r>
          </a:p>
        </p:txBody>
      </p:sp>
      <p:sp>
        <p:nvSpPr>
          <p:cNvPr id="15" name="テキスト ボックス 14">
            <a:extLst>
              <a:ext uri="{FF2B5EF4-FFF2-40B4-BE49-F238E27FC236}">
                <a16:creationId xmlns:a16="http://schemas.microsoft.com/office/drawing/2014/main" id="{AEC5691F-B582-8950-FBAA-D70372B62010}"/>
              </a:ext>
            </a:extLst>
          </p:cNvPr>
          <p:cNvSpPr txBox="1"/>
          <p:nvPr/>
        </p:nvSpPr>
        <p:spPr>
          <a:xfrm>
            <a:off x="343912" y="3404324"/>
            <a:ext cx="5220309" cy="1938992"/>
          </a:xfrm>
          <a:prstGeom prst="rect">
            <a:avLst/>
          </a:prstGeom>
          <a:noFill/>
        </p:spPr>
        <p:txBody>
          <a:bodyPr wrap="square" rtlCol="0">
            <a:spAutoFit/>
          </a:bodyPr>
          <a:lstStyle/>
          <a:p>
            <a:r>
              <a:rPr lang="ja-JP" altLang="en-US" sz="4000">
                <a:effectLst/>
                <a:latin typeface="HGS明朝E" panose="02020900000000000000" pitchFamily="18" charset="-128"/>
                <a:ea typeface="HGS明朝E" panose="02020900000000000000" pitchFamily="18" charset="-128"/>
              </a:rPr>
              <a:t>・ロータリーの目的</a:t>
            </a:r>
            <a:endParaRPr lang="en-US" altLang="ja-JP" sz="4000" dirty="0">
              <a:effectLst/>
              <a:latin typeface="HGS明朝E" panose="02020900000000000000" pitchFamily="18" charset="-128"/>
              <a:ea typeface="HGS明朝E" panose="02020900000000000000" pitchFamily="18" charset="-128"/>
            </a:endParaRPr>
          </a:p>
          <a:p>
            <a:r>
              <a:rPr lang="ja-JP" altLang="en-US" sz="4000">
                <a:latin typeface="HGS明朝E" panose="02020900000000000000" pitchFamily="18" charset="-128"/>
                <a:ea typeface="HGS明朝E" panose="02020900000000000000" pitchFamily="18" charset="-128"/>
              </a:rPr>
              <a:t>・四つのテスト</a:t>
            </a:r>
            <a:endParaRPr lang="en-US" altLang="ja-JP" sz="4000" dirty="0">
              <a:latin typeface="HGS明朝E" panose="02020900000000000000" pitchFamily="18" charset="-128"/>
              <a:ea typeface="HGS明朝E" panose="02020900000000000000" pitchFamily="18" charset="-128"/>
            </a:endParaRPr>
          </a:p>
          <a:p>
            <a:r>
              <a:rPr lang="ja-JP" altLang="en-US" sz="4000">
                <a:effectLst/>
                <a:latin typeface="HGS明朝E" panose="02020900000000000000" pitchFamily="18" charset="-128"/>
                <a:ea typeface="HGS明朝E" panose="02020900000000000000" pitchFamily="18" charset="-128"/>
              </a:rPr>
              <a:t>・５大奉仕</a:t>
            </a:r>
            <a:endParaRPr lang="ja-JP" altLang="en-US" sz="4000">
              <a:latin typeface="HGS明朝E" panose="02020900000000000000" pitchFamily="18" charset="-128"/>
              <a:ea typeface="HGS明朝E" panose="02020900000000000000" pitchFamily="18" charset="-128"/>
            </a:endParaRPr>
          </a:p>
        </p:txBody>
      </p:sp>
      <p:sp>
        <p:nvSpPr>
          <p:cNvPr id="16" name="テキスト ボックス 15">
            <a:extLst>
              <a:ext uri="{FF2B5EF4-FFF2-40B4-BE49-F238E27FC236}">
                <a16:creationId xmlns:a16="http://schemas.microsoft.com/office/drawing/2014/main" id="{C4ED8C07-99DA-8F84-A6D9-EBFF8B816EA0}"/>
              </a:ext>
            </a:extLst>
          </p:cNvPr>
          <p:cNvSpPr txBox="1"/>
          <p:nvPr/>
        </p:nvSpPr>
        <p:spPr>
          <a:xfrm>
            <a:off x="6096000" y="3344420"/>
            <a:ext cx="5220309" cy="3170099"/>
          </a:xfrm>
          <a:prstGeom prst="rect">
            <a:avLst/>
          </a:prstGeom>
          <a:noFill/>
        </p:spPr>
        <p:txBody>
          <a:bodyPr wrap="square" rtlCol="0">
            <a:spAutoFit/>
          </a:bodyPr>
          <a:lstStyle/>
          <a:p>
            <a:r>
              <a:rPr lang="ja-JP" altLang="en-US" sz="4000" dirty="0">
                <a:effectLst/>
                <a:latin typeface="HGS明朝E" panose="02020900000000000000" pitchFamily="18" charset="-128"/>
                <a:ea typeface="HGS明朝E" panose="02020900000000000000" pitchFamily="18" charset="-128"/>
              </a:rPr>
              <a:t>・奉仕</a:t>
            </a:r>
            <a:endParaRPr lang="en-US" altLang="ja-JP" sz="4000" dirty="0">
              <a:effectLst/>
              <a:latin typeface="HGS明朝E" panose="02020900000000000000" pitchFamily="18" charset="-128"/>
              <a:ea typeface="HGS明朝E" panose="02020900000000000000" pitchFamily="18" charset="-128"/>
            </a:endParaRPr>
          </a:p>
          <a:p>
            <a:r>
              <a:rPr lang="ja-JP" altLang="en-US" sz="4000" dirty="0">
                <a:effectLst/>
                <a:latin typeface="HGS明朝E" panose="02020900000000000000" pitchFamily="18" charset="-128"/>
                <a:ea typeface="HGS明朝E" panose="02020900000000000000" pitchFamily="18" charset="-128"/>
              </a:rPr>
              <a:t>・親睦</a:t>
            </a:r>
            <a:endParaRPr lang="en-US" altLang="ja-JP" sz="4000" dirty="0">
              <a:effectLst/>
              <a:latin typeface="HGS明朝E" panose="02020900000000000000" pitchFamily="18" charset="-128"/>
              <a:ea typeface="HGS明朝E" panose="02020900000000000000" pitchFamily="18" charset="-128"/>
            </a:endParaRPr>
          </a:p>
          <a:p>
            <a:r>
              <a:rPr lang="ja-JP" altLang="en-US" sz="4000" dirty="0">
                <a:latin typeface="HGS明朝E" panose="02020900000000000000" pitchFamily="18" charset="-128"/>
                <a:ea typeface="HGS明朝E" panose="02020900000000000000" pitchFamily="18" charset="-128"/>
              </a:rPr>
              <a:t>・多様性</a:t>
            </a:r>
            <a:endParaRPr lang="en-US" altLang="ja-JP" sz="4000" dirty="0">
              <a:latin typeface="HGS明朝E" panose="02020900000000000000" pitchFamily="18" charset="-128"/>
              <a:ea typeface="HGS明朝E" panose="02020900000000000000" pitchFamily="18" charset="-128"/>
            </a:endParaRPr>
          </a:p>
          <a:p>
            <a:r>
              <a:rPr lang="ja-JP" altLang="en-US" sz="4000" dirty="0">
                <a:latin typeface="HGS明朝E" panose="02020900000000000000" pitchFamily="18" charset="-128"/>
                <a:ea typeface="HGS明朝E" panose="02020900000000000000" pitchFamily="18" charset="-128"/>
              </a:rPr>
              <a:t>・高潔性</a:t>
            </a:r>
            <a:endParaRPr lang="en-US" altLang="ja-JP" sz="4000" dirty="0">
              <a:latin typeface="HGS明朝E" panose="02020900000000000000" pitchFamily="18" charset="-128"/>
              <a:ea typeface="HGS明朝E" panose="02020900000000000000" pitchFamily="18" charset="-128"/>
            </a:endParaRPr>
          </a:p>
          <a:p>
            <a:r>
              <a:rPr lang="ja-JP" altLang="en-US" sz="4000" dirty="0">
                <a:effectLst/>
                <a:latin typeface="HGS明朝E" panose="02020900000000000000" pitchFamily="18" charset="-128"/>
                <a:ea typeface="HGS明朝E" panose="02020900000000000000" pitchFamily="18" charset="-128"/>
              </a:rPr>
              <a:t>・リーダーシップ</a:t>
            </a:r>
            <a:endParaRPr lang="ja-JP" altLang="en-US" sz="4000"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240436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FD0BF-D4A4-F69B-C182-4876440D9323}"/>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CC8D7FCB-B2D9-68ED-D596-5690419A01C2}"/>
              </a:ext>
            </a:extLst>
          </p:cNvPr>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ロータリーとは</a:t>
            </a:r>
          </a:p>
        </p:txBody>
      </p:sp>
      <p:pic>
        <p:nvPicPr>
          <p:cNvPr id="4" name="図 3">
            <a:extLst>
              <a:ext uri="{FF2B5EF4-FFF2-40B4-BE49-F238E27FC236}">
                <a16:creationId xmlns:a16="http://schemas.microsoft.com/office/drawing/2014/main" id="{B8BB9294-4ACB-C822-DB76-651E72212DB7}"/>
              </a:ext>
            </a:extLst>
          </p:cNvPr>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a:extLst>
              <a:ext uri="{FF2B5EF4-FFF2-40B4-BE49-F238E27FC236}">
                <a16:creationId xmlns:a16="http://schemas.microsoft.com/office/drawing/2014/main" id="{1A7DCE80-3695-21B5-FFD4-F6C41FD03AE9}"/>
              </a:ext>
            </a:extLst>
          </p:cNvPr>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9" name="コンテンツ プレースホルダ 2">
            <a:extLst>
              <a:ext uri="{FF2B5EF4-FFF2-40B4-BE49-F238E27FC236}">
                <a16:creationId xmlns:a16="http://schemas.microsoft.com/office/drawing/2014/main" id="{51AEE40B-2D1C-E3D6-194E-7502A6316F7C}"/>
              </a:ext>
            </a:extLst>
          </p:cNvPr>
          <p:cNvSpPr>
            <a:spLocks noGrp="1"/>
          </p:cNvSpPr>
          <p:nvPr>
            <p:ph idx="1"/>
          </p:nvPr>
        </p:nvSpPr>
        <p:spPr bwMode="auto">
          <a:xfrm>
            <a:off x="449943" y="1423933"/>
            <a:ext cx="11292114" cy="4943248"/>
          </a:xfrm>
          <a:ln>
            <a:miter lim="800000"/>
            <a:headEnd/>
            <a:tailEnd/>
          </a:ln>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defRPr/>
            </a:pPr>
            <a:r>
              <a:rPr kumimoji="1" lang="ja-JP" altLang="en-US" sz="4800" dirty="0">
                <a:solidFill>
                  <a:schemeClr val="tx1">
                    <a:lumMod val="95000"/>
                    <a:lumOff val="5000"/>
                  </a:schemeClr>
                </a:solidFill>
                <a:latin typeface="HGSMinchoE" panose="02020900000000000000" pitchFamily="18" charset="-128"/>
                <a:ea typeface="HGSMinchoE" panose="02020900000000000000" pitchFamily="18" charset="-128"/>
              </a:rPr>
              <a:t>ロータリーとは、地域社会や人々の幸せを願って人道的奉仕を行い、あらゆる職業において高度の倫理水準を守ることを奨励し、且つ世界親善と平和を目指して活動するリーダーの集まりである</a:t>
            </a:r>
            <a:endParaRPr kumimoji="1" lang="en-US" altLang="ja-JP" sz="48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4000" dirty="0">
              <a:solidFill>
                <a:srgbClr val="FF0000"/>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69973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9E467-BF11-E8FE-8075-53583097E901}"/>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291F886-20C2-28B0-A72E-D6C97333775C}"/>
              </a:ext>
            </a:extLst>
          </p:cNvPr>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親睦</a:t>
            </a:r>
            <a:r>
              <a:rPr lang="en-US" altLang="ja-JP" sz="5400" dirty="0">
                <a:solidFill>
                  <a:schemeClr val="bg1"/>
                </a:solidFill>
                <a:latin typeface="HGS明朝E" panose="02020900000000000000" pitchFamily="18" charset="-128"/>
                <a:ea typeface="HGS明朝E" panose="02020900000000000000" pitchFamily="18" charset="-128"/>
              </a:rPr>
              <a:t>(Fellowship)</a:t>
            </a:r>
          </a:p>
        </p:txBody>
      </p:sp>
      <p:pic>
        <p:nvPicPr>
          <p:cNvPr id="4" name="図 3">
            <a:extLst>
              <a:ext uri="{FF2B5EF4-FFF2-40B4-BE49-F238E27FC236}">
                <a16:creationId xmlns:a16="http://schemas.microsoft.com/office/drawing/2014/main" id="{B99093BD-8DC9-440B-9C64-FE05E9D996FB}"/>
              </a:ext>
            </a:extLst>
          </p:cNvPr>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a:extLst>
              <a:ext uri="{FF2B5EF4-FFF2-40B4-BE49-F238E27FC236}">
                <a16:creationId xmlns:a16="http://schemas.microsoft.com/office/drawing/2014/main" id="{2F6A1DE0-67AF-611F-1C90-D01B66657A54}"/>
              </a:ext>
            </a:extLst>
          </p:cNvPr>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9" name="コンテンツ プレースホルダ 2">
            <a:extLst>
              <a:ext uri="{FF2B5EF4-FFF2-40B4-BE49-F238E27FC236}">
                <a16:creationId xmlns:a16="http://schemas.microsoft.com/office/drawing/2014/main" id="{C65D4EB0-0202-F1E1-2CA6-48AF67E775A6}"/>
              </a:ext>
            </a:extLst>
          </p:cNvPr>
          <p:cNvSpPr>
            <a:spLocks noGrp="1"/>
          </p:cNvSpPr>
          <p:nvPr>
            <p:ph idx="1"/>
          </p:nvPr>
        </p:nvSpPr>
        <p:spPr bwMode="auto">
          <a:xfrm>
            <a:off x="408819" y="1233715"/>
            <a:ext cx="11292114" cy="4943248"/>
          </a:xfrm>
          <a:ln>
            <a:miter lim="800000"/>
            <a:headEnd/>
            <a:tailEnd/>
          </a:ln>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defRPr/>
            </a:pPr>
            <a:r>
              <a:rPr kumimoji="1" lang="ja-JP" altLang="en-US" sz="4000" dirty="0">
                <a:solidFill>
                  <a:schemeClr val="tx1">
                    <a:lumMod val="95000"/>
                    <a:lumOff val="5000"/>
                  </a:schemeClr>
                </a:solidFill>
                <a:latin typeface="HGSMinchoE" panose="02020900000000000000" pitchFamily="18" charset="-128"/>
                <a:ea typeface="HGSMinchoE" panose="02020900000000000000" pitchFamily="18" charset="-128"/>
              </a:rPr>
              <a:t>奉仕する協同（親睦）活動も重要である。</a:t>
            </a:r>
            <a:endParaRPr kumimoji="1" lang="en-US" altLang="ja-JP" sz="40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4000" dirty="0">
                <a:solidFill>
                  <a:schemeClr val="tx1">
                    <a:lumMod val="95000"/>
                    <a:lumOff val="5000"/>
                  </a:schemeClr>
                </a:solidFill>
                <a:latin typeface="HGSMinchoE" panose="02020900000000000000" pitchFamily="18" charset="-128"/>
                <a:ea typeface="HGSMinchoE" panose="02020900000000000000" pitchFamily="18" charset="-128"/>
              </a:rPr>
              <a:t>親睦による力は無限であり、多くのリソースをもたらし、人生を豊かに、視野を広げるものである。</a:t>
            </a:r>
            <a:endParaRPr kumimoji="1" lang="en-US" altLang="ja-JP" sz="40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4000" dirty="0">
                <a:solidFill>
                  <a:schemeClr val="tx1">
                    <a:lumMod val="95000"/>
                    <a:lumOff val="5000"/>
                  </a:schemeClr>
                </a:solidFill>
                <a:latin typeface="HGSMinchoE" panose="02020900000000000000" pitchFamily="18" charset="-128"/>
                <a:ea typeface="HGSMinchoE" panose="02020900000000000000" pitchFamily="18" charset="-128"/>
              </a:rPr>
              <a:t>親睦は民族や国家といった様々な違いを超え寛容の精神を導いてくれる。</a:t>
            </a:r>
            <a:endParaRPr kumimoji="1" lang="en-US" altLang="ja-JP" sz="40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4000" dirty="0">
                <a:solidFill>
                  <a:srgbClr val="FF0000"/>
                </a:solidFill>
                <a:latin typeface="HGSMinchoE" panose="02020900000000000000" pitchFamily="18" charset="-128"/>
                <a:ea typeface="HGSMinchoE" panose="02020900000000000000" pitchFamily="18" charset="-128"/>
              </a:rPr>
              <a:t>親睦は奉仕の中から生まれ、奉仕は多くの親睦を生む</a:t>
            </a:r>
            <a:endParaRPr kumimoji="1" lang="en-US" altLang="ja-JP" sz="4000"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4000" dirty="0">
              <a:solidFill>
                <a:srgbClr val="FF0000"/>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236310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BE289-B83F-97CC-5997-605529EF2096}"/>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C343E4B0-7F2C-1216-FDC4-FF28DF2E1492}"/>
              </a:ext>
            </a:extLst>
          </p:cNvPr>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奉仕（</a:t>
            </a:r>
            <a:r>
              <a:rPr kumimoji="1" lang="en-US" altLang="ja-JP" sz="5400" dirty="0">
                <a:solidFill>
                  <a:schemeClr val="bg1"/>
                </a:solidFill>
                <a:latin typeface="HGS明朝E" panose="02020900000000000000" pitchFamily="18" charset="-128"/>
                <a:ea typeface="HGS明朝E" panose="02020900000000000000" pitchFamily="18" charset="-128"/>
              </a:rPr>
              <a:t>Service</a:t>
            </a:r>
            <a:r>
              <a:rPr kumimoji="1" lang="ja-JP" altLang="en-US" sz="5400" dirty="0">
                <a:solidFill>
                  <a:schemeClr val="bg1"/>
                </a:solidFill>
                <a:latin typeface="HGS明朝E" panose="02020900000000000000" pitchFamily="18" charset="-128"/>
                <a:ea typeface="HGS明朝E" panose="02020900000000000000" pitchFamily="18" charset="-128"/>
              </a:rPr>
              <a:t>）</a:t>
            </a:r>
          </a:p>
        </p:txBody>
      </p:sp>
      <p:pic>
        <p:nvPicPr>
          <p:cNvPr id="4" name="図 3">
            <a:extLst>
              <a:ext uri="{FF2B5EF4-FFF2-40B4-BE49-F238E27FC236}">
                <a16:creationId xmlns:a16="http://schemas.microsoft.com/office/drawing/2014/main" id="{B9DB6BD8-D683-551E-9ED6-B69C6FF99CD9}"/>
              </a:ext>
            </a:extLst>
          </p:cNvPr>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a:extLst>
              <a:ext uri="{FF2B5EF4-FFF2-40B4-BE49-F238E27FC236}">
                <a16:creationId xmlns:a16="http://schemas.microsoft.com/office/drawing/2014/main" id="{5DB232F4-1265-1FB8-9C57-05DF0EAFE244}"/>
              </a:ext>
            </a:extLst>
          </p:cNvPr>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9" name="コンテンツ プレースホルダ 2">
            <a:extLst>
              <a:ext uri="{FF2B5EF4-FFF2-40B4-BE49-F238E27FC236}">
                <a16:creationId xmlns:a16="http://schemas.microsoft.com/office/drawing/2014/main" id="{A7B4C026-C749-8373-60A8-CAF97A5532DA}"/>
              </a:ext>
            </a:extLst>
          </p:cNvPr>
          <p:cNvSpPr>
            <a:spLocks noGrp="1"/>
          </p:cNvSpPr>
          <p:nvPr>
            <p:ph idx="1"/>
          </p:nvPr>
        </p:nvSpPr>
        <p:spPr bwMode="auto">
          <a:xfrm>
            <a:off x="217360" y="1423933"/>
            <a:ext cx="11757280" cy="4943248"/>
          </a:xfrm>
          <a:ln>
            <a:miter lim="800000"/>
            <a:headEnd/>
            <a:tailEnd/>
          </a:ln>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defRPr/>
            </a:pPr>
            <a:r>
              <a:rPr kumimoji="1" lang="ja-JP" altLang="en-US" sz="4400" dirty="0">
                <a:solidFill>
                  <a:schemeClr val="tx1">
                    <a:lumMod val="95000"/>
                    <a:lumOff val="5000"/>
                  </a:schemeClr>
                </a:solidFill>
                <a:latin typeface="HGSMinchoE" panose="02020900000000000000" pitchFamily="18" charset="-128"/>
                <a:ea typeface="HGSMinchoE" panose="02020900000000000000" pitchFamily="18" charset="-128"/>
              </a:rPr>
              <a:t>ロータリーの奉仕活動とプログラムは　更なる世界理解と平和をもたらすものである。</a:t>
            </a:r>
            <a:endParaRPr kumimoji="1" lang="en-US" altLang="ja-JP" sz="44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4400" dirty="0">
                <a:solidFill>
                  <a:schemeClr val="tx1">
                    <a:lumMod val="95000"/>
                    <a:lumOff val="5000"/>
                  </a:schemeClr>
                </a:solidFill>
                <a:latin typeface="HGSMinchoE" panose="02020900000000000000" pitchFamily="18" charset="-128"/>
                <a:ea typeface="HGSMinchoE" panose="02020900000000000000" pitchFamily="18" charset="-128"/>
              </a:rPr>
              <a:t>私たちは各クラブの計画と実践活動を通じて無類の喜びを得て、奉仕の文化を創り出している。</a:t>
            </a:r>
            <a:endParaRPr kumimoji="1" lang="en-US" altLang="ja-JP" sz="44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44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4400" dirty="0">
                <a:solidFill>
                  <a:srgbClr val="FF0000"/>
                </a:solidFill>
                <a:latin typeface="HGSMinchoE" panose="02020900000000000000" pitchFamily="18" charset="-128"/>
                <a:ea typeface="HGSMinchoE" panose="02020900000000000000" pitchFamily="18" charset="-128"/>
              </a:rPr>
              <a:t>　奉仕の基盤は「超我の奉仕」である</a:t>
            </a:r>
            <a:endParaRPr kumimoji="1" lang="en-US" altLang="ja-JP" sz="4400"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4000"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4000" dirty="0">
              <a:solidFill>
                <a:srgbClr val="FF0000"/>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299939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奉仕（</a:t>
            </a:r>
            <a:r>
              <a:rPr kumimoji="1" lang="en-US" altLang="ja-JP" sz="5400" dirty="0">
                <a:solidFill>
                  <a:schemeClr val="bg1"/>
                </a:solidFill>
                <a:latin typeface="HGS明朝E" panose="02020900000000000000" pitchFamily="18" charset="-128"/>
                <a:ea typeface="HGS明朝E" panose="02020900000000000000" pitchFamily="18" charset="-128"/>
              </a:rPr>
              <a:t>Service</a:t>
            </a:r>
            <a:r>
              <a:rPr kumimoji="1" lang="ja-JP" altLang="en-US" sz="5400" dirty="0">
                <a:solidFill>
                  <a:schemeClr val="bg1"/>
                </a:solidFill>
                <a:latin typeface="HGS明朝E" panose="02020900000000000000" pitchFamily="18" charset="-128"/>
                <a:ea typeface="HGS明朝E" panose="02020900000000000000" pitchFamily="18" charset="-128"/>
              </a:rPr>
              <a:t>）</a:t>
            </a: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9" name="コンテンツ プレースホルダ 2">
            <a:extLst>
              <a:ext uri="{FF2B5EF4-FFF2-40B4-BE49-F238E27FC236}">
                <a16:creationId xmlns:a16="http://schemas.microsoft.com/office/drawing/2014/main" id="{382D709C-E6AC-DFC3-5A62-BC3ECF6DD84A}"/>
              </a:ext>
            </a:extLst>
          </p:cNvPr>
          <p:cNvSpPr>
            <a:spLocks noGrp="1"/>
          </p:cNvSpPr>
          <p:nvPr>
            <p:ph idx="1"/>
          </p:nvPr>
        </p:nvSpPr>
        <p:spPr bwMode="auto">
          <a:xfrm>
            <a:off x="449943" y="1423933"/>
            <a:ext cx="11292114" cy="4943248"/>
          </a:xfrm>
          <a:ln>
            <a:miter lim="800000"/>
            <a:headEnd/>
            <a:tailEnd/>
          </a:ln>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defRPr/>
            </a:pPr>
            <a:r>
              <a:rPr kumimoji="1" lang="ja-JP" altLang="en-US" sz="3600" dirty="0">
                <a:latin typeface="HGSMinchoE" panose="02020900000000000000" pitchFamily="18" charset="-128"/>
                <a:ea typeface="HGSMinchoE" panose="02020900000000000000" pitchFamily="18" charset="-128"/>
              </a:rPr>
              <a:t>＜黄金律と決議</a:t>
            </a:r>
            <a:r>
              <a:rPr kumimoji="1" lang="en-US" altLang="ja-JP" sz="3600" dirty="0">
                <a:latin typeface="HGSMinchoE" panose="02020900000000000000" pitchFamily="18" charset="-128"/>
                <a:ea typeface="HGSMinchoE" panose="02020900000000000000" pitchFamily="18" charset="-128"/>
              </a:rPr>
              <a:t>23-34</a:t>
            </a:r>
            <a:r>
              <a:rPr kumimoji="1" lang="ja-JP" altLang="en-US" sz="3600" dirty="0">
                <a:latin typeface="HGSMinchoE" panose="02020900000000000000" pitchFamily="18" charset="-128"/>
                <a:ea typeface="HGSMinchoE" panose="02020900000000000000" pitchFamily="18" charset="-128"/>
              </a:rPr>
              <a:t>＞</a:t>
            </a:r>
            <a:endParaRPr kumimoji="1" lang="en-US" altLang="ja-JP" sz="3600" dirty="0">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16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3200" dirty="0">
                <a:latin typeface="HGSMinchoE" panose="02020900000000000000" pitchFamily="18" charset="-128"/>
                <a:ea typeface="HGSMinchoE" panose="02020900000000000000" pitchFamily="18" charset="-128"/>
              </a:rPr>
              <a:t>ロータリーは、基本的には、ひとつの人生哲学であり、</a:t>
            </a:r>
            <a:endParaRPr lang="en-US" altLang="ja-JP" sz="32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3200" dirty="0">
                <a:latin typeface="HGSMinchoE" panose="02020900000000000000" pitchFamily="18" charset="-128"/>
                <a:ea typeface="HGSMinchoE" panose="02020900000000000000" pitchFamily="18" charset="-128"/>
              </a:rPr>
              <a:t>それは利己的な欲求と義務およびこれに伴う他人のために</a:t>
            </a:r>
            <a:endParaRPr lang="en-US" altLang="ja-JP" sz="32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3200" dirty="0">
                <a:latin typeface="HGSMinchoE" panose="02020900000000000000" pitchFamily="18" charset="-128"/>
                <a:ea typeface="HGSMinchoE" panose="02020900000000000000" pitchFamily="18" charset="-128"/>
              </a:rPr>
              <a:t>奉仕したいという感情との間に常に存在する矛盾を和らげ</a:t>
            </a:r>
            <a:endParaRPr lang="en-US" altLang="ja-JP" sz="32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3200" dirty="0">
                <a:latin typeface="HGSMinchoE" panose="02020900000000000000" pitchFamily="18" charset="-128"/>
                <a:ea typeface="HGSMinchoE" panose="02020900000000000000" pitchFamily="18" charset="-128"/>
              </a:rPr>
              <a:t>ようとするものである。</a:t>
            </a:r>
          </a:p>
          <a:p>
            <a:pPr eaLnBrk="1" hangingPunct="1">
              <a:lnSpc>
                <a:spcPct val="80000"/>
              </a:lnSpc>
              <a:buFontTx/>
              <a:buNone/>
              <a:defRPr/>
            </a:pPr>
            <a:r>
              <a:rPr lang="ja-JP" altLang="en-US" sz="3200" dirty="0">
                <a:latin typeface="HGSMinchoE" panose="02020900000000000000" pitchFamily="18" charset="-128"/>
                <a:ea typeface="HGSMinchoE" panose="02020900000000000000" pitchFamily="18" charset="-128"/>
              </a:rPr>
              <a:t>この哲学は、</a:t>
            </a:r>
            <a:r>
              <a:rPr lang="ja-JP" altLang="en-US" sz="3200" dirty="0">
                <a:solidFill>
                  <a:srgbClr val="FF0000"/>
                </a:solidFill>
                <a:latin typeface="HGSMinchoE" panose="02020900000000000000" pitchFamily="18" charset="-128"/>
                <a:ea typeface="HGSMinchoE" panose="02020900000000000000" pitchFamily="18" charset="-128"/>
              </a:rPr>
              <a:t>「超我の奉仕」の哲学</a:t>
            </a:r>
            <a:r>
              <a:rPr lang="ja-JP" altLang="en-US" sz="3200" dirty="0">
                <a:latin typeface="HGSMinchoE" panose="02020900000000000000" pitchFamily="18" charset="-128"/>
                <a:ea typeface="HGSMinchoE" panose="02020900000000000000" pitchFamily="18" charset="-128"/>
              </a:rPr>
              <a:t>であり、</a:t>
            </a:r>
            <a:endParaRPr lang="en-US" altLang="ja-JP" sz="32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3200" dirty="0">
                <a:latin typeface="HGSMinchoE" panose="02020900000000000000" pitchFamily="18" charset="-128"/>
                <a:ea typeface="HGSMinchoE" panose="02020900000000000000" pitchFamily="18" charset="-128"/>
              </a:rPr>
              <a:t>これは</a:t>
            </a:r>
            <a:r>
              <a:rPr lang="ja-JP" altLang="en-US" sz="3200" dirty="0">
                <a:solidFill>
                  <a:srgbClr val="FF0000"/>
                </a:solidFill>
                <a:latin typeface="HGSMinchoE" panose="02020900000000000000" pitchFamily="18" charset="-128"/>
                <a:ea typeface="HGSMinchoE" panose="02020900000000000000" pitchFamily="18" charset="-128"/>
              </a:rPr>
              <a:t>「最もよく奉仕する者、最も多く報いられる」</a:t>
            </a:r>
            <a:endParaRPr lang="en-US" altLang="ja-JP" sz="3200" dirty="0">
              <a:solidFill>
                <a:srgbClr val="FF0000"/>
              </a:solidFill>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3200" dirty="0">
                <a:latin typeface="HGSMinchoE" panose="02020900000000000000" pitchFamily="18" charset="-128"/>
                <a:ea typeface="HGSMinchoE" panose="02020900000000000000" pitchFamily="18" charset="-128"/>
              </a:rPr>
              <a:t>という実践的な倫理原則に基づくものである。</a:t>
            </a:r>
          </a:p>
          <a:p>
            <a:pPr>
              <a:buFont typeface="Arial" panose="020B0604020202020204" pitchFamily="34" charset="0"/>
              <a:buNone/>
              <a:defRPr/>
            </a:pPr>
            <a:endParaRPr kumimoji="1" lang="en-US" altLang="ja-JP" sz="3200" dirty="0">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ja-JP" altLang="en-US" sz="3200" dirty="0">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302212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4458"/>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ja-JP" altLang="en-US" sz="5400" i="0" u="none" strike="noStrike" kern="1200" cap="none" spc="0" normalizeH="0" baseline="0" noProof="0">
                <a:ln>
                  <a:noFill/>
                </a:ln>
                <a:solidFill>
                  <a:prstClr val="white"/>
                </a:solidFill>
                <a:effectLst/>
                <a:uLnTx/>
                <a:uFillTx/>
                <a:latin typeface="HGS明朝E" panose="02020900000000000000" pitchFamily="18" charset="-128"/>
                <a:ea typeface="HGS明朝E" panose="02020900000000000000" pitchFamily="18" charset="-128"/>
              </a:rPr>
              <a:t>ロータリーの目的</a:t>
            </a:r>
            <a:endParaRPr kumimoji="1" lang="ja-JP" altLang="en-US" sz="540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2" name="テキスト ボックス 1"/>
          <p:cNvSpPr txBox="1"/>
          <p:nvPr/>
        </p:nvSpPr>
        <p:spPr>
          <a:xfrm>
            <a:off x="153563" y="992730"/>
            <a:ext cx="11733637" cy="5232202"/>
          </a:xfrm>
          <a:prstGeom prst="rect">
            <a:avLst/>
          </a:prstGeom>
          <a:noFill/>
        </p:spPr>
        <p:txBody>
          <a:bodyPr wrap="square" rtlCol="0">
            <a:spAutoFit/>
          </a:bodyPr>
          <a:lstStyle/>
          <a:p>
            <a:r>
              <a:rPr lang="ja-JP" altLang="en-US" sz="3200">
                <a:solidFill>
                  <a:srgbClr val="FF0000"/>
                </a:solidFill>
                <a:effectLst/>
                <a:latin typeface="HGS明朝E" panose="02020900000000000000" pitchFamily="18" charset="-128"/>
                <a:ea typeface="HGS明朝E" panose="02020900000000000000" pitchFamily="18" charset="-128"/>
              </a:rPr>
              <a:t>意義ある事業の基礎として奉仕の理念を奨励し、</a:t>
            </a:r>
            <a:endParaRPr lang="en-US" altLang="ja-JP" sz="3200" dirty="0">
              <a:solidFill>
                <a:srgbClr val="FF0000"/>
              </a:solidFill>
              <a:effectLst/>
              <a:latin typeface="HGS明朝E" panose="02020900000000000000" pitchFamily="18" charset="-128"/>
              <a:ea typeface="HGS明朝E" panose="02020900000000000000" pitchFamily="18" charset="-128"/>
            </a:endParaRPr>
          </a:p>
          <a:p>
            <a:r>
              <a:rPr lang="ja-JP" altLang="en-US" sz="3200">
                <a:solidFill>
                  <a:srgbClr val="FF0000"/>
                </a:solidFill>
                <a:effectLst/>
                <a:latin typeface="HGS明朝E" panose="02020900000000000000" pitchFamily="18" charset="-128"/>
                <a:ea typeface="HGS明朝E" panose="02020900000000000000" pitchFamily="18" charset="-128"/>
              </a:rPr>
              <a:t>これを育むことにある。</a:t>
            </a:r>
            <a:endParaRPr lang="en-US" altLang="ja-JP" sz="3200" dirty="0">
              <a:solidFill>
                <a:srgbClr val="FF0000"/>
              </a:solidFill>
              <a:effectLst/>
              <a:latin typeface="HGS明朝E" panose="02020900000000000000" pitchFamily="18" charset="-128"/>
              <a:ea typeface="HGS明朝E" panose="02020900000000000000" pitchFamily="18" charset="-128"/>
            </a:endParaRPr>
          </a:p>
          <a:p>
            <a:r>
              <a:rPr lang="ja-JP" altLang="en-US" sz="3200">
                <a:effectLst/>
                <a:latin typeface="HGS明朝E" panose="02020900000000000000" pitchFamily="18" charset="-128"/>
                <a:ea typeface="HGS明朝E" panose="02020900000000000000" pitchFamily="18" charset="-128"/>
              </a:rPr>
              <a:t>具体的には、次の各項を奨励することにある。</a:t>
            </a:r>
            <a:endParaRPr lang="en-US" altLang="ja-JP" sz="3200" dirty="0">
              <a:effectLst/>
              <a:latin typeface="HGS明朝E" panose="02020900000000000000" pitchFamily="18" charset="-128"/>
              <a:ea typeface="HGS明朝E" panose="02020900000000000000" pitchFamily="18" charset="-128"/>
            </a:endParaRPr>
          </a:p>
          <a:p>
            <a:endParaRPr lang="en-US" altLang="ja-JP" sz="1400" dirty="0">
              <a:effectLst/>
              <a:latin typeface="HGS明朝E" panose="02020900000000000000" pitchFamily="18" charset="-128"/>
              <a:ea typeface="HGS明朝E" panose="02020900000000000000" pitchFamily="18" charset="-128"/>
            </a:endParaRPr>
          </a:p>
          <a:p>
            <a:r>
              <a:rPr lang="ja-JP" altLang="en-US" sz="2800">
                <a:effectLst/>
                <a:latin typeface="HGS明朝E" panose="02020900000000000000" pitchFamily="18" charset="-128"/>
                <a:ea typeface="HGS明朝E" panose="02020900000000000000" pitchFamily="18" charset="-128"/>
              </a:rPr>
              <a:t>第１　知り合いを広めることによって奉仕の機会とすること</a:t>
            </a:r>
            <a:br>
              <a:rPr lang="en-US" altLang="ja-JP" sz="2800" dirty="0">
                <a:effectLst/>
                <a:latin typeface="HGS明朝E" panose="02020900000000000000" pitchFamily="18" charset="-128"/>
                <a:ea typeface="HGS明朝E" panose="02020900000000000000" pitchFamily="18" charset="-128"/>
              </a:rPr>
            </a:br>
            <a:r>
              <a:rPr lang="ja-JP" altLang="en-US" sz="2800">
                <a:effectLst/>
                <a:latin typeface="HGS明朝E" panose="02020900000000000000" pitchFamily="18" charset="-128"/>
                <a:ea typeface="HGS明朝E" panose="02020900000000000000" pitchFamily="18" charset="-128"/>
              </a:rPr>
              <a:t>第２　職業上の高い倫理基準を保ち、役立つ仕事はすべて</a:t>
            </a:r>
            <a:endParaRPr lang="en-US" altLang="ja-JP" sz="2800" dirty="0">
              <a:effectLst/>
              <a:latin typeface="HGS明朝E" panose="02020900000000000000" pitchFamily="18" charset="-128"/>
              <a:ea typeface="HGS明朝E" panose="02020900000000000000" pitchFamily="18" charset="-128"/>
            </a:endParaRPr>
          </a:p>
          <a:p>
            <a:r>
              <a:rPr lang="ja-JP" altLang="en-US" sz="2800">
                <a:latin typeface="HGS明朝E" panose="02020900000000000000" pitchFamily="18" charset="-128"/>
                <a:ea typeface="HGS明朝E" panose="02020900000000000000" pitchFamily="18" charset="-128"/>
              </a:rPr>
              <a:t>　　　</a:t>
            </a:r>
            <a:r>
              <a:rPr lang="ja-JP" altLang="en-US" sz="2800">
                <a:effectLst/>
                <a:latin typeface="HGS明朝E" panose="02020900000000000000" pitchFamily="18" charset="-128"/>
                <a:ea typeface="HGS明朝E" panose="02020900000000000000" pitchFamily="18" charset="-128"/>
              </a:rPr>
              <a:t>価値あるものと認識し、社会に奉仕する機会として</a:t>
            </a:r>
            <a:endParaRPr lang="en-US" altLang="ja-JP" sz="2800" dirty="0">
              <a:effectLst/>
              <a:latin typeface="HGS明朝E" panose="02020900000000000000" pitchFamily="18" charset="-128"/>
              <a:ea typeface="HGS明朝E" panose="02020900000000000000" pitchFamily="18" charset="-128"/>
            </a:endParaRPr>
          </a:p>
          <a:p>
            <a:r>
              <a:rPr lang="ja-JP" altLang="en-US" sz="2800">
                <a:latin typeface="HGS明朝E" panose="02020900000000000000" pitchFamily="18" charset="-128"/>
                <a:ea typeface="HGS明朝E" panose="02020900000000000000" pitchFamily="18" charset="-128"/>
              </a:rPr>
              <a:t>　　　</a:t>
            </a:r>
            <a:r>
              <a:rPr lang="ja-JP" altLang="en-US" sz="2800">
                <a:effectLst/>
                <a:latin typeface="HGS明朝E" panose="02020900000000000000" pitchFamily="18" charset="-128"/>
                <a:ea typeface="HGS明朝E" panose="02020900000000000000" pitchFamily="18" charset="-128"/>
              </a:rPr>
              <a:t>ロータリアン各自の職業を高潔なものにすること</a:t>
            </a:r>
            <a:endParaRPr lang="ja-JP" altLang="en-US" sz="2800">
              <a:latin typeface="HGS明朝E" panose="02020900000000000000" pitchFamily="18" charset="-128"/>
              <a:ea typeface="HGS明朝E" panose="02020900000000000000" pitchFamily="18" charset="-128"/>
            </a:endParaRPr>
          </a:p>
          <a:p>
            <a:r>
              <a:rPr lang="ja-JP" altLang="en-US" sz="2800">
                <a:effectLst/>
                <a:latin typeface="HGS明朝E" panose="02020900000000000000" pitchFamily="18" charset="-128"/>
                <a:ea typeface="HGS明朝E" panose="02020900000000000000" pitchFamily="18" charset="-128"/>
              </a:rPr>
              <a:t>第３　ロータリアン一人一人が、個人として、また事業および</a:t>
            </a:r>
            <a:endParaRPr lang="en-US" altLang="ja-JP" sz="2800" dirty="0">
              <a:effectLst/>
              <a:latin typeface="HGS明朝E" panose="02020900000000000000" pitchFamily="18" charset="-128"/>
              <a:ea typeface="HGS明朝E" panose="02020900000000000000" pitchFamily="18" charset="-128"/>
            </a:endParaRPr>
          </a:p>
          <a:p>
            <a:r>
              <a:rPr lang="ja-JP" altLang="en-US" sz="2800">
                <a:latin typeface="HGS明朝E" panose="02020900000000000000" pitchFamily="18" charset="-128"/>
                <a:ea typeface="HGS明朝E" panose="02020900000000000000" pitchFamily="18" charset="-128"/>
              </a:rPr>
              <a:t>　　　</a:t>
            </a:r>
            <a:r>
              <a:rPr lang="ja-JP" altLang="en-US" sz="2800">
                <a:effectLst/>
                <a:latin typeface="HGS明朝E" panose="02020900000000000000" pitchFamily="18" charset="-128"/>
                <a:ea typeface="HGS明朝E" panose="02020900000000000000" pitchFamily="18" charset="-128"/>
              </a:rPr>
              <a:t>社会生活において、日々、奉仕の理念を実践すること</a:t>
            </a:r>
            <a:endParaRPr lang="ja-JP" altLang="en-US" sz="2800">
              <a:latin typeface="HGS明朝E" panose="02020900000000000000" pitchFamily="18" charset="-128"/>
              <a:ea typeface="HGS明朝E" panose="02020900000000000000" pitchFamily="18" charset="-128"/>
            </a:endParaRPr>
          </a:p>
          <a:p>
            <a:r>
              <a:rPr lang="ja-JP" altLang="en-US" sz="2800">
                <a:effectLst/>
                <a:latin typeface="HGS明朝E" panose="02020900000000000000" pitchFamily="18" charset="-128"/>
                <a:ea typeface="HGS明朝E" panose="02020900000000000000" pitchFamily="18" charset="-128"/>
              </a:rPr>
              <a:t>第４　奉仕の理念で結ばれた職業人が、世界的ネットワークを</a:t>
            </a:r>
            <a:endParaRPr lang="en-US" altLang="ja-JP" sz="2800" dirty="0">
              <a:effectLst/>
              <a:latin typeface="HGS明朝E" panose="02020900000000000000" pitchFamily="18" charset="-128"/>
              <a:ea typeface="HGS明朝E" panose="02020900000000000000" pitchFamily="18" charset="-128"/>
            </a:endParaRPr>
          </a:p>
          <a:p>
            <a:r>
              <a:rPr lang="ja-JP" altLang="en-US" sz="2800">
                <a:latin typeface="HGS明朝E" panose="02020900000000000000" pitchFamily="18" charset="-128"/>
                <a:ea typeface="HGS明朝E" panose="02020900000000000000" pitchFamily="18" charset="-128"/>
              </a:rPr>
              <a:t>　　　</a:t>
            </a:r>
            <a:r>
              <a:rPr lang="ja-JP" altLang="en-US" sz="2800">
                <a:effectLst/>
                <a:latin typeface="HGS明朝E" panose="02020900000000000000" pitchFamily="18" charset="-128"/>
                <a:ea typeface="HGS明朝E" panose="02020900000000000000" pitchFamily="18" charset="-128"/>
              </a:rPr>
              <a:t>通じて、国際理解、親善、平和を推進すること</a:t>
            </a:r>
            <a:endParaRPr lang="ja-JP" altLang="en-US" sz="2800">
              <a:latin typeface="HGS明朝E" panose="02020900000000000000" pitchFamily="18" charset="-128"/>
              <a:ea typeface="HGS明朝E" panose="02020900000000000000" pitchFamily="18" charset="-128"/>
            </a:endParaRPr>
          </a:p>
        </p:txBody>
      </p:sp>
      <p:sp>
        <p:nvSpPr>
          <p:cNvPr id="3" name="テキスト ボックス 2"/>
          <p:cNvSpPr txBox="1"/>
          <p:nvPr/>
        </p:nvSpPr>
        <p:spPr>
          <a:xfrm>
            <a:off x="9475913" y="150195"/>
            <a:ext cx="2646878" cy="584775"/>
          </a:xfrm>
          <a:prstGeom prst="rect">
            <a:avLst/>
          </a:prstGeom>
          <a:noFill/>
        </p:spPr>
        <p:txBody>
          <a:bodyPr wrap="none" rtlCol="0">
            <a:spAutoFit/>
          </a:bodyPr>
          <a:lstStyle/>
          <a:p>
            <a:r>
              <a:rPr kumimoji="1" lang="ja-JP" altLang="en-US" sz="1600">
                <a:solidFill>
                  <a:schemeClr val="bg1"/>
                </a:solidFill>
                <a:latin typeface="HGS明朝E" panose="02020900000000000000" pitchFamily="18" charset="-128"/>
                <a:ea typeface="HGS明朝E" panose="02020900000000000000" pitchFamily="18" charset="-128"/>
              </a:rPr>
              <a:t>標準ロータリークラブ定款</a:t>
            </a:r>
            <a:endParaRPr kumimoji="1" lang="en-US" altLang="ja-JP" sz="1600" dirty="0">
              <a:solidFill>
                <a:schemeClr val="bg1"/>
              </a:solidFill>
              <a:latin typeface="HGS明朝E" panose="02020900000000000000" pitchFamily="18" charset="-128"/>
              <a:ea typeface="HGS明朝E" panose="02020900000000000000" pitchFamily="18" charset="-128"/>
            </a:endParaRPr>
          </a:p>
          <a:p>
            <a:r>
              <a:rPr kumimoji="1" lang="ja-JP" altLang="en-US" sz="1600">
                <a:solidFill>
                  <a:schemeClr val="bg1"/>
                </a:solidFill>
                <a:latin typeface="HGS明朝E" panose="02020900000000000000" pitchFamily="18" charset="-128"/>
                <a:ea typeface="HGS明朝E" panose="02020900000000000000" pitchFamily="18" charset="-128"/>
              </a:rPr>
              <a:t>第</a:t>
            </a:r>
            <a:r>
              <a:rPr lang="ja-JP" altLang="en-US" sz="1600">
                <a:solidFill>
                  <a:schemeClr val="bg1"/>
                </a:solidFill>
                <a:latin typeface="HGS明朝E" panose="02020900000000000000" pitchFamily="18" charset="-128"/>
                <a:ea typeface="HGS明朝E" panose="02020900000000000000" pitchFamily="18" charset="-128"/>
              </a:rPr>
              <a:t>５</a:t>
            </a:r>
            <a:r>
              <a:rPr kumimoji="1" lang="ja-JP" altLang="en-US" sz="1600">
                <a:solidFill>
                  <a:schemeClr val="bg1"/>
                </a:solidFill>
                <a:latin typeface="HGS明朝E" panose="02020900000000000000" pitchFamily="18" charset="-128"/>
                <a:ea typeface="HGS明朝E" panose="02020900000000000000" pitchFamily="18" charset="-128"/>
              </a:rPr>
              <a:t>条　</a:t>
            </a:r>
            <a:r>
              <a:rPr kumimoji="1" lang="ja-JP" altLang="en-US" sz="1600" dirty="0">
                <a:solidFill>
                  <a:schemeClr val="bg1"/>
                </a:solidFill>
                <a:latin typeface="HGS明朝E" panose="02020900000000000000" pitchFamily="18" charset="-128"/>
                <a:ea typeface="HGS明朝E" panose="02020900000000000000" pitchFamily="18" charset="-128"/>
              </a:rPr>
              <a:t>目的より</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11407"/>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a:solidFill>
                  <a:schemeClr val="bg1"/>
                </a:solidFill>
                <a:latin typeface="HGS明朝E" panose="02020900000000000000" pitchFamily="18" charset="-128"/>
                <a:ea typeface="HGS明朝E" panose="02020900000000000000" pitchFamily="18" charset="-128"/>
              </a:rPr>
              <a:t>クラブの目的</a:t>
            </a: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2" name="テキスト ボックス 1"/>
          <p:cNvSpPr txBox="1"/>
          <p:nvPr/>
        </p:nvSpPr>
        <p:spPr>
          <a:xfrm>
            <a:off x="9327762" y="150195"/>
            <a:ext cx="2646878" cy="584775"/>
          </a:xfrm>
          <a:prstGeom prst="rect">
            <a:avLst/>
          </a:prstGeom>
          <a:noFill/>
        </p:spPr>
        <p:txBody>
          <a:bodyPr wrap="none" rtlCol="0">
            <a:spAutoFit/>
          </a:bodyPr>
          <a:lstStyle/>
          <a:p>
            <a:r>
              <a:rPr kumimoji="1" lang="ja-JP" altLang="en-US" sz="1600">
                <a:solidFill>
                  <a:schemeClr val="bg1"/>
                </a:solidFill>
                <a:latin typeface="HGS明朝E" panose="02020900000000000000" pitchFamily="18" charset="-128"/>
                <a:ea typeface="HGS明朝E" panose="02020900000000000000" pitchFamily="18" charset="-128"/>
              </a:rPr>
              <a:t>標準ロータリークラブ定款</a:t>
            </a:r>
            <a:endParaRPr kumimoji="1" lang="en-US" altLang="ja-JP" sz="1600" dirty="0">
              <a:solidFill>
                <a:schemeClr val="bg1"/>
              </a:solidFill>
              <a:latin typeface="HGS明朝E" panose="02020900000000000000" pitchFamily="18" charset="-128"/>
              <a:ea typeface="HGS明朝E" panose="02020900000000000000" pitchFamily="18" charset="-128"/>
            </a:endParaRPr>
          </a:p>
          <a:p>
            <a:r>
              <a:rPr kumimoji="1" lang="ja-JP" altLang="en-US" sz="1600">
                <a:solidFill>
                  <a:schemeClr val="bg1"/>
                </a:solidFill>
                <a:latin typeface="HGS明朝E" panose="02020900000000000000" pitchFamily="18" charset="-128"/>
                <a:ea typeface="HGS明朝E" panose="02020900000000000000" pitchFamily="18" charset="-128"/>
              </a:rPr>
              <a:t>第</a:t>
            </a:r>
            <a:r>
              <a:rPr lang="ja-JP" altLang="en-US" sz="1600">
                <a:solidFill>
                  <a:schemeClr val="bg1"/>
                </a:solidFill>
                <a:latin typeface="HGS明朝E" panose="02020900000000000000" pitchFamily="18" charset="-128"/>
                <a:ea typeface="HGS明朝E" panose="02020900000000000000" pitchFamily="18" charset="-128"/>
              </a:rPr>
              <a:t>３</a:t>
            </a:r>
            <a:r>
              <a:rPr kumimoji="1" lang="ja-JP" altLang="en-US" sz="1600">
                <a:solidFill>
                  <a:schemeClr val="bg1"/>
                </a:solidFill>
                <a:latin typeface="HGS明朝E" panose="02020900000000000000" pitchFamily="18" charset="-128"/>
                <a:ea typeface="HGS明朝E" panose="02020900000000000000" pitchFamily="18" charset="-128"/>
              </a:rPr>
              <a:t>条　クラブの目的より</a:t>
            </a:r>
          </a:p>
        </p:txBody>
      </p:sp>
      <p:sp>
        <p:nvSpPr>
          <p:cNvPr id="3" name="テキスト ボックス 2"/>
          <p:cNvSpPr txBox="1"/>
          <p:nvPr/>
        </p:nvSpPr>
        <p:spPr>
          <a:xfrm>
            <a:off x="153563" y="1245649"/>
            <a:ext cx="11492337" cy="4524315"/>
          </a:xfrm>
          <a:prstGeom prst="rect">
            <a:avLst/>
          </a:prstGeom>
          <a:noFill/>
        </p:spPr>
        <p:txBody>
          <a:bodyPr wrap="square" rtlCol="0">
            <a:spAutoFit/>
          </a:bodyPr>
          <a:lstStyle/>
          <a:p>
            <a:pPr algn="just"/>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en-US" altLang="ja-JP" sz="3200" kern="100" dirty="0">
                <a:latin typeface="HGS明朝E" panose="02020900000000000000" pitchFamily="18" charset="-128"/>
                <a:ea typeface="HGS明朝E" panose="02020900000000000000" pitchFamily="18" charset="-128"/>
                <a:cs typeface="Times New Roman" panose="02020603050405020304" pitchFamily="18" charset="0"/>
              </a:rPr>
              <a:t>a</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）「ロータリーの目的」の達成を</a:t>
            </a:r>
            <a:r>
              <a:rPr lang="ja-JP" altLang="ja-JP" sz="3200" kern="100">
                <a:effectLst/>
                <a:latin typeface="HGS明朝E" panose="02020900000000000000" pitchFamily="18" charset="-128"/>
                <a:ea typeface="HGS明朝E" panose="02020900000000000000" pitchFamily="18" charset="-128"/>
                <a:cs typeface="Times New Roman" panose="02020603050405020304" pitchFamily="18" charset="0"/>
              </a:rPr>
              <a:t>目指すこと</a:t>
            </a:r>
            <a:endPar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ja-JP" altLang="ja-JP" sz="16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3200" kern="100" dirty="0">
                <a:latin typeface="HGS明朝E" panose="02020900000000000000" pitchFamily="18" charset="-128"/>
                <a:ea typeface="HGS明朝E" panose="02020900000000000000" pitchFamily="18" charset="-128"/>
                <a:cs typeface="Times New Roman" panose="02020603050405020304" pitchFamily="18" charset="0"/>
              </a:rPr>
              <a:t>（</a:t>
            </a:r>
            <a:r>
              <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b</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ja-JP" altLang="en-US" sz="3200" kern="100" dirty="0">
                <a:latin typeface="HGS明朝E" panose="02020900000000000000" pitchFamily="18" charset="-128"/>
                <a:ea typeface="HGS明朝E" panose="02020900000000000000" pitchFamily="18" charset="-128"/>
                <a:cs typeface="Times New Roman" panose="02020603050405020304" pitchFamily="18" charset="0"/>
              </a:rPr>
              <a:t>５</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大奉仕部門に基づいて成果あふれる</a:t>
            </a:r>
            <a:endPar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3200" kern="100" dirty="0">
                <a:latin typeface="HGS明朝E" panose="02020900000000000000" pitchFamily="18" charset="-128"/>
                <a:ea typeface="HGS明朝E" panose="02020900000000000000" pitchFamily="18" charset="-128"/>
                <a:cs typeface="Times New Roman" panose="02020603050405020304" pitchFamily="18" charset="0"/>
              </a:rPr>
              <a:t>　　　</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奉仕プロジェクトを実施</a:t>
            </a:r>
            <a:r>
              <a:rPr lang="ja-JP" altLang="ja-JP" sz="3200" kern="100">
                <a:effectLst/>
                <a:latin typeface="HGS明朝E" panose="02020900000000000000" pitchFamily="18" charset="-128"/>
                <a:ea typeface="HGS明朝E" panose="02020900000000000000" pitchFamily="18" charset="-128"/>
                <a:cs typeface="Times New Roman" panose="02020603050405020304" pitchFamily="18" charset="0"/>
              </a:rPr>
              <a:t>すること</a:t>
            </a:r>
            <a:endPar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en-US" altLang="ja-JP" sz="16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3200"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c</a:t>
            </a:r>
            <a:r>
              <a:rPr lang="ja-JP" altLang="en-US" sz="3200"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会員増強を通じて</a:t>
            </a:r>
            <a:endPar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3200" kern="100" dirty="0">
                <a:latin typeface="HGS明朝E" panose="02020900000000000000" pitchFamily="18" charset="-128"/>
                <a:ea typeface="HGS明朝E" panose="02020900000000000000" pitchFamily="18" charset="-128"/>
                <a:cs typeface="Times New Roman" panose="02020603050405020304" pitchFamily="18" charset="0"/>
              </a:rPr>
              <a:t>　　　</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ロータリーの発展に寄与</a:t>
            </a:r>
            <a:r>
              <a:rPr lang="ja-JP" altLang="ja-JP" sz="3200" kern="100">
                <a:effectLst/>
                <a:latin typeface="HGS明朝E" panose="02020900000000000000" pitchFamily="18" charset="-128"/>
                <a:ea typeface="HGS明朝E" panose="02020900000000000000" pitchFamily="18" charset="-128"/>
                <a:cs typeface="Times New Roman" panose="02020603050405020304" pitchFamily="18" charset="0"/>
              </a:rPr>
              <a:t>すること</a:t>
            </a:r>
            <a:endPar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en-US" altLang="ja-JP" sz="16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3200" kern="100" dirty="0">
                <a:latin typeface="HGS明朝E" panose="02020900000000000000" pitchFamily="18" charset="-128"/>
                <a:ea typeface="HGS明朝E" panose="02020900000000000000" pitchFamily="18" charset="-128"/>
                <a:cs typeface="Times New Roman" panose="02020603050405020304" pitchFamily="18" charset="0"/>
              </a:rPr>
              <a:t>（</a:t>
            </a:r>
            <a:r>
              <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d</a:t>
            </a:r>
            <a:r>
              <a:rPr lang="ja-JP" altLang="en-US" sz="3200"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ロータリー財団を支援</a:t>
            </a:r>
            <a:r>
              <a:rPr lang="ja-JP" altLang="ja-JP" sz="3200" kern="100">
                <a:effectLst/>
                <a:latin typeface="HGS明朝E" panose="02020900000000000000" pitchFamily="18" charset="-128"/>
                <a:ea typeface="HGS明朝E" panose="02020900000000000000" pitchFamily="18" charset="-128"/>
                <a:cs typeface="Times New Roman" panose="02020603050405020304" pitchFamily="18" charset="0"/>
              </a:rPr>
              <a:t>するこ</a:t>
            </a:r>
            <a:r>
              <a:rPr lang="ja-JP" altLang="en-US" sz="3200" kern="100">
                <a:effectLst/>
                <a:latin typeface="HGS明朝E" panose="02020900000000000000" pitchFamily="18" charset="-128"/>
                <a:ea typeface="HGS明朝E" panose="02020900000000000000" pitchFamily="18" charset="-128"/>
                <a:cs typeface="Times New Roman" panose="02020603050405020304" pitchFamily="18" charset="0"/>
              </a:rPr>
              <a:t>と</a:t>
            </a:r>
            <a:endPar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endParaRPr lang="en-US" altLang="ja-JP" sz="1600" kern="100" dirty="0">
              <a:effectLst/>
              <a:latin typeface="HGS明朝E" panose="02020900000000000000" pitchFamily="18" charset="-128"/>
              <a:ea typeface="HGS明朝E" panose="02020900000000000000" pitchFamily="18" charset="-128"/>
              <a:cs typeface="Times New Roman" panose="02020603050405020304" pitchFamily="18" charset="0"/>
            </a:endParaRPr>
          </a:p>
          <a:p>
            <a:pPr algn="just"/>
            <a:r>
              <a:rPr lang="ja-JP" altLang="en-US" sz="3200"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en-US"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e</a:t>
            </a:r>
            <a:r>
              <a:rPr lang="ja-JP" altLang="en-US" sz="3200" kern="100" dirty="0">
                <a:effectLst/>
                <a:latin typeface="HGS明朝E" panose="02020900000000000000" pitchFamily="18" charset="-128"/>
                <a:ea typeface="HGS明朝E" panose="02020900000000000000" pitchFamily="18" charset="-128"/>
                <a:cs typeface="Times New Roman" panose="02020603050405020304" pitchFamily="18" charset="0"/>
              </a:rPr>
              <a:t>）</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クラブレベル</a:t>
            </a:r>
            <a:r>
              <a:rPr lang="ja-JP" altLang="ja-JP" sz="3200" kern="100">
                <a:effectLst/>
                <a:latin typeface="HGS明朝E" panose="02020900000000000000" pitchFamily="18" charset="-128"/>
                <a:ea typeface="HGS明朝E" panose="02020900000000000000" pitchFamily="18" charset="-128"/>
                <a:cs typeface="Times New Roman" panose="02020603050405020304" pitchFamily="18" charset="0"/>
              </a:rPr>
              <a:t>を超えたリーダーを育成</a:t>
            </a:r>
            <a:r>
              <a:rPr lang="ja-JP" altLang="ja-JP" sz="3200" kern="100" dirty="0">
                <a:effectLst/>
                <a:latin typeface="HGS明朝E" panose="02020900000000000000" pitchFamily="18" charset="-128"/>
                <a:ea typeface="HGS明朝E" panose="02020900000000000000" pitchFamily="18" charset="-128"/>
                <a:cs typeface="Times New Roman" panose="02020603050405020304" pitchFamily="18" charset="0"/>
              </a:rPr>
              <a:t>すること</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0"/>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bg1"/>
                </a:solidFill>
                <a:latin typeface="HGS明朝E" panose="02020900000000000000" pitchFamily="18" charset="-128"/>
                <a:ea typeface="HGS明朝E" panose="02020900000000000000" pitchFamily="18" charset="-128"/>
              </a:rPr>
              <a:t>国際ロータリー</a:t>
            </a:r>
            <a:r>
              <a:rPr lang="ja-JP" altLang="en-US" sz="5400">
                <a:solidFill>
                  <a:schemeClr val="bg1"/>
                </a:solidFill>
                <a:latin typeface="HGS明朝E" panose="02020900000000000000" pitchFamily="18" charset="-128"/>
                <a:ea typeface="HGS明朝E" panose="02020900000000000000" pitchFamily="18" charset="-128"/>
              </a:rPr>
              <a:t>の目的</a:t>
            </a:r>
            <a:endParaRPr kumimoji="1" lang="ja-JP" altLang="en-US" sz="5400" dirty="0">
              <a:solidFill>
                <a:schemeClr val="bg1"/>
              </a:solidFill>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pic>
        <p:nvPicPr>
          <p:cNvPr id="5" name="図 4"/>
          <p:cNvPicPr>
            <a:picLocks noChangeAspect="1"/>
          </p:cNvPicPr>
          <p:nvPr/>
        </p:nvPicPr>
        <p:blipFill>
          <a:blip r:embed="rId4"/>
          <a:stretch>
            <a:fillRect/>
          </a:stretch>
        </p:blipFill>
        <p:spPr>
          <a:xfrm>
            <a:off x="0" y="6164692"/>
            <a:ext cx="1969474" cy="667331"/>
          </a:xfrm>
          <a:prstGeom prst="rect">
            <a:avLst/>
          </a:prstGeom>
        </p:spPr>
      </p:pic>
      <p:sp>
        <p:nvSpPr>
          <p:cNvPr id="3" name="コンテンツ プレースホルダー 4"/>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6" name="コンテンツ プレースホルダー 5">
            <a:extLst>
              <a:ext uri="{FF2B5EF4-FFF2-40B4-BE49-F238E27FC236}">
                <a16:creationId xmlns:a16="http://schemas.microsoft.com/office/drawing/2014/main" id="{864E22D8-8A34-2F26-CD04-9F8F9F4FA8E2}"/>
              </a:ext>
            </a:extLst>
          </p:cNvPr>
          <p:cNvSpPr>
            <a:spLocks noGrp="1"/>
          </p:cNvSpPr>
          <p:nvPr>
            <p:ph idx="1"/>
          </p:nvPr>
        </p:nvSpPr>
        <p:spPr>
          <a:xfrm>
            <a:off x="449943" y="1381328"/>
            <a:ext cx="11467664" cy="5227864"/>
          </a:xfrm>
        </p:spPr>
        <p:txBody>
          <a:bodyPr>
            <a:normAutofit/>
          </a:bodyPr>
          <a:lstStyle/>
          <a:p>
            <a:r>
              <a:rPr lang="en-US" altLang="ja-JP" sz="4000" dirty="0">
                <a:latin typeface="HGSMinchoE" panose="02020900000000000000" pitchFamily="18" charset="-128"/>
                <a:ea typeface="HGSMinchoE" panose="02020900000000000000" pitchFamily="18" charset="-128"/>
              </a:rPr>
              <a:t>RI</a:t>
            </a:r>
            <a:r>
              <a:rPr lang="ja-JP" altLang="en-US" sz="4000" dirty="0">
                <a:latin typeface="HGSMinchoE" panose="02020900000000000000" pitchFamily="18" charset="-128"/>
                <a:ea typeface="HGSMinchoE" panose="02020900000000000000" pitchFamily="18" charset="-128"/>
              </a:rPr>
              <a:t>の目的は次の通りである</a:t>
            </a:r>
            <a:endParaRPr lang="en-US" altLang="ja-JP" sz="4000" dirty="0">
              <a:latin typeface="HGSMinchoE" panose="02020900000000000000" pitchFamily="18" charset="-128"/>
              <a:ea typeface="HGSMinchoE" panose="02020900000000000000" pitchFamily="18" charset="-128"/>
            </a:endParaRPr>
          </a:p>
          <a:p>
            <a:endParaRPr lang="en-US" altLang="ja-JP" sz="1400" dirty="0">
              <a:latin typeface="HGSMinchoE" panose="02020900000000000000" pitchFamily="18" charset="-128"/>
              <a:ea typeface="HGSMinchoE" panose="02020900000000000000" pitchFamily="18" charset="-128"/>
            </a:endParaRPr>
          </a:p>
          <a:p>
            <a:r>
              <a:rPr lang="ja-JP" altLang="en-US" sz="4000" dirty="0">
                <a:latin typeface="HGSMinchoE" panose="02020900000000000000" pitchFamily="18" charset="-128"/>
                <a:ea typeface="HGSMinchoE" panose="02020900000000000000" pitchFamily="18" charset="-128"/>
              </a:rPr>
              <a:t>ロータリーの目的を推進するようなプログラムや活動を追求しているクラブ、ローターアクトクラブ、</a:t>
            </a:r>
            <a:r>
              <a:rPr lang="en-US" altLang="ja-JP" sz="4000" dirty="0">
                <a:latin typeface="HGSMinchoE" panose="02020900000000000000" pitchFamily="18" charset="-128"/>
                <a:ea typeface="HGSMinchoE" panose="02020900000000000000" pitchFamily="18" charset="-128"/>
              </a:rPr>
              <a:t>RI </a:t>
            </a:r>
            <a:r>
              <a:rPr lang="ja-JP" altLang="en-US" sz="4000" dirty="0">
                <a:latin typeface="HGSMinchoE" panose="02020900000000000000" pitchFamily="18" charset="-128"/>
                <a:ea typeface="HGSMinchoE" panose="02020900000000000000" pitchFamily="18" charset="-128"/>
              </a:rPr>
              <a:t>地区を支援すること</a:t>
            </a:r>
            <a:endParaRPr lang="en-US" altLang="ja-JP" sz="4000" dirty="0">
              <a:latin typeface="HGSMinchoE" panose="02020900000000000000" pitchFamily="18" charset="-128"/>
              <a:ea typeface="HGSMinchoE" panose="02020900000000000000" pitchFamily="18" charset="-128"/>
            </a:endParaRPr>
          </a:p>
          <a:p>
            <a:endParaRPr lang="en-US" altLang="ja-JP" sz="1400" dirty="0">
              <a:latin typeface="HGSMinchoE" panose="02020900000000000000" pitchFamily="18" charset="-128"/>
              <a:ea typeface="HGSMinchoE" panose="02020900000000000000" pitchFamily="18" charset="-128"/>
            </a:endParaRPr>
          </a:p>
          <a:p>
            <a:r>
              <a:rPr lang="ja-JP" altLang="en-US" sz="4000" dirty="0">
                <a:latin typeface="HGSMinchoE" panose="02020900000000000000" pitchFamily="18" charset="-128"/>
                <a:ea typeface="HGSMinchoE" panose="02020900000000000000" pitchFamily="18" charset="-128"/>
              </a:rPr>
              <a:t>全世界にわたって、ロータリーを奨励</a:t>
            </a:r>
            <a:r>
              <a:rPr lang="ja-JP" altLang="en-US" sz="4000">
                <a:latin typeface="HGSMinchoE" panose="02020900000000000000" pitchFamily="18" charset="-128"/>
                <a:ea typeface="HGSMinchoE" panose="02020900000000000000" pitchFamily="18" charset="-128"/>
              </a:rPr>
              <a:t>し、</a:t>
            </a:r>
            <a:endParaRPr lang="en-US" altLang="ja-JP" sz="4000" dirty="0">
              <a:latin typeface="HGSMinchoE" panose="02020900000000000000" pitchFamily="18" charset="-128"/>
              <a:ea typeface="HGSMinchoE" panose="02020900000000000000" pitchFamily="18" charset="-128"/>
            </a:endParaRPr>
          </a:p>
          <a:p>
            <a:pPr marL="0" indent="0">
              <a:buNone/>
            </a:pPr>
            <a:r>
              <a:rPr lang="en-US" altLang="ja-JP" sz="4000" dirty="0">
                <a:latin typeface="HGSMinchoE" panose="02020900000000000000" pitchFamily="18" charset="-128"/>
                <a:ea typeface="HGSMinchoE" panose="02020900000000000000" pitchFamily="18" charset="-128"/>
              </a:rPr>
              <a:t> </a:t>
            </a:r>
            <a:r>
              <a:rPr lang="ja-JP" altLang="en-US" sz="4000">
                <a:latin typeface="HGSMinchoE" panose="02020900000000000000" pitchFamily="18" charset="-128"/>
                <a:ea typeface="HGSMinchoE" panose="02020900000000000000" pitchFamily="18" charset="-128"/>
              </a:rPr>
              <a:t>助長</a:t>
            </a:r>
            <a:r>
              <a:rPr lang="ja-JP" altLang="en-US" sz="4000" dirty="0">
                <a:latin typeface="HGSMinchoE" panose="02020900000000000000" pitchFamily="18" charset="-128"/>
                <a:ea typeface="HGSMinchoE" panose="02020900000000000000" pitchFamily="18" charset="-128"/>
              </a:rPr>
              <a:t>し、拡大し管理</a:t>
            </a:r>
            <a:r>
              <a:rPr lang="ja-JP" altLang="en-US" sz="4000">
                <a:latin typeface="HGSMinchoE" panose="02020900000000000000" pitchFamily="18" charset="-128"/>
                <a:ea typeface="HGSMinchoE" panose="02020900000000000000" pitchFamily="18" charset="-128"/>
              </a:rPr>
              <a:t>すること</a:t>
            </a:r>
            <a:r>
              <a:rPr lang="ja-JP" altLang="en-US" sz="3600">
                <a:latin typeface="HGSMinchoE" panose="02020900000000000000" pitchFamily="18" charset="-128"/>
                <a:ea typeface="HGSMinchoE" panose="02020900000000000000" pitchFamily="18" charset="-128"/>
              </a:rPr>
              <a:t>　　　　　　　　　　　　　　　　</a:t>
            </a:r>
            <a:endParaRPr lang="en-US" altLang="ja-JP" sz="3600" dirty="0">
              <a:latin typeface="HGSMinchoE" panose="02020900000000000000" pitchFamily="18" charset="-128"/>
              <a:ea typeface="HGSMinchoE" panose="02020900000000000000" pitchFamily="18" charset="-128"/>
            </a:endParaRPr>
          </a:p>
        </p:txBody>
      </p:sp>
      <p:sp>
        <p:nvSpPr>
          <p:cNvPr id="2" name="テキスト ボックス 1">
            <a:extLst>
              <a:ext uri="{FF2B5EF4-FFF2-40B4-BE49-F238E27FC236}">
                <a16:creationId xmlns:a16="http://schemas.microsoft.com/office/drawing/2014/main" id="{45D14856-0BD8-7159-EB0B-F940B8455467}"/>
              </a:ext>
            </a:extLst>
          </p:cNvPr>
          <p:cNvSpPr txBox="1"/>
          <p:nvPr/>
        </p:nvSpPr>
        <p:spPr>
          <a:xfrm>
            <a:off x="9681097" y="95157"/>
            <a:ext cx="2236510" cy="830997"/>
          </a:xfrm>
          <a:prstGeom prst="rect">
            <a:avLst/>
          </a:prstGeom>
          <a:noFill/>
        </p:spPr>
        <p:txBody>
          <a:bodyPr wrap="none" rtlCol="0">
            <a:spAutoFit/>
          </a:bodyPr>
          <a:lstStyle/>
          <a:p>
            <a:r>
              <a:rPr lang="ja-JP" altLang="en-US" sz="1600">
                <a:solidFill>
                  <a:schemeClr val="bg1"/>
                </a:solidFill>
                <a:latin typeface="HGS明朝E" panose="02020900000000000000" pitchFamily="18" charset="-128"/>
                <a:ea typeface="HGS明朝E" panose="02020900000000000000" pitchFamily="18" charset="-128"/>
              </a:rPr>
              <a:t>国際ロータリー</a:t>
            </a:r>
            <a:r>
              <a:rPr kumimoji="1" lang="ja-JP" altLang="en-US" sz="1600">
                <a:solidFill>
                  <a:schemeClr val="bg1"/>
                </a:solidFill>
                <a:latin typeface="HGS明朝E" panose="02020900000000000000" pitchFamily="18" charset="-128"/>
                <a:ea typeface="HGS明朝E" panose="02020900000000000000" pitchFamily="18" charset="-128"/>
              </a:rPr>
              <a:t>定款</a:t>
            </a:r>
            <a:endParaRPr kumimoji="1" lang="en-US" altLang="ja-JP" sz="1600" dirty="0">
              <a:solidFill>
                <a:schemeClr val="bg1"/>
              </a:solidFill>
              <a:latin typeface="HGS明朝E" panose="02020900000000000000" pitchFamily="18" charset="-128"/>
              <a:ea typeface="HGS明朝E" panose="02020900000000000000" pitchFamily="18" charset="-128"/>
            </a:endParaRPr>
          </a:p>
          <a:p>
            <a:r>
              <a:rPr kumimoji="1" lang="ja-JP" altLang="en-US" sz="1600">
                <a:solidFill>
                  <a:schemeClr val="bg1"/>
                </a:solidFill>
                <a:latin typeface="HGS明朝E" panose="02020900000000000000" pitchFamily="18" charset="-128"/>
                <a:ea typeface="HGS明朝E" panose="02020900000000000000" pitchFamily="18" charset="-128"/>
              </a:rPr>
              <a:t>第２条</a:t>
            </a:r>
            <a:endParaRPr kumimoji="1" lang="en-US" altLang="ja-JP" sz="1600" dirty="0">
              <a:solidFill>
                <a:schemeClr val="bg1"/>
              </a:solidFill>
              <a:latin typeface="HGS明朝E" panose="02020900000000000000" pitchFamily="18" charset="-128"/>
              <a:ea typeface="HGS明朝E" panose="02020900000000000000" pitchFamily="18" charset="-128"/>
            </a:endParaRPr>
          </a:p>
          <a:p>
            <a:r>
              <a:rPr kumimoji="1" lang="ja-JP" altLang="en-US" sz="1600">
                <a:solidFill>
                  <a:schemeClr val="bg1"/>
                </a:solidFill>
                <a:latin typeface="HGS明朝E" panose="02020900000000000000" pitchFamily="18" charset="-128"/>
                <a:ea typeface="HGS明朝E" panose="02020900000000000000" pitchFamily="18" charset="-128"/>
              </a:rPr>
              <a:t>連合体とその目的より</a:t>
            </a:r>
          </a:p>
        </p:txBody>
      </p:sp>
    </p:spTree>
    <p:extLst>
      <p:ext uri="{BB962C8B-B14F-4D97-AF65-F5344CB8AC3E}">
        <p14:creationId xmlns:p14="http://schemas.microsoft.com/office/powerpoint/2010/main" val="114553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a:solidFill>
                  <a:schemeClr val="bg1"/>
                </a:solidFill>
                <a:latin typeface="HGS明朝E" panose="02020900000000000000" pitchFamily="18" charset="-128"/>
                <a:ea typeface="HGS明朝E" panose="02020900000000000000" pitchFamily="18" charset="-128"/>
              </a:rPr>
              <a:t>４つの優先事項</a:t>
            </a:r>
            <a:endParaRPr kumimoji="1" lang="ja-JP" altLang="en-US" sz="5400" dirty="0">
              <a:solidFill>
                <a:schemeClr val="bg1"/>
              </a:solidFill>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pic>
        <p:nvPicPr>
          <p:cNvPr id="10" name="図 9">
            <a:extLst>
              <a:ext uri="{FF2B5EF4-FFF2-40B4-BE49-F238E27FC236}">
                <a16:creationId xmlns:a16="http://schemas.microsoft.com/office/drawing/2014/main" id="{75F6096E-58B5-D7D1-23E9-9787937E8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417" y="1080234"/>
            <a:ext cx="5825793" cy="3316220"/>
          </a:xfrm>
          <a:prstGeom prst="rect">
            <a:avLst/>
          </a:prstGeom>
        </p:spPr>
      </p:pic>
      <p:pic>
        <p:nvPicPr>
          <p:cNvPr id="14" name="図 13">
            <a:extLst>
              <a:ext uri="{FF2B5EF4-FFF2-40B4-BE49-F238E27FC236}">
                <a16:creationId xmlns:a16="http://schemas.microsoft.com/office/drawing/2014/main" id="{0B96787F-7A2E-D81F-6266-4C150EC53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46" y="1013457"/>
            <a:ext cx="6011458" cy="3421907"/>
          </a:xfrm>
          <a:prstGeom prst="rect">
            <a:avLst/>
          </a:prstGeom>
        </p:spPr>
      </p:pic>
      <p:sp>
        <p:nvSpPr>
          <p:cNvPr id="19" name="テキスト ボックス 18">
            <a:extLst>
              <a:ext uri="{FF2B5EF4-FFF2-40B4-BE49-F238E27FC236}">
                <a16:creationId xmlns:a16="http://schemas.microsoft.com/office/drawing/2014/main" id="{F9C93F76-F77B-4DB6-0990-D79111D0E3B1}"/>
              </a:ext>
            </a:extLst>
          </p:cNvPr>
          <p:cNvSpPr txBox="1"/>
          <p:nvPr/>
        </p:nvSpPr>
        <p:spPr>
          <a:xfrm>
            <a:off x="5900928" y="6201268"/>
            <a:ext cx="5231342" cy="646331"/>
          </a:xfrm>
          <a:prstGeom prst="rect">
            <a:avLst/>
          </a:prstGeom>
          <a:noFill/>
        </p:spPr>
        <p:txBody>
          <a:bodyPr wrap="square">
            <a:spAutoFit/>
          </a:bodyPr>
          <a:lstStyle/>
          <a:p>
            <a:pPr algn="ctr"/>
            <a:r>
              <a:rPr lang="en" altLang="ja-JP" b="1" dirty="0">
                <a:latin typeface="+mj-ea"/>
                <a:ea typeface="+mj-ea"/>
              </a:rPr>
              <a:t>RI</a:t>
            </a:r>
            <a:r>
              <a:rPr lang="ja-JP" altLang="en-US" b="1" dirty="0">
                <a:latin typeface="+mj-ea"/>
                <a:ea typeface="+mj-ea"/>
              </a:rPr>
              <a:t>会長エレクト</a:t>
            </a:r>
            <a:endParaRPr lang="en-US" altLang="ja-JP" b="1" dirty="0">
              <a:latin typeface="+mj-ea"/>
              <a:ea typeface="+mj-ea"/>
            </a:endParaRPr>
          </a:p>
          <a:p>
            <a:pPr algn="ctr"/>
            <a:r>
              <a:rPr lang="ja-JP" altLang="en-US" b="1" dirty="0">
                <a:latin typeface="+mj-ea"/>
                <a:ea typeface="+mj-ea"/>
              </a:rPr>
              <a:t>マリオ・セザール・マルティンス・デ・カマルゴ</a:t>
            </a:r>
          </a:p>
        </p:txBody>
      </p:sp>
      <p:sp>
        <p:nvSpPr>
          <p:cNvPr id="2" name="テキスト ボックス 1">
            <a:extLst>
              <a:ext uri="{FF2B5EF4-FFF2-40B4-BE49-F238E27FC236}">
                <a16:creationId xmlns:a16="http://schemas.microsoft.com/office/drawing/2014/main" id="{78227FE0-5A9D-8C5F-9E4D-D86AC073D268}"/>
              </a:ext>
            </a:extLst>
          </p:cNvPr>
          <p:cNvSpPr txBox="1"/>
          <p:nvPr/>
        </p:nvSpPr>
        <p:spPr>
          <a:xfrm>
            <a:off x="202846" y="4748963"/>
            <a:ext cx="7180298" cy="1508105"/>
          </a:xfrm>
          <a:prstGeom prst="rect">
            <a:avLst/>
          </a:prstGeom>
          <a:noFill/>
        </p:spPr>
        <p:txBody>
          <a:bodyPr wrap="square" rtlCol="0">
            <a:spAutoFit/>
          </a:bodyPr>
          <a:lstStyle/>
          <a:p>
            <a:r>
              <a:rPr kumimoji="1" lang="ja-JP" altLang="en-US" sz="3600" b="1" dirty="0">
                <a:latin typeface="+mn-ea"/>
              </a:rPr>
              <a:t>よいことのために手を取りあおう</a:t>
            </a:r>
            <a:endParaRPr kumimoji="1" lang="en-US" altLang="ja-JP" sz="3600" b="1" dirty="0">
              <a:latin typeface="+mn-ea"/>
            </a:endParaRPr>
          </a:p>
          <a:p>
            <a:endParaRPr lang="en-US" altLang="ja-JP" b="1" dirty="0">
              <a:latin typeface="+mn-ea"/>
            </a:endParaRPr>
          </a:p>
          <a:p>
            <a:pPr algn="ctr"/>
            <a:r>
              <a:rPr kumimoji="1" lang="en-US" altLang="ja-JP" sz="3600" b="1" dirty="0">
                <a:latin typeface="+mn-ea"/>
              </a:rPr>
              <a:t>Unite for Good</a:t>
            </a:r>
            <a:endParaRPr kumimoji="1" lang="ja-JP" altLang="en-US" sz="3600" b="1" dirty="0">
              <a:latin typeface="+mn-ea"/>
            </a:endParaRPr>
          </a:p>
        </p:txBody>
      </p:sp>
      <p:pic>
        <p:nvPicPr>
          <p:cNvPr id="6" name="図 5">
            <a:extLst>
              <a:ext uri="{FF2B5EF4-FFF2-40B4-BE49-F238E27FC236}">
                <a16:creationId xmlns:a16="http://schemas.microsoft.com/office/drawing/2014/main" id="{562F625A-B59A-FD29-649D-1C15BC2EAEEA}"/>
              </a:ext>
            </a:extLst>
          </p:cNvPr>
          <p:cNvPicPr>
            <a:picLocks noChangeAspect="1"/>
          </p:cNvPicPr>
          <p:nvPr/>
        </p:nvPicPr>
        <p:blipFill>
          <a:blip r:embed="rId6">
            <a:extLst>
              <a:ext uri="{28A0092B-C50C-407E-A947-70E740481C1C}">
                <a14:useLocalDpi xmlns:a14="http://schemas.microsoft.com/office/drawing/2010/main" val="0"/>
              </a:ext>
            </a:extLst>
          </a:blip>
          <a:srcRect t="14517" b="15751"/>
          <a:stretch/>
        </p:blipFill>
        <p:spPr>
          <a:xfrm>
            <a:off x="7686464" y="4395312"/>
            <a:ext cx="1741645" cy="1821704"/>
          </a:xfrm>
          <a:prstGeom prst="rect">
            <a:avLst/>
          </a:prstGeom>
        </p:spPr>
      </p:pic>
    </p:spTree>
    <p:extLst>
      <p:ext uri="{BB962C8B-B14F-4D97-AF65-F5344CB8AC3E}">
        <p14:creationId xmlns:p14="http://schemas.microsoft.com/office/powerpoint/2010/main" val="201257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よいことのために手を取り合おう</a:t>
            </a: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p:cNvSpPr txBox="1"/>
          <p:nvPr/>
        </p:nvSpPr>
        <p:spPr>
          <a:xfrm>
            <a:off x="435428" y="1233714"/>
            <a:ext cx="11756571"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6" name="コンテンツ プレースホルダー 5">
            <a:extLst>
              <a:ext uri="{FF2B5EF4-FFF2-40B4-BE49-F238E27FC236}">
                <a16:creationId xmlns:a16="http://schemas.microsoft.com/office/drawing/2014/main" id="{A8A53D8A-31AE-4C36-2D60-2E9650D7151F}"/>
              </a:ext>
            </a:extLst>
          </p:cNvPr>
          <p:cNvSpPr>
            <a:spLocks noGrp="1"/>
          </p:cNvSpPr>
          <p:nvPr>
            <p:ph idx="1"/>
          </p:nvPr>
        </p:nvSpPr>
        <p:spPr>
          <a:xfrm>
            <a:off x="273033" y="1371601"/>
            <a:ext cx="11483539" cy="4539126"/>
          </a:xfrm>
        </p:spPr>
        <p:txBody>
          <a:bodyPr>
            <a:normAutofit/>
          </a:bodyPr>
          <a:lstStyle/>
          <a:p>
            <a:pPr marL="457200" lvl="1" indent="0">
              <a:buNone/>
            </a:pPr>
            <a:r>
              <a:rPr lang="ja-JP" altLang="en-US" sz="3200" b="1" dirty="0">
                <a:latin typeface="HGSMinchoE" panose="02020900000000000000" pitchFamily="18" charset="-128"/>
                <a:ea typeface="HGSMinchoE" panose="02020900000000000000" pitchFamily="18" charset="-128"/>
              </a:rPr>
              <a:t>デ・カマルゴ</a:t>
            </a:r>
            <a:r>
              <a:rPr lang="en-US" altLang="ja-JP" sz="3200" b="1" dirty="0">
                <a:latin typeface="HGSMinchoE" panose="02020900000000000000" pitchFamily="18" charset="-128"/>
                <a:ea typeface="HGSMinchoE" panose="02020900000000000000" pitchFamily="18" charset="-128"/>
              </a:rPr>
              <a:t>RI</a:t>
            </a:r>
            <a:r>
              <a:rPr lang="ja-JP" altLang="en-US" sz="3200" b="1" dirty="0">
                <a:latin typeface="HGSMinchoE" panose="02020900000000000000" pitchFamily="18" charset="-128"/>
                <a:ea typeface="HGSMinchoE" panose="02020900000000000000" pitchFamily="18" charset="-128"/>
              </a:rPr>
              <a:t>会長エレクトは「</a:t>
            </a:r>
            <a:r>
              <a:rPr lang="en-US" altLang="ja-JP" sz="3200" b="1" dirty="0">
                <a:latin typeface="HGSMinchoE" panose="02020900000000000000" pitchFamily="18" charset="-128"/>
                <a:ea typeface="HGSMinchoE" panose="02020900000000000000" pitchFamily="18" charset="-128"/>
              </a:rPr>
              <a:t>Unite for good</a:t>
            </a:r>
            <a:r>
              <a:rPr lang="ja-JP" altLang="en-US" sz="3200" b="1" dirty="0">
                <a:latin typeface="HGSMinchoE" panose="02020900000000000000" pitchFamily="18" charset="-128"/>
                <a:ea typeface="HGSMinchoE" panose="02020900000000000000" pitchFamily="18" charset="-128"/>
              </a:rPr>
              <a:t>（よいことのために手を取り合おう）のメッセージを発表</a:t>
            </a:r>
            <a:endParaRPr lang="en-US" altLang="ja-JP" sz="3200" b="1" dirty="0">
              <a:latin typeface="HGSMinchoE" panose="02020900000000000000" pitchFamily="18" charset="-128"/>
              <a:ea typeface="HGSMinchoE" panose="02020900000000000000" pitchFamily="18" charset="-128"/>
            </a:endParaRPr>
          </a:p>
          <a:p>
            <a:pPr marL="457200" lvl="1" indent="0">
              <a:buNone/>
            </a:pPr>
            <a:r>
              <a:rPr lang="ja-JP" altLang="en-US" sz="3200" b="1" dirty="0">
                <a:latin typeface="HGSMinchoE" panose="02020900000000000000" pitchFamily="18" charset="-128"/>
                <a:ea typeface="HGSMinchoE" panose="02020900000000000000" pitchFamily="18" charset="-128"/>
              </a:rPr>
              <a:t>「ロータリーの最大の財産は、その歴史でも、プロジェクトでも、比類のない世界的広がりでもなく、会員である」</a:t>
            </a:r>
            <a:endParaRPr lang="en-US" altLang="ja-JP" sz="3200" b="1" dirty="0">
              <a:latin typeface="HGSMinchoE" panose="02020900000000000000" pitchFamily="18" charset="-128"/>
              <a:ea typeface="HGSMinchoE" panose="02020900000000000000" pitchFamily="18" charset="-128"/>
            </a:endParaRPr>
          </a:p>
          <a:p>
            <a:pPr marL="457200" lvl="1" indent="0">
              <a:buNone/>
            </a:pPr>
            <a:r>
              <a:rPr lang="ja-JP" altLang="en-US" sz="3200" b="1" dirty="0">
                <a:latin typeface="HGSMinchoE" panose="02020900000000000000" pitchFamily="18" charset="-128"/>
                <a:ea typeface="HGSMinchoE" panose="02020900000000000000" pitchFamily="18" charset="-128"/>
              </a:rPr>
              <a:t>「地球上で最も有能なボランティアのチーム」のさらなる拡大</a:t>
            </a:r>
            <a:endParaRPr lang="en-US" altLang="ja-JP" sz="3200" b="1" dirty="0">
              <a:latin typeface="HGSMinchoE" panose="02020900000000000000" pitchFamily="18" charset="-128"/>
              <a:ea typeface="HGSMinchoE" panose="02020900000000000000" pitchFamily="18" charset="-128"/>
            </a:endParaRPr>
          </a:p>
          <a:p>
            <a:pPr marL="457200" lvl="1" indent="0">
              <a:buNone/>
            </a:pPr>
            <a:r>
              <a:rPr lang="ja-JP" altLang="en-US" sz="3200" b="1" dirty="0">
                <a:latin typeface="HGSMinchoE" panose="02020900000000000000" pitchFamily="18" charset="-128"/>
                <a:ea typeface="HGSMinchoE" panose="02020900000000000000" pitchFamily="18" charset="-128"/>
              </a:rPr>
              <a:t>成長、奉仕、つながりを大切にして「よいことのために手を取り合おう」</a:t>
            </a:r>
            <a:endParaRPr lang="en-US" altLang="ja-JP" sz="3200" b="1" dirty="0">
              <a:latin typeface="HGSMinchoE" panose="02020900000000000000" pitchFamily="18" charset="-128"/>
              <a:ea typeface="HGSMinchoE" panose="02020900000000000000" pitchFamily="18" charset="-128"/>
            </a:endParaRPr>
          </a:p>
          <a:p>
            <a:pPr marL="457200" lvl="1" indent="0">
              <a:buNone/>
            </a:pPr>
            <a:endParaRPr lang="en-US" altLang="ja-JP" sz="3200" b="1" dirty="0">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341050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2333A0-EDE6-85F8-5800-2E86ECC15390}"/>
              </a:ext>
            </a:extLst>
          </p:cNvPr>
          <p:cNvSpPr>
            <a:spLocks noGrp="1"/>
          </p:cNvSpPr>
          <p:nvPr>
            <p:ph type="title"/>
          </p:nvPr>
        </p:nvSpPr>
        <p:spPr/>
        <p:txBody>
          <a:bodyPr/>
          <a:lstStyle/>
          <a:p>
            <a:endParaRPr kumimoji="1" lang="ja-JP" altLang="en-US"/>
          </a:p>
        </p:txBody>
      </p:sp>
      <p:graphicFrame>
        <p:nvGraphicFramePr>
          <p:cNvPr id="4" name="コンテンツ プレースホルダー 3">
            <a:extLst>
              <a:ext uri="{FF2B5EF4-FFF2-40B4-BE49-F238E27FC236}">
                <a16:creationId xmlns:a16="http://schemas.microsoft.com/office/drawing/2014/main" id="{042EBCCC-F794-56A9-E934-173EEA8A8382}"/>
              </a:ext>
            </a:extLst>
          </p:cNvPr>
          <p:cNvGraphicFramePr>
            <a:graphicFrameLocks noGrp="1"/>
          </p:cNvGraphicFramePr>
          <p:nvPr>
            <p:ph idx="1"/>
          </p:nvPr>
        </p:nvGraphicFramePr>
        <p:xfrm>
          <a:off x="0" y="-128016"/>
          <a:ext cx="12326112" cy="6986016"/>
        </p:xfrm>
        <a:graphic>
          <a:graphicData uri="http://schemas.openxmlformats.org/drawingml/2006/table">
            <a:tbl>
              <a:tblPr firstRow="1" firstCol="1" bandRow="1">
                <a:tableStyleId>{5C22544A-7EE6-4342-B048-85BDC9FD1C3A}</a:tableStyleId>
              </a:tblPr>
              <a:tblGrid>
                <a:gridCol w="2542032">
                  <a:extLst>
                    <a:ext uri="{9D8B030D-6E8A-4147-A177-3AD203B41FA5}">
                      <a16:colId xmlns:a16="http://schemas.microsoft.com/office/drawing/2014/main" val="912655065"/>
                    </a:ext>
                  </a:extLst>
                </a:gridCol>
                <a:gridCol w="4974336">
                  <a:extLst>
                    <a:ext uri="{9D8B030D-6E8A-4147-A177-3AD203B41FA5}">
                      <a16:colId xmlns:a16="http://schemas.microsoft.com/office/drawing/2014/main" val="4284250074"/>
                    </a:ext>
                  </a:extLst>
                </a:gridCol>
                <a:gridCol w="4809744">
                  <a:extLst>
                    <a:ext uri="{9D8B030D-6E8A-4147-A177-3AD203B41FA5}">
                      <a16:colId xmlns:a16="http://schemas.microsoft.com/office/drawing/2014/main" val="1619235400"/>
                    </a:ext>
                  </a:extLst>
                </a:gridCol>
              </a:tblGrid>
              <a:tr h="1164336">
                <a:tc>
                  <a:txBody>
                    <a:bodyPr/>
                    <a:lstStyle/>
                    <a:p>
                      <a:pPr algn="ctr"/>
                      <a:r>
                        <a:rPr lang="ja-JP" sz="2400" kern="0" dirty="0">
                          <a:solidFill>
                            <a:schemeClr val="tx1">
                              <a:lumMod val="95000"/>
                              <a:lumOff val="5000"/>
                            </a:schemeClr>
                          </a:solidFill>
                          <a:effectLst/>
                        </a:rPr>
                        <a:t>項目</a:t>
                      </a:r>
                      <a:endParaRPr lang="ja-JP" sz="2400" kern="100" dirty="0">
                        <a:solidFill>
                          <a:schemeClr val="tx1">
                            <a:lumMod val="95000"/>
                            <a:lumOff val="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r>
                        <a:rPr lang="ja-JP" sz="2800" kern="0" dirty="0">
                          <a:effectLst/>
                        </a:rPr>
                        <a:t>ラーニングファシリテーター</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r>
                        <a:rPr lang="ja-JP" sz="2400" kern="0" dirty="0">
                          <a:effectLst/>
                        </a:rPr>
                        <a:t>従来の講師（ティーチャー）</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103476105"/>
                  </a:ext>
                </a:extLst>
              </a:tr>
              <a:tr h="1164336">
                <a:tc>
                  <a:txBody>
                    <a:bodyPr/>
                    <a:lstStyle/>
                    <a:p>
                      <a:pPr algn="l"/>
                      <a:r>
                        <a:rPr lang="ja-JP" sz="2400" b="1" kern="0" dirty="0">
                          <a:effectLst/>
                        </a:rPr>
                        <a:t>役割</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dirty="0">
                          <a:effectLst/>
                        </a:rPr>
                        <a:t>学習者の主体的な学びを促進</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dirty="0">
                          <a:effectLst/>
                        </a:rPr>
                        <a:t>知識を伝達</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766857012"/>
                  </a:ext>
                </a:extLst>
              </a:tr>
              <a:tr h="1164336">
                <a:tc>
                  <a:txBody>
                    <a:bodyPr/>
                    <a:lstStyle/>
                    <a:p>
                      <a:pPr algn="l"/>
                      <a:r>
                        <a:rPr lang="ja-JP" sz="2400" b="1" kern="0">
                          <a:effectLst/>
                        </a:rPr>
                        <a:t>進行方法</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a:effectLst/>
                        </a:rPr>
                        <a:t>対話・体験型</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dirty="0">
                          <a:effectLst/>
                        </a:rPr>
                        <a:t>一方向の講義型</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32146781"/>
                  </a:ext>
                </a:extLst>
              </a:tr>
              <a:tr h="1164336">
                <a:tc>
                  <a:txBody>
                    <a:bodyPr/>
                    <a:lstStyle/>
                    <a:p>
                      <a:pPr algn="l"/>
                      <a:r>
                        <a:rPr lang="ja-JP" sz="2400" b="1" kern="0">
                          <a:effectLst/>
                        </a:rPr>
                        <a:t>学習の主導権</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a:effectLst/>
                        </a:rPr>
                        <a:t>学習者中心</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dirty="0">
                          <a:effectLst/>
                        </a:rPr>
                        <a:t>講師中心</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469740959"/>
                  </a:ext>
                </a:extLst>
              </a:tr>
              <a:tr h="1164336">
                <a:tc>
                  <a:txBody>
                    <a:bodyPr/>
                    <a:lstStyle/>
                    <a:p>
                      <a:pPr algn="l"/>
                      <a:r>
                        <a:rPr lang="ja-JP" sz="2400" b="1" kern="0">
                          <a:effectLst/>
                        </a:rPr>
                        <a:t>目標</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a:effectLst/>
                        </a:rPr>
                        <a:t>自律的な学習の促進</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dirty="0">
                          <a:effectLst/>
                        </a:rPr>
                        <a:t>知識のインプット</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049610871"/>
                  </a:ext>
                </a:extLst>
              </a:tr>
              <a:tr h="1164336">
                <a:tc>
                  <a:txBody>
                    <a:bodyPr/>
                    <a:lstStyle/>
                    <a:p>
                      <a:pPr algn="l"/>
                      <a:r>
                        <a:rPr lang="ja-JP" sz="2400" b="1" kern="0" dirty="0">
                          <a:effectLst/>
                        </a:rPr>
                        <a:t>評価方法</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a:effectLst/>
                        </a:rPr>
                        <a:t>振り返り・自己評価重視</a:t>
                      </a:r>
                      <a:endParaRPr lang="ja-JP" sz="24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r>
                        <a:rPr lang="ja-JP" sz="2400" b="1" kern="0" dirty="0">
                          <a:effectLst/>
                        </a:rPr>
                        <a:t>テスト・成績重視</a:t>
                      </a:r>
                      <a:endParaRPr lang="ja-JP" sz="24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698979319"/>
                  </a:ext>
                </a:extLst>
              </a:tr>
            </a:tbl>
          </a:graphicData>
        </a:graphic>
      </p:graphicFrame>
    </p:spTree>
    <p:extLst>
      <p:ext uri="{BB962C8B-B14F-4D97-AF65-F5344CB8AC3E}">
        <p14:creationId xmlns:p14="http://schemas.microsoft.com/office/powerpoint/2010/main" val="1911233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105" y="-77578"/>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よいことのために手を取り合おう</a:t>
            </a: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6" name="コンテンツ プレースホルダー 5">
            <a:extLst>
              <a:ext uri="{FF2B5EF4-FFF2-40B4-BE49-F238E27FC236}">
                <a16:creationId xmlns:a16="http://schemas.microsoft.com/office/drawing/2014/main" id="{A8A53D8A-31AE-4C36-2D60-2E9650D7151F}"/>
              </a:ext>
            </a:extLst>
          </p:cNvPr>
          <p:cNvSpPr>
            <a:spLocks noGrp="1"/>
          </p:cNvSpPr>
          <p:nvPr>
            <p:ph idx="1"/>
          </p:nvPr>
        </p:nvSpPr>
        <p:spPr>
          <a:xfrm>
            <a:off x="217360" y="1109708"/>
            <a:ext cx="11757280" cy="5499483"/>
          </a:xfrm>
        </p:spPr>
        <p:txBody>
          <a:bodyPr>
            <a:normAutofit/>
          </a:bodyPr>
          <a:lstStyle/>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世界の地域社会でのロータリーの奉仕の強化することの重要性</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「不可欠な</a:t>
            </a:r>
            <a:r>
              <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rPr>
              <a:t>3</a:t>
            </a: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つの柱」</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革新</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　様々なクラブモデル</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継続性</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　リーダーシップの継続性</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パートナーシップ</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　仲間との協力、様々な形でのパートナーシップ</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endParaRPr lang="en-US" altLang="ja-JP" sz="3600" b="1" dirty="0">
              <a:solidFill>
                <a:srgbClr val="FF0000"/>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3455041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F56E2-3FB6-36A2-E19D-E9A11C6F049B}"/>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DC37D38B-1BC8-A435-F921-14FA996E254B}"/>
              </a:ext>
            </a:extLst>
          </p:cNvPr>
          <p:cNvSpPr/>
          <p:nvPr/>
        </p:nvSpPr>
        <p:spPr>
          <a:xfrm>
            <a:off x="-6105" y="-77578"/>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よいことのために手を取り合おう</a:t>
            </a:r>
          </a:p>
        </p:txBody>
      </p:sp>
      <p:pic>
        <p:nvPicPr>
          <p:cNvPr id="4" name="図 3">
            <a:extLst>
              <a:ext uri="{FF2B5EF4-FFF2-40B4-BE49-F238E27FC236}">
                <a16:creationId xmlns:a16="http://schemas.microsoft.com/office/drawing/2014/main" id="{B327D981-9E93-0F43-D032-7501D2F8F12E}"/>
              </a:ext>
            </a:extLst>
          </p:cNvPr>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a:extLst>
              <a:ext uri="{FF2B5EF4-FFF2-40B4-BE49-F238E27FC236}">
                <a16:creationId xmlns:a16="http://schemas.microsoft.com/office/drawing/2014/main" id="{B9E9F84A-61AA-6711-0395-035536EF5994}"/>
              </a:ext>
            </a:extLst>
          </p:cNvPr>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6" name="コンテンツ プレースホルダー 5">
            <a:extLst>
              <a:ext uri="{FF2B5EF4-FFF2-40B4-BE49-F238E27FC236}">
                <a16:creationId xmlns:a16="http://schemas.microsoft.com/office/drawing/2014/main" id="{755EF734-00A1-6E50-D85C-E2F2458BD2F6}"/>
              </a:ext>
            </a:extLst>
          </p:cNvPr>
          <p:cNvSpPr>
            <a:spLocks noGrp="1"/>
          </p:cNvSpPr>
          <p:nvPr>
            <p:ph idx="1"/>
          </p:nvPr>
        </p:nvSpPr>
        <p:spPr>
          <a:xfrm>
            <a:off x="217360" y="1109708"/>
            <a:ext cx="11757280" cy="5499483"/>
          </a:xfrm>
        </p:spPr>
        <p:txBody>
          <a:bodyPr>
            <a:normAutofit/>
          </a:bodyPr>
          <a:lstStyle/>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ロータリーのすべての功績と成長は、究極的に会員にかかっている</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会員の入会促進と維持に力を入れることで</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今後も長年にわたって地域社会に変化を生み出すロータリーの強さと力が高まりまると語りました。</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endParaRPr lang="en-US" altLang="ja-JP" sz="3600" b="1" dirty="0">
              <a:solidFill>
                <a:srgbClr val="FF0000"/>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384270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9B2D6-0B8A-0D70-F08A-3F84E0C38741}"/>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923E016B-BD4F-20C7-2E9E-239375AF4F74}"/>
              </a:ext>
            </a:extLst>
          </p:cNvPr>
          <p:cNvSpPr/>
          <p:nvPr/>
        </p:nvSpPr>
        <p:spPr>
          <a:xfrm>
            <a:off x="-6105" y="-77578"/>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原点に立ち返り、未来への繁栄へ</a:t>
            </a:r>
          </a:p>
        </p:txBody>
      </p:sp>
      <p:pic>
        <p:nvPicPr>
          <p:cNvPr id="4" name="図 3">
            <a:extLst>
              <a:ext uri="{FF2B5EF4-FFF2-40B4-BE49-F238E27FC236}">
                <a16:creationId xmlns:a16="http://schemas.microsoft.com/office/drawing/2014/main" id="{0055F32F-0F4D-C99B-B0C1-967667AF1D27}"/>
              </a:ext>
            </a:extLst>
          </p:cNvPr>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a:extLst>
              <a:ext uri="{FF2B5EF4-FFF2-40B4-BE49-F238E27FC236}">
                <a16:creationId xmlns:a16="http://schemas.microsoft.com/office/drawing/2014/main" id="{272C7E1B-3D86-8BC3-F2FE-A3E8BF8A8A41}"/>
              </a:ext>
            </a:extLst>
          </p:cNvPr>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6" name="コンテンツ プレースホルダー 5">
            <a:extLst>
              <a:ext uri="{FF2B5EF4-FFF2-40B4-BE49-F238E27FC236}">
                <a16:creationId xmlns:a16="http://schemas.microsoft.com/office/drawing/2014/main" id="{3F4F4FEA-BDB8-4772-555F-3EF0D310A9FB}"/>
              </a:ext>
            </a:extLst>
          </p:cNvPr>
          <p:cNvSpPr>
            <a:spLocks noGrp="1"/>
          </p:cNvSpPr>
          <p:nvPr>
            <p:ph idx="1"/>
          </p:nvPr>
        </p:nvSpPr>
        <p:spPr>
          <a:xfrm>
            <a:off x="217360" y="1109708"/>
            <a:ext cx="11757280" cy="5499483"/>
          </a:xfrm>
        </p:spPr>
        <p:txBody>
          <a:bodyPr>
            <a:normAutofit/>
          </a:bodyPr>
          <a:lstStyle/>
          <a:p>
            <a:pPr marL="457200" lvl="1" indent="0">
              <a:buNone/>
            </a:pPr>
            <a:r>
              <a:rPr lang="ja-JP" altLang="en-US" sz="3600" b="1" dirty="0">
                <a:solidFill>
                  <a:schemeClr val="tx1">
                    <a:lumMod val="95000"/>
                    <a:lumOff val="5000"/>
                  </a:schemeClr>
                </a:solidFill>
                <a:latin typeface="HGSMinchoE" panose="02020900000000000000" pitchFamily="18" charset="-128"/>
                <a:ea typeface="HGSMinchoE" panose="02020900000000000000" pitchFamily="18" charset="-128"/>
              </a:rPr>
              <a:t>玉井年度の行動指針</a:t>
            </a: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endParaRPr lang="en-US" altLang="ja-JP" sz="36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1</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．会員増強</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2</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．クラブ活性化</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3</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．奉仕活動推進</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4</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．若い世代とのつながり強化</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5</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．女性会員増強</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6</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．公共イメージ向上</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7</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．会員研修充実</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8</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．紛争予防と平和推進</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r>
              <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rPr>
              <a:t>9</a:t>
            </a:r>
            <a:r>
              <a:rPr lang="ja-JP" altLang="en-US" sz="2800" b="1" dirty="0">
                <a:solidFill>
                  <a:schemeClr val="tx1">
                    <a:lumMod val="95000"/>
                    <a:lumOff val="5000"/>
                  </a:schemeClr>
                </a:solidFill>
                <a:latin typeface="HGSMinchoE" panose="02020900000000000000" pitchFamily="18" charset="-128"/>
                <a:ea typeface="HGSMinchoE" panose="02020900000000000000" pitchFamily="18" charset="-128"/>
              </a:rPr>
              <a:t>．ロータリー財団活動強化</a:t>
            </a: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endParaRPr lang="en-US" altLang="ja-JP" sz="2800" b="1" dirty="0">
              <a:solidFill>
                <a:schemeClr val="tx1">
                  <a:lumMod val="95000"/>
                  <a:lumOff val="5000"/>
                </a:schemeClr>
              </a:solidFill>
              <a:latin typeface="HGSMinchoE" panose="02020900000000000000" pitchFamily="18" charset="-128"/>
              <a:ea typeface="HGSMinchoE" panose="02020900000000000000" pitchFamily="18" charset="-128"/>
            </a:endParaRPr>
          </a:p>
          <a:p>
            <a:pPr marL="457200" lvl="1" indent="0">
              <a:buNone/>
            </a:pPr>
            <a:endParaRPr lang="en-US" altLang="ja-JP" sz="3600" b="1" dirty="0">
              <a:solidFill>
                <a:srgbClr val="FF0000"/>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221262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E270A-786F-7E0B-04B7-F51D96EC1AA5}"/>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8710350-CF21-C263-9819-30D2369B4735}"/>
              </a:ext>
            </a:extLst>
          </p:cNvPr>
          <p:cNvSpPr/>
          <p:nvPr/>
        </p:nvSpPr>
        <p:spPr>
          <a:xfrm>
            <a:off x="0" y="0"/>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リーダーシップの項目</a:t>
            </a:r>
          </a:p>
        </p:txBody>
      </p:sp>
      <p:pic>
        <p:nvPicPr>
          <p:cNvPr id="4" name="図 3">
            <a:extLst>
              <a:ext uri="{FF2B5EF4-FFF2-40B4-BE49-F238E27FC236}">
                <a16:creationId xmlns:a16="http://schemas.microsoft.com/office/drawing/2014/main" id="{AA982109-DC33-BDE4-7753-159DA6CF9C35}"/>
              </a:ext>
            </a:extLst>
          </p:cNvPr>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a:extLst>
              <a:ext uri="{FF2B5EF4-FFF2-40B4-BE49-F238E27FC236}">
                <a16:creationId xmlns:a16="http://schemas.microsoft.com/office/drawing/2014/main" id="{00D77060-146F-8BD2-7613-A4D7478466DE}"/>
              </a:ext>
            </a:extLst>
          </p:cNvPr>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a:p>
            <a:pPr algn="l"/>
            <a:endParaRPr lang="en-US" altLang="ja-JP" sz="4400" b="1" dirty="0">
              <a:latin typeface="HGS明朝E" panose="02020900000000000000" pitchFamily="18" charset="-128"/>
              <a:ea typeface="HGS明朝E" panose="02020900000000000000" pitchFamily="18" charset="-128"/>
            </a:endParaRPr>
          </a:p>
          <a:p>
            <a:pPr algn="l"/>
            <a:r>
              <a:rPr lang="ja-JP" altLang="en-US" sz="4400" b="1" dirty="0">
                <a:latin typeface="HGS明朝E" panose="02020900000000000000" pitchFamily="18" charset="-128"/>
                <a:ea typeface="HGS明朝E" panose="02020900000000000000" pitchFamily="18" charset="-128"/>
              </a:rPr>
              <a:t>寛容、信頼、誠実、公平、客観的認識、企画力、組織力、体力、健康、堅実、傾聴、統率力、率直、率先、継続性、敬意、度量、冒険、自己認識、切磋琢磨、人間性、実行力、先見性、行動力、方向性　等々</a:t>
            </a:r>
            <a:endParaRPr lang="en-US" altLang="ja-JP" sz="4400" b="1" dirty="0">
              <a:latin typeface="HGS明朝E" panose="02020900000000000000" pitchFamily="18" charset="-128"/>
              <a:ea typeface="HGS明朝E" panose="02020900000000000000" pitchFamily="18" charset="-128"/>
            </a:endParaRPr>
          </a:p>
        </p:txBody>
      </p:sp>
      <p:sp>
        <p:nvSpPr>
          <p:cNvPr id="9" name="コンテンツ プレースホルダ 2">
            <a:extLst>
              <a:ext uri="{FF2B5EF4-FFF2-40B4-BE49-F238E27FC236}">
                <a16:creationId xmlns:a16="http://schemas.microsoft.com/office/drawing/2014/main" id="{07D3894D-8D64-5D63-A391-7B2FA2FAE63B}"/>
              </a:ext>
            </a:extLst>
          </p:cNvPr>
          <p:cNvSpPr>
            <a:spLocks noGrp="1"/>
          </p:cNvSpPr>
          <p:nvPr>
            <p:ph idx="1"/>
          </p:nvPr>
        </p:nvSpPr>
        <p:spPr bwMode="auto">
          <a:xfrm>
            <a:off x="449942" y="1423932"/>
            <a:ext cx="11524697" cy="4959935"/>
          </a:xfrm>
          <a:ln>
            <a:miter lim="800000"/>
            <a:headEnd/>
            <a:tailEnd/>
          </a:ln>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defRPr/>
            </a:pPr>
            <a:r>
              <a:rPr kumimoji="1" lang="en-US" altLang="ja-JP" sz="4000" dirty="0">
                <a:solidFill>
                  <a:srgbClr val="FF0000"/>
                </a:solidFill>
                <a:latin typeface="HGSMinchoE" panose="02020900000000000000" pitchFamily="18" charset="-128"/>
                <a:ea typeface="HGSMinchoE" panose="02020900000000000000" pitchFamily="18" charset="-128"/>
              </a:rPr>
              <a:t>RLI</a:t>
            </a:r>
            <a:r>
              <a:rPr kumimoji="1" lang="ja-JP" altLang="en-US" sz="4000" dirty="0">
                <a:solidFill>
                  <a:srgbClr val="FF0000"/>
                </a:solidFill>
                <a:latin typeface="HGSMinchoE" panose="02020900000000000000" pitchFamily="18" charset="-128"/>
                <a:ea typeface="HGSMinchoE" panose="02020900000000000000" pitchFamily="18" charset="-128"/>
              </a:rPr>
              <a:t>における意見</a:t>
            </a:r>
            <a:endParaRPr kumimoji="1" lang="en-US" altLang="ja-JP" sz="4000" dirty="0">
              <a:solidFill>
                <a:srgbClr val="FF0000"/>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4000" b="1" dirty="0">
                <a:solidFill>
                  <a:schemeClr val="tx1">
                    <a:lumMod val="95000"/>
                    <a:lumOff val="5000"/>
                  </a:schemeClr>
                </a:solidFill>
                <a:latin typeface="HGSMinchoE" panose="02020900000000000000" pitchFamily="18" charset="-128"/>
                <a:ea typeface="HGSMinchoE" panose="02020900000000000000" pitchFamily="18" charset="-128"/>
              </a:rPr>
              <a:t>人格、人柄、ビジョン、改革力、積極性、高潔性</a:t>
            </a:r>
            <a:endParaRPr kumimoji="1" lang="en-US" altLang="ja-JP" sz="4000" b="1" dirty="0">
              <a:solidFill>
                <a:schemeClr val="tx1">
                  <a:lumMod val="95000"/>
                  <a:lumOff val="5000"/>
                </a:schemeClr>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64342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EF8C-789F-19A8-E2D4-81E0349CC9AA}"/>
            </a:ext>
          </a:extLst>
        </p:cNvPr>
        <p:cNvGrpSpPr/>
        <p:nvPr/>
      </p:nvGrpSpPr>
      <p:grpSpPr>
        <a:xfrm>
          <a:off x="0" y="0"/>
          <a:ext cx="0" cy="0"/>
          <a:chOff x="0" y="0"/>
          <a:chExt cx="0" cy="0"/>
        </a:xfrm>
      </p:grpSpPr>
      <p:sp>
        <p:nvSpPr>
          <p:cNvPr id="77828" name="正方形/長方形 4">
            <a:extLst>
              <a:ext uri="{FF2B5EF4-FFF2-40B4-BE49-F238E27FC236}">
                <a16:creationId xmlns:a16="http://schemas.microsoft.com/office/drawing/2014/main" id="{312FCC4D-7006-C723-8947-DCA03E8BE5D6}"/>
              </a:ext>
            </a:extLst>
          </p:cNvPr>
          <p:cNvSpPr>
            <a:spLocks noChangeArrowheads="1"/>
          </p:cNvSpPr>
          <p:nvPr/>
        </p:nvSpPr>
        <p:spPr bwMode="auto">
          <a:xfrm>
            <a:off x="4838700" y="3198813"/>
            <a:ext cx="185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50" charset="-128"/>
              </a:defRPr>
            </a:lvl1pPr>
            <a:lvl2pPr marL="742950" indent="-285750">
              <a:defRPr sz="2400">
                <a:solidFill>
                  <a:schemeClr val="tx1"/>
                </a:solidFill>
                <a:latin typeface="Arial" panose="020B0604020202020204" pitchFamily="34" charset="0"/>
                <a:ea typeface="ＭＳ Ｐゴシック" panose="020B0600070205080204" pitchFamily="50" charset="-128"/>
              </a:defRPr>
            </a:lvl2pPr>
            <a:lvl3pPr marL="1143000" indent="-228600">
              <a:defRPr sz="2400">
                <a:solidFill>
                  <a:schemeClr val="tx1"/>
                </a:solidFill>
                <a:latin typeface="Arial" panose="020B0604020202020204" pitchFamily="34" charset="0"/>
                <a:ea typeface="ＭＳ Ｐゴシック" panose="020B0600070205080204" pitchFamily="50" charset="-128"/>
              </a:defRPr>
            </a:lvl3pPr>
            <a:lvl4pPr marL="1600200" indent="-228600">
              <a:defRPr sz="2400">
                <a:solidFill>
                  <a:schemeClr val="tx1"/>
                </a:solidFill>
                <a:latin typeface="Arial" panose="020B0604020202020204" pitchFamily="34" charset="0"/>
                <a:ea typeface="ＭＳ Ｐゴシック" panose="020B0600070205080204" pitchFamily="50" charset="-128"/>
              </a:defRPr>
            </a:lvl4pPr>
            <a:lvl5pPr marL="2057400" indent="-22860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endParaRPr lang="ja-JP" altLang="en-US">
              <a:solidFill>
                <a:srgbClr val="958D85"/>
              </a:solidFill>
            </a:endParaRPr>
          </a:p>
        </p:txBody>
      </p:sp>
      <p:sp>
        <p:nvSpPr>
          <p:cNvPr id="4" name="正方形/長方形 3">
            <a:extLst>
              <a:ext uri="{FF2B5EF4-FFF2-40B4-BE49-F238E27FC236}">
                <a16:creationId xmlns:a16="http://schemas.microsoft.com/office/drawing/2014/main" id="{8C519789-F446-0A53-AEFA-AA5D5CB937D1}"/>
              </a:ext>
            </a:extLst>
          </p:cNvPr>
          <p:cNvSpPr/>
          <p:nvPr/>
        </p:nvSpPr>
        <p:spPr>
          <a:xfrm>
            <a:off x="9036710" y="0"/>
            <a:ext cx="3351233" cy="870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5">
            <a:extLst>
              <a:ext uri="{FF2B5EF4-FFF2-40B4-BE49-F238E27FC236}">
                <a16:creationId xmlns:a16="http://schemas.microsoft.com/office/drawing/2014/main" id="{31E8315F-9020-29A6-FE22-21C829DB8131}"/>
              </a:ext>
            </a:extLst>
          </p:cNvPr>
          <p:cNvSpPr>
            <a:spLocks noGrp="1"/>
          </p:cNvSpPr>
          <p:nvPr/>
        </p:nvSpPr>
        <p:spPr>
          <a:xfrm>
            <a:off x="0" y="0"/>
            <a:ext cx="10145486" cy="827313"/>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chemeClr val="bg1">
                    <a:lumMod val="95000"/>
                  </a:schemeClr>
                </a:solidFill>
                <a:latin typeface="HG創英角ｺﾞｼｯｸUB" panose="020B0909000000000000" pitchFamily="49" charset="-128"/>
                <a:ea typeface="HG創英角ｺﾞｼｯｸUB" panose="020B0909000000000000" pitchFamily="49" charset="-128"/>
              </a:rPr>
              <a:t>ドラッカーのリーダー論</a:t>
            </a:r>
          </a:p>
        </p:txBody>
      </p:sp>
      <p:pic>
        <p:nvPicPr>
          <p:cNvPr id="5" name="図 4">
            <a:extLst>
              <a:ext uri="{FF2B5EF4-FFF2-40B4-BE49-F238E27FC236}">
                <a16:creationId xmlns:a16="http://schemas.microsoft.com/office/drawing/2014/main" id="{87827EF3-6BFB-77C7-64E4-CE7439E92834}"/>
              </a:ext>
            </a:extLst>
          </p:cNvPr>
          <p:cNvPicPr>
            <a:picLocks noChangeAspect="1"/>
          </p:cNvPicPr>
          <p:nvPr/>
        </p:nvPicPr>
        <p:blipFill>
          <a:blip r:embed="rId3"/>
          <a:stretch>
            <a:fillRect/>
          </a:stretch>
        </p:blipFill>
        <p:spPr>
          <a:xfrm>
            <a:off x="10333654" y="183926"/>
            <a:ext cx="1698374" cy="643388"/>
          </a:xfrm>
          <a:prstGeom prst="rect">
            <a:avLst/>
          </a:prstGeom>
        </p:spPr>
      </p:pic>
      <p:pic>
        <p:nvPicPr>
          <p:cNvPr id="10" name="図 9">
            <a:extLst>
              <a:ext uri="{FF2B5EF4-FFF2-40B4-BE49-F238E27FC236}">
                <a16:creationId xmlns:a16="http://schemas.microsoft.com/office/drawing/2014/main" id="{D4740B58-F693-5ADA-9DE4-607FB2CFB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29" y="1071714"/>
            <a:ext cx="3893574" cy="5353665"/>
          </a:xfrm>
          <a:prstGeom prst="rect">
            <a:avLst/>
          </a:prstGeom>
        </p:spPr>
      </p:pic>
      <p:sp>
        <p:nvSpPr>
          <p:cNvPr id="11" name="テキスト ボックス 10">
            <a:extLst>
              <a:ext uri="{FF2B5EF4-FFF2-40B4-BE49-F238E27FC236}">
                <a16:creationId xmlns:a16="http://schemas.microsoft.com/office/drawing/2014/main" id="{69F26682-8F14-750C-CB60-8202A9A67E31}"/>
              </a:ext>
            </a:extLst>
          </p:cNvPr>
          <p:cNvSpPr txBox="1"/>
          <p:nvPr/>
        </p:nvSpPr>
        <p:spPr>
          <a:xfrm>
            <a:off x="4716861" y="6006471"/>
            <a:ext cx="3893574" cy="461665"/>
          </a:xfrm>
          <a:prstGeom prst="rect">
            <a:avLst/>
          </a:prstGeom>
          <a:noFill/>
        </p:spPr>
        <p:txBody>
          <a:bodyPr wrap="square" rtlCol="0">
            <a:spAutoFit/>
          </a:bodyPr>
          <a:lstStyle/>
          <a:p>
            <a:r>
              <a:rPr kumimoji="1" lang="ja-JP" altLang="en-US" sz="2400" dirty="0"/>
              <a:t>ピーター・ドラッカー</a:t>
            </a:r>
          </a:p>
        </p:txBody>
      </p:sp>
      <p:sp>
        <p:nvSpPr>
          <p:cNvPr id="6" name="テキスト ボックス 5">
            <a:extLst>
              <a:ext uri="{FF2B5EF4-FFF2-40B4-BE49-F238E27FC236}">
                <a16:creationId xmlns:a16="http://schemas.microsoft.com/office/drawing/2014/main" id="{FC763FA6-52CD-92BA-420B-446BD334149F}"/>
              </a:ext>
            </a:extLst>
          </p:cNvPr>
          <p:cNvSpPr txBox="1"/>
          <p:nvPr/>
        </p:nvSpPr>
        <p:spPr>
          <a:xfrm>
            <a:off x="4623371" y="1335640"/>
            <a:ext cx="7128800" cy="4524315"/>
          </a:xfrm>
          <a:prstGeom prst="rect">
            <a:avLst/>
          </a:prstGeom>
          <a:noFill/>
        </p:spPr>
        <p:txBody>
          <a:bodyPr wrap="square">
            <a:spAutoFit/>
          </a:bodyPr>
          <a:lstStyle/>
          <a:p>
            <a:r>
              <a:rPr lang="ja-JP" altLang="en-US" sz="4800" kern="0" dirty="0">
                <a:ea typeface="ＭＳ Ｐゴシック" panose="020B0600070205080204" pitchFamily="50" charset="-128"/>
                <a:cs typeface="ＭＳ Ｐゴシック" panose="020B0600070205080204" pitchFamily="50" charset="-128"/>
              </a:rPr>
              <a:t>リーダーとは</a:t>
            </a:r>
            <a:endParaRPr lang="en-US" altLang="ja-JP" sz="4800" kern="0" dirty="0">
              <a:ea typeface="ＭＳ Ｐゴシック" panose="020B0600070205080204" pitchFamily="50" charset="-128"/>
              <a:cs typeface="ＭＳ Ｐゴシック" panose="020B0600070205080204" pitchFamily="50" charset="-128"/>
            </a:endParaRPr>
          </a:p>
          <a:p>
            <a:endParaRPr lang="en-US" altLang="ja-JP" sz="4800" kern="0" dirty="0">
              <a:effectLst/>
              <a:ea typeface="ＭＳ Ｐゴシック" panose="020B0600070205080204" pitchFamily="50" charset="-128"/>
              <a:cs typeface="ＭＳ Ｐゴシック" panose="020B0600070205080204" pitchFamily="50" charset="-128"/>
            </a:endParaRPr>
          </a:p>
          <a:p>
            <a:r>
              <a:rPr lang="ja-JP" altLang="ja-JP" sz="4800" kern="0" dirty="0">
                <a:effectLst/>
                <a:ea typeface="ＭＳ Ｐゴシック" panose="020B0600070205080204" pitchFamily="50" charset="-128"/>
                <a:cs typeface="ＭＳ Ｐゴシック" panose="020B0600070205080204" pitchFamily="50" charset="-128"/>
              </a:rPr>
              <a:t>フォロワー（部下）がいることではない。リーダーとは成果を上げる者である。</a:t>
            </a:r>
            <a:br>
              <a:rPr lang="en-US" altLang="ja-JP" sz="4800" kern="0" dirty="0">
                <a:effectLst/>
                <a:ea typeface="ＭＳ Ｐゴシック" panose="020B0600070205080204" pitchFamily="50" charset="-128"/>
                <a:cs typeface="ＭＳ Ｐゴシック" panose="020B0600070205080204" pitchFamily="50" charset="-128"/>
              </a:rPr>
            </a:br>
            <a:endParaRPr lang="ja-JP" altLang="en-US" sz="4800" dirty="0"/>
          </a:p>
        </p:txBody>
      </p:sp>
    </p:spTree>
    <p:extLst>
      <p:ext uri="{BB962C8B-B14F-4D97-AF65-F5344CB8AC3E}">
        <p14:creationId xmlns:p14="http://schemas.microsoft.com/office/powerpoint/2010/main" val="217790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F1047-6F9A-1E84-A61D-38E6F88EB505}"/>
            </a:ext>
          </a:extLst>
        </p:cNvPr>
        <p:cNvGrpSpPr/>
        <p:nvPr/>
      </p:nvGrpSpPr>
      <p:grpSpPr>
        <a:xfrm>
          <a:off x="0" y="0"/>
          <a:ext cx="0" cy="0"/>
          <a:chOff x="0" y="0"/>
          <a:chExt cx="0" cy="0"/>
        </a:xfrm>
      </p:grpSpPr>
      <p:sp>
        <p:nvSpPr>
          <p:cNvPr id="77828" name="正方形/長方形 4">
            <a:extLst>
              <a:ext uri="{FF2B5EF4-FFF2-40B4-BE49-F238E27FC236}">
                <a16:creationId xmlns:a16="http://schemas.microsoft.com/office/drawing/2014/main" id="{13D3F668-A37D-5F42-8011-C3313CA48079}"/>
              </a:ext>
            </a:extLst>
          </p:cNvPr>
          <p:cNvSpPr>
            <a:spLocks noChangeArrowheads="1"/>
          </p:cNvSpPr>
          <p:nvPr/>
        </p:nvSpPr>
        <p:spPr bwMode="auto">
          <a:xfrm>
            <a:off x="4838700" y="3198813"/>
            <a:ext cx="185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50" charset="-128"/>
              </a:defRPr>
            </a:lvl1pPr>
            <a:lvl2pPr marL="742950" indent="-285750">
              <a:defRPr sz="2400">
                <a:solidFill>
                  <a:schemeClr val="tx1"/>
                </a:solidFill>
                <a:latin typeface="Arial" panose="020B0604020202020204" pitchFamily="34" charset="0"/>
                <a:ea typeface="ＭＳ Ｐゴシック" panose="020B0600070205080204" pitchFamily="50" charset="-128"/>
              </a:defRPr>
            </a:lvl2pPr>
            <a:lvl3pPr marL="1143000" indent="-228600">
              <a:defRPr sz="2400">
                <a:solidFill>
                  <a:schemeClr val="tx1"/>
                </a:solidFill>
                <a:latin typeface="Arial" panose="020B0604020202020204" pitchFamily="34" charset="0"/>
                <a:ea typeface="ＭＳ Ｐゴシック" panose="020B0600070205080204" pitchFamily="50" charset="-128"/>
              </a:defRPr>
            </a:lvl3pPr>
            <a:lvl4pPr marL="1600200" indent="-228600">
              <a:defRPr sz="2400">
                <a:solidFill>
                  <a:schemeClr val="tx1"/>
                </a:solidFill>
                <a:latin typeface="Arial" panose="020B0604020202020204" pitchFamily="34" charset="0"/>
                <a:ea typeface="ＭＳ Ｐゴシック" panose="020B0600070205080204" pitchFamily="50" charset="-128"/>
              </a:defRPr>
            </a:lvl4pPr>
            <a:lvl5pPr marL="2057400" indent="-22860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endParaRPr lang="ja-JP" altLang="en-US">
              <a:solidFill>
                <a:srgbClr val="958D85"/>
              </a:solidFill>
            </a:endParaRPr>
          </a:p>
        </p:txBody>
      </p:sp>
      <p:sp>
        <p:nvSpPr>
          <p:cNvPr id="4" name="正方形/長方形 3">
            <a:extLst>
              <a:ext uri="{FF2B5EF4-FFF2-40B4-BE49-F238E27FC236}">
                <a16:creationId xmlns:a16="http://schemas.microsoft.com/office/drawing/2014/main" id="{89168ADE-2A94-1802-9D97-798F5B251202}"/>
              </a:ext>
            </a:extLst>
          </p:cNvPr>
          <p:cNvSpPr/>
          <p:nvPr/>
        </p:nvSpPr>
        <p:spPr>
          <a:xfrm>
            <a:off x="8840767" y="33731"/>
            <a:ext cx="3351233" cy="870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5">
            <a:extLst>
              <a:ext uri="{FF2B5EF4-FFF2-40B4-BE49-F238E27FC236}">
                <a16:creationId xmlns:a16="http://schemas.microsoft.com/office/drawing/2014/main" id="{4451EF4E-9F0E-E40E-DE49-F878F08622A7}"/>
              </a:ext>
            </a:extLst>
          </p:cNvPr>
          <p:cNvSpPr>
            <a:spLocks noGrp="1"/>
          </p:cNvSpPr>
          <p:nvPr/>
        </p:nvSpPr>
        <p:spPr>
          <a:xfrm>
            <a:off x="0" y="0"/>
            <a:ext cx="10145486" cy="827313"/>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chemeClr val="bg1">
                    <a:lumMod val="95000"/>
                  </a:schemeClr>
                </a:solidFill>
                <a:latin typeface="HG創英角ｺﾞｼｯｸUB" panose="020B0909000000000000" pitchFamily="49" charset="-128"/>
                <a:ea typeface="HG創英角ｺﾞｼｯｸUB" panose="020B0909000000000000" pitchFamily="49" charset="-128"/>
              </a:rPr>
              <a:t>ドラッカーのリーダー論</a:t>
            </a:r>
          </a:p>
        </p:txBody>
      </p:sp>
      <p:pic>
        <p:nvPicPr>
          <p:cNvPr id="5" name="図 4">
            <a:extLst>
              <a:ext uri="{FF2B5EF4-FFF2-40B4-BE49-F238E27FC236}">
                <a16:creationId xmlns:a16="http://schemas.microsoft.com/office/drawing/2014/main" id="{851BA51F-451E-295F-3FAB-54FABC51E6FE}"/>
              </a:ext>
            </a:extLst>
          </p:cNvPr>
          <p:cNvPicPr>
            <a:picLocks noChangeAspect="1"/>
          </p:cNvPicPr>
          <p:nvPr/>
        </p:nvPicPr>
        <p:blipFill>
          <a:blip r:embed="rId3"/>
          <a:stretch>
            <a:fillRect/>
          </a:stretch>
        </p:blipFill>
        <p:spPr>
          <a:xfrm>
            <a:off x="10333654" y="183926"/>
            <a:ext cx="1698374" cy="643388"/>
          </a:xfrm>
          <a:prstGeom prst="rect">
            <a:avLst/>
          </a:prstGeom>
        </p:spPr>
      </p:pic>
      <p:sp>
        <p:nvSpPr>
          <p:cNvPr id="6" name="テキスト ボックス 5">
            <a:extLst>
              <a:ext uri="{FF2B5EF4-FFF2-40B4-BE49-F238E27FC236}">
                <a16:creationId xmlns:a16="http://schemas.microsoft.com/office/drawing/2014/main" id="{428E9833-BA3E-5CDD-D9A7-2C80C9C73DF2}"/>
              </a:ext>
            </a:extLst>
          </p:cNvPr>
          <p:cNvSpPr txBox="1"/>
          <p:nvPr/>
        </p:nvSpPr>
        <p:spPr>
          <a:xfrm>
            <a:off x="353961" y="904588"/>
            <a:ext cx="11678067" cy="5139869"/>
          </a:xfrm>
          <a:prstGeom prst="rect">
            <a:avLst/>
          </a:prstGeom>
          <a:noFill/>
        </p:spPr>
        <p:txBody>
          <a:bodyPr wrap="square">
            <a:spAutoFit/>
          </a:bodyPr>
          <a:lstStyle/>
          <a:p>
            <a:pPr lvl="0" algn="l">
              <a:tabLst>
                <a:tab pos="457200" algn="l"/>
              </a:tabLst>
            </a:pPr>
            <a:r>
              <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リーダーシップ</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地位</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ではなく</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責任</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である</a:t>
            </a:r>
            <a:endParaRPr lang="ja-JP" altLang="ja-JP"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endPar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「指示</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出</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す</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ではなく、</a:t>
            </a:r>
            <a:endParaRPr lang="en-US"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1" algn="l">
              <a:buSzPts val="1000"/>
              <a:tabLst>
                <a:tab pos="914400" algn="l"/>
              </a:tabLst>
            </a:pPr>
            <a:r>
              <a:rPr lang="ja-JP" altLang="en-US"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en-US"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「成果</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出</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すために</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責任</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持</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つ</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a:t>
            </a:r>
            <a:endParaRPr lang="en-US"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地位</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や</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権限</a:t>
            </a:r>
            <a:r>
              <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ではなく、</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チーム</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導</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くこと</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認</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められる</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tabLst>
                <a:tab pos="457200" algn="l"/>
              </a:tabLst>
            </a:pPr>
            <a:r>
              <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には</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フォロワー（支持者）</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必要</a:t>
            </a:r>
            <a:endParaRPr lang="ja-JP" altLang="ja-JP"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endPar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r>
              <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誰</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もついてこない</a:t>
            </a:r>
            <a:r>
              <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なら、それは</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ではなく</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単</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なる</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「役職者」</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信頼</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ビジョン</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示</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し</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、共感</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得</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ること</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重要</a:t>
            </a:r>
            <a:endParaRPr lang="ja-JP" altLang="en-US" sz="4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0524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C6609-B42E-3C12-5F0A-16E480CFBD43}"/>
            </a:ext>
          </a:extLst>
        </p:cNvPr>
        <p:cNvGrpSpPr/>
        <p:nvPr/>
      </p:nvGrpSpPr>
      <p:grpSpPr>
        <a:xfrm>
          <a:off x="0" y="0"/>
          <a:ext cx="0" cy="0"/>
          <a:chOff x="0" y="0"/>
          <a:chExt cx="0" cy="0"/>
        </a:xfrm>
      </p:grpSpPr>
      <p:sp>
        <p:nvSpPr>
          <p:cNvPr id="77828" name="正方形/長方形 4">
            <a:extLst>
              <a:ext uri="{FF2B5EF4-FFF2-40B4-BE49-F238E27FC236}">
                <a16:creationId xmlns:a16="http://schemas.microsoft.com/office/drawing/2014/main" id="{40C6B56A-8BD9-0198-A778-4C6323D5561D}"/>
              </a:ext>
            </a:extLst>
          </p:cNvPr>
          <p:cNvSpPr>
            <a:spLocks noChangeArrowheads="1"/>
          </p:cNvSpPr>
          <p:nvPr/>
        </p:nvSpPr>
        <p:spPr bwMode="auto">
          <a:xfrm>
            <a:off x="4838700" y="3198813"/>
            <a:ext cx="185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50" charset="-128"/>
              </a:defRPr>
            </a:lvl1pPr>
            <a:lvl2pPr marL="742950" indent="-285750">
              <a:defRPr sz="2400">
                <a:solidFill>
                  <a:schemeClr val="tx1"/>
                </a:solidFill>
                <a:latin typeface="Arial" panose="020B0604020202020204" pitchFamily="34" charset="0"/>
                <a:ea typeface="ＭＳ Ｐゴシック" panose="020B0600070205080204" pitchFamily="50" charset="-128"/>
              </a:defRPr>
            </a:lvl2pPr>
            <a:lvl3pPr marL="1143000" indent="-228600">
              <a:defRPr sz="2400">
                <a:solidFill>
                  <a:schemeClr val="tx1"/>
                </a:solidFill>
                <a:latin typeface="Arial" panose="020B0604020202020204" pitchFamily="34" charset="0"/>
                <a:ea typeface="ＭＳ Ｐゴシック" panose="020B0600070205080204" pitchFamily="50" charset="-128"/>
              </a:defRPr>
            </a:lvl3pPr>
            <a:lvl4pPr marL="1600200" indent="-228600">
              <a:defRPr sz="2400">
                <a:solidFill>
                  <a:schemeClr val="tx1"/>
                </a:solidFill>
                <a:latin typeface="Arial" panose="020B0604020202020204" pitchFamily="34" charset="0"/>
                <a:ea typeface="ＭＳ Ｐゴシック" panose="020B0600070205080204" pitchFamily="50" charset="-128"/>
              </a:defRPr>
            </a:lvl4pPr>
            <a:lvl5pPr marL="2057400" indent="-22860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endParaRPr lang="ja-JP" altLang="en-US">
              <a:solidFill>
                <a:srgbClr val="958D85"/>
              </a:solidFill>
            </a:endParaRPr>
          </a:p>
        </p:txBody>
      </p:sp>
      <p:sp>
        <p:nvSpPr>
          <p:cNvPr id="4" name="正方形/長方形 3">
            <a:extLst>
              <a:ext uri="{FF2B5EF4-FFF2-40B4-BE49-F238E27FC236}">
                <a16:creationId xmlns:a16="http://schemas.microsoft.com/office/drawing/2014/main" id="{DB9D92E8-CC58-368A-1413-5802CBDBFB66}"/>
              </a:ext>
            </a:extLst>
          </p:cNvPr>
          <p:cNvSpPr/>
          <p:nvPr/>
        </p:nvSpPr>
        <p:spPr>
          <a:xfrm>
            <a:off x="9036710" y="0"/>
            <a:ext cx="3351233" cy="870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5">
            <a:extLst>
              <a:ext uri="{FF2B5EF4-FFF2-40B4-BE49-F238E27FC236}">
                <a16:creationId xmlns:a16="http://schemas.microsoft.com/office/drawing/2014/main" id="{9D79FD12-F947-8886-E387-B835578A4EDA}"/>
              </a:ext>
            </a:extLst>
          </p:cNvPr>
          <p:cNvSpPr>
            <a:spLocks noGrp="1"/>
          </p:cNvSpPr>
          <p:nvPr/>
        </p:nvSpPr>
        <p:spPr>
          <a:xfrm>
            <a:off x="0" y="0"/>
            <a:ext cx="10145486" cy="827313"/>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chemeClr val="bg1">
                    <a:lumMod val="95000"/>
                  </a:schemeClr>
                </a:solidFill>
                <a:latin typeface="HG創英角ｺﾞｼｯｸUB" panose="020B0909000000000000" pitchFamily="49" charset="-128"/>
                <a:ea typeface="HG創英角ｺﾞｼｯｸUB" panose="020B0909000000000000" pitchFamily="49" charset="-128"/>
              </a:rPr>
              <a:t>ドラッカーのリーダー論</a:t>
            </a:r>
          </a:p>
        </p:txBody>
      </p:sp>
      <p:pic>
        <p:nvPicPr>
          <p:cNvPr id="5" name="図 4">
            <a:extLst>
              <a:ext uri="{FF2B5EF4-FFF2-40B4-BE49-F238E27FC236}">
                <a16:creationId xmlns:a16="http://schemas.microsoft.com/office/drawing/2014/main" id="{0169BC18-8E99-DAAE-9755-C814CC49385C}"/>
              </a:ext>
            </a:extLst>
          </p:cNvPr>
          <p:cNvPicPr>
            <a:picLocks noChangeAspect="1"/>
          </p:cNvPicPr>
          <p:nvPr/>
        </p:nvPicPr>
        <p:blipFill>
          <a:blip r:embed="rId3"/>
          <a:stretch>
            <a:fillRect/>
          </a:stretch>
        </p:blipFill>
        <p:spPr>
          <a:xfrm>
            <a:off x="10333654" y="183926"/>
            <a:ext cx="1698374" cy="643388"/>
          </a:xfrm>
          <a:prstGeom prst="rect">
            <a:avLst/>
          </a:prstGeom>
        </p:spPr>
      </p:pic>
      <p:sp>
        <p:nvSpPr>
          <p:cNvPr id="6" name="テキスト ボックス 5">
            <a:extLst>
              <a:ext uri="{FF2B5EF4-FFF2-40B4-BE49-F238E27FC236}">
                <a16:creationId xmlns:a16="http://schemas.microsoft.com/office/drawing/2014/main" id="{889E460E-333F-FA42-E026-D24B268FA859}"/>
              </a:ext>
            </a:extLst>
          </p:cNvPr>
          <p:cNvSpPr txBox="1"/>
          <p:nvPr/>
        </p:nvSpPr>
        <p:spPr>
          <a:xfrm>
            <a:off x="256966" y="870857"/>
            <a:ext cx="11678067" cy="5539978"/>
          </a:xfrm>
          <a:prstGeom prst="rect">
            <a:avLst/>
          </a:prstGeom>
          <a:noFill/>
        </p:spPr>
        <p:txBody>
          <a:bodyPr wrap="square">
            <a:spAutoFit/>
          </a:bodyPr>
          <a:lstStyle/>
          <a:p>
            <a:pPr lvl="0" algn="l">
              <a:tabLst>
                <a:tab pos="457200" algn="l"/>
              </a:tabLst>
            </a:pPr>
            <a:r>
              <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仕事</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「成果</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上</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げること</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0" algn="l">
              <a:tabLst>
                <a:tab pos="457200" algn="l"/>
              </a:tabLst>
            </a:pPr>
            <a:endParaRPr lang="ja-JP" alt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組織</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目的</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沿</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って</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成果</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出</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し、</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1" algn="l">
              <a:buSzPts val="1000"/>
              <a:tabLst>
                <a:tab pos="914400" algn="l"/>
              </a:tabLst>
            </a:pPr>
            <a:r>
              <a:rPr lang="ja-JP" altLang="en-US"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メンバー</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en-US"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能</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力</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発揮</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できる</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環境</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作</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る</a:t>
            </a:r>
            <a:r>
              <a:rPr lang="en-US"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ことが</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役割</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動</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かすこと</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よりも、</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1" algn="l">
              <a:buSzPts val="1000"/>
              <a:tabLst>
                <a:tab pos="914400" algn="l"/>
              </a:tabLst>
            </a:pPr>
            <a:r>
              <a:rPr lang="ja-JP" altLang="en-US"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自発的</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動</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く</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環境</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作</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ること</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重要</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tabLst>
                <a:tab pos="457200" algn="l"/>
              </a:tabLst>
            </a:pPr>
            <a:r>
              <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4</a:t>
            </a:r>
            <a:r>
              <a:rPr lang="ja-JP" altLang="en-US"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「カリスマ」</a:t>
            </a:r>
            <a:r>
              <a:rPr lang="ja-JP" altLang="ja-JP" sz="36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不要</a:t>
            </a:r>
            <a:endParaRPr lang="en-US" altLang="ja-JP" sz="4400" b="1"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lvl="0" algn="l">
              <a:tabLst>
                <a:tab pos="457200" algn="l"/>
              </a:tabLst>
            </a:pPr>
            <a:endParaRPr lang="ja-JP" alt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a:t>
            </a:r>
            <a:r>
              <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特</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別</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カリスマ性</a:t>
            </a:r>
            <a:r>
              <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必要</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ない</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42950" lvl="1" indent="-285750" algn="l">
              <a:buSzPts val="1000"/>
              <a:buFont typeface="Courier New" panose="02070309020205020404" pitchFamily="49" charset="0"/>
              <a:buChar char="o"/>
              <a:tabLst>
                <a:tab pos="914400" algn="l"/>
              </a:tabLst>
            </a:pPr>
            <a:endPar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742950" lvl="1" indent="-285750" algn="l">
              <a:buSzPts val="1000"/>
              <a:buFont typeface="Courier New" panose="02070309020205020404" pitchFamily="49" charset="0"/>
              <a:buChar char="o"/>
              <a:tabLst>
                <a:tab pos="914400" algn="l"/>
              </a:tabLst>
            </a:pP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は</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「誠実</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さ</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」「責任感」「継続的</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な</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努力」</a:t>
            </a:r>
            <a:r>
              <a:rPr lang="ja-JP" altLang="ja-JP" sz="2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信頼</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得</a:t>
            </a:r>
            <a:r>
              <a:rPr lang="ja-JP" altLang="ja-JP" sz="2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るべき</a:t>
            </a:r>
            <a:endParaRPr lang="ja-JP" altLang="ja-JP" sz="3200" kern="100" dirty="0">
              <a:solidFill>
                <a:srgbClr val="FF0066"/>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832256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DEC69-19AE-6457-86D5-E6BAFB754405}"/>
            </a:ext>
          </a:extLst>
        </p:cNvPr>
        <p:cNvGrpSpPr/>
        <p:nvPr/>
      </p:nvGrpSpPr>
      <p:grpSpPr>
        <a:xfrm>
          <a:off x="0" y="0"/>
          <a:ext cx="0" cy="0"/>
          <a:chOff x="0" y="0"/>
          <a:chExt cx="0" cy="0"/>
        </a:xfrm>
      </p:grpSpPr>
      <p:sp>
        <p:nvSpPr>
          <p:cNvPr id="77828" name="正方形/長方形 4">
            <a:extLst>
              <a:ext uri="{FF2B5EF4-FFF2-40B4-BE49-F238E27FC236}">
                <a16:creationId xmlns:a16="http://schemas.microsoft.com/office/drawing/2014/main" id="{B61D663D-B0B9-DAB7-3729-F308A5DA11F6}"/>
              </a:ext>
            </a:extLst>
          </p:cNvPr>
          <p:cNvSpPr>
            <a:spLocks noChangeArrowheads="1"/>
          </p:cNvSpPr>
          <p:nvPr/>
        </p:nvSpPr>
        <p:spPr bwMode="auto">
          <a:xfrm>
            <a:off x="4838700" y="3198813"/>
            <a:ext cx="185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50" charset="-128"/>
              </a:defRPr>
            </a:lvl1pPr>
            <a:lvl2pPr marL="742950" indent="-285750">
              <a:defRPr sz="2400">
                <a:solidFill>
                  <a:schemeClr val="tx1"/>
                </a:solidFill>
                <a:latin typeface="Arial" panose="020B0604020202020204" pitchFamily="34" charset="0"/>
                <a:ea typeface="ＭＳ Ｐゴシック" panose="020B0600070205080204" pitchFamily="50" charset="-128"/>
              </a:defRPr>
            </a:lvl2pPr>
            <a:lvl3pPr marL="1143000" indent="-228600">
              <a:defRPr sz="2400">
                <a:solidFill>
                  <a:schemeClr val="tx1"/>
                </a:solidFill>
                <a:latin typeface="Arial" panose="020B0604020202020204" pitchFamily="34" charset="0"/>
                <a:ea typeface="ＭＳ Ｐゴシック" panose="020B0600070205080204" pitchFamily="50" charset="-128"/>
              </a:defRPr>
            </a:lvl3pPr>
            <a:lvl4pPr marL="1600200" indent="-228600">
              <a:defRPr sz="2400">
                <a:solidFill>
                  <a:schemeClr val="tx1"/>
                </a:solidFill>
                <a:latin typeface="Arial" panose="020B0604020202020204" pitchFamily="34" charset="0"/>
                <a:ea typeface="ＭＳ Ｐゴシック" panose="020B0600070205080204" pitchFamily="50" charset="-128"/>
              </a:defRPr>
            </a:lvl4pPr>
            <a:lvl5pPr marL="2057400" indent="-22860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endParaRPr lang="ja-JP" altLang="en-US">
              <a:solidFill>
                <a:srgbClr val="958D85"/>
              </a:solidFill>
            </a:endParaRPr>
          </a:p>
        </p:txBody>
      </p:sp>
      <p:sp>
        <p:nvSpPr>
          <p:cNvPr id="4" name="正方形/長方形 3">
            <a:extLst>
              <a:ext uri="{FF2B5EF4-FFF2-40B4-BE49-F238E27FC236}">
                <a16:creationId xmlns:a16="http://schemas.microsoft.com/office/drawing/2014/main" id="{6C4A83BD-BD3A-6E16-3A74-67E2737A13EB}"/>
              </a:ext>
            </a:extLst>
          </p:cNvPr>
          <p:cNvSpPr/>
          <p:nvPr/>
        </p:nvSpPr>
        <p:spPr>
          <a:xfrm>
            <a:off x="9036710" y="0"/>
            <a:ext cx="3351233" cy="870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5">
            <a:extLst>
              <a:ext uri="{FF2B5EF4-FFF2-40B4-BE49-F238E27FC236}">
                <a16:creationId xmlns:a16="http://schemas.microsoft.com/office/drawing/2014/main" id="{18195E01-EABF-EEEC-794C-95D9998C2995}"/>
              </a:ext>
            </a:extLst>
          </p:cNvPr>
          <p:cNvSpPr>
            <a:spLocks noGrp="1"/>
          </p:cNvSpPr>
          <p:nvPr/>
        </p:nvSpPr>
        <p:spPr>
          <a:xfrm>
            <a:off x="0" y="0"/>
            <a:ext cx="10145486" cy="827313"/>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solidFill>
                  <a:schemeClr val="bg1">
                    <a:lumMod val="95000"/>
                  </a:schemeClr>
                </a:solidFill>
                <a:latin typeface="HG創英角ｺﾞｼｯｸUB" panose="020B0909000000000000" pitchFamily="49" charset="-128"/>
                <a:ea typeface="HG創英角ｺﾞｼｯｸUB" panose="020B0909000000000000" pitchFamily="49" charset="-128"/>
              </a:rPr>
              <a:t>ドラッカーのリーダー論</a:t>
            </a:r>
          </a:p>
        </p:txBody>
      </p:sp>
      <p:pic>
        <p:nvPicPr>
          <p:cNvPr id="5" name="図 4">
            <a:extLst>
              <a:ext uri="{FF2B5EF4-FFF2-40B4-BE49-F238E27FC236}">
                <a16:creationId xmlns:a16="http://schemas.microsoft.com/office/drawing/2014/main" id="{371F9897-F549-D889-2E3A-FD8F8FD13FB6}"/>
              </a:ext>
            </a:extLst>
          </p:cNvPr>
          <p:cNvPicPr>
            <a:picLocks noChangeAspect="1"/>
          </p:cNvPicPr>
          <p:nvPr/>
        </p:nvPicPr>
        <p:blipFill>
          <a:blip r:embed="rId3"/>
          <a:stretch>
            <a:fillRect/>
          </a:stretch>
        </p:blipFill>
        <p:spPr>
          <a:xfrm>
            <a:off x="10333654" y="183926"/>
            <a:ext cx="1698374" cy="643388"/>
          </a:xfrm>
          <a:prstGeom prst="rect">
            <a:avLst/>
          </a:prstGeom>
        </p:spPr>
      </p:pic>
      <p:sp>
        <p:nvSpPr>
          <p:cNvPr id="7" name="テキスト ボックス 6">
            <a:extLst>
              <a:ext uri="{FF2B5EF4-FFF2-40B4-BE49-F238E27FC236}">
                <a16:creationId xmlns:a16="http://schemas.microsoft.com/office/drawing/2014/main" id="{6022C6DD-C8E1-EBD4-FD62-F54121697EA9}"/>
              </a:ext>
            </a:extLst>
          </p:cNvPr>
          <p:cNvSpPr txBox="1"/>
          <p:nvPr/>
        </p:nvSpPr>
        <p:spPr>
          <a:xfrm>
            <a:off x="334297" y="1130711"/>
            <a:ext cx="11572567" cy="5416868"/>
          </a:xfrm>
          <a:prstGeom prst="rect">
            <a:avLst/>
          </a:prstGeom>
          <a:noFill/>
        </p:spPr>
        <p:txBody>
          <a:bodyPr wrap="square">
            <a:spAutoFit/>
          </a:bodyPr>
          <a:lstStyle/>
          <a:p>
            <a:pPr algn="l"/>
            <a:r>
              <a:rPr lang="ja-JP" altLang="en-US"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「人を従わせること」</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成果を生み出し、</a:t>
            </a:r>
            <a:endParaRPr lang="en-US" altLang="ja-JP" sz="3200" kern="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フォロワーがついてくるような環境を作ること </a:t>
            </a:r>
            <a:endParaRPr lang="en-US" altLang="ja-JP"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endParaRPr lang="en-US" altLang="ja-JP" sz="4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3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「リーダー</a:t>
            </a:r>
            <a:r>
              <a:rPr lang="ja-JP" altLang="ja-JP" sz="28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とは</a:t>
            </a:r>
            <a:r>
              <a:rPr lang="ja-JP"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付</a:t>
            </a:r>
            <a:r>
              <a:rPr lang="ja-JP" altLang="ja-JP" sz="28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き</a:t>
            </a:r>
            <a:r>
              <a:rPr lang="ja-JP"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従</a:t>
            </a:r>
            <a:r>
              <a:rPr lang="ja-JP" altLang="ja-JP" sz="28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う</a:t>
            </a:r>
            <a:r>
              <a:rPr lang="ja-JP"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者</a:t>
            </a:r>
            <a:r>
              <a:rPr lang="ja-JP" altLang="ja-JP" sz="28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がいることで</a:t>
            </a:r>
            <a:r>
              <a:rPr lang="ja-JP"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成立</a:t>
            </a:r>
            <a:r>
              <a:rPr lang="ja-JP" altLang="ja-JP" sz="28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する</a:t>
            </a:r>
            <a:r>
              <a:rPr lang="ja-JP"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en-US"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endParaRPr lang="en-US"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4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4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5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フォロワー</a:t>
            </a:r>
            <a:r>
              <a:rPr lang="ja-JP" altLang="ja-JP" sz="4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の</a:t>
            </a:r>
            <a:r>
              <a:rPr lang="ja-JP" altLang="ja-JP" sz="5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信頼</a:t>
            </a:r>
            <a:r>
              <a:rPr lang="ja-JP" altLang="ja-JP" sz="4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a:t>
            </a:r>
            <a:r>
              <a:rPr lang="ja-JP" altLang="ja-JP" sz="5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得</a:t>
            </a:r>
            <a:r>
              <a:rPr lang="ja-JP" altLang="ja-JP" sz="44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て</a:t>
            </a:r>
            <a:endParaRPr lang="en-US" altLang="ja-JP" sz="32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l"/>
            <a:r>
              <a:rPr lang="ja-JP" altLang="en-US" sz="40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4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初</a:t>
            </a:r>
            <a:r>
              <a:rPr lang="ja-JP"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めて</a:t>
            </a:r>
            <a:r>
              <a:rPr lang="ja-JP" altLang="ja-JP" sz="4800" kern="0" dirty="0">
                <a:solidFill>
                  <a:srgbClr val="FF006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真のリーダー</a:t>
            </a:r>
            <a:r>
              <a:rPr lang="ja-JP" altLang="ja-JP" sz="36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になる</a:t>
            </a:r>
            <a:r>
              <a:rPr lang="ja-JP" altLang="ja-JP" sz="44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endPar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 name="乗算記号 1">
            <a:extLst>
              <a:ext uri="{FF2B5EF4-FFF2-40B4-BE49-F238E27FC236}">
                <a16:creationId xmlns:a16="http://schemas.microsoft.com/office/drawing/2014/main" id="{BDDD42B4-9643-A602-E30A-31AA484B2610}"/>
              </a:ext>
            </a:extLst>
          </p:cNvPr>
          <p:cNvSpPr/>
          <p:nvPr/>
        </p:nvSpPr>
        <p:spPr>
          <a:xfrm>
            <a:off x="1111723" y="827313"/>
            <a:ext cx="1150374" cy="1291355"/>
          </a:xfrm>
          <a:prstGeom prst="mathMultiply">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66"/>
              </a:solidFill>
            </a:endParaRPr>
          </a:p>
        </p:txBody>
      </p:sp>
      <p:sp>
        <p:nvSpPr>
          <p:cNvPr id="6" name="円: 塗りつぶしなし 5">
            <a:extLst>
              <a:ext uri="{FF2B5EF4-FFF2-40B4-BE49-F238E27FC236}">
                <a16:creationId xmlns:a16="http://schemas.microsoft.com/office/drawing/2014/main" id="{B1870C2E-FCE3-4697-5725-60AD34F971FE}"/>
              </a:ext>
            </a:extLst>
          </p:cNvPr>
          <p:cNvSpPr/>
          <p:nvPr/>
        </p:nvSpPr>
        <p:spPr>
          <a:xfrm>
            <a:off x="1269039" y="2219282"/>
            <a:ext cx="835742" cy="827313"/>
          </a:xfrm>
          <a:prstGeom prst="donut">
            <a:avLst>
              <a:gd name="adj" fmla="val 17869"/>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二等辺三角形 9">
            <a:extLst>
              <a:ext uri="{FF2B5EF4-FFF2-40B4-BE49-F238E27FC236}">
                <a16:creationId xmlns:a16="http://schemas.microsoft.com/office/drawing/2014/main" id="{BFDE2556-3DC9-062A-F28D-253E8B741267}"/>
              </a:ext>
            </a:extLst>
          </p:cNvPr>
          <p:cNvSpPr/>
          <p:nvPr/>
        </p:nvSpPr>
        <p:spPr>
          <a:xfrm rot="10800000">
            <a:off x="4931569" y="4415127"/>
            <a:ext cx="1327355" cy="599768"/>
          </a:xfrm>
          <a:prstGeom prst="triangl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7556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66A2-F79D-1EF7-4796-B46B6379A7F7}"/>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FA4B0269-3DD2-BDFF-8C96-425CF3AA9851}"/>
              </a:ext>
            </a:extLst>
          </p:cNvPr>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bg1"/>
                </a:solidFill>
                <a:latin typeface="HGS明朝E" panose="02020900000000000000" pitchFamily="18" charset="-128"/>
                <a:ea typeface="HGS明朝E" panose="02020900000000000000" pitchFamily="18" charset="-128"/>
              </a:rPr>
              <a:t>リーダーシップ</a:t>
            </a:r>
          </a:p>
        </p:txBody>
      </p:sp>
      <p:pic>
        <p:nvPicPr>
          <p:cNvPr id="4" name="図 3">
            <a:extLst>
              <a:ext uri="{FF2B5EF4-FFF2-40B4-BE49-F238E27FC236}">
                <a16:creationId xmlns:a16="http://schemas.microsoft.com/office/drawing/2014/main" id="{CC7621B3-3C35-BF7C-2C0F-DB77A07BB112}"/>
              </a:ext>
            </a:extLst>
          </p:cNvPr>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a:extLst>
              <a:ext uri="{FF2B5EF4-FFF2-40B4-BE49-F238E27FC236}">
                <a16:creationId xmlns:a16="http://schemas.microsoft.com/office/drawing/2014/main" id="{7955E71F-F5A5-D5CD-2E88-9899EF79D7D9}"/>
              </a:ext>
            </a:extLst>
          </p:cNvPr>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9" name="コンテンツ プレースホルダ 2">
            <a:extLst>
              <a:ext uri="{FF2B5EF4-FFF2-40B4-BE49-F238E27FC236}">
                <a16:creationId xmlns:a16="http://schemas.microsoft.com/office/drawing/2014/main" id="{C824F016-D736-6255-08BD-F00DE17A7000}"/>
              </a:ext>
            </a:extLst>
          </p:cNvPr>
          <p:cNvSpPr>
            <a:spLocks noGrp="1"/>
          </p:cNvSpPr>
          <p:nvPr>
            <p:ph idx="1"/>
          </p:nvPr>
        </p:nvSpPr>
        <p:spPr bwMode="auto">
          <a:xfrm>
            <a:off x="449943" y="1423933"/>
            <a:ext cx="11292114" cy="4943248"/>
          </a:xfrm>
          <a:ln>
            <a:miter lim="800000"/>
            <a:headEnd/>
            <a:tailEnd/>
          </a:ln>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defRPr/>
            </a:pPr>
            <a:r>
              <a:rPr kumimoji="1" lang="ja-JP" altLang="en-US" sz="3200" dirty="0">
                <a:solidFill>
                  <a:schemeClr val="tx1">
                    <a:lumMod val="95000"/>
                    <a:lumOff val="5000"/>
                  </a:schemeClr>
                </a:solidFill>
                <a:latin typeface="HGSMinchoE" panose="02020900000000000000" pitchFamily="18" charset="-128"/>
                <a:ea typeface="HGSMinchoE" panose="02020900000000000000" pitchFamily="18" charset="-128"/>
              </a:rPr>
              <a:t>ドラッカーの言葉</a:t>
            </a:r>
            <a:endParaRPr kumimoji="1" lang="en-US" altLang="ja-JP" sz="32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endParaRPr kumimoji="1" lang="en-US" altLang="ja-JP" sz="32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3200" dirty="0">
                <a:solidFill>
                  <a:schemeClr val="tx1">
                    <a:lumMod val="95000"/>
                    <a:lumOff val="5000"/>
                  </a:schemeClr>
                </a:solidFill>
                <a:latin typeface="HGSMinchoE" panose="02020900000000000000" pitchFamily="18" charset="-128"/>
                <a:ea typeface="HGSMinchoE" panose="02020900000000000000" pitchFamily="18" charset="-128"/>
              </a:rPr>
              <a:t>１．リーダーシップは自己規制と責任感の上に成り立つ</a:t>
            </a:r>
            <a:endParaRPr kumimoji="1" lang="en-US" altLang="ja-JP" sz="32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3200" dirty="0">
                <a:solidFill>
                  <a:schemeClr val="tx1">
                    <a:lumMod val="95000"/>
                    <a:lumOff val="5000"/>
                  </a:schemeClr>
                </a:solidFill>
                <a:latin typeface="HGSMinchoE" panose="02020900000000000000" pitchFamily="18" charset="-128"/>
                <a:ea typeface="HGSMinchoE" panose="02020900000000000000" pitchFamily="18" charset="-128"/>
              </a:rPr>
              <a:t>２．リーダーにカリスマ性は不要である</a:t>
            </a:r>
            <a:endParaRPr kumimoji="1" lang="en-US" altLang="ja-JP" sz="32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3200" dirty="0">
                <a:solidFill>
                  <a:schemeClr val="tx1">
                    <a:lumMod val="95000"/>
                    <a:lumOff val="5000"/>
                  </a:schemeClr>
                </a:solidFill>
                <a:latin typeface="HGSMinchoE" panose="02020900000000000000" pitchFamily="18" charset="-128"/>
                <a:ea typeface="HGSMinchoE" panose="02020900000000000000" pitchFamily="18" charset="-128"/>
              </a:rPr>
              <a:t>３，変化に対するイノベーションは重要である</a:t>
            </a:r>
            <a:endParaRPr kumimoji="1" lang="en-US" altLang="ja-JP" sz="32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3200" dirty="0">
                <a:solidFill>
                  <a:schemeClr val="tx1">
                    <a:lumMod val="95000"/>
                    <a:lumOff val="5000"/>
                  </a:schemeClr>
                </a:solidFill>
                <a:latin typeface="HGSMinchoE" panose="02020900000000000000" pitchFamily="18" charset="-128"/>
                <a:ea typeface="HGSMinchoE" panose="02020900000000000000" pitchFamily="18" charset="-128"/>
              </a:rPr>
              <a:t>４．価値観が成長のプロセスを導く</a:t>
            </a:r>
            <a:endParaRPr kumimoji="1" lang="en-US" altLang="ja-JP" sz="32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3200" dirty="0">
                <a:solidFill>
                  <a:schemeClr val="tx1">
                    <a:lumMod val="95000"/>
                    <a:lumOff val="5000"/>
                  </a:schemeClr>
                </a:solidFill>
                <a:latin typeface="HGSMinchoE" panose="02020900000000000000" pitchFamily="18" charset="-128"/>
                <a:ea typeface="HGSMinchoE" panose="02020900000000000000" pitchFamily="18" charset="-128"/>
              </a:rPr>
              <a:t>５．リーダーシップは地位や特権ではなく、責任である</a:t>
            </a:r>
            <a:endParaRPr kumimoji="1" lang="en-US" altLang="ja-JP" sz="3200" dirty="0">
              <a:solidFill>
                <a:schemeClr val="tx1">
                  <a:lumMod val="95000"/>
                  <a:lumOff val="5000"/>
                </a:schemeClr>
              </a:solidFill>
              <a:latin typeface="HGSMinchoE" panose="02020900000000000000" pitchFamily="18" charset="-128"/>
              <a:ea typeface="HGSMinchoE" panose="02020900000000000000" pitchFamily="18" charset="-128"/>
            </a:endParaRPr>
          </a:p>
          <a:p>
            <a:pPr>
              <a:buFont typeface="Arial" panose="020B0604020202020204" pitchFamily="34" charset="0"/>
              <a:buNone/>
              <a:defRPr/>
            </a:pPr>
            <a:r>
              <a:rPr kumimoji="1" lang="ja-JP" altLang="en-US" sz="3200" dirty="0">
                <a:solidFill>
                  <a:schemeClr val="tx1">
                    <a:lumMod val="95000"/>
                    <a:lumOff val="5000"/>
                  </a:schemeClr>
                </a:solidFill>
                <a:latin typeface="HGSMinchoE" panose="02020900000000000000" pitchFamily="18" charset="-128"/>
                <a:ea typeface="HGSMinchoE" panose="02020900000000000000" pitchFamily="18" charset="-128"/>
              </a:rPr>
              <a:t>６．真の絆は互いの尊重と相互理解から生まれる</a:t>
            </a:r>
            <a:endParaRPr kumimoji="1" lang="en-US" altLang="ja-JP" sz="3200" dirty="0">
              <a:solidFill>
                <a:schemeClr val="tx1">
                  <a:lumMod val="95000"/>
                  <a:lumOff val="5000"/>
                </a:schemeClr>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70849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セオドア・ルーズベルト：モチベーションの上がる言葉42選">
            <a:extLst>
              <a:ext uri="{FF2B5EF4-FFF2-40B4-BE49-F238E27FC236}">
                <a16:creationId xmlns:a16="http://schemas.microsoft.com/office/drawing/2014/main" id="{C7861F9C-3F24-82DB-33C1-175EBC5AE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5315"/>
            <a:ext cx="4131216" cy="4131216"/>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10504AF4-3A85-5FDB-E1C5-29860A76E798}"/>
              </a:ext>
            </a:extLst>
          </p:cNvPr>
          <p:cNvSpPr txBox="1"/>
          <p:nvPr/>
        </p:nvSpPr>
        <p:spPr>
          <a:xfrm>
            <a:off x="938238" y="4806420"/>
            <a:ext cx="2424062" cy="400110"/>
          </a:xfrm>
          <a:prstGeom prst="rect">
            <a:avLst/>
          </a:prstGeom>
          <a:noFill/>
        </p:spPr>
        <p:txBody>
          <a:bodyPr wrap="none" rtlCol="0">
            <a:spAutoFit/>
          </a:bodyPr>
          <a:lstStyle/>
          <a:p>
            <a:r>
              <a:rPr lang="ja-JP" altLang="en-US" sz="2000" b="1">
                <a:ln w="3175"/>
                <a:solidFill>
                  <a:schemeClr val="bg1"/>
                </a:solidFill>
                <a:effectLst>
                  <a:outerShdw blurRad="38100" dist="19050" dir="2700000" algn="tl" rotWithShape="0">
                    <a:schemeClr val="dk1">
                      <a:alpha val="40000"/>
                    </a:schemeClr>
                  </a:outerShdw>
                </a:effectLst>
                <a:highlight>
                  <a:srgbClr val="000080"/>
                </a:highlight>
                <a:latin typeface="Meiryo UI" panose="020B0604030504040204" pitchFamily="34" charset="-128"/>
                <a:ea typeface="Meiryo UI" panose="020B0604030504040204" pitchFamily="34" charset="-128"/>
              </a:rPr>
              <a:t>セオドア・ルーズベルト</a:t>
            </a:r>
            <a:endParaRPr lang="en-US" altLang="ja-JP" sz="2000" b="1" dirty="0">
              <a:ln w="3175"/>
              <a:solidFill>
                <a:schemeClr val="bg1"/>
              </a:solidFill>
              <a:effectLst>
                <a:outerShdw blurRad="38100" dist="19050" dir="2700000" algn="tl" rotWithShape="0">
                  <a:schemeClr val="dk1">
                    <a:alpha val="40000"/>
                  </a:schemeClr>
                </a:outerShdw>
              </a:effectLst>
              <a:highlight>
                <a:srgbClr val="000080"/>
              </a:highlight>
              <a:latin typeface="Meiryo UI" panose="020B0604030504040204" pitchFamily="34" charset="-128"/>
              <a:ea typeface="Meiryo UI" panose="020B0604030504040204" pitchFamily="34" charset="-128"/>
            </a:endParaRPr>
          </a:p>
        </p:txBody>
      </p:sp>
      <p:pic>
        <p:nvPicPr>
          <p:cNvPr id="20484" name="Picture 4" descr="ナポレオン・ボナパルト - Wikipedia">
            <a:extLst>
              <a:ext uri="{FF2B5EF4-FFF2-40B4-BE49-F238E27FC236}">
                <a16:creationId xmlns:a16="http://schemas.microsoft.com/office/drawing/2014/main" id="{28BB250D-E60A-3303-5A19-9D5EE0D02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726" y="3360560"/>
            <a:ext cx="3779099" cy="443694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3518581-760E-6223-4D28-BCCA915B069A}"/>
              </a:ext>
            </a:extLst>
          </p:cNvPr>
          <p:cNvSpPr txBox="1"/>
          <p:nvPr/>
        </p:nvSpPr>
        <p:spPr>
          <a:xfrm>
            <a:off x="9165763" y="6314643"/>
            <a:ext cx="2395207" cy="400110"/>
          </a:xfrm>
          <a:prstGeom prst="rect">
            <a:avLst/>
          </a:prstGeom>
          <a:noFill/>
        </p:spPr>
        <p:txBody>
          <a:bodyPr wrap="none" rtlCol="0">
            <a:spAutoFit/>
          </a:bodyPr>
          <a:lstStyle/>
          <a:p>
            <a:r>
              <a:rPr lang="ja-JP" altLang="en-US" sz="2000" b="1">
                <a:ln w="3175"/>
                <a:solidFill>
                  <a:schemeClr val="bg1"/>
                </a:solidFill>
                <a:effectLst>
                  <a:outerShdw blurRad="38100" dist="19050" dir="2700000" algn="tl" rotWithShape="0">
                    <a:schemeClr val="dk1">
                      <a:alpha val="40000"/>
                    </a:schemeClr>
                  </a:outerShdw>
                </a:effectLst>
                <a:highlight>
                  <a:srgbClr val="000080"/>
                </a:highlight>
                <a:latin typeface="Meiryo UI" panose="020B0604030504040204" pitchFamily="34" charset="-128"/>
                <a:ea typeface="Meiryo UI" panose="020B0604030504040204" pitchFamily="34" charset="-128"/>
              </a:rPr>
              <a:t>ナポレオン・ボナパルト</a:t>
            </a:r>
            <a:endParaRPr lang="en-US" altLang="ja-JP" sz="2000" b="1" dirty="0">
              <a:ln w="3175"/>
              <a:solidFill>
                <a:schemeClr val="bg1"/>
              </a:solidFill>
              <a:effectLst>
                <a:outerShdw blurRad="38100" dist="19050" dir="2700000" algn="tl" rotWithShape="0">
                  <a:schemeClr val="dk1">
                    <a:alpha val="40000"/>
                  </a:schemeClr>
                </a:outerShdw>
              </a:effectLst>
              <a:highlight>
                <a:srgbClr val="000080"/>
              </a:highlight>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352FD936-862F-A910-450B-672D9CE286D2}"/>
              </a:ext>
            </a:extLst>
          </p:cNvPr>
          <p:cNvSpPr txBox="1"/>
          <p:nvPr/>
        </p:nvSpPr>
        <p:spPr>
          <a:xfrm>
            <a:off x="4174168" y="1061499"/>
            <a:ext cx="7891461" cy="3416320"/>
          </a:xfrm>
          <a:prstGeom prst="rect">
            <a:avLst/>
          </a:prstGeom>
          <a:noFill/>
        </p:spPr>
        <p:txBody>
          <a:bodyPr wrap="square" rtlCol="0">
            <a:spAutoFit/>
          </a:bodyPr>
          <a:lstStyle/>
          <a:p>
            <a:r>
              <a:rPr kumimoji="1" lang="ja-JP" altLang="en-US" sz="3600">
                <a:ln w="3175">
                  <a:noFill/>
                </a:ln>
                <a:latin typeface="HGSMinchoE" panose="02020900000000000000" pitchFamily="18" charset="-128"/>
                <a:ea typeface="HGSMinchoE" panose="02020900000000000000" pitchFamily="18" charset="-128"/>
              </a:rPr>
              <a:t>リーダーとボスの違いは何かと</a:t>
            </a:r>
            <a:endParaRPr kumimoji="1" lang="en-US" altLang="ja-JP" sz="3600" dirty="0">
              <a:ln w="3175">
                <a:noFill/>
              </a:ln>
              <a:latin typeface="HGSMinchoE" panose="02020900000000000000" pitchFamily="18" charset="-128"/>
              <a:ea typeface="HGSMinchoE" panose="02020900000000000000" pitchFamily="18" charset="-128"/>
            </a:endParaRPr>
          </a:p>
          <a:p>
            <a:r>
              <a:rPr kumimoji="1" lang="ja-JP" altLang="en-US" sz="3600">
                <a:ln w="3175">
                  <a:noFill/>
                </a:ln>
                <a:latin typeface="HGSMinchoE" panose="02020900000000000000" pitchFamily="18" charset="-128"/>
                <a:ea typeface="HGSMinchoE" panose="02020900000000000000" pitchFamily="18" charset="-128"/>
              </a:rPr>
              <a:t>問われれば</a:t>
            </a:r>
            <a:endParaRPr kumimoji="1" lang="en-US" altLang="ja-JP" sz="3600" dirty="0">
              <a:ln w="3175">
                <a:noFill/>
              </a:ln>
              <a:latin typeface="HGSMinchoE" panose="02020900000000000000" pitchFamily="18" charset="-128"/>
              <a:ea typeface="HGSMinchoE" panose="02020900000000000000" pitchFamily="18" charset="-128"/>
            </a:endParaRPr>
          </a:p>
          <a:p>
            <a:r>
              <a:rPr lang="ja-JP" altLang="en-US" sz="3600">
                <a:ln w="3175">
                  <a:noFill/>
                </a:ln>
                <a:latin typeface="HGSMinchoE" panose="02020900000000000000" pitchFamily="18" charset="-128"/>
                <a:ea typeface="HGSMinchoE" panose="02020900000000000000" pitchFamily="18" charset="-128"/>
              </a:rPr>
              <a:t>リーダーの仕事は開かれているが</a:t>
            </a:r>
            <a:endParaRPr lang="en-US" altLang="ja-JP" sz="3600" dirty="0">
              <a:ln w="3175">
                <a:noFill/>
              </a:ln>
              <a:latin typeface="HGSMinchoE" panose="02020900000000000000" pitchFamily="18" charset="-128"/>
              <a:ea typeface="HGSMinchoE" panose="02020900000000000000" pitchFamily="18" charset="-128"/>
            </a:endParaRPr>
          </a:p>
          <a:p>
            <a:r>
              <a:rPr kumimoji="1" lang="ja-JP" altLang="en-US" sz="3600">
                <a:ln w="3175">
                  <a:noFill/>
                </a:ln>
                <a:latin typeface="HGSMinchoE" panose="02020900000000000000" pitchFamily="18" charset="-128"/>
                <a:ea typeface="HGSMinchoE" panose="02020900000000000000" pitchFamily="18" charset="-128"/>
              </a:rPr>
              <a:t>ボスの仕事は隠されている。</a:t>
            </a:r>
            <a:endParaRPr kumimoji="1" lang="en-US" altLang="ja-JP" sz="3600" dirty="0">
              <a:ln w="3175">
                <a:noFill/>
              </a:ln>
              <a:latin typeface="HGSMinchoE" panose="02020900000000000000" pitchFamily="18" charset="-128"/>
              <a:ea typeface="HGSMinchoE" panose="02020900000000000000" pitchFamily="18" charset="-128"/>
            </a:endParaRPr>
          </a:p>
          <a:p>
            <a:r>
              <a:rPr kumimoji="1" lang="ja-JP" altLang="en-US" sz="3600">
                <a:ln w="3175">
                  <a:noFill/>
                </a:ln>
                <a:latin typeface="HGSMinchoE" panose="02020900000000000000" pitchFamily="18" charset="-128"/>
                <a:ea typeface="HGSMinchoE" panose="02020900000000000000" pitchFamily="18" charset="-128"/>
              </a:rPr>
              <a:t>リーダーは導くが、</a:t>
            </a:r>
            <a:endParaRPr kumimoji="1" lang="en-US" altLang="ja-JP" sz="3600" dirty="0">
              <a:ln w="3175">
                <a:noFill/>
              </a:ln>
              <a:latin typeface="HGSMinchoE" panose="02020900000000000000" pitchFamily="18" charset="-128"/>
              <a:ea typeface="HGSMinchoE" panose="02020900000000000000" pitchFamily="18" charset="-128"/>
            </a:endParaRPr>
          </a:p>
          <a:p>
            <a:r>
              <a:rPr kumimoji="1" lang="ja-JP" altLang="en-US" sz="3600">
                <a:ln w="3175">
                  <a:noFill/>
                </a:ln>
                <a:latin typeface="HGSMinchoE" panose="02020900000000000000" pitchFamily="18" charset="-128"/>
                <a:ea typeface="HGSMinchoE" panose="02020900000000000000" pitchFamily="18" charset="-128"/>
              </a:rPr>
              <a:t>ボスは強（し）いる</a:t>
            </a:r>
            <a:endParaRPr kumimoji="1" lang="en-US" altLang="ja-JP" sz="3600" dirty="0">
              <a:ln w="3175">
                <a:noFill/>
              </a:ln>
              <a:latin typeface="HGSMinchoE" panose="02020900000000000000" pitchFamily="18" charset="-128"/>
              <a:ea typeface="HGSMinchoE" panose="02020900000000000000" pitchFamily="18" charset="-128"/>
            </a:endParaRPr>
          </a:p>
        </p:txBody>
      </p:sp>
      <p:sp>
        <p:nvSpPr>
          <p:cNvPr id="2" name="テキスト ボックス 1">
            <a:extLst>
              <a:ext uri="{FF2B5EF4-FFF2-40B4-BE49-F238E27FC236}">
                <a16:creationId xmlns:a16="http://schemas.microsoft.com/office/drawing/2014/main" id="{B70669C3-15E2-4242-8598-23C2D10FE9CD}"/>
              </a:ext>
            </a:extLst>
          </p:cNvPr>
          <p:cNvSpPr txBox="1"/>
          <p:nvPr/>
        </p:nvSpPr>
        <p:spPr>
          <a:xfrm>
            <a:off x="2723627" y="5286244"/>
            <a:ext cx="6200775" cy="1200329"/>
          </a:xfrm>
          <a:prstGeom prst="rect">
            <a:avLst/>
          </a:prstGeom>
          <a:noFill/>
        </p:spPr>
        <p:txBody>
          <a:bodyPr wrap="square" rtlCol="0">
            <a:spAutoFit/>
          </a:bodyPr>
          <a:lstStyle/>
          <a:p>
            <a:r>
              <a:rPr lang="ja-JP" altLang="en-US" sz="3600">
                <a:ln w="3175">
                  <a:noFill/>
                </a:ln>
                <a:latin typeface="HGSMinchoE" panose="02020900000000000000" pitchFamily="18" charset="-128"/>
                <a:ea typeface="HGSMinchoE" panose="02020900000000000000" pitchFamily="18" charset="-128"/>
              </a:rPr>
              <a:t>リーダーとは、</a:t>
            </a:r>
            <a:endParaRPr lang="en-US" altLang="ja-JP" sz="3600" dirty="0">
              <a:ln w="3175">
                <a:noFill/>
              </a:ln>
              <a:latin typeface="HGSMinchoE" panose="02020900000000000000" pitchFamily="18" charset="-128"/>
              <a:ea typeface="HGSMinchoE" panose="02020900000000000000" pitchFamily="18" charset="-128"/>
            </a:endParaRPr>
          </a:p>
          <a:p>
            <a:r>
              <a:rPr lang="ja-JP" altLang="en-US" sz="3600">
                <a:ln w="3175">
                  <a:noFill/>
                </a:ln>
                <a:latin typeface="HGSMinchoE" panose="02020900000000000000" pitchFamily="18" charset="-128"/>
                <a:ea typeface="HGSMinchoE" panose="02020900000000000000" pitchFamily="18" charset="-128"/>
              </a:rPr>
              <a:t>「希望を配る人」のことだ</a:t>
            </a:r>
            <a:endParaRPr lang="en-US" altLang="ja-JP" sz="3600" dirty="0">
              <a:ln w="3175">
                <a:noFill/>
              </a:ln>
              <a:latin typeface="HGSMinchoE" panose="02020900000000000000" pitchFamily="18" charset="-128"/>
              <a:ea typeface="HGSMinchoE" panose="02020900000000000000" pitchFamily="18" charset="-128"/>
            </a:endParaRPr>
          </a:p>
        </p:txBody>
      </p:sp>
      <p:sp>
        <p:nvSpPr>
          <p:cNvPr id="3" name="正方形/長方形 2">
            <a:extLst>
              <a:ext uri="{FF2B5EF4-FFF2-40B4-BE49-F238E27FC236}">
                <a16:creationId xmlns:a16="http://schemas.microsoft.com/office/drawing/2014/main" id="{6EBAB62B-3077-D050-E7A9-0DAE8B1BD265}"/>
              </a:ext>
            </a:extLst>
          </p:cNvPr>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a:solidFill>
                  <a:schemeClr val="bg1"/>
                </a:solidFill>
                <a:latin typeface="HGS明朝E" panose="02020900000000000000" pitchFamily="18" charset="-128"/>
                <a:ea typeface="HGS明朝E" panose="02020900000000000000" pitchFamily="18" charset="-128"/>
              </a:rPr>
              <a:t>著名人の言葉</a:t>
            </a:r>
            <a:endParaRPr kumimoji="1" lang="ja-JP" altLang="en-US" sz="5400" dirty="0">
              <a:solidFill>
                <a:schemeClr val="bg1"/>
              </a:solidFill>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2432023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880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bg1"/>
                </a:solidFill>
                <a:latin typeface="HGS明朝E" panose="02020900000000000000" pitchFamily="18" charset="-128"/>
                <a:ea typeface="HGS明朝E" panose="02020900000000000000" pitchFamily="18" charset="-128"/>
              </a:rPr>
              <a:t>会長エレクト研修セミナー（</a:t>
            </a:r>
            <a:r>
              <a:rPr lang="en-US" altLang="ja-JP" sz="5400" dirty="0">
                <a:solidFill>
                  <a:schemeClr val="bg1"/>
                </a:solidFill>
                <a:latin typeface="HGS明朝E" panose="02020900000000000000" pitchFamily="18" charset="-128"/>
                <a:ea typeface="HGS明朝E" panose="02020900000000000000" pitchFamily="18" charset="-128"/>
              </a:rPr>
              <a:t>PETS</a:t>
            </a:r>
            <a:r>
              <a:rPr lang="ja-JP" altLang="en-US" sz="5400" dirty="0">
                <a:solidFill>
                  <a:schemeClr val="bg1"/>
                </a:solidFill>
                <a:latin typeface="HGS明朝E" panose="02020900000000000000" pitchFamily="18" charset="-128"/>
                <a:ea typeface="HGS明朝E" panose="02020900000000000000" pitchFamily="18" charset="-128"/>
              </a:rPr>
              <a:t>）</a:t>
            </a:r>
            <a:endParaRPr kumimoji="1" lang="en-US" altLang="ja-JP" sz="5400" dirty="0">
              <a:solidFill>
                <a:schemeClr val="bg1"/>
              </a:solidFill>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8" name="コンテンツ プレースホルダー 7">
            <a:extLst>
              <a:ext uri="{FF2B5EF4-FFF2-40B4-BE49-F238E27FC236}">
                <a16:creationId xmlns:a16="http://schemas.microsoft.com/office/drawing/2014/main" id="{C98C1323-D83F-239E-4D19-A57AA1460863}"/>
              </a:ext>
            </a:extLst>
          </p:cNvPr>
          <p:cNvSpPr>
            <a:spLocks noGrp="1"/>
          </p:cNvSpPr>
          <p:nvPr>
            <p:ph idx="1"/>
          </p:nvPr>
        </p:nvSpPr>
        <p:spPr>
          <a:xfrm>
            <a:off x="538579" y="1293937"/>
            <a:ext cx="11306628" cy="4844929"/>
          </a:xfrm>
        </p:spPr>
        <p:txBody>
          <a:bodyPr>
            <a:normAutofit/>
          </a:bodyPr>
          <a:lstStyle/>
          <a:p>
            <a:pPr marL="0" indent="0">
              <a:buNone/>
            </a:pPr>
            <a:r>
              <a:rPr lang="en-US" altLang="ja-JP" dirty="0">
                <a:solidFill>
                  <a:srgbClr val="FF0000"/>
                </a:solidFill>
                <a:latin typeface="HGSMinchoE" panose="02020900000000000000" pitchFamily="18" charset="-128"/>
                <a:ea typeface="HGSMinchoE" panose="02020900000000000000" pitchFamily="18" charset="-128"/>
              </a:rPr>
              <a:t>P</a:t>
            </a:r>
            <a:r>
              <a:rPr lang="en-US" altLang="ja-JP" dirty="0">
                <a:latin typeface="HGSMinchoE" panose="02020900000000000000" pitchFamily="18" charset="-128"/>
                <a:ea typeface="HGSMinchoE" panose="02020900000000000000" pitchFamily="18" charset="-128"/>
              </a:rPr>
              <a:t>residents-</a:t>
            </a:r>
            <a:r>
              <a:rPr lang="en-US" altLang="ja-JP" dirty="0">
                <a:solidFill>
                  <a:srgbClr val="FF0000"/>
                </a:solidFill>
                <a:latin typeface="HGSMinchoE" panose="02020900000000000000" pitchFamily="18" charset="-128"/>
                <a:ea typeface="HGSMinchoE" panose="02020900000000000000" pitchFamily="18" charset="-128"/>
              </a:rPr>
              <a:t>e</a:t>
            </a:r>
            <a:r>
              <a:rPr lang="en-US" altLang="ja-JP" dirty="0">
                <a:latin typeface="HGSMinchoE" panose="02020900000000000000" pitchFamily="18" charset="-128"/>
                <a:ea typeface="HGSMinchoE" panose="02020900000000000000" pitchFamily="18" charset="-128"/>
              </a:rPr>
              <a:t>lect </a:t>
            </a:r>
            <a:r>
              <a:rPr lang="en-US" altLang="ja-JP" dirty="0">
                <a:solidFill>
                  <a:srgbClr val="FF0000"/>
                </a:solidFill>
                <a:latin typeface="HGSMinchoE" panose="02020900000000000000" pitchFamily="18" charset="-128"/>
                <a:ea typeface="HGSMinchoE" panose="02020900000000000000" pitchFamily="18" charset="-128"/>
              </a:rPr>
              <a:t>T</a:t>
            </a:r>
            <a:r>
              <a:rPr lang="en-US" altLang="ja-JP" dirty="0">
                <a:latin typeface="HGSMinchoE" panose="02020900000000000000" pitchFamily="18" charset="-128"/>
                <a:ea typeface="HGSMinchoE" panose="02020900000000000000" pitchFamily="18" charset="-128"/>
              </a:rPr>
              <a:t>raining </a:t>
            </a:r>
            <a:r>
              <a:rPr lang="en-US" altLang="ja-JP" dirty="0">
                <a:solidFill>
                  <a:srgbClr val="FF0000"/>
                </a:solidFill>
                <a:latin typeface="HGSMinchoE" panose="02020900000000000000" pitchFamily="18" charset="-128"/>
                <a:ea typeface="HGSMinchoE" panose="02020900000000000000" pitchFamily="18" charset="-128"/>
              </a:rPr>
              <a:t>S</a:t>
            </a:r>
            <a:r>
              <a:rPr lang="en-US" altLang="ja-JP" dirty="0">
                <a:latin typeface="HGSMinchoE" panose="02020900000000000000" pitchFamily="18" charset="-128"/>
                <a:ea typeface="HGSMinchoE" panose="02020900000000000000" pitchFamily="18" charset="-128"/>
              </a:rPr>
              <a:t>eminar</a:t>
            </a:r>
          </a:p>
          <a:p>
            <a:r>
              <a:rPr lang="en-US" altLang="ja-JP" dirty="0">
                <a:latin typeface="HGSMinchoE" panose="02020900000000000000" pitchFamily="18" charset="-128"/>
                <a:ea typeface="HGSMinchoE" panose="02020900000000000000" pitchFamily="18" charset="-128"/>
              </a:rPr>
              <a:t>RI</a:t>
            </a:r>
            <a:r>
              <a:rPr lang="ja-JP" altLang="en-US" dirty="0">
                <a:latin typeface="HGSMinchoE" panose="02020900000000000000" pitchFamily="18" charset="-128"/>
                <a:ea typeface="HGSMinchoE" panose="02020900000000000000" pitchFamily="18" charset="-128"/>
              </a:rPr>
              <a:t>理事が決定した通り地区内のクラブ会長エレクトを指導し、研修を行うために、</a:t>
            </a:r>
            <a:r>
              <a:rPr lang="en-US" altLang="ja-JP" dirty="0">
                <a:latin typeface="HGSMinchoE" panose="02020900000000000000" pitchFamily="18" charset="-128"/>
                <a:ea typeface="HGSMinchoE" panose="02020900000000000000" pitchFamily="18" charset="-128"/>
              </a:rPr>
              <a:t>PETS</a:t>
            </a:r>
            <a:r>
              <a:rPr lang="ja-JP" altLang="en-US" dirty="0">
                <a:latin typeface="HGSMinchoE" panose="02020900000000000000" pitchFamily="18" charset="-128"/>
                <a:ea typeface="HGSMinchoE" panose="02020900000000000000" pitchFamily="18" charset="-128"/>
              </a:rPr>
              <a:t>は、少なくとも</a:t>
            </a:r>
            <a:r>
              <a:rPr lang="en-US" altLang="ja-JP" dirty="0">
                <a:latin typeface="HGSMinchoE" panose="02020900000000000000" pitchFamily="18" charset="-128"/>
                <a:ea typeface="HGSMinchoE" panose="02020900000000000000" pitchFamily="18" charset="-128"/>
              </a:rPr>
              <a:t>1</a:t>
            </a:r>
            <a:r>
              <a:rPr lang="ja-JP" altLang="en-US" dirty="0">
                <a:latin typeface="HGSMinchoE" panose="02020900000000000000" pitchFamily="18" charset="-128"/>
                <a:ea typeface="HGSMinchoE" panose="02020900000000000000" pitchFamily="18" charset="-128"/>
              </a:rPr>
              <a:t>日半のセミナーとし、毎年、なるべく</a:t>
            </a:r>
            <a:r>
              <a:rPr lang="en-US" altLang="ja-JP" dirty="0">
                <a:latin typeface="HGSMinchoE" panose="02020900000000000000" pitchFamily="18" charset="-128"/>
                <a:ea typeface="HGSMinchoE" panose="02020900000000000000" pitchFamily="18" charset="-128"/>
              </a:rPr>
              <a:t>2</a:t>
            </a:r>
            <a:r>
              <a:rPr lang="ja-JP" altLang="en-US" dirty="0">
                <a:latin typeface="HGSMinchoE" panose="02020900000000000000" pitchFamily="18" charset="-128"/>
                <a:ea typeface="HGSMinchoE" panose="02020900000000000000" pitchFamily="18" charset="-128"/>
              </a:rPr>
              <a:t>月または</a:t>
            </a:r>
            <a:r>
              <a:rPr lang="en-US" altLang="ja-JP" dirty="0">
                <a:latin typeface="HGSMinchoE" panose="02020900000000000000" pitchFamily="18" charset="-128"/>
                <a:ea typeface="HGSMinchoE" panose="02020900000000000000" pitchFamily="18" charset="-128"/>
              </a:rPr>
              <a:t>3</a:t>
            </a:r>
            <a:r>
              <a:rPr lang="ja-JP" altLang="en-US" dirty="0">
                <a:latin typeface="HGSMinchoE" panose="02020900000000000000" pitchFamily="18" charset="-128"/>
                <a:ea typeface="HGSMinchoE" panose="02020900000000000000" pitchFamily="18" charset="-128"/>
              </a:rPr>
              <a:t>月中に開くものとする。ガバナーエレクトが、</a:t>
            </a:r>
            <a:r>
              <a:rPr lang="en-US" altLang="ja-JP" dirty="0">
                <a:latin typeface="HGSMinchoE" panose="02020900000000000000" pitchFamily="18" charset="-128"/>
                <a:ea typeface="HGSMinchoE" panose="02020900000000000000" pitchFamily="18" charset="-128"/>
              </a:rPr>
              <a:t>PETS</a:t>
            </a:r>
            <a:r>
              <a:rPr lang="ja-JP" altLang="en-US" dirty="0">
                <a:latin typeface="HGSMinchoE" panose="02020900000000000000" pitchFamily="18" charset="-128"/>
                <a:ea typeface="HGSMinchoE" panose="02020900000000000000" pitchFamily="18" charset="-128"/>
              </a:rPr>
              <a:t>を計画、実施、指導、監督するものとする（</a:t>
            </a:r>
            <a:r>
              <a:rPr lang="en-US" altLang="ja-JP" dirty="0">
                <a:latin typeface="HGSMinchoE" panose="02020900000000000000" pitchFamily="18" charset="-128"/>
                <a:ea typeface="HGSMinchoE" panose="02020900000000000000" pitchFamily="18" charset="-128"/>
              </a:rPr>
              <a:t>RI</a:t>
            </a:r>
            <a:r>
              <a:rPr lang="ja-JP" altLang="en-US" dirty="0">
                <a:latin typeface="HGSMinchoE" panose="02020900000000000000" pitchFamily="18" charset="-128"/>
                <a:ea typeface="HGSMinchoE" panose="02020900000000000000" pitchFamily="18" charset="-128"/>
              </a:rPr>
              <a:t>細則</a:t>
            </a:r>
            <a:r>
              <a:rPr lang="en-US" altLang="ja-JP" dirty="0">
                <a:latin typeface="HGSMinchoE" panose="02020900000000000000" pitchFamily="18" charset="-128"/>
                <a:ea typeface="HGSMinchoE" panose="02020900000000000000" pitchFamily="18" charset="-128"/>
              </a:rPr>
              <a:t>15.020)</a:t>
            </a:r>
          </a:p>
          <a:p>
            <a:endParaRPr lang="en-US" altLang="ja-JP" sz="1200" dirty="0">
              <a:latin typeface="HGSMinchoE" panose="02020900000000000000" pitchFamily="18" charset="-128"/>
              <a:ea typeface="HGSMinchoE" panose="02020900000000000000" pitchFamily="18" charset="-128"/>
            </a:endParaRPr>
          </a:p>
          <a:p>
            <a:pPr marL="0" indent="0">
              <a:buNone/>
            </a:pPr>
            <a:r>
              <a:rPr lang="ja-JP" altLang="en-US" sz="3600" dirty="0">
                <a:solidFill>
                  <a:srgbClr val="FF0000"/>
                </a:solidFill>
                <a:latin typeface="HGSMinchoE" panose="02020900000000000000" pitchFamily="18" charset="-128"/>
                <a:ea typeface="HGSMinchoE" panose="02020900000000000000" pitchFamily="18" charset="-128"/>
              </a:rPr>
              <a:t>＜</a:t>
            </a:r>
            <a:r>
              <a:rPr lang="en-US" altLang="ja-JP" sz="3600" dirty="0">
                <a:solidFill>
                  <a:srgbClr val="FF0000"/>
                </a:solidFill>
                <a:latin typeface="HGSMinchoE" panose="02020900000000000000" pitchFamily="18" charset="-128"/>
                <a:ea typeface="HGSMinchoE" panose="02020900000000000000" pitchFamily="18" charset="-128"/>
              </a:rPr>
              <a:t>PETS</a:t>
            </a:r>
            <a:r>
              <a:rPr lang="ja-JP" altLang="en-US" sz="3600" dirty="0">
                <a:solidFill>
                  <a:srgbClr val="FF0000"/>
                </a:solidFill>
                <a:latin typeface="HGSMinchoE" panose="02020900000000000000" pitchFamily="18" charset="-128"/>
                <a:ea typeface="HGSMinchoE" panose="02020900000000000000" pitchFamily="18" charset="-128"/>
              </a:rPr>
              <a:t>の目的＞</a:t>
            </a:r>
            <a:endParaRPr lang="en-US" altLang="ja-JP" sz="3600" dirty="0">
              <a:solidFill>
                <a:srgbClr val="FF0000"/>
              </a:solidFill>
              <a:latin typeface="HGSMinchoE" panose="02020900000000000000" pitchFamily="18" charset="-128"/>
              <a:ea typeface="HGSMinchoE" panose="02020900000000000000" pitchFamily="18" charset="-128"/>
            </a:endParaRPr>
          </a:p>
          <a:p>
            <a:pPr marL="0" indent="0">
              <a:buNone/>
            </a:pPr>
            <a:r>
              <a:rPr lang="ja-JP" altLang="en-US" dirty="0">
                <a:latin typeface="HGSMinchoE" panose="02020900000000000000" pitchFamily="18" charset="-128"/>
                <a:ea typeface="HGSMinchoE" panose="02020900000000000000" pitchFamily="18" charset="-128"/>
              </a:rPr>
              <a:t>・次期クラブ会長が次年度の会長となるための準備を整える</a:t>
            </a:r>
            <a:endParaRPr lang="en-US" altLang="ja-JP" dirty="0">
              <a:latin typeface="HGSMinchoE" panose="02020900000000000000" pitchFamily="18" charset="-128"/>
              <a:ea typeface="HGSMinchoE" panose="02020900000000000000" pitchFamily="18" charset="-128"/>
            </a:endParaRPr>
          </a:p>
          <a:p>
            <a:pPr marL="0" indent="0">
              <a:buNone/>
            </a:pPr>
            <a:r>
              <a:rPr lang="ja-JP" altLang="en-US" dirty="0">
                <a:latin typeface="HGSMinchoE" panose="02020900000000000000" pitchFamily="18" charset="-128"/>
                <a:ea typeface="HGSMinchoE" panose="02020900000000000000" pitchFamily="18" charset="-128"/>
              </a:rPr>
              <a:t>・地区ガバナーエレクト及び次期ガバナー補佐に、次期会長の意欲</a:t>
            </a:r>
            <a:endParaRPr lang="en-US" altLang="ja-JP" dirty="0">
              <a:latin typeface="HGSMinchoE" panose="02020900000000000000" pitchFamily="18" charset="-128"/>
              <a:ea typeface="HGSMinchoE" panose="02020900000000000000" pitchFamily="18" charset="-128"/>
            </a:endParaRPr>
          </a:p>
          <a:p>
            <a:pPr marL="0" indent="0">
              <a:buNone/>
            </a:pPr>
            <a:r>
              <a:rPr lang="ja-JP" altLang="en-US" dirty="0">
                <a:latin typeface="HGSMinchoE" panose="02020900000000000000" pitchFamily="18" charset="-128"/>
                <a:ea typeface="HGSMinchoE" panose="02020900000000000000" pitchFamily="18" charset="-128"/>
              </a:rPr>
              <a:t>　を高め、協力関係を築く機会を提供する</a:t>
            </a:r>
            <a:r>
              <a:rPr lang="en-US" altLang="ja-JP" dirty="0">
                <a:latin typeface="HGSMinchoE" panose="02020900000000000000" pitchFamily="18" charset="-128"/>
                <a:ea typeface="HGSMinchoE" panose="02020900000000000000" pitchFamily="18" charset="-128"/>
              </a:rPr>
              <a:t>(</a:t>
            </a:r>
            <a:r>
              <a:rPr lang="ja-JP" altLang="en-US" dirty="0">
                <a:latin typeface="HGSMinchoE" panose="02020900000000000000" pitchFamily="18" charset="-128"/>
                <a:ea typeface="HGSMinchoE" panose="02020900000000000000" pitchFamily="18" charset="-128"/>
              </a:rPr>
              <a:t>ロータリー章典</a:t>
            </a:r>
            <a:r>
              <a:rPr lang="en-US" altLang="ja-JP" dirty="0">
                <a:latin typeface="HGSMinchoE" panose="02020900000000000000" pitchFamily="18" charset="-128"/>
                <a:ea typeface="HGSMinchoE" panose="02020900000000000000" pitchFamily="18" charset="-128"/>
              </a:rPr>
              <a:t>20.070.5</a:t>
            </a:r>
            <a:r>
              <a:rPr lang="ja-JP" altLang="en-US" dirty="0">
                <a:latin typeface="HGSMinchoE" panose="02020900000000000000" pitchFamily="18" charset="-128"/>
                <a:ea typeface="HGSMinchoE" panose="02020900000000000000" pitchFamily="18" charset="-128"/>
              </a:rPr>
              <a:t>）</a:t>
            </a:r>
            <a:endParaRPr lang="en-US" altLang="ja-JP" dirty="0">
              <a:latin typeface="HGSMinchoE" panose="02020900000000000000" pitchFamily="18" charset="-128"/>
              <a:ea typeface="HGSMinchoE" panose="02020900000000000000" pitchFamily="18" charset="-128"/>
            </a:endParaRPr>
          </a:p>
          <a:p>
            <a:pPr marL="0" indent="0">
              <a:buNone/>
            </a:pPr>
            <a:endParaRPr lang="en-US" altLang="ja-JP" dirty="0">
              <a:latin typeface="HGSMinchoE" panose="02020900000000000000" pitchFamily="18" charset="-128"/>
              <a:ea typeface="HGSMinchoE" panose="02020900000000000000" pitchFamily="18" charset="-128"/>
            </a:endParaRPr>
          </a:p>
          <a:p>
            <a:pPr marL="0" indent="0">
              <a:buNone/>
            </a:pPr>
            <a:endParaRPr lang="en-US" altLang="ja-JP" dirty="0">
              <a:latin typeface="HGSMinchoE" panose="02020900000000000000" pitchFamily="18" charset="-128"/>
              <a:ea typeface="HGSMinchoE" panose="02020900000000000000" pitchFamily="18"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バーナード・ショーの名言｜名言アーカイブス">
            <a:extLst>
              <a:ext uri="{FF2B5EF4-FFF2-40B4-BE49-F238E27FC236}">
                <a16:creationId xmlns:a16="http://schemas.microsoft.com/office/drawing/2014/main" id="{B58E6CE6-5EBA-516F-2483-13B8BFDF6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 y="1053967"/>
            <a:ext cx="3238397" cy="3489652"/>
          </a:xfrm>
          <a:prstGeom prst="rect">
            <a:avLst/>
          </a:prstGeom>
          <a:noFill/>
          <a:ln w="38100">
            <a:noFill/>
          </a:ln>
        </p:spPr>
      </p:pic>
      <p:pic>
        <p:nvPicPr>
          <p:cNvPr id="21514" name="Picture 10" descr="知将・野村克也が発明した、現代野球に革命を起した遺産とは？ | QUIZ JAPAN">
            <a:extLst>
              <a:ext uri="{FF2B5EF4-FFF2-40B4-BE49-F238E27FC236}">
                <a16:creationId xmlns:a16="http://schemas.microsoft.com/office/drawing/2014/main" id="{1845205C-EF01-C977-DB8F-D338ACC0B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8219" y="3152466"/>
            <a:ext cx="2594038" cy="3771876"/>
          </a:xfrm>
          <a:prstGeom prst="rect">
            <a:avLst/>
          </a:prstGeom>
          <a:noFill/>
          <a:ln w="38100">
            <a:noFill/>
          </a:ln>
        </p:spPr>
      </p:pic>
      <p:sp>
        <p:nvSpPr>
          <p:cNvPr id="11" name="テキスト ボックス 10">
            <a:extLst>
              <a:ext uri="{FF2B5EF4-FFF2-40B4-BE49-F238E27FC236}">
                <a16:creationId xmlns:a16="http://schemas.microsoft.com/office/drawing/2014/main" id="{8B4DF14B-36D5-9808-5C8E-0726CADE927B}"/>
              </a:ext>
            </a:extLst>
          </p:cNvPr>
          <p:cNvSpPr txBox="1"/>
          <p:nvPr/>
        </p:nvSpPr>
        <p:spPr>
          <a:xfrm>
            <a:off x="561612" y="3949774"/>
            <a:ext cx="2492990" cy="400110"/>
          </a:xfrm>
          <a:prstGeom prst="rect">
            <a:avLst/>
          </a:prstGeom>
          <a:noFill/>
          <a:ln>
            <a:noFill/>
          </a:ln>
        </p:spPr>
        <p:txBody>
          <a:bodyPr wrap="none" rtlCol="0">
            <a:spAutoFit/>
          </a:bodyPr>
          <a:lstStyle/>
          <a:p>
            <a:r>
              <a:rPr lang="ja-JP" altLang="en-US" sz="2000" b="1">
                <a:ln w="3175"/>
                <a:solidFill>
                  <a:schemeClr val="bg1"/>
                </a:solidFill>
                <a:effectLst>
                  <a:outerShdw blurRad="38100" dist="19050" dir="2700000" algn="tl" rotWithShape="0">
                    <a:schemeClr val="dk1">
                      <a:alpha val="40000"/>
                    </a:schemeClr>
                  </a:outerShdw>
                </a:effectLst>
                <a:highlight>
                  <a:srgbClr val="000080"/>
                </a:highlight>
                <a:latin typeface="+mn-ea"/>
              </a:rPr>
              <a:t>バーナード・ショー</a:t>
            </a:r>
            <a:endParaRPr lang="en-US" altLang="ja-JP" sz="2000" b="1" dirty="0">
              <a:ln w="3175"/>
              <a:solidFill>
                <a:schemeClr val="bg1"/>
              </a:solidFill>
              <a:effectLst>
                <a:outerShdw blurRad="38100" dist="19050" dir="2700000" algn="tl" rotWithShape="0">
                  <a:schemeClr val="dk1">
                    <a:alpha val="40000"/>
                  </a:schemeClr>
                </a:outerShdw>
              </a:effectLst>
              <a:highlight>
                <a:srgbClr val="000080"/>
              </a:highlight>
              <a:latin typeface="+mn-ea"/>
            </a:endParaRPr>
          </a:p>
        </p:txBody>
      </p:sp>
      <p:sp>
        <p:nvSpPr>
          <p:cNvPr id="12" name="テキスト ボックス 11">
            <a:extLst>
              <a:ext uri="{FF2B5EF4-FFF2-40B4-BE49-F238E27FC236}">
                <a16:creationId xmlns:a16="http://schemas.microsoft.com/office/drawing/2014/main" id="{DE6A8C6C-028A-C4DF-8BC4-A628ED48D800}"/>
              </a:ext>
            </a:extLst>
          </p:cNvPr>
          <p:cNvSpPr txBox="1"/>
          <p:nvPr/>
        </p:nvSpPr>
        <p:spPr>
          <a:xfrm>
            <a:off x="10088097" y="6457890"/>
            <a:ext cx="1210588" cy="400110"/>
          </a:xfrm>
          <a:prstGeom prst="rect">
            <a:avLst/>
          </a:prstGeom>
          <a:noFill/>
          <a:ln>
            <a:noFill/>
          </a:ln>
        </p:spPr>
        <p:txBody>
          <a:bodyPr wrap="none" rtlCol="0">
            <a:spAutoFit/>
          </a:bodyPr>
          <a:lstStyle/>
          <a:p>
            <a:r>
              <a:rPr lang="ja-JP" altLang="en-US" sz="2000" b="1">
                <a:ln w="3175"/>
                <a:solidFill>
                  <a:schemeClr val="bg1"/>
                </a:solidFill>
                <a:effectLst>
                  <a:outerShdw blurRad="38100" dist="19050" dir="2700000" algn="tl" rotWithShape="0">
                    <a:schemeClr val="dk1">
                      <a:alpha val="40000"/>
                    </a:schemeClr>
                  </a:outerShdw>
                </a:effectLst>
                <a:highlight>
                  <a:srgbClr val="000080"/>
                </a:highlight>
                <a:latin typeface="+mn-ea"/>
              </a:rPr>
              <a:t>野村克也</a:t>
            </a:r>
            <a:endParaRPr lang="en-US" altLang="ja-JP" sz="2000" b="1" dirty="0">
              <a:ln w="3175"/>
              <a:solidFill>
                <a:schemeClr val="bg1"/>
              </a:solidFill>
              <a:effectLst>
                <a:outerShdw blurRad="38100" dist="19050" dir="2700000" algn="tl" rotWithShape="0">
                  <a:schemeClr val="dk1">
                    <a:alpha val="40000"/>
                  </a:schemeClr>
                </a:outerShdw>
              </a:effectLst>
              <a:highlight>
                <a:srgbClr val="000080"/>
              </a:highlight>
              <a:latin typeface="+mn-ea"/>
            </a:endParaRPr>
          </a:p>
        </p:txBody>
      </p:sp>
      <p:sp>
        <p:nvSpPr>
          <p:cNvPr id="18" name="テキスト ボックス 17">
            <a:extLst>
              <a:ext uri="{FF2B5EF4-FFF2-40B4-BE49-F238E27FC236}">
                <a16:creationId xmlns:a16="http://schemas.microsoft.com/office/drawing/2014/main" id="{5369E079-4007-DED2-B256-70B909692428}"/>
              </a:ext>
            </a:extLst>
          </p:cNvPr>
          <p:cNvSpPr txBox="1"/>
          <p:nvPr/>
        </p:nvSpPr>
        <p:spPr>
          <a:xfrm>
            <a:off x="3486966" y="1234592"/>
            <a:ext cx="6051846" cy="1754326"/>
          </a:xfrm>
          <a:prstGeom prst="rect">
            <a:avLst/>
          </a:prstGeom>
          <a:noFill/>
        </p:spPr>
        <p:txBody>
          <a:bodyPr wrap="square" rtlCol="0">
            <a:spAutoFit/>
          </a:bodyPr>
          <a:lstStyle/>
          <a:p>
            <a:r>
              <a:rPr kumimoji="1" lang="ja-JP" altLang="en-US" sz="3600">
                <a:ln w="3175">
                  <a:noFill/>
                </a:ln>
                <a:latin typeface="HGSMinchoE" panose="02020900000000000000" pitchFamily="18" charset="-128"/>
                <a:ea typeface="HGSMinchoE" panose="02020900000000000000" pitchFamily="18" charset="-128"/>
              </a:rPr>
              <a:t>為すべきことは</a:t>
            </a:r>
            <a:endParaRPr kumimoji="1" lang="en-US" altLang="ja-JP" sz="3600" dirty="0">
              <a:ln w="3175">
                <a:noFill/>
              </a:ln>
              <a:latin typeface="HGSMinchoE" panose="02020900000000000000" pitchFamily="18" charset="-128"/>
              <a:ea typeface="HGSMinchoE" panose="02020900000000000000" pitchFamily="18" charset="-128"/>
            </a:endParaRPr>
          </a:p>
          <a:p>
            <a:r>
              <a:rPr kumimoji="1" lang="ja-JP" altLang="en-US" sz="3600">
                <a:ln w="3175">
                  <a:noFill/>
                </a:ln>
                <a:latin typeface="HGSMinchoE" panose="02020900000000000000" pitchFamily="18" charset="-128"/>
                <a:ea typeface="HGSMinchoE" panose="02020900000000000000" pitchFamily="18" charset="-128"/>
              </a:rPr>
              <a:t>熱を与えることではなく、</a:t>
            </a:r>
            <a:endParaRPr kumimoji="1" lang="en-US" altLang="ja-JP" sz="3600" dirty="0">
              <a:ln w="3175">
                <a:noFill/>
              </a:ln>
              <a:latin typeface="HGSMinchoE" panose="02020900000000000000" pitchFamily="18" charset="-128"/>
              <a:ea typeface="HGSMinchoE" panose="02020900000000000000" pitchFamily="18" charset="-128"/>
            </a:endParaRPr>
          </a:p>
          <a:p>
            <a:r>
              <a:rPr kumimoji="1" lang="ja-JP" altLang="en-US" sz="3600">
                <a:ln w="3175">
                  <a:noFill/>
                </a:ln>
                <a:latin typeface="HGSMinchoE" panose="02020900000000000000" pitchFamily="18" charset="-128"/>
                <a:ea typeface="HGSMinchoE" panose="02020900000000000000" pitchFamily="18" charset="-128"/>
              </a:rPr>
              <a:t>光を与えることなのだ</a:t>
            </a:r>
            <a:endParaRPr kumimoji="1" lang="en-US" altLang="ja-JP" sz="3600" dirty="0">
              <a:ln w="3175">
                <a:noFill/>
              </a:ln>
              <a:latin typeface="HGSMinchoE" panose="02020900000000000000" pitchFamily="18" charset="-128"/>
              <a:ea typeface="HGSMinchoE" panose="02020900000000000000" pitchFamily="18" charset="-128"/>
            </a:endParaRPr>
          </a:p>
        </p:txBody>
      </p:sp>
      <p:sp>
        <p:nvSpPr>
          <p:cNvPr id="2" name="テキスト ボックス 1">
            <a:extLst>
              <a:ext uri="{FF2B5EF4-FFF2-40B4-BE49-F238E27FC236}">
                <a16:creationId xmlns:a16="http://schemas.microsoft.com/office/drawing/2014/main" id="{B70669C3-15E2-4242-8598-23C2D10FE9CD}"/>
              </a:ext>
            </a:extLst>
          </p:cNvPr>
          <p:cNvSpPr txBox="1"/>
          <p:nvPr/>
        </p:nvSpPr>
        <p:spPr>
          <a:xfrm>
            <a:off x="1458623" y="4465798"/>
            <a:ext cx="8080189" cy="2308324"/>
          </a:xfrm>
          <a:prstGeom prst="rect">
            <a:avLst/>
          </a:prstGeom>
          <a:noFill/>
        </p:spPr>
        <p:txBody>
          <a:bodyPr wrap="square" rtlCol="0">
            <a:spAutoFit/>
          </a:bodyPr>
          <a:lstStyle/>
          <a:p>
            <a:r>
              <a:rPr kumimoji="1" lang="ja-JP" altLang="en-US" sz="3600">
                <a:ln w="3175">
                  <a:noFill/>
                </a:ln>
                <a:latin typeface="HGSMinchoE" panose="02020900000000000000" pitchFamily="18" charset="-128"/>
                <a:ea typeface="HGSMinchoE" panose="02020900000000000000" pitchFamily="18" charset="-128"/>
              </a:rPr>
              <a:t>リーダーシップとは人を動かす、</a:t>
            </a:r>
            <a:endParaRPr kumimoji="1" lang="en-US" altLang="ja-JP" sz="3600" dirty="0">
              <a:ln w="3175">
                <a:noFill/>
              </a:ln>
              <a:latin typeface="HGSMinchoE" panose="02020900000000000000" pitchFamily="18" charset="-128"/>
              <a:ea typeface="HGSMinchoE" panose="02020900000000000000" pitchFamily="18" charset="-128"/>
            </a:endParaRPr>
          </a:p>
          <a:p>
            <a:r>
              <a:rPr kumimoji="1" lang="ja-JP" altLang="en-US" sz="3600">
                <a:ln w="3175">
                  <a:noFill/>
                </a:ln>
                <a:latin typeface="HGSMinchoE" panose="02020900000000000000" pitchFamily="18" charset="-128"/>
                <a:ea typeface="HGSMinchoE" panose="02020900000000000000" pitchFamily="18" charset="-128"/>
              </a:rPr>
              <a:t>先を読むこと。</a:t>
            </a:r>
            <a:endParaRPr kumimoji="1" lang="en-US" altLang="ja-JP" sz="3600" dirty="0">
              <a:ln w="3175">
                <a:noFill/>
              </a:ln>
              <a:latin typeface="HGSMinchoE" panose="02020900000000000000" pitchFamily="18" charset="-128"/>
              <a:ea typeface="HGSMinchoE" panose="02020900000000000000" pitchFamily="18" charset="-128"/>
            </a:endParaRPr>
          </a:p>
          <a:p>
            <a:r>
              <a:rPr lang="ja-JP" altLang="en-US" sz="3600">
                <a:ln w="3175">
                  <a:noFill/>
                </a:ln>
                <a:latin typeface="HGSMinchoE" panose="02020900000000000000" pitchFamily="18" charset="-128"/>
                <a:ea typeface="HGSMinchoE" panose="02020900000000000000" pitchFamily="18" charset="-128"/>
              </a:rPr>
              <a:t>人を動かすのは生きがい、夢、希望、</a:t>
            </a:r>
            <a:endParaRPr lang="en-US" altLang="ja-JP" sz="3600" dirty="0">
              <a:ln w="3175">
                <a:noFill/>
              </a:ln>
              <a:latin typeface="HGSMinchoE" panose="02020900000000000000" pitchFamily="18" charset="-128"/>
              <a:ea typeface="HGSMinchoE" panose="02020900000000000000" pitchFamily="18" charset="-128"/>
            </a:endParaRPr>
          </a:p>
          <a:p>
            <a:r>
              <a:rPr lang="ja-JP" altLang="en-US" sz="3600">
                <a:ln w="3175">
                  <a:noFill/>
                </a:ln>
                <a:latin typeface="HGSMinchoE" panose="02020900000000000000" pitchFamily="18" charset="-128"/>
                <a:ea typeface="HGSMinchoE" panose="02020900000000000000" pitchFamily="18" charset="-128"/>
              </a:rPr>
              <a:t>目標、目的、ビジョン、興味、関心</a:t>
            </a:r>
            <a:endParaRPr lang="en-US" altLang="ja-JP" sz="3600" dirty="0">
              <a:ln w="3175">
                <a:noFill/>
              </a:ln>
              <a:latin typeface="HGSMinchoE" panose="02020900000000000000" pitchFamily="18" charset="-128"/>
              <a:ea typeface="HGSMinchoE" panose="02020900000000000000" pitchFamily="18" charset="-128"/>
            </a:endParaRPr>
          </a:p>
        </p:txBody>
      </p:sp>
      <p:sp>
        <p:nvSpPr>
          <p:cNvPr id="3" name="正方形/長方形 2">
            <a:extLst>
              <a:ext uri="{FF2B5EF4-FFF2-40B4-BE49-F238E27FC236}">
                <a16:creationId xmlns:a16="http://schemas.microsoft.com/office/drawing/2014/main" id="{7746E3D0-7742-4992-79A5-032C485E3167}"/>
              </a:ext>
            </a:extLst>
          </p:cNvPr>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a:solidFill>
                  <a:schemeClr val="bg1"/>
                </a:solidFill>
                <a:latin typeface="HGS明朝E" panose="02020900000000000000" pitchFamily="18" charset="-128"/>
                <a:ea typeface="HGS明朝E" panose="02020900000000000000" pitchFamily="18" charset="-128"/>
              </a:rPr>
              <a:t>著名人の言葉</a:t>
            </a:r>
            <a:endParaRPr kumimoji="1" lang="ja-JP" altLang="en-US" sz="5400" dirty="0">
              <a:solidFill>
                <a:schemeClr val="bg1"/>
              </a:solidFill>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1247843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2626"/>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a:solidFill>
                  <a:schemeClr val="bg1"/>
                </a:solidFill>
                <a:latin typeface="HGS明朝E" panose="02020900000000000000" pitchFamily="18" charset="-128"/>
                <a:ea typeface="HGS明朝E" panose="02020900000000000000" pitchFamily="18" charset="-128"/>
              </a:rPr>
              <a:t>魅力あるクラブ作りが必要</a:t>
            </a:r>
            <a:endParaRPr kumimoji="1" lang="ja-JP" altLang="en-US" sz="5400" dirty="0">
              <a:solidFill>
                <a:schemeClr val="bg1"/>
              </a:solidFill>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8" name="テキスト ボックス 7">
            <a:extLst>
              <a:ext uri="{FF2B5EF4-FFF2-40B4-BE49-F238E27FC236}">
                <a16:creationId xmlns:a16="http://schemas.microsoft.com/office/drawing/2014/main" id="{2CA6A715-D42E-978B-D2E6-B75994C122EB}"/>
              </a:ext>
            </a:extLst>
          </p:cNvPr>
          <p:cNvSpPr txBox="1"/>
          <p:nvPr/>
        </p:nvSpPr>
        <p:spPr>
          <a:xfrm>
            <a:off x="231874" y="1195348"/>
            <a:ext cx="5157249" cy="3539430"/>
          </a:xfrm>
          <a:prstGeom prst="rect">
            <a:avLst/>
          </a:prstGeom>
          <a:noFill/>
        </p:spPr>
        <p:txBody>
          <a:bodyPr wrap="square">
            <a:spAutoFit/>
          </a:bodyPr>
          <a:lstStyle/>
          <a:p>
            <a:r>
              <a:rPr kumimoji="1" lang="ja-JP" altLang="en-US" sz="2800">
                <a:latin typeface="HGSMinchoE" panose="02020900000000000000" pitchFamily="18" charset="-128"/>
                <a:ea typeface="HGSMinchoE" panose="02020900000000000000" pitchFamily="18" charset="-128"/>
              </a:rPr>
              <a:t>＜現状</a:t>
            </a:r>
            <a:r>
              <a:rPr lang="ja-JP" altLang="en-US" sz="2800">
                <a:latin typeface="HGSMinchoE" panose="02020900000000000000" pitchFamily="18" charset="-128"/>
                <a:ea typeface="HGSMinchoE" panose="02020900000000000000" pitchFamily="18" charset="-128"/>
              </a:rPr>
              <a:t>＞</a:t>
            </a:r>
            <a:endParaRPr kumimoji="1" lang="en-US" altLang="ja-JP" sz="2800" dirty="0">
              <a:latin typeface="HGSMinchoE" panose="02020900000000000000" pitchFamily="18" charset="-128"/>
              <a:ea typeface="HGSMinchoE" panose="02020900000000000000" pitchFamily="18" charset="-128"/>
            </a:endParaRPr>
          </a:p>
          <a:p>
            <a:r>
              <a:rPr kumimoji="1" lang="ja-JP" altLang="en-US" sz="2800">
                <a:latin typeface="HGSMinchoE" panose="02020900000000000000" pitchFamily="18" charset="-128"/>
                <a:ea typeface="HGSMinchoE" panose="02020900000000000000" pitchFamily="18" charset="-128"/>
              </a:rPr>
              <a:t>・会員の退会</a:t>
            </a:r>
            <a:endParaRPr kumimoji="1" lang="en-US" altLang="ja-JP" sz="2800" dirty="0">
              <a:latin typeface="HGSMinchoE" panose="02020900000000000000" pitchFamily="18" charset="-128"/>
              <a:ea typeface="HGSMinchoE" panose="02020900000000000000" pitchFamily="18" charset="-128"/>
            </a:endParaRPr>
          </a:p>
          <a:p>
            <a:r>
              <a:rPr kumimoji="1" lang="ja-JP" altLang="en-US" sz="2800">
                <a:latin typeface="HGSMinchoE" panose="02020900000000000000" pitchFamily="18" charset="-128"/>
                <a:ea typeface="HGSMinchoE" panose="02020900000000000000" pitchFamily="18" charset="-128"/>
              </a:rPr>
              <a:t>・奉仕活動のマンネリ化</a:t>
            </a:r>
            <a:endParaRPr kumimoji="1" lang="en-US" altLang="ja-JP" sz="2800" dirty="0">
              <a:latin typeface="HGSMinchoE" panose="02020900000000000000" pitchFamily="18" charset="-128"/>
              <a:ea typeface="HGSMinchoE" panose="02020900000000000000" pitchFamily="18" charset="-128"/>
            </a:endParaRPr>
          </a:p>
          <a:p>
            <a:r>
              <a:rPr kumimoji="1" lang="ja-JP" altLang="en-US" sz="2800">
                <a:latin typeface="HGSMinchoE" panose="02020900000000000000" pitchFamily="18" charset="-128"/>
                <a:ea typeface="HGSMinchoE" panose="02020900000000000000" pitchFamily="18" charset="-128"/>
              </a:rPr>
              <a:t>・例会運営のマンネリ化</a:t>
            </a:r>
            <a:endParaRPr kumimoji="1" lang="en-US" altLang="ja-JP" sz="2800" dirty="0">
              <a:latin typeface="HGSMinchoE" panose="02020900000000000000" pitchFamily="18" charset="-128"/>
              <a:ea typeface="HGSMinchoE" panose="02020900000000000000" pitchFamily="18" charset="-128"/>
            </a:endParaRPr>
          </a:p>
          <a:p>
            <a:r>
              <a:rPr kumimoji="1" lang="ja-JP" altLang="en-US" sz="2800">
                <a:latin typeface="HGSMinchoE" panose="02020900000000000000" pitchFamily="18" charset="-128"/>
                <a:ea typeface="HGSMinchoE" panose="02020900000000000000" pitchFamily="18" charset="-128"/>
              </a:rPr>
              <a:t>・クラブでのロータリー</a:t>
            </a:r>
            <a:endParaRPr lang="en-US" altLang="ja-JP" sz="2800" dirty="0">
              <a:latin typeface="HGSMinchoE" panose="02020900000000000000" pitchFamily="18" charset="-128"/>
              <a:ea typeface="HGSMinchoE" panose="02020900000000000000" pitchFamily="18" charset="-128"/>
            </a:endParaRPr>
          </a:p>
          <a:p>
            <a:r>
              <a:rPr kumimoji="1" lang="ja-JP" altLang="en-US" sz="2800">
                <a:latin typeface="HGSMinchoE" panose="02020900000000000000" pitchFamily="18" charset="-128"/>
                <a:ea typeface="HGSMinchoE" panose="02020900000000000000" pitchFamily="18" charset="-128"/>
              </a:rPr>
              <a:t>　研修未実施</a:t>
            </a:r>
            <a:endParaRPr kumimoji="1" lang="en-US" altLang="ja-JP" sz="2800" dirty="0">
              <a:latin typeface="HGSMinchoE" panose="02020900000000000000" pitchFamily="18" charset="-128"/>
              <a:ea typeface="HGSMinchoE" panose="02020900000000000000" pitchFamily="18" charset="-128"/>
            </a:endParaRPr>
          </a:p>
          <a:p>
            <a:r>
              <a:rPr kumimoji="1" lang="ja-JP" altLang="en-US" sz="2800">
                <a:latin typeface="HGSMinchoE" panose="02020900000000000000" pitchFamily="18" charset="-128"/>
                <a:ea typeface="HGSMinchoE" panose="02020900000000000000" pitchFamily="18" charset="-128"/>
              </a:rPr>
              <a:t>・クラブビジョンや戦略計画</a:t>
            </a:r>
            <a:endParaRPr kumimoji="1" lang="en-US" altLang="ja-JP" sz="2800" dirty="0">
              <a:latin typeface="HGSMinchoE" panose="02020900000000000000" pitchFamily="18" charset="-128"/>
              <a:ea typeface="HGSMinchoE" panose="02020900000000000000" pitchFamily="18" charset="-128"/>
            </a:endParaRPr>
          </a:p>
          <a:p>
            <a:r>
              <a:rPr lang="ja-JP" altLang="en-US" sz="2800">
                <a:latin typeface="HGSMinchoE" panose="02020900000000000000" pitchFamily="18" charset="-128"/>
                <a:ea typeface="HGSMinchoE" panose="02020900000000000000" pitchFamily="18" charset="-128"/>
              </a:rPr>
              <a:t>　がない</a:t>
            </a:r>
            <a:endParaRPr kumimoji="1" lang="en-US" altLang="ja-JP" sz="2800" dirty="0">
              <a:latin typeface="HGSMinchoE" panose="02020900000000000000" pitchFamily="18" charset="-128"/>
              <a:ea typeface="HGSMinchoE" panose="02020900000000000000" pitchFamily="18" charset="-128"/>
            </a:endParaRPr>
          </a:p>
        </p:txBody>
      </p:sp>
      <p:sp>
        <p:nvSpPr>
          <p:cNvPr id="10" name="テキスト ボックス 9">
            <a:extLst>
              <a:ext uri="{FF2B5EF4-FFF2-40B4-BE49-F238E27FC236}">
                <a16:creationId xmlns:a16="http://schemas.microsoft.com/office/drawing/2014/main" id="{9606C159-2D84-7336-920A-1E2BD06928A6}"/>
              </a:ext>
            </a:extLst>
          </p:cNvPr>
          <p:cNvSpPr txBox="1"/>
          <p:nvPr/>
        </p:nvSpPr>
        <p:spPr>
          <a:xfrm>
            <a:off x="5530249" y="1223081"/>
            <a:ext cx="6585517" cy="4401205"/>
          </a:xfrm>
          <a:prstGeom prst="rect">
            <a:avLst/>
          </a:prstGeom>
          <a:noFill/>
        </p:spPr>
        <p:txBody>
          <a:bodyPr wrap="square">
            <a:spAutoFit/>
          </a:bodyPr>
          <a:lstStyle/>
          <a:p>
            <a:r>
              <a:rPr lang="ja-JP" altLang="en-US" sz="2800">
                <a:latin typeface="HGSMinchoE" panose="02020900000000000000" pitchFamily="18" charset="-128"/>
                <a:ea typeface="HGSMinchoE" panose="02020900000000000000" pitchFamily="18" charset="-128"/>
              </a:rPr>
              <a:t>＜あるべき姿＞</a:t>
            </a:r>
            <a:endParaRPr lang="en-US" altLang="ja-JP" sz="2800" dirty="0">
              <a:latin typeface="HGSMinchoE" panose="02020900000000000000" pitchFamily="18" charset="-128"/>
              <a:ea typeface="HGSMinchoE" panose="02020900000000000000" pitchFamily="18" charset="-128"/>
            </a:endParaRPr>
          </a:p>
          <a:p>
            <a:r>
              <a:rPr lang="ja-JP" altLang="en-US" sz="2800">
                <a:latin typeface="HGSMinchoE" panose="02020900000000000000" pitchFamily="18" charset="-128"/>
                <a:ea typeface="HGSMinchoE" panose="02020900000000000000" pitchFamily="18" charset="-128"/>
              </a:rPr>
              <a:t>・心の通い合うクラブ</a:t>
            </a:r>
            <a:endParaRPr lang="en-US" altLang="ja-JP" sz="2800" dirty="0">
              <a:latin typeface="HGSMinchoE" panose="02020900000000000000" pitchFamily="18" charset="-128"/>
              <a:ea typeface="HGSMinchoE" panose="02020900000000000000" pitchFamily="18" charset="-128"/>
            </a:endParaRPr>
          </a:p>
          <a:p>
            <a:r>
              <a:rPr lang="ja-JP" altLang="en-US" sz="2800">
                <a:latin typeface="HGSMinchoE" panose="02020900000000000000" pitchFamily="18" charset="-128"/>
                <a:ea typeface="HGSMinchoE" panose="02020900000000000000" pitchFamily="18" charset="-128"/>
              </a:rPr>
              <a:t>・成長の為のクラブ</a:t>
            </a:r>
            <a:endParaRPr lang="en-US" altLang="ja-JP" sz="2800" dirty="0">
              <a:latin typeface="HGSMinchoE" panose="02020900000000000000" pitchFamily="18" charset="-128"/>
              <a:ea typeface="HGSMinchoE" panose="02020900000000000000" pitchFamily="18" charset="-128"/>
            </a:endParaRPr>
          </a:p>
          <a:p>
            <a:r>
              <a:rPr lang="ja-JP" altLang="en-US" sz="2800">
                <a:latin typeface="HGSMinchoE" panose="02020900000000000000" pitchFamily="18" charset="-128"/>
                <a:ea typeface="HGSMinchoE" panose="02020900000000000000" pitchFamily="18" charset="-128"/>
              </a:rPr>
              <a:t>・親睦の場（多様性と親睦）</a:t>
            </a:r>
            <a:endParaRPr lang="en-US" altLang="ja-JP" sz="2800" dirty="0">
              <a:latin typeface="HGSMinchoE" panose="02020900000000000000" pitchFamily="18" charset="-128"/>
              <a:ea typeface="HGSMinchoE" panose="02020900000000000000" pitchFamily="18" charset="-128"/>
            </a:endParaRPr>
          </a:p>
          <a:p>
            <a:r>
              <a:rPr lang="ja-JP" altLang="en-US" sz="2800">
                <a:latin typeface="HGSMinchoE" panose="02020900000000000000" pitchFamily="18" charset="-128"/>
                <a:ea typeface="HGSMinchoE" panose="02020900000000000000" pitchFamily="18" charset="-128"/>
              </a:rPr>
              <a:t>・奉仕の場（奉仕の理念と活動）</a:t>
            </a:r>
            <a:endParaRPr lang="en-US" altLang="ja-JP" sz="2800" dirty="0">
              <a:latin typeface="HGSMinchoE" panose="02020900000000000000" pitchFamily="18" charset="-128"/>
              <a:ea typeface="HGSMinchoE" panose="02020900000000000000" pitchFamily="18" charset="-128"/>
            </a:endParaRPr>
          </a:p>
          <a:p>
            <a:r>
              <a:rPr lang="ja-JP" altLang="en-US" sz="2800">
                <a:latin typeface="HGSMinchoE" panose="02020900000000000000" pitchFamily="18" charset="-128"/>
                <a:ea typeface="HGSMinchoE" panose="02020900000000000000" pitchFamily="18" charset="-128"/>
              </a:rPr>
              <a:t>・学びの場（リーダーシップと高潔性）</a:t>
            </a:r>
            <a:endParaRPr lang="en-US" altLang="ja-JP" sz="2800" dirty="0">
              <a:latin typeface="HGSMinchoE" panose="02020900000000000000" pitchFamily="18" charset="-128"/>
              <a:ea typeface="HGSMinchoE" panose="02020900000000000000" pitchFamily="18" charset="-128"/>
            </a:endParaRPr>
          </a:p>
          <a:p>
            <a:endParaRPr lang="en-US" altLang="ja-JP" sz="2800" dirty="0">
              <a:latin typeface="HGSMinchoE" panose="02020900000000000000" pitchFamily="18" charset="-128"/>
              <a:ea typeface="HGSMinchoE" panose="02020900000000000000" pitchFamily="18" charset="-128"/>
            </a:endParaRPr>
          </a:p>
          <a:p>
            <a:r>
              <a:rPr lang="en-US" altLang="ja-JP" sz="2800" dirty="0">
                <a:solidFill>
                  <a:srgbClr val="FF0000"/>
                </a:solidFill>
                <a:latin typeface="HGSMinchoE" panose="02020900000000000000" pitchFamily="18" charset="-128"/>
                <a:ea typeface="HGSMinchoE" panose="02020900000000000000" pitchFamily="18" charset="-128"/>
              </a:rPr>
              <a:t>※</a:t>
            </a:r>
            <a:r>
              <a:rPr lang="ja-JP" altLang="en-US" sz="2800">
                <a:solidFill>
                  <a:srgbClr val="FF0000"/>
                </a:solidFill>
                <a:latin typeface="HGSMinchoE" panose="02020900000000000000" pitchFamily="18" charset="-128"/>
                <a:ea typeface="HGSMinchoE" panose="02020900000000000000" pitchFamily="18" charset="-128"/>
              </a:rPr>
              <a:t>会員増強を常にしていかなければ</a:t>
            </a:r>
            <a:endParaRPr lang="en-US" altLang="ja-JP" sz="2800" dirty="0">
              <a:solidFill>
                <a:srgbClr val="FF0000"/>
              </a:solidFill>
              <a:latin typeface="HGSMinchoE" panose="02020900000000000000" pitchFamily="18" charset="-128"/>
              <a:ea typeface="HGSMinchoE" panose="02020900000000000000" pitchFamily="18" charset="-128"/>
            </a:endParaRPr>
          </a:p>
          <a:p>
            <a:r>
              <a:rPr lang="ja-JP" altLang="en-US" sz="2800">
                <a:solidFill>
                  <a:srgbClr val="FF0000"/>
                </a:solidFill>
                <a:latin typeface="HGSMinchoE" panose="02020900000000000000" pitchFamily="18" charset="-128"/>
                <a:ea typeface="HGSMinchoE" panose="02020900000000000000" pitchFamily="18" charset="-128"/>
              </a:rPr>
              <a:t>　組織はやがて消滅する</a:t>
            </a:r>
          </a:p>
          <a:p>
            <a:endParaRPr kumimoji="1" lang="en-US" altLang="ja-JP" sz="2800" dirty="0">
              <a:latin typeface="HGSMinchoE" panose="02020900000000000000" pitchFamily="18" charset="-128"/>
              <a:ea typeface="HGSMinchoE" panose="02020900000000000000" pitchFamily="18" charset="-128"/>
            </a:endParaRPr>
          </a:p>
        </p:txBody>
      </p:sp>
      <p:sp>
        <p:nvSpPr>
          <p:cNvPr id="11" name="テキスト ボックス 10">
            <a:extLst>
              <a:ext uri="{FF2B5EF4-FFF2-40B4-BE49-F238E27FC236}">
                <a16:creationId xmlns:a16="http://schemas.microsoft.com/office/drawing/2014/main" id="{77198809-6008-AE5F-B6A1-D34F27C9C130}"/>
              </a:ext>
            </a:extLst>
          </p:cNvPr>
          <p:cNvSpPr txBox="1"/>
          <p:nvPr/>
        </p:nvSpPr>
        <p:spPr>
          <a:xfrm>
            <a:off x="231874" y="5478362"/>
            <a:ext cx="11403950" cy="707886"/>
          </a:xfrm>
          <a:prstGeom prst="rect">
            <a:avLst/>
          </a:prstGeom>
          <a:noFill/>
        </p:spPr>
        <p:txBody>
          <a:bodyPr wrap="square" rtlCol="0">
            <a:spAutoFit/>
          </a:bodyPr>
          <a:lstStyle/>
          <a:p>
            <a:r>
              <a:rPr lang="ja-JP" altLang="en-US" sz="4000">
                <a:ln w="3175">
                  <a:noFill/>
                </a:ln>
                <a:latin typeface="HGSMinchoE" panose="02020900000000000000" pitchFamily="18" charset="-128"/>
                <a:ea typeface="HGSMinchoE" panose="02020900000000000000" pitchFamily="18" charset="-128"/>
              </a:rPr>
              <a:t>「事業継承」があるように</a:t>
            </a:r>
            <a:r>
              <a:rPr kumimoji="1" lang="ja-JP" altLang="en-US" sz="4000">
                <a:ln w="3175">
                  <a:noFill/>
                </a:ln>
                <a:latin typeface="HGSMinchoE" panose="02020900000000000000" pitchFamily="18" charset="-128"/>
                <a:ea typeface="HGSMinchoE" panose="02020900000000000000" pitchFamily="18" charset="-128"/>
              </a:rPr>
              <a:t>「クラブ継承」が必要</a:t>
            </a:r>
            <a:endParaRPr kumimoji="1" lang="en-US" altLang="ja-JP" sz="4000" dirty="0">
              <a:ln w="3175">
                <a:noFill/>
              </a:ln>
              <a:latin typeface="HGSMinchoE" panose="02020900000000000000" pitchFamily="18" charset="-128"/>
              <a:ea typeface="HGSMinchoE" panose="02020900000000000000" pitchFamily="18" charset="-128"/>
            </a:endParaRPr>
          </a:p>
        </p:txBody>
      </p:sp>
      <p:sp>
        <p:nvSpPr>
          <p:cNvPr id="12" name="二等辺三角形 9">
            <a:extLst>
              <a:ext uri="{FF2B5EF4-FFF2-40B4-BE49-F238E27FC236}">
                <a16:creationId xmlns:a16="http://schemas.microsoft.com/office/drawing/2014/main" id="{A645D684-171B-13F0-7723-2E6F30055AF1}"/>
              </a:ext>
            </a:extLst>
          </p:cNvPr>
          <p:cNvSpPr/>
          <p:nvPr/>
        </p:nvSpPr>
        <p:spPr>
          <a:xfrm rot="19749756">
            <a:off x="4583760" y="2506344"/>
            <a:ext cx="700155" cy="603582"/>
          </a:xfrm>
          <a:prstGeom prst="triangl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400">
              <a:solidFill>
                <a:schemeClr val="tx1"/>
              </a:solidFill>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9695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a:solidFill>
                  <a:schemeClr val="bg1"/>
                </a:solidFill>
                <a:latin typeface="HGS明朝E" panose="02020900000000000000" pitchFamily="18" charset="-128"/>
                <a:ea typeface="HGS明朝E" panose="02020900000000000000" pitchFamily="18" charset="-128"/>
              </a:rPr>
              <a:t>結びに</a:t>
            </a:r>
            <a:endParaRPr kumimoji="1" lang="ja-JP" altLang="en-US" sz="5400" dirty="0">
              <a:solidFill>
                <a:schemeClr val="bg1"/>
              </a:solidFill>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9" name="コンテンツ プレースホルダ 2">
            <a:extLst>
              <a:ext uri="{FF2B5EF4-FFF2-40B4-BE49-F238E27FC236}">
                <a16:creationId xmlns:a16="http://schemas.microsoft.com/office/drawing/2014/main" id="{382D709C-E6AC-DFC3-5A62-BC3ECF6DD84A}"/>
              </a:ext>
            </a:extLst>
          </p:cNvPr>
          <p:cNvSpPr>
            <a:spLocks noGrp="1"/>
          </p:cNvSpPr>
          <p:nvPr>
            <p:ph idx="1"/>
          </p:nvPr>
        </p:nvSpPr>
        <p:spPr bwMode="auto">
          <a:xfrm>
            <a:off x="449943" y="1423933"/>
            <a:ext cx="11292114" cy="4943248"/>
          </a:xfrm>
          <a:ln>
            <a:miter lim="800000"/>
            <a:headEnd/>
            <a:tailEnd/>
          </a:ln>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defRPr/>
            </a:pPr>
            <a:r>
              <a:rPr kumimoji="1" lang="ja-JP" altLang="en-US" sz="4000">
                <a:solidFill>
                  <a:srgbClr val="FF0000"/>
                </a:solidFill>
                <a:latin typeface="HGSMinchoE" panose="02020900000000000000" pitchFamily="18" charset="-128"/>
                <a:ea typeface="HGSMinchoE" panose="02020900000000000000" pitchFamily="18" charset="-128"/>
              </a:rPr>
              <a:t>奉仕するものは、行動しなければならない。</a:t>
            </a:r>
            <a:endParaRPr kumimoji="1" lang="en-US" altLang="ja-JP" sz="4000" dirty="0">
              <a:solidFill>
                <a:srgbClr val="FF0000"/>
              </a:solidFill>
              <a:latin typeface="HGSMinchoE" panose="02020900000000000000" pitchFamily="18" charset="-128"/>
              <a:ea typeface="HGSMinchoE" panose="02020900000000000000" pitchFamily="18" charset="-128"/>
            </a:endParaRPr>
          </a:p>
          <a:p>
            <a:pPr eaLnBrk="1" hangingPunct="1">
              <a:lnSpc>
                <a:spcPct val="80000"/>
              </a:lnSpc>
              <a:buFontTx/>
              <a:buNone/>
              <a:defRPr/>
            </a:pPr>
            <a:endParaRPr lang="en-US" altLang="ja-JP" sz="16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4000">
                <a:latin typeface="HGSMinchoE" panose="02020900000000000000" pitchFamily="18" charset="-128"/>
                <a:ea typeface="HGSMinchoE" panose="02020900000000000000" pitchFamily="18" charset="-128"/>
              </a:rPr>
              <a:t>ロータリーとは、</a:t>
            </a:r>
            <a:endParaRPr lang="en-US" altLang="ja-JP" sz="40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4000">
                <a:latin typeface="HGSMinchoE" panose="02020900000000000000" pitchFamily="18" charset="-128"/>
                <a:ea typeface="HGSMinchoE" panose="02020900000000000000" pitchFamily="18" charset="-128"/>
              </a:rPr>
              <a:t>単に心構えのことを言うのではなく、</a:t>
            </a:r>
            <a:endParaRPr lang="en-US" altLang="ja-JP" sz="40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4000">
                <a:latin typeface="HGSMinchoE" panose="02020900000000000000" pitchFamily="18" charset="-128"/>
                <a:ea typeface="HGSMinchoE" panose="02020900000000000000" pitchFamily="18" charset="-128"/>
              </a:rPr>
              <a:t>ロータリーの哲学もそれを客観的な行動に</a:t>
            </a:r>
            <a:endParaRPr lang="en-US" altLang="ja-JP" sz="40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4000">
                <a:latin typeface="HGSMinchoE" panose="02020900000000000000" pitchFamily="18" charset="-128"/>
                <a:ea typeface="HGSMinchoE" panose="02020900000000000000" pitchFamily="18" charset="-128"/>
              </a:rPr>
              <a:t>表さなければならない。</a:t>
            </a:r>
            <a:endParaRPr lang="en-US" altLang="ja-JP" sz="40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4000">
                <a:latin typeface="HGSMinchoE" panose="02020900000000000000" pitchFamily="18" charset="-128"/>
                <a:ea typeface="HGSMinchoE" panose="02020900000000000000" pitchFamily="18" charset="-128"/>
              </a:rPr>
              <a:t>ロータリアン個人もロータリークラブも、</a:t>
            </a:r>
            <a:endParaRPr lang="en-US" altLang="ja-JP" sz="4000" dirty="0">
              <a:latin typeface="HGSMinchoE" panose="02020900000000000000" pitchFamily="18" charset="-128"/>
              <a:ea typeface="HGSMinchoE" panose="02020900000000000000" pitchFamily="18" charset="-128"/>
            </a:endParaRPr>
          </a:p>
          <a:p>
            <a:pPr eaLnBrk="1" hangingPunct="1">
              <a:lnSpc>
                <a:spcPct val="80000"/>
              </a:lnSpc>
              <a:buFontTx/>
              <a:buNone/>
              <a:defRPr/>
            </a:pPr>
            <a:r>
              <a:rPr lang="ja-JP" altLang="en-US" sz="4000">
                <a:latin typeface="HGSMinchoE" panose="02020900000000000000" pitchFamily="18" charset="-128"/>
                <a:ea typeface="HGSMinchoE" panose="02020900000000000000" pitchFamily="18" charset="-128"/>
              </a:rPr>
              <a:t>奉仕の理論を実践に移さなければならない。</a:t>
            </a:r>
          </a:p>
        </p:txBody>
      </p:sp>
    </p:spTree>
    <p:extLst>
      <p:ext uri="{BB962C8B-B14F-4D97-AF65-F5344CB8AC3E}">
        <p14:creationId xmlns:p14="http://schemas.microsoft.com/office/powerpoint/2010/main" val="1495838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E8A2A3-9BEC-6353-B5D5-85ADC08917CE}"/>
              </a:ext>
            </a:extLst>
          </p:cNvPr>
          <p:cNvPicPr>
            <a:picLocks noChangeAspect="1"/>
          </p:cNvPicPr>
          <p:nvPr/>
        </p:nvPicPr>
        <p:blipFill>
          <a:blip r:embed="rId3"/>
          <a:stretch>
            <a:fillRect/>
          </a:stretch>
        </p:blipFill>
        <p:spPr>
          <a:xfrm>
            <a:off x="1" y="-369075"/>
            <a:ext cx="12191999" cy="7315199"/>
          </a:xfrm>
          <a:prstGeom prst="rect">
            <a:avLst/>
          </a:prstGeom>
        </p:spPr>
      </p:pic>
      <p:sp>
        <p:nvSpPr>
          <p:cNvPr id="10" name="テキスト ボックス 9">
            <a:extLst>
              <a:ext uri="{FF2B5EF4-FFF2-40B4-BE49-F238E27FC236}">
                <a16:creationId xmlns:a16="http://schemas.microsoft.com/office/drawing/2014/main" id="{B97FE85C-B552-4969-BDCA-7EE6F65F76AD}"/>
              </a:ext>
            </a:extLst>
          </p:cNvPr>
          <p:cNvSpPr txBox="1"/>
          <p:nvPr/>
        </p:nvSpPr>
        <p:spPr>
          <a:xfrm>
            <a:off x="0" y="2734527"/>
            <a:ext cx="12192000" cy="1107996"/>
          </a:xfrm>
          <a:prstGeom prst="rect">
            <a:avLst/>
          </a:prstGeom>
          <a:noFill/>
        </p:spPr>
        <p:txBody>
          <a:bodyPr wrap="square" rtlCol="0">
            <a:spAutoFit/>
          </a:bodyPr>
          <a:lstStyle/>
          <a:p>
            <a:r>
              <a:rPr lang="ja-JP" altLang="en-US" sz="6600" b="1">
                <a:ln w="3175">
                  <a:solidFill>
                    <a:schemeClr val="tx1"/>
                  </a:solidFill>
                  <a:prstDash val="solid"/>
                </a:ln>
                <a:solidFill>
                  <a:schemeClr val="bg1"/>
                </a:solidFill>
                <a:latin typeface="+mn-ea"/>
                <a:cs typeface="Segoe UI" panose="020B0502040204020203" pitchFamily="34" charset="0"/>
              </a:rPr>
              <a:t>ご清聴</a:t>
            </a:r>
            <a:r>
              <a:rPr lang="ja-JP" altLang="en-US" sz="6600">
                <a:ln w="3175">
                  <a:solidFill>
                    <a:schemeClr val="tx1"/>
                  </a:solidFill>
                  <a:prstDash val="solid"/>
                </a:ln>
                <a:solidFill>
                  <a:schemeClr val="bg1"/>
                </a:solidFill>
                <a:latin typeface="HGSMinchoE" panose="02020900000000000000" pitchFamily="18" charset="-128"/>
                <a:ea typeface="HGSMinchoE" panose="02020900000000000000" pitchFamily="18" charset="-128"/>
                <a:cs typeface="Segoe UI" panose="020B0502040204020203" pitchFamily="34" charset="0"/>
              </a:rPr>
              <a:t>ありがとう</a:t>
            </a:r>
            <a:r>
              <a:rPr lang="ja-JP" altLang="en-US" sz="6600" b="1">
                <a:ln w="3175">
                  <a:solidFill>
                    <a:schemeClr val="tx1"/>
                  </a:solidFill>
                  <a:prstDash val="solid"/>
                </a:ln>
                <a:solidFill>
                  <a:schemeClr val="bg1"/>
                </a:solidFill>
                <a:latin typeface="+mn-ea"/>
                <a:cs typeface="Segoe UI" panose="020B0502040204020203" pitchFamily="34" charset="0"/>
              </a:rPr>
              <a:t>ございました</a:t>
            </a:r>
          </a:p>
        </p:txBody>
      </p:sp>
    </p:spTree>
    <p:extLst>
      <p:ext uri="{BB962C8B-B14F-4D97-AF65-F5344CB8AC3E}">
        <p14:creationId xmlns:p14="http://schemas.microsoft.com/office/powerpoint/2010/main" val="419134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bg1"/>
                </a:solidFill>
                <a:latin typeface="HGS明朝E" panose="02020900000000000000" pitchFamily="18" charset="-128"/>
                <a:ea typeface="HGS明朝E" panose="02020900000000000000" pitchFamily="18" charset="-128"/>
              </a:rPr>
              <a:t>クラブ会長資格条件</a:t>
            </a:r>
            <a:endParaRPr kumimoji="1" lang="ja-JP" altLang="en-US" sz="5400" dirty="0">
              <a:solidFill>
                <a:schemeClr val="bg1"/>
              </a:solidFill>
              <a:latin typeface="HGS明朝E" panose="02020900000000000000" pitchFamily="18" charset="-128"/>
              <a:ea typeface="HGS明朝E" panose="02020900000000000000" pitchFamily="18" charset="-128"/>
            </a:endParaRP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sp>
        <p:nvSpPr>
          <p:cNvPr id="3" name="コンテンツ プレースホルダー 4"/>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6" name="コンテンツ プレースホルダー 5">
            <a:extLst>
              <a:ext uri="{FF2B5EF4-FFF2-40B4-BE49-F238E27FC236}">
                <a16:creationId xmlns:a16="http://schemas.microsoft.com/office/drawing/2014/main" id="{5995CFF7-3842-6FD1-30DF-223A7E18791E}"/>
              </a:ext>
            </a:extLst>
          </p:cNvPr>
          <p:cNvSpPr>
            <a:spLocks noGrp="1"/>
          </p:cNvSpPr>
          <p:nvPr>
            <p:ph idx="1"/>
          </p:nvPr>
        </p:nvSpPr>
        <p:spPr>
          <a:xfrm>
            <a:off x="449943" y="1158394"/>
            <a:ext cx="11258279" cy="5450798"/>
          </a:xfrm>
        </p:spPr>
        <p:txBody>
          <a:bodyPr>
            <a:normAutofit fontScale="92500"/>
          </a:bodyPr>
          <a:lstStyle/>
          <a:p>
            <a:pPr marL="0" indent="0">
              <a:buNone/>
            </a:pPr>
            <a:r>
              <a:rPr lang="ja-JP" altLang="en-US" sz="3000" b="1">
                <a:latin typeface="HGSMinchoE" panose="02020900000000000000" pitchFamily="18" charset="-128"/>
                <a:ea typeface="HGSMinchoE" panose="02020900000000000000" pitchFamily="18" charset="-128"/>
              </a:rPr>
              <a:t>＜クラブ</a:t>
            </a:r>
            <a:r>
              <a:rPr lang="ja-JP" altLang="en-US" sz="3000" b="1" dirty="0">
                <a:latin typeface="HGSMinchoE" panose="02020900000000000000" pitchFamily="18" charset="-128"/>
                <a:ea typeface="HGSMinchoE" panose="02020900000000000000" pitchFamily="18" charset="-128"/>
              </a:rPr>
              <a:t>会長の</a:t>
            </a:r>
            <a:r>
              <a:rPr lang="ja-JP" altLang="en-US" sz="3000" b="1">
                <a:latin typeface="HGSMinchoE" panose="02020900000000000000" pitchFamily="18" charset="-128"/>
                <a:ea typeface="HGSMinchoE" panose="02020900000000000000" pitchFamily="18" charset="-128"/>
              </a:rPr>
              <a:t>資格条件＞</a:t>
            </a:r>
            <a:endParaRPr lang="en-US" altLang="ja-JP" sz="3000" b="1" dirty="0">
              <a:latin typeface="HGSMinchoE" panose="02020900000000000000" pitchFamily="18" charset="-128"/>
              <a:ea typeface="HGSMinchoE" panose="02020900000000000000" pitchFamily="18" charset="-128"/>
            </a:endParaRPr>
          </a:p>
          <a:p>
            <a:pPr marL="0" indent="0">
              <a:buNone/>
            </a:pPr>
            <a:endParaRPr lang="en-US" altLang="ja-JP" sz="1600" b="1" dirty="0">
              <a:latin typeface="HGSMinchoE" panose="02020900000000000000" pitchFamily="18" charset="-128"/>
              <a:ea typeface="HGSMinchoE" panose="02020900000000000000" pitchFamily="18" charset="-128"/>
            </a:endParaRPr>
          </a:p>
          <a:p>
            <a:pPr marL="0" indent="0">
              <a:buNone/>
            </a:pPr>
            <a:r>
              <a:rPr lang="ja-JP" altLang="en-US" sz="3200" b="1" dirty="0">
                <a:latin typeface="HGSMinchoE" panose="02020900000000000000" pitchFamily="18" charset="-128"/>
                <a:ea typeface="HGSMinchoE" panose="02020900000000000000" pitchFamily="18" charset="-128"/>
              </a:rPr>
              <a:t>１．リーダーとしての技能を備えていること</a:t>
            </a:r>
            <a:endParaRPr lang="en-US" altLang="ja-JP" sz="3200" b="1" dirty="0">
              <a:latin typeface="HGSMinchoE" panose="02020900000000000000" pitchFamily="18" charset="-128"/>
              <a:ea typeface="HGSMinchoE" panose="02020900000000000000" pitchFamily="18" charset="-128"/>
            </a:endParaRPr>
          </a:p>
          <a:p>
            <a:pPr marL="0" indent="0">
              <a:buNone/>
            </a:pPr>
            <a:r>
              <a:rPr lang="ja-JP" altLang="en-US" sz="3200" b="1" dirty="0">
                <a:latin typeface="HGSMinchoE" panose="02020900000000000000" pitchFamily="18" charset="-128"/>
                <a:ea typeface="HGSMinchoE" panose="02020900000000000000" pitchFamily="18" charset="-128"/>
              </a:rPr>
              <a:t>２．クラブの活動を指導し、実施する十分な時間を割く</a:t>
            </a:r>
            <a:r>
              <a:rPr lang="ja-JP" altLang="en-US" sz="3200" b="1">
                <a:latin typeface="HGSMinchoE" panose="02020900000000000000" pitchFamily="18" charset="-128"/>
                <a:ea typeface="HGSMinchoE" panose="02020900000000000000" pitchFamily="18" charset="-128"/>
              </a:rPr>
              <a:t>ことが</a:t>
            </a:r>
            <a:endParaRPr lang="en-US" altLang="ja-JP" sz="3200" b="1" dirty="0">
              <a:latin typeface="HGSMinchoE" panose="02020900000000000000" pitchFamily="18" charset="-128"/>
              <a:ea typeface="HGSMinchoE" panose="02020900000000000000" pitchFamily="18" charset="-128"/>
            </a:endParaRPr>
          </a:p>
          <a:p>
            <a:pPr marL="0" indent="0">
              <a:buNone/>
            </a:pPr>
            <a:r>
              <a:rPr lang="ja-JP" altLang="en-US" sz="3200" b="1">
                <a:latin typeface="HGSMinchoE" panose="02020900000000000000" pitchFamily="18" charset="-128"/>
                <a:ea typeface="HGSMinchoE" panose="02020900000000000000" pitchFamily="18" charset="-128"/>
              </a:rPr>
              <a:t>　　出来る</a:t>
            </a:r>
            <a:r>
              <a:rPr lang="ja-JP" altLang="en-US" sz="3200" b="1" dirty="0">
                <a:latin typeface="HGSMinchoE" panose="02020900000000000000" pitchFamily="18" charset="-128"/>
                <a:ea typeface="HGSMinchoE" panose="02020900000000000000" pitchFamily="18" charset="-128"/>
              </a:rPr>
              <a:t>こと</a:t>
            </a:r>
            <a:endParaRPr lang="en-US" altLang="ja-JP" sz="3200" b="1" dirty="0">
              <a:latin typeface="HGSMinchoE" panose="02020900000000000000" pitchFamily="18" charset="-128"/>
              <a:ea typeface="HGSMinchoE" panose="02020900000000000000" pitchFamily="18" charset="-128"/>
            </a:endParaRPr>
          </a:p>
          <a:p>
            <a:pPr marL="0" indent="0">
              <a:buNone/>
            </a:pPr>
            <a:r>
              <a:rPr lang="ja-JP" altLang="en-US" sz="3200" b="1" dirty="0">
                <a:latin typeface="HGSMinchoE" panose="02020900000000000000" pitchFamily="18" charset="-128"/>
                <a:ea typeface="HGSMinchoE" panose="02020900000000000000" pitchFamily="18" charset="-128"/>
              </a:rPr>
              <a:t>３．理事あるいは一つないし複数の主要な委員会の</a:t>
            </a:r>
            <a:r>
              <a:rPr lang="ja-JP" altLang="en-US" sz="3200" b="1">
                <a:latin typeface="HGSMinchoE" panose="02020900000000000000" pitchFamily="18" charset="-128"/>
                <a:ea typeface="HGSMinchoE" panose="02020900000000000000" pitchFamily="18" charset="-128"/>
              </a:rPr>
              <a:t>委員長か</a:t>
            </a:r>
            <a:endParaRPr lang="en-US" altLang="ja-JP" sz="3200" b="1" dirty="0">
              <a:latin typeface="HGSMinchoE" panose="02020900000000000000" pitchFamily="18" charset="-128"/>
              <a:ea typeface="HGSMinchoE" panose="02020900000000000000" pitchFamily="18" charset="-128"/>
            </a:endParaRPr>
          </a:p>
          <a:p>
            <a:pPr marL="0" indent="0">
              <a:buNone/>
            </a:pPr>
            <a:r>
              <a:rPr lang="ja-JP" altLang="en-US" sz="3200" b="1">
                <a:latin typeface="HGSMinchoE" panose="02020900000000000000" pitchFamily="18" charset="-128"/>
                <a:ea typeface="HGSMinchoE" panose="02020900000000000000" pitchFamily="18" charset="-128"/>
              </a:rPr>
              <a:t>　　委員、もしく</a:t>
            </a:r>
            <a:r>
              <a:rPr lang="ja-JP" altLang="en-US" sz="3200" b="1" dirty="0">
                <a:latin typeface="HGSMinchoE" panose="02020900000000000000" pitchFamily="18" charset="-128"/>
                <a:ea typeface="HGSMinchoE" panose="02020900000000000000" pitchFamily="18" charset="-128"/>
              </a:rPr>
              <a:t>はクラブ幹事を務めたことがあること</a:t>
            </a:r>
            <a:endParaRPr lang="en-US" altLang="ja-JP" sz="3200" b="1" dirty="0">
              <a:latin typeface="HGSMinchoE" panose="02020900000000000000" pitchFamily="18" charset="-128"/>
              <a:ea typeface="HGSMinchoE" panose="02020900000000000000" pitchFamily="18" charset="-128"/>
            </a:endParaRPr>
          </a:p>
          <a:p>
            <a:pPr marL="0" indent="0">
              <a:buNone/>
            </a:pPr>
            <a:r>
              <a:rPr lang="ja-JP" altLang="en-US" sz="3200" b="1" dirty="0">
                <a:latin typeface="HGSMinchoE" panose="02020900000000000000" pitchFamily="18" charset="-128"/>
                <a:ea typeface="HGSMinchoE" panose="02020900000000000000" pitchFamily="18" charset="-128"/>
              </a:rPr>
              <a:t>４．クラブの定款と細則に関して実際的な知識を有すること</a:t>
            </a:r>
            <a:endParaRPr lang="en-US" altLang="ja-JP" sz="3200" b="1" dirty="0">
              <a:latin typeface="HGSMinchoE" panose="02020900000000000000" pitchFamily="18" charset="-128"/>
              <a:ea typeface="HGSMinchoE" panose="02020900000000000000" pitchFamily="18" charset="-128"/>
            </a:endParaRPr>
          </a:p>
          <a:p>
            <a:pPr marL="0" indent="0">
              <a:buNone/>
            </a:pPr>
            <a:r>
              <a:rPr lang="ja-JP" altLang="en-US" sz="3200" b="1" dirty="0">
                <a:latin typeface="HGSMinchoE" panose="02020900000000000000" pitchFamily="18" charset="-128"/>
                <a:ea typeface="HGSMinchoE" panose="02020900000000000000" pitchFamily="18" charset="-128"/>
              </a:rPr>
              <a:t>５．</a:t>
            </a:r>
            <a:r>
              <a:rPr lang="en-US" altLang="ja-JP" sz="3200" b="1" dirty="0">
                <a:latin typeface="HGSMinchoE" panose="02020900000000000000" pitchFamily="18" charset="-128"/>
                <a:ea typeface="HGSMinchoE" panose="02020900000000000000" pitchFamily="18" charset="-128"/>
              </a:rPr>
              <a:t>1</a:t>
            </a:r>
            <a:r>
              <a:rPr lang="ja-JP" altLang="en-US" sz="3200" b="1" dirty="0">
                <a:latin typeface="HGSMinchoE" panose="02020900000000000000" pitchFamily="18" charset="-128"/>
                <a:ea typeface="HGSMinchoE" panose="02020900000000000000" pitchFamily="18" charset="-128"/>
              </a:rPr>
              <a:t>回以上、地区大会と国際大会に出席したことがある</a:t>
            </a:r>
            <a:endParaRPr lang="en-US" altLang="ja-JP" sz="3200" b="1" dirty="0">
              <a:latin typeface="HGSMinchoE" panose="02020900000000000000" pitchFamily="18" charset="-128"/>
              <a:ea typeface="HGSMinchoE" panose="02020900000000000000" pitchFamily="18" charset="-128"/>
            </a:endParaRPr>
          </a:p>
          <a:p>
            <a:pPr marL="0" indent="0">
              <a:buNone/>
            </a:pPr>
            <a:r>
              <a:rPr lang="ja-JP" altLang="en-US" sz="3200" dirty="0">
                <a:latin typeface="HGSMinchoE" panose="02020900000000000000" pitchFamily="18" charset="-128"/>
                <a:ea typeface="HGSMinchoE" panose="02020900000000000000" pitchFamily="18" charset="-128"/>
              </a:rPr>
              <a:t>　　　　　　　　　　　　　　　　　</a:t>
            </a:r>
            <a:r>
              <a:rPr lang="en-US" altLang="ja-JP" sz="3200" dirty="0">
                <a:latin typeface="HGSMinchoE" panose="02020900000000000000" pitchFamily="18" charset="-128"/>
                <a:ea typeface="HGSMinchoE" panose="02020900000000000000" pitchFamily="18" charset="-128"/>
              </a:rPr>
              <a:t>(</a:t>
            </a:r>
            <a:r>
              <a:rPr lang="ja-JP" altLang="en-US" sz="3200" dirty="0">
                <a:latin typeface="HGSMinchoE" panose="02020900000000000000" pitchFamily="18" charset="-128"/>
                <a:ea typeface="HGSMinchoE" panose="02020900000000000000" pitchFamily="18" charset="-128"/>
              </a:rPr>
              <a:t>ロータリー章典</a:t>
            </a:r>
            <a:r>
              <a:rPr lang="en-US" altLang="ja-JP" sz="3200" dirty="0">
                <a:latin typeface="HGSMinchoE" panose="02020900000000000000" pitchFamily="18" charset="-128"/>
                <a:ea typeface="HGSMinchoE" panose="02020900000000000000" pitchFamily="18" charset="-128"/>
              </a:rPr>
              <a:t>10.020)</a:t>
            </a:r>
            <a:endParaRPr lang="ja-JP" altLang="en-US" sz="3200" dirty="0">
              <a:latin typeface="HGSMinchoE" panose="02020900000000000000" pitchFamily="18" charset="-128"/>
              <a:ea typeface="HGSMinchoE" panose="02020900000000000000" pitchFamily="18" charset="-128"/>
            </a:endParaRPr>
          </a:p>
        </p:txBody>
      </p:sp>
    </p:spTree>
    <p:extLst>
      <p:ext uri="{BB962C8B-B14F-4D97-AF65-F5344CB8AC3E}">
        <p14:creationId xmlns:p14="http://schemas.microsoft.com/office/powerpoint/2010/main" val="153108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FA834-7F82-4B13-77C7-FC5E60A28693}"/>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9500725E-7FE2-F9FC-6592-ABB01A9D0AE0}"/>
              </a:ext>
            </a:extLst>
          </p:cNvPr>
          <p:cNvSpPr/>
          <p:nvPr/>
        </p:nvSpPr>
        <p:spPr>
          <a:xfrm>
            <a:off x="1" y="2621"/>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bg1"/>
                </a:solidFill>
                <a:latin typeface="HGS明朝E" panose="02020900000000000000" pitchFamily="18" charset="-128"/>
                <a:ea typeface="HGS明朝E" panose="02020900000000000000" pitchFamily="18" charset="-128"/>
              </a:rPr>
              <a:t>クラブ会長となるための準備</a:t>
            </a:r>
            <a:endParaRPr kumimoji="1" lang="ja-JP" altLang="en-US" sz="5400" dirty="0">
              <a:solidFill>
                <a:schemeClr val="bg1"/>
              </a:solidFill>
              <a:latin typeface="HGS明朝E" panose="02020900000000000000" pitchFamily="18" charset="-128"/>
              <a:ea typeface="HGS明朝E" panose="02020900000000000000" pitchFamily="18" charset="-128"/>
            </a:endParaRPr>
          </a:p>
        </p:txBody>
      </p:sp>
      <p:sp>
        <p:nvSpPr>
          <p:cNvPr id="3" name="コンテンツ プレースホルダー 4">
            <a:extLst>
              <a:ext uri="{FF2B5EF4-FFF2-40B4-BE49-F238E27FC236}">
                <a16:creationId xmlns:a16="http://schemas.microsoft.com/office/drawing/2014/main" id="{59A733EA-81D0-2425-3E84-23BF4DC44FA6}"/>
              </a:ext>
            </a:extLst>
          </p:cNvPr>
          <p:cNvSpPr txBox="1"/>
          <p:nvPr/>
        </p:nvSpPr>
        <p:spPr>
          <a:xfrm>
            <a:off x="435429" y="1233714"/>
            <a:ext cx="11306628" cy="49432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4400" b="1" dirty="0">
              <a:latin typeface="HGS明朝E" panose="02020900000000000000" pitchFamily="18" charset="-128"/>
              <a:ea typeface="HGS明朝E" panose="02020900000000000000" pitchFamily="18" charset="-128"/>
            </a:endParaRPr>
          </a:p>
        </p:txBody>
      </p:sp>
      <p:sp>
        <p:nvSpPr>
          <p:cNvPr id="8" name="テキスト ボックス 7">
            <a:extLst>
              <a:ext uri="{FF2B5EF4-FFF2-40B4-BE49-F238E27FC236}">
                <a16:creationId xmlns:a16="http://schemas.microsoft.com/office/drawing/2014/main" id="{67AADC0B-A377-18AF-5722-36810A1AE3FC}"/>
              </a:ext>
            </a:extLst>
          </p:cNvPr>
          <p:cNvSpPr txBox="1"/>
          <p:nvPr/>
        </p:nvSpPr>
        <p:spPr>
          <a:xfrm>
            <a:off x="592588" y="1318081"/>
            <a:ext cx="11096626" cy="597599"/>
          </a:xfrm>
          <a:prstGeom prst="rect">
            <a:avLst/>
          </a:prstGeom>
          <a:noFill/>
        </p:spPr>
        <p:txBody>
          <a:bodyPr wrap="square">
            <a:spAutoFit/>
          </a:bodyPr>
          <a:lstStyle/>
          <a:p>
            <a:pPr marL="12700" marR="5080">
              <a:lnSpc>
                <a:spcPct val="100000"/>
              </a:lnSpc>
              <a:spcBef>
                <a:spcPts val="100"/>
              </a:spcBef>
            </a:pPr>
            <a:r>
              <a:rPr lang="ja-JP" altLang="en-US" sz="1600" spc="-100" dirty="0">
                <a:solidFill>
                  <a:srgbClr val="25408F"/>
                </a:solidFill>
                <a:latin typeface="Microsoft JhengHei"/>
                <a:cs typeface="Microsoft JhengHei"/>
              </a:rPr>
              <a:t>以下は、リーダーシップスキルを磨き、クラブ会長への期待事項について理解を深めるための</a:t>
            </a:r>
            <a:r>
              <a:rPr lang="ja-JP" altLang="en-US" sz="1600" spc="-85" dirty="0">
                <a:solidFill>
                  <a:srgbClr val="25408F"/>
                </a:solidFill>
                <a:latin typeface="Microsoft JhengHei"/>
                <a:cs typeface="Microsoft JhengHei"/>
              </a:rPr>
              <a:t>一連のプロセスです。</a:t>
            </a:r>
            <a:endParaRPr lang="en-US" altLang="ja-JP" sz="1600" spc="-85" dirty="0">
              <a:solidFill>
                <a:srgbClr val="25408F"/>
              </a:solidFill>
              <a:latin typeface="Microsoft JhengHei"/>
              <a:cs typeface="Microsoft JhengHei"/>
            </a:endParaRPr>
          </a:p>
          <a:p>
            <a:pPr marL="12700" marR="5080">
              <a:lnSpc>
                <a:spcPct val="100000"/>
              </a:lnSpc>
              <a:spcBef>
                <a:spcPts val="100"/>
              </a:spcBef>
            </a:pPr>
            <a:r>
              <a:rPr lang="ja-JP" altLang="en-US" sz="1600" spc="-85" dirty="0">
                <a:solidFill>
                  <a:srgbClr val="25408F"/>
                </a:solidFill>
                <a:latin typeface="Microsoft JhengHei"/>
                <a:cs typeface="Microsoft JhengHei"/>
              </a:rPr>
              <a:t>下記の実行項目に加え、自身のこれまでの知識と経験、地区のリソース等を活用しながら、就任への準備を整えましょう。</a:t>
            </a:r>
            <a:endParaRPr lang="ja-JP" altLang="en-US" sz="1600" dirty="0">
              <a:latin typeface="Microsoft JhengHei"/>
              <a:cs typeface="Microsoft JhengHei"/>
            </a:endParaRPr>
          </a:p>
        </p:txBody>
      </p:sp>
      <p:grpSp>
        <p:nvGrpSpPr>
          <p:cNvPr id="9" name="object 17">
            <a:extLst>
              <a:ext uri="{FF2B5EF4-FFF2-40B4-BE49-F238E27FC236}">
                <a16:creationId xmlns:a16="http://schemas.microsoft.com/office/drawing/2014/main" id="{3C2FD579-05F5-884A-5DCD-65377D2175D3}"/>
              </a:ext>
            </a:extLst>
          </p:cNvPr>
          <p:cNvGrpSpPr/>
          <p:nvPr/>
        </p:nvGrpSpPr>
        <p:grpSpPr>
          <a:xfrm>
            <a:off x="349692" y="2127256"/>
            <a:ext cx="11503740" cy="1772483"/>
            <a:chOff x="420674" y="2293371"/>
            <a:chExt cx="9836150" cy="1403350"/>
          </a:xfrm>
        </p:grpSpPr>
        <p:sp>
          <p:nvSpPr>
            <p:cNvPr id="11" name="object 18">
              <a:extLst>
                <a:ext uri="{FF2B5EF4-FFF2-40B4-BE49-F238E27FC236}">
                  <a16:creationId xmlns:a16="http://schemas.microsoft.com/office/drawing/2014/main" id="{C4A8AA7F-E905-DCCE-16F9-801B4751A3B3}"/>
                </a:ext>
              </a:extLst>
            </p:cNvPr>
            <p:cNvSpPr/>
            <p:nvPr/>
          </p:nvSpPr>
          <p:spPr>
            <a:xfrm>
              <a:off x="7798371" y="2293371"/>
              <a:ext cx="2458085" cy="1189355"/>
            </a:xfrm>
            <a:custGeom>
              <a:avLst/>
              <a:gdLst/>
              <a:ahLst/>
              <a:cxnLst/>
              <a:rect l="l" t="t" r="r" b="b"/>
              <a:pathLst>
                <a:path w="2458084" h="1189354">
                  <a:moveTo>
                    <a:pt x="2295893" y="0"/>
                  </a:moveTo>
                  <a:lnTo>
                    <a:pt x="162153" y="0"/>
                  </a:lnTo>
                  <a:lnTo>
                    <a:pt x="119049" y="5792"/>
                  </a:lnTo>
                  <a:lnTo>
                    <a:pt x="80314" y="22140"/>
                  </a:lnTo>
                  <a:lnTo>
                    <a:pt x="47496" y="47496"/>
                  </a:lnTo>
                  <a:lnTo>
                    <a:pt x="22140" y="80314"/>
                  </a:lnTo>
                  <a:lnTo>
                    <a:pt x="5792" y="119049"/>
                  </a:lnTo>
                  <a:lnTo>
                    <a:pt x="0" y="162153"/>
                  </a:lnTo>
                  <a:lnTo>
                    <a:pt x="0" y="1026794"/>
                  </a:lnTo>
                  <a:lnTo>
                    <a:pt x="5792" y="1069903"/>
                  </a:lnTo>
                  <a:lnTo>
                    <a:pt x="22140" y="1108639"/>
                  </a:lnTo>
                  <a:lnTo>
                    <a:pt x="47496" y="1141456"/>
                  </a:lnTo>
                  <a:lnTo>
                    <a:pt x="80314" y="1166811"/>
                  </a:lnTo>
                  <a:lnTo>
                    <a:pt x="119049" y="1183156"/>
                  </a:lnTo>
                  <a:lnTo>
                    <a:pt x="162153" y="1188948"/>
                  </a:lnTo>
                  <a:lnTo>
                    <a:pt x="2295893" y="1188948"/>
                  </a:lnTo>
                  <a:lnTo>
                    <a:pt x="2338997" y="1183156"/>
                  </a:lnTo>
                  <a:lnTo>
                    <a:pt x="2377732" y="1166811"/>
                  </a:lnTo>
                  <a:lnTo>
                    <a:pt x="2410550" y="1141456"/>
                  </a:lnTo>
                  <a:lnTo>
                    <a:pt x="2435906" y="1108639"/>
                  </a:lnTo>
                  <a:lnTo>
                    <a:pt x="2452254" y="1069903"/>
                  </a:lnTo>
                  <a:lnTo>
                    <a:pt x="2458046" y="1026794"/>
                  </a:lnTo>
                  <a:lnTo>
                    <a:pt x="2458046" y="162153"/>
                  </a:lnTo>
                  <a:lnTo>
                    <a:pt x="2452254" y="119049"/>
                  </a:lnTo>
                  <a:lnTo>
                    <a:pt x="2435906" y="80314"/>
                  </a:lnTo>
                  <a:lnTo>
                    <a:pt x="2410550" y="47496"/>
                  </a:lnTo>
                  <a:lnTo>
                    <a:pt x="2377732" y="22140"/>
                  </a:lnTo>
                  <a:lnTo>
                    <a:pt x="2338997" y="5792"/>
                  </a:lnTo>
                  <a:lnTo>
                    <a:pt x="2295893" y="0"/>
                  </a:lnTo>
                  <a:close/>
                </a:path>
              </a:pathLst>
            </a:custGeom>
            <a:solidFill>
              <a:srgbClr val="4681C2"/>
            </a:solidFill>
          </p:spPr>
          <p:txBody>
            <a:bodyPr wrap="square" lIns="0" tIns="0" rIns="0" bIns="0" rtlCol="0"/>
            <a:lstStyle/>
            <a:p>
              <a:endParaRPr sz="1632"/>
            </a:p>
          </p:txBody>
        </p:sp>
        <p:pic>
          <p:nvPicPr>
            <p:cNvPr id="12" name="object 19">
              <a:extLst>
                <a:ext uri="{FF2B5EF4-FFF2-40B4-BE49-F238E27FC236}">
                  <a16:creationId xmlns:a16="http://schemas.microsoft.com/office/drawing/2014/main" id="{3E414579-7C76-EBFE-F434-610799BB51B4}"/>
                </a:ext>
              </a:extLst>
            </p:cNvPr>
            <p:cNvPicPr/>
            <p:nvPr/>
          </p:nvPicPr>
          <p:blipFill>
            <a:blip r:embed="rId3" cstate="print"/>
            <a:stretch>
              <a:fillRect/>
            </a:stretch>
          </p:blipFill>
          <p:spPr>
            <a:xfrm>
              <a:off x="8950323" y="2570354"/>
              <a:ext cx="136601" cy="136601"/>
            </a:xfrm>
            <a:prstGeom prst="rect">
              <a:avLst/>
            </a:prstGeom>
          </p:spPr>
        </p:pic>
        <p:sp>
          <p:nvSpPr>
            <p:cNvPr id="13" name="object 20">
              <a:extLst>
                <a:ext uri="{FF2B5EF4-FFF2-40B4-BE49-F238E27FC236}">
                  <a16:creationId xmlns:a16="http://schemas.microsoft.com/office/drawing/2014/main" id="{E28543C6-1F9E-BE95-43A7-473722250038}"/>
                </a:ext>
              </a:extLst>
            </p:cNvPr>
            <p:cNvSpPr/>
            <p:nvPr/>
          </p:nvSpPr>
          <p:spPr>
            <a:xfrm>
              <a:off x="8910057" y="2492254"/>
              <a:ext cx="217170" cy="255270"/>
            </a:xfrm>
            <a:custGeom>
              <a:avLst/>
              <a:gdLst/>
              <a:ahLst/>
              <a:cxnLst/>
              <a:rect l="l" t="t" r="r" b="b"/>
              <a:pathLst>
                <a:path w="217170" h="255269">
                  <a:moveTo>
                    <a:pt x="27457" y="52654"/>
                  </a:moveTo>
                  <a:lnTo>
                    <a:pt x="23202" y="52654"/>
                  </a:lnTo>
                  <a:lnTo>
                    <a:pt x="1523" y="74333"/>
                  </a:lnTo>
                  <a:lnTo>
                    <a:pt x="1523" y="78574"/>
                  </a:lnTo>
                  <a:lnTo>
                    <a:pt x="14833" y="91884"/>
                  </a:lnTo>
                  <a:lnTo>
                    <a:pt x="8561" y="104373"/>
                  </a:lnTo>
                  <a:lnTo>
                    <a:pt x="3902" y="117702"/>
                  </a:lnTo>
                  <a:lnTo>
                    <a:pt x="999" y="131751"/>
                  </a:lnTo>
                  <a:lnTo>
                    <a:pt x="0" y="146405"/>
                  </a:lnTo>
                  <a:lnTo>
                    <a:pt x="8545" y="188626"/>
                  </a:lnTo>
                  <a:lnTo>
                    <a:pt x="31835" y="223142"/>
                  </a:lnTo>
                  <a:lnTo>
                    <a:pt x="66351" y="246432"/>
                  </a:lnTo>
                  <a:lnTo>
                    <a:pt x="108572" y="254977"/>
                  </a:lnTo>
                  <a:lnTo>
                    <a:pt x="150786" y="246432"/>
                  </a:lnTo>
                  <a:lnTo>
                    <a:pt x="172938" y="231482"/>
                  </a:lnTo>
                  <a:lnTo>
                    <a:pt x="108572" y="231482"/>
                  </a:lnTo>
                  <a:lnTo>
                    <a:pt x="75479" y="224786"/>
                  </a:lnTo>
                  <a:lnTo>
                    <a:pt x="48429" y="206536"/>
                  </a:lnTo>
                  <a:lnTo>
                    <a:pt x="30178" y="179490"/>
                  </a:lnTo>
                  <a:lnTo>
                    <a:pt x="23482" y="146405"/>
                  </a:lnTo>
                  <a:lnTo>
                    <a:pt x="30178" y="113318"/>
                  </a:lnTo>
                  <a:lnTo>
                    <a:pt x="48429" y="86267"/>
                  </a:lnTo>
                  <a:lnTo>
                    <a:pt x="75479" y="68013"/>
                  </a:lnTo>
                  <a:lnTo>
                    <a:pt x="97027" y="63652"/>
                  </a:lnTo>
                  <a:lnTo>
                    <a:pt x="38455" y="63652"/>
                  </a:lnTo>
                  <a:lnTo>
                    <a:pt x="27457" y="52654"/>
                  </a:lnTo>
                  <a:close/>
                </a:path>
                <a:path w="217170" h="255269">
                  <a:moveTo>
                    <a:pt x="173434" y="61315"/>
                  </a:moveTo>
                  <a:lnTo>
                    <a:pt x="108572" y="61315"/>
                  </a:lnTo>
                  <a:lnTo>
                    <a:pt x="141652" y="68013"/>
                  </a:lnTo>
                  <a:lnTo>
                    <a:pt x="168698" y="86267"/>
                  </a:lnTo>
                  <a:lnTo>
                    <a:pt x="186951" y="113318"/>
                  </a:lnTo>
                  <a:lnTo>
                    <a:pt x="193649" y="146405"/>
                  </a:lnTo>
                  <a:lnTo>
                    <a:pt x="186951" y="179490"/>
                  </a:lnTo>
                  <a:lnTo>
                    <a:pt x="168698" y="206536"/>
                  </a:lnTo>
                  <a:lnTo>
                    <a:pt x="141652" y="224786"/>
                  </a:lnTo>
                  <a:lnTo>
                    <a:pt x="108572" y="231482"/>
                  </a:lnTo>
                  <a:lnTo>
                    <a:pt x="172938" y="231482"/>
                  </a:lnTo>
                  <a:lnTo>
                    <a:pt x="185297" y="223142"/>
                  </a:lnTo>
                  <a:lnTo>
                    <a:pt x="208586" y="188626"/>
                  </a:lnTo>
                  <a:lnTo>
                    <a:pt x="217131" y="146405"/>
                  </a:lnTo>
                  <a:lnTo>
                    <a:pt x="210294" y="108493"/>
                  </a:lnTo>
                  <a:lnTo>
                    <a:pt x="191444" y="76412"/>
                  </a:lnTo>
                  <a:lnTo>
                    <a:pt x="173434" y="61315"/>
                  </a:lnTo>
                  <a:close/>
                </a:path>
                <a:path w="217170" h="255269">
                  <a:moveTo>
                    <a:pt x="127685" y="33210"/>
                  </a:moveTo>
                  <a:lnTo>
                    <a:pt x="89446" y="33210"/>
                  </a:lnTo>
                  <a:lnTo>
                    <a:pt x="89446" y="39623"/>
                  </a:lnTo>
                  <a:lnTo>
                    <a:pt x="75383" y="43117"/>
                  </a:lnTo>
                  <a:lnTo>
                    <a:pt x="62107" y="48371"/>
                  </a:lnTo>
                  <a:lnTo>
                    <a:pt x="49753" y="55258"/>
                  </a:lnTo>
                  <a:lnTo>
                    <a:pt x="38455" y="63652"/>
                  </a:lnTo>
                  <a:lnTo>
                    <a:pt x="97027" y="63652"/>
                  </a:lnTo>
                  <a:lnTo>
                    <a:pt x="108572" y="61315"/>
                  </a:lnTo>
                  <a:lnTo>
                    <a:pt x="173434" y="61315"/>
                  </a:lnTo>
                  <a:lnTo>
                    <a:pt x="163102" y="52654"/>
                  </a:lnTo>
                  <a:lnTo>
                    <a:pt x="127685" y="39623"/>
                  </a:lnTo>
                  <a:lnTo>
                    <a:pt x="127685" y="33210"/>
                  </a:lnTo>
                  <a:close/>
                </a:path>
                <a:path w="217170" h="255269">
                  <a:moveTo>
                    <a:pt x="142100" y="0"/>
                  </a:moveTo>
                  <a:lnTo>
                    <a:pt x="75031" y="0"/>
                  </a:lnTo>
                  <a:lnTo>
                    <a:pt x="72021" y="2997"/>
                  </a:lnTo>
                  <a:lnTo>
                    <a:pt x="72021" y="31711"/>
                  </a:lnTo>
                  <a:lnTo>
                    <a:pt x="73532" y="33210"/>
                  </a:lnTo>
                  <a:lnTo>
                    <a:pt x="143598" y="33210"/>
                  </a:lnTo>
                  <a:lnTo>
                    <a:pt x="145110" y="31711"/>
                  </a:lnTo>
                  <a:lnTo>
                    <a:pt x="145110" y="2997"/>
                  </a:lnTo>
                  <a:lnTo>
                    <a:pt x="142100" y="0"/>
                  </a:lnTo>
                  <a:close/>
                </a:path>
              </a:pathLst>
            </a:custGeom>
            <a:solidFill>
              <a:srgbClr val="FFFFFF"/>
            </a:solidFill>
          </p:spPr>
          <p:txBody>
            <a:bodyPr wrap="square" lIns="0" tIns="0" rIns="0" bIns="0" rtlCol="0"/>
            <a:lstStyle/>
            <a:p>
              <a:endParaRPr sz="1632"/>
            </a:p>
          </p:txBody>
        </p:sp>
        <p:sp>
          <p:nvSpPr>
            <p:cNvPr id="15" name="object 21">
              <a:extLst>
                <a:ext uri="{FF2B5EF4-FFF2-40B4-BE49-F238E27FC236}">
                  <a16:creationId xmlns:a16="http://schemas.microsoft.com/office/drawing/2014/main" id="{87F7580D-753E-3D86-97E3-A5696EEF2DA6}"/>
                </a:ext>
              </a:extLst>
            </p:cNvPr>
            <p:cNvSpPr/>
            <p:nvPr/>
          </p:nvSpPr>
          <p:spPr>
            <a:xfrm>
              <a:off x="8633109" y="3400225"/>
              <a:ext cx="788670" cy="296545"/>
            </a:xfrm>
            <a:custGeom>
              <a:avLst/>
              <a:gdLst/>
              <a:ahLst/>
              <a:cxnLst/>
              <a:rect l="l" t="t" r="r" b="b"/>
              <a:pathLst>
                <a:path w="788670" h="296545">
                  <a:moveTo>
                    <a:pt x="788568" y="0"/>
                  </a:moveTo>
                  <a:lnTo>
                    <a:pt x="742008" y="15898"/>
                  </a:lnTo>
                  <a:lnTo>
                    <a:pt x="694573" y="29834"/>
                  </a:lnTo>
                  <a:lnTo>
                    <a:pt x="646311" y="41759"/>
                  </a:lnTo>
                  <a:lnTo>
                    <a:pt x="597269" y="51623"/>
                  </a:lnTo>
                  <a:lnTo>
                    <a:pt x="547498" y="59380"/>
                  </a:lnTo>
                  <a:lnTo>
                    <a:pt x="497044" y="64981"/>
                  </a:lnTo>
                  <a:lnTo>
                    <a:pt x="445957" y="68377"/>
                  </a:lnTo>
                  <a:lnTo>
                    <a:pt x="394284" y="69519"/>
                  </a:lnTo>
                  <a:lnTo>
                    <a:pt x="342611" y="68377"/>
                  </a:lnTo>
                  <a:lnTo>
                    <a:pt x="291523" y="64981"/>
                  </a:lnTo>
                  <a:lnTo>
                    <a:pt x="241070" y="59380"/>
                  </a:lnTo>
                  <a:lnTo>
                    <a:pt x="191298" y="51623"/>
                  </a:lnTo>
                  <a:lnTo>
                    <a:pt x="142257" y="41759"/>
                  </a:lnTo>
                  <a:lnTo>
                    <a:pt x="93994" y="29834"/>
                  </a:lnTo>
                  <a:lnTo>
                    <a:pt x="46559" y="15898"/>
                  </a:lnTo>
                  <a:lnTo>
                    <a:pt x="0" y="0"/>
                  </a:lnTo>
                  <a:lnTo>
                    <a:pt x="394284" y="296011"/>
                  </a:lnTo>
                  <a:lnTo>
                    <a:pt x="788568" y="0"/>
                  </a:lnTo>
                  <a:close/>
                </a:path>
              </a:pathLst>
            </a:custGeom>
            <a:solidFill>
              <a:srgbClr val="4681C2"/>
            </a:solidFill>
          </p:spPr>
          <p:txBody>
            <a:bodyPr wrap="square" lIns="0" tIns="0" rIns="0" bIns="0" rtlCol="0"/>
            <a:lstStyle/>
            <a:p>
              <a:endParaRPr sz="1632"/>
            </a:p>
          </p:txBody>
        </p:sp>
        <p:sp>
          <p:nvSpPr>
            <p:cNvPr id="16" name="object 22">
              <a:extLst>
                <a:ext uri="{FF2B5EF4-FFF2-40B4-BE49-F238E27FC236}">
                  <a16:creationId xmlns:a16="http://schemas.microsoft.com/office/drawing/2014/main" id="{523AB84C-B7CD-0BB1-57E1-995CB9A0F8D8}"/>
                </a:ext>
              </a:extLst>
            </p:cNvPr>
            <p:cNvSpPr/>
            <p:nvPr/>
          </p:nvSpPr>
          <p:spPr>
            <a:xfrm>
              <a:off x="2953631" y="2293371"/>
              <a:ext cx="2459355" cy="1189355"/>
            </a:xfrm>
            <a:custGeom>
              <a:avLst/>
              <a:gdLst/>
              <a:ahLst/>
              <a:cxnLst/>
              <a:rect l="l" t="t" r="r" b="b"/>
              <a:pathLst>
                <a:path w="2459354" h="1189354">
                  <a:moveTo>
                    <a:pt x="2360993" y="0"/>
                  </a:moveTo>
                  <a:lnTo>
                    <a:pt x="98234" y="0"/>
                  </a:lnTo>
                  <a:lnTo>
                    <a:pt x="71392" y="1964"/>
                  </a:lnTo>
                  <a:lnTo>
                    <a:pt x="45864" y="7661"/>
                  </a:lnTo>
                  <a:lnTo>
                    <a:pt x="21962" y="16791"/>
                  </a:lnTo>
                  <a:lnTo>
                    <a:pt x="0" y="29057"/>
                  </a:lnTo>
                  <a:lnTo>
                    <a:pt x="30319" y="54465"/>
                  </a:lnTo>
                  <a:lnTo>
                    <a:pt x="53573" y="85928"/>
                  </a:lnTo>
                  <a:lnTo>
                    <a:pt x="68471" y="122229"/>
                  </a:lnTo>
                  <a:lnTo>
                    <a:pt x="73723" y="162153"/>
                  </a:lnTo>
                  <a:lnTo>
                    <a:pt x="73723" y="1026794"/>
                  </a:lnTo>
                  <a:lnTo>
                    <a:pt x="68471" y="1066725"/>
                  </a:lnTo>
                  <a:lnTo>
                    <a:pt x="53573" y="1103031"/>
                  </a:lnTo>
                  <a:lnTo>
                    <a:pt x="30319" y="1134495"/>
                  </a:lnTo>
                  <a:lnTo>
                    <a:pt x="0" y="1159903"/>
                  </a:lnTo>
                  <a:lnTo>
                    <a:pt x="21962" y="1172167"/>
                  </a:lnTo>
                  <a:lnTo>
                    <a:pt x="45864" y="1181293"/>
                  </a:lnTo>
                  <a:lnTo>
                    <a:pt x="71392" y="1186985"/>
                  </a:lnTo>
                  <a:lnTo>
                    <a:pt x="98234" y="1188948"/>
                  </a:lnTo>
                  <a:lnTo>
                    <a:pt x="2360993" y="1188948"/>
                  </a:lnTo>
                  <a:lnTo>
                    <a:pt x="2387833" y="1186985"/>
                  </a:lnTo>
                  <a:lnTo>
                    <a:pt x="2413357" y="1181295"/>
                  </a:lnTo>
                  <a:lnTo>
                    <a:pt x="2437254" y="1172173"/>
                  </a:lnTo>
                  <a:lnTo>
                    <a:pt x="2459215" y="1159916"/>
                  </a:lnTo>
                  <a:lnTo>
                    <a:pt x="2428902" y="1134506"/>
                  </a:lnTo>
                  <a:lnTo>
                    <a:pt x="2405653" y="1103037"/>
                  </a:lnTo>
                  <a:lnTo>
                    <a:pt x="2390756" y="1066727"/>
                  </a:lnTo>
                  <a:lnTo>
                    <a:pt x="2385504" y="1026794"/>
                  </a:lnTo>
                  <a:lnTo>
                    <a:pt x="2385504" y="162153"/>
                  </a:lnTo>
                  <a:lnTo>
                    <a:pt x="2390756" y="122222"/>
                  </a:lnTo>
                  <a:lnTo>
                    <a:pt x="2405653" y="85915"/>
                  </a:lnTo>
                  <a:lnTo>
                    <a:pt x="2428902" y="54447"/>
                  </a:lnTo>
                  <a:lnTo>
                    <a:pt x="2459215" y="29032"/>
                  </a:lnTo>
                  <a:lnTo>
                    <a:pt x="2437254" y="16775"/>
                  </a:lnTo>
                  <a:lnTo>
                    <a:pt x="2413357" y="7653"/>
                  </a:lnTo>
                  <a:lnTo>
                    <a:pt x="2387833" y="1962"/>
                  </a:lnTo>
                  <a:lnTo>
                    <a:pt x="2360993" y="0"/>
                  </a:lnTo>
                  <a:close/>
                </a:path>
              </a:pathLst>
            </a:custGeom>
            <a:solidFill>
              <a:srgbClr val="5DB15B"/>
            </a:solidFill>
          </p:spPr>
          <p:txBody>
            <a:bodyPr wrap="square" lIns="0" tIns="0" rIns="0" bIns="0" rtlCol="0"/>
            <a:lstStyle/>
            <a:p>
              <a:endParaRPr sz="1632"/>
            </a:p>
          </p:txBody>
        </p:sp>
        <p:pic>
          <p:nvPicPr>
            <p:cNvPr id="17" name="object 23">
              <a:extLst>
                <a:ext uri="{FF2B5EF4-FFF2-40B4-BE49-F238E27FC236}">
                  <a16:creationId xmlns:a16="http://schemas.microsoft.com/office/drawing/2014/main" id="{925F8105-BD4D-4C4E-8EBB-BF99AD0331A5}"/>
                </a:ext>
              </a:extLst>
            </p:cNvPr>
            <p:cNvPicPr/>
            <p:nvPr/>
          </p:nvPicPr>
          <p:blipFill>
            <a:blip r:embed="rId4" cstate="print"/>
            <a:stretch>
              <a:fillRect/>
            </a:stretch>
          </p:blipFill>
          <p:spPr>
            <a:xfrm>
              <a:off x="3966839" y="2502526"/>
              <a:ext cx="267760" cy="237821"/>
            </a:xfrm>
            <a:prstGeom prst="rect">
              <a:avLst/>
            </a:prstGeom>
          </p:spPr>
        </p:pic>
        <p:sp>
          <p:nvSpPr>
            <p:cNvPr id="18" name="object 24">
              <a:extLst>
                <a:ext uri="{FF2B5EF4-FFF2-40B4-BE49-F238E27FC236}">
                  <a16:creationId xmlns:a16="http://schemas.microsoft.com/office/drawing/2014/main" id="{12892967-34D5-2024-2CBF-575D9E2A0712}"/>
                </a:ext>
              </a:extLst>
            </p:cNvPr>
            <p:cNvSpPr/>
            <p:nvPr/>
          </p:nvSpPr>
          <p:spPr>
            <a:xfrm>
              <a:off x="3712442" y="3400225"/>
              <a:ext cx="788670" cy="296545"/>
            </a:xfrm>
            <a:custGeom>
              <a:avLst/>
              <a:gdLst/>
              <a:ahLst/>
              <a:cxnLst/>
              <a:rect l="l" t="t" r="r" b="b"/>
              <a:pathLst>
                <a:path w="788670" h="296545">
                  <a:moveTo>
                    <a:pt x="788568" y="0"/>
                  </a:moveTo>
                  <a:lnTo>
                    <a:pt x="742008" y="15898"/>
                  </a:lnTo>
                  <a:lnTo>
                    <a:pt x="694573" y="29834"/>
                  </a:lnTo>
                  <a:lnTo>
                    <a:pt x="646311" y="41759"/>
                  </a:lnTo>
                  <a:lnTo>
                    <a:pt x="597269" y="51623"/>
                  </a:lnTo>
                  <a:lnTo>
                    <a:pt x="547498" y="59380"/>
                  </a:lnTo>
                  <a:lnTo>
                    <a:pt x="497044" y="64981"/>
                  </a:lnTo>
                  <a:lnTo>
                    <a:pt x="445957" y="68377"/>
                  </a:lnTo>
                  <a:lnTo>
                    <a:pt x="394284" y="69519"/>
                  </a:lnTo>
                  <a:lnTo>
                    <a:pt x="342611" y="68377"/>
                  </a:lnTo>
                  <a:lnTo>
                    <a:pt x="291523" y="64981"/>
                  </a:lnTo>
                  <a:lnTo>
                    <a:pt x="241070" y="59380"/>
                  </a:lnTo>
                  <a:lnTo>
                    <a:pt x="191298" y="51623"/>
                  </a:lnTo>
                  <a:lnTo>
                    <a:pt x="142257" y="41759"/>
                  </a:lnTo>
                  <a:lnTo>
                    <a:pt x="93994" y="29834"/>
                  </a:lnTo>
                  <a:lnTo>
                    <a:pt x="46559" y="15898"/>
                  </a:lnTo>
                  <a:lnTo>
                    <a:pt x="0" y="0"/>
                  </a:lnTo>
                  <a:lnTo>
                    <a:pt x="394284" y="296011"/>
                  </a:lnTo>
                  <a:lnTo>
                    <a:pt x="788568" y="0"/>
                  </a:lnTo>
                  <a:close/>
                </a:path>
              </a:pathLst>
            </a:custGeom>
            <a:solidFill>
              <a:srgbClr val="5DB15B"/>
            </a:solidFill>
          </p:spPr>
          <p:txBody>
            <a:bodyPr wrap="square" lIns="0" tIns="0" rIns="0" bIns="0" rtlCol="0"/>
            <a:lstStyle/>
            <a:p>
              <a:endParaRPr sz="1632"/>
            </a:p>
          </p:txBody>
        </p:sp>
        <p:sp>
          <p:nvSpPr>
            <p:cNvPr id="20" name="object 25">
              <a:extLst>
                <a:ext uri="{FF2B5EF4-FFF2-40B4-BE49-F238E27FC236}">
                  <a16:creationId xmlns:a16="http://schemas.microsoft.com/office/drawing/2014/main" id="{461AE9CB-9990-AEB2-C3CA-2FB13AE0DFFD}"/>
                </a:ext>
              </a:extLst>
            </p:cNvPr>
            <p:cNvSpPr/>
            <p:nvPr/>
          </p:nvSpPr>
          <p:spPr>
            <a:xfrm>
              <a:off x="420674" y="2293371"/>
              <a:ext cx="2533015" cy="1189355"/>
            </a:xfrm>
            <a:custGeom>
              <a:avLst/>
              <a:gdLst/>
              <a:ahLst/>
              <a:cxnLst/>
              <a:rect l="l" t="t" r="r" b="b"/>
              <a:pathLst>
                <a:path w="2533015" h="1189354">
                  <a:moveTo>
                    <a:pt x="2434717" y="0"/>
                  </a:moveTo>
                  <a:lnTo>
                    <a:pt x="171958" y="0"/>
                  </a:lnTo>
                  <a:lnTo>
                    <a:pt x="126244" y="5792"/>
                  </a:lnTo>
                  <a:lnTo>
                    <a:pt x="85167" y="22140"/>
                  </a:lnTo>
                  <a:lnTo>
                    <a:pt x="50365" y="47496"/>
                  </a:lnTo>
                  <a:lnTo>
                    <a:pt x="23477" y="80314"/>
                  </a:lnTo>
                  <a:lnTo>
                    <a:pt x="6142" y="119049"/>
                  </a:lnTo>
                  <a:lnTo>
                    <a:pt x="0" y="162153"/>
                  </a:lnTo>
                  <a:lnTo>
                    <a:pt x="0" y="1026794"/>
                  </a:lnTo>
                  <a:lnTo>
                    <a:pt x="6142" y="1069903"/>
                  </a:lnTo>
                  <a:lnTo>
                    <a:pt x="23477" y="1108639"/>
                  </a:lnTo>
                  <a:lnTo>
                    <a:pt x="50365" y="1141456"/>
                  </a:lnTo>
                  <a:lnTo>
                    <a:pt x="85167" y="1166811"/>
                  </a:lnTo>
                  <a:lnTo>
                    <a:pt x="126244" y="1183156"/>
                  </a:lnTo>
                  <a:lnTo>
                    <a:pt x="171958" y="1188948"/>
                  </a:lnTo>
                  <a:lnTo>
                    <a:pt x="2434717" y="1188948"/>
                  </a:lnTo>
                  <a:lnTo>
                    <a:pt x="2461558" y="1186985"/>
                  </a:lnTo>
                  <a:lnTo>
                    <a:pt x="2487087" y="1181293"/>
                  </a:lnTo>
                  <a:lnTo>
                    <a:pt x="2510989" y="1172167"/>
                  </a:lnTo>
                  <a:lnTo>
                    <a:pt x="2532951" y="1159903"/>
                  </a:lnTo>
                  <a:lnTo>
                    <a:pt x="2502631" y="1134495"/>
                  </a:lnTo>
                  <a:lnTo>
                    <a:pt x="2479378" y="1103031"/>
                  </a:lnTo>
                  <a:lnTo>
                    <a:pt x="2464480" y="1066725"/>
                  </a:lnTo>
                  <a:lnTo>
                    <a:pt x="2459228" y="1026794"/>
                  </a:lnTo>
                  <a:lnTo>
                    <a:pt x="2459228" y="162153"/>
                  </a:lnTo>
                  <a:lnTo>
                    <a:pt x="2464480" y="122229"/>
                  </a:lnTo>
                  <a:lnTo>
                    <a:pt x="2479378" y="85928"/>
                  </a:lnTo>
                  <a:lnTo>
                    <a:pt x="2502631" y="54465"/>
                  </a:lnTo>
                  <a:lnTo>
                    <a:pt x="2532951" y="29057"/>
                  </a:lnTo>
                  <a:lnTo>
                    <a:pt x="2510989" y="16791"/>
                  </a:lnTo>
                  <a:lnTo>
                    <a:pt x="2487087" y="7661"/>
                  </a:lnTo>
                  <a:lnTo>
                    <a:pt x="2461558" y="1964"/>
                  </a:lnTo>
                  <a:lnTo>
                    <a:pt x="2434717" y="0"/>
                  </a:lnTo>
                  <a:close/>
                </a:path>
              </a:pathLst>
            </a:custGeom>
            <a:solidFill>
              <a:srgbClr val="9E1F63"/>
            </a:solidFill>
          </p:spPr>
          <p:txBody>
            <a:bodyPr wrap="square" lIns="0" tIns="0" rIns="0" bIns="0" rtlCol="0"/>
            <a:lstStyle/>
            <a:p>
              <a:endParaRPr sz="1632"/>
            </a:p>
          </p:txBody>
        </p:sp>
        <p:sp>
          <p:nvSpPr>
            <p:cNvPr id="21" name="object 26">
              <a:extLst>
                <a:ext uri="{FF2B5EF4-FFF2-40B4-BE49-F238E27FC236}">
                  <a16:creationId xmlns:a16="http://schemas.microsoft.com/office/drawing/2014/main" id="{C9E4B7AE-4E2B-3CA8-DEDC-66F036DF894A}"/>
                </a:ext>
              </a:extLst>
            </p:cNvPr>
            <p:cNvSpPr/>
            <p:nvPr/>
          </p:nvSpPr>
          <p:spPr>
            <a:xfrm>
              <a:off x="2879905" y="2322422"/>
              <a:ext cx="147955" cy="1130935"/>
            </a:xfrm>
            <a:custGeom>
              <a:avLst/>
              <a:gdLst/>
              <a:ahLst/>
              <a:cxnLst/>
              <a:rect l="l" t="t" r="r" b="b"/>
              <a:pathLst>
                <a:path w="147955" h="1130935">
                  <a:moveTo>
                    <a:pt x="73723" y="0"/>
                  </a:moveTo>
                  <a:lnTo>
                    <a:pt x="43403" y="25407"/>
                  </a:lnTo>
                  <a:lnTo>
                    <a:pt x="20150" y="56872"/>
                  </a:lnTo>
                  <a:lnTo>
                    <a:pt x="5252" y="93177"/>
                  </a:lnTo>
                  <a:lnTo>
                    <a:pt x="0" y="133108"/>
                  </a:lnTo>
                  <a:lnTo>
                    <a:pt x="0" y="997750"/>
                  </a:lnTo>
                  <a:lnTo>
                    <a:pt x="5252" y="1037673"/>
                  </a:lnTo>
                  <a:lnTo>
                    <a:pt x="20150" y="1073975"/>
                  </a:lnTo>
                  <a:lnTo>
                    <a:pt x="43403" y="1105438"/>
                  </a:lnTo>
                  <a:lnTo>
                    <a:pt x="73723" y="1130846"/>
                  </a:lnTo>
                  <a:lnTo>
                    <a:pt x="104043" y="1105438"/>
                  </a:lnTo>
                  <a:lnTo>
                    <a:pt x="127296" y="1073975"/>
                  </a:lnTo>
                  <a:lnTo>
                    <a:pt x="142194" y="1037673"/>
                  </a:lnTo>
                  <a:lnTo>
                    <a:pt x="147447" y="997750"/>
                  </a:lnTo>
                  <a:lnTo>
                    <a:pt x="147447" y="133108"/>
                  </a:lnTo>
                  <a:lnTo>
                    <a:pt x="142194" y="93177"/>
                  </a:lnTo>
                  <a:lnTo>
                    <a:pt x="127296" y="56872"/>
                  </a:lnTo>
                  <a:lnTo>
                    <a:pt x="104043" y="25407"/>
                  </a:lnTo>
                  <a:lnTo>
                    <a:pt x="73723" y="0"/>
                  </a:lnTo>
                  <a:close/>
                </a:path>
              </a:pathLst>
            </a:custGeom>
            <a:solidFill>
              <a:srgbClr val="5C2D37"/>
            </a:solidFill>
          </p:spPr>
          <p:txBody>
            <a:bodyPr wrap="square" lIns="0" tIns="0" rIns="0" bIns="0" rtlCol="0"/>
            <a:lstStyle/>
            <a:p>
              <a:endParaRPr sz="1632"/>
            </a:p>
          </p:txBody>
        </p:sp>
        <p:sp>
          <p:nvSpPr>
            <p:cNvPr id="22" name="object 27">
              <a:extLst>
                <a:ext uri="{FF2B5EF4-FFF2-40B4-BE49-F238E27FC236}">
                  <a16:creationId xmlns:a16="http://schemas.microsoft.com/office/drawing/2014/main" id="{7970598C-E0F3-46F4-8767-0B022C904FEA}"/>
                </a:ext>
              </a:extLst>
            </p:cNvPr>
            <p:cNvSpPr/>
            <p:nvPr/>
          </p:nvSpPr>
          <p:spPr>
            <a:xfrm>
              <a:off x="1529930" y="2506078"/>
              <a:ext cx="220979" cy="227965"/>
            </a:xfrm>
            <a:custGeom>
              <a:avLst/>
              <a:gdLst/>
              <a:ahLst/>
              <a:cxnLst/>
              <a:rect l="l" t="t" r="r" b="b"/>
              <a:pathLst>
                <a:path w="220980" h="227964">
                  <a:moveTo>
                    <a:pt x="123571" y="106260"/>
                  </a:moveTo>
                  <a:lnTo>
                    <a:pt x="117563" y="100253"/>
                  </a:lnTo>
                  <a:lnTo>
                    <a:pt x="110147" y="100253"/>
                  </a:lnTo>
                  <a:lnTo>
                    <a:pt x="102730" y="100253"/>
                  </a:lnTo>
                  <a:lnTo>
                    <a:pt x="96723" y="106260"/>
                  </a:lnTo>
                  <a:lnTo>
                    <a:pt x="96723" y="121094"/>
                  </a:lnTo>
                  <a:lnTo>
                    <a:pt x="102730" y="127101"/>
                  </a:lnTo>
                  <a:lnTo>
                    <a:pt x="117563" y="127101"/>
                  </a:lnTo>
                  <a:lnTo>
                    <a:pt x="123571" y="121094"/>
                  </a:lnTo>
                  <a:lnTo>
                    <a:pt x="123571" y="106260"/>
                  </a:lnTo>
                  <a:close/>
                </a:path>
                <a:path w="220980" h="227964">
                  <a:moveTo>
                    <a:pt x="220878" y="123037"/>
                  </a:moveTo>
                  <a:lnTo>
                    <a:pt x="219329" y="80759"/>
                  </a:lnTo>
                  <a:lnTo>
                    <a:pt x="197180" y="36118"/>
                  </a:lnTo>
                  <a:lnTo>
                    <a:pt x="186283" y="26758"/>
                  </a:lnTo>
                  <a:lnTo>
                    <a:pt x="177368" y="19100"/>
                  </a:lnTo>
                  <a:lnTo>
                    <a:pt x="154622" y="7188"/>
                  </a:lnTo>
                  <a:lnTo>
                    <a:pt x="129730" y="723"/>
                  </a:lnTo>
                  <a:lnTo>
                    <a:pt x="103530" y="0"/>
                  </a:lnTo>
                  <a:lnTo>
                    <a:pt x="65430" y="10121"/>
                  </a:lnTo>
                  <a:lnTo>
                    <a:pt x="33807" y="31940"/>
                  </a:lnTo>
                  <a:lnTo>
                    <a:pt x="11201" y="62966"/>
                  </a:lnTo>
                  <a:lnTo>
                    <a:pt x="127" y="100736"/>
                  </a:lnTo>
                  <a:lnTo>
                    <a:pt x="0" y="124942"/>
                  </a:lnTo>
                  <a:lnTo>
                    <a:pt x="4864" y="148374"/>
                  </a:lnTo>
                  <a:lnTo>
                    <a:pt x="28498" y="189763"/>
                  </a:lnTo>
                  <a:lnTo>
                    <a:pt x="67119" y="217893"/>
                  </a:lnTo>
                  <a:lnTo>
                    <a:pt x="113868" y="227761"/>
                  </a:lnTo>
                  <a:lnTo>
                    <a:pt x="118630" y="227761"/>
                  </a:lnTo>
                  <a:lnTo>
                    <a:pt x="103873" y="200456"/>
                  </a:lnTo>
                  <a:lnTo>
                    <a:pt x="94157" y="199199"/>
                  </a:lnTo>
                  <a:lnTo>
                    <a:pt x="52679" y="176237"/>
                  </a:lnTo>
                  <a:lnTo>
                    <a:pt x="27800" y="130327"/>
                  </a:lnTo>
                  <a:lnTo>
                    <a:pt x="26809" y="103682"/>
                  </a:lnTo>
                  <a:lnTo>
                    <a:pt x="35331" y="75107"/>
                  </a:lnTo>
                  <a:lnTo>
                    <a:pt x="52768" y="51371"/>
                  </a:lnTo>
                  <a:lnTo>
                    <a:pt x="76974" y="34556"/>
                  </a:lnTo>
                  <a:lnTo>
                    <a:pt x="105816" y="26758"/>
                  </a:lnTo>
                  <a:lnTo>
                    <a:pt x="125857" y="27305"/>
                  </a:lnTo>
                  <a:lnTo>
                    <a:pt x="162331" y="41351"/>
                  </a:lnTo>
                  <a:lnTo>
                    <a:pt x="189763" y="74256"/>
                  </a:lnTo>
                  <a:lnTo>
                    <a:pt x="194043" y="129527"/>
                  </a:lnTo>
                  <a:lnTo>
                    <a:pt x="190728" y="134988"/>
                  </a:lnTo>
                  <a:lnTo>
                    <a:pt x="176415" y="139585"/>
                  </a:lnTo>
                  <a:lnTo>
                    <a:pt x="168148" y="132969"/>
                  </a:lnTo>
                  <a:lnTo>
                    <a:pt x="168148" y="83667"/>
                  </a:lnTo>
                  <a:lnTo>
                    <a:pt x="168148" y="67767"/>
                  </a:lnTo>
                  <a:lnTo>
                    <a:pt x="167106" y="66230"/>
                  </a:lnTo>
                  <a:lnTo>
                    <a:pt x="164147" y="61849"/>
                  </a:lnTo>
                  <a:lnTo>
                    <a:pt x="151930" y="58915"/>
                  </a:lnTo>
                  <a:lnTo>
                    <a:pt x="146342" y="61633"/>
                  </a:lnTo>
                  <a:lnTo>
                    <a:pt x="143421" y="66230"/>
                  </a:lnTo>
                  <a:lnTo>
                    <a:pt x="140182" y="64389"/>
                  </a:lnTo>
                  <a:lnTo>
                    <a:pt x="140182" y="122135"/>
                  </a:lnTo>
                  <a:lnTo>
                    <a:pt x="137096" y="129527"/>
                  </a:lnTo>
                  <a:lnTo>
                    <a:pt x="132257" y="135788"/>
                  </a:lnTo>
                  <a:lnTo>
                    <a:pt x="125971" y="140639"/>
                  </a:lnTo>
                  <a:lnTo>
                    <a:pt x="118605" y="143713"/>
                  </a:lnTo>
                  <a:lnTo>
                    <a:pt x="101790" y="143713"/>
                  </a:lnTo>
                  <a:lnTo>
                    <a:pt x="88290" y="135788"/>
                  </a:lnTo>
                  <a:lnTo>
                    <a:pt x="87706" y="134988"/>
                  </a:lnTo>
                  <a:lnTo>
                    <a:pt x="80162" y="122135"/>
                  </a:lnTo>
                  <a:lnTo>
                    <a:pt x="80111" y="105257"/>
                  </a:lnTo>
                  <a:lnTo>
                    <a:pt x="80746" y="103682"/>
                  </a:lnTo>
                  <a:lnTo>
                    <a:pt x="118567" y="83667"/>
                  </a:lnTo>
                  <a:lnTo>
                    <a:pt x="140182" y="122135"/>
                  </a:lnTo>
                  <a:lnTo>
                    <a:pt x="140182" y="64389"/>
                  </a:lnTo>
                  <a:lnTo>
                    <a:pt x="133731" y="60718"/>
                  </a:lnTo>
                  <a:lnTo>
                    <a:pt x="123012" y="57124"/>
                  </a:lnTo>
                  <a:lnTo>
                    <a:pt x="111480" y="55689"/>
                  </a:lnTo>
                  <a:lnTo>
                    <a:pt x="99352" y="56654"/>
                  </a:lnTo>
                  <a:lnTo>
                    <a:pt x="82918" y="62395"/>
                  </a:lnTo>
                  <a:lnTo>
                    <a:pt x="69126" y="72605"/>
                  </a:lnTo>
                  <a:lnTo>
                    <a:pt x="58877" y="86385"/>
                  </a:lnTo>
                  <a:lnTo>
                    <a:pt x="53136" y="102793"/>
                  </a:lnTo>
                  <a:lnTo>
                    <a:pt x="54203" y="129057"/>
                  </a:lnTo>
                  <a:lnTo>
                    <a:pt x="65786" y="151015"/>
                  </a:lnTo>
                  <a:lnTo>
                    <a:pt x="85293" y="166090"/>
                  </a:lnTo>
                  <a:lnTo>
                    <a:pt x="110147" y="171678"/>
                  </a:lnTo>
                  <a:lnTo>
                    <a:pt x="122516" y="170345"/>
                  </a:lnTo>
                  <a:lnTo>
                    <a:pt x="133959" y="166522"/>
                  </a:lnTo>
                  <a:lnTo>
                    <a:pt x="144221" y="160515"/>
                  </a:lnTo>
                  <a:lnTo>
                    <a:pt x="153009" y="152615"/>
                  </a:lnTo>
                  <a:lnTo>
                    <a:pt x="160147" y="158267"/>
                  </a:lnTo>
                  <a:lnTo>
                    <a:pt x="168478" y="162191"/>
                  </a:lnTo>
                  <a:lnTo>
                    <a:pt x="177711" y="164109"/>
                  </a:lnTo>
                  <a:lnTo>
                    <a:pt x="187604" y="163728"/>
                  </a:lnTo>
                  <a:lnTo>
                    <a:pt x="200583" y="158762"/>
                  </a:lnTo>
                  <a:lnTo>
                    <a:pt x="207429" y="152615"/>
                  </a:lnTo>
                  <a:lnTo>
                    <a:pt x="211150" y="149288"/>
                  </a:lnTo>
                  <a:lnTo>
                    <a:pt x="214337" y="143713"/>
                  </a:lnTo>
                  <a:lnTo>
                    <a:pt x="216712" y="139585"/>
                  </a:lnTo>
                  <a:lnTo>
                    <a:pt x="218274" y="136867"/>
                  </a:lnTo>
                  <a:lnTo>
                    <a:pt x="220878" y="123037"/>
                  </a:lnTo>
                  <a:close/>
                </a:path>
              </a:pathLst>
            </a:custGeom>
            <a:solidFill>
              <a:srgbClr val="FFFFFF"/>
            </a:solidFill>
          </p:spPr>
          <p:txBody>
            <a:bodyPr wrap="square" lIns="0" tIns="0" rIns="0" bIns="0" rtlCol="0"/>
            <a:lstStyle/>
            <a:p>
              <a:endParaRPr sz="1632"/>
            </a:p>
          </p:txBody>
        </p:sp>
        <p:sp>
          <p:nvSpPr>
            <p:cNvPr id="23" name="object 28">
              <a:extLst>
                <a:ext uri="{FF2B5EF4-FFF2-40B4-BE49-F238E27FC236}">
                  <a16:creationId xmlns:a16="http://schemas.microsoft.com/office/drawing/2014/main" id="{A20F19E1-8A74-A91C-D193-24CD1388E0B7}"/>
                </a:ext>
              </a:extLst>
            </p:cNvPr>
            <p:cNvSpPr/>
            <p:nvPr/>
          </p:nvSpPr>
          <p:spPr>
            <a:xfrm>
              <a:off x="1295692" y="3400221"/>
              <a:ext cx="714375" cy="268605"/>
            </a:xfrm>
            <a:custGeom>
              <a:avLst/>
              <a:gdLst/>
              <a:ahLst/>
              <a:cxnLst/>
              <a:rect l="l" t="t" r="r" b="b"/>
              <a:pathLst>
                <a:path w="714375" h="268604">
                  <a:moveTo>
                    <a:pt x="714197" y="0"/>
                  </a:moveTo>
                  <a:lnTo>
                    <a:pt x="665938" y="16312"/>
                  </a:lnTo>
                  <a:lnTo>
                    <a:pt x="616652" y="30294"/>
                  </a:lnTo>
                  <a:lnTo>
                    <a:pt x="566403" y="41881"/>
                  </a:lnTo>
                  <a:lnTo>
                    <a:pt x="515258" y="51008"/>
                  </a:lnTo>
                  <a:lnTo>
                    <a:pt x="463282" y="57608"/>
                  </a:lnTo>
                  <a:lnTo>
                    <a:pt x="410540" y="61616"/>
                  </a:lnTo>
                  <a:lnTo>
                    <a:pt x="357098" y="62966"/>
                  </a:lnTo>
                  <a:lnTo>
                    <a:pt x="303656" y="61616"/>
                  </a:lnTo>
                  <a:lnTo>
                    <a:pt x="250914" y="57608"/>
                  </a:lnTo>
                  <a:lnTo>
                    <a:pt x="198938" y="51008"/>
                  </a:lnTo>
                  <a:lnTo>
                    <a:pt x="147793" y="41881"/>
                  </a:lnTo>
                  <a:lnTo>
                    <a:pt x="97545" y="30294"/>
                  </a:lnTo>
                  <a:lnTo>
                    <a:pt x="48258" y="16312"/>
                  </a:lnTo>
                  <a:lnTo>
                    <a:pt x="0" y="0"/>
                  </a:lnTo>
                  <a:lnTo>
                    <a:pt x="357098" y="268097"/>
                  </a:lnTo>
                  <a:lnTo>
                    <a:pt x="714197" y="0"/>
                  </a:lnTo>
                  <a:close/>
                </a:path>
              </a:pathLst>
            </a:custGeom>
            <a:solidFill>
              <a:srgbClr val="9E1F63"/>
            </a:solidFill>
          </p:spPr>
          <p:txBody>
            <a:bodyPr wrap="square" lIns="0" tIns="0" rIns="0" bIns="0" rtlCol="0"/>
            <a:lstStyle/>
            <a:p>
              <a:endParaRPr sz="1632"/>
            </a:p>
          </p:txBody>
        </p:sp>
        <p:sp>
          <p:nvSpPr>
            <p:cNvPr id="24" name="object 29">
              <a:extLst>
                <a:ext uri="{FF2B5EF4-FFF2-40B4-BE49-F238E27FC236}">
                  <a16:creationId xmlns:a16="http://schemas.microsoft.com/office/drawing/2014/main" id="{4882F1BE-7DBE-37CB-6B6E-C437E5420303}"/>
                </a:ext>
              </a:extLst>
            </p:cNvPr>
            <p:cNvSpPr/>
            <p:nvPr/>
          </p:nvSpPr>
          <p:spPr>
            <a:xfrm>
              <a:off x="5412842" y="2293371"/>
              <a:ext cx="2456815" cy="1189355"/>
            </a:xfrm>
            <a:custGeom>
              <a:avLst/>
              <a:gdLst/>
              <a:ahLst/>
              <a:cxnLst/>
              <a:rect l="l" t="t" r="r" b="b"/>
              <a:pathLst>
                <a:path w="2456815" h="1189354">
                  <a:moveTo>
                    <a:pt x="2359901" y="0"/>
                  </a:moveTo>
                  <a:lnTo>
                    <a:pt x="98170" y="0"/>
                  </a:lnTo>
                  <a:lnTo>
                    <a:pt x="71348" y="1962"/>
                  </a:lnTo>
                  <a:lnTo>
                    <a:pt x="45837" y="7653"/>
                  </a:lnTo>
                  <a:lnTo>
                    <a:pt x="21950" y="16775"/>
                  </a:lnTo>
                  <a:lnTo>
                    <a:pt x="0" y="29032"/>
                  </a:lnTo>
                  <a:lnTo>
                    <a:pt x="30327" y="54447"/>
                  </a:lnTo>
                  <a:lnTo>
                    <a:pt x="53584" y="85915"/>
                  </a:lnTo>
                  <a:lnTo>
                    <a:pt x="68483" y="122222"/>
                  </a:lnTo>
                  <a:lnTo>
                    <a:pt x="73736" y="162153"/>
                  </a:lnTo>
                  <a:lnTo>
                    <a:pt x="73736" y="1026794"/>
                  </a:lnTo>
                  <a:lnTo>
                    <a:pt x="68483" y="1066727"/>
                  </a:lnTo>
                  <a:lnTo>
                    <a:pt x="53584" y="1103037"/>
                  </a:lnTo>
                  <a:lnTo>
                    <a:pt x="30327" y="1134506"/>
                  </a:lnTo>
                  <a:lnTo>
                    <a:pt x="0" y="1159916"/>
                  </a:lnTo>
                  <a:lnTo>
                    <a:pt x="21950" y="1172173"/>
                  </a:lnTo>
                  <a:lnTo>
                    <a:pt x="45837" y="1181295"/>
                  </a:lnTo>
                  <a:lnTo>
                    <a:pt x="71348" y="1186985"/>
                  </a:lnTo>
                  <a:lnTo>
                    <a:pt x="98170" y="1188948"/>
                  </a:lnTo>
                  <a:lnTo>
                    <a:pt x="2359901" y="1188948"/>
                  </a:lnTo>
                  <a:lnTo>
                    <a:pt x="2386240" y="1187056"/>
                  </a:lnTo>
                  <a:lnTo>
                    <a:pt x="2411322" y="1181568"/>
                  </a:lnTo>
                  <a:lnTo>
                    <a:pt x="2434848" y="1172762"/>
                  </a:lnTo>
                  <a:lnTo>
                    <a:pt x="2456522" y="1160919"/>
                  </a:lnTo>
                  <a:lnTo>
                    <a:pt x="2427352" y="1135492"/>
                  </a:lnTo>
                  <a:lnTo>
                    <a:pt x="2404957" y="1103825"/>
                  </a:lnTo>
                  <a:lnTo>
                    <a:pt x="2390596" y="1067174"/>
                  </a:lnTo>
                  <a:lnTo>
                    <a:pt x="2385529" y="1026794"/>
                  </a:lnTo>
                  <a:lnTo>
                    <a:pt x="2385529" y="162153"/>
                  </a:lnTo>
                  <a:lnTo>
                    <a:pt x="2390596" y="121779"/>
                  </a:lnTo>
                  <a:lnTo>
                    <a:pt x="2404957" y="85128"/>
                  </a:lnTo>
                  <a:lnTo>
                    <a:pt x="2427352" y="53457"/>
                  </a:lnTo>
                  <a:lnTo>
                    <a:pt x="2456522" y="28028"/>
                  </a:lnTo>
                  <a:lnTo>
                    <a:pt x="2434848" y="16185"/>
                  </a:lnTo>
                  <a:lnTo>
                    <a:pt x="2411322" y="7380"/>
                  </a:lnTo>
                  <a:lnTo>
                    <a:pt x="2386240" y="1891"/>
                  </a:lnTo>
                  <a:lnTo>
                    <a:pt x="2359901" y="0"/>
                  </a:lnTo>
                  <a:close/>
                </a:path>
              </a:pathLst>
            </a:custGeom>
            <a:solidFill>
              <a:srgbClr val="096A7E"/>
            </a:solidFill>
          </p:spPr>
          <p:txBody>
            <a:bodyPr wrap="square" lIns="0" tIns="0" rIns="0" bIns="0" rtlCol="0"/>
            <a:lstStyle/>
            <a:p>
              <a:endParaRPr sz="1632"/>
            </a:p>
          </p:txBody>
        </p:sp>
        <p:sp>
          <p:nvSpPr>
            <p:cNvPr id="25" name="object 30">
              <a:extLst>
                <a:ext uri="{FF2B5EF4-FFF2-40B4-BE49-F238E27FC236}">
                  <a16:creationId xmlns:a16="http://schemas.microsoft.com/office/drawing/2014/main" id="{0E45A437-C24F-CF1F-38EF-2C8C01567390}"/>
                </a:ext>
              </a:extLst>
            </p:cNvPr>
            <p:cNvSpPr/>
            <p:nvPr/>
          </p:nvSpPr>
          <p:spPr>
            <a:xfrm>
              <a:off x="7798376" y="2321403"/>
              <a:ext cx="146685" cy="1133475"/>
            </a:xfrm>
            <a:custGeom>
              <a:avLst/>
              <a:gdLst/>
              <a:ahLst/>
              <a:cxnLst/>
              <a:rect l="l" t="t" r="r" b="b"/>
              <a:pathLst>
                <a:path w="146684" h="1133475">
                  <a:moveTo>
                    <a:pt x="70993" y="0"/>
                  </a:moveTo>
                  <a:lnTo>
                    <a:pt x="41817" y="25428"/>
                  </a:lnTo>
                  <a:lnTo>
                    <a:pt x="19423" y="57099"/>
                  </a:lnTo>
                  <a:lnTo>
                    <a:pt x="5065" y="93751"/>
                  </a:lnTo>
                  <a:lnTo>
                    <a:pt x="0" y="134124"/>
                  </a:lnTo>
                  <a:lnTo>
                    <a:pt x="0" y="998766"/>
                  </a:lnTo>
                  <a:lnTo>
                    <a:pt x="5065" y="1039145"/>
                  </a:lnTo>
                  <a:lnTo>
                    <a:pt x="19423" y="1075796"/>
                  </a:lnTo>
                  <a:lnTo>
                    <a:pt x="41817" y="1107463"/>
                  </a:lnTo>
                  <a:lnTo>
                    <a:pt x="70993" y="1132890"/>
                  </a:lnTo>
                  <a:lnTo>
                    <a:pt x="101917" y="1107463"/>
                  </a:lnTo>
                  <a:lnTo>
                    <a:pt x="125658" y="1075796"/>
                  </a:lnTo>
                  <a:lnTo>
                    <a:pt x="140882" y="1039145"/>
                  </a:lnTo>
                  <a:lnTo>
                    <a:pt x="146253" y="998766"/>
                  </a:lnTo>
                  <a:lnTo>
                    <a:pt x="146253" y="134124"/>
                  </a:lnTo>
                  <a:lnTo>
                    <a:pt x="140882" y="93751"/>
                  </a:lnTo>
                  <a:lnTo>
                    <a:pt x="125658" y="57099"/>
                  </a:lnTo>
                  <a:lnTo>
                    <a:pt x="101917" y="25428"/>
                  </a:lnTo>
                  <a:lnTo>
                    <a:pt x="70993" y="0"/>
                  </a:lnTo>
                  <a:close/>
                </a:path>
              </a:pathLst>
            </a:custGeom>
            <a:solidFill>
              <a:srgbClr val="0A5071"/>
            </a:solidFill>
          </p:spPr>
          <p:txBody>
            <a:bodyPr wrap="square" lIns="0" tIns="0" rIns="0" bIns="0" rtlCol="0"/>
            <a:lstStyle/>
            <a:p>
              <a:endParaRPr sz="1632"/>
            </a:p>
          </p:txBody>
        </p:sp>
        <p:sp>
          <p:nvSpPr>
            <p:cNvPr id="26" name="object 31">
              <a:extLst>
                <a:ext uri="{FF2B5EF4-FFF2-40B4-BE49-F238E27FC236}">
                  <a16:creationId xmlns:a16="http://schemas.microsoft.com/office/drawing/2014/main" id="{762B3FC3-71CE-68AA-4E35-264AE3FE22A6}"/>
                </a:ext>
              </a:extLst>
            </p:cNvPr>
            <p:cNvSpPr/>
            <p:nvPr/>
          </p:nvSpPr>
          <p:spPr>
            <a:xfrm>
              <a:off x="5339133" y="2322409"/>
              <a:ext cx="147955" cy="1130935"/>
            </a:xfrm>
            <a:custGeom>
              <a:avLst/>
              <a:gdLst/>
              <a:ahLst/>
              <a:cxnLst/>
              <a:rect l="l" t="t" r="r" b="b"/>
              <a:pathLst>
                <a:path w="147954" h="1130935">
                  <a:moveTo>
                    <a:pt x="73710" y="0"/>
                  </a:moveTo>
                  <a:lnTo>
                    <a:pt x="43398" y="25409"/>
                  </a:lnTo>
                  <a:lnTo>
                    <a:pt x="20148" y="56878"/>
                  </a:lnTo>
                  <a:lnTo>
                    <a:pt x="5252" y="93188"/>
                  </a:lnTo>
                  <a:lnTo>
                    <a:pt x="0" y="133121"/>
                  </a:lnTo>
                  <a:lnTo>
                    <a:pt x="0" y="997762"/>
                  </a:lnTo>
                  <a:lnTo>
                    <a:pt x="5252" y="1037693"/>
                  </a:lnTo>
                  <a:lnTo>
                    <a:pt x="20148" y="1073999"/>
                  </a:lnTo>
                  <a:lnTo>
                    <a:pt x="43398" y="1105463"/>
                  </a:lnTo>
                  <a:lnTo>
                    <a:pt x="73710" y="1130871"/>
                  </a:lnTo>
                  <a:lnTo>
                    <a:pt x="104032" y="1105463"/>
                  </a:lnTo>
                  <a:lnTo>
                    <a:pt x="127290" y="1073999"/>
                  </a:lnTo>
                  <a:lnTo>
                    <a:pt x="142192" y="1037693"/>
                  </a:lnTo>
                  <a:lnTo>
                    <a:pt x="147446" y="997762"/>
                  </a:lnTo>
                  <a:lnTo>
                    <a:pt x="147446" y="133121"/>
                  </a:lnTo>
                  <a:lnTo>
                    <a:pt x="142192" y="93188"/>
                  </a:lnTo>
                  <a:lnTo>
                    <a:pt x="127290" y="56878"/>
                  </a:lnTo>
                  <a:lnTo>
                    <a:pt x="104032" y="25409"/>
                  </a:lnTo>
                  <a:lnTo>
                    <a:pt x="73710" y="0"/>
                  </a:lnTo>
                  <a:close/>
                </a:path>
              </a:pathLst>
            </a:custGeom>
            <a:solidFill>
              <a:srgbClr val="006344"/>
            </a:solidFill>
          </p:spPr>
          <p:txBody>
            <a:bodyPr wrap="square" lIns="0" tIns="0" rIns="0" bIns="0" rtlCol="0"/>
            <a:lstStyle/>
            <a:p>
              <a:endParaRPr sz="1632"/>
            </a:p>
          </p:txBody>
        </p:sp>
        <p:pic>
          <p:nvPicPr>
            <p:cNvPr id="27" name="object 32">
              <a:extLst>
                <a:ext uri="{FF2B5EF4-FFF2-40B4-BE49-F238E27FC236}">
                  <a16:creationId xmlns:a16="http://schemas.microsoft.com/office/drawing/2014/main" id="{61871566-AEE6-E495-A36D-A9BE9B2001A4}"/>
                </a:ext>
              </a:extLst>
            </p:cNvPr>
            <p:cNvPicPr/>
            <p:nvPr/>
          </p:nvPicPr>
          <p:blipFill>
            <a:blip r:embed="rId5" cstate="print"/>
            <a:stretch>
              <a:fillRect/>
            </a:stretch>
          </p:blipFill>
          <p:spPr>
            <a:xfrm>
              <a:off x="6448846" y="2519636"/>
              <a:ext cx="231534" cy="200228"/>
            </a:xfrm>
            <a:prstGeom prst="rect">
              <a:avLst/>
            </a:prstGeom>
          </p:spPr>
        </p:pic>
        <p:sp>
          <p:nvSpPr>
            <p:cNvPr id="28" name="object 33">
              <a:extLst>
                <a:ext uri="{FF2B5EF4-FFF2-40B4-BE49-F238E27FC236}">
                  <a16:creationId xmlns:a16="http://schemas.microsoft.com/office/drawing/2014/main" id="{EA072D13-0E6E-9289-34BD-974668DF3D7D}"/>
                </a:ext>
              </a:extLst>
            </p:cNvPr>
            <p:cNvSpPr/>
            <p:nvPr/>
          </p:nvSpPr>
          <p:spPr>
            <a:xfrm>
              <a:off x="6157628" y="3400225"/>
              <a:ext cx="788670" cy="296545"/>
            </a:xfrm>
            <a:custGeom>
              <a:avLst/>
              <a:gdLst/>
              <a:ahLst/>
              <a:cxnLst/>
              <a:rect l="l" t="t" r="r" b="b"/>
              <a:pathLst>
                <a:path w="788670" h="296545">
                  <a:moveTo>
                    <a:pt x="788568" y="0"/>
                  </a:moveTo>
                  <a:lnTo>
                    <a:pt x="742008" y="15898"/>
                  </a:lnTo>
                  <a:lnTo>
                    <a:pt x="694573" y="29834"/>
                  </a:lnTo>
                  <a:lnTo>
                    <a:pt x="646311" y="41759"/>
                  </a:lnTo>
                  <a:lnTo>
                    <a:pt x="597269" y="51623"/>
                  </a:lnTo>
                  <a:lnTo>
                    <a:pt x="547498" y="59380"/>
                  </a:lnTo>
                  <a:lnTo>
                    <a:pt x="497044" y="64981"/>
                  </a:lnTo>
                  <a:lnTo>
                    <a:pt x="445957" y="68377"/>
                  </a:lnTo>
                  <a:lnTo>
                    <a:pt x="394284" y="69519"/>
                  </a:lnTo>
                  <a:lnTo>
                    <a:pt x="342611" y="68377"/>
                  </a:lnTo>
                  <a:lnTo>
                    <a:pt x="291523" y="64981"/>
                  </a:lnTo>
                  <a:lnTo>
                    <a:pt x="241070" y="59380"/>
                  </a:lnTo>
                  <a:lnTo>
                    <a:pt x="191298" y="51623"/>
                  </a:lnTo>
                  <a:lnTo>
                    <a:pt x="142257" y="41759"/>
                  </a:lnTo>
                  <a:lnTo>
                    <a:pt x="93994" y="29834"/>
                  </a:lnTo>
                  <a:lnTo>
                    <a:pt x="46559" y="15898"/>
                  </a:lnTo>
                  <a:lnTo>
                    <a:pt x="0" y="0"/>
                  </a:lnTo>
                  <a:lnTo>
                    <a:pt x="394284" y="296011"/>
                  </a:lnTo>
                  <a:lnTo>
                    <a:pt x="788568" y="0"/>
                  </a:lnTo>
                  <a:close/>
                </a:path>
              </a:pathLst>
            </a:custGeom>
            <a:solidFill>
              <a:srgbClr val="096A7E"/>
            </a:solidFill>
          </p:spPr>
          <p:txBody>
            <a:bodyPr wrap="square" lIns="0" tIns="0" rIns="0" bIns="0" rtlCol="0"/>
            <a:lstStyle/>
            <a:p>
              <a:endParaRPr sz="1632"/>
            </a:p>
          </p:txBody>
        </p:sp>
      </p:grpSp>
      <p:sp>
        <p:nvSpPr>
          <p:cNvPr id="33" name="object 38">
            <a:extLst>
              <a:ext uri="{FF2B5EF4-FFF2-40B4-BE49-F238E27FC236}">
                <a16:creationId xmlns:a16="http://schemas.microsoft.com/office/drawing/2014/main" id="{047E71A3-3E16-9A47-EB17-84D15189A00C}"/>
              </a:ext>
            </a:extLst>
          </p:cNvPr>
          <p:cNvSpPr txBox="1"/>
          <p:nvPr/>
        </p:nvSpPr>
        <p:spPr>
          <a:xfrm>
            <a:off x="545348" y="2959329"/>
            <a:ext cx="2543979" cy="279231"/>
          </a:xfrm>
          <a:prstGeom prst="rect">
            <a:avLst/>
          </a:prstGeom>
        </p:spPr>
        <p:txBody>
          <a:bodyPr vert="horz" wrap="square" lIns="0" tIns="32246" rIns="0" bIns="0" rtlCol="0" anchor="ctr">
            <a:spAutoFit/>
          </a:bodyPr>
          <a:lstStyle/>
          <a:p>
            <a:pPr marL="376009" marR="4607" indent="-365069">
              <a:lnSpc>
                <a:spcPts val="1723"/>
              </a:lnSpc>
              <a:spcBef>
                <a:spcPts val="254"/>
              </a:spcBef>
            </a:pPr>
            <a:r>
              <a:rPr sz="2400" spc="-86" dirty="0">
                <a:solidFill>
                  <a:srgbClr val="FFFFFF"/>
                </a:solidFill>
                <a:cs typeface="Microsoft JhengHei"/>
              </a:rPr>
              <a:t>オンラインで</a:t>
            </a:r>
            <a:r>
              <a:rPr sz="2400" spc="-32" dirty="0">
                <a:solidFill>
                  <a:srgbClr val="FFFFFF"/>
                </a:solidFill>
                <a:cs typeface="Microsoft JhengHei"/>
              </a:rPr>
              <a:t>学ぶ</a:t>
            </a:r>
            <a:endParaRPr sz="2400" dirty="0">
              <a:cs typeface="Microsoft JhengHei"/>
            </a:endParaRPr>
          </a:p>
        </p:txBody>
      </p:sp>
      <p:sp>
        <p:nvSpPr>
          <p:cNvPr id="34" name="object 39">
            <a:extLst>
              <a:ext uri="{FF2B5EF4-FFF2-40B4-BE49-F238E27FC236}">
                <a16:creationId xmlns:a16="http://schemas.microsoft.com/office/drawing/2014/main" id="{7DA6760E-2867-B407-B7C1-82FF4FFC2B19}"/>
              </a:ext>
            </a:extLst>
          </p:cNvPr>
          <p:cNvSpPr txBox="1"/>
          <p:nvPr/>
        </p:nvSpPr>
        <p:spPr>
          <a:xfrm>
            <a:off x="3459400" y="2951713"/>
            <a:ext cx="2471300" cy="279231"/>
          </a:xfrm>
          <a:prstGeom prst="rect">
            <a:avLst/>
          </a:prstGeom>
        </p:spPr>
        <p:txBody>
          <a:bodyPr vert="horz" wrap="square" lIns="0" tIns="32246" rIns="0" bIns="0" rtlCol="0">
            <a:spAutoFit/>
          </a:bodyPr>
          <a:lstStyle/>
          <a:p>
            <a:pPr marL="389829" marR="4607" indent="-378888">
              <a:lnSpc>
                <a:spcPts val="1723"/>
              </a:lnSpc>
              <a:spcBef>
                <a:spcPts val="254"/>
              </a:spcBef>
            </a:pPr>
            <a:r>
              <a:rPr sz="2400" b="1" spc="-50" dirty="0">
                <a:solidFill>
                  <a:srgbClr val="FFFFFF"/>
                </a:solidFill>
                <a:cs typeface="Microsoft JhengHei"/>
              </a:rPr>
              <a:t>仲間と一緒に</a:t>
            </a:r>
            <a:r>
              <a:rPr sz="2400" b="1" spc="-32" dirty="0">
                <a:solidFill>
                  <a:srgbClr val="FFFFFF"/>
                </a:solidFill>
                <a:cs typeface="Microsoft JhengHei"/>
              </a:rPr>
              <a:t>学ぶ</a:t>
            </a:r>
            <a:endParaRPr sz="1542" dirty="0">
              <a:cs typeface="Microsoft JhengHei"/>
            </a:endParaRPr>
          </a:p>
        </p:txBody>
      </p:sp>
      <p:sp>
        <p:nvSpPr>
          <p:cNvPr id="35" name="object 40">
            <a:extLst>
              <a:ext uri="{FF2B5EF4-FFF2-40B4-BE49-F238E27FC236}">
                <a16:creationId xmlns:a16="http://schemas.microsoft.com/office/drawing/2014/main" id="{9E69E833-4746-0F14-CDB2-172790A95B8E}"/>
              </a:ext>
            </a:extLst>
          </p:cNvPr>
          <p:cNvSpPr txBox="1"/>
          <p:nvPr/>
        </p:nvSpPr>
        <p:spPr>
          <a:xfrm>
            <a:off x="6385864" y="2951713"/>
            <a:ext cx="2551766" cy="279231"/>
          </a:xfrm>
          <a:prstGeom prst="rect">
            <a:avLst/>
          </a:prstGeom>
        </p:spPr>
        <p:txBody>
          <a:bodyPr vert="horz" wrap="square" lIns="0" tIns="32246" rIns="0" bIns="0" rtlCol="0">
            <a:spAutoFit/>
          </a:bodyPr>
          <a:lstStyle/>
          <a:p>
            <a:pPr marL="392131" marR="4607" indent="-381192">
              <a:lnSpc>
                <a:spcPts val="1723"/>
              </a:lnSpc>
              <a:spcBef>
                <a:spcPts val="254"/>
              </a:spcBef>
            </a:pPr>
            <a:r>
              <a:rPr sz="2400" b="1" spc="-50" dirty="0">
                <a:solidFill>
                  <a:srgbClr val="FFFFFF"/>
                </a:solidFill>
                <a:cs typeface="Microsoft JhengHei"/>
              </a:rPr>
              <a:t>活動しながら</a:t>
            </a:r>
            <a:r>
              <a:rPr sz="2400" b="1" spc="-36" dirty="0">
                <a:solidFill>
                  <a:srgbClr val="FFFFFF"/>
                </a:solidFill>
                <a:cs typeface="Microsoft JhengHei"/>
              </a:rPr>
              <a:t>学ぶ</a:t>
            </a:r>
            <a:endParaRPr sz="2400" dirty="0">
              <a:cs typeface="Microsoft JhengHei"/>
            </a:endParaRPr>
          </a:p>
        </p:txBody>
      </p:sp>
      <p:sp>
        <p:nvSpPr>
          <p:cNvPr id="36" name="object 41">
            <a:extLst>
              <a:ext uri="{FF2B5EF4-FFF2-40B4-BE49-F238E27FC236}">
                <a16:creationId xmlns:a16="http://schemas.microsoft.com/office/drawing/2014/main" id="{6FFDE1C5-EAE7-CF90-D970-755FE5247666}"/>
              </a:ext>
            </a:extLst>
          </p:cNvPr>
          <p:cNvSpPr txBox="1"/>
          <p:nvPr/>
        </p:nvSpPr>
        <p:spPr>
          <a:xfrm>
            <a:off x="9803572" y="2854615"/>
            <a:ext cx="1475782" cy="380960"/>
          </a:xfrm>
          <a:prstGeom prst="rect">
            <a:avLst/>
          </a:prstGeom>
        </p:spPr>
        <p:txBody>
          <a:bodyPr vert="horz" wrap="square" lIns="0" tIns="11516" rIns="0" bIns="0" rtlCol="0">
            <a:spAutoFit/>
          </a:bodyPr>
          <a:lstStyle/>
          <a:p>
            <a:pPr marL="11516">
              <a:spcBef>
                <a:spcPts val="91"/>
              </a:spcBef>
            </a:pPr>
            <a:r>
              <a:rPr sz="2400" b="1" spc="-59" dirty="0">
                <a:solidFill>
                  <a:srgbClr val="FFFFFF"/>
                </a:solidFill>
                <a:cs typeface="Microsoft JhengHei"/>
              </a:rPr>
              <a:t>計画する</a:t>
            </a:r>
            <a:endParaRPr sz="2400" dirty="0">
              <a:cs typeface="Microsoft JhengHei"/>
            </a:endParaRPr>
          </a:p>
        </p:txBody>
      </p:sp>
      <p:sp>
        <p:nvSpPr>
          <p:cNvPr id="38" name="テキスト ボックス 37">
            <a:extLst>
              <a:ext uri="{FF2B5EF4-FFF2-40B4-BE49-F238E27FC236}">
                <a16:creationId xmlns:a16="http://schemas.microsoft.com/office/drawing/2014/main" id="{57547EFF-CBE4-33CE-FA0E-31047E34FCF7}"/>
              </a:ext>
            </a:extLst>
          </p:cNvPr>
          <p:cNvSpPr txBox="1"/>
          <p:nvPr/>
        </p:nvSpPr>
        <p:spPr>
          <a:xfrm>
            <a:off x="311525" y="4001261"/>
            <a:ext cx="3121035" cy="1384995"/>
          </a:xfrm>
          <a:prstGeom prst="rect">
            <a:avLst/>
          </a:prstGeom>
          <a:noFill/>
        </p:spPr>
        <p:txBody>
          <a:bodyPr wrap="square" rtlCol="0">
            <a:spAutoFit/>
          </a:bodyPr>
          <a:lstStyle/>
          <a:p>
            <a:r>
              <a:rPr kumimoji="1" lang="ja-JP" altLang="en-US" sz="1200" dirty="0">
                <a:solidFill>
                  <a:srgbClr val="9E1F63"/>
                </a:solidFill>
                <a:latin typeface="+mn-ea"/>
              </a:rPr>
              <a:t>・ラーニングセンターで以下を修了する</a:t>
            </a:r>
          </a:p>
          <a:p>
            <a:r>
              <a:rPr kumimoji="1" lang="ja-JP" altLang="en-US" sz="1200" dirty="0">
                <a:solidFill>
                  <a:srgbClr val="9E1F63"/>
                </a:solidFill>
                <a:latin typeface="+mn-ea"/>
              </a:rPr>
              <a:t>「クラブ会長の基本」の学習プラン</a:t>
            </a:r>
          </a:p>
          <a:p>
            <a:r>
              <a:rPr kumimoji="1" lang="ja-JP" altLang="en-US" sz="1200" dirty="0">
                <a:solidFill>
                  <a:srgbClr val="9E1F63"/>
                </a:solidFill>
                <a:latin typeface="+mn-ea"/>
              </a:rPr>
              <a:t>「クラブ会長（中級）」の学習プラン</a:t>
            </a:r>
          </a:p>
          <a:p>
            <a:endParaRPr kumimoji="1" lang="en-US" altLang="ja-JP" sz="1200" dirty="0">
              <a:solidFill>
                <a:srgbClr val="9E1F63"/>
              </a:solidFill>
              <a:latin typeface="+mn-ea"/>
            </a:endParaRPr>
          </a:p>
          <a:p>
            <a:r>
              <a:rPr kumimoji="1" lang="ja-JP" altLang="en-US" sz="1200" dirty="0">
                <a:solidFill>
                  <a:srgbClr val="9E1F63"/>
                </a:solidFill>
                <a:latin typeface="+mn-ea"/>
              </a:rPr>
              <a:t>・ニーズに応じたそのほかのコースと</a:t>
            </a:r>
            <a:endParaRPr kumimoji="1" lang="en-US" altLang="ja-JP" sz="1200" dirty="0">
              <a:solidFill>
                <a:srgbClr val="9E1F63"/>
              </a:solidFill>
              <a:latin typeface="+mn-ea"/>
            </a:endParaRPr>
          </a:p>
          <a:p>
            <a:r>
              <a:rPr kumimoji="1" lang="ja-JP" altLang="en-US" sz="1200" dirty="0">
                <a:solidFill>
                  <a:srgbClr val="9E1F63"/>
                </a:solidFill>
                <a:latin typeface="+mn-ea"/>
              </a:rPr>
              <a:t>　学習プラン</a:t>
            </a:r>
          </a:p>
          <a:p>
            <a:endParaRPr kumimoji="1" lang="ja-JP" altLang="en-US" sz="1200" dirty="0">
              <a:solidFill>
                <a:srgbClr val="9E1F63"/>
              </a:solidFill>
              <a:latin typeface="+mn-ea"/>
            </a:endParaRPr>
          </a:p>
        </p:txBody>
      </p:sp>
      <p:sp>
        <p:nvSpPr>
          <p:cNvPr id="39" name="テキスト ボックス 38">
            <a:extLst>
              <a:ext uri="{FF2B5EF4-FFF2-40B4-BE49-F238E27FC236}">
                <a16:creationId xmlns:a16="http://schemas.microsoft.com/office/drawing/2014/main" id="{36B9B845-2CB9-07FB-E274-0E272D79B929}"/>
              </a:ext>
            </a:extLst>
          </p:cNvPr>
          <p:cNvSpPr txBox="1"/>
          <p:nvPr/>
        </p:nvSpPr>
        <p:spPr>
          <a:xfrm>
            <a:off x="3309599" y="3979351"/>
            <a:ext cx="2873336" cy="1200329"/>
          </a:xfrm>
          <a:prstGeom prst="rect">
            <a:avLst/>
          </a:prstGeom>
          <a:noFill/>
        </p:spPr>
        <p:txBody>
          <a:bodyPr wrap="square" rtlCol="0">
            <a:spAutoFit/>
          </a:bodyPr>
          <a:lstStyle/>
          <a:p>
            <a:r>
              <a:rPr kumimoji="1" lang="ja-JP" altLang="en-US" sz="1200" dirty="0">
                <a:solidFill>
                  <a:srgbClr val="5DB15B"/>
                </a:solidFill>
                <a:latin typeface="+mn-ea"/>
              </a:rPr>
              <a:t>・会長エレクト研修セミナー（</a:t>
            </a:r>
            <a:r>
              <a:rPr kumimoji="1" lang="en-US" altLang="ja-JP" sz="1200" dirty="0">
                <a:solidFill>
                  <a:srgbClr val="5DB15B"/>
                </a:solidFill>
                <a:latin typeface="+mn-ea"/>
              </a:rPr>
              <a:t>PETS</a:t>
            </a:r>
            <a:r>
              <a:rPr kumimoji="1" lang="ja-JP" altLang="en-US" sz="1200" dirty="0">
                <a:solidFill>
                  <a:srgbClr val="5DB15B"/>
                </a:solidFill>
                <a:latin typeface="+mn-ea"/>
              </a:rPr>
              <a:t>）</a:t>
            </a:r>
            <a:endParaRPr kumimoji="1" lang="en-US" altLang="ja-JP" sz="1200" dirty="0">
              <a:solidFill>
                <a:srgbClr val="5DB15B"/>
              </a:solidFill>
              <a:latin typeface="+mn-ea"/>
            </a:endParaRPr>
          </a:p>
          <a:p>
            <a:r>
              <a:rPr kumimoji="1" lang="ja-JP" altLang="en-US" sz="1200" dirty="0">
                <a:solidFill>
                  <a:srgbClr val="5DB15B"/>
                </a:solidFill>
                <a:latin typeface="+mn-ea"/>
              </a:rPr>
              <a:t>　に出席する</a:t>
            </a:r>
          </a:p>
          <a:p>
            <a:r>
              <a:rPr kumimoji="1" lang="ja-JP" altLang="en-US" sz="1200" dirty="0">
                <a:solidFill>
                  <a:srgbClr val="5DB15B"/>
                </a:solidFill>
                <a:latin typeface="+mn-ea"/>
              </a:rPr>
              <a:t>・地区研修・協議会に出席する</a:t>
            </a:r>
          </a:p>
          <a:p>
            <a:r>
              <a:rPr kumimoji="1" lang="ja-JP" altLang="en-US" sz="1200" dirty="0">
                <a:solidFill>
                  <a:srgbClr val="5DB15B"/>
                </a:solidFill>
                <a:latin typeface="+mn-ea"/>
              </a:rPr>
              <a:t>・地区クラブ活性化ワークショップ</a:t>
            </a:r>
            <a:endParaRPr kumimoji="1" lang="en-US" altLang="ja-JP" sz="1200" dirty="0">
              <a:solidFill>
                <a:srgbClr val="5DB15B"/>
              </a:solidFill>
              <a:latin typeface="+mn-ea"/>
            </a:endParaRPr>
          </a:p>
          <a:p>
            <a:r>
              <a:rPr kumimoji="1" lang="ja-JP" altLang="en-US" sz="1200" dirty="0">
                <a:solidFill>
                  <a:srgbClr val="5DB15B"/>
                </a:solidFill>
                <a:latin typeface="+mn-ea"/>
              </a:rPr>
              <a:t>　に参加する</a:t>
            </a:r>
          </a:p>
          <a:p>
            <a:endParaRPr kumimoji="1" lang="ja-JP" altLang="en-US" sz="1200" dirty="0">
              <a:solidFill>
                <a:srgbClr val="5DB15B"/>
              </a:solidFill>
              <a:latin typeface="+mn-ea"/>
            </a:endParaRPr>
          </a:p>
        </p:txBody>
      </p:sp>
      <p:sp>
        <p:nvSpPr>
          <p:cNvPr id="40" name="テキスト ボックス 39">
            <a:extLst>
              <a:ext uri="{FF2B5EF4-FFF2-40B4-BE49-F238E27FC236}">
                <a16:creationId xmlns:a16="http://schemas.microsoft.com/office/drawing/2014/main" id="{E34123CF-7639-8535-25D1-5ACFA31312E3}"/>
              </a:ext>
            </a:extLst>
          </p:cNvPr>
          <p:cNvSpPr txBox="1"/>
          <p:nvPr/>
        </p:nvSpPr>
        <p:spPr>
          <a:xfrm>
            <a:off x="6140901" y="3950232"/>
            <a:ext cx="2873336" cy="1200329"/>
          </a:xfrm>
          <a:prstGeom prst="rect">
            <a:avLst/>
          </a:prstGeom>
          <a:noFill/>
        </p:spPr>
        <p:txBody>
          <a:bodyPr wrap="square" rtlCol="0">
            <a:spAutoFit/>
          </a:bodyPr>
          <a:lstStyle/>
          <a:p>
            <a:r>
              <a:rPr kumimoji="1" lang="ja-JP" altLang="en-US" sz="1200" dirty="0">
                <a:solidFill>
                  <a:srgbClr val="096A7E"/>
                </a:solidFill>
                <a:latin typeface="+mn-ea"/>
              </a:rPr>
              <a:t>・現会長の仕事を観察する</a:t>
            </a:r>
          </a:p>
          <a:p>
            <a:r>
              <a:rPr kumimoji="1" lang="ja-JP" altLang="en-US" sz="1200" dirty="0">
                <a:solidFill>
                  <a:srgbClr val="096A7E"/>
                </a:solidFill>
                <a:latin typeface="+mn-ea"/>
              </a:rPr>
              <a:t>・ガバナー補佐と会う</a:t>
            </a:r>
          </a:p>
          <a:p>
            <a:r>
              <a:rPr kumimoji="1" lang="ja-JP" altLang="en-US" sz="1200" dirty="0">
                <a:solidFill>
                  <a:srgbClr val="096A7E"/>
                </a:solidFill>
                <a:latin typeface="+mn-ea"/>
              </a:rPr>
              <a:t>・近隣クラブの会長エレクトや会長</a:t>
            </a:r>
            <a:endParaRPr kumimoji="1" lang="en-US" altLang="ja-JP" sz="1200" dirty="0">
              <a:solidFill>
                <a:srgbClr val="096A7E"/>
              </a:solidFill>
              <a:latin typeface="+mn-ea"/>
            </a:endParaRPr>
          </a:p>
          <a:p>
            <a:r>
              <a:rPr kumimoji="1" lang="ja-JP" altLang="en-US" sz="1200" dirty="0">
                <a:solidFill>
                  <a:srgbClr val="096A7E"/>
                </a:solidFill>
                <a:latin typeface="+mn-ea"/>
              </a:rPr>
              <a:t>　と会う</a:t>
            </a:r>
          </a:p>
          <a:p>
            <a:r>
              <a:rPr kumimoji="1" lang="ja-JP" altLang="en-US" sz="1200" dirty="0">
                <a:solidFill>
                  <a:srgbClr val="096A7E"/>
                </a:solidFill>
                <a:latin typeface="+mn-ea"/>
              </a:rPr>
              <a:t>・クラブ協議会を企画・実施する</a:t>
            </a:r>
          </a:p>
          <a:p>
            <a:endParaRPr kumimoji="1" lang="ja-JP" altLang="en-US" sz="1200" dirty="0">
              <a:solidFill>
                <a:srgbClr val="096A7E"/>
              </a:solidFill>
              <a:latin typeface="+mn-ea"/>
            </a:endParaRPr>
          </a:p>
        </p:txBody>
      </p:sp>
      <p:sp>
        <p:nvSpPr>
          <p:cNvPr id="41" name="テキスト ボックス 40">
            <a:extLst>
              <a:ext uri="{FF2B5EF4-FFF2-40B4-BE49-F238E27FC236}">
                <a16:creationId xmlns:a16="http://schemas.microsoft.com/office/drawing/2014/main" id="{AEE01F2C-F594-0CC3-E67E-60F64879D2A7}"/>
              </a:ext>
            </a:extLst>
          </p:cNvPr>
          <p:cNvSpPr txBox="1"/>
          <p:nvPr/>
        </p:nvSpPr>
        <p:spPr>
          <a:xfrm>
            <a:off x="9057105" y="3966377"/>
            <a:ext cx="2873336" cy="1938992"/>
          </a:xfrm>
          <a:prstGeom prst="rect">
            <a:avLst/>
          </a:prstGeom>
          <a:noFill/>
        </p:spPr>
        <p:txBody>
          <a:bodyPr wrap="square" rtlCol="0">
            <a:spAutoFit/>
          </a:bodyPr>
          <a:lstStyle/>
          <a:p>
            <a:r>
              <a:rPr kumimoji="1" lang="ja-JP" altLang="en-US" sz="1200" dirty="0">
                <a:solidFill>
                  <a:srgbClr val="4681C2"/>
                </a:solidFill>
                <a:latin typeface="+mn-ea"/>
              </a:rPr>
              <a:t>・ロータリークラブ・セントラルで</a:t>
            </a:r>
            <a:endParaRPr kumimoji="1" lang="en-US" altLang="ja-JP" sz="1200" dirty="0">
              <a:solidFill>
                <a:srgbClr val="4681C2"/>
              </a:solidFill>
              <a:latin typeface="+mn-ea"/>
            </a:endParaRPr>
          </a:p>
          <a:p>
            <a:r>
              <a:rPr kumimoji="1" lang="ja-JP" altLang="en-US" sz="1200" dirty="0">
                <a:solidFill>
                  <a:srgbClr val="4681C2"/>
                </a:solidFill>
                <a:latin typeface="+mn-ea"/>
              </a:rPr>
              <a:t>　目標を設定する</a:t>
            </a:r>
          </a:p>
          <a:p>
            <a:r>
              <a:rPr kumimoji="1" lang="ja-JP" altLang="en-US" sz="1200" dirty="0">
                <a:solidFill>
                  <a:srgbClr val="4681C2"/>
                </a:solidFill>
                <a:latin typeface="+mn-ea"/>
              </a:rPr>
              <a:t>・「クラブの健康チェック」を完了</a:t>
            </a:r>
            <a:endParaRPr kumimoji="1" lang="en-US" altLang="ja-JP" sz="1200" dirty="0">
              <a:solidFill>
                <a:srgbClr val="4681C2"/>
              </a:solidFill>
              <a:latin typeface="+mn-ea"/>
            </a:endParaRPr>
          </a:p>
          <a:p>
            <a:r>
              <a:rPr kumimoji="1" lang="ja-JP" altLang="en-US" sz="1200" dirty="0">
                <a:solidFill>
                  <a:srgbClr val="4681C2"/>
                </a:solidFill>
                <a:latin typeface="+mn-ea"/>
              </a:rPr>
              <a:t>　する</a:t>
            </a:r>
          </a:p>
          <a:p>
            <a:r>
              <a:rPr kumimoji="1" lang="ja-JP" altLang="en-US" sz="1200" dirty="0">
                <a:solidFill>
                  <a:srgbClr val="4681C2"/>
                </a:solidFill>
                <a:latin typeface="+mn-ea"/>
              </a:rPr>
              <a:t>・</a:t>
            </a:r>
            <a:r>
              <a:rPr kumimoji="1" lang="en-US" altLang="ja-JP" sz="1200" dirty="0">
                <a:solidFill>
                  <a:srgbClr val="4681C2"/>
                </a:solidFill>
                <a:latin typeface="+mn-ea"/>
              </a:rPr>
              <a:t>My ROTARY</a:t>
            </a:r>
            <a:r>
              <a:rPr kumimoji="1" lang="ja-JP" altLang="en-US" sz="1200" dirty="0">
                <a:solidFill>
                  <a:srgbClr val="4681C2"/>
                </a:solidFill>
                <a:latin typeface="+mn-ea"/>
              </a:rPr>
              <a:t>の「会員増強」の</a:t>
            </a:r>
            <a:endParaRPr kumimoji="1" lang="en-US" altLang="ja-JP" sz="1200" dirty="0">
              <a:solidFill>
                <a:srgbClr val="4681C2"/>
              </a:solidFill>
              <a:latin typeface="+mn-ea"/>
            </a:endParaRPr>
          </a:p>
          <a:p>
            <a:r>
              <a:rPr kumimoji="1" lang="ja-JP" altLang="en-US" sz="1200" dirty="0">
                <a:solidFill>
                  <a:srgbClr val="4681C2"/>
                </a:solidFill>
                <a:latin typeface="+mn-ea"/>
              </a:rPr>
              <a:t>　ページにある情報と資料を活用する</a:t>
            </a:r>
          </a:p>
          <a:p>
            <a:r>
              <a:rPr kumimoji="1" lang="ja-JP" altLang="en-US" sz="1200" dirty="0">
                <a:solidFill>
                  <a:srgbClr val="4681C2"/>
                </a:solidFill>
                <a:latin typeface="+mn-ea"/>
              </a:rPr>
              <a:t>・取り組み、イベント、目標設定の</a:t>
            </a:r>
            <a:endParaRPr kumimoji="1" lang="en-US" altLang="ja-JP" sz="1200" dirty="0">
              <a:solidFill>
                <a:srgbClr val="4681C2"/>
              </a:solidFill>
              <a:latin typeface="+mn-ea"/>
            </a:endParaRPr>
          </a:p>
          <a:p>
            <a:r>
              <a:rPr kumimoji="1" lang="ja-JP" altLang="en-US" sz="1200" dirty="0">
                <a:solidFill>
                  <a:srgbClr val="4681C2"/>
                </a:solidFill>
                <a:latin typeface="+mn-ea"/>
              </a:rPr>
              <a:t>　ためにクラブ理事会／委員会と</a:t>
            </a:r>
            <a:endParaRPr kumimoji="1" lang="en-US" altLang="ja-JP" sz="1200" dirty="0">
              <a:solidFill>
                <a:srgbClr val="4681C2"/>
              </a:solidFill>
              <a:latin typeface="+mn-ea"/>
            </a:endParaRPr>
          </a:p>
          <a:p>
            <a:r>
              <a:rPr kumimoji="1" lang="ja-JP" altLang="en-US" sz="1200" dirty="0">
                <a:solidFill>
                  <a:srgbClr val="4681C2"/>
                </a:solidFill>
                <a:latin typeface="+mn-ea"/>
              </a:rPr>
              <a:t>　協力する</a:t>
            </a:r>
          </a:p>
          <a:p>
            <a:endParaRPr kumimoji="1" lang="ja-JP" altLang="en-US" sz="1200" dirty="0">
              <a:solidFill>
                <a:srgbClr val="4681C2"/>
              </a:solidFill>
              <a:latin typeface="+mn-ea"/>
            </a:endParaRPr>
          </a:p>
        </p:txBody>
      </p:sp>
      <p:sp>
        <p:nvSpPr>
          <p:cNvPr id="42" name="テキスト ボックス 41">
            <a:extLst>
              <a:ext uri="{FF2B5EF4-FFF2-40B4-BE49-F238E27FC236}">
                <a16:creationId xmlns:a16="http://schemas.microsoft.com/office/drawing/2014/main" id="{0FB3322E-FDBD-DF15-EBDF-B98BE2CA05BD}"/>
              </a:ext>
            </a:extLst>
          </p:cNvPr>
          <p:cNvSpPr txBox="1"/>
          <p:nvPr/>
        </p:nvSpPr>
        <p:spPr>
          <a:xfrm>
            <a:off x="897587" y="6001680"/>
            <a:ext cx="10066225" cy="707886"/>
          </a:xfrm>
          <a:prstGeom prst="rect">
            <a:avLst/>
          </a:prstGeom>
          <a:noFill/>
        </p:spPr>
        <p:txBody>
          <a:bodyPr wrap="square" rtlCol="0">
            <a:spAutoFit/>
          </a:bodyPr>
          <a:lstStyle/>
          <a:p>
            <a:r>
              <a:rPr kumimoji="1" lang="ja-JP" altLang="en-US" sz="2000" dirty="0">
                <a:latin typeface="+mn-ea"/>
              </a:rPr>
              <a:t>上記のプロセスを通じて学んだことを定期的に復習し、実行状況を確認しましょう。</a:t>
            </a:r>
          </a:p>
          <a:p>
            <a:r>
              <a:rPr kumimoji="1" lang="ja-JP" altLang="en-US" sz="2000" dirty="0">
                <a:latin typeface="+mn-ea"/>
              </a:rPr>
              <a:t>就任後も、ほかの人からのアドバイスや意見に耳を傾けることで学びつづけましょう。</a:t>
            </a:r>
          </a:p>
        </p:txBody>
      </p:sp>
      <p:sp>
        <p:nvSpPr>
          <p:cNvPr id="43" name="四角形: 角を丸くする 42">
            <a:extLst>
              <a:ext uri="{FF2B5EF4-FFF2-40B4-BE49-F238E27FC236}">
                <a16:creationId xmlns:a16="http://schemas.microsoft.com/office/drawing/2014/main" id="{A5404C25-9384-590B-226A-EFA31E0CD3B4}"/>
              </a:ext>
            </a:extLst>
          </p:cNvPr>
          <p:cNvSpPr/>
          <p:nvPr/>
        </p:nvSpPr>
        <p:spPr>
          <a:xfrm>
            <a:off x="9149740" y="936111"/>
            <a:ext cx="2874821" cy="361768"/>
          </a:xfrm>
          <a:prstGeom prst="roundRect">
            <a:avLst/>
          </a:prstGeom>
          <a:solidFill>
            <a:srgbClr val="FFC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b="1" dirty="0">
                <a:ln w="0"/>
                <a:solidFill>
                  <a:schemeClr val="tx1"/>
                </a:solidFill>
              </a:rPr>
              <a:t>ラーニングセンターより</a:t>
            </a:r>
          </a:p>
        </p:txBody>
      </p:sp>
    </p:spTree>
    <p:extLst>
      <p:ext uri="{BB962C8B-B14F-4D97-AF65-F5344CB8AC3E}">
        <p14:creationId xmlns:p14="http://schemas.microsoft.com/office/powerpoint/2010/main" val="397535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53907"/>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bg1"/>
                </a:solidFill>
                <a:latin typeface="HGS明朝E" panose="02020900000000000000" pitchFamily="18" charset="-128"/>
                <a:ea typeface="HGS明朝E" panose="02020900000000000000" pitchFamily="18" charset="-128"/>
              </a:rPr>
              <a:t>クラブ会長として</a:t>
            </a:r>
            <a:r>
              <a:rPr kumimoji="1" lang="ja-JP" altLang="en-US" sz="5400" dirty="0">
                <a:solidFill>
                  <a:schemeClr val="bg1"/>
                </a:solidFill>
                <a:latin typeface="HGS明朝E" panose="02020900000000000000" pitchFamily="18" charset="-128"/>
                <a:ea typeface="HGS明朝E" panose="02020900000000000000" pitchFamily="18" charset="-128"/>
              </a:rPr>
              <a:t>の活動準備</a:t>
            </a:r>
          </a:p>
        </p:txBody>
      </p:sp>
      <p:pic>
        <p:nvPicPr>
          <p:cNvPr id="4" name="図 3"/>
          <p:cNvPicPr>
            <a:picLocks noChangeAspect="1"/>
          </p:cNvPicPr>
          <p:nvPr/>
        </p:nvPicPr>
        <p:blipFill>
          <a:blip r:embed="rId3"/>
          <a:stretch>
            <a:fillRect/>
          </a:stretch>
        </p:blipFill>
        <p:spPr>
          <a:xfrm>
            <a:off x="10799352" y="6164692"/>
            <a:ext cx="1175288" cy="444500"/>
          </a:xfrm>
          <a:prstGeom prst="rect">
            <a:avLst/>
          </a:prstGeom>
        </p:spPr>
      </p:pic>
      <p:pic>
        <p:nvPicPr>
          <p:cNvPr id="2" name="図 1"/>
          <p:cNvPicPr>
            <a:picLocks noChangeAspect="1"/>
          </p:cNvPicPr>
          <p:nvPr/>
        </p:nvPicPr>
        <p:blipFill>
          <a:blip r:embed="rId4"/>
          <a:stretch>
            <a:fillRect/>
          </a:stretch>
        </p:blipFill>
        <p:spPr>
          <a:xfrm>
            <a:off x="773102" y="1021469"/>
            <a:ext cx="10645796" cy="5143223"/>
          </a:xfrm>
          <a:prstGeom prst="rect">
            <a:avLst/>
          </a:prstGeom>
        </p:spPr>
      </p:pic>
      <p:sp>
        <p:nvSpPr>
          <p:cNvPr id="3" name="円/楕円 2"/>
          <p:cNvSpPr/>
          <p:nvPr/>
        </p:nvSpPr>
        <p:spPr>
          <a:xfrm>
            <a:off x="4155988" y="2390374"/>
            <a:ext cx="2207741"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865603" y="4977055"/>
            <a:ext cx="2207741"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75437" y="1723043"/>
            <a:ext cx="748923" cy="769441"/>
          </a:xfrm>
          <a:prstGeom prst="rect">
            <a:avLst/>
          </a:prstGeom>
          <a:noFill/>
        </p:spPr>
        <p:txBody>
          <a:bodyPr wrap="none" rtlCol="0">
            <a:spAutoFit/>
          </a:bodyPr>
          <a:lstStyle/>
          <a:p>
            <a:r>
              <a:rPr kumimoji="1" lang="ja-JP" altLang="en-US" sz="4400" b="1">
                <a:solidFill>
                  <a:srgbClr val="FF0000"/>
                </a:solidFill>
                <a:latin typeface="HGS明朝E" panose="02020900000000000000" pitchFamily="18" charset="-128"/>
                <a:ea typeface="HGS明朝E" panose="02020900000000000000" pitchFamily="18" charset="-128"/>
              </a:rPr>
              <a:t>①</a:t>
            </a:r>
          </a:p>
        </p:txBody>
      </p:sp>
      <p:sp>
        <p:nvSpPr>
          <p:cNvPr id="9" name="テキスト ボックス 8"/>
          <p:cNvSpPr txBox="1"/>
          <p:nvPr/>
        </p:nvSpPr>
        <p:spPr>
          <a:xfrm>
            <a:off x="631039" y="4385905"/>
            <a:ext cx="748923" cy="769441"/>
          </a:xfrm>
          <a:prstGeom prst="rect">
            <a:avLst/>
          </a:prstGeom>
          <a:noFill/>
        </p:spPr>
        <p:txBody>
          <a:bodyPr wrap="none" rtlCol="0">
            <a:spAutoFit/>
          </a:bodyPr>
          <a:lstStyle/>
          <a:p>
            <a:r>
              <a:rPr lang="ja-JP" altLang="en-US" sz="4400" b="1">
                <a:solidFill>
                  <a:srgbClr val="FF0000"/>
                </a:solidFill>
                <a:latin typeface="HGS明朝E" panose="02020900000000000000" pitchFamily="18" charset="-128"/>
                <a:ea typeface="HGS明朝E" panose="02020900000000000000" pitchFamily="18" charset="-128"/>
              </a:rPr>
              <a:t>②</a:t>
            </a:r>
            <a:endParaRPr kumimoji="1" lang="ja-JP" altLang="en-US" sz="4400" b="1">
              <a:solidFill>
                <a:srgbClr val="FF0000"/>
              </a:solidFill>
              <a:latin typeface="HGS明朝E" panose="02020900000000000000" pitchFamily="18" charset="-128"/>
              <a:ea typeface="HGS明朝E" panose="02020900000000000000" pitchFamily="18" charset="-128"/>
            </a:endParaRPr>
          </a:p>
        </p:txBody>
      </p:sp>
      <p:sp>
        <p:nvSpPr>
          <p:cNvPr id="10" name="テキスト ボックス 9"/>
          <p:cNvSpPr txBox="1"/>
          <p:nvPr/>
        </p:nvSpPr>
        <p:spPr>
          <a:xfrm>
            <a:off x="5706079" y="4506460"/>
            <a:ext cx="5570756" cy="1384995"/>
          </a:xfrm>
          <a:prstGeom prst="rect">
            <a:avLst/>
          </a:prstGeom>
          <a:solidFill>
            <a:schemeClr val="accent4">
              <a:lumMod val="40000"/>
              <a:lumOff val="60000"/>
            </a:schemeClr>
          </a:solidFill>
        </p:spPr>
        <p:txBody>
          <a:bodyPr wrap="none" rtlCol="0">
            <a:spAutoFit/>
          </a:bodyPr>
          <a:lstStyle/>
          <a:p>
            <a:r>
              <a:rPr kumimoji="1" lang="en-US" altLang="ja-JP" sz="2800" dirty="0">
                <a:solidFill>
                  <a:sysClr val="windowText" lastClr="000000"/>
                </a:solidFill>
                <a:latin typeface="HGS明朝E" panose="02020900000000000000" pitchFamily="18" charset="-128"/>
                <a:ea typeface="HGS明朝E" panose="02020900000000000000" pitchFamily="18" charset="-128"/>
              </a:rPr>
              <a:t>My</a:t>
            </a:r>
            <a:r>
              <a:rPr kumimoji="1" lang="ja-JP" altLang="en-US" sz="2800">
                <a:solidFill>
                  <a:sysClr val="windowText" lastClr="000000"/>
                </a:solidFill>
                <a:latin typeface="HGS明朝E" panose="02020900000000000000" pitchFamily="18" charset="-128"/>
                <a:ea typeface="HGS明朝E" panose="02020900000000000000" pitchFamily="18" charset="-128"/>
              </a:rPr>
              <a:t> </a:t>
            </a:r>
            <a:r>
              <a:rPr kumimoji="1" lang="en-US" altLang="ja-JP" sz="2800" dirty="0">
                <a:solidFill>
                  <a:sysClr val="windowText" lastClr="000000"/>
                </a:solidFill>
                <a:latin typeface="HGS明朝E" panose="02020900000000000000" pitchFamily="18" charset="-128"/>
                <a:ea typeface="HGS明朝E" panose="02020900000000000000" pitchFamily="18" charset="-128"/>
              </a:rPr>
              <a:t>Rotary</a:t>
            </a:r>
            <a:r>
              <a:rPr kumimoji="1" lang="ja-JP" altLang="en-US" sz="2800">
                <a:solidFill>
                  <a:sysClr val="windowText" lastClr="000000"/>
                </a:solidFill>
                <a:latin typeface="HGS明朝E" panose="02020900000000000000" pitchFamily="18" charset="-128"/>
                <a:ea typeface="HGS明朝E" panose="02020900000000000000" pitchFamily="18" charset="-128"/>
              </a:rPr>
              <a:t>にログインし、</a:t>
            </a:r>
            <a:endParaRPr kumimoji="1" lang="en-US" altLang="ja-JP" sz="2800" dirty="0">
              <a:solidFill>
                <a:sysClr val="windowText" lastClr="000000"/>
              </a:solidFill>
              <a:latin typeface="HGS明朝E" panose="02020900000000000000" pitchFamily="18" charset="-128"/>
              <a:ea typeface="HGS明朝E" panose="02020900000000000000" pitchFamily="18" charset="-128"/>
            </a:endParaRPr>
          </a:p>
          <a:p>
            <a:r>
              <a:rPr lang="ja-JP" altLang="en-US" sz="2800">
                <a:solidFill>
                  <a:sysClr val="windowText" lastClr="000000"/>
                </a:solidFill>
                <a:latin typeface="HGS明朝E" panose="02020900000000000000" pitchFamily="18" charset="-128"/>
                <a:ea typeface="HGS明朝E" panose="02020900000000000000" pitchFamily="18" charset="-128"/>
              </a:rPr>
              <a:t>①ラーニング＆参考資料　を選択</a:t>
            </a:r>
            <a:endParaRPr lang="en-US" altLang="ja-JP" sz="2800" dirty="0">
              <a:solidFill>
                <a:sysClr val="windowText" lastClr="000000"/>
              </a:solidFill>
              <a:latin typeface="HGS明朝E" panose="02020900000000000000" pitchFamily="18" charset="-128"/>
              <a:ea typeface="HGS明朝E" panose="02020900000000000000" pitchFamily="18" charset="-128"/>
            </a:endParaRPr>
          </a:p>
          <a:p>
            <a:r>
              <a:rPr kumimoji="1" lang="ja-JP" altLang="en-US" sz="2800">
                <a:solidFill>
                  <a:sysClr val="windowText" lastClr="000000"/>
                </a:solidFill>
                <a:latin typeface="HGS明朝E" panose="02020900000000000000" pitchFamily="18" charset="-128"/>
                <a:ea typeface="HGS明朝E" panose="02020900000000000000" pitchFamily="18" charset="-128"/>
              </a:rPr>
              <a:t>②ラーニングセンター　を選択</a:t>
            </a:r>
          </a:p>
        </p:txBody>
      </p:sp>
      <p:sp>
        <p:nvSpPr>
          <p:cNvPr id="11" name="テキスト ボックス 10"/>
          <p:cNvSpPr txBox="1"/>
          <p:nvPr/>
        </p:nvSpPr>
        <p:spPr>
          <a:xfrm>
            <a:off x="10635184" y="310953"/>
            <a:ext cx="1516762" cy="338554"/>
          </a:xfrm>
          <a:prstGeom prst="rect">
            <a:avLst/>
          </a:prstGeom>
          <a:noFill/>
        </p:spPr>
        <p:txBody>
          <a:bodyPr wrap="none" rtlCol="0">
            <a:spAutoFit/>
          </a:bodyPr>
          <a:lstStyle/>
          <a:p>
            <a:r>
              <a:rPr kumimoji="1" lang="en-US" altLang="ja-JP" sz="1600" dirty="0">
                <a:solidFill>
                  <a:schemeClr val="bg1"/>
                </a:solidFill>
                <a:latin typeface="HGS明朝E" panose="02020900000000000000" pitchFamily="18" charset="-128"/>
                <a:ea typeface="HGS明朝E" panose="02020900000000000000" pitchFamily="18" charset="-128"/>
              </a:rPr>
              <a:t>My</a:t>
            </a:r>
            <a:r>
              <a:rPr kumimoji="1" lang="ja-JP" altLang="en-US" sz="1600">
                <a:solidFill>
                  <a:schemeClr val="bg1"/>
                </a:solidFill>
                <a:latin typeface="HGS明朝E" panose="02020900000000000000" pitchFamily="18" charset="-128"/>
                <a:ea typeface="HGS明朝E" panose="02020900000000000000" pitchFamily="18" charset="-128"/>
              </a:rPr>
              <a:t> </a:t>
            </a:r>
            <a:r>
              <a:rPr kumimoji="1" lang="en-US" altLang="ja-JP" sz="1600" dirty="0">
                <a:solidFill>
                  <a:schemeClr val="bg1"/>
                </a:solidFill>
                <a:latin typeface="HGS明朝E" panose="02020900000000000000" pitchFamily="18" charset="-128"/>
                <a:ea typeface="HGS明朝E" panose="02020900000000000000" pitchFamily="18" charset="-128"/>
              </a:rPr>
              <a:t>Rotary</a:t>
            </a:r>
            <a:r>
              <a:rPr lang="ja-JP" altLang="en-US" sz="1600">
                <a:solidFill>
                  <a:schemeClr val="bg1"/>
                </a:solidFill>
                <a:latin typeface="HGS明朝E" panose="02020900000000000000" pitchFamily="18" charset="-128"/>
                <a:ea typeface="HGS明朝E" panose="02020900000000000000" pitchFamily="18" charset="-128"/>
              </a:rPr>
              <a:t>より</a:t>
            </a:r>
            <a:endParaRPr kumimoji="1" lang="ja-JP" altLang="en-US" sz="1600">
              <a:solidFill>
                <a:schemeClr val="bg1"/>
              </a:solidFill>
              <a:latin typeface="HGS明朝E" panose="02020900000000000000" pitchFamily="18" charset="-128"/>
              <a:ea typeface="HGS明朝E" panose="02020900000000000000"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1538971" y="988372"/>
            <a:ext cx="9114058" cy="5636495"/>
          </a:xfrm>
          <a:prstGeom prst="rect">
            <a:avLst/>
          </a:prstGeom>
        </p:spPr>
      </p:pic>
      <p:sp>
        <p:nvSpPr>
          <p:cNvPr id="7" name="正方形/長方形 6"/>
          <p:cNvSpPr/>
          <p:nvPr/>
        </p:nvSpPr>
        <p:spPr>
          <a:xfrm>
            <a:off x="1" y="-53907"/>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a:solidFill>
                  <a:schemeClr val="bg1"/>
                </a:solidFill>
                <a:latin typeface="HGS明朝E" panose="02020900000000000000" pitchFamily="18" charset="-128"/>
                <a:ea typeface="HGS明朝E" panose="02020900000000000000" pitchFamily="18" charset="-128"/>
              </a:rPr>
              <a:t>クラブ</a:t>
            </a:r>
            <a:r>
              <a:rPr kumimoji="1" lang="ja-JP" altLang="en-US" sz="5400">
                <a:solidFill>
                  <a:schemeClr val="bg1"/>
                </a:solidFill>
                <a:latin typeface="HGS明朝E" panose="02020900000000000000" pitchFamily="18" charset="-128"/>
                <a:ea typeface="HGS明朝E" panose="02020900000000000000" pitchFamily="18" charset="-128"/>
              </a:rPr>
              <a:t>リーダーの活動準備</a:t>
            </a:r>
          </a:p>
        </p:txBody>
      </p:sp>
      <p:pic>
        <p:nvPicPr>
          <p:cNvPr id="4" name="図 3"/>
          <p:cNvPicPr>
            <a:picLocks noChangeAspect="1"/>
          </p:cNvPicPr>
          <p:nvPr/>
        </p:nvPicPr>
        <p:blipFill>
          <a:blip r:embed="rId4"/>
          <a:stretch>
            <a:fillRect/>
          </a:stretch>
        </p:blipFill>
        <p:spPr>
          <a:xfrm>
            <a:off x="10799352" y="6164692"/>
            <a:ext cx="1175288" cy="444500"/>
          </a:xfrm>
          <a:prstGeom prst="rect">
            <a:avLst/>
          </a:prstGeom>
        </p:spPr>
      </p:pic>
      <p:sp>
        <p:nvSpPr>
          <p:cNvPr id="11" name="テキスト ボックス 10"/>
          <p:cNvSpPr txBox="1"/>
          <p:nvPr/>
        </p:nvSpPr>
        <p:spPr>
          <a:xfrm>
            <a:off x="10518454" y="233133"/>
            <a:ext cx="1516762" cy="338554"/>
          </a:xfrm>
          <a:prstGeom prst="rect">
            <a:avLst/>
          </a:prstGeom>
          <a:noFill/>
        </p:spPr>
        <p:txBody>
          <a:bodyPr wrap="none" rtlCol="0">
            <a:spAutoFit/>
          </a:bodyPr>
          <a:lstStyle/>
          <a:p>
            <a:r>
              <a:rPr kumimoji="1" lang="en-US" altLang="ja-JP" sz="1600" dirty="0">
                <a:solidFill>
                  <a:schemeClr val="bg1"/>
                </a:solidFill>
                <a:latin typeface="HGS明朝E" panose="02020900000000000000" pitchFamily="18" charset="-128"/>
                <a:ea typeface="HGS明朝E" panose="02020900000000000000" pitchFamily="18" charset="-128"/>
              </a:rPr>
              <a:t>My</a:t>
            </a:r>
            <a:r>
              <a:rPr kumimoji="1" lang="ja-JP" altLang="en-US" sz="1600">
                <a:solidFill>
                  <a:schemeClr val="bg1"/>
                </a:solidFill>
                <a:latin typeface="HGS明朝E" panose="02020900000000000000" pitchFamily="18" charset="-128"/>
                <a:ea typeface="HGS明朝E" panose="02020900000000000000" pitchFamily="18" charset="-128"/>
              </a:rPr>
              <a:t> </a:t>
            </a:r>
            <a:r>
              <a:rPr kumimoji="1" lang="en-US" altLang="ja-JP" sz="1600" dirty="0">
                <a:solidFill>
                  <a:schemeClr val="bg1"/>
                </a:solidFill>
                <a:latin typeface="HGS明朝E" panose="02020900000000000000" pitchFamily="18" charset="-128"/>
                <a:ea typeface="HGS明朝E" panose="02020900000000000000" pitchFamily="18" charset="-128"/>
              </a:rPr>
              <a:t>Rotary</a:t>
            </a:r>
            <a:r>
              <a:rPr lang="ja-JP" altLang="en-US" sz="1600">
                <a:solidFill>
                  <a:schemeClr val="bg1"/>
                </a:solidFill>
                <a:latin typeface="HGS明朝E" panose="02020900000000000000" pitchFamily="18" charset="-128"/>
                <a:ea typeface="HGS明朝E" panose="02020900000000000000" pitchFamily="18" charset="-128"/>
              </a:rPr>
              <a:t>より</a:t>
            </a:r>
            <a:endParaRPr kumimoji="1" lang="ja-JP" altLang="en-US" sz="1600">
              <a:solidFill>
                <a:schemeClr val="bg1"/>
              </a:solidFill>
              <a:latin typeface="HGS明朝E" panose="02020900000000000000" pitchFamily="18" charset="-128"/>
              <a:ea typeface="HGS明朝E" panose="02020900000000000000" pitchFamily="18" charset="-128"/>
            </a:endParaRPr>
          </a:p>
        </p:txBody>
      </p:sp>
      <p:sp>
        <p:nvSpPr>
          <p:cNvPr id="14" name="円/楕円 13"/>
          <p:cNvSpPr/>
          <p:nvPr/>
        </p:nvSpPr>
        <p:spPr>
          <a:xfrm>
            <a:off x="4310704" y="2180283"/>
            <a:ext cx="3103875"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310704" y="1458100"/>
            <a:ext cx="750526" cy="769441"/>
          </a:xfrm>
          <a:prstGeom prst="rect">
            <a:avLst/>
          </a:prstGeom>
          <a:noFill/>
        </p:spPr>
        <p:txBody>
          <a:bodyPr wrap="none" rtlCol="0">
            <a:spAutoFit/>
          </a:bodyPr>
          <a:lstStyle/>
          <a:p>
            <a:r>
              <a:rPr kumimoji="1" lang="ja-JP" altLang="en-US" sz="4400" b="1" dirty="0">
                <a:solidFill>
                  <a:srgbClr val="FF0000"/>
                </a:solidFill>
                <a:latin typeface="HGS明朝E" panose="02020900000000000000" pitchFamily="18" charset="-128"/>
                <a:ea typeface="HGS明朝E" panose="02020900000000000000" pitchFamily="18" charset="-128"/>
              </a:rPr>
              <a:t>③</a:t>
            </a:r>
          </a:p>
        </p:txBody>
      </p:sp>
      <p:sp>
        <p:nvSpPr>
          <p:cNvPr id="16" name="テキスト ボックス 15"/>
          <p:cNvSpPr txBox="1"/>
          <p:nvPr/>
        </p:nvSpPr>
        <p:spPr>
          <a:xfrm>
            <a:off x="5457168" y="3816866"/>
            <a:ext cx="5929828" cy="523220"/>
          </a:xfrm>
          <a:prstGeom prst="rect">
            <a:avLst/>
          </a:prstGeom>
          <a:solidFill>
            <a:schemeClr val="accent4">
              <a:lumMod val="40000"/>
              <a:lumOff val="60000"/>
            </a:schemeClr>
          </a:solidFill>
        </p:spPr>
        <p:txBody>
          <a:bodyPr wrap="none" rtlCol="0">
            <a:spAutoFit/>
          </a:bodyPr>
          <a:lstStyle/>
          <a:p>
            <a:r>
              <a:rPr kumimoji="1" lang="ja-JP" altLang="en-US" sz="2800">
                <a:solidFill>
                  <a:sysClr val="windowText" lastClr="000000"/>
                </a:solidFill>
                <a:latin typeface="HGS明朝E" panose="02020900000000000000" pitchFamily="18" charset="-128"/>
                <a:ea typeface="HGS明朝E" panose="02020900000000000000" pitchFamily="18" charset="-128"/>
              </a:rPr>
              <a:t>③クラブのリーダーシップ　を選択</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D8CE9E6-E3A3-E621-7818-8EAEB31CF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22" y="1047688"/>
            <a:ext cx="10343356" cy="5538355"/>
          </a:xfrm>
          <a:prstGeom prst="rect">
            <a:avLst/>
          </a:prstGeom>
        </p:spPr>
      </p:pic>
      <p:sp>
        <p:nvSpPr>
          <p:cNvPr id="7" name="正方形/長方形 6"/>
          <p:cNvSpPr/>
          <p:nvPr/>
        </p:nvSpPr>
        <p:spPr>
          <a:xfrm>
            <a:off x="1" y="-53907"/>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a:solidFill>
                  <a:schemeClr val="bg1"/>
                </a:solidFill>
                <a:latin typeface="HGS明朝E" panose="02020900000000000000" pitchFamily="18" charset="-128"/>
                <a:ea typeface="HGS明朝E" panose="02020900000000000000" pitchFamily="18" charset="-128"/>
              </a:rPr>
              <a:t>クラブ</a:t>
            </a:r>
            <a:r>
              <a:rPr kumimoji="1" lang="ja-JP" altLang="en-US" sz="5400">
                <a:solidFill>
                  <a:schemeClr val="bg1"/>
                </a:solidFill>
                <a:latin typeface="HGS明朝E" panose="02020900000000000000" pitchFamily="18" charset="-128"/>
                <a:ea typeface="HGS明朝E" panose="02020900000000000000" pitchFamily="18" charset="-128"/>
              </a:rPr>
              <a:t>リーダーの活動準備</a:t>
            </a:r>
          </a:p>
        </p:txBody>
      </p:sp>
      <p:pic>
        <p:nvPicPr>
          <p:cNvPr id="4" name="図 3"/>
          <p:cNvPicPr>
            <a:picLocks noChangeAspect="1"/>
          </p:cNvPicPr>
          <p:nvPr/>
        </p:nvPicPr>
        <p:blipFill>
          <a:blip r:embed="rId4"/>
          <a:stretch>
            <a:fillRect/>
          </a:stretch>
        </p:blipFill>
        <p:spPr>
          <a:xfrm>
            <a:off x="10799352" y="6164692"/>
            <a:ext cx="1175288" cy="444500"/>
          </a:xfrm>
          <a:prstGeom prst="rect">
            <a:avLst/>
          </a:prstGeom>
        </p:spPr>
      </p:pic>
      <p:sp>
        <p:nvSpPr>
          <p:cNvPr id="11" name="テキスト ボックス 10"/>
          <p:cNvSpPr txBox="1"/>
          <p:nvPr/>
        </p:nvSpPr>
        <p:spPr>
          <a:xfrm>
            <a:off x="10518454" y="233133"/>
            <a:ext cx="1516762" cy="338554"/>
          </a:xfrm>
          <a:prstGeom prst="rect">
            <a:avLst/>
          </a:prstGeom>
          <a:noFill/>
        </p:spPr>
        <p:txBody>
          <a:bodyPr wrap="none" rtlCol="0">
            <a:spAutoFit/>
          </a:bodyPr>
          <a:lstStyle/>
          <a:p>
            <a:r>
              <a:rPr kumimoji="1" lang="en-US" altLang="ja-JP" sz="1600" dirty="0">
                <a:solidFill>
                  <a:schemeClr val="bg1"/>
                </a:solidFill>
                <a:latin typeface="HGS明朝E" panose="02020900000000000000" pitchFamily="18" charset="-128"/>
                <a:ea typeface="HGS明朝E" panose="02020900000000000000" pitchFamily="18" charset="-128"/>
              </a:rPr>
              <a:t>My</a:t>
            </a:r>
            <a:r>
              <a:rPr kumimoji="1" lang="ja-JP" altLang="en-US" sz="1600">
                <a:solidFill>
                  <a:schemeClr val="bg1"/>
                </a:solidFill>
                <a:latin typeface="HGS明朝E" panose="02020900000000000000" pitchFamily="18" charset="-128"/>
                <a:ea typeface="HGS明朝E" panose="02020900000000000000" pitchFamily="18" charset="-128"/>
              </a:rPr>
              <a:t> </a:t>
            </a:r>
            <a:r>
              <a:rPr kumimoji="1" lang="en-US" altLang="ja-JP" sz="1600" dirty="0">
                <a:solidFill>
                  <a:schemeClr val="bg1"/>
                </a:solidFill>
                <a:latin typeface="HGS明朝E" panose="02020900000000000000" pitchFamily="18" charset="-128"/>
                <a:ea typeface="HGS明朝E" panose="02020900000000000000" pitchFamily="18" charset="-128"/>
              </a:rPr>
              <a:t>Rotary</a:t>
            </a:r>
            <a:r>
              <a:rPr lang="ja-JP" altLang="en-US" sz="1600">
                <a:solidFill>
                  <a:schemeClr val="bg1"/>
                </a:solidFill>
                <a:latin typeface="HGS明朝E" panose="02020900000000000000" pitchFamily="18" charset="-128"/>
                <a:ea typeface="HGS明朝E" panose="02020900000000000000" pitchFamily="18" charset="-128"/>
              </a:rPr>
              <a:t>より</a:t>
            </a:r>
            <a:endParaRPr kumimoji="1" lang="ja-JP" altLang="en-US" sz="1600">
              <a:solidFill>
                <a:schemeClr val="bg1"/>
              </a:solidFill>
              <a:latin typeface="HGS明朝E" panose="02020900000000000000" pitchFamily="18" charset="-128"/>
              <a:ea typeface="HGS明朝E" panose="02020900000000000000" pitchFamily="18" charset="-128"/>
            </a:endParaRPr>
          </a:p>
        </p:txBody>
      </p:sp>
      <p:sp>
        <p:nvSpPr>
          <p:cNvPr id="14" name="円/楕円 13"/>
          <p:cNvSpPr/>
          <p:nvPr/>
        </p:nvSpPr>
        <p:spPr>
          <a:xfrm>
            <a:off x="805004" y="4021709"/>
            <a:ext cx="2088792" cy="2564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29741" y="3570645"/>
            <a:ext cx="750526" cy="769441"/>
          </a:xfrm>
          <a:prstGeom prst="rect">
            <a:avLst/>
          </a:prstGeom>
          <a:noFill/>
        </p:spPr>
        <p:txBody>
          <a:bodyPr wrap="none" rtlCol="0">
            <a:spAutoFit/>
          </a:bodyPr>
          <a:lstStyle/>
          <a:p>
            <a:r>
              <a:rPr lang="ja-JP" altLang="en-US" sz="4400" b="1">
                <a:solidFill>
                  <a:srgbClr val="FF0000"/>
                </a:solidFill>
                <a:latin typeface="HGS明朝E" panose="02020900000000000000" pitchFamily="18" charset="-128"/>
                <a:ea typeface="HGS明朝E" panose="02020900000000000000" pitchFamily="18" charset="-128"/>
              </a:rPr>
              <a:t>④</a:t>
            </a:r>
            <a:endParaRPr kumimoji="1" lang="ja-JP" altLang="en-US" sz="4400" b="1" dirty="0">
              <a:solidFill>
                <a:srgbClr val="FF0000"/>
              </a:solidFill>
              <a:latin typeface="HGS明朝E" panose="02020900000000000000" pitchFamily="18" charset="-128"/>
              <a:ea typeface="HGS明朝E" panose="02020900000000000000" pitchFamily="18" charset="-128"/>
            </a:endParaRPr>
          </a:p>
        </p:txBody>
      </p:sp>
      <p:sp>
        <p:nvSpPr>
          <p:cNvPr id="16" name="テキスト ボックス 15"/>
          <p:cNvSpPr txBox="1"/>
          <p:nvPr/>
        </p:nvSpPr>
        <p:spPr>
          <a:xfrm>
            <a:off x="5337850" y="5063271"/>
            <a:ext cx="5211683" cy="954107"/>
          </a:xfrm>
          <a:prstGeom prst="rect">
            <a:avLst/>
          </a:prstGeom>
          <a:solidFill>
            <a:schemeClr val="accent4">
              <a:lumMod val="40000"/>
              <a:lumOff val="60000"/>
            </a:schemeClr>
          </a:solidFill>
        </p:spPr>
        <p:txBody>
          <a:bodyPr wrap="none" rtlCol="0">
            <a:spAutoFit/>
          </a:bodyPr>
          <a:lstStyle/>
          <a:p>
            <a:r>
              <a:rPr lang="ja-JP" altLang="en-US" sz="2800">
                <a:solidFill>
                  <a:sysClr val="windowText" lastClr="000000"/>
                </a:solidFill>
                <a:latin typeface="HGS明朝E" panose="02020900000000000000" pitchFamily="18" charset="-128"/>
                <a:ea typeface="HGS明朝E" panose="02020900000000000000" pitchFamily="18" charset="-128"/>
              </a:rPr>
              <a:t>④</a:t>
            </a:r>
            <a:r>
              <a:rPr kumimoji="1" lang="ja-JP" altLang="en-US" sz="2800">
                <a:solidFill>
                  <a:sysClr val="windowText" lastClr="000000"/>
                </a:solidFill>
                <a:latin typeface="HGS明朝E" panose="02020900000000000000" pitchFamily="18" charset="-128"/>
                <a:ea typeface="HGS明朝E" panose="02020900000000000000" pitchFamily="18" charset="-128"/>
              </a:rPr>
              <a:t>クラブ会長の基本、</a:t>
            </a:r>
            <a:endParaRPr kumimoji="1" lang="en-US" altLang="ja-JP" sz="2800" dirty="0">
              <a:solidFill>
                <a:sysClr val="windowText" lastClr="000000"/>
              </a:solidFill>
              <a:latin typeface="HGS明朝E" panose="02020900000000000000" pitchFamily="18" charset="-128"/>
              <a:ea typeface="HGS明朝E" panose="02020900000000000000" pitchFamily="18" charset="-128"/>
            </a:endParaRPr>
          </a:p>
          <a:p>
            <a:r>
              <a:rPr lang="ja-JP" altLang="en-US" sz="2800">
                <a:solidFill>
                  <a:sysClr val="windowText" lastClr="000000"/>
                </a:solidFill>
                <a:latin typeface="HGS明朝E" panose="02020900000000000000" pitchFamily="18" charset="-128"/>
                <a:ea typeface="HGS明朝E" panose="02020900000000000000" pitchFamily="18" charset="-128"/>
              </a:rPr>
              <a:t>　クラブ会長（中級）</a:t>
            </a:r>
            <a:r>
              <a:rPr kumimoji="1" lang="ja-JP" altLang="en-US" sz="2800">
                <a:solidFill>
                  <a:sysClr val="windowText" lastClr="000000"/>
                </a:solidFill>
                <a:latin typeface="HGS明朝E" panose="02020900000000000000" pitchFamily="18" charset="-128"/>
                <a:ea typeface="HGS明朝E" panose="02020900000000000000" pitchFamily="18" charset="-128"/>
              </a:rPr>
              <a:t>　を選択</a:t>
            </a:r>
          </a:p>
        </p:txBody>
      </p:sp>
      <p:sp>
        <p:nvSpPr>
          <p:cNvPr id="6" name="円/楕円 5">
            <a:extLst>
              <a:ext uri="{FF2B5EF4-FFF2-40B4-BE49-F238E27FC236}">
                <a16:creationId xmlns:a16="http://schemas.microsoft.com/office/drawing/2014/main" id="{54AB7846-C135-7FFF-6D6A-931C50AFF1F2}"/>
              </a:ext>
            </a:extLst>
          </p:cNvPr>
          <p:cNvSpPr/>
          <p:nvPr/>
        </p:nvSpPr>
        <p:spPr>
          <a:xfrm>
            <a:off x="9298204" y="1457376"/>
            <a:ext cx="2088792" cy="2564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828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47"/>
            <a:ext cx="12192000" cy="685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ja-JP" altLang="en-US" sz="1800" b="0" i="0" u="none" strike="noStrike" kern="1200" cap="none" spc="0" normalizeH="0" baseline="0" noProof="0" dirty="0">
                <a:ln>
                  <a:noFill/>
                </a:ln>
                <a:solidFill>
                  <a:prstClr val="white"/>
                </a:solidFill>
                <a:effectLst/>
                <a:uLnTx/>
                <a:uFillTx/>
                <a:latin typeface="HGSMinchoE" panose="02020900000000000000" pitchFamily="18" charset="-128"/>
                <a:ea typeface="HGSMinchoE" panose="02020900000000000000" pitchFamily="18" charset="-128"/>
              </a:rPr>
              <a:t>斉木</a:t>
            </a:r>
          </a:p>
        </p:txBody>
      </p:sp>
      <p:sp>
        <p:nvSpPr>
          <p:cNvPr id="10" name="テキスト ボックス 9"/>
          <p:cNvSpPr txBox="1"/>
          <p:nvPr/>
        </p:nvSpPr>
        <p:spPr>
          <a:xfrm>
            <a:off x="3481514" y="1966611"/>
            <a:ext cx="861774" cy="413173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4400" b="0" i="0" u="none" strike="noStrike" kern="1200" cap="none" spc="0" normalizeH="0" baseline="0" noProof="0" dirty="0">
                <a:ln>
                  <a:noFill/>
                </a:ln>
                <a:solidFill>
                  <a:prstClr val="white"/>
                </a:solidFill>
                <a:effectLst/>
                <a:uLnTx/>
                <a:uFillTx/>
                <a:latin typeface="HGSMinchoE" panose="02020900000000000000" pitchFamily="18" charset="-128"/>
                <a:ea typeface="HGSMinchoE" panose="02020900000000000000" pitchFamily="18" charset="-128"/>
              </a:rPr>
              <a:t>地区ガバナー　</a:t>
            </a:r>
            <a:endParaRPr kumimoji="1" lang="en-US" altLang="ja-JP" sz="4400" b="0" i="0" u="none" strike="noStrike" kern="1200" cap="none" spc="0" normalizeH="0" baseline="0" noProof="0" dirty="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7" name="四角形: 角を丸くする 6"/>
          <p:cNvSpPr/>
          <p:nvPr/>
        </p:nvSpPr>
        <p:spPr>
          <a:xfrm>
            <a:off x="354044" y="1451562"/>
            <a:ext cx="861774" cy="47325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3" name="テキスト ボックス 2"/>
          <p:cNvSpPr txBox="1"/>
          <p:nvPr/>
        </p:nvSpPr>
        <p:spPr>
          <a:xfrm>
            <a:off x="319436" y="1732384"/>
            <a:ext cx="861774" cy="413173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4400" b="0" i="0" u="none" strike="noStrike" kern="1200" cap="none" spc="0" normalizeH="0" baseline="0" noProof="0" dirty="0">
                <a:ln>
                  <a:noFill/>
                </a:ln>
                <a:effectLst/>
                <a:uLnTx/>
                <a:uFillTx/>
                <a:latin typeface="HGSMinchoE" panose="02020900000000000000" pitchFamily="18" charset="-128"/>
                <a:ea typeface="HGSMinchoE" panose="02020900000000000000" pitchFamily="18" charset="-128"/>
              </a:rPr>
              <a:t>国際ロータリー</a:t>
            </a:r>
          </a:p>
        </p:txBody>
      </p:sp>
      <p:sp>
        <p:nvSpPr>
          <p:cNvPr id="18" name="四角形: 角を丸くする 17"/>
          <p:cNvSpPr/>
          <p:nvPr/>
        </p:nvSpPr>
        <p:spPr>
          <a:xfrm>
            <a:off x="8385455" y="1451562"/>
            <a:ext cx="861774" cy="473256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21" name="テキスト ボックス 20"/>
          <p:cNvSpPr txBox="1"/>
          <p:nvPr/>
        </p:nvSpPr>
        <p:spPr>
          <a:xfrm>
            <a:off x="8344973" y="1555583"/>
            <a:ext cx="861774" cy="493308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4400" b="0" i="0" u="none" strike="noStrike" kern="1200" cap="none" spc="0" normalizeH="0" baseline="0" noProof="0" dirty="0">
                <a:ln>
                  <a:noFill/>
                </a:ln>
                <a:solidFill>
                  <a:srgbClr val="FFFF00"/>
                </a:solidFill>
                <a:effectLst/>
                <a:uLnTx/>
                <a:uFillTx/>
                <a:latin typeface="HGSMinchoE" panose="02020900000000000000" pitchFamily="18" charset="-128"/>
                <a:ea typeface="HGSMinchoE" panose="02020900000000000000" pitchFamily="18" charset="-128"/>
              </a:rPr>
              <a:t>ロータリークラブ</a:t>
            </a:r>
          </a:p>
        </p:txBody>
      </p:sp>
      <p:sp>
        <p:nvSpPr>
          <p:cNvPr id="22" name="四角形: 角を丸くする 21"/>
          <p:cNvSpPr/>
          <p:nvPr/>
        </p:nvSpPr>
        <p:spPr>
          <a:xfrm>
            <a:off x="3031181" y="1451562"/>
            <a:ext cx="861774" cy="47325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23" name="テキスト ボックス 22"/>
          <p:cNvSpPr txBox="1"/>
          <p:nvPr/>
        </p:nvSpPr>
        <p:spPr>
          <a:xfrm>
            <a:off x="3010146" y="2053730"/>
            <a:ext cx="861774" cy="413173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4400" b="0" i="0" u="none" strike="noStrike" kern="1200" cap="none" spc="0" normalizeH="0" baseline="0" noProof="0" dirty="0">
                <a:ln>
                  <a:noFill/>
                </a:ln>
                <a:effectLst/>
                <a:uLnTx/>
                <a:uFillTx/>
                <a:latin typeface="HGSMinchoE" panose="02020900000000000000" pitchFamily="18" charset="-128"/>
                <a:ea typeface="HGSMinchoE" panose="02020900000000000000" pitchFamily="18" charset="-128"/>
              </a:rPr>
              <a:t>地区ガバナー</a:t>
            </a:r>
          </a:p>
        </p:txBody>
      </p:sp>
      <p:sp>
        <p:nvSpPr>
          <p:cNvPr id="24" name="四角形: 角を丸くする 23"/>
          <p:cNvSpPr/>
          <p:nvPr/>
        </p:nvSpPr>
        <p:spPr>
          <a:xfrm>
            <a:off x="5613127" y="2852541"/>
            <a:ext cx="1088756" cy="3331581"/>
          </a:xfrm>
          <a:prstGeom prst="roundRect">
            <a:avLst/>
          </a:prstGeom>
          <a:solidFill>
            <a:schemeClr val="accent4">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25" name="テキスト ボックス 24"/>
          <p:cNvSpPr txBox="1"/>
          <p:nvPr/>
        </p:nvSpPr>
        <p:spPr>
          <a:xfrm>
            <a:off x="5899082" y="2954469"/>
            <a:ext cx="492443" cy="333805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i="0" u="none" strike="noStrike" kern="1200" cap="none" spc="0" normalizeH="0" baseline="0" noProof="0">
                <a:ln>
                  <a:noFill/>
                </a:ln>
                <a:effectLst/>
                <a:uLnTx/>
                <a:uFillTx/>
                <a:latin typeface="HGSMinchoE" panose="02020900000000000000" pitchFamily="18" charset="-128"/>
                <a:ea typeface="HGSMinchoE" panose="02020900000000000000" pitchFamily="18" charset="-128"/>
              </a:rPr>
              <a:t>ガバナー補佐・地区委員会</a:t>
            </a:r>
            <a:endParaRPr kumimoji="1" lang="ja-JP" altLang="en-US" sz="2000" b="1" i="0" u="none" strike="noStrike" kern="1200" cap="none" spc="0" normalizeH="0" baseline="0" noProof="0" dirty="0">
              <a:ln>
                <a:noFill/>
              </a:ln>
              <a:effectLst/>
              <a:uLnTx/>
              <a:uFillTx/>
              <a:latin typeface="HGSMinchoE" panose="02020900000000000000" pitchFamily="18" charset="-128"/>
              <a:ea typeface="HGSMinchoE" panose="02020900000000000000" pitchFamily="18" charset="-128"/>
            </a:endParaRPr>
          </a:p>
        </p:txBody>
      </p:sp>
      <p:sp>
        <p:nvSpPr>
          <p:cNvPr id="33" name="四角形: 角を丸くする 32"/>
          <p:cNvSpPr/>
          <p:nvPr/>
        </p:nvSpPr>
        <p:spPr>
          <a:xfrm>
            <a:off x="11062594" y="1451562"/>
            <a:ext cx="861774" cy="47325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34" name="テキスト ボックス 33"/>
          <p:cNvSpPr txBox="1"/>
          <p:nvPr/>
        </p:nvSpPr>
        <p:spPr>
          <a:xfrm>
            <a:off x="11036945" y="2057859"/>
            <a:ext cx="861774" cy="493308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4400" b="0" i="0" u="none" strike="noStrike" kern="1200" cap="none" spc="0" normalizeH="0" baseline="0" noProof="0" dirty="0">
                <a:ln>
                  <a:noFill/>
                </a:ln>
                <a:solidFill>
                  <a:srgbClr val="FFFF00"/>
                </a:solidFill>
                <a:effectLst/>
                <a:uLnTx/>
                <a:uFillTx/>
                <a:latin typeface="HGSMinchoE" panose="02020900000000000000" pitchFamily="18" charset="-128"/>
                <a:ea typeface="HGSMinchoE" panose="02020900000000000000" pitchFamily="18" charset="-128"/>
              </a:rPr>
              <a:t>ロータリアン</a:t>
            </a:r>
          </a:p>
        </p:txBody>
      </p:sp>
      <p:sp>
        <p:nvSpPr>
          <p:cNvPr id="11" name="矢印: 右 10"/>
          <p:cNvSpPr/>
          <p:nvPr/>
        </p:nvSpPr>
        <p:spPr>
          <a:xfrm>
            <a:off x="1624572" y="22013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26" name="テキスト ボックス 25"/>
          <p:cNvSpPr txBox="1"/>
          <p:nvPr/>
        </p:nvSpPr>
        <p:spPr>
          <a:xfrm>
            <a:off x="1412060" y="1705001"/>
            <a:ext cx="13650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役員</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27" name="矢印: 右 26"/>
          <p:cNvSpPr/>
          <p:nvPr/>
        </p:nvSpPr>
        <p:spPr>
          <a:xfrm>
            <a:off x="4180035" y="1435000"/>
            <a:ext cx="398431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28" name="テキスト ボックス 27"/>
          <p:cNvSpPr txBox="1"/>
          <p:nvPr/>
        </p:nvSpPr>
        <p:spPr>
          <a:xfrm>
            <a:off x="4853516" y="1872838"/>
            <a:ext cx="24849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クラブ訪問</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29" name="テキスト ボックス 28"/>
          <p:cNvSpPr txBox="1"/>
          <p:nvPr/>
        </p:nvSpPr>
        <p:spPr>
          <a:xfrm>
            <a:off x="4929710" y="1070726"/>
            <a:ext cx="24849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直接監督権</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30" name="テキスト ボックス 29"/>
          <p:cNvSpPr txBox="1"/>
          <p:nvPr/>
        </p:nvSpPr>
        <p:spPr>
          <a:xfrm>
            <a:off x="4853516" y="2431043"/>
            <a:ext cx="24849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指導・助言</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31" name="矢印: 右 30"/>
          <p:cNvSpPr/>
          <p:nvPr/>
        </p:nvSpPr>
        <p:spPr>
          <a:xfrm>
            <a:off x="7034224" y="44680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32" name="矢印: 右 31"/>
          <p:cNvSpPr/>
          <p:nvPr/>
        </p:nvSpPr>
        <p:spPr>
          <a:xfrm>
            <a:off x="9672478" y="23679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35" name="テキスト ボックス 34"/>
          <p:cNvSpPr txBox="1"/>
          <p:nvPr/>
        </p:nvSpPr>
        <p:spPr>
          <a:xfrm>
            <a:off x="9422588" y="1928001"/>
            <a:ext cx="13650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会員</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36" name="テキスト ボックス 35"/>
          <p:cNvSpPr txBox="1"/>
          <p:nvPr/>
        </p:nvSpPr>
        <p:spPr>
          <a:xfrm>
            <a:off x="6491988" y="3571815"/>
            <a:ext cx="19715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迅速支援</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37" name="矢印: 右 36"/>
          <p:cNvSpPr/>
          <p:nvPr/>
        </p:nvSpPr>
        <p:spPr>
          <a:xfrm rot="10800000">
            <a:off x="4293902" y="40335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38" name="テキスト ボックス 37"/>
          <p:cNvSpPr txBox="1"/>
          <p:nvPr/>
        </p:nvSpPr>
        <p:spPr>
          <a:xfrm>
            <a:off x="4042310" y="3607540"/>
            <a:ext cx="16701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現状報告</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39" name="テキスト ボックス 38"/>
          <p:cNvSpPr txBox="1"/>
          <p:nvPr/>
        </p:nvSpPr>
        <p:spPr>
          <a:xfrm>
            <a:off x="6613113" y="4008523"/>
            <a:ext cx="17616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定期訪問</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40" name="テキスト ボックス 39"/>
          <p:cNvSpPr txBox="1"/>
          <p:nvPr/>
        </p:nvSpPr>
        <p:spPr>
          <a:xfrm>
            <a:off x="6637321" y="5558001"/>
            <a:ext cx="176167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活動状況報告</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41" name="テキスト ボックス 40"/>
          <p:cNvSpPr txBox="1"/>
          <p:nvPr/>
        </p:nvSpPr>
        <p:spPr>
          <a:xfrm>
            <a:off x="4002522" y="4645809"/>
            <a:ext cx="17099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援助</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42" name="テキスト ボックス 41"/>
          <p:cNvSpPr txBox="1"/>
          <p:nvPr/>
        </p:nvSpPr>
        <p:spPr>
          <a:xfrm>
            <a:off x="4002522" y="5292203"/>
            <a:ext cx="17099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情報提供</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43" name="矢印: 右 42"/>
          <p:cNvSpPr/>
          <p:nvPr/>
        </p:nvSpPr>
        <p:spPr>
          <a:xfrm rot="10800000">
            <a:off x="7008764" y="50495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44" name="矢印: 右 36"/>
          <p:cNvSpPr/>
          <p:nvPr/>
        </p:nvSpPr>
        <p:spPr>
          <a:xfrm rot="10800000">
            <a:off x="1624572" y="47877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45" name="テキスト ボックス 44"/>
          <p:cNvSpPr txBox="1"/>
          <p:nvPr/>
        </p:nvSpPr>
        <p:spPr>
          <a:xfrm>
            <a:off x="1278689" y="5340898"/>
            <a:ext cx="16701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現状報告</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46" name="矢印: 右 36"/>
          <p:cNvSpPr/>
          <p:nvPr/>
        </p:nvSpPr>
        <p:spPr>
          <a:xfrm rot="10800000">
            <a:off x="9615899" y="50733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HGSMinchoE" panose="02020900000000000000" pitchFamily="18" charset="-128"/>
              <a:ea typeface="HGSMinchoE" panose="02020900000000000000" pitchFamily="18" charset="-128"/>
            </a:endParaRPr>
          </a:p>
        </p:txBody>
      </p:sp>
      <p:sp>
        <p:nvSpPr>
          <p:cNvPr id="47" name="テキスト ボックス 46"/>
          <p:cNvSpPr txBox="1"/>
          <p:nvPr/>
        </p:nvSpPr>
        <p:spPr>
          <a:xfrm>
            <a:off x="9280843" y="5576627"/>
            <a:ext cx="17616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ja-JP" altLang="en-US" sz="2800" b="1" i="0" u="none" strike="noStrike" kern="1200" cap="none" spc="0" normalizeH="0" baseline="0" noProof="0" dirty="0">
                <a:ln>
                  <a:noFill/>
                </a:ln>
                <a:solidFill>
                  <a:srgbClr val="002060"/>
                </a:solidFill>
                <a:effectLst/>
                <a:uLnTx/>
                <a:uFillTx/>
                <a:latin typeface="HGSMinchoE" panose="02020900000000000000" pitchFamily="18" charset="-128"/>
                <a:ea typeface="HGSMinchoE" panose="02020900000000000000" pitchFamily="18" charset="-128"/>
              </a:rPr>
              <a:t>自己研鑽</a:t>
            </a:r>
            <a:endParaRPr kumimoji="0" lang="ja-JP" altLang="en-US" sz="2800" b="1" i="0" u="none" strike="noStrike" kern="1200" cap="none" spc="0" normalizeH="0" baseline="0" noProof="0" dirty="0">
              <a:ln>
                <a:noFill/>
              </a:ln>
              <a:solidFill>
                <a:srgbClr val="00B050"/>
              </a:solidFill>
              <a:effectLst/>
              <a:uLnTx/>
              <a:uFillTx/>
              <a:latin typeface="HGSMinchoE" panose="02020900000000000000" pitchFamily="18" charset="-128"/>
              <a:ea typeface="HGSMinchoE" panose="02020900000000000000" pitchFamily="18" charset="-128"/>
            </a:endParaRPr>
          </a:p>
        </p:txBody>
      </p:sp>
      <p:sp>
        <p:nvSpPr>
          <p:cNvPr id="48" name="正方形/長方形 47"/>
          <p:cNvSpPr/>
          <p:nvPr/>
        </p:nvSpPr>
        <p:spPr>
          <a:xfrm>
            <a:off x="1" y="-7566"/>
            <a:ext cx="12191999" cy="9929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ja-JP" altLang="en-US" sz="5400" b="1" i="0" u="none" strike="noStrike" kern="1200" cap="none" spc="0" normalizeH="0" baseline="0" noProof="0" dirty="0">
                <a:ln>
                  <a:noFill/>
                </a:ln>
                <a:solidFill>
                  <a:prstClr val="white"/>
                </a:solidFill>
                <a:effectLst/>
                <a:uLnTx/>
                <a:uFillTx/>
                <a:latin typeface="HGSMinchoE" panose="02020900000000000000" pitchFamily="18" charset="-128"/>
                <a:ea typeface="HGSMinchoE" panose="02020900000000000000" pitchFamily="18" charset="-128"/>
              </a:rPr>
              <a:t>ロータリーの関係</a:t>
            </a:r>
          </a:p>
        </p:txBody>
      </p:sp>
      <p:pic>
        <p:nvPicPr>
          <p:cNvPr id="5" name="図 4">
            <a:extLst>
              <a:ext uri="{FF2B5EF4-FFF2-40B4-BE49-F238E27FC236}">
                <a16:creationId xmlns:a16="http://schemas.microsoft.com/office/drawing/2014/main" id="{CEDBBCF8-FD1E-7495-D9C4-3C05D3C403F8}"/>
              </a:ext>
            </a:extLst>
          </p:cNvPr>
          <p:cNvPicPr>
            <a:picLocks noChangeAspect="1"/>
          </p:cNvPicPr>
          <p:nvPr/>
        </p:nvPicPr>
        <p:blipFill>
          <a:blip r:embed="rId3"/>
          <a:stretch>
            <a:fillRect/>
          </a:stretch>
        </p:blipFill>
        <p:spPr>
          <a:xfrm>
            <a:off x="10799352" y="6164692"/>
            <a:ext cx="1175288" cy="444500"/>
          </a:xfrm>
          <a:prstGeom prst="rect">
            <a:avLst/>
          </a:prstGeom>
        </p:spPr>
      </p:pic>
    </p:spTree>
    <p:extLst>
      <p:ext uri="{BB962C8B-B14F-4D97-AF65-F5344CB8AC3E}">
        <p14:creationId xmlns:p14="http://schemas.microsoft.com/office/powerpoint/2010/main" val="17628258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TotalTime>
  <Words>4811</Words>
  <Application>Microsoft Office PowerPoint</Application>
  <PresentationFormat>ワイド画面</PresentationFormat>
  <Paragraphs>629</Paragraphs>
  <Slides>33</Slides>
  <Notes>33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33</vt:i4>
      </vt:variant>
    </vt:vector>
  </HeadingPairs>
  <TitlesOfParts>
    <vt:vector size="46" baseType="lpstr">
      <vt:lpstr>HGS明朝E</vt:lpstr>
      <vt:lpstr>HGS明朝E</vt:lpstr>
      <vt:lpstr>HG創英角ｺﾞｼｯｸUB</vt:lpstr>
      <vt:lpstr>Meiryo UI</vt:lpstr>
      <vt:lpstr>Microsoft JhengHei</vt:lpstr>
      <vt:lpstr>ＭＳ Ｐゴシック</vt:lpstr>
      <vt:lpstr>ＭＳ 明朝</vt:lpstr>
      <vt:lpstr>游ゴシック</vt:lpstr>
      <vt:lpstr>游ゴシック Light</vt:lpstr>
      <vt:lpstr>游明朝</vt:lpstr>
      <vt:lpstr>Arial</vt:lpstr>
      <vt:lpstr>Courier New</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福井 敬悟</dc:creator>
  <cp:lastModifiedBy>敬悟 福井</cp:lastModifiedBy>
  <cp:revision>40</cp:revision>
  <dcterms:created xsi:type="dcterms:W3CDTF">2023-03-06T04:59:39Z</dcterms:created>
  <dcterms:modified xsi:type="dcterms:W3CDTF">2025-03-06T05:46:43Z</dcterms:modified>
</cp:coreProperties>
</file>