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30" r:id="rId2"/>
    <p:sldId id="332" r:id="rId3"/>
    <p:sldId id="331" r:id="rId4"/>
    <p:sldId id="334" r:id="rId5"/>
    <p:sldId id="336" r:id="rId6"/>
    <p:sldId id="338" r:id="rId7"/>
    <p:sldId id="340" r:id="rId8"/>
    <p:sldId id="333" r:id="rId9"/>
    <p:sldId id="337" r:id="rId10"/>
    <p:sldId id="341" r:id="rId11"/>
    <p:sldId id="348" r:id="rId12"/>
    <p:sldId id="342" r:id="rId13"/>
    <p:sldId id="343" r:id="rId14"/>
    <p:sldId id="344" r:id="rId15"/>
    <p:sldId id="347" r:id="rId16"/>
    <p:sldId id="345" r:id="rId17"/>
    <p:sldId id="346" r:id="rId18"/>
    <p:sldId id="349" r:id="rId19"/>
    <p:sldId id="350" r:id="rId20"/>
    <p:sldId id="355" r:id="rId21"/>
    <p:sldId id="356" r:id="rId22"/>
    <p:sldId id="351" r:id="rId23"/>
    <p:sldId id="354" r:id="rId24"/>
    <p:sldId id="353"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513" autoAdjust="0"/>
  </p:normalViewPr>
  <p:slideViewPr>
    <p:cSldViewPr snapToGrid="0">
      <p:cViewPr varScale="1">
        <p:scale>
          <a:sx n="82" d="100"/>
          <a:sy n="82" d="100"/>
        </p:scale>
        <p:origin x="165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10B20-362D-49BE-93DE-D272C8FA9BC7}" type="datetimeFigureOut">
              <a:rPr kumimoji="1" lang="ja-JP" altLang="en-US" smtClean="0"/>
              <a:t>2025/2/27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B0D69C-58A7-4368-84E0-A04F41786AA9}" type="slidenum">
              <a:rPr kumimoji="1" lang="ja-JP" altLang="en-US" smtClean="0"/>
              <a:t>‹#›</a:t>
            </a:fld>
            <a:endParaRPr kumimoji="1" lang="ja-JP" altLang="en-US"/>
          </a:p>
        </p:txBody>
      </p:sp>
    </p:spTree>
    <p:extLst>
      <p:ext uri="{BB962C8B-B14F-4D97-AF65-F5344CB8AC3E}">
        <p14:creationId xmlns:p14="http://schemas.microsoft.com/office/powerpoint/2010/main" val="24346097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年次基金と恒久基金にわけてお話いたします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6B0D69C-58A7-4368-84E0-A04F41786AA9}" type="slidenum">
              <a:rPr kumimoji="1" lang="ja-JP" altLang="en-US" smtClean="0"/>
              <a:t>2</a:t>
            </a:fld>
            <a:endParaRPr kumimoji="1" lang="ja-JP" altLang="en-US"/>
          </a:p>
        </p:txBody>
      </p:sp>
    </p:spTree>
    <p:extLst>
      <p:ext uri="{BB962C8B-B14F-4D97-AF65-F5344CB8AC3E}">
        <p14:creationId xmlns:p14="http://schemas.microsoft.com/office/powerpoint/2010/main" val="76617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BCFC-4B05-63F5-220E-A4A55BB000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6D8B90-469A-F28D-65A3-A4CC85EABC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9682B8-CDA7-A842-B45F-F4229F3CE1B9}"/>
              </a:ext>
            </a:extLst>
          </p:cNvPr>
          <p:cNvSpPr>
            <a:spLocks noGrp="1"/>
          </p:cNvSpPr>
          <p:nvPr>
            <p:ph type="body" idx="1"/>
          </p:nvPr>
        </p:nvSpPr>
        <p:spPr/>
        <p:txBody>
          <a:bodyPr/>
          <a:lstStyle/>
          <a:p>
            <a:r>
              <a:rPr kumimoji="1" lang="ja-JP" altLang="en-US" dirty="0"/>
              <a:t>遺贈友の会の認証についてです</a:t>
            </a:r>
          </a:p>
        </p:txBody>
      </p:sp>
      <p:sp>
        <p:nvSpPr>
          <p:cNvPr id="4" name="スライド番号プレースホルダー 3">
            <a:extLst>
              <a:ext uri="{FF2B5EF4-FFF2-40B4-BE49-F238E27FC236}">
                <a16:creationId xmlns:a16="http://schemas.microsoft.com/office/drawing/2014/main" id="{4EA74E4C-E19C-078A-8AFF-C6E9A3727877}"/>
              </a:ext>
            </a:extLst>
          </p:cNvPr>
          <p:cNvSpPr>
            <a:spLocks noGrp="1"/>
          </p:cNvSpPr>
          <p:nvPr>
            <p:ph type="sldNum" sz="quarter" idx="5"/>
          </p:nvPr>
        </p:nvSpPr>
        <p:spPr/>
        <p:txBody>
          <a:bodyPr/>
          <a:lstStyle/>
          <a:p>
            <a:fld id="{56B0D69C-58A7-4368-84E0-A04F41786AA9}" type="slidenum">
              <a:rPr kumimoji="1" lang="ja-JP" altLang="en-US" smtClean="0"/>
              <a:t>11</a:t>
            </a:fld>
            <a:endParaRPr kumimoji="1" lang="ja-JP" altLang="en-US"/>
          </a:p>
        </p:txBody>
      </p:sp>
    </p:spTree>
    <p:extLst>
      <p:ext uri="{BB962C8B-B14F-4D97-AF65-F5344CB8AC3E}">
        <p14:creationId xmlns:p14="http://schemas.microsoft.com/office/powerpoint/2010/main" val="2193184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F5201-F3FD-C630-76FC-E1DCFE867E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80AE62-732E-D0EF-0993-136DEB2727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0C7584-D062-BA8E-C64A-412CFC0C418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8D06E2F-7DEE-A40C-C3A4-DFA1B3D15303}"/>
              </a:ext>
            </a:extLst>
          </p:cNvPr>
          <p:cNvSpPr>
            <a:spLocks noGrp="1"/>
          </p:cNvSpPr>
          <p:nvPr>
            <p:ph type="sldNum" sz="quarter" idx="5"/>
          </p:nvPr>
        </p:nvSpPr>
        <p:spPr/>
        <p:txBody>
          <a:bodyPr/>
          <a:lstStyle/>
          <a:p>
            <a:fld id="{56B0D69C-58A7-4368-84E0-A04F41786AA9}" type="slidenum">
              <a:rPr kumimoji="1" lang="ja-JP" altLang="en-US" smtClean="0"/>
              <a:t>12</a:t>
            </a:fld>
            <a:endParaRPr kumimoji="1" lang="ja-JP" altLang="en-US"/>
          </a:p>
        </p:txBody>
      </p:sp>
    </p:spTree>
    <p:extLst>
      <p:ext uri="{BB962C8B-B14F-4D97-AF65-F5344CB8AC3E}">
        <p14:creationId xmlns:p14="http://schemas.microsoft.com/office/powerpoint/2010/main" val="309326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D3B0-DF2F-DB25-96FA-B69945344D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AEE9C2-048C-5EBC-C5FC-57360667A7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AE3C3C-C2F5-8E9C-CA7E-DF7B74CDC272}"/>
              </a:ext>
            </a:extLst>
          </p:cNvPr>
          <p:cNvSpPr>
            <a:spLocks noGrp="1"/>
          </p:cNvSpPr>
          <p:nvPr>
            <p:ph type="body" idx="1"/>
          </p:nvPr>
        </p:nvSpPr>
        <p:spPr/>
        <p:txBody>
          <a:bodyPr/>
          <a:lstStyle/>
          <a:p>
            <a:r>
              <a:rPr kumimoji="1" lang="ja-JP" altLang="en-US" dirty="0"/>
              <a:t>一括で１万ドル以上ご寄付いただくと、大口寄付とさせていただいています</a:t>
            </a:r>
            <a:endParaRPr kumimoji="1" lang="en-US" altLang="ja-JP" dirty="0"/>
          </a:p>
          <a:p>
            <a:r>
              <a:rPr kumimoji="1" lang="ja-JP" altLang="en-US" dirty="0"/>
              <a:t>大口寄付の場合は会員の経営する法人からのご寄付でも、会員個人の認証へ加えることが可能です</a:t>
            </a:r>
          </a:p>
        </p:txBody>
      </p:sp>
      <p:sp>
        <p:nvSpPr>
          <p:cNvPr id="4" name="スライド番号プレースホルダー 3">
            <a:extLst>
              <a:ext uri="{FF2B5EF4-FFF2-40B4-BE49-F238E27FC236}">
                <a16:creationId xmlns:a16="http://schemas.microsoft.com/office/drawing/2014/main" id="{2054238D-7D9D-8125-55BE-848536A9E504}"/>
              </a:ext>
            </a:extLst>
          </p:cNvPr>
          <p:cNvSpPr>
            <a:spLocks noGrp="1"/>
          </p:cNvSpPr>
          <p:nvPr>
            <p:ph type="sldNum" sz="quarter" idx="5"/>
          </p:nvPr>
        </p:nvSpPr>
        <p:spPr/>
        <p:txBody>
          <a:bodyPr/>
          <a:lstStyle/>
          <a:p>
            <a:fld id="{56B0D69C-58A7-4368-84E0-A04F41786AA9}" type="slidenum">
              <a:rPr kumimoji="1" lang="ja-JP" altLang="en-US" smtClean="0"/>
              <a:t>13</a:t>
            </a:fld>
            <a:endParaRPr kumimoji="1" lang="ja-JP" altLang="en-US"/>
          </a:p>
        </p:txBody>
      </p:sp>
    </p:spTree>
    <p:extLst>
      <p:ext uri="{BB962C8B-B14F-4D97-AF65-F5344CB8AC3E}">
        <p14:creationId xmlns:p14="http://schemas.microsoft.com/office/powerpoint/2010/main" val="328675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E7E44-B04B-AA96-6ABB-5839DEC81E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0A47B0-4C5E-6D31-433C-EB4B73F05B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F0FDD9-9E1D-4959-C7B8-31F42088295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FF0C779-681D-496A-89ED-0D92B926A2C0}"/>
              </a:ext>
            </a:extLst>
          </p:cNvPr>
          <p:cNvSpPr>
            <a:spLocks noGrp="1"/>
          </p:cNvSpPr>
          <p:nvPr>
            <p:ph type="sldNum" sz="quarter" idx="5"/>
          </p:nvPr>
        </p:nvSpPr>
        <p:spPr/>
        <p:txBody>
          <a:bodyPr/>
          <a:lstStyle/>
          <a:p>
            <a:fld id="{56B0D69C-58A7-4368-84E0-A04F41786AA9}" type="slidenum">
              <a:rPr kumimoji="1" lang="ja-JP" altLang="en-US" smtClean="0"/>
              <a:t>14</a:t>
            </a:fld>
            <a:endParaRPr kumimoji="1" lang="ja-JP" altLang="en-US"/>
          </a:p>
        </p:txBody>
      </p:sp>
    </p:spTree>
    <p:extLst>
      <p:ext uri="{BB962C8B-B14F-4D97-AF65-F5344CB8AC3E}">
        <p14:creationId xmlns:p14="http://schemas.microsoft.com/office/powerpoint/2010/main" val="2867806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315E-F045-3ECF-5BCC-6325DB9470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F99A99-D1BF-3ACA-0D46-C84393B90F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17DF6F-CA64-ACD8-BCE4-455077EB8752}"/>
              </a:ext>
            </a:extLst>
          </p:cNvPr>
          <p:cNvSpPr>
            <a:spLocks noGrp="1"/>
          </p:cNvSpPr>
          <p:nvPr>
            <p:ph type="body" idx="1"/>
          </p:nvPr>
        </p:nvSpPr>
        <p:spPr/>
        <p:txBody>
          <a:bodyPr/>
          <a:lstStyle/>
          <a:p>
            <a:r>
              <a:rPr kumimoji="1" lang="ja-JP" altLang="en-US" dirty="0"/>
              <a:t>法人寄付は皆様が経営されている会社からご寄付していただけるというご案内です。</a:t>
            </a:r>
            <a:endParaRPr kumimoji="1" lang="en-US" altLang="ja-JP" dirty="0"/>
          </a:p>
          <a:p>
            <a:r>
              <a:rPr lang="ja-JP" altLang="en-US" dirty="0"/>
              <a:t>法人寄付で大口の場合は個人に認証を変更できます。</a:t>
            </a:r>
            <a:endParaRPr lang="en-US" altLang="ja-JP" dirty="0"/>
          </a:p>
          <a:p>
            <a:r>
              <a:rPr kumimoji="1" lang="ja-JP" altLang="en-US" dirty="0"/>
              <a:t>法人寄付は法人にとって様々なメリットがありますが本日は割愛いたします</a:t>
            </a:r>
          </a:p>
          <a:p>
            <a:endParaRPr kumimoji="1" lang="ja-JP" altLang="en-US" dirty="0"/>
          </a:p>
        </p:txBody>
      </p:sp>
      <p:sp>
        <p:nvSpPr>
          <p:cNvPr id="4" name="スライド番号プレースホルダー 3">
            <a:extLst>
              <a:ext uri="{FF2B5EF4-FFF2-40B4-BE49-F238E27FC236}">
                <a16:creationId xmlns:a16="http://schemas.microsoft.com/office/drawing/2014/main" id="{4C6224D2-2C1B-4031-8E8D-96A76463061F}"/>
              </a:ext>
            </a:extLst>
          </p:cNvPr>
          <p:cNvSpPr>
            <a:spLocks noGrp="1"/>
          </p:cNvSpPr>
          <p:nvPr>
            <p:ph type="sldNum" sz="quarter" idx="5"/>
          </p:nvPr>
        </p:nvSpPr>
        <p:spPr/>
        <p:txBody>
          <a:bodyPr/>
          <a:lstStyle/>
          <a:p>
            <a:fld id="{56B0D69C-58A7-4368-84E0-A04F41786AA9}" type="slidenum">
              <a:rPr kumimoji="1" lang="ja-JP" altLang="en-US" smtClean="0"/>
              <a:t>15</a:t>
            </a:fld>
            <a:endParaRPr kumimoji="1" lang="ja-JP" altLang="en-US"/>
          </a:p>
        </p:txBody>
      </p:sp>
    </p:spTree>
    <p:extLst>
      <p:ext uri="{BB962C8B-B14F-4D97-AF65-F5344CB8AC3E}">
        <p14:creationId xmlns:p14="http://schemas.microsoft.com/office/powerpoint/2010/main" val="2278588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158AD-CE5F-7B04-5343-F051812B4E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F62674-391C-10D3-BC99-D7373710A5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27ECAC-71F5-38C0-9670-1BF62EDF4FE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770E1F8-3FB7-F45F-1BBA-FF88B6228FF2}"/>
              </a:ext>
            </a:extLst>
          </p:cNvPr>
          <p:cNvSpPr>
            <a:spLocks noGrp="1"/>
          </p:cNvSpPr>
          <p:nvPr>
            <p:ph type="sldNum" sz="quarter" idx="5"/>
          </p:nvPr>
        </p:nvSpPr>
        <p:spPr/>
        <p:txBody>
          <a:bodyPr/>
          <a:lstStyle/>
          <a:p>
            <a:fld id="{56B0D69C-58A7-4368-84E0-A04F41786AA9}" type="slidenum">
              <a:rPr kumimoji="1" lang="ja-JP" altLang="en-US" smtClean="0"/>
              <a:t>16</a:t>
            </a:fld>
            <a:endParaRPr kumimoji="1" lang="ja-JP" altLang="en-US"/>
          </a:p>
        </p:txBody>
      </p:sp>
    </p:spTree>
    <p:extLst>
      <p:ext uri="{BB962C8B-B14F-4D97-AF65-F5344CB8AC3E}">
        <p14:creationId xmlns:p14="http://schemas.microsoft.com/office/powerpoint/2010/main" val="1350474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03DDC-8376-9512-6CDC-1028101C0A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BBFDAA-3237-6231-6957-4C5D135668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E4EB82-A229-BCB2-6D6E-E107C7D607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FC05C07-09E7-4FB8-58D3-5EDAA6F7E332}"/>
              </a:ext>
            </a:extLst>
          </p:cNvPr>
          <p:cNvSpPr>
            <a:spLocks noGrp="1"/>
          </p:cNvSpPr>
          <p:nvPr>
            <p:ph type="sldNum" sz="quarter" idx="5"/>
          </p:nvPr>
        </p:nvSpPr>
        <p:spPr/>
        <p:txBody>
          <a:bodyPr/>
          <a:lstStyle/>
          <a:p>
            <a:fld id="{56B0D69C-58A7-4368-84E0-A04F41786AA9}" type="slidenum">
              <a:rPr kumimoji="1" lang="ja-JP" altLang="en-US" smtClean="0"/>
              <a:t>17</a:t>
            </a:fld>
            <a:endParaRPr kumimoji="1" lang="ja-JP" altLang="en-US"/>
          </a:p>
        </p:txBody>
      </p:sp>
    </p:spTree>
    <p:extLst>
      <p:ext uri="{BB962C8B-B14F-4D97-AF65-F5344CB8AC3E}">
        <p14:creationId xmlns:p14="http://schemas.microsoft.com/office/powerpoint/2010/main" val="374678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CE423-ED3F-5675-1627-C718E1360A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9825D0-C800-8C9B-ACBD-300EEAEB18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F10A07-2606-C2FF-D477-C9E6EC16F912}"/>
              </a:ext>
            </a:extLst>
          </p:cNvPr>
          <p:cNvSpPr>
            <a:spLocks noGrp="1"/>
          </p:cNvSpPr>
          <p:nvPr>
            <p:ph type="body" idx="1"/>
          </p:nvPr>
        </p:nvSpPr>
        <p:spPr/>
        <p:txBody>
          <a:bodyPr/>
          <a:lstStyle/>
          <a:p>
            <a:pPr lvl="0">
              <a:defRPr/>
            </a:pPr>
            <a:r>
              <a:rPr lang="ja-JP" altLang="en-US" sz="1200" b="1" i="0" dirty="0">
                <a:solidFill>
                  <a:schemeClr val="accent2">
                    <a:lumMod val="60000"/>
                    <a:lumOff val="40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ポール・ハリス・ソサエティ（</a:t>
            </a:r>
            <a:r>
              <a:rPr lang="en-US" altLang="ja-JP" sz="1200" b="1" i="0" dirty="0">
                <a:solidFill>
                  <a:schemeClr val="accent2">
                    <a:lumMod val="60000"/>
                    <a:lumOff val="40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PHS</a:t>
            </a:r>
            <a:r>
              <a:rPr lang="ja-JP" altLang="en-US" sz="1200" b="1" i="0" dirty="0">
                <a:solidFill>
                  <a:schemeClr val="accent2">
                    <a:lumMod val="60000"/>
                    <a:lumOff val="40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ja-JP" altLang="en-US"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は、ポールハリスフェローに認証される基金に、</a:t>
            </a:r>
            <a:r>
              <a:rPr lang="ja-JP" altLang="en-US" b="1"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rPr>
              <a:t>毎年千ドル以上をご寄付くださる方を認証するプログラムです</a:t>
            </a:r>
            <a:endParaRPr lang="en-US" altLang="ja-JP"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財団に継続的な支援を寄せてくださる寄付者の方々に</a:t>
            </a:r>
            <a:endParaRPr lang="en-US" altLang="ja-JP"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感謝の気持ちを示すことを目的としています。 </a:t>
            </a:r>
            <a:endParaRPr lang="en-US" altLang="ja-JP"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当地区ではポール・ハリス・ソサエティの認証状をつくり、ピンと一緒にソサエティ入会者に贈呈しています</a:t>
            </a:r>
            <a:r>
              <a:rPr lang="ja-JP" altLang="en-US" sz="1400" b="1" i="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endParaRPr lang="en-US" altLang="ja-JP" sz="1400" b="1" spc="-15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endParaRPr kumimoji="1" lang="en-US" altLang="ja-JP" dirty="0"/>
          </a:p>
        </p:txBody>
      </p:sp>
      <p:sp>
        <p:nvSpPr>
          <p:cNvPr id="4" name="スライド番号プレースホルダー 3">
            <a:extLst>
              <a:ext uri="{FF2B5EF4-FFF2-40B4-BE49-F238E27FC236}">
                <a16:creationId xmlns:a16="http://schemas.microsoft.com/office/drawing/2014/main" id="{0B8A1245-475D-E4E2-0932-9AD92CCD9BA3}"/>
              </a:ext>
            </a:extLst>
          </p:cNvPr>
          <p:cNvSpPr>
            <a:spLocks noGrp="1"/>
          </p:cNvSpPr>
          <p:nvPr>
            <p:ph type="sldNum" sz="quarter" idx="5"/>
          </p:nvPr>
        </p:nvSpPr>
        <p:spPr/>
        <p:txBody>
          <a:bodyPr/>
          <a:lstStyle/>
          <a:p>
            <a:fld id="{56B0D69C-58A7-4368-84E0-A04F41786AA9}" type="slidenum">
              <a:rPr kumimoji="1" lang="ja-JP" altLang="en-US" smtClean="0"/>
              <a:t>18</a:t>
            </a:fld>
            <a:endParaRPr kumimoji="1" lang="ja-JP" altLang="en-US"/>
          </a:p>
        </p:txBody>
      </p:sp>
    </p:spTree>
    <p:extLst>
      <p:ext uri="{BB962C8B-B14F-4D97-AF65-F5344CB8AC3E}">
        <p14:creationId xmlns:p14="http://schemas.microsoft.com/office/powerpoint/2010/main" val="1803521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24B72-BE9E-3A9C-F904-902FB8B825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73E882-AAFA-5850-625A-40423718BC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A7D997-FCB0-054F-0B4F-55743B2EE8F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FB40B6A-A5BD-E8F1-16A9-25BFA41D79BF}"/>
              </a:ext>
            </a:extLst>
          </p:cNvPr>
          <p:cNvSpPr>
            <a:spLocks noGrp="1"/>
          </p:cNvSpPr>
          <p:nvPr>
            <p:ph type="sldNum" sz="quarter" idx="5"/>
          </p:nvPr>
        </p:nvSpPr>
        <p:spPr/>
        <p:txBody>
          <a:bodyPr/>
          <a:lstStyle/>
          <a:p>
            <a:fld id="{56B0D69C-58A7-4368-84E0-A04F41786AA9}" type="slidenum">
              <a:rPr kumimoji="1" lang="ja-JP" altLang="en-US" smtClean="0"/>
              <a:t>19</a:t>
            </a:fld>
            <a:endParaRPr kumimoji="1" lang="ja-JP" altLang="en-US"/>
          </a:p>
        </p:txBody>
      </p:sp>
    </p:spTree>
    <p:extLst>
      <p:ext uri="{BB962C8B-B14F-4D97-AF65-F5344CB8AC3E}">
        <p14:creationId xmlns:p14="http://schemas.microsoft.com/office/powerpoint/2010/main" val="4225150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5BD13-7F1C-14A8-CE4F-DBA83EA852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6B6383-B428-4C38-DCFE-F85DE0BDB4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156FDA-C670-75E2-475E-DFF5FEEB9E7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7873AA1-A363-F77A-254B-9AB92C1C6225}"/>
              </a:ext>
            </a:extLst>
          </p:cNvPr>
          <p:cNvSpPr>
            <a:spLocks noGrp="1"/>
          </p:cNvSpPr>
          <p:nvPr>
            <p:ph type="sldNum" sz="quarter" idx="5"/>
          </p:nvPr>
        </p:nvSpPr>
        <p:spPr/>
        <p:txBody>
          <a:bodyPr/>
          <a:lstStyle/>
          <a:p>
            <a:fld id="{56B0D69C-58A7-4368-84E0-A04F41786AA9}" type="slidenum">
              <a:rPr kumimoji="1" lang="ja-JP" altLang="en-US" smtClean="0"/>
              <a:t>20</a:t>
            </a:fld>
            <a:endParaRPr kumimoji="1" lang="ja-JP" altLang="en-US"/>
          </a:p>
        </p:txBody>
      </p:sp>
    </p:spTree>
    <p:extLst>
      <p:ext uri="{BB962C8B-B14F-4D97-AF65-F5344CB8AC3E}">
        <p14:creationId xmlns:p14="http://schemas.microsoft.com/office/powerpoint/2010/main" val="291981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年次基金の寄付分類</a:t>
            </a:r>
            <a:endParaRPr kumimoji="1" lang="en-US" altLang="ja-JP" dirty="0"/>
          </a:p>
          <a:p>
            <a:r>
              <a:rPr kumimoji="1" lang="ja-JP" altLang="en-US" dirty="0"/>
              <a:t>①シェア・</a:t>
            </a:r>
            <a:r>
              <a:rPr kumimoji="1" lang="en-US" altLang="ja-JP" dirty="0"/>
              <a:t>WF</a:t>
            </a:r>
            <a:r>
              <a:rPr kumimoji="1" lang="ja-JP" altLang="en-US" dirty="0"/>
              <a:t>・ポリオプラス・７つの重点分野・災害救援基金の５種類に分類</a:t>
            </a:r>
            <a:endParaRPr kumimoji="1" lang="en-US" altLang="ja-JP" dirty="0"/>
          </a:p>
          <a:p>
            <a:r>
              <a:rPr kumimoji="1" lang="ja-JP" altLang="en-US" dirty="0"/>
              <a:t>②ポールハリスフェロー認証の対象</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6B0D69C-58A7-4368-84E0-A04F41786AA9}" type="slidenum">
              <a:rPr kumimoji="1" lang="ja-JP" altLang="en-US" smtClean="0"/>
              <a:t>3</a:t>
            </a:fld>
            <a:endParaRPr kumimoji="1" lang="ja-JP" altLang="en-US"/>
          </a:p>
        </p:txBody>
      </p:sp>
    </p:spTree>
    <p:extLst>
      <p:ext uri="{BB962C8B-B14F-4D97-AF65-F5344CB8AC3E}">
        <p14:creationId xmlns:p14="http://schemas.microsoft.com/office/powerpoint/2010/main" val="419605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7CA5-D3D5-A1E7-176D-C4DB8AE4AB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BE90D6-8A0F-C055-7242-42B8168F40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742A225-65C8-4FB7-EDFF-A4CD6392F2C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0CC90F0-89C2-2485-1993-2A6891AC9A8D}"/>
              </a:ext>
            </a:extLst>
          </p:cNvPr>
          <p:cNvSpPr>
            <a:spLocks noGrp="1"/>
          </p:cNvSpPr>
          <p:nvPr>
            <p:ph type="sldNum" sz="quarter" idx="5"/>
          </p:nvPr>
        </p:nvSpPr>
        <p:spPr/>
        <p:txBody>
          <a:bodyPr/>
          <a:lstStyle/>
          <a:p>
            <a:fld id="{56B0D69C-58A7-4368-84E0-A04F41786AA9}" type="slidenum">
              <a:rPr kumimoji="1" lang="ja-JP" altLang="en-US" smtClean="0"/>
              <a:t>21</a:t>
            </a:fld>
            <a:endParaRPr kumimoji="1" lang="ja-JP" altLang="en-US"/>
          </a:p>
        </p:txBody>
      </p:sp>
    </p:spTree>
    <p:extLst>
      <p:ext uri="{BB962C8B-B14F-4D97-AF65-F5344CB8AC3E}">
        <p14:creationId xmlns:p14="http://schemas.microsoft.com/office/powerpoint/2010/main" val="781930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39392-B081-74C2-B454-20307BA3D4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E4F78D-43BD-8685-680B-933F7587BC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1616FB-4145-DCDA-166D-AD66EA3ED6E8}"/>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127D26A0-C54A-EE14-CECE-13F7C1A3C416}"/>
              </a:ext>
            </a:extLst>
          </p:cNvPr>
          <p:cNvSpPr>
            <a:spLocks noGrp="1"/>
          </p:cNvSpPr>
          <p:nvPr>
            <p:ph type="sldNum" sz="quarter" idx="5"/>
          </p:nvPr>
        </p:nvSpPr>
        <p:spPr/>
        <p:txBody>
          <a:bodyPr/>
          <a:lstStyle/>
          <a:p>
            <a:fld id="{56B0D69C-58A7-4368-84E0-A04F41786AA9}" type="slidenum">
              <a:rPr kumimoji="1" lang="ja-JP" altLang="en-US" smtClean="0"/>
              <a:t>22</a:t>
            </a:fld>
            <a:endParaRPr kumimoji="1" lang="ja-JP" altLang="en-US"/>
          </a:p>
        </p:txBody>
      </p:sp>
    </p:spTree>
    <p:extLst>
      <p:ext uri="{BB962C8B-B14F-4D97-AF65-F5344CB8AC3E}">
        <p14:creationId xmlns:p14="http://schemas.microsoft.com/office/powerpoint/2010/main" val="610649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BC96-779D-65B3-402A-25FA2D3E95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8A69A26-6F0E-D148-1569-3636E0900F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4C93B1-4046-DECB-CF59-6867F80C1B7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9476A668-DEA9-1110-F015-DCADDADD5934}"/>
              </a:ext>
            </a:extLst>
          </p:cNvPr>
          <p:cNvSpPr>
            <a:spLocks noGrp="1"/>
          </p:cNvSpPr>
          <p:nvPr>
            <p:ph type="sldNum" sz="quarter" idx="5"/>
          </p:nvPr>
        </p:nvSpPr>
        <p:spPr/>
        <p:txBody>
          <a:bodyPr/>
          <a:lstStyle/>
          <a:p>
            <a:fld id="{56B0D69C-58A7-4368-84E0-A04F41786AA9}" type="slidenum">
              <a:rPr kumimoji="1" lang="ja-JP" altLang="en-US" smtClean="0"/>
              <a:t>23</a:t>
            </a:fld>
            <a:endParaRPr kumimoji="1" lang="ja-JP" altLang="en-US"/>
          </a:p>
        </p:txBody>
      </p:sp>
    </p:spTree>
    <p:extLst>
      <p:ext uri="{BB962C8B-B14F-4D97-AF65-F5344CB8AC3E}">
        <p14:creationId xmlns:p14="http://schemas.microsoft.com/office/powerpoint/2010/main" val="3344138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786F-B6C0-399B-3AA8-E856FF11ED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D3B97B-7D01-271A-4D07-5A0E744A9E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12007FF-AC5E-3AD0-5B8F-54AF81BF036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4155EA2-F135-72F6-C3AE-0BA282213F5A}"/>
              </a:ext>
            </a:extLst>
          </p:cNvPr>
          <p:cNvSpPr>
            <a:spLocks noGrp="1"/>
          </p:cNvSpPr>
          <p:nvPr>
            <p:ph type="sldNum" sz="quarter" idx="5"/>
          </p:nvPr>
        </p:nvSpPr>
        <p:spPr/>
        <p:txBody>
          <a:bodyPr/>
          <a:lstStyle/>
          <a:p>
            <a:fld id="{56B0D69C-58A7-4368-84E0-A04F41786AA9}" type="slidenum">
              <a:rPr kumimoji="1" lang="ja-JP" altLang="en-US" smtClean="0"/>
              <a:t>24</a:t>
            </a:fld>
            <a:endParaRPr kumimoji="1" lang="ja-JP" altLang="en-US"/>
          </a:p>
        </p:txBody>
      </p:sp>
    </p:spTree>
    <p:extLst>
      <p:ext uri="{BB962C8B-B14F-4D97-AF65-F5344CB8AC3E}">
        <p14:creationId xmlns:p14="http://schemas.microsoft.com/office/powerpoint/2010/main" val="37292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財団友の会は毎年１００ドル以上ご寄付いただいた方</a:t>
            </a:r>
            <a:endParaRPr kumimoji="1" lang="en-US" altLang="ja-JP" dirty="0"/>
          </a:p>
          <a:p>
            <a:r>
              <a:rPr kumimoji="1" lang="ja-JP" altLang="en-US" dirty="0"/>
              <a:t>ポールハリスフェローは累計千ドル以上ご寄付いただいた方</a:t>
            </a:r>
            <a:endParaRPr kumimoji="1" lang="en-US" altLang="ja-JP" dirty="0"/>
          </a:p>
          <a:p>
            <a:r>
              <a:rPr kumimoji="1" lang="ja-JP" altLang="en-US" dirty="0"/>
              <a:t>マルチプルポールハリスフェローは、さらに累計千ドルごとに認証させていただきます</a:t>
            </a:r>
          </a:p>
        </p:txBody>
      </p:sp>
      <p:sp>
        <p:nvSpPr>
          <p:cNvPr id="4" name="スライド番号プレースホルダー 3"/>
          <p:cNvSpPr>
            <a:spLocks noGrp="1"/>
          </p:cNvSpPr>
          <p:nvPr>
            <p:ph type="sldNum" sz="quarter" idx="5"/>
          </p:nvPr>
        </p:nvSpPr>
        <p:spPr/>
        <p:txBody>
          <a:bodyPr/>
          <a:lstStyle/>
          <a:p>
            <a:fld id="{56B0D69C-58A7-4368-84E0-A04F41786AA9}" type="slidenum">
              <a:rPr kumimoji="1" lang="ja-JP" altLang="en-US" smtClean="0"/>
              <a:t>4</a:t>
            </a:fld>
            <a:endParaRPr kumimoji="1" lang="ja-JP" altLang="en-US"/>
          </a:p>
        </p:txBody>
      </p:sp>
    </p:spTree>
    <p:extLst>
      <p:ext uri="{BB962C8B-B14F-4D97-AF65-F5344CB8AC3E}">
        <p14:creationId xmlns:p14="http://schemas.microsoft.com/office/powerpoint/2010/main" val="80217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累計</a:t>
            </a:r>
            <a:r>
              <a:rPr kumimoji="1" lang="en-US" altLang="ja-JP" dirty="0"/>
              <a:t>1</a:t>
            </a:r>
            <a:r>
              <a:rPr kumimoji="1" lang="ja-JP" altLang="en-US" dirty="0"/>
              <a:t>万ドルに達した方をレベル１のメジャードナーとして認証致します。</a:t>
            </a:r>
            <a:endParaRPr kumimoji="1" lang="en-US" altLang="ja-JP" dirty="0"/>
          </a:p>
          <a:p>
            <a:r>
              <a:rPr kumimoji="1" lang="ja-JP" altLang="en-US" dirty="0"/>
              <a:t>さらに、</a:t>
            </a:r>
            <a:r>
              <a:rPr kumimoji="1" lang="en-US" altLang="ja-JP" dirty="0"/>
              <a:t>2</a:t>
            </a:r>
            <a:r>
              <a:rPr kumimoji="1" lang="ja-JP" altLang="en-US" dirty="0"/>
              <a:t>万</a:t>
            </a:r>
            <a:r>
              <a:rPr kumimoji="1" lang="en-US" altLang="ja-JP" dirty="0"/>
              <a:t>5</a:t>
            </a:r>
            <a:r>
              <a:rPr kumimoji="1" lang="ja-JP" altLang="en-US" dirty="0"/>
              <a:t>千ドルでレベル２　　</a:t>
            </a:r>
            <a:r>
              <a:rPr kumimoji="1" lang="en-US" altLang="ja-JP" dirty="0"/>
              <a:t>5</a:t>
            </a:r>
            <a:r>
              <a:rPr kumimoji="1" lang="ja-JP" altLang="en-US" dirty="0"/>
              <a:t>万ドルでレベル３　　</a:t>
            </a:r>
            <a:r>
              <a:rPr kumimoji="1" lang="en-US" altLang="ja-JP" dirty="0"/>
              <a:t>10</a:t>
            </a:r>
            <a:r>
              <a:rPr kumimoji="1" lang="ja-JP" altLang="en-US" dirty="0"/>
              <a:t>万ドルでレベル４として認証致します。</a:t>
            </a:r>
          </a:p>
        </p:txBody>
      </p:sp>
      <p:sp>
        <p:nvSpPr>
          <p:cNvPr id="4" name="スライド番号プレースホルダー 3"/>
          <p:cNvSpPr>
            <a:spLocks noGrp="1"/>
          </p:cNvSpPr>
          <p:nvPr>
            <p:ph type="sldNum" sz="quarter" idx="5"/>
          </p:nvPr>
        </p:nvSpPr>
        <p:spPr/>
        <p:txBody>
          <a:bodyPr/>
          <a:lstStyle/>
          <a:p>
            <a:fld id="{56B0D69C-58A7-4368-84E0-A04F41786AA9}" type="slidenum">
              <a:rPr kumimoji="1" lang="ja-JP" altLang="en-US" smtClean="0"/>
              <a:t>5</a:t>
            </a:fld>
            <a:endParaRPr kumimoji="1" lang="ja-JP" altLang="en-US"/>
          </a:p>
        </p:txBody>
      </p:sp>
    </p:spTree>
    <p:extLst>
      <p:ext uri="{BB962C8B-B14F-4D97-AF65-F5344CB8AC3E}">
        <p14:creationId xmlns:p14="http://schemas.microsoft.com/office/powerpoint/2010/main" val="60598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C13D6-6748-0339-9C7B-1B35BBA2A7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F4DA5A-8434-6F54-2A69-9E60F9C61FB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5AD989-BD90-19EE-ADAB-4542FF5F17E4}"/>
              </a:ext>
            </a:extLst>
          </p:cNvPr>
          <p:cNvSpPr>
            <a:spLocks noGrp="1"/>
          </p:cNvSpPr>
          <p:nvPr>
            <p:ph type="body" idx="1"/>
          </p:nvPr>
        </p:nvSpPr>
        <p:spPr/>
        <p:txBody>
          <a:bodyPr/>
          <a:lstStyle/>
          <a:p>
            <a:r>
              <a:rPr kumimoji="1" lang="ja-JP" altLang="en-US" dirty="0"/>
              <a:t>さらに</a:t>
            </a:r>
            <a:r>
              <a:rPr kumimoji="1" lang="en-US" altLang="ja-JP" dirty="0"/>
              <a:t>25</a:t>
            </a:r>
            <a:r>
              <a:rPr kumimoji="1" lang="ja-JP" altLang="en-US" dirty="0"/>
              <a:t>万ドルに達した方は、アーチクランフソサエティへ入会となります。</a:t>
            </a:r>
            <a:endParaRPr kumimoji="1" lang="en-US" altLang="ja-JP" dirty="0"/>
          </a:p>
          <a:p>
            <a:r>
              <a:rPr kumimoji="1" lang="ja-JP" altLang="en-US" dirty="0"/>
              <a:t>入会者は、アーチクランフソサエティギャラリーに肖像写真と略歴が掲載されます。</a:t>
            </a:r>
          </a:p>
        </p:txBody>
      </p:sp>
      <p:sp>
        <p:nvSpPr>
          <p:cNvPr id="4" name="スライド番号プレースホルダー 3">
            <a:extLst>
              <a:ext uri="{FF2B5EF4-FFF2-40B4-BE49-F238E27FC236}">
                <a16:creationId xmlns:a16="http://schemas.microsoft.com/office/drawing/2014/main" id="{92BABD1E-86C2-0492-F432-8E25C337BE26}"/>
              </a:ext>
            </a:extLst>
          </p:cNvPr>
          <p:cNvSpPr>
            <a:spLocks noGrp="1"/>
          </p:cNvSpPr>
          <p:nvPr>
            <p:ph type="sldNum" sz="quarter" idx="5"/>
          </p:nvPr>
        </p:nvSpPr>
        <p:spPr/>
        <p:txBody>
          <a:bodyPr/>
          <a:lstStyle/>
          <a:p>
            <a:fld id="{56B0D69C-58A7-4368-84E0-A04F41786AA9}" type="slidenum">
              <a:rPr kumimoji="1" lang="ja-JP" altLang="en-US" smtClean="0"/>
              <a:t>6</a:t>
            </a:fld>
            <a:endParaRPr kumimoji="1" lang="ja-JP" altLang="en-US"/>
          </a:p>
        </p:txBody>
      </p:sp>
    </p:spTree>
    <p:extLst>
      <p:ext uri="{BB962C8B-B14F-4D97-AF65-F5344CB8AC3E}">
        <p14:creationId xmlns:p14="http://schemas.microsoft.com/office/powerpoint/2010/main" val="1707841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08D-5900-FC88-DD8C-F812B87283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A9465C-C93A-E53C-8A81-F4402F16AB2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64F5E8-BB67-FBC2-8A9B-E11C8601EED7}"/>
              </a:ext>
            </a:extLst>
          </p:cNvPr>
          <p:cNvSpPr>
            <a:spLocks noGrp="1"/>
          </p:cNvSpPr>
          <p:nvPr>
            <p:ph type="body" idx="1"/>
          </p:nvPr>
        </p:nvSpPr>
        <p:spPr/>
        <p:txBody>
          <a:bodyPr/>
          <a:lstStyle/>
          <a:p>
            <a:r>
              <a:rPr kumimoji="1" lang="ja-JP" altLang="en-US" dirty="0"/>
              <a:t>恒久基金は１９８２年に設置され、その目的は奉仕活動を恒久的に確保するためです。</a:t>
            </a:r>
            <a:endParaRPr kumimoji="1" lang="en-US" altLang="ja-JP" dirty="0"/>
          </a:p>
          <a:p>
            <a:r>
              <a:rPr kumimoji="1" lang="ja-JP" altLang="en-US" dirty="0"/>
              <a:t>寄付を元本としてその投資収益のみが活動資金に役立てられます</a:t>
            </a:r>
          </a:p>
        </p:txBody>
      </p:sp>
      <p:sp>
        <p:nvSpPr>
          <p:cNvPr id="4" name="スライド番号プレースホルダー 3">
            <a:extLst>
              <a:ext uri="{FF2B5EF4-FFF2-40B4-BE49-F238E27FC236}">
                <a16:creationId xmlns:a16="http://schemas.microsoft.com/office/drawing/2014/main" id="{C101C158-0E40-A865-8089-EDD9A28543F6}"/>
              </a:ext>
            </a:extLst>
          </p:cNvPr>
          <p:cNvSpPr>
            <a:spLocks noGrp="1"/>
          </p:cNvSpPr>
          <p:nvPr>
            <p:ph type="sldNum" sz="quarter" idx="5"/>
          </p:nvPr>
        </p:nvSpPr>
        <p:spPr/>
        <p:txBody>
          <a:bodyPr/>
          <a:lstStyle/>
          <a:p>
            <a:fld id="{56B0D69C-58A7-4368-84E0-A04F41786AA9}" type="slidenum">
              <a:rPr kumimoji="1" lang="ja-JP" altLang="en-US" smtClean="0"/>
              <a:t>7</a:t>
            </a:fld>
            <a:endParaRPr kumimoji="1" lang="ja-JP" altLang="en-US"/>
          </a:p>
        </p:txBody>
      </p:sp>
    </p:spTree>
    <p:extLst>
      <p:ext uri="{BB962C8B-B14F-4D97-AF65-F5344CB8AC3E}">
        <p14:creationId xmlns:p14="http://schemas.microsoft.com/office/powerpoint/2010/main" val="18513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恒久基金へのご寄付で、どのプログラムを支援するかは、寄付者自身が選ぶことができます。</a:t>
            </a:r>
          </a:p>
          <a:p>
            <a:r>
              <a:rPr kumimoji="1" lang="ja-JP" altLang="en-US" dirty="0"/>
              <a:t>ご覧いただいているのは、お選びいただける支援プログラムの一覧です。</a:t>
            </a:r>
            <a:endParaRPr kumimoji="1" lang="en-US" altLang="ja-JP" dirty="0"/>
          </a:p>
          <a:p>
            <a:r>
              <a:rPr kumimoji="1" lang="ja-JP" altLang="en-US" dirty="0"/>
              <a:t>　</a:t>
            </a:r>
            <a:r>
              <a:rPr lang="ja-JP" altLang="en-US" dirty="0"/>
              <a:t>年次基金との大きな違いは、ロータリー平和センターが入っていることです。</a:t>
            </a:r>
            <a:endParaRPr kumimoji="1" lang="ja-JP" altLang="en-US" dirty="0"/>
          </a:p>
          <a:p>
            <a:r>
              <a:rPr kumimoji="1" lang="ja-JP" altLang="en-US" dirty="0"/>
              <a:t>ロータリー平和センターは、平和フェローシップやセンターの維持費など、プログラム全体に係る費用に活用されます。</a:t>
            </a:r>
            <a:endParaRPr kumimoji="1" lang="en-US" altLang="ja-JP" dirty="0"/>
          </a:p>
          <a:p>
            <a:r>
              <a:rPr kumimoji="1" lang="ja-JP" altLang="en-US" dirty="0"/>
              <a:t>　また、累計千ドル以上ご寄付いただいた方を、ベネファクターとして認証致します。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56B0D69C-58A7-4368-84E0-A04F41786AA9}" type="slidenum">
              <a:rPr kumimoji="1" lang="ja-JP" altLang="en-US" smtClean="0"/>
              <a:t>8</a:t>
            </a:fld>
            <a:endParaRPr kumimoji="1" lang="ja-JP" altLang="en-US"/>
          </a:p>
        </p:txBody>
      </p:sp>
    </p:spTree>
    <p:extLst>
      <p:ext uri="{BB962C8B-B14F-4D97-AF65-F5344CB8AC3E}">
        <p14:creationId xmlns:p14="http://schemas.microsoft.com/office/powerpoint/2010/main" val="104950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4DBB-2AD2-FC7B-A638-E717B196E3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0F0C33-41C4-A492-A59A-3C55D6B1F4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383F55-BF11-764A-22D6-FE3DC3CAD06F}"/>
              </a:ext>
            </a:extLst>
          </p:cNvPr>
          <p:cNvSpPr>
            <a:spLocks noGrp="1"/>
          </p:cNvSpPr>
          <p:nvPr>
            <p:ph type="body" idx="1"/>
          </p:nvPr>
        </p:nvSpPr>
        <p:spPr/>
        <p:txBody>
          <a:bodyPr/>
          <a:lstStyle/>
          <a:p>
            <a:r>
              <a:rPr kumimoji="1" lang="ja-JP" altLang="en-US" dirty="0"/>
              <a:t>恒久基金には冠名基金があります。</a:t>
            </a:r>
            <a:endParaRPr kumimoji="1" lang="en-US" altLang="ja-JP" dirty="0"/>
          </a:p>
          <a:p>
            <a:r>
              <a:rPr kumimoji="1" lang="ja-JP" altLang="en-US" dirty="0"/>
              <a:t>恒久基金に２万５千ドル以上をご寄付いただいた場合は、基金名をご自身で設定することができ</a:t>
            </a:r>
            <a:endParaRPr kumimoji="1" lang="en-US" altLang="ja-JP" dirty="0"/>
          </a:p>
          <a:p>
            <a:r>
              <a:rPr kumimoji="1" lang="ja-JP" altLang="en-US" dirty="0"/>
              <a:t>冠名基金は個別で管理され、その基金に寄付を追加することも可能です</a:t>
            </a:r>
          </a:p>
        </p:txBody>
      </p:sp>
      <p:sp>
        <p:nvSpPr>
          <p:cNvPr id="4" name="スライド番号プレースホルダー 3">
            <a:extLst>
              <a:ext uri="{FF2B5EF4-FFF2-40B4-BE49-F238E27FC236}">
                <a16:creationId xmlns:a16="http://schemas.microsoft.com/office/drawing/2014/main" id="{16430DE9-1242-ED37-4147-E2C98E899B92}"/>
              </a:ext>
            </a:extLst>
          </p:cNvPr>
          <p:cNvSpPr>
            <a:spLocks noGrp="1"/>
          </p:cNvSpPr>
          <p:nvPr>
            <p:ph type="sldNum" sz="quarter" idx="5"/>
          </p:nvPr>
        </p:nvSpPr>
        <p:spPr/>
        <p:txBody>
          <a:bodyPr/>
          <a:lstStyle/>
          <a:p>
            <a:fld id="{56B0D69C-58A7-4368-84E0-A04F41786AA9}" type="slidenum">
              <a:rPr kumimoji="1" lang="ja-JP" altLang="en-US" smtClean="0"/>
              <a:t>9</a:t>
            </a:fld>
            <a:endParaRPr kumimoji="1" lang="ja-JP" altLang="en-US"/>
          </a:p>
        </p:txBody>
      </p:sp>
    </p:spTree>
    <p:extLst>
      <p:ext uri="{BB962C8B-B14F-4D97-AF65-F5344CB8AC3E}">
        <p14:creationId xmlns:p14="http://schemas.microsoft.com/office/powerpoint/2010/main" val="362738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9CB4-C72C-FB10-723D-B591F21259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182187-C8E3-898D-F384-1F8FA174ED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FB2389-064A-17F6-6269-DD8455098AF2}"/>
              </a:ext>
            </a:extLst>
          </p:cNvPr>
          <p:cNvSpPr>
            <a:spLocks noGrp="1"/>
          </p:cNvSpPr>
          <p:nvPr>
            <p:ph type="body" idx="1"/>
          </p:nvPr>
        </p:nvSpPr>
        <p:spPr/>
        <p:txBody>
          <a:bodyPr/>
          <a:lstStyle/>
          <a:p>
            <a:r>
              <a:rPr kumimoji="1" lang="ja-JP" altLang="en-US" dirty="0"/>
              <a:t>ロータリーを遺贈の先にすることも可能です</a:t>
            </a:r>
            <a:endParaRPr kumimoji="1" lang="en-US" altLang="ja-JP" dirty="0"/>
          </a:p>
          <a:p>
            <a:r>
              <a:rPr lang="ja-JP" altLang="en-US" dirty="0"/>
              <a:t>遺贈友の会にご入会をしていただく内容は、</a:t>
            </a:r>
            <a:r>
              <a:rPr kumimoji="1" lang="ja-JP" altLang="en-US" dirty="0"/>
              <a:t>遺産計画で</a:t>
            </a:r>
            <a:r>
              <a:rPr kumimoji="1" lang="en-US" altLang="ja-JP" dirty="0"/>
              <a:t>1 </a:t>
            </a:r>
            <a:r>
              <a:rPr kumimoji="1" lang="ja-JP" altLang="en-US" dirty="0"/>
              <a:t>万ドル相当以上のご寄付を誓約した個人または夫妻がご入会できます。</a:t>
            </a:r>
          </a:p>
          <a:p>
            <a:endParaRPr kumimoji="1" lang="ja-JP" altLang="en-US" dirty="0"/>
          </a:p>
          <a:p>
            <a:r>
              <a:rPr kumimoji="1" lang="ja-JP" altLang="en-US" dirty="0"/>
              <a:t> 遺贈で誓約されました寄付は恒久基金として運用され、収益の一部がロータリー財団の活動を支え続けていきます。</a:t>
            </a:r>
            <a:endParaRPr kumimoji="1" lang="en-US" altLang="ja-JP" dirty="0"/>
          </a:p>
          <a:p>
            <a:endParaRPr kumimoji="1" lang="en-US" altLang="ja-JP" dirty="0"/>
          </a:p>
          <a:p>
            <a:r>
              <a:rPr kumimoji="1" lang="ja-JP" altLang="en-US" dirty="0"/>
              <a:t>日本では公益財団法人ロータリー日本財団を受取人にすることで、税制上の優遇措置を受けることができます。</a:t>
            </a:r>
          </a:p>
          <a:p>
            <a:r>
              <a:rPr kumimoji="1" lang="ja-JP" altLang="en-US" dirty="0"/>
              <a:t>この遺贈友の会には会員のみならず、広く一般の方でも入会いただけます。</a:t>
            </a:r>
          </a:p>
          <a:p>
            <a:endParaRPr kumimoji="1" lang="ja-JP" altLang="en-US" dirty="0"/>
          </a:p>
        </p:txBody>
      </p:sp>
      <p:sp>
        <p:nvSpPr>
          <p:cNvPr id="4" name="スライド番号プレースホルダー 3">
            <a:extLst>
              <a:ext uri="{FF2B5EF4-FFF2-40B4-BE49-F238E27FC236}">
                <a16:creationId xmlns:a16="http://schemas.microsoft.com/office/drawing/2014/main" id="{2E4A3AE5-C442-1513-EFDB-515254B61150}"/>
              </a:ext>
            </a:extLst>
          </p:cNvPr>
          <p:cNvSpPr>
            <a:spLocks noGrp="1"/>
          </p:cNvSpPr>
          <p:nvPr>
            <p:ph type="sldNum" sz="quarter" idx="5"/>
          </p:nvPr>
        </p:nvSpPr>
        <p:spPr/>
        <p:txBody>
          <a:bodyPr/>
          <a:lstStyle/>
          <a:p>
            <a:fld id="{56B0D69C-58A7-4368-84E0-A04F41786AA9}" type="slidenum">
              <a:rPr kumimoji="1" lang="ja-JP" altLang="en-US" smtClean="0"/>
              <a:t>10</a:t>
            </a:fld>
            <a:endParaRPr kumimoji="1" lang="ja-JP" altLang="en-US"/>
          </a:p>
        </p:txBody>
      </p:sp>
    </p:spTree>
    <p:extLst>
      <p:ext uri="{BB962C8B-B14F-4D97-AF65-F5344CB8AC3E}">
        <p14:creationId xmlns:p14="http://schemas.microsoft.com/office/powerpoint/2010/main" val="930130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C3C37F-45B9-E8D0-56C5-7D7A07F508D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87BBF03-6219-D1FD-046C-D500DD168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6E72FE6-8342-5BB1-F54C-F38CCA4A8633}"/>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5" name="フッター プレースホルダー 4">
            <a:extLst>
              <a:ext uri="{FF2B5EF4-FFF2-40B4-BE49-F238E27FC236}">
                <a16:creationId xmlns:a16="http://schemas.microsoft.com/office/drawing/2014/main" id="{1F8B8AF7-875D-FC52-5467-6A605768FB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DA1F2B-C13E-DFF7-09C4-FB28DDB38A04}"/>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337541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1CF3D8-9B44-7532-8EF8-1F07C9F2101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DC80484-A2DB-58F1-1427-A447306B7D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E9EC48-64B7-710D-0ED2-AD9EF2BE532D}"/>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5" name="フッター プレースホルダー 4">
            <a:extLst>
              <a:ext uri="{FF2B5EF4-FFF2-40B4-BE49-F238E27FC236}">
                <a16:creationId xmlns:a16="http://schemas.microsoft.com/office/drawing/2014/main" id="{32E8A1C6-A1A2-2146-9F4B-035F15729D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449AC4-D7F8-D9A9-7936-D6D56B96BF2A}"/>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27015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37446A5-2BD0-B339-0BD6-1B0D4D235C4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3A358A8-43DE-7C52-DD90-53F980D6848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EC423E-4851-EC1E-CA6B-B80595C62CA9}"/>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5" name="フッター プレースホルダー 4">
            <a:extLst>
              <a:ext uri="{FF2B5EF4-FFF2-40B4-BE49-F238E27FC236}">
                <a16:creationId xmlns:a16="http://schemas.microsoft.com/office/drawing/2014/main" id="{B78167FA-7113-AD1B-F887-9BDE299DE7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110A7B-1552-914B-F500-E726E91F9659}"/>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881874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2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B3D175-F016-0292-9BCF-A0FDC601AF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DDA104-F874-6808-7495-8BEA8BD83D0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B89DB1-1FE3-B596-9C0B-A9DB540A48E1}"/>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5" name="フッター プレースホルダー 4">
            <a:extLst>
              <a:ext uri="{FF2B5EF4-FFF2-40B4-BE49-F238E27FC236}">
                <a16:creationId xmlns:a16="http://schemas.microsoft.com/office/drawing/2014/main" id="{F7AB5121-019E-51FB-7B54-98A45BB8810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7C0A1E-E3EA-1398-E63D-50BCB432F6EF}"/>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44866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D23EC5-5E6C-C894-3CB8-9C0D44AFA94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F96EED-2B85-EF71-EB59-6963A8A2F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C16F1AA-1993-76F3-3EA8-CC6F68735B6E}"/>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5" name="フッター プレースホルダー 4">
            <a:extLst>
              <a:ext uri="{FF2B5EF4-FFF2-40B4-BE49-F238E27FC236}">
                <a16:creationId xmlns:a16="http://schemas.microsoft.com/office/drawing/2014/main" id="{0566E98F-1BCA-AF93-3E3B-9137A1B6AF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CB657A-C5C9-48DE-DA99-C855EE1CE0CC}"/>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74290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80EFC4-602B-5F79-F2EB-CFF1F7BA354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A3E1C-73FE-7E81-90BE-032C74FE90A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118144D-B7FE-C2A0-F238-A9C948E4753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1AB82CA-02FB-DAB2-E7A4-876E1EC74C7B}"/>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6" name="フッター プレースホルダー 5">
            <a:extLst>
              <a:ext uri="{FF2B5EF4-FFF2-40B4-BE49-F238E27FC236}">
                <a16:creationId xmlns:a16="http://schemas.microsoft.com/office/drawing/2014/main" id="{02BD8EB0-4C41-B0FF-F6AD-7530756919D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234A64A-5CC0-2DD5-06BF-66025220FE54}"/>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48344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AB41F4-F095-91B1-6605-B114924A6A1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FBF037-FB16-5147-31EB-5ABBF6860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CE534F-D1C7-9631-C22D-5547024C2CC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2910581-200F-F3F0-1E48-BDC9C0A8A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1674FE8-9EF6-2618-711B-33EFFEADE6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31B9044-7E6D-4F93-7458-F9A260DA1385}"/>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8" name="フッター プレースホルダー 7">
            <a:extLst>
              <a:ext uri="{FF2B5EF4-FFF2-40B4-BE49-F238E27FC236}">
                <a16:creationId xmlns:a16="http://schemas.microsoft.com/office/drawing/2014/main" id="{3CF8161A-FD87-643D-17DB-F47BD998FF2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D73BFCB-8927-7C52-BE6F-847D7E82ADA1}"/>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16409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89AE94-C025-27EB-D44E-85D492F12FE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C5376B5-5D98-5AB2-2316-FB83D36AFA64}"/>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4" name="フッター プレースホルダー 3">
            <a:extLst>
              <a:ext uri="{FF2B5EF4-FFF2-40B4-BE49-F238E27FC236}">
                <a16:creationId xmlns:a16="http://schemas.microsoft.com/office/drawing/2014/main" id="{EC9B4914-B6C2-677A-776D-E1022399DB2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A91A658-7AF7-2FDF-42DC-CC79AD0B4F05}"/>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224927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59AE42-18A1-35C3-A083-45464A8FE40D}"/>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3" name="フッター プレースホルダー 2">
            <a:extLst>
              <a:ext uri="{FF2B5EF4-FFF2-40B4-BE49-F238E27FC236}">
                <a16:creationId xmlns:a16="http://schemas.microsoft.com/office/drawing/2014/main" id="{ABD92AAC-8386-D7B2-446B-A1E26EE38C1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64324E4-6D44-F0A1-A98A-62E4437D8A7E}"/>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82776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63D8-09F5-9C23-E814-88CBCAF37F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AE4AE54-0F5E-B3BB-99F5-C1B50268D8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F42490A-DFDD-5D1C-F032-C76163E75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5830FE-FC40-00D3-A629-959EB7A08F0D}"/>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6" name="フッター プレースホルダー 5">
            <a:extLst>
              <a:ext uri="{FF2B5EF4-FFF2-40B4-BE49-F238E27FC236}">
                <a16:creationId xmlns:a16="http://schemas.microsoft.com/office/drawing/2014/main" id="{6AEC0AFD-42F3-8D09-55A0-4A528F30E98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015D3D-6362-EC96-4DD8-708C1032D4D6}"/>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1934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EDA272-F14F-8640-ECE8-69A199B26E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F8FF0A0-71A7-11B4-2F33-6D2646D0A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2A272DC-66A7-1E59-1D22-1557301BC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FBDDBD1-7874-BC38-9574-2A907CEB0FC9}"/>
              </a:ext>
            </a:extLst>
          </p:cNvPr>
          <p:cNvSpPr>
            <a:spLocks noGrp="1"/>
          </p:cNvSpPr>
          <p:nvPr>
            <p:ph type="dt" sz="half" idx="10"/>
          </p:nvPr>
        </p:nvSpPr>
        <p:spPr/>
        <p:txBody>
          <a:bodyPr/>
          <a:lstStyle/>
          <a:p>
            <a:fld id="{7EB9063A-7A2B-4DA9-A98A-50B30EAFC19F}" type="datetimeFigureOut">
              <a:rPr kumimoji="1" lang="ja-JP" altLang="en-US" smtClean="0"/>
              <a:t>2025/2/27</a:t>
            </a:fld>
            <a:endParaRPr kumimoji="1" lang="ja-JP" altLang="en-US"/>
          </a:p>
        </p:txBody>
      </p:sp>
      <p:sp>
        <p:nvSpPr>
          <p:cNvPr id="6" name="フッター プレースホルダー 5">
            <a:extLst>
              <a:ext uri="{FF2B5EF4-FFF2-40B4-BE49-F238E27FC236}">
                <a16:creationId xmlns:a16="http://schemas.microsoft.com/office/drawing/2014/main" id="{A7E7C80C-4350-10AE-F373-D3598875E1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9D6724-798D-0C13-128D-B10CD1CA508B}"/>
              </a:ext>
            </a:extLst>
          </p:cNvPr>
          <p:cNvSpPr>
            <a:spLocks noGrp="1"/>
          </p:cNvSpPr>
          <p:nvPr>
            <p:ph type="sldNum" sz="quarter" idx="12"/>
          </p:nvPr>
        </p:nvSpPr>
        <p:spPr/>
        <p:txBody>
          <a:body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42983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1BF5CB9-C673-25C4-F6F6-8DAC570D6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D2B64F7-0986-9D4A-12D2-64A300431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5ADA9DE-45EF-A7B3-48F6-D63E89CFC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9063A-7A2B-4DA9-A98A-50B30EAFC19F}" type="datetimeFigureOut">
              <a:rPr kumimoji="1" lang="ja-JP" altLang="en-US" smtClean="0"/>
              <a:t>2025/2/27</a:t>
            </a:fld>
            <a:endParaRPr kumimoji="1" lang="ja-JP" altLang="en-US"/>
          </a:p>
        </p:txBody>
      </p:sp>
      <p:sp>
        <p:nvSpPr>
          <p:cNvPr id="5" name="フッター プレースホルダー 4">
            <a:extLst>
              <a:ext uri="{FF2B5EF4-FFF2-40B4-BE49-F238E27FC236}">
                <a16:creationId xmlns:a16="http://schemas.microsoft.com/office/drawing/2014/main" id="{ED35C7C9-1D56-6EFE-0372-4FCC7E0C6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31555B3-8D9D-492F-F1F8-C40EB041F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6EA9E-A605-4FFE-A771-26F612B109C5}" type="slidenum">
              <a:rPr kumimoji="1" lang="ja-JP" altLang="en-US" smtClean="0"/>
              <a:t>‹#›</a:t>
            </a:fld>
            <a:endParaRPr kumimoji="1" lang="ja-JP" altLang="en-US"/>
          </a:p>
        </p:txBody>
      </p:sp>
    </p:spTree>
    <p:extLst>
      <p:ext uri="{BB962C8B-B14F-4D97-AF65-F5344CB8AC3E}">
        <p14:creationId xmlns:p14="http://schemas.microsoft.com/office/powerpoint/2010/main" val="364626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58B4202-5033-8847-9549-FD12033863D4}"/>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2705976"/>
            <a:ext cx="12191999" cy="2853062"/>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ctr">
              <a:buNone/>
            </a:pPr>
            <a:endParaRPr lang="en-US" altLang="ja-JP"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a:buNone/>
            </a:pPr>
            <a:r>
              <a:rPr lang="ja-JP" altLang="en-US" sz="54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基金の種類と認証について</a:t>
            </a:r>
            <a:r>
              <a:rPr lang="ja-JP" altLang="en-US" sz="54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 </a:t>
            </a:r>
            <a:endParaRPr lang="en-US" altLang="ja-JP" sz="3200" b="1"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endParaRPr>
          </a:p>
          <a:p>
            <a:pPr marL="0" indent="0" algn="ctr" rtl="0">
              <a:buNone/>
            </a:pP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r>
              <a:rPr lang="ja-JP" altLang="en-US"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世界でよいことをしよう</a:t>
            </a:r>
            <a:r>
              <a:rPr lang="en-US" altLang="ja-JP" sz="3600" b="1" i="0" u="none" baseline="0" dirty="0">
                <a:solidFill>
                  <a:schemeClr val="bg1"/>
                </a:solidFill>
                <a:latin typeface="ＭＳ Ｐゴシック" panose="020B0600070205080204" pitchFamily="50" charset="-128"/>
                <a:ea typeface="ＭＳ Ｐゴシック" panose="020B0600070205080204" pitchFamily="50" charset="-128"/>
                <a:cs typeface="MS PGothic" panose="020B0604020202020204" pitchFamily="34" charset="0"/>
              </a:rPr>
              <a:t>』</a:t>
            </a:r>
          </a:p>
        </p:txBody>
      </p:sp>
      <p:sp>
        <p:nvSpPr>
          <p:cNvPr id="15" name="Subtitle 14">
            <a:extLst>
              <a:ext uri="{FF2B5EF4-FFF2-40B4-BE49-F238E27FC236}">
                <a16:creationId xmlns:a16="http://schemas.microsoft.com/office/drawing/2014/main" id="{77D0ABE6-BA44-4063-8E45-8876CFFD0C6E}"/>
              </a:ext>
            </a:extLst>
          </p:cNvPr>
          <p:cNvSpPr txBox="1">
            <a:spLocks/>
          </p:cNvSpPr>
          <p:nvPr/>
        </p:nvSpPr>
        <p:spPr>
          <a:xfrm>
            <a:off x="4904509" y="5663994"/>
            <a:ext cx="6110318"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None/>
            </a:pPr>
            <a:r>
              <a:rPr lang="ja-JP" altLang="en-US" sz="3200" b="1" i="0" u="none" baseline="0" dirty="0">
                <a:latin typeface="MS PGothic" panose="020B0600070205080204" pitchFamily="34" charset="-128"/>
                <a:ea typeface="MS PGothic" panose="020B0600070205080204" pitchFamily="34" charset="-128"/>
              </a:rPr>
              <a:t>　</a:t>
            </a:r>
            <a:r>
              <a:rPr lang="ja-JP" altLang="en-US" sz="2000" b="1" i="0" u="none" baseline="0" dirty="0">
                <a:latin typeface="MS PGothic" panose="020B0600070205080204" pitchFamily="34" charset="-128"/>
                <a:ea typeface="MS PGothic" panose="020B0600070205080204" pitchFamily="34" charset="-128"/>
              </a:rPr>
              <a:t>　大口寄付・</a:t>
            </a:r>
            <a:r>
              <a:rPr lang="en-US" altLang="ja-JP" sz="2000" b="1" i="0" u="none" baseline="0" dirty="0">
                <a:latin typeface="MS PGothic" panose="020B0600070205080204" pitchFamily="34" charset="-128"/>
                <a:ea typeface="MS PGothic" panose="020B0600070205080204" pitchFamily="34" charset="-128"/>
              </a:rPr>
              <a:t>PHS</a:t>
            </a:r>
            <a:r>
              <a:rPr lang="ja-JP" altLang="en-US" sz="2000" b="1" i="0" u="none" baseline="0" dirty="0">
                <a:latin typeface="MS PGothic" panose="020B0600070205080204" pitchFamily="34" charset="-128"/>
                <a:ea typeface="MS PGothic" panose="020B0600070205080204" pitchFamily="34" charset="-128"/>
              </a:rPr>
              <a:t>推進</a:t>
            </a:r>
            <a:r>
              <a:rPr lang="ja-JP" altLang="en-US" sz="2000" b="1" dirty="0">
                <a:latin typeface="MS PGothic" panose="020B0600070205080204" pitchFamily="34" charset="-128"/>
                <a:ea typeface="MS PGothic" panose="020B0600070205080204" pitchFamily="34" charset="-128"/>
              </a:rPr>
              <a:t>委員会　　委員長　黑川　篤</a:t>
            </a:r>
            <a:r>
              <a:rPr lang="ja-JP" altLang="en-US" sz="1800" b="1" dirty="0">
                <a:latin typeface="MS PGothic" panose="020B0600070205080204" pitchFamily="34" charset="-128"/>
                <a:ea typeface="MS PGothic" panose="020B0600070205080204" pitchFamily="34" charset="-128"/>
              </a:rPr>
              <a:t>　</a:t>
            </a:r>
            <a:r>
              <a:rPr lang="ja-JP" altLang="en-US" sz="2000" b="1" i="0" u="none" baseline="0" dirty="0">
                <a:latin typeface="MS PGothic" panose="020B0600070205080204" pitchFamily="34" charset="-128"/>
                <a:ea typeface="MS PGothic" panose="020B0600070205080204" pitchFamily="34" charset="-128"/>
              </a:rPr>
              <a:t>　</a:t>
            </a:r>
          </a:p>
        </p:txBody>
      </p:sp>
      <p:pic>
        <p:nvPicPr>
          <p:cNvPr id="1032" name="Picture 8" descr="よいことのために手を取りあおう：2025-26年度会長メッセージ（ソーシャルメディア用画像）（正方形、白、アズール色文字）">
            <a:extLst>
              <a:ext uri="{FF2B5EF4-FFF2-40B4-BE49-F238E27FC236}">
                <a16:creationId xmlns:a16="http://schemas.microsoft.com/office/drawing/2014/main" id="{6640658B-A4AF-0B71-3F2E-68DFBCEF6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577" y="597652"/>
            <a:ext cx="1850384" cy="185038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3A78AD4F-71A0-80C7-05F1-7AA7E523C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95" y="-147088"/>
            <a:ext cx="5715012" cy="2853063"/>
          </a:xfrm>
          <a:prstGeom prst="rect">
            <a:avLst/>
          </a:prstGeom>
        </p:spPr>
      </p:pic>
      <p:cxnSp>
        <p:nvCxnSpPr>
          <p:cNvPr id="4" name="直線コネクタ 3">
            <a:extLst>
              <a:ext uri="{FF2B5EF4-FFF2-40B4-BE49-F238E27FC236}">
                <a16:creationId xmlns:a16="http://schemas.microsoft.com/office/drawing/2014/main" id="{43CE6959-4C85-7A19-AAA2-3CF1A90ECD83}"/>
              </a:ext>
            </a:extLst>
          </p:cNvPr>
          <p:cNvCxnSpPr/>
          <p:nvPr/>
        </p:nvCxnSpPr>
        <p:spPr>
          <a:xfrm>
            <a:off x="6399507" y="688300"/>
            <a:ext cx="0" cy="1557719"/>
          </a:xfrm>
          <a:prstGeom prst="line">
            <a:avLst/>
          </a:prstGeom>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3745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F9D97-EF0A-5183-977D-CAAD4B60360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D6DA6BB-F9A1-86C2-6247-7161BBC5090A}"/>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恒久基金</a:t>
            </a:r>
          </a:p>
        </p:txBody>
      </p:sp>
      <p:pic>
        <p:nvPicPr>
          <p:cNvPr id="2" name="コンテンツ プレースホルダー 1">
            <a:extLst>
              <a:ext uri="{FF2B5EF4-FFF2-40B4-BE49-F238E27FC236}">
                <a16:creationId xmlns:a16="http://schemas.microsoft.com/office/drawing/2014/main" id="{2A074B59-EB5A-9D3C-4D4D-334A317A74B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図 1">
            <a:extLst>
              <a:ext uri="{FF2B5EF4-FFF2-40B4-BE49-F238E27FC236}">
                <a16:creationId xmlns:a16="http://schemas.microsoft.com/office/drawing/2014/main" id="{CB280F41-E02C-995F-8180-9BDFF699AC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6430" y="2136603"/>
            <a:ext cx="1452270" cy="294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コンテンツ プレースホルダー 2">
            <a:extLst>
              <a:ext uri="{FF2B5EF4-FFF2-40B4-BE49-F238E27FC236}">
                <a16:creationId xmlns:a16="http://schemas.microsoft.com/office/drawing/2014/main" id="{7ED21D57-4165-1EF9-885A-0FA2E41AEBE2}"/>
              </a:ext>
            </a:extLst>
          </p:cNvPr>
          <p:cNvSpPr txBox="1">
            <a:spLocks/>
          </p:cNvSpPr>
          <p:nvPr/>
        </p:nvSpPr>
        <p:spPr>
          <a:xfrm>
            <a:off x="3879868" y="2256865"/>
            <a:ext cx="7365702" cy="39572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buFont typeface="Arial" panose="020B0604020202020204" pitchFamily="34" charset="0"/>
              <a:buNone/>
            </a:pPr>
            <a:r>
              <a:rPr lang="ja-JP" altLang="en-US" sz="3600" dirty="0">
                <a:solidFill>
                  <a:srgbClr val="000000"/>
                </a:solidFill>
                <a:latin typeface="メイリオ" panose="020B0604030504040204" pitchFamily="50" charset="-128"/>
                <a:ea typeface="メイリオ" panose="020B0604030504040204" pitchFamily="50" charset="-128"/>
              </a:rPr>
              <a:t> </a:t>
            </a:r>
            <a:r>
              <a:rPr lang="ja-JP" altLang="en-US" sz="3300" b="1" dirty="0">
                <a:solidFill>
                  <a:srgbClr val="000000"/>
                </a:solidFill>
                <a:latin typeface="メイリオ" panose="020B0604030504040204" pitchFamily="50" charset="-128"/>
                <a:ea typeface="メイリオ" panose="020B0604030504040204" pitchFamily="50" charset="-128"/>
              </a:rPr>
              <a:t>ロータリー財団が世代を超えて世界に貢献</a:t>
            </a: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3300" b="1" dirty="0">
                <a:solidFill>
                  <a:srgbClr val="000000"/>
                </a:solidFill>
                <a:latin typeface="メイリオ" panose="020B0604030504040204" pitchFamily="50" charset="-128"/>
                <a:ea typeface="メイリオ" panose="020B0604030504040204" pitchFamily="50" charset="-128"/>
              </a:rPr>
              <a:t> </a:t>
            </a:r>
            <a:r>
              <a:rPr lang="ja-JP" altLang="en-US" sz="3300" b="1" dirty="0">
                <a:solidFill>
                  <a:srgbClr val="000000"/>
                </a:solidFill>
                <a:latin typeface="メイリオ" panose="020B0604030504040204" pitchFamily="50" charset="-128"/>
                <a:ea typeface="メイリオ" panose="020B0604030504040204" pitchFamily="50" charset="-128"/>
              </a:rPr>
              <a:t>しつづけらるように、遺産計画を作成の際</a:t>
            </a: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300" b="1" dirty="0">
                <a:solidFill>
                  <a:srgbClr val="000000"/>
                </a:solidFill>
                <a:latin typeface="メイリオ" panose="020B0604030504040204" pitchFamily="50" charset="-128"/>
                <a:ea typeface="メイリオ" panose="020B0604030504040204" pitchFamily="50" charset="-128"/>
              </a:rPr>
              <a:t> にはぜひロータリーへのご寄付をご検討く</a:t>
            </a: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3300" b="1" dirty="0">
                <a:solidFill>
                  <a:srgbClr val="000000"/>
                </a:solidFill>
                <a:latin typeface="メイリオ" panose="020B0604030504040204" pitchFamily="50" charset="-128"/>
                <a:ea typeface="メイリオ" panose="020B0604030504040204" pitchFamily="50" charset="-128"/>
              </a:rPr>
              <a:t> </a:t>
            </a:r>
            <a:r>
              <a:rPr lang="ja-JP" altLang="en-US" sz="3300" b="1" dirty="0">
                <a:solidFill>
                  <a:srgbClr val="000000"/>
                </a:solidFill>
                <a:latin typeface="メイリオ" panose="020B0604030504040204" pitchFamily="50" charset="-128"/>
                <a:ea typeface="メイリオ" panose="020B0604030504040204" pitchFamily="50" charset="-128"/>
              </a:rPr>
              <a:t>ださい。</a:t>
            </a: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300" b="1" dirty="0">
                <a:solidFill>
                  <a:srgbClr val="000000"/>
                </a:solidFill>
                <a:latin typeface="メイリオ" panose="020B0604030504040204" pitchFamily="50" charset="-128"/>
                <a:ea typeface="メイリオ" panose="020B0604030504040204" pitchFamily="50" charset="-128"/>
              </a:rPr>
              <a:t>・遺贈友の会・・・恒久基金　</a:t>
            </a: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300" b="1" dirty="0">
                <a:solidFill>
                  <a:srgbClr val="000000"/>
                </a:solidFill>
                <a:latin typeface="メイリオ" panose="020B0604030504040204" pitchFamily="50" charset="-128"/>
                <a:ea typeface="メイリオ" panose="020B0604030504040204" pitchFamily="50" charset="-128"/>
              </a:rPr>
              <a:t>　</a:t>
            </a:r>
            <a:r>
              <a:rPr lang="en-US" altLang="ja-JP" sz="3300" b="1" dirty="0">
                <a:solidFill>
                  <a:srgbClr val="000000"/>
                </a:solidFill>
                <a:latin typeface="メイリオ" panose="020B0604030504040204" pitchFamily="50" charset="-128"/>
                <a:ea typeface="メイリオ" panose="020B0604030504040204" pitchFamily="50" charset="-128"/>
              </a:rPr>
              <a:t>1</a:t>
            </a:r>
            <a:r>
              <a:rPr lang="ja-JP" altLang="en-US" sz="3300" b="1" dirty="0">
                <a:solidFill>
                  <a:srgbClr val="000000"/>
                </a:solidFill>
                <a:latin typeface="メイリオ" panose="020B0604030504040204" pitchFamily="50" charset="-128"/>
                <a:ea typeface="メイリオ" panose="020B0604030504040204" pitchFamily="50" charset="-128"/>
              </a:rPr>
              <a:t>万ドル以上ご寄付をいただける場合に、</a:t>
            </a: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300" b="1" dirty="0">
                <a:solidFill>
                  <a:srgbClr val="000000"/>
                </a:solidFill>
                <a:latin typeface="メイリオ" panose="020B0604030504040204" pitchFamily="50" charset="-128"/>
                <a:ea typeface="メイリオ" panose="020B0604030504040204" pitchFamily="50" charset="-128"/>
              </a:rPr>
              <a:t>   個人またはご夫婦が会員になります。</a:t>
            </a:r>
            <a:endParaRPr lang="en-US" altLang="ja-JP" sz="3300" b="1" dirty="0">
              <a:solidFill>
                <a:srgbClr val="000000"/>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600" dirty="0">
                <a:solidFill>
                  <a:srgbClr val="000000"/>
                </a:solidFill>
                <a:latin typeface="メイリオ" panose="020B0604030504040204" pitchFamily="50" charset="-128"/>
                <a:ea typeface="メイリオ" panose="020B0604030504040204" pitchFamily="50" charset="-128"/>
              </a:rPr>
              <a:t>　　</a:t>
            </a:r>
          </a:p>
        </p:txBody>
      </p:sp>
      <p:sp>
        <p:nvSpPr>
          <p:cNvPr id="6" name="コンテンツ プレースホルダー 2">
            <a:extLst>
              <a:ext uri="{FF2B5EF4-FFF2-40B4-BE49-F238E27FC236}">
                <a16:creationId xmlns:a16="http://schemas.microsoft.com/office/drawing/2014/main" id="{DAB0C283-2B2B-421B-CAFD-AFFA94820ACF}"/>
              </a:ext>
            </a:extLst>
          </p:cNvPr>
          <p:cNvSpPr txBox="1">
            <a:spLocks/>
          </p:cNvSpPr>
          <p:nvPr/>
        </p:nvSpPr>
        <p:spPr>
          <a:xfrm>
            <a:off x="4171819" y="1443229"/>
            <a:ext cx="6781799" cy="821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di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4800" b="1" i="0" u="none" strike="noStrike" kern="1200" cap="none" spc="0" normalizeH="0" baseline="0" noProof="0" dirty="0">
                <a:ln>
                  <a:noFill/>
                </a:ln>
                <a:solidFill>
                  <a:srgbClr val="17458F">
                    <a:lumMod val="60000"/>
                    <a:lumOff val="40000"/>
                  </a:srgbClr>
                </a:solidFill>
                <a:effectLst/>
                <a:uLnTx/>
                <a:uFillTx/>
                <a:latin typeface="メイリオ" panose="020B0604030504040204" pitchFamily="50" charset="-128"/>
                <a:ea typeface="メイリオ" panose="020B0604030504040204" pitchFamily="50" charset="-128"/>
              </a:rPr>
              <a:t>ロータリーへの遺贈</a:t>
            </a:r>
            <a:endParaRPr kumimoji="0" lang="en-US" altLang="ja-JP" sz="4800" b="1" i="0" u="none" strike="noStrike" kern="1200" cap="none" spc="0" normalizeH="0" baseline="0" noProof="0" dirty="0">
              <a:ln>
                <a:noFill/>
              </a:ln>
              <a:solidFill>
                <a:srgbClr val="17458F">
                  <a:lumMod val="60000"/>
                  <a:lumOff val="40000"/>
                </a:srgbClr>
              </a:solidFill>
              <a:effectLst/>
              <a:uLnTx/>
              <a:uFillTx/>
              <a:latin typeface="メイリオ" panose="020B0604030504040204" pitchFamily="50" charset="-128"/>
              <a:ea typeface="メイリオ" panose="020B0604030504040204" pitchFamily="50" charset="-128"/>
            </a:endParaRPr>
          </a:p>
          <a:p>
            <a:pPr marL="228600" marR="0" lvl="0" indent="-228600" algn="di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ja-JP" altLang="en-US" sz="4800" b="0" i="0" u="none" strike="noStrike" kern="1200" cap="none" spc="0" normalizeH="0" baseline="0" noProof="0" dirty="0">
              <a:ln>
                <a:noFill/>
              </a:ln>
              <a:solidFill>
                <a:srgbClr val="17458F">
                  <a:lumMod val="60000"/>
                  <a:lumOff val="40000"/>
                </a:srgbClr>
              </a:solidFill>
              <a:effectLst/>
              <a:uLnTx/>
              <a:uFillTx/>
              <a:latin typeface="MS PMincho"/>
              <a:ea typeface="MS PMincho"/>
            </a:endParaRPr>
          </a:p>
        </p:txBody>
      </p:sp>
    </p:spTree>
    <p:extLst>
      <p:ext uri="{BB962C8B-B14F-4D97-AF65-F5344CB8AC3E}">
        <p14:creationId xmlns:p14="http://schemas.microsoft.com/office/powerpoint/2010/main" val="350532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3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F7DF-974C-E373-5562-A397B00B409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B29F0DB-DA0E-BC5E-2140-41A03E086BE4}"/>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恒久基金</a:t>
            </a:r>
          </a:p>
        </p:txBody>
      </p:sp>
      <p:pic>
        <p:nvPicPr>
          <p:cNvPr id="2" name="コンテンツ プレースホルダー 1">
            <a:extLst>
              <a:ext uri="{FF2B5EF4-FFF2-40B4-BE49-F238E27FC236}">
                <a16:creationId xmlns:a16="http://schemas.microsoft.com/office/drawing/2014/main" id="{488729CD-1826-74C3-F24C-80E0A704D87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D6AE8262-E12B-1FF6-B71D-8AA3B507B50C}"/>
              </a:ext>
            </a:extLst>
          </p:cNvPr>
          <p:cNvSpPr txBox="1"/>
          <p:nvPr/>
        </p:nvSpPr>
        <p:spPr>
          <a:xfrm>
            <a:off x="586151" y="1537631"/>
            <a:ext cx="11019697" cy="464742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600" b="1" i="0" u="none" strike="noStrike" kern="0" cap="none" spc="-510" normalizeH="0" baseline="0" noProof="0" dirty="0">
                <a:ln>
                  <a:noFill/>
                </a:ln>
                <a:solidFill>
                  <a:srgbClr val="FFBD19"/>
                </a:solidFill>
                <a:effectLst>
                  <a:outerShdw blurRad="38100" dist="38100" dir="2700000" algn="tl">
                    <a:srgbClr val="000000">
                      <a:alpha val="43137"/>
                    </a:srgbClr>
                  </a:outerShdw>
                </a:effectLst>
                <a:uLnTx/>
                <a:uFillTx/>
              </a:rPr>
              <a:t>　</a:t>
            </a:r>
            <a:r>
              <a:rPr kumimoji="0" lang="ja-JP" altLang="en-US" sz="3600" b="1" i="0" u="none" strike="noStrike" kern="0" cap="none" spc="-150" normalizeH="0" baseline="0" noProof="0" dirty="0">
                <a:ln>
                  <a:noFill/>
                </a:ln>
                <a:solidFill>
                  <a:srgbClr val="FFBD19"/>
                </a:solidFill>
                <a:effectLst>
                  <a:outerShdw blurRad="38100" dist="38100" dir="2700000" algn="tl">
                    <a:srgbClr val="000000">
                      <a:alpha val="43137"/>
                    </a:srgbClr>
                  </a:outerShdw>
                </a:effectLst>
                <a:uLnTx/>
                <a:uFillTx/>
              </a:rPr>
              <a:t>遺贈友の会</a:t>
            </a:r>
            <a:r>
              <a:rPr kumimoji="0" lang="ja-JP" altLang="en-US" sz="3600" b="1" kern="0" spc="-150" dirty="0">
                <a:solidFill>
                  <a:srgbClr val="FFBD19"/>
                </a:solidFill>
                <a:effectLst>
                  <a:outerShdw blurRad="38100" dist="38100" dir="2700000" algn="tl">
                    <a:srgbClr val="000000">
                      <a:alpha val="43137"/>
                    </a:srgbClr>
                  </a:outerShdw>
                </a:effectLst>
              </a:rPr>
              <a:t>の認証</a:t>
            </a:r>
            <a:endParaRPr kumimoji="0" lang="en-US" altLang="ja-JP" sz="3600" b="1" i="0" u="none" strike="noStrike" kern="0" cap="none" spc="-150" normalizeH="0" baseline="0" noProof="0" dirty="0">
              <a:ln>
                <a:noFill/>
              </a:ln>
              <a:solidFill>
                <a:srgbClr val="FFBD19"/>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ロータリー財団に</a:t>
            </a:r>
            <a:r>
              <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1</a:t>
            </a: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万ドル以上の寄付を誓約した方を対象としています。</a:t>
            </a:r>
            <a:endPar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１万ドルからで、以下がそのプログラムですが興味のある方は当委員会までお気軽にお問い合わせください。</a:t>
            </a:r>
            <a:endPar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10,000</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   ：遺贈友の会襟ピンと額に入れることができる芸術品</a:t>
            </a: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25,000</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   ：</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Rotary's Promise</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のクリスタル、冠名基金、上記すべて</a:t>
            </a: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50,000</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   ：</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2</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つの重点分野または地区を指定した別途の冠名基金ならびに上記すべて</a:t>
            </a: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100,000</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 ：カスタマイズされた</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Rotary‘s Promise</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のクリスタルならびに上記すべて</a:t>
            </a: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250,000</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 ：逝去後のアーチ・クランフ・ソサエティへの入会ならびに上記すべて</a:t>
            </a: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a:t>
            </a:r>
            <a:r>
              <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500,000</a:t>
            </a:r>
            <a:r>
              <a:rPr kumimoji="0" lang="ja-JP" altLang="en-US"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 ：ロータリー国際大会での特別席や登録に関する特典ならびに上記すべて</a:t>
            </a:r>
            <a:endParaRPr kumimoji="0" lang="en-US" altLang="ja-JP" sz="20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2800" b="1" i="0" u="none" strike="noStrike" kern="0" cap="none" spc="-150" normalizeH="0" baseline="0" noProof="0" dirty="0">
              <a:ln>
                <a:noFill/>
              </a:ln>
              <a:solidFill>
                <a:srgbClr val="FFFFFF">
                  <a:lumMod val="50000"/>
                </a:srgbClr>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24234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EF69-C989-B5BF-E86A-A3188FE561C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804A5C41-ACFD-D875-9E7A-C967339D3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8279475"/>
          </a:xfrm>
          <a:prstGeom prst="rect">
            <a:avLst/>
          </a:prstGeom>
        </p:spPr>
      </p:pic>
      <p:sp>
        <p:nvSpPr>
          <p:cNvPr id="3" name="タイトル 2">
            <a:extLst>
              <a:ext uri="{FF2B5EF4-FFF2-40B4-BE49-F238E27FC236}">
                <a16:creationId xmlns:a16="http://schemas.microsoft.com/office/drawing/2014/main" id="{482B5A15-E21F-03D5-0440-C9C8C4292C73}"/>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大口寄付</a:t>
            </a:r>
          </a:p>
        </p:txBody>
      </p:sp>
      <p:pic>
        <p:nvPicPr>
          <p:cNvPr id="2" name="コンテンツ プレースホルダー 1">
            <a:extLst>
              <a:ext uri="{FF2B5EF4-FFF2-40B4-BE49-F238E27FC236}">
                <a16:creationId xmlns:a16="http://schemas.microsoft.com/office/drawing/2014/main" id="{35C95DF1-B126-D496-612D-4E7F43DEFBE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Tree>
    <p:extLst>
      <p:ext uri="{BB962C8B-B14F-4D97-AF65-F5344CB8AC3E}">
        <p14:creationId xmlns:p14="http://schemas.microsoft.com/office/powerpoint/2010/main" val="32994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CF747-0EF4-4A93-B7E2-9E48049E63AA}"/>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03689F9-B04F-E191-9A78-F463FA0435D6}"/>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大口寄付</a:t>
            </a:r>
          </a:p>
        </p:txBody>
      </p:sp>
      <p:pic>
        <p:nvPicPr>
          <p:cNvPr id="2" name="コンテンツ プレースホルダー 1">
            <a:extLst>
              <a:ext uri="{FF2B5EF4-FFF2-40B4-BE49-F238E27FC236}">
                <a16:creationId xmlns:a16="http://schemas.microsoft.com/office/drawing/2014/main" id="{0F5AD2B5-242D-3CB4-3CB5-3C9520CEB8B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コンテンツ プレースホルダー 2">
            <a:extLst>
              <a:ext uri="{FF2B5EF4-FFF2-40B4-BE49-F238E27FC236}">
                <a16:creationId xmlns:a16="http://schemas.microsoft.com/office/drawing/2014/main" id="{2152B299-F53C-4A99-E1E0-C8BE92D78494}"/>
              </a:ext>
            </a:extLst>
          </p:cNvPr>
          <p:cNvSpPr txBox="1">
            <a:spLocks/>
          </p:cNvSpPr>
          <p:nvPr/>
        </p:nvSpPr>
        <p:spPr>
          <a:xfrm>
            <a:off x="3864669" y="1533232"/>
            <a:ext cx="4462660" cy="8219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di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4800" b="1" i="0" u="none" strike="noStrike" kern="1200" cap="none" spc="0" normalizeH="0" baseline="0" noProof="0" dirty="0">
                <a:ln>
                  <a:noFill/>
                </a:ln>
                <a:solidFill>
                  <a:srgbClr val="17458F">
                    <a:lumMod val="60000"/>
                    <a:lumOff val="40000"/>
                  </a:srgbClr>
                </a:solidFill>
                <a:effectLst/>
                <a:uLnTx/>
                <a:uFillTx/>
                <a:latin typeface="メイリオ" panose="020B0604030504040204" pitchFamily="50" charset="-128"/>
                <a:ea typeface="メイリオ" panose="020B0604030504040204" pitchFamily="50" charset="-128"/>
              </a:rPr>
              <a:t>大口寄付とは</a:t>
            </a:r>
            <a:endParaRPr kumimoji="0" lang="en-US" altLang="ja-JP" sz="4800" b="1" i="0" u="none" strike="noStrike" kern="1200" cap="none" spc="0" normalizeH="0" baseline="0" noProof="0" dirty="0">
              <a:ln>
                <a:noFill/>
              </a:ln>
              <a:solidFill>
                <a:srgbClr val="17458F">
                  <a:lumMod val="60000"/>
                  <a:lumOff val="40000"/>
                </a:srgbClr>
              </a:solidFill>
              <a:effectLst/>
              <a:uLnTx/>
              <a:uFillTx/>
              <a:latin typeface="メイリオ" panose="020B0604030504040204" pitchFamily="50" charset="-128"/>
              <a:ea typeface="メイリオ" panose="020B0604030504040204" pitchFamily="50" charset="-128"/>
            </a:endParaRPr>
          </a:p>
          <a:p>
            <a:pPr marL="228600" marR="0" lvl="0" indent="-228600" algn="di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ja-JP" altLang="en-US" sz="4800" b="0" i="0" u="none" strike="noStrike" kern="1200" cap="none" spc="0" normalizeH="0" baseline="0" noProof="0" dirty="0">
              <a:ln>
                <a:noFill/>
              </a:ln>
              <a:solidFill>
                <a:srgbClr val="17458F">
                  <a:lumMod val="60000"/>
                  <a:lumOff val="40000"/>
                </a:srgbClr>
              </a:solidFill>
              <a:effectLst/>
              <a:uLnTx/>
              <a:uFillTx/>
              <a:latin typeface="MS PMincho"/>
              <a:ea typeface="MS PMincho"/>
            </a:endParaRPr>
          </a:p>
        </p:txBody>
      </p:sp>
      <p:sp>
        <p:nvSpPr>
          <p:cNvPr id="5" name="Content Placeholder 7">
            <a:extLst>
              <a:ext uri="{FF2B5EF4-FFF2-40B4-BE49-F238E27FC236}">
                <a16:creationId xmlns:a16="http://schemas.microsoft.com/office/drawing/2014/main" id="{02A9F938-EBFE-EA97-D3B6-0E7E1D29DD3E}"/>
              </a:ext>
            </a:extLst>
          </p:cNvPr>
          <p:cNvSpPr txBox="1">
            <a:spLocks/>
          </p:cNvSpPr>
          <p:nvPr/>
        </p:nvSpPr>
        <p:spPr>
          <a:xfrm>
            <a:off x="566737" y="2646669"/>
            <a:ext cx="11058525" cy="35773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lvl="1">
              <a:spcBef>
                <a:spcPct val="20000"/>
              </a:spcBef>
              <a:buClr>
                <a:srgbClr val="17458F"/>
              </a:buClr>
              <a:buSzPct val="120000"/>
              <a:buFont typeface="Wingdings" panose="05000000000000000000" pitchFamily="2" charset="2"/>
              <a:buChar char="§"/>
              <a:defRPr/>
            </a:pPr>
            <a:r>
              <a:rPr kumimoji="0" lang="ja-JP" altLang="en-US" b="1" dirty="0">
                <a:solidFill>
                  <a:srgbClr val="58585A"/>
                </a:solidFill>
                <a:latin typeface="メイリオ" panose="020B0604030504040204" pitchFamily="50" charset="-128"/>
                <a:ea typeface="メイリオ" panose="020B0604030504040204" pitchFamily="50" charset="-128"/>
              </a:rPr>
              <a:t>寄付の種類にかかわらず、一括で１万ドル以上のご寄付が大口寄付です。</a:t>
            </a:r>
            <a:endParaRPr kumimoji="0" lang="en-US" altLang="ja-JP" b="1" dirty="0">
              <a:solidFill>
                <a:srgbClr val="58585A"/>
              </a:solidFill>
              <a:latin typeface="メイリオ" panose="020B0604030504040204" pitchFamily="50" charset="-128"/>
              <a:ea typeface="メイリオ" panose="020B0604030504040204" pitchFamily="50" charset="-128"/>
            </a:endParaRPr>
          </a:p>
          <a:p>
            <a:pPr marL="457200" lvl="1" indent="0">
              <a:spcBef>
                <a:spcPct val="20000"/>
              </a:spcBef>
              <a:buClr>
                <a:srgbClr val="17458F"/>
              </a:buClr>
              <a:buSzPct val="120000"/>
              <a:buFont typeface="Arial" panose="020B0604020202020204" pitchFamily="34" charset="0"/>
              <a:buNone/>
              <a:defRPr/>
            </a:pPr>
            <a:r>
              <a:rPr kumimoji="0" lang="ja-JP" altLang="en-US" b="1" dirty="0">
                <a:solidFill>
                  <a:srgbClr val="58585A"/>
                </a:solidFill>
                <a:latin typeface="メイリオ" panose="020B0604030504040204" pitchFamily="50" charset="-128"/>
                <a:ea typeface="メイリオ" panose="020B0604030504040204" pitchFamily="50" charset="-128"/>
              </a:rPr>
              <a:t>（合計が１万ドル以上であれば、寄付分類が分かれてもかまいません）</a:t>
            </a:r>
            <a:endParaRPr kumimoji="0" lang="en-US" altLang="ja-JP" b="1" dirty="0">
              <a:solidFill>
                <a:srgbClr val="58585A"/>
              </a:solidFill>
              <a:latin typeface="メイリオ" panose="020B0604030504040204" pitchFamily="50" charset="-128"/>
              <a:ea typeface="メイリオ" panose="020B0604030504040204" pitchFamily="50" charset="-128"/>
            </a:endParaRPr>
          </a:p>
          <a:p>
            <a:pPr marL="457200" lvl="1" indent="0">
              <a:spcBef>
                <a:spcPct val="20000"/>
              </a:spcBef>
              <a:buClr>
                <a:srgbClr val="17458F"/>
              </a:buClr>
              <a:buSzPct val="120000"/>
              <a:buFont typeface="Arial" panose="020B0604020202020204" pitchFamily="34" charset="0"/>
              <a:buNone/>
              <a:defRPr/>
            </a:pPr>
            <a:endParaRPr kumimoji="0" lang="en-US" altLang="ja-JP" b="1" dirty="0">
              <a:solidFill>
                <a:srgbClr val="58585A"/>
              </a:solidFill>
              <a:latin typeface="メイリオ" panose="020B0604030504040204" pitchFamily="50" charset="-128"/>
              <a:ea typeface="メイリオ" panose="020B0604030504040204" pitchFamily="50" charset="-128"/>
            </a:endParaRPr>
          </a:p>
          <a:p>
            <a:pPr lvl="1">
              <a:spcBef>
                <a:spcPct val="20000"/>
              </a:spcBef>
              <a:buClr>
                <a:srgbClr val="17458F"/>
              </a:buClr>
              <a:buSzPct val="120000"/>
              <a:buFont typeface="Wingdings" panose="05000000000000000000" pitchFamily="2" charset="2"/>
              <a:buChar char="§"/>
              <a:defRPr/>
            </a:pPr>
            <a:r>
              <a:rPr kumimoji="0" lang="ja-JP" altLang="en-US" b="1" dirty="0">
                <a:solidFill>
                  <a:srgbClr val="58585A"/>
                </a:solidFill>
                <a:latin typeface="メイリオ" panose="020B0604030504040204" pitchFamily="50" charset="-128"/>
                <a:ea typeface="メイリオ" panose="020B0604030504040204" pitchFamily="50" charset="-128"/>
              </a:rPr>
              <a:t>大口寄付は、会員が経営する法人からの寄付を会員個人の認証に加えることができます。</a:t>
            </a:r>
            <a:endParaRPr kumimoji="0" lang="en-US" altLang="ja-JP" b="1" dirty="0">
              <a:solidFill>
                <a:srgbClr val="58585A"/>
              </a:solidFill>
              <a:latin typeface="メイリオ" panose="020B0604030504040204" pitchFamily="50" charset="-128"/>
              <a:ea typeface="メイリオ" panose="020B0604030504040204" pitchFamily="50" charset="-128"/>
            </a:endParaRPr>
          </a:p>
          <a:p>
            <a:pPr marL="457200" lvl="1" indent="0">
              <a:spcBef>
                <a:spcPct val="20000"/>
              </a:spcBef>
              <a:buClr>
                <a:srgbClr val="17458F"/>
              </a:buClr>
              <a:buSzPct val="120000"/>
              <a:buFont typeface="Arial" panose="020B0604020202020204" pitchFamily="34" charset="0"/>
              <a:buNone/>
              <a:defRPr/>
            </a:pPr>
            <a:endParaRPr kumimoji="0" lang="en-US" altLang="ja-JP" b="1" dirty="0">
              <a:solidFill>
                <a:srgbClr val="58585A"/>
              </a:solidFill>
              <a:latin typeface="メイリオ" panose="020B0604030504040204" pitchFamily="50" charset="-128"/>
              <a:ea typeface="メイリオ" panose="020B0604030504040204" pitchFamily="50" charset="-128"/>
            </a:endParaRPr>
          </a:p>
          <a:p>
            <a:pPr lvl="1">
              <a:spcBef>
                <a:spcPct val="20000"/>
              </a:spcBef>
              <a:buClr>
                <a:srgbClr val="17458F"/>
              </a:buClr>
              <a:buSzPct val="120000"/>
              <a:buFont typeface="Wingdings" panose="05000000000000000000" pitchFamily="2" charset="2"/>
              <a:buChar char="§"/>
              <a:defRPr/>
            </a:pPr>
            <a:r>
              <a:rPr kumimoji="0" lang="ja-JP" altLang="en-US" b="1" dirty="0">
                <a:solidFill>
                  <a:srgbClr val="58585A"/>
                </a:solidFill>
                <a:latin typeface="メイリオ" panose="020B0604030504040204" pitchFamily="50" charset="-128"/>
                <a:ea typeface="メイリオ" panose="020B0604030504040204" pitchFamily="50" charset="-128"/>
              </a:rPr>
              <a:t>オンライン（クレジットカード）でのご寄付が大口寄付も可能です。　　また、冠名基金を指定してオンラインでの寄付をされる場合は事前にご相談ください。</a:t>
            </a:r>
            <a:endParaRPr kumimoji="0" lang="en-US" altLang="ja-JP" b="1" dirty="0">
              <a:solidFill>
                <a:srgbClr val="58585A"/>
              </a:solidFill>
              <a:latin typeface="メイリオ" panose="020B0604030504040204" pitchFamily="50" charset="-128"/>
              <a:ea typeface="メイリオ" panose="020B0604030504040204" pitchFamily="50" charset="-128"/>
            </a:endParaRPr>
          </a:p>
          <a:p>
            <a:pPr marL="228600" lvl="1" indent="0">
              <a:spcBef>
                <a:spcPct val="20000"/>
              </a:spcBef>
              <a:buClr>
                <a:srgbClr val="17458F"/>
              </a:buClr>
              <a:buSzPct val="120000"/>
              <a:buFont typeface="Arial" panose="020B0604020202020204" pitchFamily="34" charset="0"/>
              <a:buNone/>
              <a:defRPr/>
            </a:pPr>
            <a:r>
              <a:rPr kumimoji="0" lang="ja-JP" altLang="en-US" sz="2800" b="1" dirty="0">
                <a:solidFill>
                  <a:srgbClr val="58585A"/>
                </a:solidFill>
                <a:latin typeface="メイリオ" panose="020B0604030504040204" pitchFamily="50" charset="-128"/>
                <a:ea typeface="メイリオ" panose="020B0604030504040204" pitchFamily="50" charset="-128"/>
              </a:rPr>
              <a:t>　　　　　　　</a:t>
            </a:r>
            <a:endParaRPr kumimoji="0" lang="en-US" altLang="ja-JP" sz="2800" b="1" dirty="0">
              <a:solidFill>
                <a:srgbClr val="58585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4036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arn(inVertical)">
                                      <p:cBhvr>
                                        <p:cTn id="11" dur="500"/>
                                        <p:tgtEl>
                                          <p:spTgt spid="5">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arn(inVertical)">
                                      <p:cBhvr>
                                        <p:cTn id="15" dur="500"/>
                                        <p:tgtEl>
                                          <p:spTgt spid="5">
                                            <p:txEl>
                                              <p:pRg st="3" end="3"/>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barn(inVertical)">
                                      <p:cBhvr>
                                        <p:cTn id="18" dur="500"/>
                                        <p:tgtEl>
                                          <p:spTgt spid="5">
                                            <p:txEl>
                                              <p:pRg st="5" end="5"/>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barn(inVertical)">
                                      <p:cBhvr>
                                        <p:cTn id="2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FB64-94BD-5DF9-A3B7-B64B1266F556}"/>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559C9137-28A0-345F-D95E-E17CB079B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1725"/>
            <a:ext cx="12192000" cy="8128000"/>
          </a:xfrm>
          <a:prstGeom prst="rect">
            <a:avLst/>
          </a:prstGeom>
        </p:spPr>
      </p:pic>
      <p:sp>
        <p:nvSpPr>
          <p:cNvPr id="3" name="タイトル 2">
            <a:extLst>
              <a:ext uri="{FF2B5EF4-FFF2-40B4-BE49-F238E27FC236}">
                <a16:creationId xmlns:a16="http://schemas.microsoft.com/office/drawing/2014/main" id="{9B18C95E-80D7-E9C2-9EA2-5941B3E6059F}"/>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法人寄付</a:t>
            </a:r>
          </a:p>
        </p:txBody>
      </p:sp>
      <p:pic>
        <p:nvPicPr>
          <p:cNvPr id="2" name="コンテンツ プレースホルダー 1">
            <a:extLst>
              <a:ext uri="{FF2B5EF4-FFF2-40B4-BE49-F238E27FC236}">
                <a16:creationId xmlns:a16="http://schemas.microsoft.com/office/drawing/2014/main" id="{B9C70669-91B9-7194-5D12-1BAC1D3DC107}"/>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Tree>
    <p:extLst>
      <p:ext uri="{BB962C8B-B14F-4D97-AF65-F5344CB8AC3E}">
        <p14:creationId xmlns:p14="http://schemas.microsoft.com/office/powerpoint/2010/main" val="2449046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F214A-538E-79C6-A682-F862D5585E5F}"/>
            </a:ext>
          </a:extLst>
        </p:cNvPr>
        <p:cNvGrpSpPr/>
        <p:nvPr/>
      </p:nvGrpSpPr>
      <p:grpSpPr>
        <a:xfrm>
          <a:off x="0" y="0"/>
          <a:ext cx="0" cy="0"/>
          <a:chOff x="0" y="0"/>
          <a:chExt cx="0" cy="0"/>
        </a:xfrm>
      </p:grpSpPr>
      <p:pic>
        <p:nvPicPr>
          <p:cNvPr id="4" name="コンテンツ プレースホルダー 6">
            <a:extLst>
              <a:ext uri="{FF2B5EF4-FFF2-40B4-BE49-F238E27FC236}">
                <a16:creationId xmlns:a16="http://schemas.microsoft.com/office/drawing/2014/main" id="{282AB9A3-910C-06D8-9CBF-616DE3966F86}"/>
              </a:ext>
            </a:extLst>
          </p:cNvPr>
          <p:cNvPicPr>
            <a:picLocks noChangeAspect="1"/>
          </p:cNvPicPr>
          <p:nvPr/>
        </p:nvPicPr>
        <p:blipFill rotWithShape="1">
          <a:blip r:embed="rId3"/>
          <a:srcRect t="3904" b="39582"/>
          <a:stretch/>
        </p:blipFill>
        <p:spPr>
          <a:xfrm>
            <a:off x="341413" y="1241725"/>
            <a:ext cx="9788043" cy="5592655"/>
          </a:xfrm>
          <a:prstGeom prst="rect">
            <a:avLst/>
          </a:prstGeom>
        </p:spPr>
      </p:pic>
      <p:sp>
        <p:nvSpPr>
          <p:cNvPr id="3" name="タイトル 2">
            <a:extLst>
              <a:ext uri="{FF2B5EF4-FFF2-40B4-BE49-F238E27FC236}">
                <a16:creationId xmlns:a16="http://schemas.microsoft.com/office/drawing/2014/main" id="{192ED281-B291-5F18-33AB-087B65A7C1E4}"/>
              </a:ext>
            </a:extLst>
          </p:cNvPr>
          <p:cNvSpPr>
            <a:spLocks noGrp="1"/>
          </p:cNvSpPr>
          <p:nvPr>
            <p:ph type="title"/>
          </p:nvPr>
        </p:nvSpPr>
        <p:spPr>
          <a:xfrm>
            <a:off x="0" y="1631"/>
            <a:ext cx="12192000" cy="1240094"/>
          </a:xfrm>
          <a:solidFill>
            <a:srgbClr val="00B0F0"/>
          </a:solidFill>
        </p:spPr>
        <p:txBody>
          <a:bodyPr/>
          <a:lstStyle/>
          <a:p>
            <a:pPr algn="ctr"/>
            <a:endParaRPr lang="ja-JP" altLang="en-US" b="1" dirty="0">
              <a:solidFill>
                <a:schemeClr val="bg1"/>
              </a:solidFill>
            </a:endParaRPr>
          </a:p>
        </p:txBody>
      </p:sp>
      <p:pic>
        <p:nvPicPr>
          <p:cNvPr id="2" name="コンテンツ プレースホルダー 1">
            <a:extLst>
              <a:ext uri="{FF2B5EF4-FFF2-40B4-BE49-F238E27FC236}">
                <a16:creationId xmlns:a16="http://schemas.microsoft.com/office/drawing/2014/main" id="{C034D990-9ED7-106D-1ED7-D2AACF15F815}"/>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Tree>
    <p:extLst>
      <p:ext uri="{BB962C8B-B14F-4D97-AF65-F5344CB8AC3E}">
        <p14:creationId xmlns:p14="http://schemas.microsoft.com/office/powerpoint/2010/main" val="15559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9D3ED-2F49-7C0F-A745-D8C836C3C08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E39B2AC-24CC-BAB2-C666-D108FA8FCE2C}"/>
              </a:ext>
            </a:extLst>
          </p:cNvPr>
          <p:cNvSpPr>
            <a:spLocks noGrp="1"/>
          </p:cNvSpPr>
          <p:nvPr>
            <p:ph type="title"/>
          </p:nvPr>
        </p:nvSpPr>
        <p:spPr>
          <a:xfrm>
            <a:off x="0" y="1631"/>
            <a:ext cx="12192000" cy="1240094"/>
          </a:xfrm>
          <a:solidFill>
            <a:srgbClr val="00B0F0"/>
          </a:solidFill>
        </p:spPr>
        <p:txBody>
          <a:bodyPr/>
          <a:lstStyle/>
          <a:p>
            <a:pPr algn="ctr"/>
            <a:endParaRPr lang="ja-JP" altLang="en-US" b="1" dirty="0">
              <a:solidFill>
                <a:schemeClr val="bg1"/>
              </a:solidFill>
            </a:endParaRPr>
          </a:p>
        </p:txBody>
      </p:sp>
      <p:pic>
        <p:nvPicPr>
          <p:cNvPr id="2" name="コンテンツ プレースホルダー 1">
            <a:extLst>
              <a:ext uri="{FF2B5EF4-FFF2-40B4-BE49-F238E27FC236}">
                <a16:creationId xmlns:a16="http://schemas.microsoft.com/office/drawing/2014/main" id="{4BBEEFAF-9430-0413-AAF5-C6E4FE9A703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pic>
        <p:nvPicPr>
          <p:cNvPr id="4" name="コンテンツ プレースホルダー 6">
            <a:extLst>
              <a:ext uri="{FF2B5EF4-FFF2-40B4-BE49-F238E27FC236}">
                <a16:creationId xmlns:a16="http://schemas.microsoft.com/office/drawing/2014/main" id="{5E2ED278-2A02-411C-3E88-C555642C212D}"/>
              </a:ext>
            </a:extLst>
          </p:cNvPr>
          <p:cNvPicPr>
            <a:picLocks noChangeAspect="1"/>
          </p:cNvPicPr>
          <p:nvPr/>
        </p:nvPicPr>
        <p:blipFill rotWithShape="1">
          <a:blip r:embed="rId4"/>
          <a:srcRect t="60496" b="433"/>
          <a:stretch/>
        </p:blipFill>
        <p:spPr>
          <a:xfrm>
            <a:off x="132575" y="1396301"/>
            <a:ext cx="10894654" cy="4523523"/>
          </a:xfrm>
          <a:prstGeom prst="rect">
            <a:avLst/>
          </a:prstGeom>
        </p:spPr>
      </p:pic>
    </p:spTree>
    <p:extLst>
      <p:ext uri="{BB962C8B-B14F-4D97-AF65-F5344CB8AC3E}">
        <p14:creationId xmlns:p14="http://schemas.microsoft.com/office/powerpoint/2010/main" val="347094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347D6-8022-AA3D-C929-002C1991081D}"/>
            </a:ext>
          </a:extLst>
        </p:cNvPr>
        <p:cNvGrpSpPr/>
        <p:nvPr/>
      </p:nvGrpSpPr>
      <p:grpSpPr>
        <a:xfrm>
          <a:off x="0" y="0"/>
          <a:ext cx="0" cy="0"/>
          <a:chOff x="0" y="0"/>
          <a:chExt cx="0" cy="0"/>
        </a:xfrm>
      </p:grpSpPr>
      <p:pic>
        <p:nvPicPr>
          <p:cNvPr id="4" name="コンテンツ プレースホルダー 5">
            <a:extLst>
              <a:ext uri="{FF2B5EF4-FFF2-40B4-BE49-F238E27FC236}">
                <a16:creationId xmlns:a16="http://schemas.microsoft.com/office/drawing/2014/main" id="{32B08E6E-09DF-22DD-5CBD-5FE6E5939878}"/>
              </a:ext>
            </a:extLst>
          </p:cNvPr>
          <p:cNvPicPr>
            <a:picLocks noChangeAspect="1"/>
          </p:cNvPicPr>
          <p:nvPr/>
        </p:nvPicPr>
        <p:blipFill>
          <a:blip r:embed="rId3"/>
          <a:stretch>
            <a:fillRect/>
          </a:stretch>
        </p:blipFill>
        <p:spPr>
          <a:xfrm>
            <a:off x="277748" y="1588347"/>
            <a:ext cx="10129520" cy="4895313"/>
          </a:xfrm>
          <a:prstGeom prst="rect">
            <a:avLst/>
          </a:prstGeom>
        </p:spPr>
      </p:pic>
      <p:sp>
        <p:nvSpPr>
          <p:cNvPr id="3" name="タイトル 2">
            <a:extLst>
              <a:ext uri="{FF2B5EF4-FFF2-40B4-BE49-F238E27FC236}">
                <a16:creationId xmlns:a16="http://schemas.microsoft.com/office/drawing/2014/main" id="{5EC80E66-2F2A-9490-1612-B9C3FA59C49D}"/>
              </a:ext>
            </a:extLst>
          </p:cNvPr>
          <p:cNvSpPr>
            <a:spLocks noGrp="1"/>
          </p:cNvSpPr>
          <p:nvPr>
            <p:ph type="title"/>
          </p:nvPr>
        </p:nvSpPr>
        <p:spPr>
          <a:xfrm>
            <a:off x="0" y="1631"/>
            <a:ext cx="12192000" cy="1240094"/>
          </a:xfrm>
          <a:solidFill>
            <a:srgbClr val="00B0F0"/>
          </a:solidFill>
        </p:spPr>
        <p:txBody>
          <a:bodyPr/>
          <a:lstStyle/>
          <a:p>
            <a:pPr algn="ctr"/>
            <a:endParaRPr lang="ja-JP" altLang="en-US" b="1" dirty="0">
              <a:solidFill>
                <a:schemeClr val="bg1"/>
              </a:solidFill>
            </a:endParaRPr>
          </a:p>
        </p:txBody>
      </p:sp>
      <p:pic>
        <p:nvPicPr>
          <p:cNvPr id="2" name="コンテンツ プレースホルダー 1">
            <a:extLst>
              <a:ext uri="{FF2B5EF4-FFF2-40B4-BE49-F238E27FC236}">
                <a16:creationId xmlns:a16="http://schemas.microsoft.com/office/drawing/2014/main" id="{E5F97C9F-A9D2-034F-5F57-05EBD9CF7F8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Tree>
    <p:extLst>
      <p:ext uri="{BB962C8B-B14F-4D97-AF65-F5344CB8AC3E}">
        <p14:creationId xmlns:p14="http://schemas.microsoft.com/office/powerpoint/2010/main" val="401806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32626-607D-FC20-1B6D-D7162EF23627}"/>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E5E8AF5-D9D3-892F-3178-3624B9DE4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090" y="1229769"/>
            <a:ext cx="4162567" cy="1867275"/>
          </a:xfrm>
          <a:prstGeom prst="rect">
            <a:avLst/>
          </a:prstGeom>
        </p:spPr>
      </p:pic>
      <p:sp>
        <p:nvSpPr>
          <p:cNvPr id="3" name="タイトル 2">
            <a:extLst>
              <a:ext uri="{FF2B5EF4-FFF2-40B4-BE49-F238E27FC236}">
                <a16:creationId xmlns:a16="http://schemas.microsoft.com/office/drawing/2014/main" id="{276A8CB5-BCEC-0135-9464-5EE26F9D7DEE}"/>
              </a:ext>
            </a:extLst>
          </p:cNvPr>
          <p:cNvSpPr>
            <a:spLocks noGrp="1"/>
          </p:cNvSpPr>
          <p:nvPr>
            <p:ph type="title"/>
          </p:nvPr>
        </p:nvSpPr>
        <p:spPr>
          <a:xfrm>
            <a:off x="0" y="1631"/>
            <a:ext cx="12192000" cy="1240094"/>
          </a:xfrm>
          <a:solidFill>
            <a:srgbClr val="00B0F0"/>
          </a:solidFill>
        </p:spPr>
        <p:txBody>
          <a:bodyPr/>
          <a:lstStyle/>
          <a:p>
            <a:pPr algn="ctr"/>
            <a:r>
              <a:rPr lang="en-US" altLang="ja-JP" b="1" dirty="0">
                <a:solidFill>
                  <a:schemeClr val="bg1"/>
                </a:solidFill>
              </a:rPr>
              <a:t>P</a:t>
            </a:r>
            <a:r>
              <a:rPr lang="ja-JP" altLang="en-US" b="1" dirty="0">
                <a:solidFill>
                  <a:schemeClr val="bg1"/>
                </a:solidFill>
              </a:rPr>
              <a:t>　</a:t>
            </a:r>
            <a:r>
              <a:rPr lang="en-US" altLang="ja-JP" b="1" dirty="0">
                <a:solidFill>
                  <a:schemeClr val="bg1"/>
                </a:solidFill>
              </a:rPr>
              <a:t>H</a:t>
            </a:r>
            <a:r>
              <a:rPr lang="ja-JP" altLang="en-US" b="1" dirty="0">
                <a:solidFill>
                  <a:schemeClr val="bg1"/>
                </a:solidFill>
              </a:rPr>
              <a:t>　</a:t>
            </a:r>
            <a:r>
              <a:rPr lang="en-US" altLang="ja-JP" b="1" dirty="0">
                <a:solidFill>
                  <a:schemeClr val="bg1"/>
                </a:solidFill>
              </a:rPr>
              <a:t>S</a:t>
            </a:r>
            <a:endParaRPr lang="ja-JP" altLang="en-US" b="1" dirty="0">
              <a:solidFill>
                <a:schemeClr val="bg1"/>
              </a:solidFill>
            </a:endParaRPr>
          </a:p>
        </p:txBody>
      </p:sp>
      <p:pic>
        <p:nvPicPr>
          <p:cNvPr id="2" name="コンテンツ プレースホルダー 1">
            <a:extLst>
              <a:ext uri="{FF2B5EF4-FFF2-40B4-BE49-F238E27FC236}">
                <a16:creationId xmlns:a16="http://schemas.microsoft.com/office/drawing/2014/main" id="{C35DC930-88A9-5E40-AADF-902170C173F2}"/>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5" name="テキスト ボックス 4">
            <a:extLst>
              <a:ext uri="{FF2B5EF4-FFF2-40B4-BE49-F238E27FC236}">
                <a16:creationId xmlns:a16="http://schemas.microsoft.com/office/drawing/2014/main" id="{E7F68DB9-8753-A1D8-A29B-2DF2E3CE022A}"/>
              </a:ext>
            </a:extLst>
          </p:cNvPr>
          <p:cNvSpPr txBox="1"/>
          <p:nvPr/>
        </p:nvSpPr>
        <p:spPr>
          <a:xfrm>
            <a:off x="586151" y="2478297"/>
            <a:ext cx="11019697" cy="400109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3600" b="1" i="0" u="none" strike="noStrike" kern="0" cap="none" spc="-510" normalizeH="0" baseline="0" noProof="0" dirty="0">
              <a:ln>
                <a:noFill/>
              </a:ln>
              <a:solidFill>
                <a:srgbClr val="FFBD19"/>
              </a:solidFill>
              <a:effectLst>
                <a:outerShdw blurRad="38100" dist="38100" dir="2700000" algn="tl">
                  <a:srgbClr val="000000">
                    <a:alpha val="43137"/>
                  </a:srgbClr>
                </a:outerShdw>
              </a:effectLst>
              <a:uLnTx/>
              <a:uFillTx/>
            </a:endParaRPr>
          </a:p>
          <a:p>
            <a:pPr marL="360000" marR="0" lvl="0" indent="0" defTabSz="914400" eaLnBrk="1" fontAlgn="auto" latinLnBrk="0" hangingPunct="1">
              <a:lnSpc>
                <a:spcPct val="15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872175">
                    <a:lumMod val="60000"/>
                    <a:lumOff val="40000"/>
                  </a:srgbClr>
                </a:solidFill>
                <a:effectLst>
                  <a:outerShdw blurRad="38100" dist="38100" dir="2700000" algn="tl">
                    <a:srgbClr val="000000">
                      <a:alpha val="43137"/>
                    </a:srgbClr>
                  </a:outerShdw>
                </a:effectLst>
                <a:uLnTx/>
                <a:uFillTx/>
              </a:rPr>
              <a:t>ポール・ハリス・ソサエティ（</a:t>
            </a:r>
            <a:r>
              <a:rPr kumimoji="0" lang="en-US" altLang="ja-JP" sz="2400" b="1" i="0" u="none" strike="noStrike" kern="0" cap="none" spc="0" normalizeH="0" baseline="0" noProof="0" dirty="0">
                <a:ln>
                  <a:noFill/>
                </a:ln>
                <a:solidFill>
                  <a:srgbClr val="872175">
                    <a:lumMod val="60000"/>
                    <a:lumOff val="40000"/>
                  </a:srgbClr>
                </a:solidFill>
                <a:effectLst>
                  <a:outerShdw blurRad="38100" dist="38100" dir="2700000" algn="tl">
                    <a:srgbClr val="000000">
                      <a:alpha val="43137"/>
                    </a:srgbClr>
                  </a:outerShdw>
                </a:effectLst>
                <a:uLnTx/>
                <a:uFillTx/>
              </a:rPr>
              <a:t>PHS</a:t>
            </a:r>
            <a:r>
              <a:rPr kumimoji="0" lang="ja-JP" altLang="en-US" sz="2400" b="1" i="0" u="none" strike="noStrike" kern="0" cap="none" spc="0" normalizeH="0" baseline="0" noProof="0" dirty="0">
                <a:ln>
                  <a:noFill/>
                </a:ln>
                <a:solidFill>
                  <a:srgbClr val="872175">
                    <a:lumMod val="60000"/>
                    <a:lumOff val="40000"/>
                  </a:srgbClr>
                </a:solidFill>
                <a:effectLst>
                  <a:outerShdw blurRad="38100" dist="38100" dir="2700000" algn="tl">
                    <a:srgbClr val="000000">
                      <a:alpha val="43137"/>
                    </a:srgbClr>
                  </a:outerShdw>
                </a:effectLst>
                <a:uLnTx/>
                <a:uFillTx/>
              </a:rPr>
              <a:t>）</a:t>
            </a:r>
            <a:r>
              <a:rPr kumimoji="0" lang="ja-JP" altLang="en-US" sz="24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は、年次基金、ポリオプラス、または承認された財団補助金に、</a:t>
            </a:r>
            <a:r>
              <a:rPr kumimoji="0" lang="ja-JP" alt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恒久基金以外で財団に</a:t>
            </a:r>
            <a:r>
              <a:rPr kumimoji="0" lang="ja-JP" altLang="en-US" sz="24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毎年</a:t>
            </a:r>
            <a:r>
              <a:rPr kumimoji="0" lang="en-US" altLang="ja-JP" sz="24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1,000</a:t>
            </a:r>
            <a:r>
              <a:rPr kumimoji="0" lang="ja-JP" altLang="en-US" sz="24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米ドル以上をご寄付くださる方を認証するプログラムで、財団に継続的な支援を寄せてくださる寄付者の方々に感謝の気持ちを示すことを目的としています。 ポール・ハリス・ソサエティの認証状をつくり、地区やクラブの行事でピンと一緒にソサエティ入会者に贈呈している地区もあります</a:t>
            </a:r>
            <a:r>
              <a:rPr kumimoji="0" lang="ja-JP" altLang="en-US" sz="28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a:t>
            </a:r>
            <a:endPar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3803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BEE3-9FE1-82BE-CA3E-6EC1743331A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23004DD-DA27-AA72-7150-5D4B8DC9D143}"/>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寄付者について</a:t>
            </a:r>
          </a:p>
        </p:txBody>
      </p:sp>
      <p:pic>
        <p:nvPicPr>
          <p:cNvPr id="2" name="コンテンツ プレースホルダー 1">
            <a:extLst>
              <a:ext uri="{FF2B5EF4-FFF2-40B4-BE49-F238E27FC236}">
                <a16:creationId xmlns:a16="http://schemas.microsoft.com/office/drawing/2014/main" id="{5D20B684-9EAF-4EA6-F782-4ED552359F9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4009" t="38006" r="3897" b="28218"/>
          <a:stretch/>
        </p:blipFill>
        <p:spPr>
          <a:xfrm>
            <a:off x="10402784" y="5973288"/>
            <a:ext cx="1496292" cy="653143"/>
          </a:xfrm>
          <a:prstGeom prst="rect">
            <a:avLst/>
          </a:prstGeom>
        </p:spPr>
      </p:pic>
      <p:pic>
        <p:nvPicPr>
          <p:cNvPr id="5" name="図 4">
            <a:extLst>
              <a:ext uri="{FF2B5EF4-FFF2-40B4-BE49-F238E27FC236}">
                <a16:creationId xmlns:a16="http://schemas.microsoft.com/office/drawing/2014/main" id="{EDD8F919-F735-8EA1-EA19-4489FBF488B4}"/>
              </a:ext>
            </a:extLst>
          </p:cNvPr>
          <p:cNvPicPr>
            <a:picLocks noChangeAspect="1"/>
          </p:cNvPicPr>
          <p:nvPr/>
        </p:nvPicPr>
        <p:blipFill>
          <a:blip r:embed="rId4"/>
          <a:srcRect l="19201" t="63467" r="37807" b="10577"/>
          <a:stretch/>
        </p:blipFill>
        <p:spPr>
          <a:xfrm>
            <a:off x="326379" y="1241725"/>
            <a:ext cx="11539242" cy="3918712"/>
          </a:xfrm>
          <a:prstGeom prst="rect">
            <a:avLst/>
          </a:prstGeom>
        </p:spPr>
      </p:pic>
      <p:sp>
        <p:nvSpPr>
          <p:cNvPr id="7" name="正方形/長方形 6">
            <a:extLst>
              <a:ext uri="{FF2B5EF4-FFF2-40B4-BE49-F238E27FC236}">
                <a16:creationId xmlns:a16="http://schemas.microsoft.com/office/drawing/2014/main" id="{E76AD936-792C-65BA-C2D2-892D0543EFB5}"/>
              </a:ext>
            </a:extLst>
          </p:cNvPr>
          <p:cNvSpPr/>
          <p:nvPr/>
        </p:nvSpPr>
        <p:spPr>
          <a:xfrm>
            <a:off x="178130" y="2490725"/>
            <a:ext cx="11687491" cy="58559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3C906783-B1D1-0EAE-F8CF-EBAFB3052DED}"/>
              </a:ext>
            </a:extLst>
          </p:cNvPr>
          <p:cNvPicPr>
            <a:picLocks noChangeAspect="1"/>
          </p:cNvPicPr>
          <p:nvPr/>
        </p:nvPicPr>
        <p:blipFill>
          <a:blip r:embed="rId5"/>
          <a:srcRect l="36624" t="57143" r="37077" b="21039"/>
          <a:stretch/>
        </p:blipFill>
        <p:spPr>
          <a:xfrm>
            <a:off x="4287533" y="5135325"/>
            <a:ext cx="2730239" cy="1274112"/>
          </a:xfrm>
          <a:prstGeom prst="rect">
            <a:avLst/>
          </a:prstGeom>
        </p:spPr>
      </p:pic>
    </p:spTree>
    <p:extLst>
      <p:ext uri="{BB962C8B-B14F-4D97-AF65-F5344CB8AC3E}">
        <p14:creationId xmlns:p14="http://schemas.microsoft.com/office/powerpoint/2010/main" val="3337476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38C09-1838-09B0-B0AE-DC2B1AAF54B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D948BF2B-02C0-7041-FC18-3ED1B31D07AD}"/>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年次基金と恒久基金</a:t>
            </a:r>
          </a:p>
        </p:txBody>
      </p:sp>
      <p:pic>
        <p:nvPicPr>
          <p:cNvPr id="2" name="コンテンツ プレースホルダー 1">
            <a:extLst>
              <a:ext uri="{FF2B5EF4-FFF2-40B4-BE49-F238E27FC236}">
                <a16:creationId xmlns:a16="http://schemas.microsoft.com/office/drawing/2014/main" id="{95BBE03B-31CF-0A7B-0D02-9DCF79EE894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Text Placeholder 26">
            <a:extLst>
              <a:ext uri="{FF2B5EF4-FFF2-40B4-BE49-F238E27FC236}">
                <a16:creationId xmlns:a16="http://schemas.microsoft.com/office/drawing/2014/main" id="{8603FAB8-3B45-AFD2-07D9-C7D952409528}"/>
              </a:ext>
            </a:extLst>
          </p:cNvPr>
          <p:cNvSpPr txBox="1">
            <a:spLocks/>
          </p:cNvSpPr>
          <p:nvPr/>
        </p:nvSpPr>
        <p:spPr>
          <a:xfrm>
            <a:off x="434823" y="2555195"/>
            <a:ext cx="4986867" cy="1135062"/>
          </a:xfrm>
          <a:prstGeom prst="rect">
            <a:avLst/>
          </a:prstGeom>
          <a:ln w="25400" cap="sq" cmpd="sng">
            <a:noFill/>
            <a:extLst>
              <a:ext uri="{C807C97D-BFC1-408E-A445-0C87EB9F89A2}">
                <ask:lineSketchStyleProps xmlns:ask="http://schemas.microsoft.com/office/drawing/2018/sketchyshapes">
                  <ask:type>
                    <ask:lineSketchNone/>
                  </ask:type>
                </ask:lineSketchStyleProps>
              </a:ext>
            </a:extLst>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kumimoji="1"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kumimoji="1"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 altLang="en-US" spc="-150" dirty="0">
                <a:solidFill>
                  <a:srgbClr val="17458F">
                    <a:lumMod val="60000"/>
                    <a:lumOff val="40000"/>
                  </a:srgbClr>
                </a:solidFill>
                <a:latin typeface="メイリオ" panose="020B0604030504040204" pitchFamily="50" charset="-128"/>
                <a:ea typeface="メイリオ" panose="020B0604030504040204" pitchFamily="50" charset="-128"/>
              </a:rPr>
              <a:t>今日の奉仕を支える</a:t>
            </a:r>
            <a:endParaRPr lang="en-US" altLang="ja" spc="-150" dirty="0">
              <a:solidFill>
                <a:srgbClr val="17458F">
                  <a:lumMod val="60000"/>
                  <a:lumOff val="40000"/>
                </a:srgbClr>
              </a:solidFill>
              <a:latin typeface="メイリオ" panose="020B0604030504040204" pitchFamily="50" charset="-128"/>
              <a:ea typeface="メイリオ" panose="020B0604030504040204" pitchFamily="50" charset="-128"/>
            </a:endParaRPr>
          </a:p>
          <a:p>
            <a:r>
              <a:rPr lang="ja-JP" altLang="en-US" spc="-150" dirty="0">
                <a:solidFill>
                  <a:srgbClr val="17458F">
                    <a:lumMod val="60000"/>
                    <a:lumOff val="40000"/>
                  </a:srgbClr>
                </a:solidFill>
                <a:latin typeface="メイリオ" panose="020B0604030504040204" pitchFamily="50" charset="-128"/>
                <a:ea typeface="メイリオ" panose="020B0604030504040204" pitchFamily="50" charset="-128"/>
              </a:rPr>
              <a:t>年次基金</a:t>
            </a:r>
            <a:endParaRPr lang="ja" altLang="en-US" spc="-150" dirty="0">
              <a:solidFill>
                <a:srgbClr val="17458F">
                  <a:lumMod val="60000"/>
                  <a:lumOff val="40000"/>
                </a:srgbClr>
              </a:solidFill>
              <a:latin typeface="メイリオ" panose="020B0604030504040204" pitchFamily="50" charset="-128"/>
              <a:ea typeface="メイリオ" panose="020B0604030504040204" pitchFamily="50" charset="-128"/>
            </a:endParaRPr>
          </a:p>
        </p:txBody>
      </p:sp>
      <p:sp>
        <p:nvSpPr>
          <p:cNvPr id="5" name="Subtitle 52">
            <a:extLst>
              <a:ext uri="{FF2B5EF4-FFF2-40B4-BE49-F238E27FC236}">
                <a16:creationId xmlns:a16="http://schemas.microsoft.com/office/drawing/2014/main" id="{4AA0582D-5A99-2F59-2F0F-4C48D0753293}"/>
              </a:ext>
            </a:extLst>
          </p:cNvPr>
          <p:cNvSpPr txBox="1">
            <a:spLocks/>
          </p:cNvSpPr>
          <p:nvPr/>
        </p:nvSpPr>
        <p:spPr>
          <a:xfrm>
            <a:off x="434823" y="4355634"/>
            <a:ext cx="4986867" cy="22624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200" kern="1200">
                <a:solidFill>
                  <a:schemeClr val="bg1"/>
                </a:solidFill>
                <a:latin typeface="+mj-lt"/>
                <a:ea typeface="+mn-ea"/>
                <a:cs typeface="+mn-cs"/>
              </a:defRPr>
            </a:lvl1pPr>
            <a:lvl2pPr marL="457178"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354"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532"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709"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5886"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062"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24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418"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pPr>
            <a:r>
              <a:rPr lang="ja" altLang="en-US" dirty="0">
                <a:solidFill>
                  <a:srgbClr val="000000"/>
                </a:solidFill>
                <a:latin typeface="メイリオ" panose="020B0604030504040204" pitchFamily="50" charset="-128"/>
                <a:ea typeface="メイリオ" panose="020B0604030504040204" pitchFamily="50" charset="-128"/>
              </a:rPr>
              <a:t>ロータリー財団への年次寄付は、人びとの生活に変化をもたらす今日の奉仕を支えます。 </a:t>
            </a:r>
          </a:p>
        </p:txBody>
      </p:sp>
      <p:sp>
        <p:nvSpPr>
          <p:cNvPr id="6" name="Text Placeholder 15">
            <a:extLst>
              <a:ext uri="{FF2B5EF4-FFF2-40B4-BE49-F238E27FC236}">
                <a16:creationId xmlns:a16="http://schemas.microsoft.com/office/drawing/2014/main" id="{A5642CC4-F0B6-B8D7-54A0-10FE72891590}"/>
              </a:ext>
            </a:extLst>
          </p:cNvPr>
          <p:cNvSpPr txBox="1">
            <a:spLocks/>
          </p:cNvSpPr>
          <p:nvPr/>
        </p:nvSpPr>
        <p:spPr>
          <a:xfrm>
            <a:off x="6654800" y="2555195"/>
            <a:ext cx="4978400" cy="1135062"/>
          </a:xfrm>
          <a:prstGeom prst="rect">
            <a:avLst/>
          </a:prstGeom>
          <a:ln w="25400" cap="sq">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kumimoji="1"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kumimoji="1"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pc="-150" dirty="0">
                <a:solidFill>
                  <a:srgbClr val="17458F">
                    <a:lumMod val="75000"/>
                  </a:srgbClr>
                </a:solidFill>
                <a:latin typeface="メイリオ" panose="020B0604030504040204" pitchFamily="50" charset="-128"/>
                <a:ea typeface="メイリオ" panose="020B0604030504040204" pitchFamily="50" charset="-128"/>
              </a:rPr>
              <a:t>未来の</a:t>
            </a:r>
            <a:r>
              <a:rPr lang="ja" altLang="en-US" spc="-150" dirty="0">
                <a:solidFill>
                  <a:srgbClr val="17458F">
                    <a:lumMod val="75000"/>
                  </a:srgbClr>
                </a:solidFill>
                <a:latin typeface="メイリオ" panose="020B0604030504040204" pitchFamily="50" charset="-128"/>
                <a:ea typeface="メイリオ" panose="020B0604030504040204" pitchFamily="50" charset="-128"/>
              </a:rPr>
              <a:t>奉仕を支える</a:t>
            </a:r>
            <a:endParaRPr lang="en-US" altLang="ja" spc="-150" dirty="0">
              <a:solidFill>
                <a:srgbClr val="17458F">
                  <a:lumMod val="75000"/>
                </a:srgbClr>
              </a:solidFill>
              <a:latin typeface="メイリオ" panose="020B0604030504040204" pitchFamily="50" charset="-128"/>
              <a:ea typeface="メイリオ" panose="020B0604030504040204" pitchFamily="50" charset="-128"/>
            </a:endParaRPr>
          </a:p>
          <a:p>
            <a:r>
              <a:rPr lang="ja-JP" altLang="en-US" spc="-150" dirty="0">
                <a:solidFill>
                  <a:srgbClr val="17458F">
                    <a:lumMod val="75000"/>
                  </a:srgbClr>
                </a:solidFill>
                <a:latin typeface="メイリオ" panose="020B0604030504040204" pitchFamily="50" charset="-128"/>
                <a:ea typeface="メイリオ" panose="020B0604030504040204" pitchFamily="50" charset="-128"/>
              </a:rPr>
              <a:t>恒久基金</a:t>
            </a:r>
            <a:endParaRPr lang="ja" altLang="en-US" spc="-150" dirty="0">
              <a:solidFill>
                <a:srgbClr val="17458F">
                  <a:lumMod val="75000"/>
                </a:srgbClr>
              </a:solidFill>
              <a:latin typeface="メイリオ" panose="020B0604030504040204" pitchFamily="50" charset="-128"/>
              <a:ea typeface="メイリオ" panose="020B0604030504040204" pitchFamily="50" charset="-128"/>
            </a:endParaRPr>
          </a:p>
        </p:txBody>
      </p:sp>
      <p:sp>
        <p:nvSpPr>
          <p:cNvPr id="7" name="Subtitle 19">
            <a:extLst>
              <a:ext uri="{FF2B5EF4-FFF2-40B4-BE49-F238E27FC236}">
                <a16:creationId xmlns:a16="http://schemas.microsoft.com/office/drawing/2014/main" id="{9381D431-98C0-8416-1A2C-E96B9D3C98C6}"/>
              </a:ext>
            </a:extLst>
          </p:cNvPr>
          <p:cNvSpPr txBox="1">
            <a:spLocks/>
          </p:cNvSpPr>
          <p:nvPr/>
        </p:nvSpPr>
        <p:spPr>
          <a:xfrm>
            <a:off x="6654800" y="4355634"/>
            <a:ext cx="4986864" cy="1975764"/>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200" kern="1200">
                <a:solidFill>
                  <a:schemeClr val="bg1"/>
                </a:solidFill>
                <a:latin typeface="+mj-lt"/>
                <a:ea typeface="+mn-ea"/>
                <a:cs typeface="+mn-cs"/>
              </a:defRPr>
            </a:lvl1pPr>
            <a:lvl2pPr marL="457178"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354"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532"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709"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5886"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062"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24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418"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pPr>
            <a:r>
              <a:rPr lang="ja" altLang="en-US" spc="-150" dirty="0">
                <a:solidFill>
                  <a:srgbClr val="000000"/>
                </a:solidFill>
                <a:latin typeface="メイリオ" panose="020B0604030504040204" pitchFamily="50" charset="-128"/>
                <a:ea typeface="メイリオ" panose="020B0604030504040204" pitchFamily="50" charset="-128"/>
              </a:rPr>
              <a:t>恒久基金への寄付を行うことで、将来における奉仕を支え、末永い変化をもたらすことができます。</a:t>
            </a:r>
            <a:endParaRPr lang="en-US" altLang="ja" spc="-150" dirty="0">
              <a:solidFill>
                <a:srgbClr val="000000"/>
              </a:solidFill>
              <a:latin typeface="メイリオ" panose="020B0604030504040204" pitchFamily="50" charset="-128"/>
              <a:ea typeface="メイリオ" panose="020B0604030504040204" pitchFamily="50" charset="-128"/>
            </a:endParaRPr>
          </a:p>
          <a:p>
            <a:pPr>
              <a:lnSpc>
                <a:spcPct val="100000"/>
              </a:lnSpc>
            </a:pPr>
            <a:endParaRPr lang="ja" altLang="en-US" spc="-150" dirty="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65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B41A5-DE2A-CE56-8D07-D32E3368567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9F8B5F3-41AA-89C1-39AD-A058B6DE7664}"/>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寄付者について</a:t>
            </a:r>
          </a:p>
        </p:txBody>
      </p:sp>
      <p:pic>
        <p:nvPicPr>
          <p:cNvPr id="2" name="コンテンツ プレースホルダー 1">
            <a:extLst>
              <a:ext uri="{FF2B5EF4-FFF2-40B4-BE49-F238E27FC236}">
                <a16:creationId xmlns:a16="http://schemas.microsoft.com/office/drawing/2014/main" id="{5F3D3F5B-D93F-DF9D-BCBA-C690B5D6F9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4009" t="38006" r="3897" b="28218"/>
          <a:stretch/>
        </p:blipFill>
        <p:spPr>
          <a:xfrm>
            <a:off x="10402784" y="5973288"/>
            <a:ext cx="1496292" cy="653143"/>
          </a:xfrm>
          <a:prstGeom prst="rect">
            <a:avLst/>
          </a:prstGeom>
        </p:spPr>
      </p:pic>
      <p:pic>
        <p:nvPicPr>
          <p:cNvPr id="9" name="図 8">
            <a:extLst>
              <a:ext uri="{FF2B5EF4-FFF2-40B4-BE49-F238E27FC236}">
                <a16:creationId xmlns:a16="http://schemas.microsoft.com/office/drawing/2014/main" id="{7487B50A-2198-E805-1DED-9F81EC7DC119}"/>
              </a:ext>
            </a:extLst>
          </p:cNvPr>
          <p:cNvPicPr>
            <a:picLocks noChangeAspect="1"/>
          </p:cNvPicPr>
          <p:nvPr/>
        </p:nvPicPr>
        <p:blipFill>
          <a:blip r:embed="rId4"/>
          <a:srcRect l="36624" t="58353" r="37812" b="22697"/>
          <a:stretch/>
        </p:blipFill>
        <p:spPr>
          <a:xfrm>
            <a:off x="1223699" y="1727146"/>
            <a:ext cx="10045984" cy="4188831"/>
          </a:xfrm>
          <a:prstGeom prst="rect">
            <a:avLst/>
          </a:prstGeom>
        </p:spPr>
      </p:pic>
    </p:spTree>
    <p:extLst>
      <p:ext uri="{BB962C8B-B14F-4D97-AF65-F5344CB8AC3E}">
        <p14:creationId xmlns:p14="http://schemas.microsoft.com/office/powerpoint/2010/main" val="640976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06AB6-97BA-ADF8-F84B-BCAEC84B0F0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E6203D1B-40EF-C47C-5D51-948648308B24}"/>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latin typeface="BIZ UDPゴシック" panose="020B0400000000000000" pitchFamily="50" charset="-128"/>
                <a:ea typeface="BIZ UDPゴシック" panose="020B0400000000000000" pitchFamily="50" charset="-128"/>
              </a:rPr>
              <a:t>寄付者について</a:t>
            </a:r>
          </a:p>
        </p:txBody>
      </p:sp>
      <p:pic>
        <p:nvPicPr>
          <p:cNvPr id="2" name="コンテンツ プレースホルダー 1">
            <a:extLst>
              <a:ext uri="{FF2B5EF4-FFF2-40B4-BE49-F238E27FC236}">
                <a16:creationId xmlns:a16="http://schemas.microsoft.com/office/drawing/2014/main" id="{9AE01621-F383-544B-75EB-E346F4C5E1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4009" t="38006" r="3897" b="28218"/>
          <a:stretch/>
        </p:blipFill>
        <p:spPr>
          <a:xfrm>
            <a:off x="10474036" y="6204857"/>
            <a:ext cx="1496292" cy="653143"/>
          </a:xfrm>
          <a:prstGeom prst="rect">
            <a:avLst/>
          </a:prstGeom>
        </p:spPr>
      </p:pic>
      <p:pic>
        <p:nvPicPr>
          <p:cNvPr id="9" name="図 8">
            <a:extLst>
              <a:ext uri="{FF2B5EF4-FFF2-40B4-BE49-F238E27FC236}">
                <a16:creationId xmlns:a16="http://schemas.microsoft.com/office/drawing/2014/main" id="{5B1F2C77-D379-0121-CE65-FC8A3696313B}"/>
              </a:ext>
            </a:extLst>
          </p:cNvPr>
          <p:cNvPicPr>
            <a:picLocks noChangeAspect="1"/>
          </p:cNvPicPr>
          <p:nvPr/>
        </p:nvPicPr>
        <p:blipFill>
          <a:blip r:embed="rId4"/>
          <a:srcRect l="36624" t="58353" r="37812" b="37711"/>
          <a:stretch/>
        </p:blipFill>
        <p:spPr>
          <a:xfrm>
            <a:off x="206109" y="1320120"/>
            <a:ext cx="11016073" cy="967107"/>
          </a:xfrm>
          <a:prstGeom prst="rect">
            <a:avLst/>
          </a:prstGeom>
        </p:spPr>
      </p:pic>
      <p:pic>
        <p:nvPicPr>
          <p:cNvPr id="5" name="図 4">
            <a:extLst>
              <a:ext uri="{FF2B5EF4-FFF2-40B4-BE49-F238E27FC236}">
                <a16:creationId xmlns:a16="http://schemas.microsoft.com/office/drawing/2014/main" id="{A84A5369-74FD-AF7C-1E06-7312D24EACD4}"/>
              </a:ext>
            </a:extLst>
          </p:cNvPr>
          <p:cNvPicPr>
            <a:picLocks noChangeAspect="1"/>
          </p:cNvPicPr>
          <p:nvPr/>
        </p:nvPicPr>
        <p:blipFill>
          <a:blip r:embed="rId5"/>
          <a:srcRect l="6104" t="67532" r="86783" b="23233"/>
          <a:stretch/>
        </p:blipFill>
        <p:spPr>
          <a:xfrm>
            <a:off x="773142" y="2512219"/>
            <a:ext cx="4511618" cy="3377941"/>
          </a:xfrm>
          <a:prstGeom prst="rect">
            <a:avLst/>
          </a:prstGeom>
          <a:ln>
            <a:solidFill>
              <a:schemeClr val="tx1"/>
            </a:solidFill>
          </a:ln>
        </p:spPr>
      </p:pic>
      <p:pic>
        <p:nvPicPr>
          <p:cNvPr id="14" name="図 13">
            <a:extLst>
              <a:ext uri="{FF2B5EF4-FFF2-40B4-BE49-F238E27FC236}">
                <a16:creationId xmlns:a16="http://schemas.microsoft.com/office/drawing/2014/main" id="{046429E4-3877-14F2-6BEE-D62FD4A66AE4}"/>
              </a:ext>
            </a:extLst>
          </p:cNvPr>
          <p:cNvPicPr>
            <a:picLocks noChangeAspect="1"/>
          </p:cNvPicPr>
          <p:nvPr/>
        </p:nvPicPr>
        <p:blipFill>
          <a:blip r:embed="rId6"/>
          <a:srcRect l="58532" t="67501" r="35326" b="23427"/>
          <a:stretch/>
        </p:blipFill>
        <p:spPr>
          <a:xfrm>
            <a:off x="5284760" y="2512219"/>
            <a:ext cx="3481288" cy="3377941"/>
          </a:xfrm>
          <a:prstGeom prst="rect">
            <a:avLst/>
          </a:prstGeom>
          <a:ln w="12700">
            <a:solidFill>
              <a:schemeClr val="tx1"/>
            </a:solidFill>
          </a:ln>
        </p:spPr>
      </p:pic>
      <p:sp>
        <p:nvSpPr>
          <p:cNvPr id="15" name="テキスト ボックス 14">
            <a:extLst>
              <a:ext uri="{FF2B5EF4-FFF2-40B4-BE49-F238E27FC236}">
                <a16:creationId xmlns:a16="http://schemas.microsoft.com/office/drawing/2014/main" id="{A3713CF4-4D90-E074-B9B8-FBB45C9A0F03}"/>
              </a:ext>
            </a:extLst>
          </p:cNvPr>
          <p:cNvSpPr txBox="1"/>
          <p:nvPr/>
        </p:nvSpPr>
        <p:spPr>
          <a:xfrm>
            <a:off x="8975766" y="2615764"/>
            <a:ext cx="1855520" cy="584775"/>
          </a:xfrm>
          <a:prstGeom prst="rect">
            <a:avLst/>
          </a:prstGeom>
          <a:noFill/>
        </p:spPr>
        <p:txBody>
          <a:bodyPr wrap="square">
            <a:spAutoFit/>
          </a:bodyPr>
          <a:lstStyle/>
          <a:p>
            <a:r>
              <a:rPr kumimoji="1" lang="en-US" altLang="ja-JP" sz="3200" b="1" dirty="0">
                <a:latin typeface="AR P丸ゴシック体E" panose="020F0900000000000000" pitchFamily="50" charset="-128"/>
                <a:ea typeface="AR P丸ゴシック体E" panose="020F0900000000000000" pitchFamily="50" charset="-128"/>
              </a:rPr>
              <a:t>(</a:t>
            </a:r>
            <a:r>
              <a:rPr kumimoji="1" lang="ja-JP" altLang="en-US" sz="3200" b="1" dirty="0">
                <a:latin typeface="AR P丸ゴシック体E" panose="020F0900000000000000" pitchFamily="50" charset="-128"/>
                <a:ea typeface="AR P丸ゴシック体E" panose="020F0900000000000000" pitchFamily="50" charset="-128"/>
              </a:rPr>
              <a:t>札幌北</a:t>
            </a:r>
            <a:r>
              <a:rPr lang="en-US" altLang="ja-JP" sz="3200" b="1" dirty="0">
                <a:latin typeface="AR P丸ゴシック体E" panose="020F0900000000000000" pitchFamily="50" charset="-128"/>
                <a:ea typeface="AR P丸ゴシック体E" panose="020F0900000000000000" pitchFamily="50" charset="-128"/>
              </a:rPr>
              <a:t>)</a:t>
            </a:r>
            <a:endParaRPr lang="ja-JP" altLang="en-US" sz="3200" dirty="0"/>
          </a:p>
        </p:txBody>
      </p:sp>
      <p:sp>
        <p:nvSpPr>
          <p:cNvPr id="16" name="テキスト ボックス 15">
            <a:extLst>
              <a:ext uri="{FF2B5EF4-FFF2-40B4-BE49-F238E27FC236}">
                <a16:creationId xmlns:a16="http://schemas.microsoft.com/office/drawing/2014/main" id="{3D4DB59C-D986-563A-242F-F1DCB059D64A}"/>
              </a:ext>
            </a:extLst>
          </p:cNvPr>
          <p:cNvSpPr txBox="1"/>
          <p:nvPr/>
        </p:nvSpPr>
        <p:spPr>
          <a:xfrm>
            <a:off x="8975766" y="3908801"/>
            <a:ext cx="2190007" cy="584775"/>
          </a:xfrm>
          <a:prstGeom prst="rect">
            <a:avLst/>
          </a:prstGeom>
          <a:noFill/>
        </p:spPr>
        <p:txBody>
          <a:bodyPr wrap="square">
            <a:spAutoFit/>
          </a:bodyPr>
          <a:lstStyle/>
          <a:p>
            <a:r>
              <a:rPr kumimoji="1" lang="en-US" altLang="ja-JP" sz="3200" b="1" dirty="0">
                <a:latin typeface="AR P丸ゴシック体E" panose="020F0900000000000000" pitchFamily="50" charset="-128"/>
                <a:ea typeface="AR P丸ゴシック体E" panose="020F0900000000000000" pitchFamily="50" charset="-128"/>
              </a:rPr>
              <a:t>(</a:t>
            </a:r>
            <a:r>
              <a:rPr kumimoji="1" lang="ja-JP" altLang="en-US" sz="3200" b="1" dirty="0">
                <a:latin typeface="AR P丸ゴシック体E" panose="020F0900000000000000" pitchFamily="50" charset="-128"/>
                <a:ea typeface="AR P丸ゴシック体E" panose="020F0900000000000000" pitchFamily="50" charset="-128"/>
              </a:rPr>
              <a:t>札幌幌南</a:t>
            </a:r>
            <a:r>
              <a:rPr lang="en-US" altLang="ja-JP" sz="3200" b="1" dirty="0">
                <a:latin typeface="AR P丸ゴシック体E" panose="020F0900000000000000" pitchFamily="50" charset="-128"/>
                <a:ea typeface="AR P丸ゴシック体E" panose="020F0900000000000000" pitchFamily="50" charset="-128"/>
              </a:rPr>
              <a:t>)</a:t>
            </a:r>
            <a:endParaRPr lang="ja-JP" altLang="en-US" sz="3200" dirty="0"/>
          </a:p>
        </p:txBody>
      </p:sp>
      <p:sp>
        <p:nvSpPr>
          <p:cNvPr id="17" name="テキスト ボックス 16">
            <a:extLst>
              <a:ext uri="{FF2B5EF4-FFF2-40B4-BE49-F238E27FC236}">
                <a16:creationId xmlns:a16="http://schemas.microsoft.com/office/drawing/2014/main" id="{EE5BD277-3A03-1C00-F977-199F33131C9C}"/>
              </a:ext>
            </a:extLst>
          </p:cNvPr>
          <p:cNvSpPr txBox="1"/>
          <p:nvPr/>
        </p:nvSpPr>
        <p:spPr>
          <a:xfrm>
            <a:off x="9010402" y="5159355"/>
            <a:ext cx="1855520" cy="584775"/>
          </a:xfrm>
          <a:prstGeom prst="rect">
            <a:avLst/>
          </a:prstGeom>
          <a:noFill/>
        </p:spPr>
        <p:txBody>
          <a:bodyPr wrap="square">
            <a:spAutoFit/>
          </a:bodyPr>
          <a:lstStyle/>
          <a:p>
            <a:r>
              <a:rPr kumimoji="1" lang="en-US" altLang="ja-JP" sz="3200" b="1" dirty="0">
                <a:latin typeface="AR P丸ゴシック体E" panose="020F0900000000000000" pitchFamily="50" charset="-128"/>
                <a:ea typeface="AR P丸ゴシック体E" panose="020F0900000000000000" pitchFamily="50" charset="-128"/>
              </a:rPr>
              <a:t>(</a:t>
            </a:r>
            <a:r>
              <a:rPr kumimoji="1" lang="ja-JP" altLang="en-US" sz="3200" b="1" dirty="0">
                <a:latin typeface="AR P丸ゴシック体E" panose="020F0900000000000000" pitchFamily="50" charset="-128"/>
                <a:ea typeface="AR P丸ゴシック体E" panose="020F0900000000000000" pitchFamily="50" charset="-128"/>
              </a:rPr>
              <a:t>札幌東</a:t>
            </a:r>
            <a:r>
              <a:rPr lang="en-US" altLang="ja-JP" sz="3200" b="1" dirty="0">
                <a:latin typeface="AR P丸ゴシック体E" panose="020F0900000000000000" pitchFamily="50" charset="-128"/>
                <a:ea typeface="AR P丸ゴシック体E" panose="020F0900000000000000" pitchFamily="50" charset="-128"/>
              </a:rPr>
              <a:t>)</a:t>
            </a:r>
            <a:endParaRPr lang="ja-JP" altLang="en-US" sz="3200" dirty="0"/>
          </a:p>
        </p:txBody>
      </p:sp>
    </p:spTree>
    <p:extLst>
      <p:ext uri="{BB962C8B-B14F-4D97-AF65-F5344CB8AC3E}">
        <p14:creationId xmlns:p14="http://schemas.microsoft.com/office/powerpoint/2010/main" val="151715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E2C80-86EC-581F-E530-6C13DDBA9C7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3CE163A-8F78-DCD6-CC5D-D2B42947DAE8}"/>
              </a:ext>
            </a:extLst>
          </p:cNvPr>
          <p:cNvSpPr>
            <a:spLocks noGrp="1"/>
          </p:cNvSpPr>
          <p:nvPr>
            <p:ph type="title"/>
          </p:nvPr>
        </p:nvSpPr>
        <p:spPr>
          <a:xfrm>
            <a:off x="0" y="1631"/>
            <a:ext cx="12192000" cy="1240094"/>
          </a:xfrm>
          <a:solidFill>
            <a:srgbClr val="00B0F0"/>
          </a:solidFill>
        </p:spPr>
        <p:txBody>
          <a:bodyPr>
            <a:noAutofit/>
          </a:bodyPr>
          <a:lstStyle/>
          <a:p>
            <a:pPr algn="ctr">
              <a:lnSpc>
                <a:spcPct val="100000"/>
              </a:lnSpc>
            </a:pPr>
            <a:br>
              <a:rPr lang="en-US" altLang="ja-JP" sz="3200" dirty="0">
                <a:solidFill>
                  <a:schemeClr val="bg1"/>
                </a:solidFill>
                <a:latin typeface="BIZ UDPゴシック" panose="020B0400000000000000" pitchFamily="50" charset="-128"/>
                <a:ea typeface="BIZ UDPゴシック" panose="020B0400000000000000" pitchFamily="50" charset="-128"/>
              </a:rPr>
            </a:br>
            <a:r>
              <a:rPr lang="ja-JP" altLang="en-US" sz="28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地区の寄付実績</a:t>
            </a:r>
            <a:br>
              <a:rPr lang="en-US" altLang="ja-JP" sz="3600" b="1" dirty="0">
                <a:solidFill>
                  <a:schemeClr val="bg1"/>
                </a:solidFill>
                <a:latin typeface="BIZ UDPゴシック" panose="020B0400000000000000" pitchFamily="50" charset="-128"/>
                <a:ea typeface="BIZ UDPゴシック" panose="020B0400000000000000" pitchFamily="50" charset="-128"/>
              </a:rPr>
            </a:br>
            <a:r>
              <a:rPr lang="ja-JP" altLang="en-US" sz="3600" b="1" dirty="0">
                <a:solidFill>
                  <a:schemeClr val="bg1"/>
                </a:solidFill>
                <a:latin typeface="BIZ UDPゴシック" panose="020B0400000000000000" pitchFamily="50" charset="-128"/>
                <a:ea typeface="BIZ UDPゴシック" panose="020B0400000000000000" pitchFamily="50" charset="-128"/>
              </a:rPr>
              <a:t>「</a:t>
            </a:r>
            <a:r>
              <a:rPr lang="zh-TW" altLang="en-US" sz="3600" b="1" dirty="0">
                <a:solidFill>
                  <a:schemeClr val="bg1"/>
                </a:solidFill>
                <a:latin typeface="BIZ UDPゴシック" panose="020B0400000000000000" pitchFamily="50" charset="-128"/>
                <a:ea typeface="BIZ UDPゴシック" panose="020B0400000000000000" pitchFamily="50" charset="-128"/>
              </a:rPr>
              <a:t>年次基金寄付実績</a:t>
            </a:r>
            <a:r>
              <a:rPr lang="ja-JP" altLang="en-US" sz="3600" b="1" dirty="0">
                <a:solidFill>
                  <a:schemeClr val="bg1"/>
                </a:solidFill>
                <a:latin typeface="BIZ UDPゴシック" panose="020B0400000000000000" pitchFamily="50" charset="-128"/>
                <a:ea typeface="BIZ UDPゴシック" panose="020B0400000000000000" pitchFamily="50" charset="-128"/>
              </a:rPr>
              <a:t>」</a:t>
            </a:r>
            <a:br>
              <a:rPr lang="zh-TW" altLang="en-US" sz="3200" dirty="0">
                <a:solidFill>
                  <a:schemeClr val="bg1"/>
                </a:solidFill>
                <a:latin typeface="BIZ UDPゴシック" panose="020B0400000000000000" pitchFamily="50" charset="-128"/>
                <a:ea typeface="BIZ UDPゴシック" panose="020B0400000000000000" pitchFamily="50" charset="-128"/>
              </a:rPr>
            </a:br>
            <a:endParaRPr lang="ja-JP" altLang="en-US" sz="3200" dirty="0">
              <a:solidFill>
                <a:schemeClr val="bg1"/>
              </a:solidFill>
              <a:latin typeface="BIZ UDPゴシック" panose="020B0400000000000000" pitchFamily="50" charset="-128"/>
              <a:ea typeface="BIZ UDPゴシック" panose="020B0400000000000000" pitchFamily="50" charset="-128"/>
            </a:endParaRPr>
          </a:p>
        </p:txBody>
      </p:sp>
      <p:pic>
        <p:nvPicPr>
          <p:cNvPr id="2" name="コンテンツ プレースホルダー 1">
            <a:extLst>
              <a:ext uri="{FF2B5EF4-FFF2-40B4-BE49-F238E27FC236}">
                <a16:creationId xmlns:a16="http://schemas.microsoft.com/office/drawing/2014/main" id="{F10C01F0-DFB9-7EEF-E8C6-81F8D208DD6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5366" t="35037" r="3331" b="27000"/>
          <a:stretch/>
        </p:blipFill>
        <p:spPr>
          <a:xfrm>
            <a:off x="10593441" y="5906086"/>
            <a:ext cx="1511808" cy="755904"/>
          </a:xfrm>
          <a:prstGeom prst="rect">
            <a:avLst/>
          </a:prstGeom>
        </p:spPr>
      </p:pic>
      <p:pic>
        <p:nvPicPr>
          <p:cNvPr id="6" name="図 5">
            <a:extLst>
              <a:ext uri="{FF2B5EF4-FFF2-40B4-BE49-F238E27FC236}">
                <a16:creationId xmlns:a16="http://schemas.microsoft.com/office/drawing/2014/main" id="{7FB6C12A-3F45-28C3-1909-54E163BF2BF8}"/>
              </a:ext>
            </a:extLst>
          </p:cNvPr>
          <p:cNvPicPr>
            <a:picLocks noChangeAspect="1"/>
          </p:cNvPicPr>
          <p:nvPr/>
        </p:nvPicPr>
        <p:blipFill>
          <a:blip r:embed="rId4"/>
          <a:srcRect l="18798" t="34215" r="39259" b="24509"/>
          <a:stretch/>
        </p:blipFill>
        <p:spPr>
          <a:xfrm>
            <a:off x="1688275" y="1727146"/>
            <a:ext cx="8596759" cy="4758998"/>
          </a:xfrm>
          <a:prstGeom prst="rect">
            <a:avLst/>
          </a:prstGeom>
        </p:spPr>
      </p:pic>
      <p:sp>
        <p:nvSpPr>
          <p:cNvPr id="9" name="正方形/長方形 8">
            <a:extLst>
              <a:ext uri="{FF2B5EF4-FFF2-40B4-BE49-F238E27FC236}">
                <a16:creationId xmlns:a16="http://schemas.microsoft.com/office/drawing/2014/main" id="{92BDD767-01B4-7505-ED73-1604F6029C68}"/>
              </a:ext>
            </a:extLst>
          </p:cNvPr>
          <p:cNvSpPr/>
          <p:nvPr/>
        </p:nvSpPr>
        <p:spPr>
          <a:xfrm>
            <a:off x="411486" y="3877679"/>
            <a:ext cx="11369028" cy="45793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48510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A0206-6D2D-4148-6E2D-D9AC4885208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6322D201-AC96-70E1-5A31-2DF3EAC4B896}"/>
              </a:ext>
            </a:extLst>
          </p:cNvPr>
          <p:cNvSpPr>
            <a:spLocks noGrp="1"/>
          </p:cNvSpPr>
          <p:nvPr>
            <p:ph type="title"/>
          </p:nvPr>
        </p:nvSpPr>
        <p:spPr>
          <a:xfrm>
            <a:off x="0" y="1631"/>
            <a:ext cx="12192000" cy="1240094"/>
          </a:xfrm>
          <a:solidFill>
            <a:srgbClr val="00B0F0"/>
          </a:solidFill>
        </p:spPr>
        <p:txBody>
          <a:bodyPr>
            <a:normAutofit fontScale="90000"/>
          </a:bodyPr>
          <a:lstStyle/>
          <a:p>
            <a:pPr algn="ctr">
              <a:lnSpc>
                <a:spcPct val="100000"/>
              </a:lnSpc>
            </a:pPr>
            <a:br>
              <a:rPr lang="en-US" altLang="ja-JP" sz="36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br>
            <a:r>
              <a:rPr lang="ja-JP" altLang="en-US" sz="36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地区の寄付実績</a:t>
            </a:r>
            <a:br>
              <a:rPr lang="en-US" altLang="ja-JP" sz="4400" b="1" dirty="0">
                <a:solidFill>
                  <a:schemeClr val="bg1"/>
                </a:solidFill>
                <a:latin typeface="BIZ UDPゴシック" panose="020B0400000000000000" pitchFamily="50" charset="-128"/>
                <a:ea typeface="BIZ UDPゴシック" panose="020B0400000000000000" pitchFamily="50" charset="-128"/>
              </a:rPr>
            </a:br>
            <a:r>
              <a:rPr lang="ja-JP" altLang="en-US" sz="4400" b="1" dirty="0">
                <a:solidFill>
                  <a:schemeClr val="bg1"/>
                </a:solidFill>
                <a:latin typeface="BIZ UDPゴシック" panose="020B0400000000000000" pitchFamily="50" charset="-128"/>
                <a:ea typeface="BIZ UDPゴシック" panose="020B0400000000000000" pitchFamily="50" charset="-128"/>
              </a:rPr>
              <a:t>「</a:t>
            </a:r>
            <a:r>
              <a:rPr lang="ja-JP" altLang="en-US" b="1" dirty="0">
                <a:solidFill>
                  <a:schemeClr val="bg1"/>
                </a:solidFill>
                <a:latin typeface="BIZ UDPゴシック" panose="020B0400000000000000" pitchFamily="50" charset="-128"/>
                <a:ea typeface="BIZ UDPゴシック" panose="020B0400000000000000" pitchFamily="50" charset="-128"/>
              </a:rPr>
              <a:t>ポリオプラス</a:t>
            </a:r>
            <a:r>
              <a:rPr lang="zh-TW" altLang="en-US" sz="4400" b="1" dirty="0">
                <a:solidFill>
                  <a:schemeClr val="bg1"/>
                </a:solidFill>
                <a:latin typeface="BIZ UDPゴシック" panose="020B0400000000000000" pitchFamily="50" charset="-128"/>
                <a:ea typeface="BIZ UDPゴシック" panose="020B0400000000000000" pitchFamily="50" charset="-128"/>
              </a:rPr>
              <a:t>基金寄付実績</a:t>
            </a:r>
            <a:r>
              <a:rPr lang="ja-JP" altLang="en-US" sz="4400" b="1" dirty="0">
                <a:solidFill>
                  <a:schemeClr val="bg1"/>
                </a:solidFill>
                <a:latin typeface="BIZ UDPゴシック" panose="020B0400000000000000" pitchFamily="50" charset="-128"/>
                <a:ea typeface="BIZ UDPゴシック" panose="020B0400000000000000" pitchFamily="50" charset="-128"/>
              </a:rPr>
              <a:t>」</a:t>
            </a:r>
            <a:br>
              <a:rPr lang="zh-TW" altLang="en-US" sz="4000" dirty="0">
                <a:solidFill>
                  <a:schemeClr val="bg1"/>
                </a:solidFill>
                <a:latin typeface="BIZ UDPゴシック" panose="020B0400000000000000" pitchFamily="50" charset="-128"/>
                <a:ea typeface="BIZ UDPゴシック" panose="020B0400000000000000" pitchFamily="50" charset="-128"/>
              </a:rPr>
            </a:br>
            <a:endParaRPr lang="ja-JP" altLang="en-US" b="1" dirty="0">
              <a:solidFill>
                <a:schemeClr val="bg1"/>
              </a:solidFill>
            </a:endParaRPr>
          </a:p>
        </p:txBody>
      </p:sp>
      <p:pic>
        <p:nvPicPr>
          <p:cNvPr id="2" name="コンテンツ プレースホルダー 1">
            <a:extLst>
              <a:ext uri="{FF2B5EF4-FFF2-40B4-BE49-F238E27FC236}">
                <a16:creationId xmlns:a16="http://schemas.microsoft.com/office/drawing/2014/main" id="{D880201E-1D16-1D68-2F28-9B27373D96F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10412679" y="5902253"/>
            <a:ext cx="1779321" cy="955747"/>
          </a:xfrm>
          <a:prstGeom prst="rect">
            <a:avLst/>
          </a:prstGeom>
        </p:spPr>
      </p:pic>
      <p:pic>
        <p:nvPicPr>
          <p:cNvPr id="7" name="図 6">
            <a:extLst>
              <a:ext uri="{FF2B5EF4-FFF2-40B4-BE49-F238E27FC236}">
                <a16:creationId xmlns:a16="http://schemas.microsoft.com/office/drawing/2014/main" id="{1B8CBAE4-CA8E-C186-B830-B154E87B58EC}"/>
              </a:ext>
            </a:extLst>
          </p:cNvPr>
          <p:cNvPicPr>
            <a:picLocks noChangeAspect="1"/>
          </p:cNvPicPr>
          <p:nvPr/>
        </p:nvPicPr>
        <p:blipFill>
          <a:blip r:embed="rId4"/>
          <a:srcRect l="19237" t="33074" r="39247" b="40201"/>
          <a:stretch/>
        </p:blipFill>
        <p:spPr>
          <a:xfrm>
            <a:off x="370828" y="1594818"/>
            <a:ext cx="11526764" cy="4173798"/>
          </a:xfrm>
          <a:prstGeom prst="rect">
            <a:avLst/>
          </a:prstGeom>
        </p:spPr>
      </p:pic>
      <p:sp>
        <p:nvSpPr>
          <p:cNvPr id="9" name="テキスト ボックス 8">
            <a:extLst>
              <a:ext uri="{FF2B5EF4-FFF2-40B4-BE49-F238E27FC236}">
                <a16:creationId xmlns:a16="http://schemas.microsoft.com/office/drawing/2014/main" id="{3ADE022D-1CBE-C905-F46B-A6DEC0885C12}"/>
              </a:ext>
            </a:extLst>
          </p:cNvPr>
          <p:cNvSpPr txBox="1"/>
          <p:nvPr/>
        </p:nvSpPr>
        <p:spPr>
          <a:xfrm>
            <a:off x="370828" y="6300067"/>
            <a:ext cx="2603665" cy="369332"/>
          </a:xfrm>
          <a:prstGeom prst="rect">
            <a:avLst/>
          </a:prstGeom>
          <a:noFill/>
        </p:spPr>
        <p:txBody>
          <a:bodyPr wrap="square">
            <a:spAutoFit/>
          </a:bodyPr>
          <a:lstStyle/>
          <a:p>
            <a:r>
              <a:rPr kumimoji="1" lang="en-US" altLang="ja-JP" sz="1800" b="1" dirty="0">
                <a:latin typeface="AR P丸ゴシック体E" panose="020F0900000000000000" pitchFamily="50" charset="-128"/>
                <a:ea typeface="AR P丸ゴシック体E" panose="020F0900000000000000" pitchFamily="50" charset="-128"/>
              </a:rPr>
              <a:t>(</a:t>
            </a:r>
            <a:r>
              <a:rPr lang="ja-JP" altLang="en-US" sz="1800" b="1" dirty="0">
                <a:latin typeface="AR P丸ゴシック体E" panose="020F0900000000000000" pitchFamily="50" charset="-128"/>
                <a:ea typeface="AR P丸ゴシック体E" panose="020F0900000000000000" pitchFamily="50" charset="-128"/>
              </a:rPr>
              <a:t>ガバナー月信より</a:t>
            </a:r>
            <a:r>
              <a:rPr lang="en-US" altLang="ja-JP" sz="1800" b="1" dirty="0">
                <a:latin typeface="AR P丸ゴシック体E" panose="020F0900000000000000" pitchFamily="50" charset="-128"/>
                <a:ea typeface="AR P丸ゴシック体E" panose="020F0900000000000000" pitchFamily="50" charset="-128"/>
              </a:rPr>
              <a:t>)</a:t>
            </a:r>
            <a:endParaRPr lang="ja-JP" altLang="en-US" dirty="0"/>
          </a:p>
        </p:txBody>
      </p:sp>
      <p:sp>
        <p:nvSpPr>
          <p:cNvPr id="10" name="正方形/長方形 9">
            <a:extLst>
              <a:ext uri="{FF2B5EF4-FFF2-40B4-BE49-F238E27FC236}">
                <a16:creationId xmlns:a16="http://schemas.microsoft.com/office/drawing/2014/main" id="{1301B57F-08BD-0897-25B0-AB3D009F1F9C}"/>
              </a:ext>
            </a:extLst>
          </p:cNvPr>
          <p:cNvSpPr/>
          <p:nvPr/>
        </p:nvSpPr>
        <p:spPr>
          <a:xfrm>
            <a:off x="142504" y="2446317"/>
            <a:ext cx="11755088" cy="58189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976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A322-1353-C98F-8AA5-54A8C508584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1172C85-997E-B165-9965-97C8C9136566}"/>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ご清聴ありがとうございました</a:t>
            </a:r>
          </a:p>
        </p:txBody>
      </p:sp>
      <p:pic>
        <p:nvPicPr>
          <p:cNvPr id="6" name="図 5">
            <a:extLst>
              <a:ext uri="{FF2B5EF4-FFF2-40B4-BE49-F238E27FC236}">
                <a16:creationId xmlns:a16="http://schemas.microsoft.com/office/drawing/2014/main" id="{A701309B-24B4-62EC-359F-37D64F0E0C15}"/>
              </a:ext>
            </a:extLst>
          </p:cNvPr>
          <p:cNvPicPr>
            <a:picLocks noChangeAspect="1"/>
          </p:cNvPicPr>
          <p:nvPr/>
        </p:nvPicPr>
        <p:blipFill>
          <a:blip r:embed="rId3"/>
          <a:srcRect t="10943" b="2125"/>
          <a:stretch/>
        </p:blipFill>
        <p:spPr>
          <a:xfrm>
            <a:off x="1" y="1090245"/>
            <a:ext cx="12191999" cy="6712493"/>
          </a:xfrm>
          <a:prstGeom prst="rect">
            <a:avLst/>
          </a:prstGeom>
        </p:spPr>
      </p:pic>
      <p:pic>
        <p:nvPicPr>
          <p:cNvPr id="9" name="コンテンツ プレースホルダー 1">
            <a:extLst>
              <a:ext uri="{FF2B5EF4-FFF2-40B4-BE49-F238E27FC236}">
                <a16:creationId xmlns:a16="http://schemas.microsoft.com/office/drawing/2014/main" id="{64FA88AA-EAEA-FD78-AB82-0C578909DBE2}"/>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699517" y="4348356"/>
            <a:ext cx="2363529" cy="1269550"/>
          </a:xfrm>
          <a:prstGeom prst="rect">
            <a:avLst/>
          </a:prstGeom>
        </p:spPr>
      </p:pic>
    </p:spTree>
    <p:extLst>
      <p:ext uri="{BB962C8B-B14F-4D97-AF65-F5344CB8AC3E}">
        <p14:creationId xmlns:p14="http://schemas.microsoft.com/office/powerpoint/2010/main" val="3722004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06E0D83-0EBD-5427-12FA-0975ACAD755B}"/>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年次基金の寄付分類</a:t>
            </a:r>
          </a:p>
        </p:txBody>
      </p:sp>
      <p:pic>
        <p:nvPicPr>
          <p:cNvPr id="2" name="コンテンツ プレースホルダー 1">
            <a:extLst>
              <a:ext uri="{FF2B5EF4-FFF2-40B4-BE49-F238E27FC236}">
                <a16:creationId xmlns:a16="http://schemas.microsoft.com/office/drawing/2014/main" id="{83D3B30A-0128-DD86-A694-C16C24469C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6" name="コンテンツ プレースホルダー 2">
            <a:extLst>
              <a:ext uri="{FF2B5EF4-FFF2-40B4-BE49-F238E27FC236}">
                <a16:creationId xmlns:a16="http://schemas.microsoft.com/office/drawing/2014/main" id="{B5CB5492-5953-878F-FD42-2AAF1E25D593}"/>
              </a:ext>
            </a:extLst>
          </p:cNvPr>
          <p:cNvSpPr txBox="1">
            <a:spLocks/>
          </p:cNvSpPr>
          <p:nvPr/>
        </p:nvSpPr>
        <p:spPr>
          <a:xfrm>
            <a:off x="516658" y="6127156"/>
            <a:ext cx="9345800" cy="8219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di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ja-JP" b="1" i="0" u="none" strike="noStrike" kern="1200" cap="none" spc="0" normalizeH="0" baseline="0" noProof="0" dirty="0">
                <a:ln>
                  <a:noFill/>
                </a:ln>
                <a:solidFill>
                  <a:srgbClr val="17458F">
                    <a:lumMod val="60000"/>
                    <a:lumOff val="4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PHF</a:t>
            </a:r>
            <a:r>
              <a:rPr kumimoji="0" lang="ja-JP" altLang="en-US" b="1" i="0" u="none" strike="noStrike" kern="1200" cap="none" spc="0" normalizeH="0" baseline="0" noProof="0" dirty="0">
                <a:ln>
                  <a:noFill/>
                </a:ln>
                <a:solidFill>
                  <a:srgbClr val="17458F">
                    <a:lumMod val="60000"/>
                    <a:lumOff val="4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＝ポール・ハリス・フェロー認証の対象となります</a:t>
            </a:r>
            <a:endParaRPr kumimoji="0" lang="en-US" altLang="ja-JP" b="1" i="0" u="none" strike="noStrike" kern="1200" cap="none" spc="0" normalizeH="0" baseline="0" noProof="0" dirty="0">
              <a:ln>
                <a:noFill/>
              </a:ln>
              <a:solidFill>
                <a:srgbClr val="17458F">
                  <a:lumMod val="60000"/>
                  <a:lumOff val="4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a:p>
            <a:pPr marL="228600" marR="0" lvl="0" indent="-228600" algn="di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ja-JP" altLang="en-US" b="0" i="0" u="none" strike="noStrike" kern="1200" cap="none" spc="0" normalizeH="0" baseline="0" noProof="0" dirty="0">
              <a:ln>
                <a:noFill/>
              </a:ln>
              <a:solidFill>
                <a:srgbClr val="17458F">
                  <a:lumMod val="60000"/>
                  <a:lumOff val="40000"/>
                </a:srgbClr>
              </a:solidFill>
              <a:effectLst>
                <a:outerShdw blurRad="38100" dist="38100" dir="2700000" algn="tl">
                  <a:srgbClr val="000000">
                    <a:alpha val="43137"/>
                  </a:srgbClr>
                </a:outerShdw>
              </a:effectLst>
              <a:uLnTx/>
              <a:uFillTx/>
            </a:endParaRPr>
          </a:p>
        </p:txBody>
      </p:sp>
      <p:graphicFrame>
        <p:nvGraphicFramePr>
          <p:cNvPr id="7" name="表 6">
            <a:extLst>
              <a:ext uri="{FF2B5EF4-FFF2-40B4-BE49-F238E27FC236}">
                <a16:creationId xmlns:a16="http://schemas.microsoft.com/office/drawing/2014/main" id="{23F241E9-B47D-A448-9998-3131D8AB4C1D}"/>
              </a:ext>
            </a:extLst>
          </p:cNvPr>
          <p:cNvGraphicFramePr>
            <a:graphicFrameLocks noGrp="1"/>
          </p:cNvGraphicFramePr>
          <p:nvPr>
            <p:extLst>
              <p:ext uri="{D42A27DB-BD31-4B8C-83A1-F6EECF244321}">
                <p14:modId xmlns:p14="http://schemas.microsoft.com/office/powerpoint/2010/main" val="2145174094"/>
              </p:ext>
            </p:extLst>
          </p:nvPr>
        </p:nvGraphicFramePr>
        <p:xfrm>
          <a:off x="407504" y="1446292"/>
          <a:ext cx="11376992" cy="4476297"/>
        </p:xfrm>
        <a:graphic>
          <a:graphicData uri="http://schemas.openxmlformats.org/drawingml/2006/table">
            <a:tbl>
              <a:tblPr firstRow="1" firstCol="1" bandRow="1">
                <a:tableStyleId>{69CF1AB2-1976-4502-BF36-3FF5EA218861}</a:tableStyleId>
              </a:tblPr>
              <a:tblGrid>
                <a:gridCol w="3340080">
                  <a:extLst>
                    <a:ext uri="{9D8B030D-6E8A-4147-A177-3AD203B41FA5}">
                      <a16:colId xmlns:a16="http://schemas.microsoft.com/office/drawing/2014/main" val="1902150625"/>
                    </a:ext>
                  </a:extLst>
                </a:gridCol>
                <a:gridCol w="8036912">
                  <a:extLst>
                    <a:ext uri="{9D8B030D-6E8A-4147-A177-3AD203B41FA5}">
                      <a16:colId xmlns:a16="http://schemas.microsoft.com/office/drawing/2014/main" val="544708181"/>
                    </a:ext>
                  </a:extLst>
                </a:gridCol>
              </a:tblGrid>
              <a:tr h="895802">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lgn="ctr">
                        <a:spcAft>
                          <a:spcPts val="0"/>
                        </a:spcAft>
                      </a:pPr>
                      <a:r>
                        <a:rPr lang="ja-JP" sz="3200" b="0" kern="100" dirty="0">
                          <a:effectLst/>
                        </a:rPr>
                        <a:t>シェア</a:t>
                      </a:r>
                      <a:endParaRPr lang="ja-JP" sz="32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spcAft>
                          <a:spcPts val="0"/>
                        </a:spcAft>
                      </a:pPr>
                      <a:r>
                        <a:rPr lang="en-US" sz="2400" b="0" kern="100" dirty="0">
                          <a:effectLst/>
                        </a:rPr>
                        <a:t>50</a:t>
                      </a:r>
                      <a:r>
                        <a:rPr lang="ja-JP" sz="2400" b="0" kern="100" dirty="0">
                          <a:effectLst/>
                        </a:rPr>
                        <a:t>％が</a:t>
                      </a:r>
                      <a:r>
                        <a:rPr lang="en-US" sz="2400" b="0" kern="100" dirty="0">
                          <a:effectLst/>
                        </a:rPr>
                        <a:t>DDF</a:t>
                      </a:r>
                      <a:r>
                        <a:rPr lang="ja-JP" sz="2400" b="0" kern="100" dirty="0">
                          <a:effectLst/>
                        </a:rPr>
                        <a:t>に、残りの</a:t>
                      </a:r>
                      <a:r>
                        <a:rPr lang="en-US" sz="2400" b="0" kern="100" dirty="0">
                          <a:effectLst/>
                        </a:rPr>
                        <a:t>50</a:t>
                      </a:r>
                      <a:r>
                        <a:rPr lang="ja-JP" sz="2400" b="0" kern="100" dirty="0">
                          <a:effectLst/>
                        </a:rPr>
                        <a:t>％が</a:t>
                      </a:r>
                      <a:r>
                        <a:rPr lang="en-US" sz="2400" b="0" kern="100" dirty="0">
                          <a:effectLst/>
                        </a:rPr>
                        <a:t>WF</a:t>
                      </a:r>
                      <a:r>
                        <a:rPr lang="ja-JP" sz="2400" b="0" kern="100" dirty="0">
                          <a:effectLst/>
                        </a:rPr>
                        <a:t>に</a:t>
                      </a:r>
                      <a:r>
                        <a:rPr lang="ja-JP" altLang="en-US" sz="2400" b="0" kern="100" dirty="0">
                          <a:effectLst/>
                        </a:rPr>
                        <a:t>振り分けられます</a:t>
                      </a:r>
                      <a:r>
                        <a:rPr lang="ja-JP" sz="2400" b="0" kern="100" dirty="0">
                          <a:effectLst/>
                        </a:rPr>
                        <a:t>。</a:t>
                      </a:r>
                      <a:endParaRPr lang="ja-JP" sz="24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extLst>
                  <a:ext uri="{0D108BD9-81ED-4DB2-BD59-A6C34878D82A}">
                    <a16:rowId xmlns:a16="http://schemas.microsoft.com/office/drawing/2014/main" val="230765710"/>
                  </a:ext>
                </a:extLst>
              </a:tr>
              <a:tr h="965403">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lgn="ctr">
                        <a:spcAft>
                          <a:spcPts val="0"/>
                        </a:spcAft>
                      </a:pPr>
                      <a:r>
                        <a:rPr lang="en-US" sz="3200" b="0" kern="100" dirty="0">
                          <a:effectLst/>
                        </a:rPr>
                        <a:t>WF</a:t>
                      </a:r>
                    </a:p>
                    <a:p>
                      <a:pPr algn="ctr">
                        <a:spcAft>
                          <a:spcPts val="0"/>
                        </a:spcAft>
                      </a:pPr>
                      <a:r>
                        <a:rPr lang="ja-JP" sz="2400" b="0" kern="100" dirty="0">
                          <a:effectLst/>
                        </a:rPr>
                        <a:t>（</a:t>
                      </a:r>
                      <a:r>
                        <a:rPr lang="en-US" altLang="ja-JP" sz="2400" b="0" kern="100" dirty="0">
                          <a:effectLst/>
                          <a:latin typeface="ＭＳ Ｐ明朝" panose="02020600040205080304" pitchFamily="18" charset="-128"/>
                          <a:ea typeface="ＭＳ Ｐ明朝" panose="02020600040205080304" pitchFamily="18" charset="-128"/>
                        </a:rPr>
                        <a:t>R</a:t>
                      </a:r>
                      <a:r>
                        <a:rPr lang="ja-JP" sz="2400" b="0" kern="100" dirty="0">
                          <a:effectLst/>
                        </a:rPr>
                        <a:t>財団</a:t>
                      </a:r>
                      <a:r>
                        <a:rPr lang="ja-JP" altLang="en-US" sz="2400" b="0" kern="100" dirty="0">
                          <a:effectLst/>
                        </a:rPr>
                        <a:t>国際</a:t>
                      </a:r>
                      <a:r>
                        <a:rPr lang="ja-JP" sz="2400" b="0" kern="100" dirty="0">
                          <a:effectLst/>
                        </a:rPr>
                        <a:t>活動資金）</a:t>
                      </a:r>
                      <a:endParaRPr lang="ja-JP" sz="24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tc>
                  <a:txBody>
                    <a:bodyPr/>
                    <a:lstStyle>
                      <a:lvl1pPr marL="0" algn="l" defTabSz="914400" rtl="0" eaLnBrk="1" latinLnBrk="0" hangingPunct="1">
                        <a:defRPr kumimoji="1" sz="1800" kern="1200">
                          <a:solidFill>
                            <a:schemeClr val="dk1"/>
                          </a:solidFill>
                          <a:latin typeface="MS PGothic" panose="020B0604020202020204"/>
                          <a:ea typeface="MS PMincho"/>
                          <a:cs typeface="MS PMincho"/>
                        </a:defRPr>
                      </a:lvl1pPr>
                      <a:lvl2pPr marL="457200" algn="l" defTabSz="914400" rtl="0" eaLnBrk="1" latinLnBrk="0" hangingPunct="1">
                        <a:defRPr kumimoji="1" sz="1800" kern="1200">
                          <a:solidFill>
                            <a:schemeClr val="dk1"/>
                          </a:solidFill>
                          <a:latin typeface="MS PGothic" panose="020B0604020202020204"/>
                          <a:ea typeface="MS PMincho"/>
                          <a:cs typeface="MS PMincho"/>
                        </a:defRPr>
                      </a:lvl2pPr>
                      <a:lvl3pPr marL="914400" algn="l" defTabSz="914400" rtl="0" eaLnBrk="1" latinLnBrk="0" hangingPunct="1">
                        <a:defRPr kumimoji="1" sz="1800" kern="1200">
                          <a:solidFill>
                            <a:schemeClr val="dk1"/>
                          </a:solidFill>
                          <a:latin typeface="MS PGothic" panose="020B0604020202020204"/>
                          <a:ea typeface="MS PMincho"/>
                          <a:cs typeface="MS PMincho"/>
                        </a:defRPr>
                      </a:lvl3pPr>
                      <a:lvl4pPr marL="1371600" algn="l" defTabSz="914400" rtl="0" eaLnBrk="1" latinLnBrk="0" hangingPunct="1">
                        <a:defRPr kumimoji="1" sz="1800" kern="1200">
                          <a:solidFill>
                            <a:schemeClr val="dk1"/>
                          </a:solidFill>
                          <a:latin typeface="MS PGothic" panose="020B0604020202020204"/>
                          <a:ea typeface="MS PMincho"/>
                          <a:cs typeface="MS PMincho"/>
                        </a:defRPr>
                      </a:lvl4pPr>
                      <a:lvl5pPr marL="1828800" algn="l" defTabSz="914400" rtl="0" eaLnBrk="1" latinLnBrk="0" hangingPunct="1">
                        <a:defRPr kumimoji="1" sz="1800" kern="1200">
                          <a:solidFill>
                            <a:schemeClr val="dk1"/>
                          </a:solidFill>
                          <a:latin typeface="MS PGothic" panose="020B0604020202020204"/>
                          <a:ea typeface="MS PMincho"/>
                          <a:cs typeface="MS PMincho"/>
                        </a:defRPr>
                      </a:lvl5pPr>
                      <a:lvl6pPr marL="2286000" algn="l" defTabSz="914400" rtl="0" eaLnBrk="1" latinLnBrk="0" hangingPunct="1">
                        <a:defRPr kumimoji="1" sz="1800" kern="1200">
                          <a:solidFill>
                            <a:schemeClr val="dk1"/>
                          </a:solidFill>
                          <a:latin typeface="MS PGothic" panose="020B0604020202020204"/>
                          <a:ea typeface="MS PMincho"/>
                          <a:cs typeface="MS PMincho"/>
                        </a:defRPr>
                      </a:lvl6pPr>
                      <a:lvl7pPr marL="2743200" algn="l" defTabSz="914400" rtl="0" eaLnBrk="1" latinLnBrk="0" hangingPunct="1">
                        <a:defRPr kumimoji="1" sz="1800" kern="1200">
                          <a:solidFill>
                            <a:schemeClr val="dk1"/>
                          </a:solidFill>
                          <a:latin typeface="MS PGothic" panose="020B0604020202020204"/>
                          <a:ea typeface="MS PMincho"/>
                          <a:cs typeface="MS PMincho"/>
                        </a:defRPr>
                      </a:lvl7pPr>
                      <a:lvl8pPr marL="3200400" algn="l" defTabSz="914400" rtl="0" eaLnBrk="1" latinLnBrk="0" hangingPunct="1">
                        <a:defRPr kumimoji="1" sz="1800" kern="1200">
                          <a:solidFill>
                            <a:schemeClr val="dk1"/>
                          </a:solidFill>
                          <a:latin typeface="MS PGothic" panose="020B0604020202020204"/>
                          <a:ea typeface="MS PMincho"/>
                          <a:cs typeface="MS PMincho"/>
                        </a:defRPr>
                      </a:lvl8pPr>
                      <a:lvl9pPr marL="3657600" algn="l" defTabSz="914400" rtl="0" eaLnBrk="1" latinLnBrk="0" hangingPunct="1">
                        <a:defRPr kumimoji="1" sz="1800" kern="1200">
                          <a:solidFill>
                            <a:schemeClr val="dk1"/>
                          </a:solidFill>
                          <a:latin typeface="MS PGothic" panose="020B0604020202020204"/>
                          <a:ea typeface="MS PMincho"/>
                          <a:cs typeface="MS PMincho"/>
                        </a:defRPr>
                      </a:lvl9pPr>
                    </a:lstStyle>
                    <a:p>
                      <a:pPr>
                        <a:spcAft>
                          <a:spcPts val="0"/>
                        </a:spcAft>
                      </a:pPr>
                      <a:r>
                        <a:rPr lang="ja-JP" sz="2400" b="0" kern="100" dirty="0">
                          <a:effectLst/>
                        </a:rPr>
                        <a:t>グローバル補助金に対する上乗せやその他財団プログラムの資金などに活用されます。</a:t>
                      </a:r>
                      <a:endParaRPr lang="ja-JP" sz="24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extLst>
                  <a:ext uri="{0D108BD9-81ED-4DB2-BD59-A6C34878D82A}">
                    <a16:rowId xmlns:a16="http://schemas.microsoft.com/office/drawing/2014/main" val="1746280329"/>
                  </a:ext>
                </a:extLst>
              </a:tr>
              <a:tr h="825232">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lgn="ctr">
                        <a:spcAft>
                          <a:spcPts val="0"/>
                        </a:spcAft>
                      </a:pPr>
                      <a:r>
                        <a:rPr lang="ja-JP" altLang="en-US" sz="3200" b="0" kern="100" dirty="0">
                          <a:effectLst/>
                        </a:rPr>
                        <a:t>ポリオプラス</a:t>
                      </a:r>
                      <a:endParaRPr lang="ja-JP" sz="3200" b="0" kern="100" dirty="0">
                        <a:effectLst/>
                        <a:latin typeface="ＭＳ Ｐ明朝" panose="02020600040205080304" pitchFamily="18" charset="-128"/>
                        <a:ea typeface="ＭＳ Ｐ明朝" panose="02020600040205080304" pitchFamily="18" charset="-128"/>
                        <a:cs typeface="HGP明朝E" panose="02020900000000000000" pitchFamily="18" charset="-128"/>
                      </a:endParaRPr>
                    </a:p>
                  </a:txBody>
                  <a:tcPr marL="68580" marR="68580" marT="0" marB="0" anchor="ctr"/>
                </a:tc>
                <a:tc>
                  <a:txBody>
                    <a:bodyPr/>
                    <a:lstStyle>
                      <a:lvl1pPr marL="0" algn="l" defTabSz="914400" rtl="0" eaLnBrk="1" latinLnBrk="0" hangingPunct="1">
                        <a:defRPr kumimoji="1" sz="1800" kern="1200">
                          <a:solidFill>
                            <a:schemeClr val="dk1"/>
                          </a:solidFill>
                          <a:latin typeface="MS PGothic" panose="020B0604020202020204"/>
                          <a:ea typeface="MS PMincho"/>
                          <a:cs typeface="MS PMincho"/>
                        </a:defRPr>
                      </a:lvl1pPr>
                      <a:lvl2pPr marL="457200" algn="l" defTabSz="914400" rtl="0" eaLnBrk="1" latinLnBrk="0" hangingPunct="1">
                        <a:defRPr kumimoji="1" sz="1800" kern="1200">
                          <a:solidFill>
                            <a:schemeClr val="dk1"/>
                          </a:solidFill>
                          <a:latin typeface="MS PGothic" panose="020B0604020202020204"/>
                          <a:ea typeface="MS PMincho"/>
                          <a:cs typeface="MS PMincho"/>
                        </a:defRPr>
                      </a:lvl2pPr>
                      <a:lvl3pPr marL="914400" algn="l" defTabSz="914400" rtl="0" eaLnBrk="1" latinLnBrk="0" hangingPunct="1">
                        <a:defRPr kumimoji="1" sz="1800" kern="1200">
                          <a:solidFill>
                            <a:schemeClr val="dk1"/>
                          </a:solidFill>
                          <a:latin typeface="MS PGothic" panose="020B0604020202020204"/>
                          <a:ea typeface="MS PMincho"/>
                          <a:cs typeface="MS PMincho"/>
                        </a:defRPr>
                      </a:lvl3pPr>
                      <a:lvl4pPr marL="1371600" algn="l" defTabSz="914400" rtl="0" eaLnBrk="1" latinLnBrk="0" hangingPunct="1">
                        <a:defRPr kumimoji="1" sz="1800" kern="1200">
                          <a:solidFill>
                            <a:schemeClr val="dk1"/>
                          </a:solidFill>
                          <a:latin typeface="MS PGothic" panose="020B0604020202020204"/>
                          <a:ea typeface="MS PMincho"/>
                          <a:cs typeface="MS PMincho"/>
                        </a:defRPr>
                      </a:lvl4pPr>
                      <a:lvl5pPr marL="1828800" algn="l" defTabSz="914400" rtl="0" eaLnBrk="1" latinLnBrk="0" hangingPunct="1">
                        <a:defRPr kumimoji="1" sz="1800" kern="1200">
                          <a:solidFill>
                            <a:schemeClr val="dk1"/>
                          </a:solidFill>
                          <a:latin typeface="MS PGothic" panose="020B0604020202020204"/>
                          <a:ea typeface="MS PMincho"/>
                          <a:cs typeface="MS PMincho"/>
                        </a:defRPr>
                      </a:lvl5pPr>
                      <a:lvl6pPr marL="2286000" algn="l" defTabSz="914400" rtl="0" eaLnBrk="1" latinLnBrk="0" hangingPunct="1">
                        <a:defRPr kumimoji="1" sz="1800" kern="1200">
                          <a:solidFill>
                            <a:schemeClr val="dk1"/>
                          </a:solidFill>
                          <a:latin typeface="MS PGothic" panose="020B0604020202020204"/>
                          <a:ea typeface="MS PMincho"/>
                          <a:cs typeface="MS PMincho"/>
                        </a:defRPr>
                      </a:lvl6pPr>
                      <a:lvl7pPr marL="2743200" algn="l" defTabSz="914400" rtl="0" eaLnBrk="1" latinLnBrk="0" hangingPunct="1">
                        <a:defRPr kumimoji="1" sz="1800" kern="1200">
                          <a:solidFill>
                            <a:schemeClr val="dk1"/>
                          </a:solidFill>
                          <a:latin typeface="MS PGothic" panose="020B0604020202020204"/>
                          <a:ea typeface="MS PMincho"/>
                          <a:cs typeface="MS PMincho"/>
                        </a:defRPr>
                      </a:lvl7pPr>
                      <a:lvl8pPr marL="3200400" algn="l" defTabSz="914400" rtl="0" eaLnBrk="1" latinLnBrk="0" hangingPunct="1">
                        <a:defRPr kumimoji="1" sz="1800" kern="1200">
                          <a:solidFill>
                            <a:schemeClr val="dk1"/>
                          </a:solidFill>
                          <a:latin typeface="MS PGothic" panose="020B0604020202020204"/>
                          <a:ea typeface="MS PMincho"/>
                          <a:cs typeface="MS PMincho"/>
                        </a:defRPr>
                      </a:lvl8pPr>
                      <a:lvl9pPr marL="3657600" algn="l" defTabSz="914400" rtl="0" eaLnBrk="1" latinLnBrk="0" hangingPunct="1">
                        <a:defRPr kumimoji="1" sz="1800" kern="1200">
                          <a:solidFill>
                            <a:schemeClr val="dk1"/>
                          </a:solidFill>
                          <a:latin typeface="MS PGothic" panose="020B0604020202020204"/>
                          <a:ea typeface="MS PMincho"/>
                          <a:cs typeface="MS PMincho"/>
                        </a:defRPr>
                      </a:lvl9pPr>
                    </a:lstStyle>
                    <a:p>
                      <a:pPr>
                        <a:spcAft>
                          <a:spcPts val="0"/>
                        </a:spcAft>
                      </a:pPr>
                      <a:r>
                        <a:rPr lang="ja-JP" altLang="en-US" sz="2200" b="0" kern="100" dirty="0">
                          <a:effectLst/>
                        </a:rPr>
                        <a:t>ポリオワクチンを投与するための活動に生かされます。</a:t>
                      </a:r>
                      <a:endParaRPr lang="en-US" altLang="ja-JP" sz="2200" b="0" kern="100" dirty="0">
                        <a:effectLst/>
                      </a:endParaRPr>
                    </a:p>
                    <a:p>
                      <a:pPr>
                        <a:spcAft>
                          <a:spcPts val="0"/>
                        </a:spcAft>
                      </a:pPr>
                      <a:r>
                        <a:rPr lang="ja-JP" altLang="en-US" sz="2200" b="0" kern="100" dirty="0">
                          <a:effectLst/>
                        </a:rPr>
                        <a:t>ゲイツ財団からの上乗せによって３倍となって活動に充てられます。</a:t>
                      </a:r>
                      <a:endParaRPr lang="ja-JP" sz="2200" b="0" kern="100" dirty="0">
                        <a:effectLst/>
                        <a:latin typeface="ＭＳ Ｐ明朝" panose="02020600040205080304" pitchFamily="18" charset="-128"/>
                        <a:ea typeface="ＭＳ Ｐ明朝" panose="02020600040205080304" pitchFamily="18" charset="-128"/>
                        <a:cs typeface="HGP明朝E" panose="02020900000000000000" pitchFamily="18" charset="-128"/>
                      </a:endParaRPr>
                    </a:p>
                  </a:txBody>
                  <a:tcPr marL="68580" marR="68580" marT="0" marB="0" anchor="ctr"/>
                </a:tc>
                <a:extLst>
                  <a:ext uri="{0D108BD9-81ED-4DB2-BD59-A6C34878D82A}">
                    <a16:rowId xmlns:a16="http://schemas.microsoft.com/office/drawing/2014/main" val="757421662"/>
                  </a:ext>
                </a:extLst>
              </a:tr>
              <a:tr h="894930">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lgn="ctr">
                        <a:spcAft>
                          <a:spcPts val="0"/>
                        </a:spcAft>
                      </a:pPr>
                      <a:r>
                        <a:rPr lang="ja-JP" altLang="en-US" sz="3200" b="0" kern="100" dirty="0">
                          <a:effectLst/>
                        </a:rPr>
                        <a:t>７つの</a:t>
                      </a:r>
                      <a:r>
                        <a:rPr lang="ja-JP" sz="3200" b="0" kern="100" dirty="0">
                          <a:effectLst/>
                        </a:rPr>
                        <a:t>重点分野</a:t>
                      </a:r>
                      <a:endParaRPr lang="ja-JP" sz="32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tc>
                  <a:txBody>
                    <a:bodyPr/>
                    <a:lstStyle>
                      <a:lvl1pPr marL="0" algn="l" defTabSz="914400" rtl="0" eaLnBrk="1" latinLnBrk="0" hangingPunct="1">
                        <a:defRPr kumimoji="1" sz="1800" kern="1200">
                          <a:solidFill>
                            <a:schemeClr val="dk1"/>
                          </a:solidFill>
                          <a:latin typeface="MS PGothic" panose="020B0604020202020204"/>
                          <a:ea typeface="MS PMincho"/>
                          <a:cs typeface="MS PMincho"/>
                        </a:defRPr>
                      </a:lvl1pPr>
                      <a:lvl2pPr marL="457200" algn="l" defTabSz="914400" rtl="0" eaLnBrk="1" latinLnBrk="0" hangingPunct="1">
                        <a:defRPr kumimoji="1" sz="1800" kern="1200">
                          <a:solidFill>
                            <a:schemeClr val="dk1"/>
                          </a:solidFill>
                          <a:latin typeface="MS PGothic" panose="020B0604020202020204"/>
                          <a:ea typeface="MS PMincho"/>
                          <a:cs typeface="MS PMincho"/>
                        </a:defRPr>
                      </a:lvl2pPr>
                      <a:lvl3pPr marL="914400" algn="l" defTabSz="914400" rtl="0" eaLnBrk="1" latinLnBrk="0" hangingPunct="1">
                        <a:defRPr kumimoji="1" sz="1800" kern="1200">
                          <a:solidFill>
                            <a:schemeClr val="dk1"/>
                          </a:solidFill>
                          <a:latin typeface="MS PGothic" panose="020B0604020202020204"/>
                          <a:ea typeface="MS PMincho"/>
                          <a:cs typeface="MS PMincho"/>
                        </a:defRPr>
                      </a:lvl3pPr>
                      <a:lvl4pPr marL="1371600" algn="l" defTabSz="914400" rtl="0" eaLnBrk="1" latinLnBrk="0" hangingPunct="1">
                        <a:defRPr kumimoji="1" sz="1800" kern="1200">
                          <a:solidFill>
                            <a:schemeClr val="dk1"/>
                          </a:solidFill>
                          <a:latin typeface="MS PGothic" panose="020B0604020202020204"/>
                          <a:ea typeface="MS PMincho"/>
                          <a:cs typeface="MS PMincho"/>
                        </a:defRPr>
                      </a:lvl4pPr>
                      <a:lvl5pPr marL="1828800" algn="l" defTabSz="914400" rtl="0" eaLnBrk="1" latinLnBrk="0" hangingPunct="1">
                        <a:defRPr kumimoji="1" sz="1800" kern="1200">
                          <a:solidFill>
                            <a:schemeClr val="dk1"/>
                          </a:solidFill>
                          <a:latin typeface="MS PGothic" panose="020B0604020202020204"/>
                          <a:ea typeface="MS PMincho"/>
                          <a:cs typeface="MS PMincho"/>
                        </a:defRPr>
                      </a:lvl5pPr>
                      <a:lvl6pPr marL="2286000" algn="l" defTabSz="914400" rtl="0" eaLnBrk="1" latinLnBrk="0" hangingPunct="1">
                        <a:defRPr kumimoji="1" sz="1800" kern="1200">
                          <a:solidFill>
                            <a:schemeClr val="dk1"/>
                          </a:solidFill>
                          <a:latin typeface="MS PGothic" panose="020B0604020202020204"/>
                          <a:ea typeface="MS PMincho"/>
                          <a:cs typeface="MS PMincho"/>
                        </a:defRPr>
                      </a:lvl6pPr>
                      <a:lvl7pPr marL="2743200" algn="l" defTabSz="914400" rtl="0" eaLnBrk="1" latinLnBrk="0" hangingPunct="1">
                        <a:defRPr kumimoji="1" sz="1800" kern="1200">
                          <a:solidFill>
                            <a:schemeClr val="dk1"/>
                          </a:solidFill>
                          <a:latin typeface="MS PGothic" panose="020B0604020202020204"/>
                          <a:ea typeface="MS PMincho"/>
                          <a:cs typeface="MS PMincho"/>
                        </a:defRPr>
                      </a:lvl7pPr>
                      <a:lvl8pPr marL="3200400" algn="l" defTabSz="914400" rtl="0" eaLnBrk="1" latinLnBrk="0" hangingPunct="1">
                        <a:defRPr kumimoji="1" sz="1800" kern="1200">
                          <a:solidFill>
                            <a:schemeClr val="dk1"/>
                          </a:solidFill>
                          <a:latin typeface="MS PGothic" panose="020B0604020202020204"/>
                          <a:ea typeface="MS PMincho"/>
                          <a:cs typeface="MS PMincho"/>
                        </a:defRPr>
                      </a:lvl8pPr>
                      <a:lvl9pPr marL="3657600" algn="l" defTabSz="914400" rtl="0" eaLnBrk="1" latinLnBrk="0" hangingPunct="1">
                        <a:defRPr kumimoji="1" sz="1800" kern="1200">
                          <a:solidFill>
                            <a:schemeClr val="dk1"/>
                          </a:solidFill>
                          <a:latin typeface="MS PGothic" panose="020B0604020202020204"/>
                          <a:ea typeface="MS PMincho"/>
                          <a:cs typeface="MS PMincho"/>
                        </a:defRPr>
                      </a:lvl9pPr>
                    </a:lstStyle>
                    <a:p>
                      <a:pPr>
                        <a:spcAft>
                          <a:spcPts val="0"/>
                        </a:spcAft>
                      </a:pPr>
                      <a:r>
                        <a:rPr lang="ja-JP" altLang="ja-JP" sz="2000" kern="1200" dirty="0">
                          <a:solidFill>
                            <a:schemeClr val="dk1"/>
                          </a:solidFill>
                          <a:effectLst/>
                        </a:rPr>
                        <a:t>平和構築と紛争予防、水と衛生、基本的教育と識字率向上、地域社会の経済発展、母子の健康、疾病予防と治療、環境</a:t>
                      </a:r>
                      <a:endParaRPr lang="ja-JP" altLang="ja-JP" sz="28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extLst>
                  <a:ext uri="{0D108BD9-81ED-4DB2-BD59-A6C34878D82A}">
                    <a16:rowId xmlns:a16="http://schemas.microsoft.com/office/drawing/2014/main" val="966289721"/>
                  </a:ext>
                </a:extLst>
              </a:tr>
              <a:tr h="894930">
                <a:tc>
                  <a:txBody>
                    <a:bodyPr/>
                    <a:lstStyle/>
                    <a:p>
                      <a:pPr algn="ctr">
                        <a:spcAft>
                          <a:spcPts val="0"/>
                        </a:spcAft>
                      </a:pPr>
                      <a:r>
                        <a:rPr lang="ja-JP" altLang="en-US" sz="3200" b="0" kern="100" dirty="0">
                          <a:effectLst/>
                        </a:rPr>
                        <a:t>災害救援基金</a:t>
                      </a:r>
                      <a:endParaRPr lang="ja-JP" sz="3200" b="0" kern="100" dirty="0">
                        <a:effectLst/>
                        <a:latin typeface="ＭＳ Ｐ明朝" panose="02020600040205080304" pitchFamily="18" charset="-128"/>
                        <a:ea typeface="ＭＳ Ｐ明朝" panose="02020600040205080304" pitchFamily="18" charset="-128"/>
                        <a:cs typeface="HGP明朝E" panose="02020900000000000000" pitchFamily="18" charset="-128"/>
                      </a:endParaRPr>
                    </a:p>
                  </a:txBody>
                  <a:tcPr marL="68580" marR="68580" marT="0" marB="0" anchor="ctr"/>
                </a:tc>
                <a:tc>
                  <a:txBody>
                    <a:bodyPr/>
                    <a:lstStyle/>
                    <a:p>
                      <a:pPr>
                        <a:spcAft>
                          <a:spcPts val="0"/>
                        </a:spcAft>
                      </a:pPr>
                      <a:r>
                        <a:rPr lang="ja-JP" altLang="en-US" sz="2400" b="0" kern="100" dirty="0">
                          <a:effectLst/>
                        </a:rPr>
                        <a:t>ロータリー災害救援補助金となってクラブや地区により活用されます。特定の災害に指定することはできません。</a:t>
                      </a:r>
                      <a:endParaRPr lang="ja-JP" altLang="ja-JP" sz="2400" b="0" kern="100" dirty="0">
                        <a:effectLst/>
                        <a:latin typeface="ＭＳ Ｐ明朝" panose="02020600040205080304" pitchFamily="18" charset="-128"/>
                        <a:ea typeface="ＭＳ Ｐ明朝" panose="02020600040205080304" pitchFamily="18" charset="-128"/>
                        <a:cs typeface="HGP明朝E" panose="02020900000000000000" pitchFamily="18" charset="-128"/>
                      </a:endParaRPr>
                    </a:p>
                  </a:txBody>
                  <a:tcPr marL="68580" marR="68580" marT="0" marB="0" anchor="ctr"/>
                </a:tc>
                <a:extLst>
                  <a:ext uri="{0D108BD9-81ED-4DB2-BD59-A6C34878D82A}">
                    <a16:rowId xmlns:a16="http://schemas.microsoft.com/office/drawing/2014/main" val="1748100782"/>
                  </a:ext>
                </a:extLst>
              </a:tr>
            </a:tbl>
          </a:graphicData>
        </a:graphic>
      </p:graphicFrame>
    </p:spTree>
    <p:extLst>
      <p:ext uri="{BB962C8B-B14F-4D97-AF65-F5344CB8AC3E}">
        <p14:creationId xmlns:p14="http://schemas.microsoft.com/office/powerpoint/2010/main" val="8009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1" presetClass="emph" presetSubtype="0" fill="hold" grpId="0" nodeType="afterEffect">
                                  <p:stCondLst>
                                    <p:cond delay="0"/>
                                  </p:stCondLst>
                                  <p:childTnLst>
                                    <p:animClr clrSpc="hsl" dir="cw">
                                      <p:cBhvr override="childStyle">
                                        <p:cTn id="19" dur="1000" fill="hold"/>
                                        <p:tgtEl>
                                          <p:spTgt spid="6"/>
                                        </p:tgtEl>
                                        <p:attrNameLst>
                                          <p:attrName>style.color</p:attrName>
                                        </p:attrNameLst>
                                      </p:cBhvr>
                                      <p:by>
                                        <p:hsl h="7200000" s="0" l="0"/>
                                      </p:by>
                                    </p:animClr>
                                    <p:animClr clrSpc="hsl" dir="cw">
                                      <p:cBhvr>
                                        <p:cTn id="20" dur="1000" fill="hold"/>
                                        <p:tgtEl>
                                          <p:spTgt spid="6"/>
                                        </p:tgtEl>
                                        <p:attrNameLst>
                                          <p:attrName>fillcolor</p:attrName>
                                        </p:attrNameLst>
                                      </p:cBhvr>
                                      <p:by>
                                        <p:hsl h="7200000" s="0" l="0"/>
                                      </p:by>
                                    </p:animClr>
                                    <p:animClr clrSpc="hsl" dir="cw">
                                      <p:cBhvr>
                                        <p:cTn id="21" dur="1000" fill="hold"/>
                                        <p:tgtEl>
                                          <p:spTgt spid="6"/>
                                        </p:tgtEl>
                                        <p:attrNameLst>
                                          <p:attrName>stroke.color</p:attrName>
                                        </p:attrNameLst>
                                      </p:cBhvr>
                                      <p:by>
                                        <p:hsl h="7200000" s="0" l="0"/>
                                      </p:by>
                                    </p:animClr>
                                    <p:set>
                                      <p:cBhvr>
                                        <p:cTn id="22"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68EC-1C51-25C4-00C5-95FE69AF526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0C5FA2D6-1CB0-57C2-A5A0-0402D4A85D89}"/>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認　証</a:t>
            </a:r>
          </a:p>
        </p:txBody>
      </p:sp>
      <p:pic>
        <p:nvPicPr>
          <p:cNvPr id="2" name="コンテンツ プレースホルダー 1">
            <a:extLst>
              <a:ext uri="{FF2B5EF4-FFF2-40B4-BE49-F238E27FC236}">
                <a16:creationId xmlns:a16="http://schemas.microsoft.com/office/drawing/2014/main" id="{9BE6D8F8-931F-F5BE-2D1F-30A9BE4611E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D9229279-F224-D2C6-1F1F-842F5EC978D9}"/>
              </a:ext>
            </a:extLst>
          </p:cNvPr>
          <p:cNvSpPr txBox="1"/>
          <p:nvPr/>
        </p:nvSpPr>
        <p:spPr>
          <a:xfrm>
            <a:off x="447577" y="1813019"/>
            <a:ext cx="11019697" cy="4493538"/>
          </a:xfrm>
          <a:prstGeom prst="rect">
            <a:avLst/>
          </a:prstGeom>
          <a:noFill/>
        </p:spPr>
        <p:txBody>
          <a:bodyPr wrap="square">
            <a:spAutoFit/>
          </a:bodyPr>
          <a:lstStyle/>
          <a:p>
            <a:r>
              <a:rPr lang="ja-JP" altLang="en-US" sz="2800" b="1" spc="-150" dirty="0">
                <a:solidFill>
                  <a:srgbClr val="FFC000"/>
                </a:solidFill>
                <a:effectLst>
                  <a:outerShdw blurRad="38100" dist="38100" dir="2700000" algn="tl">
                    <a:srgbClr val="000000">
                      <a:alpha val="43137"/>
                    </a:srgbClr>
                  </a:outerShdw>
                </a:effectLst>
                <a:latin typeface="游ゴシック" panose="020B0400000000000000" pitchFamily="50" charset="-128"/>
              </a:rPr>
              <a:t>      財団の友 会員</a:t>
            </a:r>
            <a:endParaRPr lang="en-US" altLang="ja-JP" sz="2800" b="1" spc="-150" dirty="0">
              <a:solidFill>
                <a:srgbClr val="FFC000"/>
              </a:solidFill>
              <a:effectLst>
                <a:outerShdw blurRad="38100" dist="38100" dir="2700000" algn="tl">
                  <a:srgbClr val="000000">
                    <a:alpha val="43137"/>
                  </a:srgbClr>
                </a:outerShdw>
              </a:effectLst>
              <a:latin typeface="游ゴシック" panose="020B0400000000000000" pitchFamily="50" charset="-128"/>
            </a:endParaRPr>
          </a:p>
          <a:p>
            <a:pPr marL="468000"/>
            <a:r>
              <a:rPr lang="ja-JP" altLang="en-US" sz="2800" b="1" spc="-15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rPr>
              <a:t>年次基金に毎年</a:t>
            </a:r>
            <a:r>
              <a:rPr lang="en-US" altLang="ja-JP" sz="2800" b="1" spc="-15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rPr>
              <a:t>100</a:t>
            </a:r>
            <a:r>
              <a:rPr lang="ja-JP" altLang="en-US" sz="2800" b="1" spc="-15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rPr>
              <a:t>ドル以上のご寄付をした方</a:t>
            </a:r>
            <a:endParaRPr lang="en-US" altLang="ja-JP" sz="2800" b="1" spc="-15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ndParaRPr>
          </a:p>
          <a:p>
            <a:pPr marL="468000"/>
            <a:endParaRPr lang="en-US" altLang="ja-JP" b="1" spc="-15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3600" b="1" kern="0" spc="-150" dirty="0">
                <a:solidFill>
                  <a:srgbClr val="FFC000"/>
                </a:solidFill>
                <a:effectLst>
                  <a:outerShdw blurRad="38100" dist="38100" dir="2700000" algn="tl">
                    <a:srgbClr val="000000">
                      <a:alpha val="43137"/>
                    </a:srgbClr>
                  </a:outerShdw>
                </a:effectLst>
              </a:rPr>
              <a:t>    </a:t>
            </a:r>
            <a:r>
              <a:rPr kumimoji="0" lang="ja-JP" altLang="en-US" sz="3600" b="1" i="0" u="none" strike="noStrike" kern="0" cap="none" spc="-150" normalizeH="0" baseline="0" noProof="0" dirty="0">
                <a:ln>
                  <a:noFill/>
                </a:ln>
                <a:solidFill>
                  <a:srgbClr val="FFC000"/>
                </a:solidFill>
                <a:effectLst>
                  <a:outerShdw blurRad="38100" dist="38100" dir="2700000" algn="tl">
                    <a:srgbClr val="000000">
                      <a:alpha val="43137"/>
                    </a:srgbClr>
                  </a:outerShdw>
                </a:effectLst>
                <a:uLnTx/>
                <a:uFillTx/>
              </a:rPr>
              <a:t>ポール・ハリス・フェロー</a:t>
            </a:r>
            <a:endParaRPr kumimoji="0" lang="en-US" altLang="ja-JP" sz="3600" b="1" i="0" u="none" strike="noStrike" kern="0" cap="none" spc="-150" normalizeH="0" baseline="0" noProof="0" dirty="0">
              <a:ln>
                <a:noFill/>
              </a:ln>
              <a:solidFill>
                <a:srgbClr val="FFC000"/>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年次基金・ポリオプラスなどに</a:t>
            </a:r>
            <a:r>
              <a:rPr kumimoji="0" lang="ja-JP" altLang="en-US" sz="2800" b="1" i="0" u="sng"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
                  <a:solidFill>
                    <a:srgbClr val="FF0000"/>
                  </a:solidFill>
                </a:uFill>
              </a:rPr>
              <a:t>累計</a:t>
            </a:r>
            <a:r>
              <a:rPr kumimoji="0" lang="en-US" altLang="ja-JP" sz="2800" b="1" i="0" u="sng"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
                  <a:solidFill>
                    <a:srgbClr val="FF0000"/>
                  </a:solidFill>
                </a:uFill>
              </a:rPr>
              <a:t>1,000</a:t>
            </a:r>
            <a:r>
              <a:rPr kumimoji="0" lang="ja-JP" altLang="en-US" sz="2800" b="1" i="0" u="sng"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
                  <a:solidFill>
                    <a:srgbClr val="FF0000"/>
                  </a:solidFill>
                </a:uFill>
              </a:rPr>
              <a:t>ドル</a:t>
            </a: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以上をご寄付いた方</a:t>
            </a:r>
            <a:endPar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endParaRPr kumimoji="0" lang="en-US" altLang="ja-JP"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3600" b="1" i="0" u="none" strike="noStrike" kern="0" cap="none" spc="-600" normalizeH="0" baseline="0" noProof="0" dirty="0">
                <a:ln>
                  <a:noFill/>
                </a:ln>
                <a:solidFill>
                  <a:srgbClr val="FFC000"/>
                </a:solidFill>
                <a:effectLst>
                  <a:outerShdw blurRad="38100" dist="38100" dir="2700000" algn="tl">
                    <a:srgbClr val="000000">
                      <a:alpha val="43137"/>
                    </a:srgbClr>
                  </a:outerShdw>
                </a:effectLst>
                <a:uLnTx/>
                <a:uFillTx/>
              </a:rPr>
              <a:t>マル  チプル・ポール・ハリス・フェロー</a:t>
            </a:r>
            <a:endParaRPr kumimoji="0" lang="en-US" altLang="ja-JP" sz="3600" b="1" i="0" u="none" strike="noStrike" kern="0" cap="none" spc="-600" normalizeH="0" baseline="0" noProof="0" dirty="0">
              <a:ln>
                <a:noFill/>
              </a:ln>
              <a:solidFill>
                <a:srgbClr val="FFC000"/>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ポールハリスフェローに認証された方</a:t>
            </a:r>
            <a:r>
              <a:rPr kumimoji="0" lang="ja-JP" altLang="en-US" sz="2800" b="1" kern="0" noProof="0" dirty="0">
                <a:solidFill>
                  <a:srgbClr val="E7E6E6">
                    <a:lumMod val="25000"/>
                  </a:srgbClr>
                </a:solidFill>
                <a:effectLst>
                  <a:outerShdw blurRad="38100" dist="38100" dir="2700000" algn="tl">
                    <a:srgbClr val="000000">
                      <a:alpha val="43137"/>
                    </a:srgbClr>
                  </a:outerShdw>
                </a:effectLst>
              </a:rPr>
              <a:t>が、さらにご寄付いただくと</a:t>
            </a:r>
            <a:r>
              <a:rPr kumimoji="0" lang="ja-JP" altLang="en-US" sz="2800" b="1" i="0" u="dbl" strike="noStrike" kern="0" cap="none" spc="0" normalizeH="0" noProof="0" dirty="0">
                <a:ln>
                  <a:noFill/>
                </a:ln>
                <a:solidFill>
                  <a:srgbClr val="E7E6E6">
                    <a:lumMod val="25000"/>
                  </a:srgbClr>
                </a:solidFill>
                <a:effectLst>
                  <a:outerShdw blurRad="38100" dist="38100" dir="2700000" algn="tl">
                    <a:srgbClr val="000000">
                      <a:alpha val="43137"/>
                    </a:srgbClr>
                  </a:outerShdw>
                </a:effectLst>
                <a:uLnTx/>
                <a:uFill>
                  <a:solidFill>
                    <a:srgbClr val="FF0000"/>
                  </a:solidFill>
                </a:uFill>
              </a:rPr>
              <a:t>累計</a:t>
            </a:r>
            <a:r>
              <a:rPr kumimoji="0" lang="en-US" altLang="ja-JP" sz="2800" b="1" i="0" u="dbl" strike="noStrike" kern="0" cap="none" spc="0" normalizeH="0" noProof="0" dirty="0">
                <a:ln>
                  <a:noFill/>
                </a:ln>
                <a:solidFill>
                  <a:srgbClr val="E7E6E6">
                    <a:lumMod val="25000"/>
                  </a:srgbClr>
                </a:solidFill>
                <a:effectLst>
                  <a:outerShdw blurRad="38100" dist="38100" dir="2700000" algn="tl">
                    <a:srgbClr val="000000">
                      <a:alpha val="43137"/>
                    </a:srgbClr>
                  </a:outerShdw>
                </a:effectLst>
                <a:uLnTx/>
                <a:uFill>
                  <a:solidFill>
                    <a:srgbClr val="FF0000"/>
                  </a:solidFill>
                </a:uFill>
              </a:rPr>
              <a:t>1,000</a:t>
            </a:r>
            <a:r>
              <a:rPr kumimoji="0" lang="ja-JP" altLang="en-US" sz="2800" b="1" i="0" u="dbl" strike="noStrike" kern="0" cap="none" spc="0" normalizeH="0" noProof="0" dirty="0">
                <a:ln>
                  <a:noFill/>
                </a:ln>
                <a:solidFill>
                  <a:srgbClr val="E7E6E6">
                    <a:lumMod val="25000"/>
                  </a:srgbClr>
                </a:solidFill>
                <a:effectLst>
                  <a:outerShdw blurRad="38100" dist="38100" dir="2700000" algn="tl">
                    <a:srgbClr val="000000">
                      <a:alpha val="43137"/>
                    </a:srgbClr>
                  </a:outerShdw>
                </a:effectLst>
                <a:uLnTx/>
                <a:uFill>
                  <a:solidFill>
                    <a:srgbClr val="FF0000"/>
                  </a:solidFill>
                </a:uFill>
              </a:rPr>
              <a:t>ドルごと</a:t>
            </a:r>
            <a:r>
              <a:rPr kumimoji="0" lang="ja-JP" altLang="en-US" sz="28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に</a:t>
            </a:r>
            <a:r>
              <a:rPr kumimoji="0" lang="ja-JP" altLang="en-US" sz="2800" b="1" i="0" u="none" strike="noStrike" kern="0" cap="none" spc="-200" normalizeH="0" baseline="0" noProof="0" dirty="0">
                <a:ln>
                  <a:noFill/>
                </a:ln>
                <a:solidFill>
                  <a:srgbClr val="E7E6E6">
                    <a:lumMod val="25000"/>
                  </a:srgbClr>
                </a:solidFill>
                <a:effectLst>
                  <a:outerShdw blurRad="38100" dist="38100" dir="2700000" algn="tl">
                    <a:srgbClr val="000000">
                      <a:alpha val="43137"/>
                    </a:srgbClr>
                  </a:outerShdw>
                </a:effectLst>
                <a:uLnTx/>
                <a:uFillTx/>
              </a:rPr>
              <a:t>「マルチプル・ポール・ハリス・フェロー」</a:t>
            </a:r>
            <a:r>
              <a:rPr kumimoji="0" lang="ja-JP" altLang="en-US" sz="2800" b="1" i="0" u="none" strike="noStrike" kern="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rPr>
              <a:t>として認証</a:t>
            </a:r>
            <a:endParaRPr kumimoji="0" lang="ja-JP" altLang="en-US" sz="2800" b="0" i="0" u="none" strike="noStrike" kern="0" cap="none" spc="0" normalizeH="0" baseline="0" noProof="0" dirty="0">
              <a:ln>
                <a:noFill/>
              </a:ln>
              <a:solidFill>
                <a:srgbClr val="E7E6E6">
                  <a:lumMod val="25000"/>
                </a:srgbClr>
              </a:solidFill>
              <a:effectLst/>
              <a:uLnTx/>
              <a:uFillTx/>
              <a:latin typeface="MS PGothic" panose="020B0604020202020204"/>
              <a:ea typeface="MS PMincho" panose="02020600040205080304" pitchFamily="18" charset="-128"/>
            </a:endParaRPr>
          </a:p>
        </p:txBody>
      </p:sp>
    </p:spTree>
    <p:extLst>
      <p:ext uri="{BB962C8B-B14F-4D97-AF65-F5344CB8AC3E}">
        <p14:creationId xmlns:p14="http://schemas.microsoft.com/office/powerpoint/2010/main" val="374415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7C53A-F2D0-573A-AF46-CF10305A16A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1ACFBEB-7524-6519-5B98-0DCE44D03AB1}"/>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認　証</a:t>
            </a:r>
          </a:p>
        </p:txBody>
      </p:sp>
      <p:pic>
        <p:nvPicPr>
          <p:cNvPr id="2" name="コンテンツ プレースホルダー 1">
            <a:extLst>
              <a:ext uri="{FF2B5EF4-FFF2-40B4-BE49-F238E27FC236}">
                <a16:creationId xmlns:a16="http://schemas.microsoft.com/office/drawing/2014/main" id="{164A2568-525F-C5C0-CD9A-8C1B7FB07DF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5" name="テキスト ボックス 4">
            <a:extLst>
              <a:ext uri="{FF2B5EF4-FFF2-40B4-BE49-F238E27FC236}">
                <a16:creationId xmlns:a16="http://schemas.microsoft.com/office/drawing/2014/main" id="{BF84FDFE-B933-26AE-078A-A0C68319AB50}"/>
              </a:ext>
            </a:extLst>
          </p:cNvPr>
          <p:cNvSpPr txBox="1"/>
          <p:nvPr/>
        </p:nvSpPr>
        <p:spPr>
          <a:xfrm>
            <a:off x="479575" y="1862158"/>
            <a:ext cx="11019697" cy="399340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600" b="1" i="0" u="none" strike="noStrike" kern="0" cap="none" spc="-150" normalizeH="0" baseline="0" noProof="0" dirty="0">
                <a:ln>
                  <a:noFill/>
                </a:ln>
                <a:solidFill>
                  <a:srgbClr val="FFC000"/>
                </a:solidFill>
                <a:effectLst>
                  <a:outerShdw blurRad="38100" dist="38100" dir="2700000" algn="tl">
                    <a:srgbClr val="000000">
                      <a:alpha val="43137"/>
                    </a:srgbClr>
                  </a:outerShdw>
                </a:effectLst>
                <a:uLnTx/>
                <a:uFillTx/>
              </a:rPr>
              <a:t>　メジャードナー</a:t>
            </a:r>
            <a:endParaRPr kumimoji="0" lang="en-US" altLang="ja-JP" sz="3600" b="1" i="0" u="none" strike="noStrike" kern="0" cap="none" spc="-150" normalizeH="0" baseline="0" noProof="0" dirty="0">
              <a:ln>
                <a:noFill/>
              </a:ln>
              <a:solidFill>
                <a:srgbClr val="FFC000"/>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累積寄付の合計が</a:t>
            </a:r>
            <a:r>
              <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10,000</a:t>
            </a: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ドルに達した方を認証</a:t>
            </a:r>
            <a:endPar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認証は以下の寄付レベルに基づいています。</a:t>
            </a:r>
            <a:endPar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00000"/>
              </a:lnSpc>
              <a:spcBef>
                <a:spcPts val="0"/>
              </a:spcBef>
              <a:spcAft>
                <a:spcPts val="0"/>
              </a:spcAft>
              <a:buClrTx/>
              <a:buSzTx/>
              <a:buFontTx/>
              <a:buNone/>
              <a:tabLst/>
              <a:defRPr/>
            </a:pPr>
            <a:endParaRPr kumimoji="0" lang="en-US" altLang="ja-JP" sz="2800" b="1" i="0" u="none" strike="noStrike" kern="0" cap="none" spc="-150" normalizeH="0" baseline="0" noProof="0" dirty="0">
              <a:ln>
                <a:noFill/>
              </a:ln>
              <a:solidFill>
                <a:srgbClr val="FFFFFF">
                  <a:lumMod val="50000"/>
                </a:srgbClr>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5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レベル</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1: 10,000</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24,999</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ドル　レベル</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2: 25,000</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49,999</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ドル</a:t>
            </a:r>
            <a:endPar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50000"/>
              </a:lnSpc>
              <a:spcBef>
                <a:spcPts val="0"/>
              </a:spcBef>
              <a:spcAft>
                <a:spcPts val="0"/>
              </a:spcAft>
              <a:buClrTx/>
              <a:buSzTx/>
              <a:buFontTx/>
              <a:buNone/>
              <a:tabLst/>
              <a:defRPr/>
            </a:pPr>
            <a:endParaRPr kumimoji="0" lang="en-US" altLang="ja-JP" sz="105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endParaRPr>
          </a:p>
          <a:p>
            <a:pPr marL="468000" marR="0" lvl="0" indent="0" defTabSz="914400" eaLnBrk="1" fontAlgn="auto" latinLnBrk="0" hangingPunct="1">
              <a:lnSpc>
                <a:spcPct val="15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レベル</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3: 50,000</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99,999</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ドル　レベル</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4: 100,000</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a:t>
            </a:r>
            <a:r>
              <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249,999</a:t>
            </a:r>
            <a:r>
              <a:rPr kumimoji="0" lang="ja-JP" altLang="en-US"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rPr>
              <a:t>ドル</a:t>
            </a:r>
            <a:endParaRPr kumimoji="0" lang="en-US" altLang="ja-JP" sz="2800" b="1" i="0" u="none" strike="noStrike" kern="0" cap="none" spc="0" normalizeH="0" baseline="0" noProof="0" dirty="0">
              <a:ln>
                <a:noFill/>
              </a:ln>
              <a:solidFill>
                <a:srgbClr val="872175"/>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srgbClr val="FFFFFF">
                  <a:lumMod val="50000"/>
                </a:srgbClr>
              </a:solidFill>
              <a:effectLst/>
              <a:uLnTx/>
              <a:uFillTx/>
              <a:latin typeface="MS PGothic" panose="020B0604020202020204"/>
              <a:ea typeface="MS PMincho" panose="02020600040205080304" pitchFamily="18" charset="-128"/>
            </a:endParaRPr>
          </a:p>
        </p:txBody>
      </p:sp>
    </p:spTree>
    <p:extLst>
      <p:ext uri="{BB962C8B-B14F-4D97-AF65-F5344CB8AC3E}">
        <p14:creationId xmlns:p14="http://schemas.microsoft.com/office/powerpoint/2010/main" val="37505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B0E7F-B03D-D581-859C-9226620B6AFE}"/>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846EC7AE-097D-56EA-5BC2-9D2B9D292484}"/>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認　証</a:t>
            </a:r>
          </a:p>
        </p:txBody>
      </p:sp>
      <p:pic>
        <p:nvPicPr>
          <p:cNvPr id="2" name="コンテンツ プレースホルダー 1">
            <a:extLst>
              <a:ext uri="{FF2B5EF4-FFF2-40B4-BE49-F238E27FC236}">
                <a16:creationId xmlns:a16="http://schemas.microsoft.com/office/drawing/2014/main" id="{AA33020F-0B91-54D8-1790-14B49037024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4" name="テキスト ボックス 3">
            <a:extLst>
              <a:ext uri="{FF2B5EF4-FFF2-40B4-BE49-F238E27FC236}">
                <a16:creationId xmlns:a16="http://schemas.microsoft.com/office/drawing/2014/main" id="{7EA1EDDF-F00F-3010-EC5E-8710FED9AE0B}"/>
              </a:ext>
            </a:extLst>
          </p:cNvPr>
          <p:cNvSpPr txBox="1"/>
          <p:nvPr/>
        </p:nvSpPr>
        <p:spPr>
          <a:xfrm>
            <a:off x="609597" y="2079797"/>
            <a:ext cx="11218987" cy="3508653"/>
          </a:xfrm>
          <a:prstGeom prst="rect">
            <a:avLst/>
          </a:prstGeom>
          <a:noFill/>
        </p:spPr>
        <p:txBody>
          <a:bodyPr wrap="square">
            <a:spAutoFit/>
          </a:bodyPr>
          <a:lstStyle/>
          <a:p>
            <a:pPr algn="l">
              <a:lnSpc>
                <a:spcPct val="100000"/>
              </a:lnSpc>
            </a:pPr>
            <a:r>
              <a:rPr lang="ja-JP" altLang="en-US" sz="3600" b="1" spc="-150" dirty="0">
                <a:solidFill>
                  <a:srgbClr val="FFC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lang="ja-JP" altLang="en-US" sz="4400" b="1" spc="-150" dirty="0">
                <a:solidFill>
                  <a:srgbClr val="FFC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アーチ・クランフ・ソサエティ</a:t>
            </a:r>
            <a:endParaRPr lang="en-US" altLang="ja-JP" sz="4400" b="1" spc="-150" dirty="0">
              <a:solidFill>
                <a:srgbClr val="FFC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l">
              <a:lnSpc>
                <a:spcPct val="100000"/>
              </a:lnSpc>
            </a:pPr>
            <a:endParaRPr lang="en-US" altLang="ja-JP" sz="1000" b="1" spc="-150" dirty="0">
              <a:solidFill>
                <a:srgbClr val="FFC00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360000" algn="l">
              <a:lnSpc>
                <a:spcPct val="100000"/>
              </a:lnSpc>
            </a:pPr>
            <a:r>
              <a:rPr lang="ja-JP" altLang="en-US" sz="28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lang="ja-JP" altLang="en-US" sz="2800" b="1"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累積寄付の合計が</a:t>
            </a:r>
            <a:r>
              <a:rPr lang="en-US" altLang="ja-JP" sz="2800" b="1" dirty="0">
                <a:solidFill>
                  <a:srgbClr val="7030A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250,000</a:t>
            </a:r>
            <a:r>
              <a:rPr lang="ja-JP" altLang="en-US" sz="2800" b="1" dirty="0">
                <a:solidFill>
                  <a:srgbClr val="7030A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ドル</a:t>
            </a:r>
            <a:r>
              <a:rPr lang="ja-JP" altLang="en-US" sz="2800" b="1"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に達した方が入会</a:t>
            </a:r>
            <a:endParaRPr lang="en-US" altLang="ja-JP" sz="2800" b="1"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360000" algn="l">
              <a:lnSpc>
                <a:spcPct val="100000"/>
              </a:lnSpc>
            </a:pPr>
            <a:endParaRPr lang="en-US" altLang="ja-JP" sz="2800" b="1" dirty="0">
              <a:solidFill>
                <a:schemeClr val="bg1">
                  <a:lumMod val="50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marL="360000" algn="l">
              <a:lnSpc>
                <a:spcPct val="100000"/>
              </a:lnSpc>
            </a:pPr>
            <a:r>
              <a:rPr lang="ja-JP" altLang="en-US" sz="2800" b="1"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アーチ・クランフ・ソサエティ入会者は、米国イリノイ州エバン   ストンの国際ロータリー本部にある「アーチ・クランフ・ソサエティ・ギャラリー」に肖像写真と略歴が掲載されます</a:t>
            </a:r>
            <a:endParaRPr lang="en-US" altLang="ja-JP" sz="2800" b="1" spc="-150" dirty="0">
              <a:solidFill>
                <a:schemeClr val="bg2">
                  <a:lumMod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l">
              <a:lnSpc>
                <a:spcPct val="100000"/>
              </a:lnSpc>
            </a:pPr>
            <a:endParaRPr lang="ja-JP" altLang="en-US" sz="2800" dirty="0">
              <a:solidFill>
                <a:schemeClr val="bg1">
                  <a:lumMod val="50000"/>
                </a:schemeClr>
              </a:solidFill>
            </a:endParaRPr>
          </a:p>
        </p:txBody>
      </p:sp>
    </p:spTree>
    <p:extLst>
      <p:ext uri="{BB962C8B-B14F-4D97-AF65-F5344CB8AC3E}">
        <p14:creationId xmlns:p14="http://schemas.microsoft.com/office/powerpoint/2010/main" val="3645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6" presetClass="emph" presetSubtype="0" fill="hold" grpId="1" nodeType="afterEffect">
                                  <p:stCondLst>
                                    <p:cond delay="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525BF-1A38-4AA5-C198-9A5B707BEB9D}"/>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91DBD0E2-0CED-F2FF-9326-D0B66FD95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4195"/>
            <a:ext cx="12192000" cy="12671664"/>
          </a:xfrm>
          <a:prstGeom prst="rect">
            <a:avLst/>
          </a:prstGeom>
        </p:spPr>
      </p:pic>
      <p:sp>
        <p:nvSpPr>
          <p:cNvPr id="3" name="タイトル 2">
            <a:extLst>
              <a:ext uri="{FF2B5EF4-FFF2-40B4-BE49-F238E27FC236}">
                <a16:creationId xmlns:a16="http://schemas.microsoft.com/office/drawing/2014/main" id="{5A4427B9-F22D-778A-DF52-763FFB816377}"/>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恒久基金</a:t>
            </a:r>
          </a:p>
        </p:txBody>
      </p:sp>
      <p:pic>
        <p:nvPicPr>
          <p:cNvPr id="2" name="コンテンツ プレースホルダー 1">
            <a:extLst>
              <a:ext uri="{FF2B5EF4-FFF2-40B4-BE49-F238E27FC236}">
                <a16:creationId xmlns:a16="http://schemas.microsoft.com/office/drawing/2014/main" id="{AE542997-799C-8AD4-2651-5CED7C19C0E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5" name="テキスト ボックス 4">
            <a:extLst>
              <a:ext uri="{FF2B5EF4-FFF2-40B4-BE49-F238E27FC236}">
                <a16:creationId xmlns:a16="http://schemas.microsoft.com/office/drawing/2014/main" id="{FF3F4E2D-B779-4C55-B95A-66B775302DF0}"/>
              </a:ext>
            </a:extLst>
          </p:cNvPr>
          <p:cNvSpPr txBox="1"/>
          <p:nvPr/>
        </p:nvSpPr>
        <p:spPr>
          <a:xfrm>
            <a:off x="501534" y="2049020"/>
            <a:ext cx="11188931" cy="35394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sz="40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ロータリー財団の恒久基金は１９８２年に設置</a:t>
            </a:r>
            <a:endParaRPr kumimoji="1" lang="en-US" altLang="ja-JP" sz="40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endParaRPr lang="en-US" altLang="ja-JP"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algn="ctr"/>
            <a:r>
              <a:rPr kumimoji="1" lang="en-US" altLang="ja-JP" sz="36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a:t>
            </a:r>
            <a:r>
              <a:rPr kumimoji="1" lang="ja-JP" altLang="en-US" sz="36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恒久基金設置の目的と理由</a:t>
            </a:r>
            <a:r>
              <a:rPr kumimoji="1" lang="en-US" altLang="ja-JP" sz="36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a:t>
            </a:r>
          </a:p>
          <a:p>
            <a:endParaRPr kumimoji="1" lang="en-US" altLang="ja-JP"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kumimoji="1" lang="ja-JP" altLang="en-US" sz="28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増え続ける奉仕活動を末永く可能にすべく、その活動資金を恒久的に確保するため財政を安定させる</a:t>
            </a:r>
            <a:endParaRPr kumimoji="1" lang="en-US" altLang="ja-JP" sz="28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marL="285750" indent="-285750">
              <a:buFont typeface="Arial" panose="020B0604020202020204" pitchFamily="34" charset="0"/>
              <a:buChar char="•"/>
            </a:pPr>
            <a:r>
              <a:rPr lang="ja-JP" altLang="en-US" sz="28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恒久基金への寄付は使われることなく、投資収益のみが活動資金に役立てられる</a:t>
            </a:r>
            <a:endParaRPr kumimoji="1" lang="ja-JP" altLang="en-US" sz="2800" b="1" dirty="0">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3967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605FE-1E25-3C00-90D2-5CAEBF1FC75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C9123FEF-C5B0-C768-7414-A7406036216E}"/>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恒久基金の寄付分類と認証</a:t>
            </a:r>
          </a:p>
        </p:txBody>
      </p:sp>
      <p:pic>
        <p:nvPicPr>
          <p:cNvPr id="2" name="コンテンツ プレースホルダー 1">
            <a:extLst>
              <a:ext uri="{FF2B5EF4-FFF2-40B4-BE49-F238E27FC236}">
                <a16:creationId xmlns:a16="http://schemas.microsoft.com/office/drawing/2014/main" id="{AFC4CD40-3726-9177-F243-FBFDA31FA87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graphicFrame>
        <p:nvGraphicFramePr>
          <p:cNvPr id="8" name="表 7">
            <a:extLst>
              <a:ext uri="{FF2B5EF4-FFF2-40B4-BE49-F238E27FC236}">
                <a16:creationId xmlns:a16="http://schemas.microsoft.com/office/drawing/2014/main" id="{78FDFBBC-6D70-7671-AF0E-E65277F1CC20}"/>
              </a:ext>
            </a:extLst>
          </p:cNvPr>
          <p:cNvGraphicFramePr>
            <a:graphicFrameLocks noGrp="1"/>
          </p:cNvGraphicFramePr>
          <p:nvPr>
            <p:extLst>
              <p:ext uri="{D42A27DB-BD31-4B8C-83A1-F6EECF244321}">
                <p14:modId xmlns:p14="http://schemas.microsoft.com/office/powerpoint/2010/main" val="4170176861"/>
              </p:ext>
            </p:extLst>
          </p:nvPr>
        </p:nvGraphicFramePr>
        <p:xfrm>
          <a:off x="407504" y="1446292"/>
          <a:ext cx="11376992" cy="2785996"/>
        </p:xfrm>
        <a:graphic>
          <a:graphicData uri="http://schemas.openxmlformats.org/drawingml/2006/table">
            <a:tbl>
              <a:tblPr firstRow="1" firstCol="1" bandRow="1">
                <a:tableStyleId>{69CF1AB2-1976-4502-BF36-3FF5EA218861}</a:tableStyleId>
              </a:tblPr>
              <a:tblGrid>
                <a:gridCol w="3340080">
                  <a:extLst>
                    <a:ext uri="{9D8B030D-6E8A-4147-A177-3AD203B41FA5}">
                      <a16:colId xmlns:a16="http://schemas.microsoft.com/office/drawing/2014/main" val="1902150625"/>
                    </a:ext>
                  </a:extLst>
                </a:gridCol>
                <a:gridCol w="8036912">
                  <a:extLst>
                    <a:ext uri="{9D8B030D-6E8A-4147-A177-3AD203B41FA5}">
                      <a16:colId xmlns:a16="http://schemas.microsoft.com/office/drawing/2014/main" val="544708181"/>
                    </a:ext>
                  </a:extLst>
                </a:gridCol>
              </a:tblGrid>
              <a:tr h="858286">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lgn="ctr">
                        <a:spcAft>
                          <a:spcPts val="0"/>
                        </a:spcAft>
                      </a:pPr>
                      <a:r>
                        <a:rPr lang="ja-JP" sz="3200" b="0" kern="100" dirty="0">
                          <a:effectLst/>
                        </a:rPr>
                        <a:t>シェア</a:t>
                      </a:r>
                      <a:endParaRPr lang="ja-JP" sz="32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spcAft>
                          <a:spcPts val="0"/>
                        </a:spcAft>
                      </a:pPr>
                      <a:r>
                        <a:rPr lang="en-US" sz="2400" b="0" kern="100" dirty="0">
                          <a:effectLst/>
                        </a:rPr>
                        <a:t>50</a:t>
                      </a:r>
                      <a:r>
                        <a:rPr lang="ja-JP" sz="2400" b="0" kern="100" dirty="0">
                          <a:effectLst/>
                        </a:rPr>
                        <a:t>％が</a:t>
                      </a:r>
                      <a:r>
                        <a:rPr lang="en-US" sz="2400" b="0" kern="100" dirty="0">
                          <a:effectLst/>
                        </a:rPr>
                        <a:t>DDF</a:t>
                      </a:r>
                      <a:r>
                        <a:rPr lang="ja-JP" sz="2400" b="0" kern="100" dirty="0">
                          <a:effectLst/>
                        </a:rPr>
                        <a:t>に、残りの</a:t>
                      </a:r>
                      <a:r>
                        <a:rPr lang="en-US" sz="2400" b="0" kern="100" dirty="0">
                          <a:effectLst/>
                        </a:rPr>
                        <a:t>50</a:t>
                      </a:r>
                      <a:r>
                        <a:rPr lang="ja-JP" sz="2400" b="0" kern="100" dirty="0">
                          <a:effectLst/>
                        </a:rPr>
                        <a:t>％が</a:t>
                      </a:r>
                      <a:r>
                        <a:rPr lang="en-US" sz="2400" b="0" kern="100" dirty="0">
                          <a:effectLst/>
                        </a:rPr>
                        <a:t>WF</a:t>
                      </a:r>
                      <a:r>
                        <a:rPr lang="ja-JP" sz="2400" b="0" kern="100" dirty="0">
                          <a:effectLst/>
                        </a:rPr>
                        <a:t>に</a:t>
                      </a:r>
                      <a:r>
                        <a:rPr lang="ja-JP" altLang="en-US" sz="2400" b="0" kern="100" dirty="0">
                          <a:effectLst/>
                        </a:rPr>
                        <a:t>振り分けられます</a:t>
                      </a:r>
                      <a:r>
                        <a:rPr lang="ja-JP" sz="2400" b="0" kern="100" dirty="0">
                          <a:effectLst/>
                        </a:rPr>
                        <a:t>。</a:t>
                      </a:r>
                      <a:endParaRPr lang="ja-JP" sz="24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extLst>
                  <a:ext uri="{0D108BD9-81ED-4DB2-BD59-A6C34878D82A}">
                    <a16:rowId xmlns:a16="http://schemas.microsoft.com/office/drawing/2014/main" val="230765710"/>
                  </a:ext>
                </a:extLst>
              </a:tr>
              <a:tr h="924973">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lgn="ctr">
                        <a:spcAft>
                          <a:spcPts val="0"/>
                        </a:spcAft>
                      </a:pPr>
                      <a:r>
                        <a:rPr lang="en-US" sz="3200" b="0" kern="100" dirty="0">
                          <a:effectLst/>
                        </a:rPr>
                        <a:t>WF</a:t>
                      </a:r>
                    </a:p>
                    <a:p>
                      <a:pPr algn="ctr">
                        <a:spcAft>
                          <a:spcPts val="0"/>
                        </a:spcAft>
                      </a:pPr>
                      <a:r>
                        <a:rPr lang="ja-JP" sz="2400" b="0" kern="100" dirty="0">
                          <a:effectLst/>
                        </a:rPr>
                        <a:t>（</a:t>
                      </a:r>
                      <a:r>
                        <a:rPr lang="en-US" altLang="ja-JP" sz="2400" b="0" kern="100" dirty="0">
                          <a:effectLst/>
                          <a:latin typeface="ＭＳ Ｐ明朝" panose="02020600040205080304" pitchFamily="18" charset="-128"/>
                          <a:ea typeface="ＭＳ Ｐ明朝" panose="02020600040205080304" pitchFamily="18" charset="-128"/>
                        </a:rPr>
                        <a:t>R</a:t>
                      </a:r>
                      <a:r>
                        <a:rPr lang="ja-JP" sz="2400" b="0" kern="100" dirty="0">
                          <a:effectLst/>
                        </a:rPr>
                        <a:t>財団</a:t>
                      </a:r>
                      <a:r>
                        <a:rPr lang="ja-JP" altLang="en-US" sz="2400" b="0" kern="100" dirty="0">
                          <a:effectLst/>
                        </a:rPr>
                        <a:t>国際</a:t>
                      </a:r>
                      <a:r>
                        <a:rPr lang="ja-JP" sz="2400" b="0" kern="100" dirty="0">
                          <a:effectLst/>
                        </a:rPr>
                        <a:t>活動資金）</a:t>
                      </a:r>
                      <a:endParaRPr lang="ja-JP" sz="24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tc>
                  <a:txBody>
                    <a:bodyPr/>
                    <a:lstStyle>
                      <a:lvl1pPr marL="0" algn="l" defTabSz="914400" rtl="0" eaLnBrk="1" latinLnBrk="0" hangingPunct="1">
                        <a:defRPr kumimoji="1" sz="1800" kern="1200">
                          <a:solidFill>
                            <a:schemeClr val="dk1"/>
                          </a:solidFill>
                          <a:latin typeface="MS PGothic" panose="020B0604020202020204"/>
                          <a:ea typeface="MS PMincho"/>
                          <a:cs typeface="MS PMincho"/>
                        </a:defRPr>
                      </a:lvl1pPr>
                      <a:lvl2pPr marL="457200" algn="l" defTabSz="914400" rtl="0" eaLnBrk="1" latinLnBrk="0" hangingPunct="1">
                        <a:defRPr kumimoji="1" sz="1800" kern="1200">
                          <a:solidFill>
                            <a:schemeClr val="dk1"/>
                          </a:solidFill>
                          <a:latin typeface="MS PGothic" panose="020B0604020202020204"/>
                          <a:ea typeface="MS PMincho"/>
                          <a:cs typeface="MS PMincho"/>
                        </a:defRPr>
                      </a:lvl2pPr>
                      <a:lvl3pPr marL="914400" algn="l" defTabSz="914400" rtl="0" eaLnBrk="1" latinLnBrk="0" hangingPunct="1">
                        <a:defRPr kumimoji="1" sz="1800" kern="1200">
                          <a:solidFill>
                            <a:schemeClr val="dk1"/>
                          </a:solidFill>
                          <a:latin typeface="MS PGothic" panose="020B0604020202020204"/>
                          <a:ea typeface="MS PMincho"/>
                          <a:cs typeface="MS PMincho"/>
                        </a:defRPr>
                      </a:lvl3pPr>
                      <a:lvl4pPr marL="1371600" algn="l" defTabSz="914400" rtl="0" eaLnBrk="1" latinLnBrk="0" hangingPunct="1">
                        <a:defRPr kumimoji="1" sz="1800" kern="1200">
                          <a:solidFill>
                            <a:schemeClr val="dk1"/>
                          </a:solidFill>
                          <a:latin typeface="MS PGothic" panose="020B0604020202020204"/>
                          <a:ea typeface="MS PMincho"/>
                          <a:cs typeface="MS PMincho"/>
                        </a:defRPr>
                      </a:lvl4pPr>
                      <a:lvl5pPr marL="1828800" algn="l" defTabSz="914400" rtl="0" eaLnBrk="1" latinLnBrk="0" hangingPunct="1">
                        <a:defRPr kumimoji="1" sz="1800" kern="1200">
                          <a:solidFill>
                            <a:schemeClr val="dk1"/>
                          </a:solidFill>
                          <a:latin typeface="MS PGothic" panose="020B0604020202020204"/>
                          <a:ea typeface="MS PMincho"/>
                          <a:cs typeface="MS PMincho"/>
                        </a:defRPr>
                      </a:lvl5pPr>
                      <a:lvl6pPr marL="2286000" algn="l" defTabSz="914400" rtl="0" eaLnBrk="1" latinLnBrk="0" hangingPunct="1">
                        <a:defRPr kumimoji="1" sz="1800" kern="1200">
                          <a:solidFill>
                            <a:schemeClr val="dk1"/>
                          </a:solidFill>
                          <a:latin typeface="MS PGothic" panose="020B0604020202020204"/>
                          <a:ea typeface="MS PMincho"/>
                          <a:cs typeface="MS PMincho"/>
                        </a:defRPr>
                      </a:lvl6pPr>
                      <a:lvl7pPr marL="2743200" algn="l" defTabSz="914400" rtl="0" eaLnBrk="1" latinLnBrk="0" hangingPunct="1">
                        <a:defRPr kumimoji="1" sz="1800" kern="1200">
                          <a:solidFill>
                            <a:schemeClr val="dk1"/>
                          </a:solidFill>
                          <a:latin typeface="MS PGothic" panose="020B0604020202020204"/>
                          <a:ea typeface="MS PMincho"/>
                          <a:cs typeface="MS PMincho"/>
                        </a:defRPr>
                      </a:lvl7pPr>
                      <a:lvl8pPr marL="3200400" algn="l" defTabSz="914400" rtl="0" eaLnBrk="1" latinLnBrk="0" hangingPunct="1">
                        <a:defRPr kumimoji="1" sz="1800" kern="1200">
                          <a:solidFill>
                            <a:schemeClr val="dk1"/>
                          </a:solidFill>
                          <a:latin typeface="MS PGothic" panose="020B0604020202020204"/>
                          <a:ea typeface="MS PMincho"/>
                          <a:cs typeface="MS PMincho"/>
                        </a:defRPr>
                      </a:lvl8pPr>
                      <a:lvl9pPr marL="3657600" algn="l" defTabSz="914400" rtl="0" eaLnBrk="1" latinLnBrk="0" hangingPunct="1">
                        <a:defRPr kumimoji="1" sz="1800" kern="1200">
                          <a:solidFill>
                            <a:schemeClr val="dk1"/>
                          </a:solidFill>
                          <a:latin typeface="MS PGothic" panose="020B0604020202020204"/>
                          <a:ea typeface="MS PMincho"/>
                          <a:cs typeface="MS PMincho"/>
                        </a:defRPr>
                      </a:lvl9pPr>
                    </a:lstStyle>
                    <a:p>
                      <a:pPr>
                        <a:spcAft>
                          <a:spcPts val="0"/>
                        </a:spcAft>
                      </a:pPr>
                      <a:r>
                        <a:rPr lang="ja-JP" sz="2400" b="0" kern="100" dirty="0">
                          <a:effectLst/>
                        </a:rPr>
                        <a:t>グローバル補助金に対する上乗せやその他財団プログラムの資金などに活用されます。</a:t>
                      </a:r>
                      <a:endParaRPr lang="ja-JP" sz="2400" b="0" kern="100" dirty="0">
                        <a:effectLst/>
                        <a:latin typeface="HGP明朝E" panose="02020900000000000000" pitchFamily="18" charset="-128"/>
                        <a:ea typeface="HGP明朝E" panose="02020900000000000000" pitchFamily="18" charset="-128"/>
                        <a:cs typeface="HGP明朝E" panose="02020900000000000000" pitchFamily="18" charset="-128"/>
                      </a:endParaRPr>
                    </a:p>
                  </a:txBody>
                  <a:tcPr marL="68580" marR="68580" marT="0" marB="0" anchor="ctr"/>
                </a:tc>
                <a:extLst>
                  <a:ext uri="{0D108BD9-81ED-4DB2-BD59-A6C34878D82A}">
                    <a16:rowId xmlns:a16="http://schemas.microsoft.com/office/drawing/2014/main" val="1746280329"/>
                  </a:ext>
                </a:extLst>
              </a:tr>
              <a:tr h="1002737">
                <a:tc>
                  <a:txBody>
                    <a:bodyPr/>
                    <a:lstStyle>
                      <a:lvl1pPr marL="0" algn="l" defTabSz="914400" rtl="0" eaLnBrk="1" latinLnBrk="0" hangingPunct="1">
                        <a:defRPr kumimoji="1" sz="1800" b="1" kern="1200">
                          <a:solidFill>
                            <a:schemeClr val="dk1"/>
                          </a:solidFill>
                          <a:latin typeface="MS PGothic" panose="020B0604020202020204"/>
                          <a:ea typeface="MS PMincho"/>
                          <a:cs typeface="MS PMincho"/>
                        </a:defRPr>
                      </a:lvl1pPr>
                      <a:lvl2pPr marL="457200" algn="l" defTabSz="914400" rtl="0" eaLnBrk="1" latinLnBrk="0" hangingPunct="1">
                        <a:defRPr kumimoji="1" sz="1800" b="1" kern="1200">
                          <a:solidFill>
                            <a:schemeClr val="dk1"/>
                          </a:solidFill>
                          <a:latin typeface="MS PGothic" panose="020B0604020202020204"/>
                          <a:ea typeface="MS PMincho"/>
                          <a:cs typeface="MS PMincho"/>
                        </a:defRPr>
                      </a:lvl2pPr>
                      <a:lvl3pPr marL="914400" algn="l" defTabSz="914400" rtl="0" eaLnBrk="1" latinLnBrk="0" hangingPunct="1">
                        <a:defRPr kumimoji="1" sz="1800" b="1" kern="1200">
                          <a:solidFill>
                            <a:schemeClr val="dk1"/>
                          </a:solidFill>
                          <a:latin typeface="MS PGothic" panose="020B0604020202020204"/>
                          <a:ea typeface="MS PMincho"/>
                          <a:cs typeface="MS PMincho"/>
                        </a:defRPr>
                      </a:lvl3pPr>
                      <a:lvl4pPr marL="1371600" algn="l" defTabSz="914400" rtl="0" eaLnBrk="1" latinLnBrk="0" hangingPunct="1">
                        <a:defRPr kumimoji="1" sz="1800" b="1" kern="1200">
                          <a:solidFill>
                            <a:schemeClr val="dk1"/>
                          </a:solidFill>
                          <a:latin typeface="MS PGothic" panose="020B0604020202020204"/>
                          <a:ea typeface="MS PMincho"/>
                          <a:cs typeface="MS PMincho"/>
                        </a:defRPr>
                      </a:lvl4pPr>
                      <a:lvl5pPr marL="1828800" algn="l" defTabSz="914400" rtl="0" eaLnBrk="1" latinLnBrk="0" hangingPunct="1">
                        <a:defRPr kumimoji="1" sz="1800" b="1" kern="1200">
                          <a:solidFill>
                            <a:schemeClr val="dk1"/>
                          </a:solidFill>
                          <a:latin typeface="MS PGothic" panose="020B0604020202020204"/>
                          <a:ea typeface="MS PMincho"/>
                          <a:cs typeface="MS PMincho"/>
                        </a:defRPr>
                      </a:lvl5pPr>
                      <a:lvl6pPr marL="2286000" algn="l" defTabSz="914400" rtl="0" eaLnBrk="1" latinLnBrk="0" hangingPunct="1">
                        <a:defRPr kumimoji="1" sz="1800" b="1" kern="1200">
                          <a:solidFill>
                            <a:schemeClr val="dk1"/>
                          </a:solidFill>
                          <a:latin typeface="MS PGothic" panose="020B0604020202020204"/>
                          <a:ea typeface="MS PMincho"/>
                          <a:cs typeface="MS PMincho"/>
                        </a:defRPr>
                      </a:lvl6pPr>
                      <a:lvl7pPr marL="2743200" algn="l" defTabSz="914400" rtl="0" eaLnBrk="1" latinLnBrk="0" hangingPunct="1">
                        <a:defRPr kumimoji="1" sz="1800" b="1" kern="1200">
                          <a:solidFill>
                            <a:schemeClr val="dk1"/>
                          </a:solidFill>
                          <a:latin typeface="MS PGothic" panose="020B0604020202020204"/>
                          <a:ea typeface="MS PMincho"/>
                          <a:cs typeface="MS PMincho"/>
                        </a:defRPr>
                      </a:lvl7pPr>
                      <a:lvl8pPr marL="3200400" algn="l" defTabSz="914400" rtl="0" eaLnBrk="1" latinLnBrk="0" hangingPunct="1">
                        <a:defRPr kumimoji="1" sz="1800" b="1" kern="1200">
                          <a:solidFill>
                            <a:schemeClr val="dk1"/>
                          </a:solidFill>
                          <a:latin typeface="MS PGothic" panose="020B0604020202020204"/>
                          <a:ea typeface="MS PMincho"/>
                          <a:cs typeface="MS PMincho"/>
                        </a:defRPr>
                      </a:lvl8pPr>
                      <a:lvl9pPr marL="3657600" algn="l" defTabSz="914400" rtl="0" eaLnBrk="1" latinLnBrk="0" hangingPunct="1">
                        <a:defRPr kumimoji="1" sz="1800" b="1" kern="1200">
                          <a:solidFill>
                            <a:schemeClr val="dk1"/>
                          </a:solidFill>
                          <a:latin typeface="MS PGothic" panose="020B0604020202020204"/>
                          <a:ea typeface="MS PMincho"/>
                          <a:cs typeface="MS PMincho"/>
                        </a:defRPr>
                      </a:lvl9pPr>
                    </a:lstStyle>
                    <a:p>
                      <a:pPr algn="ctr">
                        <a:spcAft>
                          <a:spcPts val="0"/>
                        </a:spcAft>
                      </a:pPr>
                      <a:r>
                        <a:rPr lang="ja-JP" altLang="en-US" sz="3200" b="0" kern="100" dirty="0">
                          <a:effectLst/>
                          <a:latin typeface="ＭＳ Ｐ明朝" panose="02020600040205080304" pitchFamily="18" charset="-128"/>
                          <a:ea typeface="ＭＳ Ｐ明朝" panose="02020600040205080304" pitchFamily="18" charset="-128"/>
                          <a:cs typeface="HGP明朝E" panose="02020900000000000000" pitchFamily="18" charset="-128"/>
                        </a:rPr>
                        <a:t>ロータリー</a:t>
                      </a:r>
                      <a:endParaRPr lang="en-US" altLang="ja-JP" sz="3200" b="0" kern="100" dirty="0">
                        <a:effectLst/>
                        <a:latin typeface="ＭＳ Ｐ明朝" panose="02020600040205080304" pitchFamily="18" charset="-128"/>
                        <a:ea typeface="ＭＳ Ｐ明朝" panose="02020600040205080304" pitchFamily="18" charset="-128"/>
                        <a:cs typeface="HGP明朝E" panose="02020900000000000000" pitchFamily="18" charset="-128"/>
                      </a:endParaRPr>
                    </a:p>
                    <a:p>
                      <a:pPr algn="ctr">
                        <a:spcAft>
                          <a:spcPts val="0"/>
                        </a:spcAft>
                      </a:pPr>
                      <a:r>
                        <a:rPr lang="ja-JP" altLang="en-US" sz="3200" b="0" kern="100" dirty="0">
                          <a:effectLst/>
                          <a:latin typeface="ＭＳ Ｐ明朝" panose="02020600040205080304" pitchFamily="18" charset="-128"/>
                          <a:ea typeface="ＭＳ Ｐ明朝" panose="02020600040205080304" pitchFamily="18" charset="-128"/>
                          <a:cs typeface="HGP明朝E" panose="02020900000000000000" pitchFamily="18" charset="-128"/>
                        </a:rPr>
                        <a:t>平和センター</a:t>
                      </a:r>
                      <a:endParaRPr lang="ja-JP" sz="3200" b="0" kern="100" dirty="0">
                        <a:effectLst/>
                        <a:latin typeface="ＭＳ Ｐ明朝" panose="02020600040205080304" pitchFamily="18" charset="-128"/>
                        <a:ea typeface="ＭＳ Ｐ明朝" panose="02020600040205080304" pitchFamily="18" charset="-128"/>
                        <a:cs typeface="HGP明朝E" panose="02020900000000000000" pitchFamily="18" charset="-128"/>
                      </a:endParaRPr>
                    </a:p>
                  </a:txBody>
                  <a:tcPr marL="68580" marR="68580" marT="0" marB="0" anchor="ctr"/>
                </a:tc>
                <a:tc>
                  <a:txBody>
                    <a:bodyPr/>
                    <a:lstStyle>
                      <a:lvl1pPr marL="0" algn="l" defTabSz="914400" rtl="0" eaLnBrk="1" latinLnBrk="0" hangingPunct="1">
                        <a:defRPr kumimoji="1" sz="1800" kern="1200">
                          <a:solidFill>
                            <a:schemeClr val="dk1"/>
                          </a:solidFill>
                          <a:latin typeface="MS PGothic" panose="020B0604020202020204"/>
                          <a:ea typeface="MS PMincho"/>
                          <a:cs typeface="MS PMincho"/>
                        </a:defRPr>
                      </a:lvl1pPr>
                      <a:lvl2pPr marL="457200" algn="l" defTabSz="914400" rtl="0" eaLnBrk="1" latinLnBrk="0" hangingPunct="1">
                        <a:defRPr kumimoji="1" sz="1800" kern="1200">
                          <a:solidFill>
                            <a:schemeClr val="dk1"/>
                          </a:solidFill>
                          <a:latin typeface="MS PGothic" panose="020B0604020202020204"/>
                          <a:ea typeface="MS PMincho"/>
                          <a:cs typeface="MS PMincho"/>
                        </a:defRPr>
                      </a:lvl2pPr>
                      <a:lvl3pPr marL="914400" algn="l" defTabSz="914400" rtl="0" eaLnBrk="1" latinLnBrk="0" hangingPunct="1">
                        <a:defRPr kumimoji="1" sz="1800" kern="1200">
                          <a:solidFill>
                            <a:schemeClr val="dk1"/>
                          </a:solidFill>
                          <a:latin typeface="MS PGothic" panose="020B0604020202020204"/>
                          <a:ea typeface="MS PMincho"/>
                          <a:cs typeface="MS PMincho"/>
                        </a:defRPr>
                      </a:lvl3pPr>
                      <a:lvl4pPr marL="1371600" algn="l" defTabSz="914400" rtl="0" eaLnBrk="1" latinLnBrk="0" hangingPunct="1">
                        <a:defRPr kumimoji="1" sz="1800" kern="1200">
                          <a:solidFill>
                            <a:schemeClr val="dk1"/>
                          </a:solidFill>
                          <a:latin typeface="MS PGothic" panose="020B0604020202020204"/>
                          <a:ea typeface="MS PMincho"/>
                          <a:cs typeface="MS PMincho"/>
                        </a:defRPr>
                      </a:lvl4pPr>
                      <a:lvl5pPr marL="1828800" algn="l" defTabSz="914400" rtl="0" eaLnBrk="1" latinLnBrk="0" hangingPunct="1">
                        <a:defRPr kumimoji="1" sz="1800" kern="1200">
                          <a:solidFill>
                            <a:schemeClr val="dk1"/>
                          </a:solidFill>
                          <a:latin typeface="MS PGothic" panose="020B0604020202020204"/>
                          <a:ea typeface="MS PMincho"/>
                          <a:cs typeface="MS PMincho"/>
                        </a:defRPr>
                      </a:lvl5pPr>
                      <a:lvl6pPr marL="2286000" algn="l" defTabSz="914400" rtl="0" eaLnBrk="1" latinLnBrk="0" hangingPunct="1">
                        <a:defRPr kumimoji="1" sz="1800" kern="1200">
                          <a:solidFill>
                            <a:schemeClr val="dk1"/>
                          </a:solidFill>
                          <a:latin typeface="MS PGothic" panose="020B0604020202020204"/>
                          <a:ea typeface="MS PMincho"/>
                          <a:cs typeface="MS PMincho"/>
                        </a:defRPr>
                      </a:lvl6pPr>
                      <a:lvl7pPr marL="2743200" algn="l" defTabSz="914400" rtl="0" eaLnBrk="1" latinLnBrk="0" hangingPunct="1">
                        <a:defRPr kumimoji="1" sz="1800" kern="1200">
                          <a:solidFill>
                            <a:schemeClr val="dk1"/>
                          </a:solidFill>
                          <a:latin typeface="MS PGothic" panose="020B0604020202020204"/>
                          <a:ea typeface="MS PMincho"/>
                          <a:cs typeface="MS PMincho"/>
                        </a:defRPr>
                      </a:lvl7pPr>
                      <a:lvl8pPr marL="3200400" algn="l" defTabSz="914400" rtl="0" eaLnBrk="1" latinLnBrk="0" hangingPunct="1">
                        <a:defRPr kumimoji="1" sz="1800" kern="1200">
                          <a:solidFill>
                            <a:schemeClr val="dk1"/>
                          </a:solidFill>
                          <a:latin typeface="MS PGothic" panose="020B0604020202020204"/>
                          <a:ea typeface="MS PMincho"/>
                          <a:cs typeface="MS PMincho"/>
                        </a:defRPr>
                      </a:lvl8pPr>
                      <a:lvl9pPr marL="3657600" algn="l" defTabSz="914400" rtl="0" eaLnBrk="1" latinLnBrk="0" hangingPunct="1">
                        <a:defRPr kumimoji="1" sz="1800" kern="1200">
                          <a:solidFill>
                            <a:schemeClr val="dk1"/>
                          </a:solidFill>
                          <a:latin typeface="MS PGothic" panose="020B0604020202020204"/>
                          <a:ea typeface="MS PMincho"/>
                          <a:cs typeface="MS PMincho"/>
                        </a:defRPr>
                      </a:lvl9pPr>
                    </a:lstStyle>
                    <a:p>
                      <a:pPr>
                        <a:spcAft>
                          <a:spcPts val="0"/>
                        </a:spcAft>
                      </a:pPr>
                      <a:r>
                        <a:rPr lang="ja-JP" altLang="en-US" sz="2200" b="0" kern="100" dirty="0">
                          <a:effectLst/>
                        </a:rPr>
                        <a:t>平和と紛争解決の分野で活躍するリーダーを育成する学術研修やプログラム、ネットワーク構築のために生かされます。</a:t>
                      </a:r>
                      <a:endParaRPr lang="en-US" altLang="ja-JP" sz="2200" b="0" kern="100" dirty="0">
                        <a:effectLst/>
                      </a:endParaRPr>
                    </a:p>
                  </a:txBody>
                  <a:tcPr marL="68580" marR="68580" marT="0" marB="0" anchor="ctr"/>
                </a:tc>
                <a:extLst>
                  <a:ext uri="{0D108BD9-81ED-4DB2-BD59-A6C34878D82A}">
                    <a16:rowId xmlns:a16="http://schemas.microsoft.com/office/drawing/2014/main" val="757421662"/>
                  </a:ext>
                </a:extLst>
              </a:tr>
            </a:tbl>
          </a:graphicData>
        </a:graphic>
      </p:graphicFrame>
      <p:sp>
        <p:nvSpPr>
          <p:cNvPr id="10" name="テキスト ボックス 9">
            <a:extLst>
              <a:ext uri="{FF2B5EF4-FFF2-40B4-BE49-F238E27FC236}">
                <a16:creationId xmlns:a16="http://schemas.microsoft.com/office/drawing/2014/main" id="{44CC0135-AD4A-22C3-0E7E-2751A2FF72B5}"/>
              </a:ext>
            </a:extLst>
          </p:cNvPr>
          <p:cNvSpPr txBox="1"/>
          <p:nvPr/>
        </p:nvSpPr>
        <p:spPr>
          <a:xfrm>
            <a:off x="279681" y="4569859"/>
            <a:ext cx="11504815" cy="1446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150" normalizeH="0" baseline="0" noProof="0" dirty="0">
                <a:ln>
                  <a:noFill/>
                </a:ln>
                <a:solidFill>
                  <a:srgbClr val="00B0F0"/>
                </a:solidFill>
                <a:effectLst>
                  <a:outerShdw blurRad="38100" dist="38100" dir="2700000" algn="tl">
                    <a:srgbClr val="000000">
                      <a:alpha val="43137"/>
                    </a:srgbClr>
                  </a:outerShdw>
                </a:effectLst>
                <a:uLnTx/>
                <a:uFillTx/>
              </a:rPr>
              <a:t> 認　　証</a:t>
            </a:r>
            <a:r>
              <a:rPr kumimoji="0" lang="ja-JP" altLang="en-US" sz="2800" b="1" i="0" u="none" strike="noStrike" kern="0" cap="none" spc="-150" normalizeH="0" noProof="0" dirty="0">
                <a:ln>
                  <a:noFill/>
                </a:ln>
                <a:solidFill>
                  <a:srgbClr val="00B0F0"/>
                </a:solidFill>
                <a:effectLst>
                  <a:outerShdw blurRad="38100" dist="38100" dir="2700000" algn="tl">
                    <a:srgbClr val="000000">
                      <a:alpha val="43137"/>
                    </a:srgbClr>
                  </a:outerShdw>
                </a:effectLst>
                <a:uLnTx/>
                <a:uFillTx/>
              </a:rPr>
              <a:t> </a:t>
            </a:r>
            <a:endParaRPr kumimoji="0" lang="en-US" altLang="ja-JP" sz="3600" b="1" kern="0" spc="-150" dirty="0">
              <a:solidFill>
                <a:srgbClr val="FFC000"/>
              </a:solidFill>
              <a:effectLst>
                <a:outerShdw blurRad="38100" dist="38100" dir="2700000" algn="tl">
                  <a:srgbClr val="000000">
                    <a:alpha val="43137"/>
                  </a:srgbClr>
                </a:outerShdw>
              </a:effectLs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3200" b="1" kern="0" spc="-150" dirty="0">
                <a:solidFill>
                  <a:srgbClr val="FFC000"/>
                </a:solidFill>
                <a:effectLst>
                  <a:outerShdw blurRad="38100" dist="38100" dir="2700000" algn="tl">
                    <a:srgbClr val="000000">
                      <a:alpha val="43137"/>
                    </a:srgbClr>
                  </a:outerShdw>
                </a:effectLst>
              </a:rPr>
              <a:t>     </a:t>
            </a:r>
            <a:r>
              <a:rPr kumimoji="0" lang="ja-JP" altLang="en-US" sz="3200" b="1" i="0" u="none" strike="noStrike" kern="0" cap="none" spc="-150" normalizeH="0" baseline="0" noProof="0" dirty="0">
                <a:ln>
                  <a:noFill/>
                </a:ln>
                <a:solidFill>
                  <a:srgbClr val="FFC000"/>
                </a:solidFill>
                <a:effectLst>
                  <a:outerShdw blurRad="38100" dist="38100" dir="2700000" algn="tl">
                    <a:srgbClr val="000000">
                      <a:alpha val="43137"/>
                    </a:srgbClr>
                  </a:outerShdw>
                </a:effectLst>
                <a:uLnTx/>
                <a:uFillTx/>
              </a:rPr>
              <a:t>ベネファクター</a:t>
            </a:r>
          </a:p>
          <a:p>
            <a:pPr marL="468000" marR="0" lvl="0" indent="0" defTabSz="914400" eaLnBrk="1" fontAlgn="auto" latinLnBrk="0" hangingPunct="1">
              <a:lnSpc>
                <a:spcPct val="100000"/>
              </a:lnSpc>
              <a:spcBef>
                <a:spcPts val="0"/>
              </a:spcBef>
              <a:spcAft>
                <a:spcPts val="1800"/>
              </a:spcAft>
              <a:buClrTx/>
              <a:buSzTx/>
              <a:buFontTx/>
              <a:buNone/>
              <a:tabLst/>
              <a:defRPr/>
            </a:pP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恒久基金に</a:t>
            </a:r>
            <a:r>
              <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1000</a:t>
            </a:r>
            <a:r>
              <a:rPr kumimoji="0" lang="ja-JP" altLang="en-US"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rPr>
              <a:t>ドル以上のご寄付をした方を認証</a:t>
            </a:r>
            <a:r>
              <a:rPr kumimoji="0" lang="ja-JP" altLang="en-US" sz="2800" b="1" kern="0" spc="-150" dirty="0">
                <a:solidFill>
                  <a:srgbClr val="E7E6E6">
                    <a:lumMod val="25000"/>
                  </a:srgbClr>
                </a:solidFill>
                <a:effectLst>
                  <a:outerShdw blurRad="38100" dist="38100" dir="2700000" algn="tl">
                    <a:srgbClr val="000000">
                      <a:alpha val="43137"/>
                    </a:srgbClr>
                  </a:outerShdw>
                </a:effectLst>
              </a:rPr>
              <a:t>（遺贈友の会も同様）</a:t>
            </a:r>
            <a:endParaRPr kumimoji="0" lang="en-US" altLang="ja-JP" sz="2800" b="1" i="0" u="none" strike="noStrike" kern="0" cap="none" spc="-150" normalizeH="0" baseline="0" noProof="0" dirty="0">
              <a:ln>
                <a:noFill/>
              </a:ln>
              <a:solidFill>
                <a:srgbClr val="E7E6E6">
                  <a:lumMod val="25000"/>
                </a:srgbClr>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77541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DB7A-AC3A-DB64-0D9D-F08DDCBB8486}"/>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5AEF6053-DB8F-EDB8-0540-E85B2F71C2C8}"/>
              </a:ext>
            </a:extLst>
          </p:cNvPr>
          <p:cNvSpPr>
            <a:spLocks noGrp="1"/>
          </p:cNvSpPr>
          <p:nvPr>
            <p:ph type="title"/>
          </p:nvPr>
        </p:nvSpPr>
        <p:spPr>
          <a:xfrm>
            <a:off x="0" y="1631"/>
            <a:ext cx="12192000" cy="1240094"/>
          </a:xfrm>
          <a:solidFill>
            <a:srgbClr val="00B0F0"/>
          </a:solidFill>
        </p:spPr>
        <p:txBody>
          <a:bodyPr/>
          <a:lstStyle/>
          <a:p>
            <a:pPr algn="ctr"/>
            <a:r>
              <a:rPr lang="ja-JP" altLang="en-US" b="1" dirty="0">
                <a:solidFill>
                  <a:schemeClr val="bg1"/>
                </a:solidFill>
              </a:rPr>
              <a:t>恒久基金</a:t>
            </a:r>
          </a:p>
        </p:txBody>
      </p:sp>
      <p:pic>
        <p:nvPicPr>
          <p:cNvPr id="2" name="コンテンツ プレースホルダー 1">
            <a:extLst>
              <a:ext uri="{FF2B5EF4-FFF2-40B4-BE49-F238E27FC236}">
                <a16:creationId xmlns:a16="http://schemas.microsoft.com/office/drawing/2014/main" id="{B27FD167-83C2-5DC1-22E0-2222D7F764A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0000" t="27916" b="22714"/>
          <a:stretch/>
        </p:blipFill>
        <p:spPr>
          <a:xfrm>
            <a:off x="9862458" y="5588450"/>
            <a:ext cx="2329542" cy="1251294"/>
          </a:xfrm>
          <a:prstGeom prst="rect">
            <a:avLst/>
          </a:prstGeom>
        </p:spPr>
      </p:pic>
      <p:sp>
        <p:nvSpPr>
          <p:cNvPr id="5" name="コンテンツ プレースホルダー 2">
            <a:extLst>
              <a:ext uri="{FF2B5EF4-FFF2-40B4-BE49-F238E27FC236}">
                <a16:creationId xmlns:a16="http://schemas.microsoft.com/office/drawing/2014/main" id="{00226191-32F2-A115-937C-8DA338F616BF}"/>
              </a:ext>
            </a:extLst>
          </p:cNvPr>
          <p:cNvSpPr txBox="1">
            <a:spLocks/>
          </p:cNvSpPr>
          <p:nvPr/>
        </p:nvSpPr>
        <p:spPr>
          <a:xfrm>
            <a:off x="539262" y="2383250"/>
            <a:ext cx="11195538" cy="3495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JP" altLang="en-US"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恒久基金に</a:t>
            </a:r>
            <a:r>
              <a:rPr kumimoji="0" lang="en-US" altLang="ja-JP"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25,000</a:t>
            </a:r>
            <a:r>
              <a:rPr kumimoji="0" lang="ja-JP" altLang="en-US"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ドル以上をご寄付いただいた場合、好きな名前をつけた基金を設立することができます。また、 自分の希望するロータリー財団の活動に資金を提供することができます。</a:t>
            </a:r>
            <a:endParaRPr kumimoji="0" lang="en-US" altLang="ja-JP"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JP" altLang="en-US"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冠名基金は、</a:t>
            </a:r>
            <a:r>
              <a:rPr kumimoji="0" lang="ja-JP" altLang="en-US" sz="3600" b="1" i="0" u="heavy" strike="noStrike" kern="1200" cap="none" spc="0" normalizeH="0" noProof="0" dirty="0">
                <a:ln>
                  <a:noFill/>
                </a:ln>
                <a:solidFill>
                  <a:srgbClr val="000000"/>
                </a:solidFill>
                <a:effectLst/>
                <a:uLnTx/>
                <a:uFill>
                  <a:solidFill>
                    <a:srgbClr val="FF0000"/>
                  </a:solidFill>
                </a:uFill>
                <a:latin typeface="メイリオ" panose="020B0604030504040204" pitchFamily="50" charset="-128"/>
                <a:ea typeface="メイリオ" panose="020B0604030504040204" pitchFamily="50" charset="-128"/>
              </a:rPr>
              <a:t>個別で管理</a:t>
            </a:r>
            <a:r>
              <a:rPr kumimoji="0" lang="ja-JP" altLang="en-US"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されます。</a:t>
            </a:r>
            <a:endParaRPr kumimoji="0" lang="en-US" altLang="ja-JP"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JP" altLang="en-US" sz="3600" b="1" dirty="0">
                <a:solidFill>
                  <a:srgbClr val="000000"/>
                </a:solidFill>
                <a:latin typeface="メイリオ" panose="020B0604030504040204" pitchFamily="50" charset="-128"/>
                <a:ea typeface="メイリオ" panose="020B0604030504040204" pitchFamily="50" charset="-128"/>
              </a:rPr>
              <a:t>既存の冠名</a:t>
            </a:r>
            <a:r>
              <a:rPr kumimoji="0" lang="ja-JP" altLang="en-US"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基金に寄付を追加することもできます。</a:t>
            </a:r>
            <a:endParaRPr kumimoji="0" lang="en-US" altLang="ja-JP" sz="3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ja-JP" altLang="en-US" sz="2800" b="0" i="0" u="none" strike="noStrike" kern="1200" cap="none" spc="0" normalizeH="0" baseline="0" noProof="0" dirty="0">
              <a:ln>
                <a:noFill/>
              </a:ln>
              <a:solidFill>
                <a:srgbClr val="000000"/>
              </a:solidFill>
              <a:effectLst/>
              <a:uLnTx/>
              <a:uFillTx/>
              <a:latin typeface="MS PMincho"/>
              <a:ea typeface="MS PMincho"/>
            </a:endParaRPr>
          </a:p>
        </p:txBody>
      </p:sp>
      <p:sp>
        <p:nvSpPr>
          <p:cNvPr id="6" name="コンテンツ プレースホルダー 2">
            <a:extLst>
              <a:ext uri="{FF2B5EF4-FFF2-40B4-BE49-F238E27FC236}">
                <a16:creationId xmlns:a16="http://schemas.microsoft.com/office/drawing/2014/main" id="{70E62DF1-E3E4-06C7-4EA4-B71F98918FB5}"/>
              </a:ext>
            </a:extLst>
          </p:cNvPr>
          <p:cNvSpPr txBox="1">
            <a:spLocks/>
          </p:cNvSpPr>
          <p:nvPr/>
        </p:nvSpPr>
        <p:spPr>
          <a:xfrm>
            <a:off x="2703875" y="1410432"/>
            <a:ext cx="6866313" cy="1059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marR="0" lvl="0" indent="0" algn="di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ja-JP" altLang="en-US" sz="4800" b="1" i="0" u="none" strike="noStrike" kern="1200" cap="none" spc="0" normalizeH="0" baseline="0" noProof="0" dirty="0">
                <a:ln>
                  <a:noFill/>
                </a:ln>
                <a:solidFill>
                  <a:srgbClr val="17458F">
                    <a:lumMod val="60000"/>
                    <a:lumOff val="4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冠名基金</a:t>
            </a:r>
            <a:endParaRPr kumimoji="0" lang="en-US" altLang="ja-JP" sz="4800" b="1" i="0" u="none" strike="noStrike" kern="1200" cap="none" spc="0" normalizeH="0" baseline="0" noProof="0" dirty="0">
              <a:ln>
                <a:noFill/>
              </a:ln>
              <a:solidFill>
                <a:srgbClr val="17458F">
                  <a:lumMod val="60000"/>
                  <a:lumOff val="40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a:p>
            <a:pPr marL="228600" marR="0" lvl="0" indent="-228600" algn="di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ja-JP" altLang="en-US" sz="4800" b="0" i="0" u="none" strike="noStrike" kern="1200" cap="none" spc="0" normalizeH="0" baseline="0" noProof="0" dirty="0">
              <a:ln>
                <a:noFill/>
              </a:ln>
              <a:solidFill>
                <a:srgbClr val="17458F">
                  <a:lumMod val="60000"/>
                  <a:lumOff val="40000"/>
                </a:srgbClr>
              </a:solidFill>
              <a:effectLst>
                <a:outerShdw blurRad="38100" dist="38100" dir="2700000" algn="tl">
                  <a:srgbClr val="000000">
                    <a:alpha val="43137"/>
                  </a:srgbClr>
                </a:outerShdw>
              </a:effectLst>
              <a:uLnTx/>
              <a:uFillTx/>
              <a:latin typeface="MS PMincho"/>
              <a:ea typeface="MS PMincho"/>
            </a:endParaRPr>
          </a:p>
        </p:txBody>
      </p:sp>
    </p:spTree>
    <p:extLst>
      <p:ext uri="{BB962C8B-B14F-4D97-AF65-F5344CB8AC3E}">
        <p14:creationId xmlns:p14="http://schemas.microsoft.com/office/powerpoint/2010/main" val="115257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1773</Words>
  <Application>Microsoft Office PowerPoint</Application>
  <PresentationFormat>ワイド画面</PresentationFormat>
  <Paragraphs>181</Paragraphs>
  <Slides>24</Slides>
  <Notes>23</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24</vt:i4>
      </vt:variant>
    </vt:vector>
  </HeadingPairs>
  <TitlesOfParts>
    <vt:vector size="38" baseType="lpstr">
      <vt:lpstr>AR P丸ゴシック体E</vt:lpstr>
      <vt:lpstr>BIZ UDPゴシック</vt:lpstr>
      <vt:lpstr>HGP明朝E</vt:lpstr>
      <vt:lpstr>ＭＳ Ｐゴシック</vt:lpstr>
      <vt:lpstr>ＭＳ Ｐゴシック</vt:lpstr>
      <vt:lpstr>ＭＳ Ｐ明朝</vt:lpstr>
      <vt:lpstr>ＭＳ Ｐ明朝</vt:lpstr>
      <vt:lpstr>ＭＳ ゴシック</vt:lpstr>
      <vt:lpstr>メイリオ</vt:lpstr>
      <vt:lpstr>游ゴシック</vt:lpstr>
      <vt:lpstr>游ゴシック Light</vt:lpstr>
      <vt:lpstr>Arial</vt:lpstr>
      <vt:lpstr>Wingdings</vt:lpstr>
      <vt:lpstr>Office テーマ</vt:lpstr>
      <vt:lpstr>PowerPoint プレゼンテーション</vt:lpstr>
      <vt:lpstr>年次基金と恒久基金</vt:lpstr>
      <vt:lpstr>年次基金の寄付分類</vt:lpstr>
      <vt:lpstr>認　証</vt:lpstr>
      <vt:lpstr>認　証</vt:lpstr>
      <vt:lpstr>認　証</vt:lpstr>
      <vt:lpstr>恒久基金</vt:lpstr>
      <vt:lpstr>恒久基金の寄付分類と認証</vt:lpstr>
      <vt:lpstr>恒久基金</vt:lpstr>
      <vt:lpstr>恒久基金</vt:lpstr>
      <vt:lpstr>恒久基金</vt:lpstr>
      <vt:lpstr>大口寄付</vt:lpstr>
      <vt:lpstr>大口寄付</vt:lpstr>
      <vt:lpstr>法人寄付</vt:lpstr>
      <vt:lpstr>PowerPoint プレゼンテーション</vt:lpstr>
      <vt:lpstr>PowerPoint プレゼンテーション</vt:lpstr>
      <vt:lpstr>PowerPoint プレゼンテーション</vt:lpstr>
      <vt:lpstr>P　H　S</vt:lpstr>
      <vt:lpstr>寄付者について</vt:lpstr>
      <vt:lpstr>寄付者について</vt:lpstr>
      <vt:lpstr>寄付者について</vt:lpstr>
      <vt:lpstr> 地区の寄付実績 「年次基金寄付実績」 </vt:lpstr>
      <vt:lpstr> 地区の寄付実績 「ポリオプラス基金寄付実績」 </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CHIKAKO,武志 大川</dc:creator>
  <cp:lastModifiedBy>CHIKAKO DEMURA</cp:lastModifiedBy>
  <cp:revision>12</cp:revision>
  <dcterms:created xsi:type="dcterms:W3CDTF">2025-02-12T07:44:36Z</dcterms:created>
  <dcterms:modified xsi:type="dcterms:W3CDTF">2025-02-27T08:27:13Z</dcterms:modified>
</cp:coreProperties>
</file>