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15" r:id="rId2"/>
    <p:sldMasterId id="2147483767" r:id="rId3"/>
  </p:sldMasterIdLst>
  <p:notesMasterIdLst>
    <p:notesMasterId r:id="rId24"/>
  </p:notesMasterIdLst>
  <p:handoutMasterIdLst>
    <p:handoutMasterId r:id="rId25"/>
  </p:handoutMasterIdLst>
  <p:sldIdLst>
    <p:sldId id="1012" r:id="rId4"/>
    <p:sldId id="1014" r:id="rId5"/>
    <p:sldId id="1021" r:id="rId6"/>
    <p:sldId id="1017" r:id="rId7"/>
    <p:sldId id="1028" r:id="rId8"/>
    <p:sldId id="1023" r:id="rId9"/>
    <p:sldId id="1016" r:id="rId10"/>
    <p:sldId id="1029" r:id="rId11"/>
    <p:sldId id="1026" r:id="rId12"/>
    <p:sldId id="1027" r:id="rId13"/>
    <p:sldId id="1030" r:id="rId14"/>
    <p:sldId id="1013" r:id="rId15"/>
    <p:sldId id="331" r:id="rId16"/>
    <p:sldId id="334" r:id="rId17"/>
    <p:sldId id="332" r:id="rId18"/>
    <p:sldId id="335" r:id="rId19"/>
    <p:sldId id="336" r:id="rId20"/>
    <p:sldId id="337" r:id="rId21"/>
    <p:sldId id="333" r:id="rId22"/>
    <p:sldId id="338" r:id="rId2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DEMURA CHIKAKO" initials="DC" lastIdx="2" clrIdx="1">
    <p:extLst>
      <p:ext uri="{19B8F6BF-5375-455C-9EA6-DF929625EA0E}">
        <p15:presenceInfo xmlns:p15="http://schemas.microsoft.com/office/powerpoint/2012/main" userId="555efbd5c8b9967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000066"/>
    <a:srgbClr val="0000FF"/>
    <a:srgbClr val="FFFF66"/>
    <a:srgbClr val="33CCFF"/>
    <a:srgbClr val="66FFFF"/>
    <a:srgbClr val="66FF99"/>
    <a:srgbClr val="FF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618944-C0B5-B8BE-8819-C1E831B12C65}" v="2" dt="2025-02-26T05:29:14.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77" autoAdjust="0"/>
    <p:restoredTop sz="81340" autoAdjust="0"/>
  </p:normalViewPr>
  <p:slideViewPr>
    <p:cSldViewPr snapToGrid="0">
      <p:cViewPr varScale="1">
        <p:scale>
          <a:sx n="78" d="100"/>
          <a:sy n="78" d="100"/>
        </p:scale>
        <p:origin x="1080" y="4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3B5279-C4FB-48DA-8518-3533FE0F3E2A}" type="doc">
      <dgm:prSet loTypeId="urn:microsoft.com/office/officeart/2009/3/layout/BlockDescendingList" loCatId="list" qsTypeId="urn:microsoft.com/office/officeart/2005/8/quickstyle/simple1" qsCatId="simple" csTypeId="urn:microsoft.com/office/officeart/2005/8/colors/accent1_2" csCatId="accent1" phldr="1"/>
      <dgm:spPr/>
      <dgm:t>
        <a:bodyPr/>
        <a:lstStyle/>
        <a:p>
          <a:endParaRPr kumimoji="1" lang="ja-JP" altLang="en-US"/>
        </a:p>
      </dgm:t>
    </dgm:pt>
    <dgm:pt modelId="{6983CFA5-7EC2-43F4-8D76-96E8CE5C65D8}">
      <dgm:prSet phldrT="[テキスト]" phldr="1"/>
      <dgm:spPr>
        <a:solidFill>
          <a:srgbClr val="17458F"/>
        </a:solidFill>
      </dgm:spPr>
      <dgm:t>
        <a:bodyPr/>
        <a:lstStyle/>
        <a:p>
          <a:endParaRPr kumimoji="1" lang="ja-JP" altLang="en-US" dirty="0"/>
        </a:p>
      </dgm:t>
    </dgm:pt>
    <dgm:pt modelId="{8B971825-116D-49E3-B457-043D0BB503B7}" type="parTrans" cxnId="{17C28753-E547-413F-B305-9F7ED3D7434C}">
      <dgm:prSet/>
      <dgm:spPr/>
      <dgm:t>
        <a:bodyPr/>
        <a:lstStyle/>
        <a:p>
          <a:endParaRPr kumimoji="1" lang="ja-JP" altLang="en-US"/>
        </a:p>
      </dgm:t>
    </dgm:pt>
    <dgm:pt modelId="{5D9E2512-319B-45DC-B542-0F7E9C5530B0}" type="sibTrans" cxnId="{17C28753-E547-413F-B305-9F7ED3D7434C}">
      <dgm:prSet/>
      <dgm:spPr/>
      <dgm:t>
        <a:bodyPr/>
        <a:lstStyle/>
        <a:p>
          <a:endParaRPr kumimoji="1" lang="ja-JP" altLang="en-US"/>
        </a:p>
      </dgm:t>
    </dgm:pt>
    <dgm:pt modelId="{F30177FF-DAB4-4B21-95C0-B7CF3D950220}">
      <dgm:prSet phldrT="[テキスト]" phldr="1"/>
      <dgm:spPr/>
      <dgm:t>
        <a:bodyPr/>
        <a:lstStyle/>
        <a:p>
          <a:endParaRPr kumimoji="1" lang="ja-JP" altLang="en-US" dirty="0"/>
        </a:p>
      </dgm:t>
    </dgm:pt>
    <dgm:pt modelId="{72CBE5A8-D8E8-4960-B1F9-9D01822E226A}" type="sibTrans" cxnId="{653A2DDE-C022-4243-9C3F-3B743C1A0904}">
      <dgm:prSet/>
      <dgm:spPr/>
      <dgm:t>
        <a:bodyPr/>
        <a:lstStyle/>
        <a:p>
          <a:endParaRPr kumimoji="1" lang="ja-JP" altLang="en-US"/>
        </a:p>
      </dgm:t>
    </dgm:pt>
    <dgm:pt modelId="{3787EFB3-F547-425B-BBCD-DBD7F6E27F99}" type="parTrans" cxnId="{653A2DDE-C022-4243-9C3F-3B743C1A0904}">
      <dgm:prSet/>
      <dgm:spPr/>
      <dgm:t>
        <a:bodyPr/>
        <a:lstStyle/>
        <a:p>
          <a:endParaRPr kumimoji="1" lang="ja-JP" altLang="en-US"/>
        </a:p>
      </dgm:t>
    </dgm:pt>
    <dgm:pt modelId="{ACE8825D-2E46-4EC0-B7FF-47DCA084F69B}">
      <dgm:prSet phldrT="[テキスト]" phldr="1"/>
      <dgm:spPr>
        <a:solidFill>
          <a:srgbClr val="17458F"/>
        </a:solidFill>
      </dgm:spPr>
      <dgm:t>
        <a:bodyPr/>
        <a:lstStyle/>
        <a:p>
          <a:endParaRPr kumimoji="1" lang="ja-JP" altLang="en-US" dirty="0">
            <a:solidFill>
              <a:srgbClr val="17458F"/>
            </a:solidFill>
          </a:endParaRPr>
        </a:p>
      </dgm:t>
    </dgm:pt>
    <dgm:pt modelId="{8EB0F0E4-B64F-4896-B1D1-408C09A590B7}" type="sibTrans" cxnId="{6C2DAC1B-B31B-492E-8120-A79C1C4A3169}">
      <dgm:prSet/>
      <dgm:spPr/>
      <dgm:t>
        <a:bodyPr/>
        <a:lstStyle/>
        <a:p>
          <a:endParaRPr kumimoji="1" lang="ja-JP" altLang="en-US"/>
        </a:p>
      </dgm:t>
    </dgm:pt>
    <dgm:pt modelId="{EC5FD9D3-E3C3-4737-910D-6B776A145577}" type="parTrans" cxnId="{6C2DAC1B-B31B-492E-8120-A79C1C4A3169}">
      <dgm:prSet/>
      <dgm:spPr/>
      <dgm:t>
        <a:bodyPr/>
        <a:lstStyle/>
        <a:p>
          <a:endParaRPr kumimoji="1" lang="ja-JP" altLang="en-US"/>
        </a:p>
      </dgm:t>
    </dgm:pt>
    <dgm:pt modelId="{83277C0D-A8AF-4826-ADE5-7125452114B0}">
      <dgm:prSet phldrT="[テキスト]" phldr="1"/>
      <dgm:spPr/>
      <dgm:t>
        <a:bodyPr/>
        <a:lstStyle/>
        <a:p>
          <a:endParaRPr kumimoji="1" lang="ja-JP" altLang="en-US" dirty="0"/>
        </a:p>
      </dgm:t>
    </dgm:pt>
    <dgm:pt modelId="{64B7F99F-084E-4C36-B067-6473E283F989}" type="sibTrans" cxnId="{2618282C-A058-4F12-A412-E51C3A58D0F0}">
      <dgm:prSet/>
      <dgm:spPr/>
      <dgm:t>
        <a:bodyPr/>
        <a:lstStyle/>
        <a:p>
          <a:endParaRPr kumimoji="1" lang="ja-JP" altLang="en-US"/>
        </a:p>
      </dgm:t>
    </dgm:pt>
    <dgm:pt modelId="{4ED593E1-9B80-4BDB-B7CE-B694B15783FA}" type="parTrans" cxnId="{2618282C-A058-4F12-A412-E51C3A58D0F0}">
      <dgm:prSet/>
      <dgm:spPr/>
      <dgm:t>
        <a:bodyPr/>
        <a:lstStyle/>
        <a:p>
          <a:endParaRPr kumimoji="1" lang="ja-JP" altLang="en-US"/>
        </a:p>
      </dgm:t>
    </dgm:pt>
    <dgm:pt modelId="{21983980-FFEA-4584-A6A3-3BB10D277611}" type="pres">
      <dgm:prSet presAssocID="{1B3B5279-C4FB-48DA-8518-3533FE0F3E2A}" presName="Name0" presStyleCnt="0">
        <dgm:presLayoutVars>
          <dgm:chMax val="7"/>
          <dgm:chPref val="7"/>
          <dgm:dir/>
          <dgm:animLvl val="lvl"/>
        </dgm:presLayoutVars>
      </dgm:prSet>
      <dgm:spPr/>
    </dgm:pt>
    <dgm:pt modelId="{DAA61A8A-67AB-4E38-B15F-E9A5FC95126B}" type="pres">
      <dgm:prSet presAssocID="{6983CFA5-7EC2-43F4-8D76-96E8CE5C65D8}" presName="parentText_1" presStyleLbl="node1" presStyleIdx="0" presStyleCnt="2">
        <dgm:presLayoutVars>
          <dgm:chMax val="1"/>
          <dgm:chPref val="1"/>
          <dgm:bulletEnabled val="1"/>
        </dgm:presLayoutVars>
      </dgm:prSet>
      <dgm:spPr/>
    </dgm:pt>
    <dgm:pt modelId="{CA539472-92BE-4088-B041-3C01DA9E4BDE}" type="pres">
      <dgm:prSet presAssocID="{6983CFA5-7EC2-43F4-8D76-96E8CE5C65D8}" presName="childText_1" presStyleLbl="node1" presStyleIdx="0" presStyleCnt="2" custScaleX="182395" custScaleY="122257">
        <dgm:presLayoutVars>
          <dgm:chMax val="0"/>
          <dgm:chPref val="0"/>
          <dgm:bulletEnabled val="1"/>
        </dgm:presLayoutVars>
      </dgm:prSet>
      <dgm:spPr/>
    </dgm:pt>
    <dgm:pt modelId="{C3A8BAAF-E043-4FE5-A53E-23F7AE9538C3}" type="pres">
      <dgm:prSet presAssocID="{6983CFA5-7EC2-43F4-8D76-96E8CE5C65D8}" presName="accentShape_1" presStyleCnt="0"/>
      <dgm:spPr/>
    </dgm:pt>
    <dgm:pt modelId="{0B54FF2E-C9C1-4E0F-A34D-F49AD5FF328D}" type="pres">
      <dgm:prSet presAssocID="{6983CFA5-7EC2-43F4-8D76-96E8CE5C65D8}" presName="imageRepeatNode" presStyleLbl="node1" presStyleIdx="0" presStyleCnt="2" custScaleY="124076" custLinFactNeighborX="-35282"/>
      <dgm:spPr/>
    </dgm:pt>
    <dgm:pt modelId="{7EF69CEF-5147-4519-BB16-0B04731F4E58}" type="pres">
      <dgm:prSet presAssocID="{ACE8825D-2E46-4EC0-B7FF-47DCA084F69B}" presName="parentText_2" presStyleLbl="node1" presStyleIdx="0" presStyleCnt="2">
        <dgm:presLayoutVars>
          <dgm:chMax val="1"/>
          <dgm:chPref val="1"/>
          <dgm:bulletEnabled val="1"/>
        </dgm:presLayoutVars>
      </dgm:prSet>
      <dgm:spPr/>
    </dgm:pt>
    <dgm:pt modelId="{819051F7-D69B-4186-9BF7-A80413E8ECA1}" type="pres">
      <dgm:prSet presAssocID="{ACE8825D-2E46-4EC0-B7FF-47DCA084F69B}" presName="childText_2" presStyleLbl="node2" presStyleIdx="0" presStyleCnt="0">
        <dgm:presLayoutVars>
          <dgm:chMax val="0"/>
          <dgm:chPref val="0"/>
          <dgm:bulletEnabled val="1"/>
        </dgm:presLayoutVars>
      </dgm:prSet>
      <dgm:spPr/>
    </dgm:pt>
    <dgm:pt modelId="{69C933ED-6CEE-49F5-97F1-E79CA0468775}" type="pres">
      <dgm:prSet presAssocID="{ACE8825D-2E46-4EC0-B7FF-47DCA084F69B}" presName="accentShape_2" presStyleCnt="0"/>
      <dgm:spPr/>
    </dgm:pt>
    <dgm:pt modelId="{038CD941-316A-4FD5-91F0-27A64A8B5DAA}" type="pres">
      <dgm:prSet presAssocID="{ACE8825D-2E46-4EC0-B7FF-47DCA084F69B}" presName="imageRepeatNode" presStyleLbl="node1" presStyleIdx="1" presStyleCnt="2" custFlipVert="0" custScaleY="3175" custLinFactNeighborX="1203" custLinFactNeighborY="61962"/>
      <dgm:spPr/>
    </dgm:pt>
  </dgm:ptLst>
  <dgm:cxnLst>
    <dgm:cxn modelId="{3AE40C17-85BB-4152-A3B0-BC6DB18E98BB}" type="presOf" srcId="{ACE8825D-2E46-4EC0-B7FF-47DCA084F69B}" destId="{038CD941-316A-4FD5-91F0-27A64A8B5DAA}" srcOrd="1" destOrd="0" presId="urn:microsoft.com/office/officeart/2009/3/layout/BlockDescendingList"/>
    <dgm:cxn modelId="{6C2DAC1B-B31B-492E-8120-A79C1C4A3169}" srcId="{1B3B5279-C4FB-48DA-8518-3533FE0F3E2A}" destId="{ACE8825D-2E46-4EC0-B7FF-47DCA084F69B}" srcOrd="1" destOrd="0" parTransId="{EC5FD9D3-E3C3-4737-910D-6B776A145577}" sibTransId="{8EB0F0E4-B64F-4896-B1D1-408C09A590B7}"/>
    <dgm:cxn modelId="{2618282C-A058-4F12-A412-E51C3A58D0F0}" srcId="{6983CFA5-7EC2-43F4-8D76-96E8CE5C65D8}" destId="{83277C0D-A8AF-4826-ADE5-7125452114B0}" srcOrd="0" destOrd="0" parTransId="{4ED593E1-9B80-4BDB-B7CE-B694B15783FA}" sibTransId="{64B7F99F-084E-4C36-B067-6473E283F989}"/>
    <dgm:cxn modelId="{17C28753-E547-413F-B305-9F7ED3D7434C}" srcId="{1B3B5279-C4FB-48DA-8518-3533FE0F3E2A}" destId="{6983CFA5-7EC2-43F4-8D76-96E8CE5C65D8}" srcOrd="0" destOrd="0" parTransId="{8B971825-116D-49E3-B457-043D0BB503B7}" sibTransId="{5D9E2512-319B-45DC-B542-0F7E9C5530B0}"/>
    <dgm:cxn modelId="{0D986886-5699-4944-B33F-980F4FD15A48}" type="presOf" srcId="{6983CFA5-7EC2-43F4-8D76-96E8CE5C65D8}" destId="{DAA61A8A-67AB-4E38-B15F-E9A5FC95126B}" srcOrd="0" destOrd="0" presId="urn:microsoft.com/office/officeart/2009/3/layout/BlockDescendingList"/>
    <dgm:cxn modelId="{30C483A3-036B-4ECA-BEE1-4DF379A07E8B}" type="presOf" srcId="{83277C0D-A8AF-4826-ADE5-7125452114B0}" destId="{CA539472-92BE-4088-B041-3C01DA9E4BDE}" srcOrd="0" destOrd="0" presId="urn:microsoft.com/office/officeart/2009/3/layout/BlockDescendingList"/>
    <dgm:cxn modelId="{71F60EAF-3731-4E4E-AE19-2D62FAD924E9}" type="presOf" srcId="{1B3B5279-C4FB-48DA-8518-3533FE0F3E2A}" destId="{21983980-FFEA-4584-A6A3-3BB10D277611}" srcOrd="0" destOrd="0" presId="urn:microsoft.com/office/officeart/2009/3/layout/BlockDescendingList"/>
    <dgm:cxn modelId="{653A2DDE-C022-4243-9C3F-3B743C1A0904}" srcId="{ACE8825D-2E46-4EC0-B7FF-47DCA084F69B}" destId="{F30177FF-DAB4-4B21-95C0-B7CF3D950220}" srcOrd="0" destOrd="0" parTransId="{3787EFB3-F547-425B-BBCD-DBD7F6E27F99}" sibTransId="{72CBE5A8-D8E8-4960-B1F9-9D01822E226A}"/>
    <dgm:cxn modelId="{952945F0-4A09-406A-B7B6-804A52E6FA1C}" type="presOf" srcId="{6983CFA5-7EC2-43F4-8D76-96E8CE5C65D8}" destId="{0B54FF2E-C9C1-4E0F-A34D-F49AD5FF328D}" srcOrd="1" destOrd="0" presId="urn:microsoft.com/office/officeart/2009/3/layout/BlockDescendingList"/>
    <dgm:cxn modelId="{6C0ABAF4-FB97-4205-BC02-6BD60EBDAB0F}" type="presOf" srcId="{F30177FF-DAB4-4B21-95C0-B7CF3D950220}" destId="{819051F7-D69B-4186-9BF7-A80413E8ECA1}" srcOrd="0" destOrd="0" presId="urn:microsoft.com/office/officeart/2009/3/layout/BlockDescendingList"/>
    <dgm:cxn modelId="{2F2D38FC-EC5E-4B02-8F2E-AEDB81C46AC2}" type="presOf" srcId="{ACE8825D-2E46-4EC0-B7FF-47DCA084F69B}" destId="{7EF69CEF-5147-4519-BB16-0B04731F4E58}" srcOrd="0" destOrd="0" presId="urn:microsoft.com/office/officeart/2009/3/layout/BlockDescendingList"/>
    <dgm:cxn modelId="{DB2F34AD-2871-43CC-B1BF-A3F9B2CFA7C0}" type="presParOf" srcId="{21983980-FFEA-4584-A6A3-3BB10D277611}" destId="{DAA61A8A-67AB-4E38-B15F-E9A5FC95126B}" srcOrd="0" destOrd="0" presId="urn:microsoft.com/office/officeart/2009/3/layout/BlockDescendingList"/>
    <dgm:cxn modelId="{24BEE684-442D-4899-86A6-941AA252F3D2}" type="presParOf" srcId="{21983980-FFEA-4584-A6A3-3BB10D277611}" destId="{CA539472-92BE-4088-B041-3C01DA9E4BDE}" srcOrd="1" destOrd="0" presId="urn:microsoft.com/office/officeart/2009/3/layout/BlockDescendingList"/>
    <dgm:cxn modelId="{92530477-AF8D-44FF-8974-E522F60AD735}" type="presParOf" srcId="{21983980-FFEA-4584-A6A3-3BB10D277611}" destId="{C3A8BAAF-E043-4FE5-A53E-23F7AE9538C3}" srcOrd="2" destOrd="0" presId="urn:microsoft.com/office/officeart/2009/3/layout/BlockDescendingList"/>
    <dgm:cxn modelId="{682FC10C-F2D6-4C7B-8710-8981E1B376F5}" type="presParOf" srcId="{C3A8BAAF-E043-4FE5-A53E-23F7AE9538C3}" destId="{0B54FF2E-C9C1-4E0F-A34D-F49AD5FF328D}" srcOrd="0" destOrd="0" presId="urn:microsoft.com/office/officeart/2009/3/layout/BlockDescendingList"/>
    <dgm:cxn modelId="{A1554FDC-660C-442C-ADF8-2A1E9F872B33}" type="presParOf" srcId="{21983980-FFEA-4584-A6A3-3BB10D277611}" destId="{7EF69CEF-5147-4519-BB16-0B04731F4E58}" srcOrd="3" destOrd="0" presId="urn:microsoft.com/office/officeart/2009/3/layout/BlockDescendingList"/>
    <dgm:cxn modelId="{F6435AAD-C5D2-46C8-92FB-AC0ABC862F8C}" type="presParOf" srcId="{21983980-FFEA-4584-A6A3-3BB10D277611}" destId="{819051F7-D69B-4186-9BF7-A80413E8ECA1}" srcOrd="4" destOrd="0" presId="urn:microsoft.com/office/officeart/2009/3/layout/BlockDescendingList"/>
    <dgm:cxn modelId="{E5E2D98D-D5E2-4D57-8AE8-DAD90B750A8F}" type="presParOf" srcId="{21983980-FFEA-4584-A6A3-3BB10D277611}" destId="{69C933ED-6CEE-49F5-97F1-E79CA0468775}" srcOrd="5" destOrd="0" presId="urn:microsoft.com/office/officeart/2009/3/layout/BlockDescendingList"/>
    <dgm:cxn modelId="{E5D98A9B-20BD-4E5F-9F75-FD124383D974}" type="presParOf" srcId="{69C933ED-6CEE-49F5-97F1-E79CA0468775}" destId="{038CD941-316A-4FD5-91F0-27A64A8B5DAA}" srcOrd="0" destOrd="0" presId="urn:microsoft.com/office/officeart/2009/3/layout/BlockDescending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CD941-316A-4FD5-91F0-27A64A8B5DAA}">
      <dsp:nvSpPr>
        <dsp:cNvPr id="0" name=""/>
        <dsp:cNvSpPr/>
      </dsp:nvSpPr>
      <dsp:spPr>
        <a:xfrm>
          <a:off x="1522650" y="3216597"/>
          <a:ext cx="1051546" cy="74188"/>
        </a:xfrm>
        <a:prstGeom prst="rect">
          <a:avLst/>
        </a:prstGeom>
        <a:solidFill>
          <a:srgbClr val="1745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0" rIns="28575" bIns="6350" numCol="1" spcCol="1270" anchor="ctr" anchorCtr="0">
          <a:noAutofit/>
        </a:bodyPr>
        <a:lstStyle/>
        <a:p>
          <a:pPr marL="0" lvl="0" indent="0" algn="r" defTabSz="222250">
            <a:lnSpc>
              <a:spcPct val="90000"/>
            </a:lnSpc>
            <a:spcBef>
              <a:spcPct val="0"/>
            </a:spcBef>
            <a:spcAft>
              <a:spcPct val="35000"/>
            </a:spcAft>
            <a:buNone/>
          </a:pPr>
          <a:endParaRPr kumimoji="1" lang="ja-JP" altLang="en-US" sz="500" kern="1200" dirty="0">
            <a:solidFill>
              <a:srgbClr val="17458F"/>
            </a:solidFill>
          </a:endParaRPr>
        </a:p>
      </dsp:txBody>
      <dsp:txXfrm rot="16200000">
        <a:off x="2396742" y="3112925"/>
        <a:ext cx="66058" cy="273402"/>
      </dsp:txXfrm>
    </dsp:sp>
    <dsp:sp modelId="{0B54FF2E-C9C1-4E0F-A34D-F49AD5FF328D}">
      <dsp:nvSpPr>
        <dsp:cNvPr id="0" name=""/>
        <dsp:cNvSpPr/>
      </dsp:nvSpPr>
      <dsp:spPr>
        <a:xfrm>
          <a:off x="0" y="1"/>
          <a:ext cx="1051546" cy="3293741"/>
        </a:xfrm>
        <a:prstGeom prst="rect">
          <a:avLst/>
        </a:prstGeom>
        <a:solidFill>
          <a:srgbClr val="1745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91440" bIns="20320" numCol="1" spcCol="1270" anchor="ctr" anchorCtr="0">
          <a:noAutofit/>
        </a:bodyPr>
        <a:lstStyle/>
        <a:p>
          <a:pPr marL="0" lvl="0" indent="0" algn="r" defTabSz="711200">
            <a:lnSpc>
              <a:spcPct val="90000"/>
            </a:lnSpc>
            <a:spcBef>
              <a:spcPct val="0"/>
            </a:spcBef>
            <a:spcAft>
              <a:spcPct val="35000"/>
            </a:spcAft>
            <a:buNone/>
          </a:pPr>
          <a:endParaRPr kumimoji="1" lang="ja-JP" altLang="en-US" sz="1600" kern="1200" dirty="0"/>
        </a:p>
      </dsp:txBody>
      <dsp:txXfrm rot="16200000">
        <a:off x="-383633" y="1154055"/>
        <a:ext cx="2581509" cy="273402"/>
      </dsp:txXfrm>
    </dsp:sp>
    <dsp:sp modelId="{CA539472-92BE-4088-B041-3C01DA9E4BDE}">
      <dsp:nvSpPr>
        <dsp:cNvPr id="0" name=""/>
        <dsp:cNvSpPr/>
      </dsp:nvSpPr>
      <dsp:spPr>
        <a:xfrm>
          <a:off x="53590" y="22720"/>
          <a:ext cx="1361758" cy="32611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kumimoji="1" lang="ja-JP" altLang="en-US" sz="2200" kern="1200" dirty="0"/>
        </a:p>
      </dsp:txBody>
      <dsp:txXfrm>
        <a:off x="53590" y="22720"/>
        <a:ext cx="1361758" cy="3261106"/>
      </dsp:txXfrm>
    </dsp:sp>
    <dsp:sp modelId="{819051F7-D69B-4186-9BF7-A80413E8ECA1}">
      <dsp:nvSpPr>
        <dsp:cNvPr id="0" name=""/>
        <dsp:cNvSpPr/>
      </dsp:nvSpPr>
      <dsp:spPr>
        <a:xfrm>
          <a:off x="1510000" y="637520"/>
          <a:ext cx="746598" cy="234946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endParaRPr kumimoji="1" lang="ja-JP" altLang="en-US" sz="1300" kern="1200" dirty="0"/>
        </a:p>
      </dsp:txBody>
      <dsp:txXfrm>
        <a:off x="1510000" y="637520"/>
        <a:ext cx="746598" cy="2349463"/>
      </dsp:txXfrm>
    </dsp:sp>
  </dsp:spTree>
</dsp:drawing>
</file>

<file path=ppt/diagrams/layout1.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66FF624-EC2E-3A4D-AB1C-0844B95BDE24}"/>
              </a:ext>
            </a:extLst>
          </p:cNvPr>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A942B7B6-032E-934C-9EBF-7600762A0093}"/>
              </a:ext>
            </a:extLst>
          </p:cNvPr>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CE4F0F9B-5213-7940-BB20-F42C59573E16}" type="datetimeFigureOut">
              <a:rPr kumimoji="1" lang="ja-JP" altLang="en-US" smtClean="0"/>
              <a:t>2025/2/27</a:t>
            </a:fld>
            <a:endParaRPr kumimoji="1" lang="ja-JP" altLang="en-US"/>
          </a:p>
        </p:txBody>
      </p:sp>
      <p:sp>
        <p:nvSpPr>
          <p:cNvPr id="4" name="フッター プレースホルダー 3">
            <a:extLst>
              <a:ext uri="{FF2B5EF4-FFF2-40B4-BE49-F238E27FC236}">
                <a16:creationId xmlns:a16="http://schemas.microsoft.com/office/drawing/2014/main" id="{D6BDA0BB-FD53-7545-85CE-FDA1F88BA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2C4C5C79-ADCA-444E-960F-20360C8CBB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6E402-0789-2641-A21F-D06A4F13FFFA}" type="slidenum">
              <a:rPr kumimoji="1" lang="ja-JP" altLang="en-US" smtClean="0"/>
              <a:t>‹#›</a:t>
            </a:fld>
            <a:endParaRPr kumimoji="1" lang="ja-JP" altLang="en-US"/>
          </a:p>
        </p:txBody>
      </p:sp>
    </p:spTree>
    <p:extLst>
      <p:ext uri="{BB962C8B-B14F-4D97-AF65-F5344CB8AC3E}">
        <p14:creationId xmlns:p14="http://schemas.microsoft.com/office/powerpoint/2010/main" val="1796770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311B21E8-F302-46B2-B50D-B1FD627BB998}" type="datetimeFigureOut">
              <a:rPr kumimoji="1" lang="ja-JP" altLang="en-US" smtClean="0"/>
              <a:t>2025/2/27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CCB4D-9246-40FD-AE72-F6845A6D4D06}" type="slidenum">
              <a:rPr kumimoji="1" lang="ja-JP" altLang="en-US" smtClean="0"/>
              <a:t>‹#›</a:t>
            </a:fld>
            <a:endParaRPr kumimoji="1" lang="ja-JP" altLang="en-US"/>
          </a:p>
        </p:txBody>
      </p:sp>
    </p:spTree>
    <p:extLst>
      <p:ext uri="{BB962C8B-B14F-4D97-AF65-F5344CB8AC3E}">
        <p14:creationId xmlns:p14="http://schemas.microsoft.com/office/powerpoint/2010/main" val="21033470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44DB0C-583B-4B56-99D2-ED1F4E35328F}" type="slidenum">
              <a:rPr kumimoji="1" lang="ja-JP" altLang="en-US" smtClean="0"/>
              <a:t>1</a:t>
            </a:fld>
            <a:endParaRPr kumimoji="1" lang="ja-JP" altLang="en-US"/>
          </a:p>
        </p:txBody>
      </p:sp>
    </p:spTree>
    <p:extLst>
      <p:ext uri="{BB962C8B-B14F-4D97-AF65-F5344CB8AC3E}">
        <p14:creationId xmlns:p14="http://schemas.microsoft.com/office/powerpoint/2010/main" val="423179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こちらは蘭越ロータリクラブと苫小牧東ロータリークラブの募金の様子です。</a:t>
            </a:r>
          </a:p>
        </p:txBody>
      </p:sp>
      <p:sp>
        <p:nvSpPr>
          <p:cNvPr id="4" name="スライド番号プレースホルダー 3"/>
          <p:cNvSpPr>
            <a:spLocks noGrp="1"/>
          </p:cNvSpPr>
          <p:nvPr>
            <p:ph type="sldNum" sz="quarter" idx="5"/>
          </p:nvPr>
        </p:nvSpPr>
        <p:spPr/>
        <p:txBody>
          <a:bodyPr/>
          <a:lstStyle/>
          <a:p>
            <a:fld id="{7D9CCB4D-9246-40FD-AE72-F6845A6D4D06}" type="slidenum">
              <a:rPr kumimoji="1" lang="ja-JP" altLang="en-US" smtClean="0"/>
              <a:t>10</a:t>
            </a:fld>
            <a:endParaRPr kumimoji="1" lang="ja-JP" altLang="en-US"/>
          </a:p>
        </p:txBody>
      </p:sp>
    </p:spTree>
    <p:extLst>
      <p:ext uri="{BB962C8B-B14F-4D97-AF65-F5344CB8AC3E}">
        <p14:creationId xmlns:p14="http://schemas.microsoft.com/office/powerpoint/2010/main" val="141168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i="0" u="none" strike="noStrike" cap="none" dirty="0">
                <a:solidFill>
                  <a:srgbClr val="DA1A5A"/>
                </a:solidFill>
                <a:latin typeface="MS PGothic"/>
                <a:ea typeface="MS PGothic"/>
                <a:cs typeface="MS PGothic"/>
                <a:sym typeface="MS PGothic"/>
              </a:rPr>
              <a:t>ここでお願いです！</a:t>
            </a:r>
            <a:r>
              <a:rPr lang="en-US" altLang="ja-JP" sz="1200" i="0" u="none" strike="noStrike" cap="none" dirty="0">
                <a:solidFill>
                  <a:srgbClr val="DA1A5A"/>
                </a:solidFill>
                <a:latin typeface="MS PGothic"/>
                <a:ea typeface="MS PGothic"/>
                <a:cs typeface="MS PGothic"/>
                <a:sym typeface="MS PGothic"/>
              </a:rPr>
              <a:t>2023</a:t>
            </a:r>
            <a:r>
              <a:rPr lang="ja-JP" altLang="en-US" sz="1200" i="0" u="none" strike="noStrike" cap="none" dirty="0">
                <a:solidFill>
                  <a:srgbClr val="DA1A5A"/>
                </a:solidFill>
                <a:latin typeface="MS PGothic"/>
                <a:ea typeface="MS PGothic"/>
                <a:cs typeface="MS PGothic"/>
                <a:sym typeface="MS PGothic"/>
              </a:rPr>
              <a:t>年から</a:t>
            </a:r>
            <a:r>
              <a:rPr lang="en-US" altLang="ja-JP" sz="1200" i="0" u="none" strike="noStrike" cap="none" dirty="0">
                <a:solidFill>
                  <a:srgbClr val="DA1A5A"/>
                </a:solidFill>
                <a:latin typeface="MS PGothic"/>
                <a:ea typeface="MS PGothic"/>
                <a:cs typeface="MS PGothic"/>
                <a:sym typeface="MS PGothic"/>
              </a:rPr>
              <a:t>PPS</a:t>
            </a:r>
            <a:r>
              <a:rPr lang="ja-JP" altLang="en-US" sz="1200" i="0" u="none" strike="noStrike" cap="none" dirty="0">
                <a:solidFill>
                  <a:srgbClr val="DA1A5A"/>
                </a:solidFill>
                <a:latin typeface="MS PGothic"/>
                <a:ea typeface="MS PGothic"/>
                <a:cs typeface="MS PGothic"/>
                <a:sym typeface="MS PGothic"/>
              </a:rPr>
              <a:t>の登録を募集しており現在</a:t>
            </a:r>
            <a:r>
              <a:rPr lang="en-US" altLang="ja-JP" sz="1200" i="0" u="none" strike="noStrike" cap="none" dirty="0">
                <a:solidFill>
                  <a:srgbClr val="DA1A5A"/>
                </a:solidFill>
                <a:latin typeface="MS PGothic"/>
                <a:ea typeface="MS PGothic"/>
                <a:cs typeface="MS PGothic"/>
                <a:sym typeface="MS PGothic"/>
              </a:rPr>
              <a:t>2510</a:t>
            </a:r>
            <a:r>
              <a:rPr lang="ja-JP" altLang="en-US" sz="1200" i="0" u="none" strike="noStrike" cap="none" dirty="0">
                <a:solidFill>
                  <a:srgbClr val="DA1A5A"/>
                </a:solidFill>
                <a:latin typeface="MS PGothic"/>
                <a:ea typeface="MS PGothic"/>
                <a:cs typeface="MS PGothic"/>
                <a:sym typeface="MS PGothic"/>
              </a:rPr>
              <a:t>地区では</a:t>
            </a:r>
            <a:r>
              <a:rPr lang="en-US" altLang="ja-JP" sz="1200" i="0" u="none" strike="noStrike" cap="none" dirty="0">
                <a:solidFill>
                  <a:srgbClr val="DA1A5A"/>
                </a:solidFill>
                <a:latin typeface="MS PGothic"/>
                <a:ea typeface="MS PGothic"/>
                <a:cs typeface="MS PGothic"/>
                <a:sym typeface="MS PGothic"/>
              </a:rPr>
              <a:t>13</a:t>
            </a:r>
            <a:r>
              <a:rPr lang="ja-JP" altLang="en-US" sz="1200" i="0" u="none" strike="noStrike" cap="none" dirty="0">
                <a:solidFill>
                  <a:srgbClr val="DA1A5A"/>
                </a:solidFill>
                <a:latin typeface="MS PGothic"/>
                <a:ea typeface="MS PGothic"/>
                <a:cs typeface="MS PGothic"/>
                <a:sym typeface="MS PGothic"/>
              </a:rPr>
              <a:t>名の参加をいただいております。目標は</a:t>
            </a:r>
            <a:r>
              <a:rPr lang="en-US" altLang="ja-JP" sz="1200" i="0" u="none" strike="noStrike" cap="none" dirty="0">
                <a:solidFill>
                  <a:srgbClr val="DA1A5A"/>
                </a:solidFill>
                <a:latin typeface="MS PGothic"/>
                <a:ea typeface="MS PGothic"/>
                <a:cs typeface="MS PGothic"/>
                <a:sym typeface="MS PGothic"/>
              </a:rPr>
              <a:t>25</a:t>
            </a:r>
            <a:r>
              <a:rPr lang="ja-JP" altLang="en-US" sz="1200" i="0" u="none" strike="noStrike" cap="none" dirty="0">
                <a:solidFill>
                  <a:srgbClr val="DA1A5A"/>
                </a:solidFill>
                <a:latin typeface="MS PGothic"/>
                <a:ea typeface="MS PGothic"/>
                <a:cs typeface="MS PGothic"/>
                <a:sym typeface="MS PGothic"/>
              </a:rPr>
              <a:t>名です。興味のある方は所属クラブの事務局担当者に確認していただけたらと思います。ぜひ、多くのご参加をお待ちしております。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D9CCB4D-9246-40FD-AE72-F6845A6D4D06}" type="slidenum">
              <a:rPr kumimoji="1" lang="ja-JP" altLang="en-US" smtClean="0"/>
              <a:t>11</a:t>
            </a:fld>
            <a:endParaRPr kumimoji="1" lang="ja-JP" altLang="en-US"/>
          </a:p>
        </p:txBody>
      </p:sp>
    </p:spTree>
    <p:extLst>
      <p:ext uri="{BB962C8B-B14F-4D97-AF65-F5344CB8AC3E}">
        <p14:creationId xmlns:p14="http://schemas.microsoft.com/office/powerpoint/2010/main" val="180841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44DB0C-583B-4B56-99D2-ED1F4E35328F}" type="slidenum">
              <a:rPr kumimoji="1" lang="ja-JP" altLang="en-US" smtClean="0"/>
              <a:t>12</a:t>
            </a:fld>
            <a:endParaRPr kumimoji="1" lang="ja-JP" altLang="en-US"/>
          </a:p>
        </p:txBody>
      </p:sp>
    </p:spTree>
    <p:extLst>
      <p:ext uri="{BB962C8B-B14F-4D97-AF65-F5344CB8AC3E}">
        <p14:creationId xmlns:p14="http://schemas.microsoft.com/office/powerpoint/2010/main" val="4231790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t>皆さん突然ですが、ロータリーカードをおもちでしょうか？またご存じでしょうか？初めて聞くと言う方もいらっしゃると思いますので、先ずは、何故ロータリーカードを推進するのか？です。その目的はただ１つ、「ポリオ根絶の為」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9644DB0C-583B-4B56-99D2-ED1F4E35328F}" type="slidenum">
              <a:rPr kumimoji="1" lang="ja-JP" altLang="en-US" smtClean="0"/>
              <a:t>13</a:t>
            </a:fld>
            <a:endParaRPr kumimoji="1" lang="ja-JP" altLang="en-US"/>
          </a:p>
        </p:txBody>
      </p:sp>
    </p:spTree>
    <p:extLst>
      <p:ext uri="{BB962C8B-B14F-4D97-AF65-F5344CB8AC3E}">
        <p14:creationId xmlns:p14="http://schemas.microsoft.com/office/powerpoint/2010/main" val="1960045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ja-JP" altLang="en-US" sz="1200" b="0" dirty="0">
                <a:latin typeface="+mn-ea"/>
                <a:ea typeface="+mn-ea"/>
              </a:rPr>
              <a:t>それでは、ロータリーカードが何故ポリオ根絶につながるのでしょうか？ロータリーカードとは、どの様な種類があるのでしょうか？ロータリーカードの取扱会社はオリコさんとダイナースさんがあります。オリコさんは、個人と法人で申込ができます。ダイナースさんは、クラブや委員会と個人で申込ができます。オリコさんの法人カードのみ利用金額の</a:t>
            </a:r>
            <a:r>
              <a:rPr lang="en-US" altLang="ja-JP" sz="1200" b="0" dirty="0">
                <a:latin typeface="+mn-ea"/>
                <a:ea typeface="+mn-ea"/>
              </a:rPr>
              <a:t>0.5</a:t>
            </a:r>
            <a:r>
              <a:rPr lang="ja-JP" altLang="en-US" sz="1200" b="0" dirty="0">
                <a:latin typeface="+mn-ea"/>
                <a:ea typeface="+mn-ea"/>
              </a:rPr>
              <a:t>％、それ以外のカードは利用金額の</a:t>
            </a:r>
            <a:r>
              <a:rPr lang="en-US" altLang="ja-JP" sz="1200" b="0" dirty="0">
                <a:latin typeface="+mn-ea"/>
                <a:ea typeface="+mn-ea"/>
              </a:rPr>
              <a:t>0.3</a:t>
            </a:r>
            <a:r>
              <a:rPr lang="ja-JP" altLang="en-US" sz="1200" b="0" dirty="0">
                <a:latin typeface="+mn-ea"/>
                <a:ea typeface="+mn-ea"/>
              </a:rPr>
              <a:t>％がポリオ根絶の資金になります。このポリオ根絶の為の資金は、ロータリークラブのポリオ根絶の理念に各カード会社さんが賛同し私達が本来得られるポイントから支払われるのではなく、各カード会社さんが負担しています。</a:t>
            </a:r>
          </a:p>
          <a:p>
            <a:pPr marL="0" lvl="0" indent="0" algn="l" rtl="0">
              <a:spcBef>
                <a:spcPts val="0"/>
              </a:spcBef>
              <a:spcAft>
                <a:spcPts val="0"/>
              </a:spcAft>
              <a:buNone/>
            </a:pPr>
            <a:endParaRPr lang="en-US" altLang="ja-JP" sz="1200" b="0" dirty="0">
              <a:latin typeface="+mn-ea"/>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644DB0C-583B-4B56-99D2-ED1F4E35328F}" type="slidenum">
              <a:rPr kumimoji="1" lang="ja-JP" altLang="en-US" smtClean="0"/>
              <a:t>14</a:t>
            </a:fld>
            <a:endParaRPr kumimoji="1" lang="ja-JP" altLang="en-US"/>
          </a:p>
        </p:txBody>
      </p:sp>
    </p:spTree>
    <p:extLst>
      <p:ext uri="{BB962C8B-B14F-4D97-AF65-F5344CB8AC3E}">
        <p14:creationId xmlns:p14="http://schemas.microsoft.com/office/powerpoint/2010/main" val="1256447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mn-ea"/>
                <a:ea typeface="+mn-ea"/>
              </a:rPr>
              <a:t>次に当地区はどれくらいロータリーカードを利用しているのでしょうか？先ずは、オリコカードです。これは、昨年度の第一地域の利用金額トップ３と当地区の比較です。１位が第</a:t>
            </a:r>
            <a:r>
              <a:rPr lang="en-US" altLang="ja-JP" sz="1200" b="0" dirty="0">
                <a:latin typeface="+mn-ea"/>
                <a:ea typeface="+mn-ea"/>
              </a:rPr>
              <a:t>2770</a:t>
            </a:r>
            <a:r>
              <a:rPr lang="ja-JP" altLang="en-US" sz="1200" b="0" dirty="0">
                <a:latin typeface="+mn-ea"/>
                <a:ea typeface="+mn-ea"/>
              </a:rPr>
              <a:t>地区埼玉南東地区で</a:t>
            </a:r>
            <a:r>
              <a:rPr lang="en-US" altLang="ja-JP" sz="1200" b="0" dirty="0">
                <a:latin typeface="+mn-ea"/>
                <a:ea typeface="+mn-ea"/>
              </a:rPr>
              <a:t>62,692,470</a:t>
            </a:r>
            <a:r>
              <a:rPr lang="ja-JP" altLang="en-US" sz="1200" b="0" dirty="0">
                <a:latin typeface="+mn-ea"/>
                <a:ea typeface="+mn-ea"/>
              </a:rPr>
              <a:t>円で保有枚数が</a:t>
            </a:r>
            <a:r>
              <a:rPr lang="en-US" altLang="ja-JP" sz="1200" b="0" dirty="0">
                <a:latin typeface="+mn-ea"/>
                <a:ea typeface="+mn-ea"/>
              </a:rPr>
              <a:t>152</a:t>
            </a:r>
            <a:r>
              <a:rPr lang="ja-JP" altLang="en-US" sz="1200" b="0" dirty="0">
                <a:latin typeface="+mn-ea"/>
                <a:ea typeface="+mn-ea"/>
              </a:rPr>
              <a:t>枚です。当地区はいかがでしょうか？私が一番驚いたのが当地区の会員数が</a:t>
            </a:r>
            <a:r>
              <a:rPr lang="en-US" altLang="ja-JP" sz="1200" b="0" dirty="0">
                <a:latin typeface="+mn-ea"/>
                <a:ea typeface="+mn-ea"/>
              </a:rPr>
              <a:t>2,289</a:t>
            </a:r>
            <a:r>
              <a:rPr lang="ja-JP" altLang="en-US" sz="1200" b="0" dirty="0">
                <a:latin typeface="+mn-ea"/>
                <a:ea typeface="+mn-ea"/>
              </a:rPr>
              <a:t>人です。その内たった</a:t>
            </a:r>
            <a:r>
              <a:rPr lang="en-US" altLang="ja-JP" sz="1200" b="0" dirty="0">
                <a:latin typeface="+mn-ea"/>
                <a:ea typeface="+mn-ea"/>
              </a:rPr>
              <a:t>68</a:t>
            </a:r>
            <a:r>
              <a:rPr lang="ja-JP" altLang="en-US" sz="1200" b="0" dirty="0">
                <a:latin typeface="+mn-ea"/>
                <a:ea typeface="+mn-ea"/>
              </a:rPr>
              <a:t>人しかオリコロータリーカードを持っていないと言う事です。ただ個人カードにはダイナースカードもありますので一概には言えませんが・・・・やはりこの保有率を見てもいかに認知度が低いかと言う事を実感しました。ちなみにオリコロータリーカードは、３年間の利用実績がなければ失効してしまいますのでご注意ください。</a:t>
            </a:r>
            <a:endParaRPr lang="en-US" altLang="ja-JP" sz="1200" b="0" dirty="0">
              <a:latin typeface="+mn-ea"/>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644DB0C-583B-4B56-99D2-ED1F4E35328F}" type="slidenum">
              <a:rPr kumimoji="1" lang="ja-JP" altLang="en-US" smtClean="0"/>
              <a:t>15</a:t>
            </a:fld>
            <a:endParaRPr kumimoji="1" lang="ja-JP" altLang="en-US"/>
          </a:p>
        </p:txBody>
      </p:sp>
    </p:spTree>
    <p:extLst>
      <p:ext uri="{BB962C8B-B14F-4D97-AF65-F5344CB8AC3E}">
        <p14:creationId xmlns:p14="http://schemas.microsoft.com/office/powerpoint/2010/main" val="1561285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mn-ea"/>
                <a:ea typeface="+mn-ea"/>
              </a:rPr>
              <a:t>次にダイナースカードです。地区カード、クラブカード、委員会カードの実績についてお話しさせていただきます。ダイナースさんからも、昨年度の実績が届いております。第一地域第一位が第</a:t>
            </a:r>
            <a:r>
              <a:rPr lang="en-US" altLang="ja-JP" sz="1200" b="0" dirty="0">
                <a:latin typeface="+mn-ea"/>
                <a:ea typeface="+mn-ea"/>
              </a:rPr>
              <a:t>2790</a:t>
            </a:r>
            <a:r>
              <a:rPr lang="ja-JP" altLang="en-US" sz="1200" b="0" dirty="0">
                <a:latin typeface="+mn-ea"/>
                <a:ea typeface="+mn-ea"/>
              </a:rPr>
              <a:t>地区の千葉です。当地区は、第</a:t>
            </a:r>
            <a:r>
              <a:rPr lang="en-US" altLang="ja-JP" sz="1200" b="0" dirty="0">
                <a:latin typeface="+mn-ea"/>
                <a:ea typeface="+mn-ea"/>
              </a:rPr>
              <a:t>3</a:t>
            </a:r>
            <a:r>
              <a:rPr lang="ja-JP" altLang="en-US" sz="1200" b="0" dirty="0">
                <a:latin typeface="+mn-ea"/>
                <a:ea typeface="+mn-ea"/>
              </a:rPr>
              <a:t>位ですが・・・１位の約</a:t>
            </a:r>
            <a:r>
              <a:rPr lang="en-US" altLang="ja-JP" sz="1200" b="0" dirty="0">
                <a:latin typeface="+mn-ea"/>
                <a:ea typeface="+mn-ea"/>
              </a:rPr>
              <a:t>25</a:t>
            </a:r>
            <a:r>
              <a:rPr lang="ja-JP" altLang="en-US" sz="1200" b="0" dirty="0">
                <a:latin typeface="+mn-ea"/>
                <a:ea typeface="+mn-ea"/>
              </a:rPr>
              <a:t>％程度の利用金額です。これでも前年度からは皆様のお陰で凄く伸びています。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644DB0C-583B-4B56-99D2-ED1F4E35328F}" type="slidenum">
              <a:rPr kumimoji="1" lang="ja-JP" altLang="en-US" smtClean="0"/>
              <a:t>16</a:t>
            </a:fld>
            <a:endParaRPr kumimoji="1" lang="ja-JP" altLang="en-US"/>
          </a:p>
        </p:txBody>
      </p:sp>
    </p:spTree>
    <p:extLst>
      <p:ext uri="{BB962C8B-B14F-4D97-AF65-F5344CB8AC3E}">
        <p14:creationId xmlns:p14="http://schemas.microsoft.com/office/powerpoint/2010/main" val="2121332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dirty="0">
                <a:latin typeface="+mn-ea"/>
                <a:ea typeface="+mn-ea"/>
              </a:rPr>
              <a:t>ここでは当地区のクラブカードの利用実績をお伝えしたいと思います。</a:t>
            </a:r>
            <a:endParaRPr kumimoji="1" lang="en-US" altLang="ja-JP" sz="1200" b="0" dirty="0">
              <a:latin typeface="+mn-ea"/>
              <a:ea typeface="+mn-ea"/>
            </a:endParaRPr>
          </a:p>
          <a:p>
            <a:r>
              <a:rPr kumimoji="1" lang="ja-JP" altLang="en-US" sz="1200" b="0" dirty="0">
                <a:latin typeface="+mn-ea"/>
                <a:ea typeface="+mn-ea"/>
              </a:rPr>
              <a:t>当地区では１２クラブでクラブカードを利用いただいております。昨年度利用実績第一位は、札幌幌南ロータリークラブです。第二位は、札幌手稲ロータリークラブです。第三位は、恵庭ロータリークラブです。四位以下はこちらのクラブです。</a:t>
            </a:r>
            <a:endParaRPr kumimoji="1" lang="ja-JP" altLang="en-US" b="0" dirty="0">
              <a:latin typeface="+mn-ea"/>
              <a:ea typeface="+mn-ea"/>
            </a:endParaRPr>
          </a:p>
        </p:txBody>
      </p:sp>
      <p:sp>
        <p:nvSpPr>
          <p:cNvPr id="4" name="スライド番号プレースホルダー 3"/>
          <p:cNvSpPr>
            <a:spLocks noGrp="1"/>
          </p:cNvSpPr>
          <p:nvPr>
            <p:ph type="sldNum" sz="quarter" idx="5"/>
          </p:nvPr>
        </p:nvSpPr>
        <p:spPr/>
        <p:txBody>
          <a:bodyPr/>
          <a:lstStyle/>
          <a:p>
            <a:fld id="{9644DB0C-583B-4B56-99D2-ED1F4E35328F}" type="slidenum">
              <a:rPr kumimoji="1" lang="ja-JP" altLang="en-US" smtClean="0"/>
              <a:t>17</a:t>
            </a:fld>
            <a:endParaRPr kumimoji="1" lang="ja-JP" altLang="en-US"/>
          </a:p>
        </p:txBody>
      </p:sp>
    </p:spTree>
    <p:extLst>
      <p:ext uri="{BB962C8B-B14F-4D97-AF65-F5344CB8AC3E}">
        <p14:creationId xmlns:p14="http://schemas.microsoft.com/office/powerpoint/2010/main" val="406884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58750" indent="0" defTabSz="914302">
              <a:buNone/>
            </a:pPr>
            <a:r>
              <a:rPr lang="ja-JP" altLang="en-US" sz="1200" b="0" dirty="0">
                <a:latin typeface="+mn-ea"/>
                <a:ea typeface="+mn-ea"/>
              </a:rPr>
              <a:t>次にクラブカードを作ってどの支払いをカード払いに変更するかです。このスライドにある様に事務局経費や例会の費用をお支払いいただく事も可能です。ただ、支払先の関係で現金しか対応できないなどあると思います。そこでここにもあります様に人頭分担金やロータリー財団への寄付金をカード払いに変更してください。ロータリー財団への寄付は個人でも</a:t>
            </a:r>
            <a:r>
              <a:rPr lang="en-US" altLang="ja-JP" sz="1200" b="0" dirty="0" err="1">
                <a:latin typeface="+mn-ea"/>
                <a:ea typeface="+mn-ea"/>
              </a:rPr>
              <a:t>MyRotary</a:t>
            </a:r>
            <a:r>
              <a:rPr lang="ja-JP" altLang="en-US" sz="1200" b="0" dirty="0">
                <a:latin typeface="+mn-ea"/>
                <a:ea typeface="+mn-ea"/>
              </a:rPr>
              <a:t>からお支払いが可能です。またクラブカードを利用して会員から集めた寄付金を寄付する事もできます。これは、全クラブに発生する支払で支払先もカード払いを認めております。今まで銀行振込を利用しているクラブが大半だと思います。振込手数料も掛からず銀行に出向く事も必要ありません。また年会費も無料なので是非ご検討ください。</a:t>
            </a:r>
            <a:r>
              <a:rPr kumimoji="1" lang="ja-JP" altLang="en-US" sz="1200" b="0" dirty="0">
                <a:latin typeface="+mn-ea"/>
                <a:ea typeface="+mn-ea"/>
              </a:rPr>
              <a:t>まだクラブカードを作っていないクラブさんは、是非本日配布させていただいております申込書に必要事項をご記入の上手続きをよろしくお願いいたします。</a:t>
            </a:r>
            <a:endParaRPr lang="ja-JP" altLang="en-US" sz="1200" b="0" dirty="0">
              <a:latin typeface="+mn-ea"/>
              <a:ea typeface="+mn-ea"/>
            </a:endParaRPr>
          </a:p>
          <a:p>
            <a:endParaRPr kumimoji="1" lang="ja-JP" altLang="en-US" sz="1200" b="0" dirty="0">
              <a:latin typeface="+mn-ea"/>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644DB0C-583B-4B56-99D2-ED1F4E35328F}" type="slidenum">
              <a:rPr kumimoji="1" lang="ja-JP" altLang="en-US" smtClean="0"/>
              <a:t>18</a:t>
            </a:fld>
            <a:endParaRPr kumimoji="1" lang="ja-JP" altLang="en-US"/>
          </a:p>
        </p:txBody>
      </p:sp>
    </p:spTree>
    <p:extLst>
      <p:ext uri="{BB962C8B-B14F-4D97-AF65-F5344CB8AC3E}">
        <p14:creationId xmlns:p14="http://schemas.microsoft.com/office/powerpoint/2010/main" val="249985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mn-ea"/>
                <a:ea typeface="+mn-ea"/>
              </a:rPr>
              <a:t>ここで、もし全クラブで人頭分担金をカードで支払った場合のシミュレーションをしてみます。次年度の人頭分担金は年間</a:t>
            </a:r>
            <a:r>
              <a:rPr lang="en-US" altLang="ja-JP" sz="1200" b="0" dirty="0">
                <a:latin typeface="+mn-ea"/>
                <a:ea typeface="+mn-ea"/>
              </a:rPr>
              <a:t>82</a:t>
            </a:r>
            <a:r>
              <a:rPr lang="ja-JP" altLang="en-US" sz="1200" b="0" dirty="0">
                <a:latin typeface="+mn-ea"/>
                <a:ea typeface="+mn-ea"/>
              </a:rPr>
              <a:t>ドルです。また地区会員数は１月</a:t>
            </a:r>
            <a:r>
              <a:rPr lang="en-US" altLang="ja-JP" sz="1200" b="0" dirty="0">
                <a:latin typeface="+mn-ea"/>
                <a:ea typeface="+mn-ea"/>
              </a:rPr>
              <a:t>22</a:t>
            </a:r>
            <a:r>
              <a:rPr lang="ja-JP" altLang="en-US" sz="1200" b="0" dirty="0">
                <a:latin typeface="+mn-ea"/>
                <a:ea typeface="+mn-ea"/>
              </a:rPr>
              <a:t>日の人数</a:t>
            </a:r>
            <a:r>
              <a:rPr lang="en-US" altLang="ja-JP" sz="1200" b="0" dirty="0">
                <a:latin typeface="+mn-ea"/>
                <a:ea typeface="+mn-ea"/>
              </a:rPr>
              <a:t>2332</a:t>
            </a:r>
            <a:r>
              <a:rPr lang="ja-JP" altLang="en-US" sz="1200" b="0" dirty="0">
                <a:latin typeface="+mn-ea"/>
                <a:ea typeface="+mn-ea"/>
              </a:rPr>
              <a:t>人、ロータリーレートは</a:t>
            </a:r>
            <a:r>
              <a:rPr lang="en-US" altLang="ja-JP" sz="1200" b="0" dirty="0">
                <a:latin typeface="+mn-ea"/>
                <a:ea typeface="+mn-ea"/>
              </a:rPr>
              <a:t>2</a:t>
            </a:r>
            <a:r>
              <a:rPr lang="ja-JP" altLang="en-US" sz="1200" b="0" dirty="0">
                <a:latin typeface="+mn-ea"/>
                <a:ea typeface="+mn-ea"/>
              </a:rPr>
              <a:t>月の１</a:t>
            </a:r>
            <a:r>
              <a:rPr lang="en-US" altLang="ja-JP" sz="1200" b="0" dirty="0">
                <a:latin typeface="+mn-ea"/>
                <a:ea typeface="+mn-ea"/>
              </a:rPr>
              <a:t>54</a:t>
            </a:r>
            <a:r>
              <a:rPr lang="ja-JP" altLang="en-US" sz="1200" b="0" dirty="0">
                <a:latin typeface="+mn-ea"/>
                <a:ea typeface="+mn-ea"/>
              </a:rPr>
              <a:t>円と仮定します。そうすると、年間利用額は</a:t>
            </a:r>
            <a:r>
              <a:rPr lang="en-US" altLang="ja-JP" sz="1200" b="0" dirty="0">
                <a:latin typeface="+mn-ea"/>
                <a:ea typeface="+mn-ea"/>
              </a:rPr>
              <a:t>29,448,496</a:t>
            </a:r>
            <a:r>
              <a:rPr lang="ja-JP" altLang="en-US" sz="1200" b="0" dirty="0">
                <a:latin typeface="+mn-ea"/>
                <a:ea typeface="+mn-ea"/>
              </a:rPr>
              <a:t>円でその</a:t>
            </a:r>
            <a:r>
              <a:rPr lang="en-US" altLang="ja-JP" sz="1200" b="0" dirty="0">
                <a:latin typeface="+mn-ea"/>
                <a:ea typeface="+mn-ea"/>
              </a:rPr>
              <a:t>0.3</a:t>
            </a:r>
            <a:r>
              <a:rPr lang="ja-JP" altLang="en-US" sz="1200" b="0" dirty="0">
                <a:latin typeface="+mn-ea"/>
                <a:ea typeface="+mn-ea"/>
              </a:rPr>
              <a:t>％は</a:t>
            </a:r>
            <a:r>
              <a:rPr lang="en-US" altLang="ja-JP" sz="1200" b="0" dirty="0">
                <a:latin typeface="+mn-ea"/>
                <a:ea typeface="+mn-ea"/>
              </a:rPr>
              <a:t>88,345</a:t>
            </a:r>
            <a:r>
              <a:rPr lang="ja-JP" altLang="en-US" sz="1200" b="0" dirty="0">
                <a:latin typeface="+mn-ea"/>
                <a:ea typeface="+mn-ea"/>
              </a:rPr>
              <a:t>円となります。ポリオワクチン単価で割りますと、なんと支払いをカードにしただけで</a:t>
            </a:r>
            <a:r>
              <a:rPr lang="en-US" altLang="ja-JP" sz="1200" b="0" dirty="0">
                <a:latin typeface="+mn-ea"/>
                <a:ea typeface="+mn-ea"/>
              </a:rPr>
              <a:t>1,402</a:t>
            </a:r>
            <a:r>
              <a:rPr lang="ja-JP" altLang="en-US" sz="1200" b="0" dirty="0">
                <a:latin typeface="+mn-ea"/>
                <a:ea typeface="+mn-ea"/>
              </a:rPr>
              <a:t>人分のポリオワクチンの費用が捻出できます。ただ支払いをロータリーカードに変更するだけでこれだけ貢献できます。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644DB0C-583B-4B56-99D2-ED1F4E35328F}" type="slidenum">
              <a:rPr kumimoji="1" lang="ja-JP" altLang="en-US" smtClean="0"/>
              <a:t>19</a:t>
            </a:fld>
            <a:endParaRPr kumimoji="1" lang="ja-JP" altLang="en-US"/>
          </a:p>
        </p:txBody>
      </p:sp>
    </p:spTree>
    <p:extLst>
      <p:ext uri="{BB962C8B-B14F-4D97-AF65-F5344CB8AC3E}">
        <p14:creationId xmlns:p14="http://schemas.microsoft.com/office/powerpoint/2010/main" val="323043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defRPr/>
            </a:pPr>
            <a:r>
              <a:rPr lang="ja-JP" altLang="en-US" sz="1200" b="0" dirty="0">
                <a:solidFill>
                  <a:srgbClr val="002060"/>
                </a:solidFill>
                <a:latin typeface="+mn-ea"/>
                <a:ea typeface="+mn-ea"/>
              </a:rPr>
              <a:t>ポリオとは正式名称を急性灰白髄炎（きゅうせいかいはくずいえん）といい、非常に感染性の高い病気であります。特に感染しやすいのは</a:t>
            </a:r>
            <a:r>
              <a:rPr lang="en-US" altLang="ja-JP" sz="1200" b="0" dirty="0">
                <a:solidFill>
                  <a:srgbClr val="002060"/>
                </a:solidFill>
                <a:latin typeface="+mn-ea"/>
                <a:ea typeface="+mn-ea"/>
              </a:rPr>
              <a:t>5</a:t>
            </a:r>
            <a:r>
              <a:rPr lang="ja-JP" altLang="en-US" sz="1200" b="0" dirty="0">
                <a:solidFill>
                  <a:srgbClr val="002060"/>
                </a:solidFill>
                <a:latin typeface="+mn-ea"/>
                <a:ea typeface="+mn-ea"/>
              </a:rPr>
              <a:t>歳未満の子どもです。日本では一般に「小児まひ」と呼ばれることもあります。</a:t>
            </a:r>
          </a:p>
          <a:p>
            <a:pPr>
              <a:lnSpc>
                <a:spcPct val="150000"/>
              </a:lnSpc>
              <a:defRPr/>
            </a:pPr>
            <a:r>
              <a:rPr lang="ja-JP" altLang="en-US" sz="1200" b="0" dirty="0">
                <a:solidFill>
                  <a:srgbClr val="002060"/>
                </a:solidFill>
                <a:latin typeface="+mn-ea"/>
                <a:ea typeface="+mn-ea"/>
              </a:rPr>
              <a:t>ポリオウイルスは人から人へ感染し、最も多いのは汚染水を通じた感染です。神経系を侵すこともあり、これによって身体のまひを引き起こす可能性があります。残念ながら、医療が発展した現在でも有効な治療法はありませんが、安全なワクチンで予防が可能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7D9CCB4D-9246-40FD-AE72-F6845A6D4D06}" type="slidenum">
              <a:rPr kumimoji="1" lang="ja-JP" altLang="en-US" smtClean="0"/>
              <a:t>2</a:t>
            </a:fld>
            <a:endParaRPr kumimoji="1" lang="ja-JP" altLang="en-US"/>
          </a:p>
        </p:txBody>
      </p:sp>
    </p:spTree>
    <p:extLst>
      <p:ext uri="{BB962C8B-B14F-4D97-AF65-F5344CB8AC3E}">
        <p14:creationId xmlns:p14="http://schemas.microsoft.com/office/powerpoint/2010/main" val="1438556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mn-ea"/>
                <a:ea typeface="+mn-ea"/>
              </a:rPr>
              <a:t>最後になりますが、本日お集まりいただいた皆様にお願いです。この</a:t>
            </a:r>
            <a:r>
              <a:rPr lang="en-US" altLang="ja-JP" sz="1200" b="0" dirty="0">
                <a:latin typeface="+mn-ea"/>
                <a:ea typeface="+mn-ea"/>
              </a:rPr>
              <a:t>QR</a:t>
            </a:r>
            <a:r>
              <a:rPr lang="ja-JP" altLang="en-US" sz="1200" b="0" dirty="0">
                <a:latin typeface="+mn-ea"/>
                <a:ea typeface="+mn-ea"/>
              </a:rPr>
              <a:t>コードを読み込んでいただくと、オリコロータリーカードの申込画面に飛びますので、是非</a:t>
            </a:r>
            <a:r>
              <a:rPr lang="en-US" altLang="ja-JP" sz="1200" b="0" dirty="0">
                <a:latin typeface="+mn-ea"/>
                <a:ea typeface="+mn-ea"/>
              </a:rPr>
              <a:t>1</a:t>
            </a:r>
            <a:r>
              <a:rPr lang="ja-JP" altLang="en-US" sz="1200" b="0" dirty="0">
                <a:latin typeface="+mn-ea"/>
                <a:ea typeface="+mn-ea"/>
              </a:rPr>
              <a:t>人１枚オリコロータリーカードを作っていただき少しの金額でも利用してください。それがポリオ根絶への一歩になります。どうぞよろしくお願い致します。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644DB0C-583B-4B56-99D2-ED1F4E35328F}" type="slidenum">
              <a:rPr kumimoji="1" lang="ja-JP" altLang="en-US" smtClean="0"/>
              <a:t>20</a:t>
            </a:fld>
            <a:endParaRPr kumimoji="1" lang="ja-JP" altLang="en-US"/>
          </a:p>
        </p:txBody>
      </p:sp>
    </p:spTree>
    <p:extLst>
      <p:ext uri="{BB962C8B-B14F-4D97-AF65-F5344CB8AC3E}">
        <p14:creationId xmlns:p14="http://schemas.microsoft.com/office/powerpoint/2010/main" val="134356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こちらはポリオ根絶の進展です。ロータリーが世界ポリオ根絶推進計画に参加した</a:t>
            </a:r>
            <a:r>
              <a:rPr kumimoji="1" lang="en-US" altLang="ja-JP" dirty="0"/>
              <a:t>1988</a:t>
            </a:r>
            <a:r>
              <a:rPr kumimoji="1" lang="ja-JP" altLang="en-US" dirty="0"/>
              <a:t>年時点では</a:t>
            </a:r>
            <a:r>
              <a:rPr kumimoji="1" lang="en-US" altLang="ja-JP" dirty="0"/>
              <a:t>125</a:t>
            </a:r>
            <a:r>
              <a:rPr kumimoji="1" lang="ja-JP" altLang="en-US" dirty="0"/>
              <a:t>か国、約</a:t>
            </a:r>
            <a:r>
              <a:rPr kumimoji="1" lang="en-US" altLang="ja-JP" dirty="0"/>
              <a:t>35</a:t>
            </a:r>
            <a:r>
              <a:rPr kumimoji="1" lang="ja-JP" altLang="en-US" dirty="0"/>
              <a:t>万件の発症例がありましたが、</a:t>
            </a:r>
            <a:r>
              <a:rPr kumimoji="1" lang="en-US" altLang="ja-JP" dirty="0"/>
              <a:t>2024</a:t>
            </a:r>
            <a:r>
              <a:rPr kumimoji="1" lang="ja-JP" altLang="en-US" dirty="0"/>
              <a:t>年には</a:t>
            </a:r>
            <a:r>
              <a:rPr kumimoji="1" lang="en-US" altLang="ja-JP" dirty="0"/>
              <a:t>2</a:t>
            </a:r>
            <a:r>
              <a:rPr kumimoji="1" lang="ja-JP" altLang="en-US" dirty="0"/>
              <a:t>か国、</a:t>
            </a:r>
            <a:r>
              <a:rPr kumimoji="1" lang="en-US" altLang="ja-JP" dirty="0"/>
              <a:t>98</a:t>
            </a:r>
            <a:r>
              <a:rPr kumimoji="1" lang="ja-JP" altLang="en-US" dirty="0"/>
              <a:t>件まで根絶が進展しています。</a:t>
            </a:r>
          </a:p>
        </p:txBody>
      </p:sp>
      <p:sp>
        <p:nvSpPr>
          <p:cNvPr id="4" name="スライド番号プレースホルダー 3"/>
          <p:cNvSpPr>
            <a:spLocks noGrp="1"/>
          </p:cNvSpPr>
          <p:nvPr>
            <p:ph type="sldNum" sz="quarter" idx="5"/>
          </p:nvPr>
        </p:nvSpPr>
        <p:spPr/>
        <p:txBody>
          <a:bodyPr/>
          <a:lstStyle/>
          <a:p>
            <a:fld id="{7D9CCB4D-9246-40FD-AE72-F6845A6D4D06}" type="slidenum">
              <a:rPr kumimoji="1" lang="ja-JP" altLang="en-US" smtClean="0"/>
              <a:t>3</a:t>
            </a:fld>
            <a:endParaRPr kumimoji="1" lang="ja-JP" altLang="en-US"/>
          </a:p>
        </p:txBody>
      </p:sp>
    </p:spTree>
    <p:extLst>
      <p:ext uri="{BB962C8B-B14F-4D97-AF65-F5344CB8AC3E}">
        <p14:creationId xmlns:p14="http://schemas.microsoft.com/office/powerpoint/2010/main" val="1658815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ロータリーは</a:t>
            </a:r>
            <a:r>
              <a:rPr kumimoji="1" lang="en-US" altLang="ja-JP" dirty="0"/>
              <a:t>1979</a:t>
            </a:r>
            <a:r>
              <a:rPr kumimoji="1" lang="ja-JP" altLang="en-US" dirty="0"/>
              <a:t>年にフィリピンでポリオの予防接種を開始しました。</a:t>
            </a:r>
            <a:endParaRPr kumimoji="1" lang="en-US" altLang="ja-JP" dirty="0"/>
          </a:p>
          <a:p>
            <a:r>
              <a:rPr kumimoji="1" lang="en-US" altLang="ja-JP" dirty="0"/>
              <a:t>1985</a:t>
            </a:r>
            <a:r>
              <a:rPr kumimoji="1" lang="ja-JP" altLang="en-US" dirty="0"/>
              <a:t>年にはポリオプラス・プログラムを設け、</a:t>
            </a:r>
            <a:r>
              <a:rPr kumimoji="1" lang="en-US" altLang="ja-JP" dirty="0"/>
              <a:t>1988</a:t>
            </a:r>
            <a:r>
              <a:rPr kumimoji="1" lang="ja-JP" altLang="en-US" dirty="0"/>
              <a:t>年に世界ポリオ根絶推進計画に参画、</a:t>
            </a:r>
            <a:r>
              <a:rPr kumimoji="1" lang="en-US" altLang="ja-JP" dirty="0"/>
              <a:t>2000</a:t>
            </a:r>
            <a:r>
              <a:rPr kumimoji="1" lang="ja-JP" altLang="en-US" dirty="0"/>
              <a:t>年にはコロナ対策で日本でもご尽力された当時</a:t>
            </a:r>
            <a:r>
              <a:rPr kumimoji="1" lang="en-US" altLang="ja-JP" dirty="0"/>
              <a:t>WHO</a:t>
            </a:r>
            <a:r>
              <a:rPr kumimoji="1" lang="ja-JP" altLang="en-US" dirty="0"/>
              <a:t>西太平洋事務局長であった尾身先生の努力により西太平洋地域の根絶宣言にまで至りました。そして同年にビル</a:t>
            </a:r>
            <a:r>
              <a:rPr kumimoji="1" lang="en-US" altLang="ja-JP" dirty="0"/>
              <a:t>&amp;</a:t>
            </a:r>
            <a:r>
              <a:rPr kumimoji="1" lang="ja-JP" altLang="en-US" dirty="0"/>
              <a:t>メリンダ財団が創設されました。</a:t>
            </a:r>
          </a:p>
        </p:txBody>
      </p:sp>
      <p:sp>
        <p:nvSpPr>
          <p:cNvPr id="4" name="スライド番号プレースホルダー 3"/>
          <p:cNvSpPr>
            <a:spLocks noGrp="1"/>
          </p:cNvSpPr>
          <p:nvPr>
            <p:ph type="sldNum" sz="quarter" idx="5"/>
          </p:nvPr>
        </p:nvSpPr>
        <p:spPr/>
        <p:txBody>
          <a:bodyPr/>
          <a:lstStyle/>
          <a:p>
            <a:fld id="{7D9CCB4D-9246-40FD-AE72-F6845A6D4D06}" type="slidenum">
              <a:rPr kumimoji="1" lang="ja-JP" altLang="en-US" smtClean="0"/>
              <a:t>4</a:t>
            </a:fld>
            <a:endParaRPr kumimoji="1" lang="ja-JP" altLang="en-US"/>
          </a:p>
        </p:txBody>
      </p:sp>
    </p:spTree>
    <p:extLst>
      <p:ext uri="{BB962C8B-B14F-4D97-AF65-F5344CB8AC3E}">
        <p14:creationId xmlns:p14="http://schemas.microsoft.com/office/powerpoint/2010/main" val="21777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81C52-6089-7719-910B-DA432EEA618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D90A57-EDB0-D132-2F49-DC5F57EEC78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103971C-FAB9-6552-570B-8DB4BCC8300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9D8B7BD-164B-B966-2AAD-E03ADBDFCFBD}"/>
              </a:ext>
            </a:extLst>
          </p:cNvPr>
          <p:cNvSpPr>
            <a:spLocks noGrp="1"/>
          </p:cNvSpPr>
          <p:nvPr>
            <p:ph type="sldNum" sz="quarter" idx="5"/>
          </p:nvPr>
        </p:nvSpPr>
        <p:spPr/>
        <p:txBody>
          <a:bodyPr/>
          <a:lstStyle/>
          <a:p>
            <a:fld id="{7D9CCB4D-9246-40FD-AE72-F6845A6D4D06}" type="slidenum">
              <a:rPr kumimoji="1" lang="ja-JP" altLang="en-US" smtClean="0"/>
              <a:t>5</a:t>
            </a:fld>
            <a:endParaRPr kumimoji="1" lang="ja-JP" altLang="en-US"/>
          </a:p>
        </p:txBody>
      </p:sp>
    </p:spTree>
    <p:extLst>
      <p:ext uri="{BB962C8B-B14F-4D97-AF65-F5344CB8AC3E}">
        <p14:creationId xmlns:p14="http://schemas.microsoft.com/office/powerpoint/2010/main" val="2909123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50000"/>
              </a:lnSpc>
              <a:buNone/>
            </a:pPr>
            <a:r>
              <a:rPr kumimoji="0" lang="en-US" altLang="ja-JP" sz="1200" b="0" dirty="0">
                <a:solidFill>
                  <a:srgbClr val="17458F"/>
                </a:solidFill>
                <a:latin typeface="+mn-ea"/>
                <a:ea typeface="+mn-ea"/>
              </a:rPr>
              <a:t>2007</a:t>
            </a:r>
            <a:r>
              <a:rPr kumimoji="0" lang="ja-JP" altLang="en-US" sz="1200" b="0" dirty="0">
                <a:solidFill>
                  <a:srgbClr val="17458F"/>
                </a:solidFill>
                <a:latin typeface="+mn-ea"/>
                <a:ea typeface="+mn-ea"/>
              </a:rPr>
              <a:t>年　</a:t>
            </a:r>
            <a:r>
              <a:rPr lang="ja-JP" altLang="en-US" sz="1200" b="0" dirty="0">
                <a:solidFill>
                  <a:srgbClr val="003399"/>
                </a:solidFill>
                <a:latin typeface="+mn-ea"/>
                <a:ea typeface="+mn-ea"/>
              </a:rPr>
              <a:t>ビル</a:t>
            </a:r>
            <a:r>
              <a:rPr lang="en-US" altLang="ja-JP" sz="1200" b="0" dirty="0">
                <a:solidFill>
                  <a:srgbClr val="003399"/>
                </a:solidFill>
                <a:latin typeface="+mn-ea"/>
                <a:ea typeface="+mn-ea"/>
              </a:rPr>
              <a:t>&amp;</a:t>
            </a:r>
            <a:r>
              <a:rPr lang="ja-JP" altLang="en-US" sz="1200" b="0" dirty="0">
                <a:solidFill>
                  <a:srgbClr val="003399"/>
                </a:solidFill>
                <a:latin typeface="+mn-ea"/>
                <a:ea typeface="+mn-ea"/>
              </a:rPr>
              <a:t>メリンダ・ゲイツ財団は</a:t>
            </a:r>
            <a:r>
              <a:rPr lang="ja-JP" altLang="en-US" sz="1200" b="0" i="0" dirty="0">
                <a:solidFill>
                  <a:srgbClr val="003399"/>
                </a:solidFill>
                <a:effectLst/>
                <a:latin typeface="+mn-ea"/>
                <a:ea typeface="+mn-ea"/>
              </a:rPr>
              <a:t>「全ての生命の価値は等しい（</a:t>
            </a:r>
            <a:r>
              <a:rPr lang="en-US" altLang="ja-JP" sz="1200" b="0" i="0" dirty="0">
                <a:solidFill>
                  <a:srgbClr val="003399"/>
                </a:solidFill>
                <a:effectLst/>
                <a:latin typeface="+mn-ea"/>
                <a:ea typeface="+mn-ea"/>
              </a:rPr>
              <a:t>ALL LIVES HAVE EQUAL VALUE</a:t>
            </a:r>
            <a:r>
              <a:rPr lang="ja-JP" altLang="en-US" sz="1200" b="0" i="0" dirty="0">
                <a:solidFill>
                  <a:srgbClr val="003399"/>
                </a:solidFill>
                <a:effectLst/>
                <a:latin typeface="+mn-ea"/>
                <a:ea typeface="+mn-ea"/>
              </a:rPr>
              <a:t>）」との信念のもと、</a:t>
            </a:r>
            <a:r>
              <a:rPr lang="ja-JP" altLang="en-US" sz="1200" b="0" dirty="0">
                <a:solidFill>
                  <a:srgbClr val="003399"/>
                </a:solidFill>
                <a:latin typeface="+mn-ea"/>
                <a:ea typeface="+mn-ea"/>
              </a:rPr>
              <a:t>ロータリーと協力し、ポリオ撲滅のための大規模な資金提供を行うことを発表しました。それ以来、両者は共にポリオ根絶に向けた取り組みを続けており、多くの成果を上げています。</a:t>
            </a:r>
          </a:p>
          <a:p>
            <a:pPr marL="0" indent="0">
              <a:lnSpc>
                <a:spcPct val="150000"/>
              </a:lnSpc>
              <a:buNone/>
            </a:pPr>
            <a:r>
              <a:rPr lang="ja-JP" altLang="en-US" sz="1200" b="0" dirty="0">
                <a:solidFill>
                  <a:srgbClr val="003399"/>
                </a:solidFill>
                <a:latin typeface="+mn-ea"/>
                <a:ea typeface="+mn-ea"/>
              </a:rPr>
              <a:t>この協力関係のおかげで、ポリオの撲滅はかなり進展し、世界中でポリオの発生数が劇的に減少しました。彼らの努力は、ポリオ根絶という目標に向けて非常に重要な役割を果たしています。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7D9CCB4D-9246-40FD-AE72-F6845A6D4D06}" type="slidenum">
              <a:rPr kumimoji="1" lang="ja-JP" altLang="en-US" smtClean="0"/>
              <a:t>6</a:t>
            </a:fld>
            <a:endParaRPr kumimoji="1" lang="ja-JP" altLang="en-US"/>
          </a:p>
        </p:txBody>
      </p:sp>
    </p:spTree>
    <p:extLst>
      <p:ext uri="{BB962C8B-B14F-4D97-AF65-F5344CB8AC3E}">
        <p14:creationId xmlns:p14="http://schemas.microsoft.com/office/powerpoint/2010/main" val="1088476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次に毎年</a:t>
            </a:r>
            <a:r>
              <a:rPr kumimoji="1" lang="en-US" altLang="ja-JP" dirty="0"/>
              <a:t>10</a:t>
            </a:r>
            <a:r>
              <a:rPr kumimoji="1" lang="ja-JP" altLang="en-US" dirty="0"/>
              <a:t>月</a:t>
            </a:r>
            <a:r>
              <a:rPr kumimoji="1" lang="en-US" altLang="ja-JP" dirty="0"/>
              <a:t>24</a:t>
            </a:r>
            <a:r>
              <a:rPr kumimoji="1" lang="ja-JP" altLang="en-US" dirty="0"/>
              <a:t>日のポリオデーに行われる地区での取り組み、各クラブの取り組みなどをご紹介したいと思います。こちらは昨年のポリオデーでのテレビ塔をライトアップしてのチャリティー募金を行った様子です。</a:t>
            </a:r>
          </a:p>
        </p:txBody>
      </p:sp>
      <p:sp>
        <p:nvSpPr>
          <p:cNvPr id="4" name="スライド番号プレースホルダー 3"/>
          <p:cNvSpPr>
            <a:spLocks noGrp="1"/>
          </p:cNvSpPr>
          <p:nvPr>
            <p:ph type="sldNum" sz="quarter" idx="5"/>
          </p:nvPr>
        </p:nvSpPr>
        <p:spPr/>
        <p:txBody>
          <a:bodyPr/>
          <a:lstStyle/>
          <a:p>
            <a:fld id="{7D9CCB4D-9246-40FD-AE72-F6845A6D4D06}" type="slidenum">
              <a:rPr kumimoji="1" lang="ja-JP" altLang="en-US" smtClean="0"/>
              <a:t>7</a:t>
            </a:fld>
            <a:endParaRPr kumimoji="1" lang="ja-JP" altLang="en-US"/>
          </a:p>
        </p:txBody>
      </p:sp>
    </p:spTree>
    <p:extLst>
      <p:ext uri="{BB962C8B-B14F-4D97-AF65-F5344CB8AC3E}">
        <p14:creationId xmlns:p14="http://schemas.microsoft.com/office/powerpoint/2010/main" val="408299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DA1A5A"/>
                </a:solidFill>
                <a:latin typeface="MS PMincho" panose="02020600040205080304" pitchFamily="18" charset="-128"/>
                <a:ea typeface="MS PMincho" panose="02020600040205080304" pitchFamily="18" charset="-128"/>
                <a:cs typeface="MS PGothic"/>
                <a:sym typeface="MS PMincho"/>
              </a:rPr>
              <a:t>こちらは一昨年のポリオデーに行いましたライトアップポリオデーの様子です。午後６時に札幌テレビ塔をライトアップして募金を行いました。一昨年は</a:t>
            </a:r>
            <a:r>
              <a:rPr lang="ja-JP" altLang="en-US" b="0" dirty="0">
                <a:latin typeface="+mj-ea"/>
                <a:ea typeface="+mj-ea"/>
              </a:rPr>
              <a:t>元グローバル奨学生の清水一智子さんや米山奨学生の皆さんと「</a:t>
            </a:r>
            <a:r>
              <a:rPr lang="en-US" altLang="ja-JP" b="0" dirty="0">
                <a:latin typeface="+mj-ea"/>
                <a:ea typeface="+mj-ea"/>
              </a:rPr>
              <a:t>We Are The World</a:t>
            </a:r>
            <a:r>
              <a:rPr lang="ja-JP" altLang="en-US" b="0" dirty="0">
                <a:latin typeface="+mj-ea"/>
                <a:ea typeface="+mj-ea"/>
              </a:rPr>
              <a:t>」を歌いました。その動画がこちらになります（動画）</a:t>
            </a:r>
            <a:endParaRPr lang="en-US" altLang="ja-JP" b="0" dirty="0">
              <a:latin typeface="+mj-ea"/>
              <a:ea typeface="+mj-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D9CCB4D-9246-40FD-AE72-F6845A6D4D06}" type="slidenum">
              <a:rPr kumimoji="1" lang="ja-JP" altLang="en-US" smtClean="0"/>
              <a:t>8</a:t>
            </a:fld>
            <a:endParaRPr kumimoji="1" lang="ja-JP" altLang="en-US"/>
          </a:p>
        </p:txBody>
      </p:sp>
    </p:spTree>
    <p:extLst>
      <p:ext uri="{BB962C8B-B14F-4D97-AF65-F5344CB8AC3E}">
        <p14:creationId xmlns:p14="http://schemas.microsoft.com/office/powerpoint/2010/main" val="975554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昨年は地区大会記念としてポリオ根絶チャリティーコンサートを小樽カントリーで盛会に行われました。</a:t>
            </a:r>
          </a:p>
        </p:txBody>
      </p:sp>
      <p:sp>
        <p:nvSpPr>
          <p:cNvPr id="4" name="スライド番号プレースホルダー 3"/>
          <p:cNvSpPr>
            <a:spLocks noGrp="1"/>
          </p:cNvSpPr>
          <p:nvPr>
            <p:ph type="sldNum" sz="quarter" idx="5"/>
          </p:nvPr>
        </p:nvSpPr>
        <p:spPr/>
        <p:txBody>
          <a:bodyPr/>
          <a:lstStyle/>
          <a:p>
            <a:fld id="{7D9CCB4D-9246-40FD-AE72-F6845A6D4D06}" type="slidenum">
              <a:rPr kumimoji="1" lang="ja-JP" altLang="en-US" smtClean="0"/>
              <a:t>9</a:t>
            </a:fld>
            <a:endParaRPr kumimoji="1" lang="ja-JP" altLang="en-US"/>
          </a:p>
        </p:txBody>
      </p:sp>
    </p:spTree>
    <p:extLst>
      <p:ext uri="{BB962C8B-B14F-4D97-AF65-F5344CB8AC3E}">
        <p14:creationId xmlns:p14="http://schemas.microsoft.com/office/powerpoint/2010/main" val="262135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lang="ja-JP" altLang="en-US"/>
              <a:t>マスター タイトルの書式設定</a:t>
            </a:r>
          </a:p>
        </p:txBody>
      </p:sp>
      <p:sp>
        <p:nvSpPr>
          <p:cNvPr id="3" name="字幕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Date Placeholder 3">
            <a:extLst>
              <a:ext uri="{FF2B5EF4-FFF2-40B4-BE49-F238E27FC236}">
                <a16:creationId xmlns:a16="http://schemas.microsoft.com/office/drawing/2014/main" id="{F2FADEAB-D1A6-42B8-ACA5-8239BFDD997E}"/>
              </a:ext>
            </a:extLst>
          </p:cNvPr>
          <p:cNvSpPr>
            <a:spLocks noGrp="1" noChangeArrowheads="1"/>
          </p:cNvSpPr>
          <p:nvPr>
            <p:ph type="dt" sz="half" idx="10"/>
          </p:nvPr>
        </p:nvSpPr>
        <p:spPr>
          <a:ln/>
        </p:spPr>
        <p:txBody>
          <a:bodyPr/>
          <a:lstStyle>
            <a:lvl1pPr>
              <a:defRPr/>
            </a:lvl1pPr>
          </a:lstStyle>
          <a:p>
            <a:pPr>
              <a:defRPr/>
            </a:pPr>
            <a:endParaRPr lang="en-US" altLang="ja-JP" sz="1350" dirty="0">
              <a:solidFill>
                <a:schemeClr val="tx1"/>
              </a:solidFill>
            </a:endParaRPr>
          </a:p>
        </p:txBody>
      </p:sp>
      <p:sp>
        <p:nvSpPr>
          <p:cNvPr id="5" name="Footer Placeholder 4">
            <a:extLst>
              <a:ext uri="{FF2B5EF4-FFF2-40B4-BE49-F238E27FC236}">
                <a16:creationId xmlns:a16="http://schemas.microsoft.com/office/drawing/2014/main" id="{380CB0DC-3C18-4EAF-9560-55983170D38A}"/>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Slide Number Placeholder 5">
            <a:extLst>
              <a:ext uri="{FF2B5EF4-FFF2-40B4-BE49-F238E27FC236}">
                <a16:creationId xmlns:a16="http://schemas.microsoft.com/office/drawing/2014/main" id="{F3C32B00-C539-4A6C-A0C0-F8E290855842}"/>
              </a:ext>
            </a:extLst>
          </p:cNvPr>
          <p:cNvSpPr>
            <a:spLocks noGrp="1" noChangeArrowheads="1"/>
          </p:cNvSpPr>
          <p:nvPr>
            <p:ph type="sldNum" sz="quarter" idx="12"/>
          </p:nvPr>
        </p:nvSpPr>
        <p:spPr>
          <a:ln/>
        </p:spPr>
        <p:txBody>
          <a:bodyPr/>
          <a:lstStyle>
            <a:lvl1pPr>
              <a:defRPr/>
            </a:lvl1pPr>
          </a:lstStyle>
          <a:p>
            <a:pPr>
              <a:defRPr/>
            </a:pPr>
            <a:fld id="{C436EAFC-C4F0-4D6B-8428-A636F2453321}"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2702925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a:extLst>
              <a:ext uri="{FF2B5EF4-FFF2-40B4-BE49-F238E27FC236}">
                <a16:creationId xmlns:a16="http://schemas.microsoft.com/office/drawing/2014/main" id="{C257ADBC-E765-4E7B-944D-F5AC07B1D558}"/>
              </a:ext>
            </a:extLst>
          </p:cNvPr>
          <p:cNvSpPr>
            <a:spLocks noGrp="1" noChangeArrowheads="1"/>
          </p:cNvSpPr>
          <p:nvPr>
            <p:ph type="dt" sz="half" idx="10"/>
          </p:nvPr>
        </p:nvSpPr>
        <p:spPr>
          <a:ln/>
        </p:spPr>
        <p:txBody>
          <a:bodyPr/>
          <a:lstStyle>
            <a:lvl1pPr>
              <a:defRPr/>
            </a:lvl1pPr>
          </a:lstStyle>
          <a:p>
            <a:pPr>
              <a:defRPr/>
            </a:pPr>
            <a:endParaRPr lang="en-US" altLang="ja-JP" sz="1350" dirty="0">
              <a:solidFill>
                <a:schemeClr val="tx1"/>
              </a:solidFill>
            </a:endParaRPr>
          </a:p>
        </p:txBody>
      </p:sp>
      <p:sp>
        <p:nvSpPr>
          <p:cNvPr id="5" name="Footer Placeholder 4">
            <a:extLst>
              <a:ext uri="{FF2B5EF4-FFF2-40B4-BE49-F238E27FC236}">
                <a16:creationId xmlns:a16="http://schemas.microsoft.com/office/drawing/2014/main" id="{13BF78A6-2733-4BB9-9349-2770D9A46409}"/>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Slide Number Placeholder 5">
            <a:extLst>
              <a:ext uri="{FF2B5EF4-FFF2-40B4-BE49-F238E27FC236}">
                <a16:creationId xmlns:a16="http://schemas.microsoft.com/office/drawing/2014/main" id="{B0515047-59A7-4EB1-8918-55858B44F0B7}"/>
              </a:ext>
            </a:extLst>
          </p:cNvPr>
          <p:cNvSpPr>
            <a:spLocks noGrp="1" noChangeArrowheads="1"/>
          </p:cNvSpPr>
          <p:nvPr>
            <p:ph type="sldNum" sz="quarter" idx="12"/>
          </p:nvPr>
        </p:nvSpPr>
        <p:spPr>
          <a:ln/>
        </p:spPr>
        <p:txBody>
          <a:bodyPr/>
          <a:lstStyle>
            <a:lvl1pPr>
              <a:defRPr/>
            </a:lvl1pPr>
          </a:lstStyle>
          <a:p>
            <a:pPr>
              <a:defRPr/>
            </a:pPr>
            <a:fld id="{7D223369-B9AC-45B1-8FC9-77A7F61B2F0D}"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3722873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31251" y="365127"/>
            <a:ext cx="2628900" cy="5815013"/>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844551" y="365127"/>
            <a:ext cx="7734300" cy="58150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a:extLst>
              <a:ext uri="{FF2B5EF4-FFF2-40B4-BE49-F238E27FC236}">
                <a16:creationId xmlns:a16="http://schemas.microsoft.com/office/drawing/2014/main" id="{321B1213-B590-42F3-804C-E49B1EFF0061}"/>
              </a:ext>
            </a:extLst>
          </p:cNvPr>
          <p:cNvSpPr>
            <a:spLocks noGrp="1" noChangeArrowheads="1"/>
          </p:cNvSpPr>
          <p:nvPr>
            <p:ph type="dt" sz="half" idx="10"/>
          </p:nvPr>
        </p:nvSpPr>
        <p:spPr>
          <a:ln/>
        </p:spPr>
        <p:txBody>
          <a:bodyPr/>
          <a:lstStyle>
            <a:lvl1pPr>
              <a:defRPr/>
            </a:lvl1pPr>
          </a:lstStyle>
          <a:p>
            <a:pPr>
              <a:defRPr/>
            </a:pPr>
            <a:endParaRPr lang="en-US" altLang="ja-JP" sz="1350" dirty="0">
              <a:solidFill>
                <a:schemeClr val="tx1"/>
              </a:solidFill>
            </a:endParaRPr>
          </a:p>
        </p:txBody>
      </p:sp>
      <p:sp>
        <p:nvSpPr>
          <p:cNvPr id="5" name="Footer Placeholder 4">
            <a:extLst>
              <a:ext uri="{FF2B5EF4-FFF2-40B4-BE49-F238E27FC236}">
                <a16:creationId xmlns:a16="http://schemas.microsoft.com/office/drawing/2014/main" id="{69C71821-E934-4F51-80A7-E487BBADE0DE}"/>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Slide Number Placeholder 5">
            <a:extLst>
              <a:ext uri="{FF2B5EF4-FFF2-40B4-BE49-F238E27FC236}">
                <a16:creationId xmlns:a16="http://schemas.microsoft.com/office/drawing/2014/main" id="{C7A2DD70-0609-4501-B5DE-81B64FB47030}"/>
              </a:ext>
            </a:extLst>
          </p:cNvPr>
          <p:cNvSpPr>
            <a:spLocks noGrp="1" noChangeArrowheads="1"/>
          </p:cNvSpPr>
          <p:nvPr>
            <p:ph type="sldNum" sz="quarter" idx="12"/>
          </p:nvPr>
        </p:nvSpPr>
        <p:spPr>
          <a:ln/>
        </p:spPr>
        <p:txBody>
          <a:bodyPr/>
          <a:lstStyle>
            <a:lvl1pPr>
              <a:defRPr/>
            </a:lvl1pPr>
          </a:lstStyle>
          <a:p>
            <a:pPr>
              <a:defRPr/>
            </a:pPr>
            <a:fld id="{2361D2ED-C8CA-42AD-A06C-729A9AD39EEF}"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719199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844551" y="365127"/>
            <a:ext cx="10515600" cy="1325563"/>
          </a:xfrm>
        </p:spPr>
        <p:txBody>
          <a:bodyPr/>
          <a:lstStyle/>
          <a:p>
            <a:r>
              <a:rPr lang="ja-JP" altLang="en-US"/>
              <a:t>マスター タイトルの書式設定</a:t>
            </a:r>
          </a:p>
        </p:txBody>
      </p:sp>
      <p:sp>
        <p:nvSpPr>
          <p:cNvPr id="3" name="Date Placeholder 3">
            <a:extLst>
              <a:ext uri="{FF2B5EF4-FFF2-40B4-BE49-F238E27FC236}">
                <a16:creationId xmlns:a16="http://schemas.microsoft.com/office/drawing/2014/main" id="{8248FB0C-B6E0-45EA-BA62-6645C2BCA206}"/>
              </a:ext>
            </a:extLst>
          </p:cNvPr>
          <p:cNvSpPr>
            <a:spLocks noGrp="1" noChangeArrowheads="1"/>
          </p:cNvSpPr>
          <p:nvPr>
            <p:ph type="dt" sz="half" idx="10"/>
          </p:nvPr>
        </p:nvSpPr>
        <p:spPr>
          <a:ln/>
        </p:spPr>
        <p:txBody>
          <a:bodyPr/>
          <a:lstStyle>
            <a:lvl1pPr>
              <a:defRPr/>
            </a:lvl1pPr>
          </a:lstStyle>
          <a:p>
            <a:pPr>
              <a:defRPr/>
            </a:pPr>
            <a:endParaRPr lang="en-US" altLang="ja-JP" sz="1350" dirty="0">
              <a:solidFill>
                <a:schemeClr val="tx1"/>
              </a:solidFill>
            </a:endParaRPr>
          </a:p>
        </p:txBody>
      </p:sp>
      <p:sp>
        <p:nvSpPr>
          <p:cNvPr id="4" name="Footer Placeholder 4">
            <a:extLst>
              <a:ext uri="{FF2B5EF4-FFF2-40B4-BE49-F238E27FC236}">
                <a16:creationId xmlns:a16="http://schemas.microsoft.com/office/drawing/2014/main" id="{93FDFCD5-DE60-4BBC-A272-73F99AFCAA74}"/>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5" name="Slide Number Placeholder 5">
            <a:extLst>
              <a:ext uri="{FF2B5EF4-FFF2-40B4-BE49-F238E27FC236}">
                <a16:creationId xmlns:a16="http://schemas.microsoft.com/office/drawing/2014/main" id="{D5807B1C-9798-4663-ADEC-55F5E1BEF133}"/>
              </a:ext>
            </a:extLst>
          </p:cNvPr>
          <p:cNvSpPr>
            <a:spLocks noGrp="1" noChangeArrowheads="1"/>
          </p:cNvSpPr>
          <p:nvPr>
            <p:ph type="sldNum" sz="quarter" idx="12"/>
          </p:nvPr>
        </p:nvSpPr>
        <p:spPr>
          <a:ln/>
        </p:spPr>
        <p:txBody>
          <a:bodyPr/>
          <a:lstStyle>
            <a:lvl1pPr>
              <a:defRPr/>
            </a:lvl1pPr>
          </a:lstStyle>
          <a:p>
            <a:pPr>
              <a:defRPr/>
            </a:pPr>
            <a:fld id="{03163816-3669-45FE-B16B-CAB647F77B17}"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2959127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lang="ja-JP" altLang="en-US"/>
              <a:t>マスター タイトルの書式設定</a:t>
            </a:r>
          </a:p>
        </p:txBody>
      </p:sp>
      <p:sp>
        <p:nvSpPr>
          <p:cNvPr id="3" name="字幕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Date Placeholder 3">
            <a:extLst>
              <a:ext uri="{FF2B5EF4-FFF2-40B4-BE49-F238E27FC236}">
                <a16:creationId xmlns:a16="http://schemas.microsoft.com/office/drawing/2014/main" id="{F2FADEAB-D1A6-42B8-ACA5-8239BFDD997E}"/>
              </a:ext>
            </a:extLst>
          </p:cNvPr>
          <p:cNvSpPr>
            <a:spLocks noGrp="1" noChangeArrowheads="1"/>
          </p:cNvSpPr>
          <p:nvPr>
            <p:ph type="dt" sz="half" idx="10"/>
          </p:nvPr>
        </p:nvSpPr>
        <p:spPr>
          <a:ln/>
        </p:spPr>
        <p:txBody>
          <a:bodyPr/>
          <a:lstStyle>
            <a:lvl1pPr>
              <a:defRPr/>
            </a:lvl1pPr>
          </a:lstStyle>
          <a:p>
            <a:pPr>
              <a:defRPr/>
            </a:pPr>
            <a:fld id="{50612CE6-2050-4BEB-BE60-8143CAE2E196}" type="datetime1">
              <a:rPr lang="ja-JP" altLang="en-US"/>
              <a:pPr>
                <a:defRPr/>
              </a:pPr>
              <a:t>2025/2/27</a:t>
            </a:fld>
            <a:endParaRPr lang="en-US" altLang="ja-JP" sz="1350" dirty="0">
              <a:solidFill>
                <a:schemeClr val="tx1"/>
              </a:solidFill>
            </a:endParaRPr>
          </a:p>
        </p:txBody>
      </p:sp>
      <p:sp>
        <p:nvSpPr>
          <p:cNvPr id="5" name="Footer Placeholder 4">
            <a:extLst>
              <a:ext uri="{FF2B5EF4-FFF2-40B4-BE49-F238E27FC236}">
                <a16:creationId xmlns:a16="http://schemas.microsoft.com/office/drawing/2014/main" id="{380CB0DC-3C18-4EAF-9560-55983170D38A}"/>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Slide Number Placeholder 5">
            <a:extLst>
              <a:ext uri="{FF2B5EF4-FFF2-40B4-BE49-F238E27FC236}">
                <a16:creationId xmlns:a16="http://schemas.microsoft.com/office/drawing/2014/main" id="{F3C32B00-C539-4A6C-A0C0-F8E290855842}"/>
              </a:ext>
            </a:extLst>
          </p:cNvPr>
          <p:cNvSpPr>
            <a:spLocks noGrp="1" noChangeArrowheads="1"/>
          </p:cNvSpPr>
          <p:nvPr>
            <p:ph type="sldNum" sz="quarter" idx="12"/>
          </p:nvPr>
        </p:nvSpPr>
        <p:spPr>
          <a:ln/>
        </p:spPr>
        <p:txBody>
          <a:bodyPr/>
          <a:lstStyle>
            <a:lvl1pPr>
              <a:defRPr/>
            </a:lvl1pPr>
          </a:lstStyle>
          <a:p>
            <a:pPr>
              <a:defRPr/>
            </a:pPr>
            <a:fld id="{C436EAFC-C4F0-4D6B-8428-A636F2453321}"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1204846126"/>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a:extLst>
              <a:ext uri="{FF2B5EF4-FFF2-40B4-BE49-F238E27FC236}">
                <a16:creationId xmlns:a16="http://schemas.microsoft.com/office/drawing/2014/main" id="{29508F49-C393-4E47-84E2-D09E254BC626}"/>
              </a:ext>
            </a:extLst>
          </p:cNvPr>
          <p:cNvSpPr>
            <a:spLocks noGrp="1" noChangeArrowheads="1"/>
          </p:cNvSpPr>
          <p:nvPr>
            <p:ph type="dt" sz="half" idx="10"/>
          </p:nvPr>
        </p:nvSpPr>
        <p:spPr>
          <a:ln/>
        </p:spPr>
        <p:txBody>
          <a:bodyPr/>
          <a:lstStyle>
            <a:lvl1pPr>
              <a:defRPr/>
            </a:lvl1pPr>
          </a:lstStyle>
          <a:p>
            <a:pPr>
              <a:defRPr/>
            </a:pPr>
            <a:fld id="{9733DEBB-E153-42FF-9FF1-C0F003E30BE4}" type="datetime1">
              <a:rPr lang="ja-JP" altLang="en-US"/>
              <a:pPr>
                <a:defRPr/>
              </a:pPr>
              <a:t>2025/2/27</a:t>
            </a:fld>
            <a:endParaRPr lang="en-US" altLang="ja-JP" sz="1350" dirty="0">
              <a:solidFill>
                <a:schemeClr val="tx1"/>
              </a:solidFill>
            </a:endParaRPr>
          </a:p>
        </p:txBody>
      </p:sp>
      <p:sp>
        <p:nvSpPr>
          <p:cNvPr id="5" name="Footer Placeholder 4">
            <a:extLst>
              <a:ext uri="{FF2B5EF4-FFF2-40B4-BE49-F238E27FC236}">
                <a16:creationId xmlns:a16="http://schemas.microsoft.com/office/drawing/2014/main" id="{71DDECB2-1DAB-48C8-A163-35AE17474733}"/>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Slide Number Placeholder 5">
            <a:extLst>
              <a:ext uri="{FF2B5EF4-FFF2-40B4-BE49-F238E27FC236}">
                <a16:creationId xmlns:a16="http://schemas.microsoft.com/office/drawing/2014/main" id="{E5250D0E-3F6D-428F-9520-C4E806284271}"/>
              </a:ext>
            </a:extLst>
          </p:cNvPr>
          <p:cNvSpPr>
            <a:spLocks noGrp="1" noChangeArrowheads="1"/>
          </p:cNvSpPr>
          <p:nvPr>
            <p:ph type="sldNum" sz="quarter" idx="12"/>
          </p:nvPr>
        </p:nvSpPr>
        <p:spPr>
          <a:ln/>
        </p:spPr>
        <p:txBody>
          <a:bodyPr/>
          <a:lstStyle>
            <a:lvl1pPr>
              <a:defRPr/>
            </a:lvl1pPr>
          </a:lstStyle>
          <a:p>
            <a:pPr>
              <a:defRPr/>
            </a:pPr>
            <a:fld id="{00D90CD4-989B-4289-90E7-D543A2DEEA4E}"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375261241"/>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A427C2E8-464E-4A67-BBC4-4953A8834B9D}"/>
              </a:ext>
            </a:extLst>
          </p:cNvPr>
          <p:cNvSpPr>
            <a:spLocks noGrp="1" noChangeArrowheads="1"/>
          </p:cNvSpPr>
          <p:nvPr>
            <p:ph type="dt" sz="half" idx="10"/>
          </p:nvPr>
        </p:nvSpPr>
        <p:spPr>
          <a:ln/>
        </p:spPr>
        <p:txBody>
          <a:bodyPr/>
          <a:lstStyle>
            <a:lvl1pPr>
              <a:defRPr/>
            </a:lvl1pPr>
          </a:lstStyle>
          <a:p>
            <a:pPr>
              <a:defRPr/>
            </a:pPr>
            <a:fld id="{A5A82142-F425-4EB9-86CE-5CEACBF715A0}" type="datetime1">
              <a:rPr lang="ja-JP" altLang="en-US"/>
              <a:pPr>
                <a:defRPr/>
              </a:pPr>
              <a:t>2025/2/27</a:t>
            </a:fld>
            <a:endParaRPr lang="en-US" altLang="ja-JP" sz="1350" dirty="0">
              <a:solidFill>
                <a:schemeClr val="tx1"/>
              </a:solidFill>
            </a:endParaRPr>
          </a:p>
        </p:txBody>
      </p:sp>
      <p:sp>
        <p:nvSpPr>
          <p:cNvPr id="5" name="Footer Placeholder 4">
            <a:extLst>
              <a:ext uri="{FF2B5EF4-FFF2-40B4-BE49-F238E27FC236}">
                <a16:creationId xmlns:a16="http://schemas.microsoft.com/office/drawing/2014/main" id="{84D30F10-ED96-48B5-B516-085D18F2ACE4}"/>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Slide Number Placeholder 5">
            <a:extLst>
              <a:ext uri="{FF2B5EF4-FFF2-40B4-BE49-F238E27FC236}">
                <a16:creationId xmlns:a16="http://schemas.microsoft.com/office/drawing/2014/main" id="{A6DEFC01-C1E3-4618-9AC7-307B68DCA596}"/>
              </a:ext>
            </a:extLst>
          </p:cNvPr>
          <p:cNvSpPr>
            <a:spLocks noGrp="1" noChangeArrowheads="1"/>
          </p:cNvSpPr>
          <p:nvPr>
            <p:ph type="sldNum" sz="quarter" idx="12"/>
          </p:nvPr>
        </p:nvSpPr>
        <p:spPr>
          <a:ln/>
        </p:spPr>
        <p:txBody>
          <a:bodyPr/>
          <a:lstStyle>
            <a:lvl1pPr>
              <a:defRPr/>
            </a:lvl1pPr>
          </a:lstStyle>
          <a:p>
            <a:pPr>
              <a:defRPr/>
            </a:pPr>
            <a:fld id="{9220A2E7-1F63-45EE-88E2-48F160C3B5E2}"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3934382421"/>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844551" y="1828800"/>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78551" y="1828800"/>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Date Placeholder 3">
            <a:extLst>
              <a:ext uri="{FF2B5EF4-FFF2-40B4-BE49-F238E27FC236}">
                <a16:creationId xmlns:a16="http://schemas.microsoft.com/office/drawing/2014/main" id="{6303F70B-D150-4D3D-9A0F-2B8E5BCB827D}"/>
              </a:ext>
            </a:extLst>
          </p:cNvPr>
          <p:cNvSpPr>
            <a:spLocks noGrp="1" noChangeArrowheads="1"/>
          </p:cNvSpPr>
          <p:nvPr>
            <p:ph type="dt" sz="half" idx="10"/>
          </p:nvPr>
        </p:nvSpPr>
        <p:spPr>
          <a:ln/>
        </p:spPr>
        <p:txBody>
          <a:bodyPr/>
          <a:lstStyle>
            <a:lvl1pPr>
              <a:defRPr/>
            </a:lvl1pPr>
          </a:lstStyle>
          <a:p>
            <a:pPr>
              <a:defRPr/>
            </a:pPr>
            <a:fld id="{D1C2EDE4-40E5-45D2-A6EB-E94B99143828}" type="datetime1">
              <a:rPr lang="ja-JP" altLang="en-US"/>
              <a:pPr>
                <a:defRPr/>
              </a:pPr>
              <a:t>2025/2/27</a:t>
            </a:fld>
            <a:endParaRPr lang="en-US" altLang="ja-JP" sz="1350" dirty="0">
              <a:solidFill>
                <a:schemeClr val="tx1"/>
              </a:solidFill>
            </a:endParaRPr>
          </a:p>
        </p:txBody>
      </p:sp>
      <p:sp>
        <p:nvSpPr>
          <p:cNvPr id="6" name="Footer Placeholder 4">
            <a:extLst>
              <a:ext uri="{FF2B5EF4-FFF2-40B4-BE49-F238E27FC236}">
                <a16:creationId xmlns:a16="http://schemas.microsoft.com/office/drawing/2014/main" id="{C020597C-CE72-4C23-AA6B-2B3C498601E4}"/>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7" name="Slide Number Placeholder 5">
            <a:extLst>
              <a:ext uri="{FF2B5EF4-FFF2-40B4-BE49-F238E27FC236}">
                <a16:creationId xmlns:a16="http://schemas.microsoft.com/office/drawing/2014/main" id="{210A2FFF-41E6-45DF-A560-4E6539C80128}"/>
              </a:ext>
            </a:extLst>
          </p:cNvPr>
          <p:cNvSpPr>
            <a:spLocks noGrp="1" noChangeArrowheads="1"/>
          </p:cNvSpPr>
          <p:nvPr>
            <p:ph type="sldNum" sz="quarter" idx="12"/>
          </p:nvPr>
        </p:nvSpPr>
        <p:spPr>
          <a:ln/>
        </p:spPr>
        <p:txBody>
          <a:bodyPr/>
          <a:lstStyle>
            <a:lvl1pPr>
              <a:defRPr/>
            </a:lvl1pPr>
          </a:lstStyle>
          <a:p>
            <a:pPr>
              <a:defRPr/>
            </a:pPr>
            <a:fld id="{F342EF5C-3C9F-47F1-AD78-EC4BF0AD0BCB}"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2824310251"/>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Date Placeholder 3">
            <a:extLst>
              <a:ext uri="{FF2B5EF4-FFF2-40B4-BE49-F238E27FC236}">
                <a16:creationId xmlns:a16="http://schemas.microsoft.com/office/drawing/2014/main" id="{ED807219-5A9A-48EE-9D0F-A97C579D883A}"/>
              </a:ext>
            </a:extLst>
          </p:cNvPr>
          <p:cNvSpPr>
            <a:spLocks noGrp="1" noChangeArrowheads="1"/>
          </p:cNvSpPr>
          <p:nvPr>
            <p:ph type="dt" sz="half" idx="10"/>
          </p:nvPr>
        </p:nvSpPr>
        <p:spPr>
          <a:ln/>
        </p:spPr>
        <p:txBody>
          <a:bodyPr/>
          <a:lstStyle>
            <a:lvl1pPr>
              <a:defRPr/>
            </a:lvl1pPr>
          </a:lstStyle>
          <a:p>
            <a:pPr>
              <a:defRPr/>
            </a:pPr>
            <a:fld id="{3ABCAC15-6E1D-4ABF-A40B-C3684FEDF5CE}" type="datetime1">
              <a:rPr lang="ja-JP" altLang="en-US"/>
              <a:pPr>
                <a:defRPr/>
              </a:pPr>
              <a:t>2025/2/27</a:t>
            </a:fld>
            <a:endParaRPr lang="en-US" altLang="ja-JP" sz="1350" dirty="0">
              <a:solidFill>
                <a:schemeClr val="tx1"/>
              </a:solidFill>
            </a:endParaRPr>
          </a:p>
        </p:txBody>
      </p:sp>
      <p:sp>
        <p:nvSpPr>
          <p:cNvPr id="8" name="Footer Placeholder 4">
            <a:extLst>
              <a:ext uri="{FF2B5EF4-FFF2-40B4-BE49-F238E27FC236}">
                <a16:creationId xmlns:a16="http://schemas.microsoft.com/office/drawing/2014/main" id="{01EAAB6B-6DE2-4763-8640-E5494DF4312B}"/>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9" name="Slide Number Placeholder 5">
            <a:extLst>
              <a:ext uri="{FF2B5EF4-FFF2-40B4-BE49-F238E27FC236}">
                <a16:creationId xmlns:a16="http://schemas.microsoft.com/office/drawing/2014/main" id="{DCAE0760-44A3-4DD4-895D-C0F8F30F8759}"/>
              </a:ext>
            </a:extLst>
          </p:cNvPr>
          <p:cNvSpPr>
            <a:spLocks noGrp="1" noChangeArrowheads="1"/>
          </p:cNvSpPr>
          <p:nvPr>
            <p:ph type="sldNum" sz="quarter" idx="12"/>
          </p:nvPr>
        </p:nvSpPr>
        <p:spPr>
          <a:ln/>
        </p:spPr>
        <p:txBody>
          <a:bodyPr/>
          <a:lstStyle>
            <a:lvl1pPr>
              <a:defRPr/>
            </a:lvl1pPr>
          </a:lstStyle>
          <a:p>
            <a:pPr>
              <a:defRPr/>
            </a:pPr>
            <a:fld id="{C4302BA8-FDB7-4023-AE08-D6C93DE8B3F9}"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1460801157"/>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Date Placeholder 3">
            <a:extLst>
              <a:ext uri="{FF2B5EF4-FFF2-40B4-BE49-F238E27FC236}">
                <a16:creationId xmlns:a16="http://schemas.microsoft.com/office/drawing/2014/main" id="{C98A0EBA-36D8-4982-9FC6-E87CA5C18B57}"/>
              </a:ext>
            </a:extLst>
          </p:cNvPr>
          <p:cNvSpPr>
            <a:spLocks noGrp="1" noChangeArrowheads="1"/>
          </p:cNvSpPr>
          <p:nvPr>
            <p:ph type="dt" sz="half" idx="10"/>
          </p:nvPr>
        </p:nvSpPr>
        <p:spPr>
          <a:ln/>
        </p:spPr>
        <p:txBody>
          <a:bodyPr/>
          <a:lstStyle>
            <a:lvl1pPr>
              <a:defRPr/>
            </a:lvl1pPr>
          </a:lstStyle>
          <a:p>
            <a:pPr>
              <a:defRPr/>
            </a:pPr>
            <a:fld id="{97E409E2-DAF6-485C-BBC6-56A2030D719C}" type="datetime1">
              <a:rPr lang="ja-JP" altLang="en-US"/>
              <a:pPr>
                <a:defRPr/>
              </a:pPr>
              <a:t>2025/2/27</a:t>
            </a:fld>
            <a:endParaRPr lang="en-US" altLang="ja-JP" sz="1350" dirty="0">
              <a:solidFill>
                <a:schemeClr val="tx1"/>
              </a:solidFill>
            </a:endParaRPr>
          </a:p>
        </p:txBody>
      </p:sp>
      <p:sp>
        <p:nvSpPr>
          <p:cNvPr id="4" name="Footer Placeholder 4">
            <a:extLst>
              <a:ext uri="{FF2B5EF4-FFF2-40B4-BE49-F238E27FC236}">
                <a16:creationId xmlns:a16="http://schemas.microsoft.com/office/drawing/2014/main" id="{38815CCC-A78F-47C6-BF8F-ED43323CA6B5}"/>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5" name="Slide Number Placeholder 5">
            <a:extLst>
              <a:ext uri="{FF2B5EF4-FFF2-40B4-BE49-F238E27FC236}">
                <a16:creationId xmlns:a16="http://schemas.microsoft.com/office/drawing/2014/main" id="{1762BE29-2A56-484F-8365-C8473045C3CA}"/>
              </a:ext>
            </a:extLst>
          </p:cNvPr>
          <p:cNvSpPr>
            <a:spLocks noGrp="1" noChangeArrowheads="1"/>
          </p:cNvSpPr>
          <p:nvPr>
            <p:ph type="sldNum" sz="quarter" idx="12"/>
          </p:nvPr>
        </p:nvSpPr>
        <p:spPr>
          <a:ln/>
        </p:spPr>
        <p:txBody>
          <a:bodyPr/>
          <a:lstStyle>
            <a:lvl1pPr>
              <a:defRPr/>
            </a:lvl1pPr>
          </a:lstStyle>
          <a:p>
            <a:pPr>
              <a:defRPr/>
            </a:pPr>
            <a:fld id="{67401F0E-F649-42E4-BFC0-FE65EEDC2E3E}"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3235839663"/>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D4F23D0-EA93-4142-92D1-A3EC74D74ECD}"/>
              </a:ext>
            </a:extLst>
          </p:cNvPr>
          <p:cNvSpPr>
            <a:spLocks noGrp="1" noChangeArrowheads="1"/>
          </p:cNvSpPr>
          <p:nvPr>
            <p:ph type="dt" sz="half" idx="10"/>
          </p:nvPr>
        </p:nvSpPr>
        <p:spPr>
          <a:ln/>
        </p:spPr>
        <p:txBody>
          <a:bodyPr/>
          <a:lstStyle>
            <a:lvl1pPr>
              <a:defRPr/>
            </a:lvl1pPr>
          </a:lstStyle>
          <a:p>
            <a:pPr>
              <a:defRPr/>
            </a:pPr>
            <a:fld id="{DC5CFAB1-2E52-4E75-9D27-C685063E8D52}" type="datetime1">
              <a:rPr lang="ja-JP" altLang="en-US"/>
              <a:pPr>
                <a:defRPr/>
              </a:pPr>
              <a:t>2025/2/27</a:t>
            </a:fld>
            <a:endParaRPr lang="en-US" altLang="ja-JP" sz="1350" dirty="0">
              <a:solidFill>
                <a:schemeClr val="tx1"/>
              </a:solidFill>
            </a:endParaRPr>
          </a:p>
        </p:txBody>
      </p:sp>
      <p:sp>
        <p:nvSpPr>
          <p:cNvPr id="3" name="Footer Placeholder 4">
            <a:extLst>
              <a:ext uri="{FF2B5EF4-FFF2-40B4-BE49-F238E27FC236}">
                <a16:creationId xmlns:a16="http://schemas.microsoft.com/office/drawing/2014/main" id="{C3C6269F-CA9B-41B3-9833-6477DE5D9200}"/>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4" name="Slide Number Placeholder 5">
            <a:extLst>
              <a:ext uri="{FF2B5EF4-FFF2-40B4-BE49-F238E27FC236}">
                <a16:creationId xmlns:a16="http://schemas.microsoft.com/office/drawing/2014/main" id="{AC84EAF8-98F4-479C-96A7-2CD3B0C8F3AA}"/>
              </a:ext>
            </a:extLst>
          </p:cNvPr>
          <p:cNvSpPr>
            <a:spLocks noGrp="1" noChangeArrowheads="1"/>
          </p:cNvSpPr>
          <p:nvPr>
            <p:ph type="sldNum" sz="quarter" idx="12"/>
          </p:nvPr>
        </p:nvSpPr>
        <p:spPr>
          <a:ln/>
        </p:spPr>
        <p:txBody>
          <a:bodyPr/>
          <a:lstStyle>
            <a:lvl1pPr>
              <a:defRPr/>
            </a:lvl1pPr>
          </a:lstStyle>
          <a:p>
            <a:pPr>
              <a:defRPr/>
            </a:pPr>
            <a:fld id="{5EA734D8-1DD7-44DF-B053-A6C61E3129DB}"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2393467930"/>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a:extLst>
              <a:ext uri="{FF2B5EF4-FFF2-40B4-BE49-F238E27FC236}">
                <a16:creationId xmlns:a16="http://schemas.microsoft.com/office/drawing/2014/main" id="{29508F49-C393-4E47-84E2-D09E254BC626}"/>
              </a:ext>
            </a:extLst>
          </p:cNvPr>
          <p:cNvSpPr>
            <a:spLocks noGrp="1" noChangeArrowheads="1"/>
          </p:cNvSpPr>
          <p:nvPr>
            <p:ph type="dt" sz="half" idx="10"/>
          </p:nvPr>
        </p:nvSpPr>
        <p:spPr>
          <a:ln/>
        </p:spPr>
        <p:txBody>
          <a:bodyPr/>
          <a:lstStyle>
            <a:lvl1pPr>
              <a:defRPr/>
            </a:lvl1pPr>
          </a:lstStyle>
          <a:p>
            <a:pPr>
              <a:defRPr/>
            </a:pPr>
            <a:endParaRPr lang="en-US" altLang="ja-JP" sz="1350" dirty="0">
              <a:solidFill>
                <a:schemeClr val="tx1"/>
              </a:solidFill>
            </a:endParaRPr>
          </a:p>
        </p:txBody>
      </p:sp>
      <p:sp>
        <p:nvSpPr>
          <p:cNvPr id="5" name="Footer Placeholder 4">
            <a:extLst>
              <a:ext uri="{FF2B5EF4-FFF2-40B4-BE49-F238E27FC236}">
                <a16:creationId xmlns:a16="http://schemas.microsoft.com/office/drawing/2014/main" id="{71DDECB2-1DAB-48C8-A163-35AE17474733}"/>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Slide Number Placeholder 5">
            <a:extLst>
              <a:ext uri="{FF2B5EF4-FFF2-40B4-BE49-F238E27FC236}">
                <a16:creationId xmlns:a16="http://schemas.microsoft.com/office/drawing/2014/main" id="{E5250D0E-3F6D-428F-9520-C4E806284271}"/>
              </a:ext>
            </a:extLst>
          </p:cNvPr>
          <p:cNvSpPr>
            <a:spLocks noGrp="1" noChangeArrowheads="1"/>
          </p:cNvSpPr>
          <p:nvPr>
            <p:ph type="sldNum" sz="quarter" idx="12"/>
          </p:nvPr>
        </p:nvSpPr>
        <p:spPr>
          <a:ln/>
        </p:spPr>
        <p:txBody>
          <a:bodyPr/>
          <a:lstStyle>
            <a:lvl1pPr>
              <a:defRPr/>
            </a:lvl1pPr>
          </a:lstStyle>
          <a:p>
            <a:pPr>
              <a:defRPr/>
            </a:pPr>
            <a:fld id="{00D90CD4-989B-4289-90E7-D543A2DEEA4E}"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2650551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CF7CE990-1FF0-4C8B-87F1-FFDF81565C41}"/>
              </a:ext>
            </a:extLst>
          </p:cNvPr>
          <p:cNvSpPr>
            <a:spLocks noGrp="1" noChangeArrowheads="1"/>
          </p:cNvSpPr>
          <p:nvPr>
            <p:ph type="dt" sz="half" idx="10"/>
          </p:nvPr>
        </p:nvSpPr>
        <p:spPr>
          <a:ln/>
        </p:spPr>
        <p:txBody>
          <a:bodyPr/>
          <a:lstStyle>
            <a:lvl1pPr>
              <a:defRPr/>
            </a:lvl1pPr>
          </a:lstStyle>
          <a:p>
            <a:pPr>
              <a:defRPr/>
            </a:pPr>
            <a:fld id="{211F917F-C9C2-477E-A508-4389745D2B54}" type="datetime1">
              <a:rPr lang="ja-JP" altLang="en-US"/>
              <a:pPr>
                <a:defRPr/>
              </a:pPr>
              <a:t>2025/2/27</a:t>
            </a:fld>
            <a:endParaRPr lang="en-US" altLang="ja-JP" sz="1350" dirty="0">
              <a:solidFill>
                <a:schemeClr val="tx1"/>
              </a:solidFill>
            </a:endParaRPr>
          </a:p>
        </p:txBody>
      </p:sp>
      <p:sp>
        <p:nvSpPr>
          <p:cNvPr id="6" name="Footer Placeholder 4">
            <a:extLst>
              <a:ext uri="{FF2B5EF4-FFF2-40B4-BE49-F238E27FC236}">
                <a16:creationId xmlns:a16="http://schemas.microsoft.com/office/drawing/2014/main" id="{39B0E08B-29D8-4FA4-94E8-8BD21E3A3C2A}"/>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7" name="Slide Number Placeholder 5">
            <a:extLst>
              <a:ext uri="{FF2B5EF4-FFF2-40B4-BE49-F238E27FC236}">
                <a16:creationId xmlns:a16="http://schemas.microsoft.com/office/drawing/2014/main" id="{5479AFDC-9E86-4084-9CA0-9F3DC1612A09}"/>
              </a:ext>
            </a:extLst>
          </p:cNvPr>
          <p:cNvSpPr>
            <a:spLocks noGrp="1" noChangeArrowheads="1"/>
          </p:cNvSpPr>
          <p:nvPr>
            <p:ph type="sldNum" sz="quarter" idx="12"/>
          </p:nvPr>
        </p:nvSpPr>
        <p:spPr>
          <a:ln/>
        </p:spPr>
        <p:txBody>
          <a:bodyPr/>
          <a:lstStyle>
            <a:lvl1pPr>
              <a:defRPr/>
            </a:lvl1pPr>
          </a:lstStyle>
          <a:p>
            <a:pPr>
              <a:defRPr/>
            </a:pPr>
            <a:fld id="{74629190-767A-4FC9-BF86-FAC40DDDA865}"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907476753"/>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sym typeface="Calibri" panose="020F0502020204030204" pitchFamily="34" charset="0"/>
            </a:endParaRP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10FA7BBE-E181-4BF8-A78C-6186FE355D78}"/>
              </a:ext>
            </a:extLst>
          </p:cNvPr>
          <p:cNvSpPr>
            <a:spLocks noGrp="1" noChangeArrowheads="1"/>
          </p:cNvSpPr>
          <p:nvPr>
            <p:ph type="dt" sz="half" idx="10"/>
          </p:nvPr>
        </p:nvSpPr>
        <p:spPr>
          <a:ln/>
        </p:spPr>
        <p:txBody>
          <a:bodyPr/>
          <a:lstStyle>
            <a:lvl1pPr>
              <a:defRPr/>
            </a:lvl1pPr>
          </a:lstStyle>
          <a:p>
            <a:pPr>
              <a:defRPr/>
            </a:pPr>
            <a:fld id="{DF7A2BEA-C2DF-40B2-9270-3D131EDCADB3}" type="datetime1">
              <a:rPr lang="ja-JP" altLang="en-US"/>
              <a:pPr>
                <a:defRPr/>
              </a:pPr>
              <a:t>2025/2/27</a:t>
            </a:fld>
            <a:endParaRPr lang="en-US" altLang="ja-JP" sz="1350" dirty="0">
              <a:solidFill>
                <a:schemeClr val="tx1"/>
              </a:solidFill>
            </a:endParaRPr>
          </a:p>
        </p:txBody>
      </p:sp>
      <p:sp>
        <p:nvSpPr>
          <p:cNvPr id="6" name="Footer Placeholder 4">
            <a:extLst>
              <a:ext uri="{FF2B5EF4-FFF2-40B4-BE49-F238E27FC236}">
                <a16:creationId xmlns:a16="http://schemas.microsoft.com/office/drawing/2014/main" id="{67849ABA-E8EC-4CAA-8B72-33358388369A}"/>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7" name="Slide Number Placeholder 5">
            <a:extLst>
              <a:ext uri="{FF2B5EF4-FFF2-40B4-BE49-F238E27FC236}">
                <a16:creationId xmlns:a16="http://schemas.microsoft.com/office/drawing/2014/main" id="{6ADD209C-0C77-48C7-A476-563B620D38B4}"/>
              </a:ext>
            </a:extLst>
          </p:cNvPr>
          <p:cNvSpPr>
            <a:spLocks noGrp="1" noChangeArrowheads="1"/>
          </p:cNvSpPr>
          <p:nvPr>
            <p:ph type="sldNum" sz="quarter" idx="12"/>
          </p:nvPr>
        </p:nvSpPr>
        <p:spPr>
          <a:ln/>
        </p:spPr>
        <p:txBody>
          <a:bodyPr/>
          <a:lstStyle>
            <a:lvl1pPr>
              <a:defRPr/>
            </a:lvl1pPr>
          </a:lstStyle>
          <a:p>
            <a:pPr>
              <a:defRPr/>
            </a:pPr>
            <a:fld id="{E181102B-9832-45C0-B10C-8CAD8FBA6B55}"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2579063598"/>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a:extLst>
              <a:ext uri="{FF2B5EF4-FFF2-40B4-BE49-F238E27FC236}">
                <a16:creationId xmlns:a16="http://schemas.microsoft.com/office/drawing/2014/main" id="{C257ADBC-E765-4E7B-944D-F5AC07B1D558}"/>
              </a:ext>
            </a:extLst>
          </p:cNvPr>
          <p:cNvSpPr>
            <a:spLocks noGrp="1" noChangeArrowheads="1"/>
          </p:cNvSpPr>
          <p:nvPr>
            <p:ph type="dt" sz="half" idx="10"/>
          </p:nvPr>
        </p:nvSpPr>
        <p:spPr>
          <a:ln/>
        </p:spPr>
        <p:txBody>
          <a:bodyPr/>
          <a:lstStyle>
            <a:lvl1pPr>
              <a:defRPr/>
            </a:lvl1pPr>
          </a:lstStyle>
          <a:p>
            <a:pPr>
              <a:defRPr/>
            </a:pPr>
            <a:fld id="{43BBFA8A-40F2-4F1C-B168-8C1449ACCA5B}" type="datetime1">
              <a:rPr lang="ja-JP" altLang="en-US"/>
              <a:pPr>
                <a:defRPr/>
              </a:pPr>
              <a:t>2025/2/27</a:t>
            </a:fld>
            <a:endParaRPr lang="en-US" altLang="ja-JP" sz="1350" dirty="0">
              <a:solidFill>
                <a:schemeClr val="tx1"/>
              </a:solidFill>
            </a:endParaRPr>
          </a:p>
        </p:txBody>
      </p:sp>
      <p:sp>
        <p:nvSpPr>
          <p:cNvPr id="5" name="Footer Placeholder 4">
            <a:extLst>
              <a:ext uri="{FF2B5EF4-FFF2-40B4-BE49-F238E27FC236}">
                <a16:creationId xmlns:a16="http://schemas.microsoft.com/office/drawing/2014/main" id="{13BF78A6-2733-4BB9-9349-2770D9A46409}"/>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Slide Number Placeholder 5">
            <a:extLst>
              <a:ext uri="{FF2B5EF4-FFF2-40B4-BE49-F238E27FC236}">
                <a16:creationId xmlns:a16="http://schemas.microsoft.com/office/drawing/2014/main" id="{B0515047-59A7-4EB1-8918-55858B44F0B7}"/>
              </a:ext>
            </a:extLst>
          </p:cNvPr>
          <p:cNvSpPr>
            <a:spLocks noGrp="1" noChangeArrowheads="1"/>
          </p:cNvSpPr>
          <p:nvPr>
            <p:ph type="sldNum" sz="quarter" idx="12"/>
          </p:nvPr>
        </p:nvSpPr>
        <p:spPr>
          <a:ln/>
        </p:spPr>
        <p:txBody>
          <a:bodyPr/>
          <a:lstStyle>
            <a:lvl1pPr>
              <a:defRPr/>
            </a:lvl1pPr>
          </a:lstStyle>
          <a:p>
            <a:pPr>
              <a:defRPr/>
            </a:pPr>
            <a:fld id="{7D223369-B9AC-45B1-8FC9-77A7F61B2F0D}"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3946042713"/>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31251" y="365127"/>
            <a:ext cx="2628900" cy="5815013"/>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844551" y="365127"/>
            <a:ext cx="7734300" cy="58150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a:extLst>
              <a:ext uri="{FF2B5EF4-FFF2-40B4-BE49-F238E27FC236}">
                <a16:creationId xmlns:a16="http://schemas.microsoft.com/office/drawing/2014/main" id="{321B1213-B590-42F3-804C-E49B1EFF0061}"/>
              </a:ext>
            </a:extLst>
          </p:cNvPr>
          <p:cNvSpPr>
            <a:spLocks noGrp="1" noChangeArrowheads="1"/>
          </p:cNvSpPr>
          <p:nvPr>
            <p:ph type="dt" sz="half" idx="10"/>
          </p:nvPr>
        </p:nvSpPr>
        <p:spPr>
          <a:ln/>
        </p:spPr>
        <p:txBody>
          <a:bodyPr/>
          <a:lstStyle>
            <a:lvl1pPr>
              <a:defRPr/>
            </a:lvl1pPr>
          </a:lstStyle>
          <a:p>
            <a:pPr>
              <a:defRPr/>
            </a:pPr>
            <a:fld id="{55F24E2D-DDB7-4C7E-AF53-E5F9AA64CD50}" type="datetime1">
              <a:rPr lang="ja-JP" altLang="en-US"/>
              <a:pPr>
                <a:defRPr/>
              </a:pPr>
              <a:t>2025/2/27</a:t>
            </a:fld>
            <a:endParaRPr lang="en-US" altLang="ja-JP" sz="1350" dirty="0">
              <a:solidFill>
                <a:schemeClr val="tx1"/>
              </a:solidFill>
            </a:endParaRPr>
          </a:p>
        </p:txBody>
      </p:sp>
      <p:sp>
        <p:nvSpPr>
          <p:cNvPr id="5" name="Footer Placeholder 4">
            <a:extLst>
              <a:ext uri="{FF2B5EF4-FFF2-40B4-BE49-F238E27FC236}">
                <a16:creationId xmlns:a16="http://schemas.microsoft.com/office/drawing/2014/main" id="{69C71821-E934-4F51-80A7-E487BBADE0DE}"/>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Slide Number Placeholder 5">
            <a:extLst>
              <a:ext uri="{FF2B5EF4-FFF2-40B4-BE49-F238E27FC236}">
                <a16:creationId xmlns:a16="http://schemas.microsoft.com/office/drawing/2014/main" id="{C7A2DD70-0609-4501-B5DE-81B64FB47030}"/>
              </a:ext>
            </a:extLst>
          </p:cNvPr>
          <p:cNvSpPr>
            <a:spLocks noGrp="1" noChangeArrowheads="1"/>
          </p:cNvSpPr>
          <p:nvPr>
            <p:ph type="sldNum" sz="quarter" idx="12"/>
          </p:nvPr>
        </p:nvSpPr>
        <p:spPr>
          <a:ln/>
        </p:spPr>
        <p:txBody>
          <a:bodyPr/>
          <a:lstStyle>
            <a:lvl1pPr>
              <a:defRPr/>
            </a:lvl1pPr>
          </a:lstStyle>
          <a:p>
            <a:pPr>
              <a:defRPr/>
            </a:pPr>
            <a:fld id="{2361D2ED-C8CA-42AD-A06C-729A9AD39EEF}"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1700568918"/>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844551" y="365127"/>
            <a:ext cx="10515600" cy="1325563"/>
          </a:xfrm>
        </p:spPr>
        <p:txBody>
          <a:bodyPr/>
          <a:lstStyle/>
          <a:p>
            <a:r>
              <a:rPr lang="ja-JP" altLang="en-US"/>
              <a:t>マスター タイトルの書式設定</a:t>
            </a:r>
          </a:p>
        </p:txBody>
      </p:sp>
      <p:sp>
        <p:nvSpPr>
          <p:cNvPr id="3" name="Date Placeholder 3">
            <a:extLst>
              <a:ext uri="{FF2B5EF4-FFF2-40B4-BE49-F238E27FC236}">
                <a16:creationId xmlns:a16="http://schemas.microsoft.com/office/drawing/2014/main" id="{8248FB0C-B6E0-45EA-BA62-6645C2BCA206}"/>
              </a:ext>
            </a:extLst>
          </p:cNvPr>
          <p:cNvSpPr>
            <a:spLocks noGrp="1" noChangeArrowheads="1"/>
          </p:cNvSpPr>
          <p:nvPr>
            <p:ph type="dt" sz="half" idx="10"/>
          </p:nvPr>
        </p:nvSpPr>
        <p:spPr>
          <a:ln/>
        </p:spPr>
        <p:txBody>
          <a:bodyPr/>
          <a:lstStyle>
            <a:lvl1pPr>
              <a:defRPr/>
            </a:lvl1pPr>
          </a:lstStyle>
          <a:p>
            <a:pPr>
              <a:defRPr/>
            </a:pPr>
            <a:fld id="{96AC6944-28B7-45C3-8CF6-9C6BB4D39395}" type="datetime1">
              <a:rPr lang="ja-JP" altLang="en-US"/>
              <a:pPr>
                <a:defRPr/>
              </a:pPr>
              <a:t>2025/2/27</a:t>
            </a:fld>
            <a:endParaRPr lang="en-US" altLang="ja-JP" sz="1350" dirty="0">
              <a:solidFill>
                <a:schemeClr val="tx1"/>
              </a:solidFill>
            </a:endParaRPr>
          </a:p>
        </p:txBody>
      </p:sp>
      <p:sp>
        <p:nvSpPr>
          <p:cNvPr id="4" name="Footer Placeholder 4">
            <a:extLst>
              <a:ext uri="{FF2B5EF4-FFF2-40B4-BE49-F238E27FC236}">
                <a16:creationId xmlns:a16="http://schemas.microsoft.com/office/drawing/2014/main" id="{93FDFCD5-DE60-4BBC-A272-73F99AFCAA74}"/>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5" name="Slide Number Placeholder 5">
            <a:extLst>
              <a:ext uri="{FF2B5EF4-FFF2-40B4-BE49-F238E27FC236}">
                <a16:creationId xmlns:a16="http://schemas.microsoft.com/office/drawing/2014/main" id="{D5807B1C-9798-4663-ADEC-55F5E1BEF133}"/>
              </a:ext>
            </a:extLst>
          </p:cNvPr>
          <p:cNvSpPr>
            <a:spLocks noGrp="1" noChangeArrowheads="1"/>
          </p:cNvSpPr>
          <p:nvPr>
            <p:ph type="sldNum" sz="quarter" idx="12"/>
          </p:nvPr>
        </p:nvSpPr>
        <p:spPr>
          <a:ln/>
        </p:spPr>
        <p:txBody>
          <a:bodyPr/>
          <a:lstStyle>
            <a:lvl1pPr>
              <a:defRPr/>
            </a:lvl1pPr>
          </a:lstStyle>
          <a:p>
            <a:pPr>
              <a:defRPr/>
            </a:pPr>
            <a:fld id="{03163816-3669-45FE-B16B-CAB647F77B17}"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1233990104"/>
      </p:ext>
    </p:extLst>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S PMincho"/>
                <a:ea typeface="MS PMincho"/>
                <a:cs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MS PGothic" panose="020B0604020202020204" pitchFamily="34" charset="0"/>
                <a:ea typeface="MS PMincho"/>
                <a:cs typeface="MS PGothic"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2227790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S PMincho"/>
                <a:ea typeface="MS PMincho"/>
                <a:cs typeface="MS PMincho"/>
              </a:defRPr>
            </a:lvl1pPr>
          </a:lstStyle>
          <a:p>
            <a:r>
              <a:rPr lang="en-US"/>
              <a:t>Click to edit Master title style</a:t>
            </a:r>
            <a:endParaRPr lang="en-US" dirty="0"/>
          </a:p>
        </p:txBody>
      </p:sp>
    </p:spTree>
    <p:extLst>
      <p:ext uri="{BB962C8B-B14F-4D97-AF65-F5344CB8AC3E}">
        <p14:creationId xmlns:p14="http://schemas.microsoft.com/office/powerpoint/2010/main" val="124684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S PMincho"/>
                <a:ea typeface="MS PMincho"/>
                <a:cs typeface="MS PMincho"/>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2944660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36910902"/>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28354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A427C2E8-464E-4A67-BBC4-4953A8834B9D}"/>
              </a:ext>
            </a:extLst>
          </p:cNvPr>
          <p:cNvSpPr>
            <a:spLocks noGrp="1" noChangeArrowheads="1"/>
          </p:cNvSpPr>
          <p:nvPr>
            <p:ph type="dt" sz="half" idx="10"/>
          </p:nvPr>
        </p:nvSpPr>
        <p:spPr>
          <a:ln/>
        </p:spPr>
        <p:txBody>
          <a:bodyPr/>
          <a:lstStyle>
            <a:lvl1pPr>
              <a:defRPr/>
            </a:lvl1pPr>
          </a:lstStyle>
          <a:p>
            <a:pPr>
              <a:defRPr/>
            </a:pPr>
            <a:endParaRPr lang="en-US" altLang="ja-JP" sz="1350" dirty="0">
              <a:solidFill>
                <a:schemeClr val="tx1"/>
              </a:solidFill>
            </a:endParaRPr>
          </a:p>
        </p:txBody>
      </p:sp>
      <p:sp>
        <p:nvSpPr>
          <p:cNvPr id="5" name="Footer Placeholder 4">
            <a:extLst>
              <a:ext uri="{FF2B5EF4-FFF2-40B4-BE49-F238E27FC236}">
                <a16:creationId xmlns:a16="http://schemas.microsoft.com/office/drawing/2014/main" id="{84D30F10-ED96-48B5-B516-085D18F2ACE4}"/>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6" name="Slide Number Placeholder 5">
            <a:extLst>
              <a:ext uri="{FF2B5EF4-FFF2-40B4-BE49-F238E27FC236}">
                <a16:creationId xmlns:a16="http://schemas.microsoft.com/office/drawing/2014/main" id="{A6DEFC01-C1E3-4618-9AC7-307B68DCA596}"/>
              </a:ext>
            </a:extLst>
          </p:cNvPr>
          <p:cNvSpPr>
            <a:spLocks noGrp="1" noChangeArrowheads="1"/>
          </p:cNvSpPr>
          <p:nvPr>
            <p:ph type="sldNum" sz="quarter" idx="12"/>
          </p:nvPr>
        </p:nvSpPr>
        <p:spPr>
          <a:ln/>
        </p:spPr>
        <p:txBody>
          <a:bodyPr/>
          <a:lstStyle>
            <a:lvl1pPr>
              <a:defRPr/>
            </a:lvl1pPr>
          </a:lstStyle>
          <a:p>
            <a:pPr>
              <a:defRPr/>
            </a:pPr>
            <a:fld id="{9220A2E7-1F63-45EE-88E2-48F160C3B5E2}"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1348564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205333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4228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03051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75036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568315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345472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55669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346223536"/>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86217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1460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844551" y="1828800"/>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78551" y="1828800"/>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Date Placeholder 3">
            <a:extLst>
              <a:ext uri="{FF2B5EF4-FFF2-40B4-BE49-F238E27FC236}">
                <a16:creationId xmlns:a16="http://schemas.microsoft.com/office/drawing/2014/main" id="{6303F70B-D150-4D3D-9A0F-2B8E5BCB827D}"/>
              </a:ext>
            </a:extLst>
          </p:cNvPr>
          <p:cNvSpPr>
            <a:spLocks noGrp="1" noChangeArrowheads="1"/>
          </p:cNvSpPr>
          <p:nvPr>
            <p:ph type="dt" sz="half" idx="10"/>
          </p:nvPr>
        </p:nvSpPr>
        <p:spPr>
          <a:ln/>
        </p:spPr>
        <p:txBody>
          <a:bodyPr/>
          <a:lstStyle>
            <a:lvl1pPr>
              <a:defRPr/>
            </a:lvl1pPr>
          </a:lstStyle>
          <a:p>
            <a:pPr>
              <a:defRPr/>
            </a:pPr>
            <a:endParaRPr lang="en-US" altLang="ja-JP" sz="1350" dirty="0">
              <a:solidFill>
                <a:schemeClr val="tx1"/>
              </a:solidFill>
            </a:endParaRPr>
          </a:p>
        </p:txBody>
      </p:sp>
      <p:sp>
        <p:nvSpPr>
          <p:cNvPr id="6" name="Footer Placeholder 4">
            <a:extLst>
              <a:ext uri="{FF2B5EF4-FFF2-40B4-BE49-F238E27FC236}">
                <a16:creationId xmlns:a16="http://schemas.microsoft.com/office/drawing/2014/main" id="{C020597C-CE72-4C23-AA6B-2B3C498601E4}"/>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7" name="Slide Number Placeholder 5">
            <a:extLst>
              <a:ext uri="{FF2B5EF4-FFF2-40B4-BE49-F238E27FC236}">
                <a16:creationId xmlns:a16="http://schemas.microsoft.com/office/drawing/2014/main" id="{210A2FFF-41E6-45DF-A560-4E6539C80128}"/>
              </a:ext>
            </a:extLst>
          </p:cNvPr>
          <p:cNvSpPr>
            <a:spLocks noGrp="1" noChangeArrowheads="1"/>
          </p:cNvSpPr>
          <p:nvPr>
            <p:ph type="sldNum" sz="quarter" idx="12"/>
          </p:nvPr>
        </p:nvSpPr>
        <p:spPr>
          <a:ln/>
        </p:spPr>
        <p:txBody>
          <a:bodyPr/>
          <a:lstStyle>
            <a:lvl1pPr>
              <a:defRPr/>
            </a:lvl1pPr>
          </a:lstStyle>
          <a:p>
            <a:pPr>
              <a:defRPr/>
            </a:pPr>
            <a:fld id="{F342EF5C-3C9F-47F1-AD78-EC4BF0AD0BCB}"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2676005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41933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1693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821203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S PMincho"/>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7129897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S PMincho"/>
              </a:defRPr>
            </a:lvl1pPr>
            <a:lvl2pPr marL="457200" indent="0">
              <a:buFont typeface="Arial" panose="020B0604020202020204" pitchFamily="34" charset="0"/>
              <a:buNone/>
              <a:defRPr sz="3300">
                <a:solidFill>
                  <a:schemeClr val="bg1"/>
                </a:solidFill>
                <a:latin typeface="MS PMincho"/>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S PMincho"/>
              </a:defRPr>
            </a:lvl1pPr>
            <a:lvl2pPr marL="457200" indent="0">
              <a:buFont typeface="Arial" panose="020B0604020202020204" pitchFamily="34" charset="0"/>
              <a:buNone/>
              <a:defRPr sz="3300">
                <a:solidFill>
                  <a:schemeClr val="bg1"/>
                </a:solidFill>
                <a:latin typeface="MS PMincho"/>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74947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174765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678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BCF3FA-7973-4DE6-E0CE-90095C65F2A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32BC93D-BFF3-C296-FE0B-E2B237004C11}"/>
              </a:ext>
            </a:extLst>
          </p:cNvPr>
          <p:cNvSpPr>
            <a:spLocks noGrp="1"/>
          </p:cNvSpPr>
          <p:nvPr>
            <p:ph type="dt" sz="half" idx="10"/>
          </p:nvPr>
        </p:nvSpPr>
        <p:spPr/>
        <p:txBody>
          <a:bodyPr/>
          <a:lstStyle/>
          <a:p>
            <a:endParaRPr lang="en-US" dirty="0"/>
          </a:p>
        </p:txBody>
      </p:sp>
      <p:sp>
        <p:nvSpPr>
          <p:cNvPr id="4" name="フッター プレースホルダー 3">
            <a:extLst>
              <a:ext uri="{FF2B5EF4-FFF2-40B4-BE49-F238E27FC236}">
                <a16:creationId xmlns:a16="http://schemas.microsoft.com/office/drawing/2014/main" id="{FEC8B56C-08FD-D008-35D8-C33B02F3C47F}"/>
              </a:ext>
            </a:extLst>
          </p:cNvPr>
          <p:cNvSpPr>
            <a:spLocks noGrp="1"/>
          </p:cNvSpPr>
          <p:nvPr>
            <p:ph type="ftr" sz="quarter" idx="11"/>
          </p:nvPr>
        </p:nvSpPr>
        <p:spPr/>
        <p:txBody>
          <a:bodyPr/>
          <a:lstStyle/>
          <a:p>
            <a:endParaRPr lang="en-US" dirty="0"/>
          </a:p>
        </p:txBody>
      </p:sp>
      <p:sp>
        <p:nvSpPr>
          <p:cNvPr id="5" name="スライド番号プレースホルダー 4">
            <a:extLst>
              <a:ext uri="{FF2B5EF4-FFF2-40B4-BE49-F238E27FC236}">
                <a16:creationId xmlns:a16="http://schemas.microsoft.com/office/drawing/2014/main" id="{7919C62A-17D4-0FE9-33CD-FF9BF9894697}"/>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576476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334870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363200" cy="2387600"/>
          </a:xfrm>
        </p:spPr>
        <p:txBody>
          <a:bodyPr anchor="b"/>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63DFDE1-A600-4926-ABED-E6483A5FA2AD}" type="datetime1">
              <a:rPr kumimoji="1" lang="ja-JP" altLang="en-US" smtClean="0"/>
              <a:t>2025/2/27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19DB014-B2EF-4550-9FEE-498A9A8D430C}" type="slidenum">
              <a:rPr kumimoji="1" lang="ja-JP" altLang="en-US" smtClean="0"/>
              <a:t>‹#›</a:t>
            </a:fld>
            <a:endParaRPr kumimoji="1" lang="ja-JP" altLang="en-US"/>
          </a:p>
        </p:txBody>
      </p:sp>
      <p:sp>
        <p:nvSpPr>
          <p:cNvPr id="8" name="テキスト プレースホルダー 7"/>
          <p:cNvSpPr>
            <a:spLocks noGrp="1"/>
          </p:cNvSpPr>
          <p:nvPr>
            <p:ph type="body" sz="quarter" idx="13"/>
          </p:nvPr>
        </p:nvSpPr>
        <p:spPr>
          <a:xfrm>
            <a:off x="3308351" y="1093788"/>
            <a:ext cx="1219200" cy="9144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500525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Date Placeholder 3">
            <a:extLst>
              <a:ext uri="{FF2B5EF4-FFF2-40B4-BE49-F238E27FC236}">
                <a16:creationId xmlns:a16="http://schemas.microsoft.com/office/drawing/2014/main" id="{ED807219-5A9A-48EE-9D0F-A97C579D883A}"/>
              </a:ext>
            </a:extLst>
          </p:cNvPr>
          <p:cNvSpPr>
            <a:spLocks noGrp="1" noChangeArrowheads="1"/>
          </p:cNvSpPr>
          <p:nvPr>
            <p:ph type="dt" sz="half" idx="10"/>
          </p:nvPr>
        </p:nvSpPr>
        <p:spPr>
          <a:ln/>
        </p:spPr>
        <p:txBody>
          <a:bodyPr/>
          <a:lstStyle>
            <a:lvl1pPr>
              <a:defRPr/>
            </a:lvl1pPr>
          </a:lstStyle>
          <a:p>
            <a:pPr>
              <a:defRPr/>
            </a:pPr>
            <a:endParaRPr lang="en-US" altLang="ja-JP" sz="1350" dirty="0">
              <a:solidFill>
                <a:schemeClr val="tx1"/>
              </a:solidFill>
            </a:endParaRPr>
          </a:p>
        </p:txBody>
      </p:sp>
      <p:sp>
        <p:nvSpPr>
          <p:cNvPr id="8" name="Footer Placeholder 4">
            <a:extLst>
              <a:ext uri="{FF2B5EF4-FFF2-40B4-BE49-F238E27FC236}">
                <a16:creationId xmlns:a16="http://schemas.microsoft.com/office/drawing/2014/main" id="{01EAAB6B-6DE2-4763-8640-E5494DF4312B}"/>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9" name="Slide Number Placeholder 5">
            <a:extLst>
              <a:ext uri="{FF2B5EF4-FFF2-40B4-BE49-F238E27FC236}">
                <a16:creationId xmlns:a16="http://schemas.microsoft.com/office/drawing/2014/main" id="{DCAE0760-44A3-4DD4-895D-C0F8F30F8759}"/>
              </a:ext>
            </a:extLst>
          </p:cNvPr>
          <p:cNvSpPr>
            <a:spLocks noGrp="1" noChangeArrowheads="1"/>
          </p:cNvSpPr>
          <p:nvPr>
            <p:ph type="sldNum" sz="quarter" idx="12"/>
          </p:nvPr>
        </p:nvSpPr>
        <p:spPr>
          <a:ln/>
        </p:spPr>
        <p:txBody>
          <a:bodyPr/>
          <a:lstStyle>
            <a:lvl1pPr>
              <a:defRPr/>
            </a:lvl1pPr>
          </a:lstStyle>
          <a:p>
            <a:pPr>
              <a:defRPr/>
            </a:pPr>
            <a:fld id="{C4302BA8-FDB7-4023-AE08-D6C93DE8B3F9}"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2304981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E30F4C4-B199-4370-B9B1-9230B9DF9604}" type="datetime1">
              <a:rPr kumimoji="1" lang="ja-JP" altLang="en-US" smtClean="0"/>
              <a:t>2025/2/27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19DB014-B2EF-4550-9FEE-498A9A8D430C}" type="slidenum">
              <a:rPr kumimoji="1" lang="ja-JP" altLang="en-US" smtClean="0"/>
              <a:t>‹#›</a:t>
            </a:fld>
            <a:endParaRPr kumimoji="1" lang="ja-JP" altLang="en-US"/>
          </a:p>
        </p:txBody>
      </p:sp>
    </p:spTree>
    <p:extLst>
      <p:ext uri="{BB962C8B-B14F-4D97-AF65-F5344CB8AC3E}">
        <p14:creationId xmlns:p14="http://schemas.microsoft.com/office/powerpoint/2010/main" val="33449627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B3D175-F016-0292-9BCF-A0FDC601AFF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3DDA104-F874-6808-7495-8BEA8BD83D0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B89DB1-1FE3-B596-9C0B-A9DB540A48E1}"/>
              </a:ext>
            </a:extLst>
          </p:cNvPr>
          <p:cNvSpPr>
            <a:spLocks noGrp="1"/>
          </p:cNvSpPr>
          <p:nvPr>
            <p:ph type="dt" sz="half" idx="10"/>
          </p:nvPr>
        </p:nvSpPr>
        <p:spPr/>
        <p:txBody>
          <a:bodyPr/>
          <a:lstStyle/>
          <a:p>
            <a:fld id="{7EB9063A-7A2B-4DA9-A98A-50B30EAFC19F}" type="datetimeFigureOut">
              <a:rPr kumimoji="1" lang="ja-JP" altLang="en-US" smtClean="0"/>
              <a:t>2025/2/27</a:t>
            </a:fld>
            <a:endParaRPr kumimoji="1" lang="ja-JP" altLang="en-US"/>
          </a:p>
        </p:txBody>
      </p:sp>
      <p:sp>
        <p:nvSpPr>
          <p:cNvPr id="5" name="フッター プレースホルダー 4">
            <a:extLst>
              <a:ext uri="{FF2B5EF4-FFF2-40B4-BE49-F238E27FC236}">
                <a16:creationId xmlns:a16="http://schemas.microsoft.com/office/drawing/2014/main" id="{F7AB5121-019E-51FB-7B54-98A45BB8810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7C0A1E-E3EA-1398-E63D-50BCB432F6EF}"/>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298842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Date Placeholder 3">
            <a:extLst>
              <a:ext uri="{FF2B5EF4-FFF2-40B4-BE49-F238E27FC236}">
                <a16:creationId xmlns:a16="http://schemas.microsoft.com/office/drawing/2014/main" id="{C98A0EBA-36D8-4982-9FC6-E87CA5C18B57}"/>
              </a:ext>
            </a:extLst>
          </p:cNvPr>
          <p:cNvSpPr>
            <a:spLocks noGrp="1" noChangeArrowheads="1"/>
          </p:cNvSpPr>
          <p:nvPr>
            <p:ph type="dt" sz="half" idx="10"/>
          </p:nvPr>
        </p:nvSpPr>
        <p:spPr>
          <a:ln/>
        </p:spPr>
        <p:txBody>
          <a:bodyPr/>
          <a:lstStyle>
            <a:lvl1pPr>
              <a:defRPr/>
            </a:lvl1pPr>
          </a:lstStyle>
          <a:p>
            <a:pPr>
              <a:defRPr/>
            </a:pPr>
            <a:endParaRPr lang="en-US" altLang="ja-JP" sz="1350" dirty="0">
              <a:solidFill>
                <a:schemeClr val="tx1"/>
              </a:solidFill>
            </a:endParaRPr>
          </a:p>
        </p:txBody>
      </p:sp>
      <p:sp>
        <p:nvSpPr>
          <p:cNvPr id="4" name="Footer Placeholder 4">
            <a:extLst>
              <a:ext uri="{FF2B5EF4-FFF2-40B4-BE49-F238E27FC236}">
                <a16:creationId xmlns:a16="http://schemas.microsoft.com/office/drawing/2014/main" id="{38815CCC-A78F-47C6-BF8F-ED43323CA6B5}"/>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5" name="Slide Number Placeholder 5">
            <a:extLst>
              <a:ext uri="{FF2B5EF4-FFF2-40B4-BE49-F238E27FC236}">
                <a16:creationId xmlns:a16="http://schemas.microsoft.com/office/drawing/2014/main" id="{1762BE29-2A56-484F-8365-C8473045C3CA}"/>
              </a:ext>
            </a:extLst>
          </p:cNvPr>
          <p:cNvSpPr>
            <a:spLocks noGrp="1" noChangeArrowheads="1"/>
          </p:cNvSpPr>
          <p:nvPr>
            <p:ph type="sldNum" sz="quarter" idx="12"/>
          </p:nvPr>
        </p:nvSpPr>
        <p:spPr>
          <a:ln/>
        </p:spPr>
        <p:txBody>
          <a:bodyPr/>
          <a:lstStyle>
            <a:lvl1pPr>
              <a:defRPr/>
            </a:lvl1pPr>
          </a:lstStyle>
          <a:p>
            <a:pPr>
              <a:defRPr/>
            </a:pPr>
            <a:fld id="{67401F0E-F649-42E4-BFC0-FE65EEDC2E3E}"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418068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D4F23D0-EA93-4142-92D1-A3EC74D74ECD}"/>
              </a:ext>
            </a:extLst>
          </p:cNvPr>
          <p:cNvSpPr>
            <a:spLocks noGrp="1" noChangeArrowheads="1"/>
          </p:cNvSpPr>
          <p:nvPr>
            <p:ph type="dt" sz="half" idx="10"/>
          </p:nvPr>
        </p:nvSpPr>
        <p:spPr>
          <a:ln/>
        </p:spPr>
        <p:txBody>
          <a:bodyPr/>
          <a:lstStyle>
            <a:lvl1pPr>
              <a:defRPr/>
            </a:lvl1pPr>
          </a:lstStyle>
          <a:p>
            <a:pPr>
              <a:defRPr/>
            </a:pPr>
            <a:endParaRPr lang="en-US" altLang="ja-JP" sz="1350" dirty="0">
              <a:solidFill>
                <a:schemeClr val="tx1"/>
              </a:solidFill>
            </a:endParaRPr>
          </a:p>
        </p:txBody>
      </p:sp>
      <p:sp>
        <p:nvSpPr>
          <p:cNvPr id="3" name="Footer Placeholder 4">
            <a:extLst>
              <a:ext uri="{FF2B5EF4-FFF2-40B4-BE49-F238E27FC236}">
                <a16:creationId xmlns:a16="http://schemas.microsoft.com/office/drawing/2014/main" id="{C3C6269F-CA9B-41B3-9833-6477DE5D9200}"/>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4" name="Slide Number Placeholder 5">
            <a:extLst>
              <a:ext uri="{FF2B5EF4-FFF2-40B4-BE49-F238E27FC236}">
                <a16:creationId xmlns:a16="http://schemas.microsoft.com/office/drawing/2014/main" id="{AC84EAF8-98F4-479C-96A7-2CD3B0C8F3AA}"/>
              </a:ext>
            </a:extLst>
          </p:cNvPr>
          <p:cNvSpPr>
            <a:spLocks noGrp="1" noChangeArrowheads="1"/>
          </p:cNvSpPr>
          <p:nvPr>
            <p:ph type="sldNum" sz="quarter" idx="12"/>
          </p:nvPr>
        </p:nvSpPr>
        <p:spPr>
          <a:ln/>
        </p:spPr>
        <p:txBody>
          <a:bodyPr/>
          <a:lstStyle>
            <a:lvl1pPr>
              <a:defRPr/>
            </a:lvl1pPr>
          </a:lstStyle>
          <a:p>
            <a:pPr>
              <a:defRPr/>
            </a:pPr>
            <a:fld id="{5EA734D8-1DD7-44DF-B053-A6C61E3129DB}"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1689745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CF7CE990-1FF0-4C8B-87F1-FFDF81565C41}"/>
              </a:ext>
            </a:extLst>
          </p:cNvPr>
          <p:cNvSpPr>
            <a:spLocks noGrp="1" noChangeArrowheads="1"/>
          </p:cNvSpPr>
          <p:nvPr>
            <p:ph type="dt" sz="half" idx="10"/>
          </p:nvPr>
        </p:nvSpPr>
        <p:spPr>
          <a:ln/>
        </p:spPr>
        <p:txBody>
          <a:bodyPr/>
          <a:lstStyle>
            <a:lvl1pPr>
              <a:defRPr/>
            </a:lvl1pPr>
          </a:lstStyle>
          <a:p>
            <a:pPr>
              <a:defRPr/>
            </a:pPr>
            <a:endParaRPr lang="en-US" altLang="ja-JP" sz="1350" dirty="0">
              <a:solidFill>
                <a:schemeClr val="tx1"/>
              </a:solidFill>
            </a:endParaRPr>
          </a:p>
        </p:txBody>
      </p:sp>
      <p:sp>
        <p:nvSpPr>
          <p:cNvPr id="6" name="Footer Placeholder 4">
            <a:extLst>
              <a:ext uri="{FF2B5EF4-FFF2-40B4-BE49-F238E27FC236}">
                <a16:creationId xmlns:a16="http://schemas.microsoft.com/office/drawing/2014/main" id="{39B0E08B-29D8-4FA4-94E8-8BD21E3A3C2A}"/>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7" name="Slide Number Placeholder 5">
            <a:extLst>
              <a:ext uri="{FF2B5EF4-FFF2-40B4-BE49-F238E27FC236}">
                <a16:creationId xmlns:a16="http://schemas.microsoft.com/office/drawing/2014/main" id="{5479AFDC-9E86-4084-9CA0-9F3DC1612A09}"/>
              </a:ext>
            </a:extLst>
          </p:cNvPr>
          <p:cNvSpPr>
            <a:spLocks noGrp="1" noChangeArrowheads="1"/>
          </p:cNvSpPr>
          <p:nvPr>
            <p:ph type="sldNum" sz="quarter" idx="12"/>
          </p:nvPr>
        </p:nvSpPr>
        <p:spPr>
          <a:ln/>
        </p:spPr>
        <p:txBody>
          <a:bodyPr/>
          <a:lstStyle>
            <a:lvl1pPr>
              <a:defRPr/>
            </a:lvl1pPr>
          </a:lstStyle>
          <a:p>
            <a:pPr>
              <a:defRPr/>
            </a:pPr>
            <a:fld id="{74629190-767A-4FC9-BF86-FAC40DDDA865}"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957944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sym typeface="Calibri" panose="020F0502020204030204" pitchFamily="34" charset="0"/>
            </a:endParaRP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3">
            <a:extLst>
              <a:ext uri="{FF2B5EF4-FFF2-40B4-BE49-F238E27FC236}">
                <a16:creationId xmlns:a16="http://schemas.microsoft.com/office/drawing/2014/main" id="{10FA7BBE-E181-4BF8-A78C-6186FE355D78}"/>
              </a:ext>
            </a:extLst>
          </p:cNvPr>
          <p:cNvSpPr>
            <a:spLocks noGrp="1" noChangeArrowheads="1"/>
          </p:cNvSpPr>
          <p:nvPr>
            <p:ph type="dt" sz="half" idx="10"/>
          </p:nvPr>
        </p:nvSpPr>
        <p:spPr>
          <a:ln/>
        </p:spPr>
        <p:txBody>
          <a:bodyPr/>
          <a:lstStyle>
            <a:lvl1pPr>
              <a:defRPr/>
            </a:lvl1pPr>
          </a:lstStyle>
          <a:p>
            <a:pPr>
              <a:defRPr/>
            </a:pPr>
            <a:endParaRPr lang="en-US" altLang="ja-JP" sz="1350" dirty="0">
              <a:solidFill>
                <a:schemeClr val="tx1"/>
              </a:solidFill>
            </a:endParaRPr>
          </a:p>
        </p:txBody>
      </p:sp>
      <p:sp>
        <p:nvSpPr>
          <p:cNvPr id="6" name="Footer Placeholder 4">
            <a:extLst>
              <a:ext uri="{FF2B5EF4-FFF2-40B4-BE49-F238E27FC236}">
                <a16:creationId xmlns:a16="http://schemas.microsoft.com/office/drawing/2014/main" id="{67849ABA-E8EC-4CAA-8B72-33358388369A}"/>
              </a:ext>
            </a:extLst>
          </p:cNvPr>
          <p:cNvSpPr>
            <a:spLocks noGrp="1" noChangeArrowheads="1"/>
          </p:cNvSpPr>
          <p:nvPr>
            <p:ph type="ftr" sz="quarter" idx="11"/>
          </p:nvPr>
        </p:nvSpPr>
        <p:spPr>
          <a:ln/>
        </p:spPr>
        <p:txBody>
          <a:bodyPr/>
          <a:lstStyle>
            <a:lvl1pPr>
              <a:defRPr/>
            </a:lvl1pPr>
          </a:lstStyle>
          <a:p>
            <a:pPr>
              <a:defRPr/>
            </a:pPr>
            <a:endParaRPr lang="ja-JP" altLang="ja-JP"/>
          </a:p>
        </p:txBody>
      </p:sp>
      <p:sp>
        <p:nvSpPr>
          <p:cNvPr id="7" name="Slide Number Placeholder 5">
            <a:extLst>
              <a:ext uri="{FF2B5EF4-FFF2-40B4-BE49-F238E27FC236}">
                <a16:creationId xmlns:a16="http://schemas.microsoft.com/office/drawing/2014/main" id="{6ADD209C-0C77-48C7-A476-563B620D38B4}"/>
              </a:ext>
            </a:extLst>
          </p:cNvPr>
          <p:cNvSpPr>
            <a:spLocks noGrp="1" noChangeArrowheads="1"/>
          </p:cNvSpPr>
          <p:nvPr>
            <p:ph type="sldNum" sz="quarter" idx="12"/>
          </p:nvPr>
        </p:nvSpPr>
        <p:spPr>
          <a:ln/>
        </p:spPr>
        <p:txBody>
          <a:bodyPr/>
          <a:lstStyle>
            <a:lvl1pPr>
              <a:defRPr/>
            </a:lvl1pPr>
          </a:lstStyle>
          <a:p>
            <a:pPr>
              <a:defRPr/>
            </a:pPr>
            <a:fld id="{E181102B-9832-45C0-B10C-8CAD8FBA6B55}"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3102128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tags" Target="../tags/tag1.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CF9A1D7F-C4F0-4720-9958-E07B816B738C}"/>
              </a:ext>
            </a:extLst>
          </p:cNvPr>
          <p:cNvSpPr>
            <a:spLocks noGrp="1" noChangeArrowheads="1"/>
          </p:cNvSpPr>
          <p:nvPr>
            <p:ph type="title" idx="4294967295"/>
          </p:nvPr>
        </p:nvSpPr>
        <p:spPr bwMode="auto">
          <a:xfrm>
            <a:off x="844551"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ja-JP">
                <a:sym typeface="Calibri Light" panose="020F0302020204030204" pitchFamily="34" charset="0"/>
              </a:rPr>
              <a:t>マスター タイトルの書式設定</a:t>
            </a:r>
          </a:p>
        </p:txBody>
      </p:sp>
      <p:sp>
        <p:nvSpPr>
          <p:cNvPr id="3075" name="Text Placeholder 2">
            <a:extLst>
              <a:ext uri="{FF2B5EF4-FFF2-40B4-BE49-F238E27FC236}">
                <a16:creationId xmlns:a16="http://schemas.microsoft.com/office/drawing/2014/main" id="{B13AADCF-1EFE-4D03-8CD6-C8418C12B5C8}"/>
              </a:ext>
            </a:extLst>
          </p:cNvPr>
          <p:cNvSpPr>
            <a:spLocks noGrp="1" noChangeArrowheads="1"/>
          </p:cNvSpPr>
          <p:nvPr>
            <p:ph type="body" idx="1"/>
          </p:nvPr>
        </p:nvSpPr>
        <p:spPr bwMode="auto">
          <a:xfrm>
            <a:off x="844551" y="18288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ja-JP">
                <a:sym typeface="Calibri" panose="020F0502020204030204" pitchFamily="34" charset="0"/>
              </a:rPr>
              <a:t>マスター テキストの書式設定</a:t>
            </a:r>
          </a:p>
          <a:p>
            <a:pPr lvl="1"/>
            <a:r>
              <a:rPr lang="zh-CN" altLang="ja-JP">
                <a:sym typeface="Calibri" panose="020F0502020204030204" pitchFamily="34" charset="0"/>
              </a:rPr>
              <a:t>第 </a:t>
            </a:r>
            <a:r>
              <a:rPr lang="ja-JP" altLang="zh-CN">
                <a:sym typeface="Calibri" panose="020F0502020204030204" pitchFamily="34" charset="0"/>
              </a:rPr>
              <a:t>2 </a:t>
            </a:r>
            <a:r>
              <a:rPr lang="zh-CN" altLang="ja-JP">
                <a:sym typeface="Calibri" panose="020F0502020204030204" pitchFamily="34" charset="0"/>
              </a:rPr>
              <a:t>レベル</a:t>
            </a:r>
          </a:p>
          <a:p>
            <a:pPr lvl="2"/>
            <a:r>
              <a:rPr lang="zh-CN" altLang="ja-JP">
                <a:sym typeface="Calibri" panose="020F0502020204030204" pitchFamily="34" charset="0"/>
              </a:rPr>
              <a:t>第 </a:t>
            </a:r>
            <a:r>
              <a:rPr lang="ja-JP" altLang="zh-CN">
                <a:sym typeface="Calibri" panose="020F0502020204030204" pitchFamily="34" charset="0"/>
              </a:rPr>
              <a:t>3 </a:t>
            </a:r>
            <a:r>
              <a:rPr lang="zh-CN" altLang="ja-JP">
                <a:sym typeface="Calibri" panose="020F0502020204030204" pitchFamily="34" charset="0"/>
              </a:rPr>
              <a:t>レベル</a:t>
            </a:r>
          </a:p>
          <a:p>
            <a:pPr lvl="3"/>
            <a:r>
              <a:rPr lang="zh-CN" altLang="ja-JP">
                <a:sym typeface="Calibri" panose="020F0502020204030204" pitchFamily="34" charset="0"/>
              </a:rPr>
              <a:t>第 </a:t>
            </a:r>
            <a:r>
              <a:rPr lang="ja-JP" altLang="zh-CN">
                <a:sym typeface="Calibri" panose="020F0502020204030204" pitchFamily="34" charset="0"/>
              </a:rPr>
              <a:t>4 </a:t>
            </a:r>
            <a:r>
              <a:rPr lang="zh-CN" altLang="ja-JP">
                <a:sym typeface="Calibri" panose="020F0502020204030204" pitchFamily="34" charset="0"/>
              </a:rPr>
              <a:t>レベル</a:t>
            </a:r>
          </a:p>
          <a:p>
            <a:pPr lvl="4"/>
            <a:r>
              <a:rPr lang="zh-CN" altLang="ja-JP">
                <a:sym typeface="Calibri" panose="020F0502020204030204" pitchFamily="34" charset="0"/>
              </a:rPr>
              <a:t>第 </a:t>
            </a:r>
            <a:r>
              <a:rPr lang="ja-JP" altLang="zh-CN">
                <a:sym typeface="Calibri" panose="020F0502020204030204" pitchFamily="34" charset="0"/>
              </a:rPr>
              <a:t>5 </a:t>
            </a:r>
            <a:r>
              <a:rPr lang="zh-CN" altLang="ja-JP">
                <a:sym typeface="Calibri" panose="020F0502020204030204" pitchFamily="34" charset="0"/>
              </a:rPr>
              <a:t>レベル</a:t>
            </a:r>
          </a:p>
        </p:txBody>
      </p:sp>
      <p:sp>
        <p:nvSpPr>
          <p:cNvPr id="3076" name="Date Placeholder 3">
            <a:extLst>
              <a:ext uri="{FF2B5EF4-FFF2-40B4-BE49-F238E27FC236}">
                <a16:creationId xmlns:a16="http://schemas.microsoft.com/office/drawing/2014/main" id="{31E82876-04E8-4E9D-81B6-15C43CEF22BC}"/>
              </a:ext>
            </a:extLst>
          </p:cNvPr>
          <p:cNvSpPr>
            <a:spLocks noGrp="1" noChangeArrowheads="1"/>
          </p:cNvSpPr>
          <p:nvPr>
            <p:ph type="dt" sz="half" idx="2"/>
          </p:nvPr>
        </p:nvSpPr>
        <p:spPr bwMode="auto">
          <a:xfrm>
            <a:off x="838200" y="6356352"/>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825">
                <a:solidFill>
                  <a:srgbClr val="595959"/>
                </a:solidFill>
              </a:defRPr>
            </a:lvl1pPr>
          </a:lstStyle>
          <a:p>
            <a:pPr>
              <a:defRPr/>
            </a:pPr>
            <a:endParaRPr lang="en-US" altLang="ja-JP" sz="1350" dirty="0">
              <a:solidFill>
                <a:schemeClr val="tx1"/>
              </a:solidFill>
            </a:endParaRPr>
          </a:p>
        </p:txBody>
      </p:sp>
      <p:sp>
        <p:nvSpPr>
          <p:cNvPr id="3077" name="Footer Placeholder 4">
            <a:extLst>
              <a:ext uri="{FF2B5EF4-FFF2-40B4-BE49-F238E27FC236}">
                <a16:creationId xmlns:a16="http://schemas.microsoft.com/office/drawing/2014/main" id="{AE4B466A-B6B3-4375-8A18-3DD9826E348E}"/>
              </a:ext>
            </a:extLst>
          </p:cNvPr>
          <p:cNvSpPr>
            <a:spLocks noGrp="1" noChangeArrowheads="1"/>
          </p:cNvSpPr>
          <p:nvPr>
            <p:ph type="ftr" sz="quarter" idx="3"/>
          </p:nvPr>
        </p:nvSpPr>
        <p:spPr bwMode="auto">
          <a:xfrm>
            <a:off x="4038600" y="6356352"/>
            <a:ext cx="411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825">
                <a:solidFill>
                  <a:srgbClr val="595959"/>
                </a:solidFill>
              </a:defRPr>
            </a:lvl1pPr>
          </a:lstStyle>
          <a:p>
            <a:pPr>
              <a:defRPr/>
            </a:pPr>
            <a:endParaRPr lang="ja-JP" altLang="ja-JP"/>
          </a:p>
        </p:txBody>
      </p:sp>
      <p:sp>
        <p:nvSpPr>
          <p:cNvPr id="3078" name="Slide Number Placeholder 5">
            <a:extLst>
              <a:ext uri="{FF2B5EF4-FFF2-40B4-BE49-F238E27FC236}">
                <a16:creationId xmlns:a16="http://schemas.microsoft.com/office/drawing/2014/main" id="{8CD44CEE-B4EA-4912-9F4D-17FB737C2502}"/>
              </a:ext>
            </a:extLst>
          </p:cNvPr>
          <p:cNvSpPr>
            <a:spLocks noGrp="1" noChangeArrowheads="1"/>
          </p:cNvSpPr>
          <p:nvPr>
            <p:ph type="sldNum" sz="quarter" idx="4"/>
          </p:nvPr>
        </p:nvSpPr>
        <p:spPr bwMode="auto">
          <a:xfrm>
            <a:off x="8616949" y="6356352"/>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825">
                <a:solidFill>
                  <a:srgbClr val="898989"/>
                </a:solidFill>
              </a:defRPr>
            </a:lvl1pPr>
          </a:lstStyle>
          <a:p>
            <a:pPr>
              <a:defRPr/>
            </a:pPr>
            <a:fld id="{7B6B2C67-DD01-4739-AC3E-9A52CB7EDC0F}"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42557101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marL="685800" indent="-685800" algn="l" rtl="0" eaLnBrk="0" fontAlgn="base" hangingPunct="0">
        <a:lnSpc>
          <a:spcPct val="90000"/>
        </a:lnSpc>
        <a:spcBef>
          <a:spcPct val="0"/>
        </a:spcBef>
        <a:spcAft>
          <a:spcPct val="0"/>
        </a:spcAft>
        <a:defRPr sz="3300" kern="1200">
          <a:solidFill>
            <a:schemeClr val="tx1"/>
          </a:solidFill>
          <a:latin typeface="+mj-lt"/>
          <a:ea typeface="+mj-ea"/>
          <a:cs typeface="+mj-cs"/>
          <a:sym typeface="Calibri Light" panose="020F0302020204030204" pitchFamily="34" charset="0"/>
        </a:defRPr>
      </a:lvl1pPr>
      <a:lvl2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2pPr>
      <a:lvl3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3pPr>
      <a:lvl4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4pPr>
      <a:lvl5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5pPr>
      <a:lvl6pPr marL="1028700" indent="-685800" algn="l" rtl="0" fontAlgn="base">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6pPr>
      <a:lvl7pPr marL="1371600" indent="-685800" algn="l" rtl="0" fontAlgn="base">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7pPr>
      <a:lvl8pPr marL="1714500" indent="-685800" algn="l" rtl="0" fontAlgn="base">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8pPr>
      <a:lvl9pPr marL="2057400" indent="-685800" algn="l" rtl="0" fontAlgn="base">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sym typeface="Calibri" panose="020F0502020204030204" pitchFamily="34" charset="0"/>
        </a:defRPr>
      </a:lvl1pPr>
      <a:lvl2pPr marL="514350" indent="-171450" algn="l" rtl="0" eaLnBrk="0" fontAlgn="base" hangingPunct="0">
        <a:lnSpc>
          <a:spcPct val="90000"/>
        </a:lnSpc>
        <a:spcBef>
          <a:spcPts val="375"/>
        </a:spcBef>
        <a:spcAft>
          <a:spcPct val="0"/>
        </a:spcAft>
        <a:buFont typeface="Wingdings 2" panose="05020102010507070707" pitchFamily="18" charset="2"/>
        <a:buChar char=""/>
        <a:defRPr sz="1800" kern="1200">
          <a:solidFill>
            <a:schemeClr val="tx1"/>
          </a:solidFill>
          <a:latin typeface="+mn-lt"/>
          <a:ea typeface="+mn-ea"/>
          <a:cs typeface="+mn-cs"/>
          <a:sym typeface="Calibri" panose="020F0502020204030204" pitchFamily="34" charset="0"/>
        </a:defRPr>
      </a:lvl2pPr>
      <a:lvl3pPr marL="857250" indent="-171450" algn="l"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sym typeface="Calibri" panose="020F0502020204030204" pitchFamily="34" charset="0"/>
        </a:defRPr>
      </a:lvl3pPr>
      <a:lvl4pPr marL="1200150" indent="-171450" algn="l"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sym typeface="Calibri" panose="020F0502020204030204" pitchFamily="34" charset="0"/>
        </a:defRPr>
      </a:lvl4pPr>
      <a:lvl5pPr marL="1543050" indent="-171450" algn="l"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sym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CF9A1D7F-C4F0-4720-9958-E07B816B738C}"/>
              </a:ext>
            </a:extLst>
          </p:cNvPr>
          <p:cNvSpPr>
            <a:spLocks noGrp="1" noChangeArrowheads="1"/>
          </p:cNvSpPr>
          <p:nvPr>
            <p:ph type="title" idx="4294967295"/>
          </p:nvPr>
        </p:nvSpPr>
        <p:spPr bwMode="auto">
          <a:xfrm>
            <a:off x="844551"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ja-JP">
                <a:sym typeface="Calibri Light" panose="020F0302020204030204" pitchFamily="34" charset="0"/>
              </a:rPr>
              <a:t>マスター タイトルの書式設定</a:t>
            </a:r>
          </a:p>
        </p:txBody>
      </p:sp>
      <p:sp>
        <p:nvSpPr>
          <p:cNvPr id="3075" name="Text Placeholder 2">
            <a:extLst>
              <a:ext uri="{FF2B5EF4-FFF2-40B4-BE49-F238E27FC236}">
                <a16:creationId xmlns:a16="http://schemas.microsoft.com/office/drawing/2014/main" id="{B13AADCF-1EFE-4D03-8CD6-C8418C12B5C8}"/>
              </a:ext>
            </a:extLst>
          </p:cNvPr>
          <p:cNvSpPr>
            <a:spLocks noGrp="1" noChangeArrowheads="1"/>
          </p:cNvSpPr>
          <p:nvPr>
            <p:ph type="body" idx="1"/>
          </p:nvPr>
        </p:nvSpPr>
        <p:spPr bwMode="auto">
          <a:xfrm>
            <a:off x="844551" y="18288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ja-JP">
                <a:sym typeface="Calibri" panose="020F0502020204030204" pitchFamily="34" charset="0"/>
              </a:rPr>
              <a:t>マスター テキストの書式設定</a:t>
            </a:r>
          </a:p>
          <a:p>
            <a:pPr lvl="1"/>
            <a:r>
              <a:rPr lang="zh-CN" altLang="ja-JP">
                <a:sym typeface="Calibri" panose="020F0502020204030204" pitchFamily="34" charset="0"/>
              </a:rPr>
              <a:t>第 </a:t>
            </a:r>
            <a:r>
              <a:rPr lang="ja-JP" altLang="zh-CN">
                <a:sym typeface="Calibri" panose="020F0502020204030204" pitchFamily="34" charset="0"/>
              </a:rPr>
              <a:t>2 </a:t>
            </a:r>
            <a:r>
              <a:rPr lang="zh-CN" altLang="ja-JP">
                <a:sym typeface="Calibri" panose="020F0502020204030204" pitchFamily="34" charset="0"/>
              </a:rPr>
              <a:t>レベル</a:t>
            </a:r>
          </a:p>
          <a:p>
            <a:pPr lvl="2"/>
            <a:r>
              <a:rPr lang="zh-CN" altLang="ja-JP">
                <a:sym typeface="Calibri" panose="020F0502020204030204" pitchFamily="34" charset="0"/>
              </a:rPr>
              <a:t>第 </a:t>
            </a:r>
            <a:r>
              <a:rPr lang="ja-JP" altLang="zh-CN">
                <a:sym typeface="Calibri" panose="020F0502020204030204" pitchFamily="34" charset="0"/>
              </a:rPr>
              <a:t>3 </a:t>
            </a:r>
            <a:r>
              <a:rPr lang="zh-CN" altLang="ja-JP">
                <a:sym typeface="Calibri" panose="020F0502020204030204" pitchFamily="34" charset="0"/>
              </a:rPr>
              <a:t>レベル</a:t>
            </a:r>
          </a:p>
          <a:p>
            <a:pPr lvl="3"/>
            <a:r>
              <a:rPr lang="zh-CN" altLang="ja-JP">
                <a:sym typeface="Calibri" panose="020F0502020204030204" pitchFamily="34" charset="0"/>
              </a:rPr>
              <a:t>第 </a:t>
            </a:r>
            <a:r>
              <a:rPr lang="ja-JP" altLang="zh-CN">
                <a:sym typeface="Calibri" panose="020F0502020204030204" pitchFamily="34" charset="0"/>
              </a:rPr>
              <a:t>4 </a:t>
            </a:r>
            <a:r>
              <a:rPr lang="zh-CN" altLang="ja-JP">
                <a:sym typeface="Calibri" panose="020F0502020204030204" pitchFamily="34" charset="0"/>
              </a:rPr>
              <a:t>レベル</a:t>
            </a:r>
          </a:p>
          <a:p>
            <a:pPr lvl="4"/>
            <a:r>
              <a:rPr lang="zh-CN" altLang="ja-JP">
                <a:sym typeface="Calibri" panose="020F0502020204030204" pitchFamily="34" charset="0"/>
              </a:rPr>
              <a:t>第 </a:t>
            </a:r>
            <a:r>
              <a:rPr lang="ja-JP" altLang="zh-CN">
                <a:sym typeface="Calibri" panose="020F0502020204030204" pitchFamily="34" charset="0"/>
              </a:rPr>
              <a:t>5 </a:t>
            </a:r>
            <a:r>
              <a:rPr lang="zh-CN" altLang="ja-JP">
                <a:sym typeface="Calibri" panose="020F0502020204030204" pitchFamily="34" charset="0"/>
              </a:rPr>
              <a:t>レベル</a:t>
            </a:r>
          </a:p>
        </p:txBody>
      </p:sp>
      <p:sp>
        <p:nvSpPr>
          <p:cNvPr id="3076" name="Date Placeholder 3">
            <a:extLst>
              <a:ext uri="{FF2B5EF4-FFF2-40B4-BE49-F238E27FC236}">
                <a16:creationId xmlns:a16="http://schemas.microsoft.com/office/drawing/2014/main" id="{31E82876-04E8-4E9D-81B6-15C43CEF22BC}"/>
              </a:ext>
            </a:extLst>
          </p:cNvPr>
          <p:cNvSpPr>
            <a:spLocks noGrp="1" noChangeArrowheads="1"/>
          </p:cNvSpPr>
          <p:nvPr>
            <p:ph type="dt" sz="half" idx="2"/>
          </p:nvPr>
        </p:nvSpPr>
        <p:spPr bwMode="auto">
          <a:xfrm>
            <a:off x="838200" y="6356352"/>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825">
                <a:solidFill>
                  <a:srgbClr val="595959"/>
                </a:solidFill>
              </a:defRPr>
            </a:lvl1pPr>
          </a:lstStyle>
          <a:p>
            <a:pPr>
              <a:defRPr/>
            </a:pPr>
            <a:fld id="{75421CF3-E262-4D74-A6A2-C24432B77260}" type="datetime1">
              <a:rPr lang="ja-JP" altLang="en-US"/>
              <a:pPr>
                <a:defRPr/>
              </a:pPr>
              <a:t>2025/2/27</a:t>
            </a:fld>
            <a:endParaRPr lang="en-US" altLang="ja-JP" sz="1350" dirty="0">
              <a:solidFill>
                <a:schemeClr val="tx1"/>
              </a:solidFill>
            </a:endParaRPr>
          </a:p>
        </p:txBody>
      </p:sp>
      <p:sp>
        <p:nvSpPr>
          <p:cNvPr id="3077" name="Footer Placeholder 4">
            <a:extLst>
              <a:ext uri="{FF2B5EF4-FFF2-40B4-BE49-F238E27FC236}">
                <a16:creationId xmlns:a16="http://schemas.microsoft.com/office/drawing/2014/main" id="{AE4B466A-B6B3-4375-8A18-3DD9826E348E}"/>
              </a:ext>
            </a:extLst>
          </p:cNvPr>
          <p:cNvSpPr>
            <a:spLocks noGrp="1" noChangeArrowheads="1"/>
          </p:cNvSpPr>
          <p:nvPr>
            <p:ph type="ftr" sz="quarter" idx="3"/>
          </p:nvPr>
        </p:nvSpPr>
        <p:spPr bwMode="auto">
          <a:xfrm>
            <a:off x="4038600" y="6356352"/>
            <a:ext cx="411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825">
                <a:solidFill>
                  <a:srgbClr val="595959"/>
                </a:solidFill>
              </a:defRPr>
            </a:lvl1pPr>
          </a:lstStyle>
          <a:p>
            <a:pPr>
              <a:defRPr/>
            </a:pPr>
            <a:endParaRPr lang="ja-JP" altLang="ja-JP"/>
          </a:p>
        </p:txBody>
      </p:sp>
      <p:sp>
        <p:nvSpPr>
          <p:cNvPr id="3078" name="Slide Number Placeholder 5">
            <a:extLst>
              <a:ext uri="{FF2B5EF4-FFF2-40B4-BE49-F238E27FC236}">
                <a16:creationId xmlns:a16="http://schemas.microsoft.com/office/drawing/2014/main" id="{8CD44CEE-B4EA-4912-9F4D-17FB737C2502}"/>
              </a:ext>
            </a:extLst>
          </p:cNvPr>
          <p:cNvSpPr>
            <a:spLocks noGrp="1" noChangeArrowheads="1"/>
          </p:cNvSpPr>
          <p:nvPr>
            <p:ph type="sldNum" sz="quarter" idx="4"/>
          </p:nvPr>
        </p:nvSpPr>
        <p:spPr bwMode="auto">
          <a:xfrm>
            <a:off x="8616949" y="6356352"/>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825">
                <a:solidFill>
                  <a:srgbClr val="898989"/>
                </a:solidFill>
              </a:defRPr>
            </a:lvl1pPr>
          </a:lstStyle>
          <a:p>
            <a:pPr>
              <a:defRPr/>
            </a:pPr>
            <a:fld id="{7B6B2C67-DD01-4739-AC3E-9A52CB7EDC0F}" type="slidenum">
              <a:rPr lang="ja-JP" altLang="en-US"/>
              <a:pPr>
                <a:defRPr/>
              </a:pPr>
              <a:t>‹#›</a:t>
            </a:fld>
            <a:endParaRPr lang="en-US" altLang="ja-JP" sz="1350" dirty="0">
              <a:solidFill>
                <a:schemeClr val="tx1"/>
              </a:solidFill>
            </a:endParaRPr>
          </a:p>
        </p:txBody>
      </p:sp>
    </p:spTree>
    <p:extLst>
      <p:ext uri="{BB962C8B-B14F-4D97-AF65-F5344CB8AC3E}">
        <p14:creationId xmlns:p14="http://schemas.microsoft.com/office/powerpoint/2010/main" val="124075095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hf sldNum="0" hdr="0" ftr="0"/>
  <p:txStyles>
    <p:titleStyle>
      <a:lvl1pPr marL="685800" indent="-685800" algn="l" rtl="0" eaLnBrk="0" fontAlgn="base" hangingPunct="0">
        <a:lnSpc>
          <a:spcPct val="90000"/>
        </a:lnSpc>
        <a:spcBef>
          <a:spcPct val="0"/>
        </a:spcBef>
        <a:spcAft>
          <a:spcPct val="0"/>
        </a:spcAft>
        <a:defRPr sz="3300" kern="1200">
          <a:solidFill>
            <a:schemeClr val="tx1"/>
          </a:solidFill>
          <a:latin typeface="+mj-lt"/>
          <a:ea typeface="+mj-ea"/>
          <a:cs typeface="+mj-cs"/>
          <a:sym typeface="Calibri Light" panose="020F0302020204030204" pitchFamily="34" charset="0"/>
        </a:defRPr>
      </a:lvl1pPr>
      <a:lvl2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2pPr>
      <a:lvl3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3pPr>
      <a:lvl4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4pPr>
      <a:lvl5pPr marL="685800" indent="-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5pPr>
      <a:lvl6pPr marL="1028700" indent="-685800" algn="l" rtl="0" fontAlgn="base">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6pPr>
      <a:lvl7pPr marL="1371600" indent="-685800" algn="l" rtl="0" fontAlgn="base">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7pPr>
      <a:lvl8pPr marL="1714500" indent="-685800" algn="l" rtl="0" fontAlgn="base">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8pPr>
      <a:lvl9pPr marL="2057400" indent="-685800" algn="l" rtl="0" fontAlgn="base">
        <a:lnSpc>
          <a:spcPct val="90000"/>
        </a:lnSpc>
        <a:spcBef>
          <a:spcPct val="0"/>
        </a:spcBef>
        <a:spcAft>
          <a:spcPct val="0"/>
        </a:spcAft>
        <a:defRPr sz="3300">
          <a:solidFill>
            <a:schemeClr val="tx1"/>
          </a:solidFill>
          <a:latin typeface="Calibri Light" panose="020F0302020204030204" pitchFamily="34" charset="0"/>
          <a:ea typeface="SimSun" panose="02010600030101010101" pitchFamily="2" charset="-122"/>
          <a:sym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sym typeface="Calibri" panose="020F0502020204030204" pitchFamily="34" charset="0"/>
        </a:defRPr>
      </a:lvl1pPr>
      <a:lvl2pPr marL="514350" indent="-171450" algn="l" rtl="0" eaLnBrk="0" fontAlgn="base" hangingPunct="0">
        <a:lnSpc>
          <a:spcPct val="90000"/>
        </a:lnSpc>
        <a:spcBef>
          <a:spcPts val="375"/>
        </a:spcBef>
        <a:spcAft>
          <a:spcPct val="0"/>
        </a:spcAft>
        <a:buFont typeface="Wingdings 2" panose="05020102010507070707" pitchFamily="18" charset="2"/>
        <a:buChar char=""/>
        <a:defRPr sz="1800" kern="1200">
          <a:solidFill>
            <a:schemeClr val="tx1"/>
          </a:solidFill>
          <a:latin typeface="+mn-lt"/>
          <a:ea typeface="+mn-ea"/>
          <a:cs typeface="+mn-cs"/>
          <a:sym typeface="Calibri" panose="020F0502020204030204" pitchFamily="34" charset="0"/>
        </a:defRPr>
      </a:lvl2pPr>
      <a:lvl3pPr marL="857250" indent="-171450" algn="l"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sym typeface="Calibri" panose="020F0502020204030204" pitchFamily="34" charset="0"/>
        </a:defRPr>
      </a:lvl3pPr>
      <a:lvl4pPr marL="1200150" indent="-171450" algn="l"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sym typeface="Calibri" panose="020F0502020204030204" pitchFamily="34" charset="0"/>
        </a:defRPr>
      </a:lvl4pPr>
      <a:lvl5pPr marL="1543050" indent="-171450" algn="l"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sym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MS PGothic"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MS PGothic" panose="020B0604020202020204" pitchFamily="34" charset="0"/>
              </a:rPr>
              <a:t> </a:t>
            </a:r>
          </a:p>
          <a:p>
            <a:pPr algn="l">
              <a:spcBef>
                <a:spcPts val="600"/>
              </a:spcBef>
              <a:spcAft>
                <a:spcPts val="600"/>
              </a:spcAft>
            </a:pPr>
            <a:r>
              <a:rPr lang="en-US" b="0" i="0" dirty="0">
                <a:solidFill>
                  <a:srgbClr val="000000"/>
                </a:solidFill>
                <a:effectLst/>
                <a:latin typeface="MS PGothic" panose="020B0604020202020204" pitchFamily="34" charset="0"/>
              </a:rPr>
              <a:t>• revise any of the “how-to” text on the first pages</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create text placeholders within each slide</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need your advice on fonts – I’m thinking we should only use the “free option” fonts? (see attached)</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222222"/>
                </a:solidFill>
                <a:effectLst/>
                <a:latin typeface="MS PGothic"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5926922" y="6933909"/>
            <a:ext cx="5426878" cy="487518"/>
            <a:chOff x="-348110" y="6933909"/>
            <a:chExt cx="5426878" cy="487518"/>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202251"/>
              <a:chOff x="1316510" y="6885708"/>
              <a:chExt cx="3695367" cy="202251"/>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ja-JP" altLang="en-US" sz="600" b="0" i="0" u="none" baseline="0">
                    <a:latin typeface="Arial" panose="020B0604020202020204" pitchFamily="34" charset="0"/>
                    <a:ea typeface="MS PGothic" panose="020B0600070205080204" pitchFamily="34" charset="-128"/>
                    <a:cs typeface="Arial" panose="020B0604020202020204" pitchFamily="34" charset="0"/>
                  </a:rPr>
                  <a:t>ロイヤルブルー</a:t>
                </a:r>
                <a:br>
                  <a:rPr lang="en-US" sz="600" dirty="0"/>
                </a:br>
                <a:r>
                  <a:rPr lang="en-US" sz="600" dirty="0"/>
                  <a:t>R23,G69,B143</a:t>
                </a:r>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アズール</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solidFill>
                      <a:schemeClr val="tx1"/>
                    </a:solidFill>
                    <a:latin typeface="Arial" panose="020B0604020202020204" pitchFamily="34" charset="0"/>
                    <a:ea typeface="MS PGothic" panose="020B0600070205080204" pitchFamily="34" charset="-128"/>
                    <a:cs typeface="Arial" panose="020B0604020202020204" pitchFamily="34" charset="0"/>
                  </a:rPr>
                  <a:t>スカイブルー</a:t>
                </a:r>
                <a:br>
                  <a:rPr lang="en-US" sz="600" dirty="0">
                    <a:solidFill>
                      <a:schemeClr val="tx1"/>
                    </a:solidFill>
                  </a:rPr>
                </a:br>
                <a:r>
                  <a:rPr lang="en-US" sz="600" dirty="0">
                    <a:solidFill>
                      <a:schemeClr val="tx1"/>
                    </a:solidFill>
                  </a:rPr>
                  <a:t>R1,G180,B231</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solidFill>
                      <a:schemeClr val="tx1"/>
                    </a:solidFill>
                    <a:latin typeface="Arial" panose="020B0604020202020204" pitchFamily="34" charset="0"/>
                    <a:ea typeface="MS PGothic" panose="020B0600070205080204" pitchFamily="34" charset="-128"/>
                    <a:cs typeface="Arial" panose="020B0604020202020204" pitchFamily="34" charset="0"/>
                  </a:rPr>
                  <a:t>ゴールド</a:t>
                </a:r>
                <a:br>
                  <a:rPr lang="en-US" sz="600" dirty="0">
                    <a:solidFill>
                      <a:schemeClr val="tx1"/>
                    </a:solidFill>
                  </a:rPr>
                </a:br>
                <a:r>
                  <a:rPr lang="en-US" sz="600" dirty="0">
                    <a:solidFill>
                      <a:schemeClr val="tx1"/>
                    </a:solidFill>
                  </a:rPr>
                  <a:t>R247,G168,B27</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348110" y="6933909"/>
              <a:ext cx="1697485" cy="307777"/>
            </a:xfrm>
            <a:prstGeom prst="rect">
              <a:avLst/>
            </a:prstGeom>
            <a:noFill/>
          </p:spPr>
          <p:txBody>
            <a:bodyPr wrap="square" lIns="0" rIns="0" rtlCol="0">
              <a:spAutoFit/>
            </a:bodyPr>
            <a:lstStyle/>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ロータリー・リーダーシップ・</a:t>
              </a:r>
            </a:p>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カラー</a:t>
              </a:r>
              <a:endParaRPr lang="en-US" sz="700" b="1" baseline="0" dirty="0">
                <a:solidFill>
                  <a:schemeClr val="tx1"/>
                </a:solidFill>
              </a:endParaRP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894996" y="7221372"/>
              <a:ext cx="448841" cy="200055"/>
            </a:xfrm>
            <a:prstGeom prst="rect">
              <a:avLst/>
            </a:prstGeom>
            <a:noFill/>
          </p:spPr>
          <p:txBody>
            <a:bodyPr wrap="none" lIns="0" rIns="0" rtlCol="0">
              <a:spAutoFit/>
            </a:bodyPr>
            <a:lstStyle>
              <a:defPPr>
                <a:defRPr lang="en-US"/>
              </a:defPPr>
              <a:lvl1pPr algn="r">
                <a:defRPr sz="800" b="1"/>
              </a:lvl1pPr>
            </a:lstStyle>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第二基本色</a:t>
              </a:r>
            </a:p>
          </p:txBody>
        </p:sp>
      </p:grpSp>
      <p:sp>
        <p:nvSpPr>
          <p:cNvPr id="28" name="Rectangle 27">
            <a:extLst>
              <a:ext uri="{FF2B5EF4-FFF2-40B4-BE49-F238E27FC236}">
                <a16:creationId xmlns:a16="http://schemas.microsoft.com/office/drawing/2014/main" id="{3350382F-00B0-CA43-A0F7-644A8D699293}"/>
              </a:ext>
            </a:extLst>
          </p:cNvPr>
          <p:cNvSpPr/>
          <p:nvPr userDrawn="1"/>
        </p:nvSpPr>
        <p:spPr>
          <a:xfrm>
            <a:off x="9526543" y="7213528"/>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29" name="Rectangle 28">
            <a:extLst>
              <a:ext uri="{FF2B5EF4-FFF2-40B4-BE49-F238E27FC236}">
                <a16:creationId xmlns:a16="http://schemas.microsoft.com/office/drawing/2014/main" id="{9DBF9526-5EAB-5F46-806E-1011D8E6B2D8}"/>
              </a:ext>
            </a:extLst>
          </p:cNvPr>
          <p:cNvSpPr/>
          <p:nvPr userDrawn="1"/>
        </p:nvSpPr>
        <p:spPr>
          <a:xfrm>
            <a:off x="10460598" y="7213528"/>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30" name="Rectangle 29">
            <a:extLst>
              <a:ext uri="{FF2B5EF4-FFF2-40B4-BE49-F238E27FC236}">
                <a16:creationId xmlns:a16="http://schemas.microsoft.com/office/drawing/2014/main" id="{AF208F66-38FD-9F4E-90C2-878C56D19B25}"/>
              </a:ext>
            </a:extLst>
          </p:cNvPr>
          <p:cNvSpPr/>
          <p:nvPr userDrawn="1"/>
        </p:nvSpPr>
        <p:spPr>
          <a:xfrm>
            <a:off x="7658433" y="7213528"/>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31" name="Rectangle 30">
            <a:extLst>
              <a:ext uri="{FF2B5EF4-FFF2-40B4-BE49-F238E27FC236}">
                <a16:creationId xmlns:a16="http://schemas.microsoft.com/office/drawing/2014/main" id="{F67EA936-2F51-5D46-909D-D708A3959C64}"/>
              </a:ext>
            </a:extLst>
          </p:cNvPr>
          <p:cNvSpPr/>
          <p:nvPr userDrawn="1"/>
        </p:nvSpPr>
        <p:spPr>
          <a:xfrm>
            <a:off x="8592488" y="7213528"/>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spTree>
    <p:custDataLst>
      <p:tags r:id="rId29"/>
    </p:custDataLst>
    <p:extLst>
      <p:ext uri="{BB962C8B-B14F-4D97-AF65-F5344CB8AC3E}">
        <p14:creationId xmlns:p14="http://schemas.microsoft.com/office/powerpoint/2010/main" val="391900392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Lst>
  <p:hf hdr="0" ftr="0" dt="0"/>
  <p:txStyles>
    <p:titleStyle>
      <a:lvl1pPr algn="l" defTabSz="914400" rtl="0" eaLnBrk="1" latinLnBrk="0" hangingPunct="1">
        <a:lnSpc>
          <a:spcPct val="90000"/>
        </a:lnSpc>
        <a:spcBef>
          <a:spcPct val="0"/>
        </a:spcBef>
        <a:buNone/>
        <a:defRPr sz="4400" b="1" kern="1200">
          <a:solidFill>
            <a:schemeClr val="tx1"/>
          </a:solidFill>
          <a:latin typeface="MS PMincho"/>
          <a:ea typeface="MS PMincho"/>
          <a:cs typeface="MS PMincho"/>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p:bodyStyle>
    <p:other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6.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1.x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6.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F58B4202-5033-8847-9549-FD12033863D4}"/>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2705976"/>
            <a:ext cx="12191999" cy="2853062"/>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a:buNone/>
            </a:pPr>
            <a:endParaRPr lang="en-US" altLang="ja-JP" sz="54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endParaRPr>
          </a:p>
          <a:p>
            <a:pPr marL="0" indent="0" algn="ctr">
              <a:buNone/>
            </a:pPr>
            <a:r>
              <a:rPr lang="ja-JP" altLang="en-US" sz="54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ポリオプラスとロータリーカードについて</a:t>
            </a:r>
            <a:r>
              <a:rPr lang="ja-JP" altLang="en-US" sz="54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 </a:t>
            </a:r>
            <a:endParaRPr lang="en-US" altLang="ja-JP" sz="32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endParaRPr>
          </a:p>
          <a:p>
            <a:pPr marL="0" indent="0" algn="ctr" rtl="0">
              <a:buNone/>
            </a:pPr>
            <a:r>
              <a:rPr lang="en-US" altLang="ja-JP"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a:t>
            </a:r>
            <a:r>
              <a:rPr lang="ja-JP" altLang="en-US"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世界でよいことをしよう</a:t>
            </a:r>
            <a:r>
              <a:rPr lang="en-US" altLang="ja-JP"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a:t>
            </a:r>
          </a:p>
        </p:txBody>
      </p:sp>
      <p:sp>
        <p:nvSpPr>
          <p:cNvPr id="15" name="Subtitle 14">
            <a:extLst>
              <a:ext uri="{FF2B5EF4-FFF2-40B4-BE49-F238E27FC236}">
                <a16:creationId xmlns:a16="http://schemas.microsoft.com/office/drawing/2014/main" id="{77D0ABE6-BA44-4063-8E45-8876CFFD0C6E}"/>
              </a:ext>
            </a:extLst>
          </p:cNvPr>
          <p:cNvSpPr txBox="1">
            <a:spLocks/>
          </p:cNvSpPr>
          <p:nvPr/>
        </p:nvSpPr>
        <p:spPr>
          <a:xfrm>
            <a:off x="4904509" y="5663994"/>
            <a:ext cx="6110318"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buNone/>
            </a:pPr>
            <a:r>
              <a:rPr lang="ja-JP" altLang="en-US" sz="3200" b="1" i="0" u="none" baseline="0">
                <a:latin typeface="MS PGothic" panose="020B0600070205080204" pitchFamily="34" charset="-128"/>
                <a:ea typeface="MS PGothic" panose="020B0600070205080204" pitchFamily="34" charset="-128"/>
              </a:rPr>
              <a:t>　</a:t>
            </a:r>
            <a:r>
              <a:rPr lang="ja-JP" altLang="en-US" sz="2000" b="1" i="0" u="none" baseline="0">
                <a:latin typeface="MS PGothic" panose="020B0600070205080204" pitchFamily="34" charset="-128"/>
                <a:ea typeface="MS PGothic" panose="020B0600070205080204" pitchFamily="34" charset="-128"/>
              </a:rPr>
              <a:t>　ポリオプラス</a:t>
            </a:r>
            <a:r>
              <a:rPr lang="ja-JP" altLang="en-US" sz="2000" b="1">
                <a:latin typeface="MS PGothic" panose="020B0600070205080204" pitchFamily="34" charset="-128"/>
                <a:ea typeface="MS PGothic" panose="020B0600070205080204" pitchFamily="34" charset="-128"/>
              </a:rPr>
              <a:t>委員会　委員　今野　良紀</a:t>
            </a:r>
            <a:r>
              <a:rPr lang="ja-JP" altLang="en-US" sz="1800" b="1">
                <a:latin typeface="MS PGothic" panose="020B0600070205080204" pitchFamily="34" charset="-128"/>
                <a:ea typeface="MS PGothic" panose="020B0600070205080204" pitchFamily="34" charset="-128"/>
              </a:rPr>
              <a:t>　</a:t>
            </a:r>
            <a:r>
              <a:rPr lang="ja-JP" altLang="en-US" sz="2000" b="1" i="0" u="none" baseline="0">
                <a:latin typeface="MS PGothic" panose="020B0600070205080204" pitchFamily="34" charset="-128"/>
                <a:ea typeface="MS PGothic" panose="020B0600070205080204" pitchFamily="34" charset="-128"/>
              </a:rPr>
              <a:t>　</a:t>
            </a:r>
            <a:endParaRPr lang="ja-JP" altLang="en-US" sz="2000" b="1" i="0" u="none" baseline="0" dirty="0">
              <a:latin typeface="MS PGothic" panose="020B0600070205080204" pitchFamily="34" charset="-128"/>
              <a:ea typeface="MS PGothic" panose="020B0600070205080204" pitchFamily="34" charset="-128"/>
            </a:endParaRPr>
          </a:p>
        </p:txBody>
      </p:sp>
      <p:pic>
        <p:nvPicPr>
          <p:cNvPr id="1032" name="Picture 8" descr="よいことのために手を取りあおう：2025-26年度会長メッセージ（ソーシャルメディア用画像）（正方形、白、アズール色文字）">
            <a:extLst>
              <a:ext uri="{FF2B5EF4-FFF2-40B4-BE49-F238E27FC236}">
                <a16:creationId xmlns:a16="http://schemas.microsoft.com/office/drawing/2014/main" id="{6640658B-A4AF-0B71-3F2E-68DFBCEF6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9577" y="597652"/>
            <a:ext cx="1850384" cy="185038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3A78AD4F-71A0-80C7-05F1-7AA7E523C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495" y="-147088"/>
            <a:ext cx="5715012" cy="2853063"/>
          </a:xfrm>
          <a:prstGeom prst="rect">
            <a:avLst/>
          </a:prstGeom>
        </p:spPr>
      </p:pic>
      <p:cxnSp>
        <p:nvCxnSpPr>
          <p:cNvPr id="4" name="直線コネクタ 3">
            <a:extLst>
              <a:ext uri="{FF2B5EF4-FFF2-40B4-BE49-F238E27FC236}">
                <a16:creationId xmlns:a16="http://schemas.microsoft.com/office/drawing/2014/main" id="{43CE6959-4C85-7A19-AAA2-3CF1A90ECD83}"/>
              </a:ext>
            </a:extLst>
          </p:cNvPr>
          <p:cNvCxnSpPr/>
          <p:nvPr/>
        </p:nvCxnSpPr>
        <p:spPr>
          <a:xfrm>
            <a:off x="6399507" y="688300"/>
            <a:ext cx="0" cy="1557719"/>
          </a:xfrm>
          <a:prstGeom prst="line">
            <a:avLst/>
          </a:prstGeom>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1040064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3A8DD-4448-8F1A-F813-E1B122E00952}"/>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89E80D9-78BB-E058-850D-15B8748BDEF9}"/>
              </a:ext>
            </a:extLst>
          </p:cNvPr>
          <p:cNvSpPr>
            <a:spLocks noGrp="1"/>
          </p:cNvSpPr>
          <p:nvPr>
            <p:ph type="title"/>
          </p:nvPr>
        </p:nvSpPr>
        <p:spPr>
          <a:xfrm>
            <a:off x="0" y="18256"/>
            <a:ext cx="12192000" cy="1240094"/>
          </a:xfrm>
          <a:solidFill>
            <a:srgbClr val="00B0F0"/>
          </a:solidFill>
        </p:spPr>
        <p:txBody>
          <a:bodyPr/>
          <a:lstStyle/>
          <a:p>
            <a:pPr algn="ctr"/>
            <a:r>
              <a:rPr lang="ja-JP" altLang="en-US" dirty="0">
                <a:solidFill>
                  <a:schemeClr val="bg1"/>
                </a:solidFill>
              </a:rPr>
              <a:t>各地区のポリオデー取り組み</a:t>
            </a:r>
          </a:p>
        </p:txBody>
      </p:sp>
      <p:pic>
        <p:nvPicPr>
          <p:cNvPr id="2" name="コンテンツ プレースホルダー 1">
            <a:extLst>
              <a:ext uri="{FF2B5EF4-FFF2-40B4-BE49-F238E27FC236}">
                <a16:creationId xmlns:a16="http://schemas.microsoft.com/office/drawing/2014/main" id="{B841C51A-006F-B896-4D30-73A53FECF09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7" name="図 6">
            <a:extLst>
              <a:ext uri="{FF2B5EF4-FFF2-40B4-BE49-F238E27FC236}">
                <a16:creationId xmlns:a16="http://schemas.microsoft.com/office/drawing/2014/main" id="{54F1DF07-190C-A3D2-0A69-721C872BA646}"/>
              </a:ext>
            </a:extLst>
          </p:cNvPr>
          <p:cNvPicPr>
            <a:picLocks noChangeAspect="1"/>
          </p:cNvPicPr>
          <p:nvPr/>
        </p:nvPicPr>
        <p:blipFill>
          <a:blip r:embed="rId4"/>
          <a:stretch>
            <a:fillRect/>
          </a:stretch>
        </p:blipFill>
        <p:spPr>
          <a:xfrm>
            <a:off x="2662867" y="1278758"/>
            <a:ext cx="6858324" cy="5500656"/>
          </a:xfrm>
          <a:prstGeom prst="rect">
            <a:avLst/>
          </a:prstGeom>
        </p:spPr>
      </p:pic>
    </p:spTree>
    <p:extLst>
      <p:ext uri="{BB962C8B-B14F-4D97-AF65-F5344CB8AC3E}">
        <p14:creationId xmlns:p14="http://schemas.microsoft.com/office/powerpoint/2010/main" val="874639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61E80-DD8D-D4AF-C886-7DAC631E55C0}"/>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284C0E66-ACDB-E263-7725-C4B451F20B72}"/>
              </a:ext>
            </a:extLst>
          </p:cNvPr>
          <p:cNvSpPr>
            <a:spLocks noGrp="1"/>
          </p:cNvSpPr>
          <p:nvPr>
            <p:ph type="title"/>
          </p:nvPr>
        </p:nvSpPr>
        <p:spPr>
          <a:xfrm>
            <a:off x="0" y="18256"/>
            <a:ext cx="12192000" cy="1240094"/>
          </a:xfrm>
          <a:solidFill>
            <a:srgbClr val="00B0F0"/>
          </a:solidFill>
        </p:spPr>
        <p:txBody>
          <a:bodyPr/>
          <a:lstStyle/>
          <a:p>
            <a:pPr algn="ctr"/>
            <a:r>
              <a:rPr lang="ja-JP" altLang="en-US" dirty="0">
                <a:solidFill>
                  <a:schemeClr val="bg1"/>
                </a:solidFill>
              </a:rPr>
              <a:t>ポリオプラスソサイエティー</a:t>
            </a:r>
            <a:r>
              <a:rPr lang="en-US" altLang="ja-JP" dirty="0">
                <a:solidFill>
                  <a:schemeClr val="bg1"/>
                </a:solidFill>
              </a:rPr>
              <a:t>(PPS)</a:t>
            </a:r>
            <a:r>
              <a:rPr lang="ja-JP" altLang="en-US" dirty="0">
                <a:solidFill>
                  <a:schemeClr val="bg1"/>
                </a:solidFill>
              </a:rPr>
              <a:t>について</a:t>
            </a:r>
          </a:p>
        </p:txBody>
      </p:sp>
      <p:pic>
        <p:nvPicPr>
          <p:cNvPr id="2" name="コンテンツ プレースホルダー 1">
            <a:extLst>
              <a:ext uri="{FF2B5EF4-FFF2-40B4-BE49-F238E27FC236}">
                <a16:creationId xmlns:a16="http://schemas.microsoft.com/office/drawing/2014/main" id="{A72A0F73-F165-18BF-88F2-08F4962CAC0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graphicFrame>
        <p:nvGraphicFramePr>
          <p:cNvPr id="4" name="オブジェクト 3">
            <a:extLst>
              <a:ext uri="{FF2B5EF4-FFF2-40B4-BE49-F238E27FC236}">
                <a16:creationId xmlns:a16="http://schemas.microsoft.com/office/drawing/2014/main" id="{98C9E9BE-5A79-1815-E4F1-C1D7905266D4}"/>
              </a:ext>
            </a:extLst>
          </p:cNvPr>
          <p:cNvGraphicFramePr>
            <a:graphicFrameLocks noChangeAspect="1"/>
          </p:cNvGraphicFramePr>
          <p:nvPr>
            <p:extLst>
              <p:ext uri="{D42A27DB-BD31-4B8C-83A1-F6EECF244321}">
                <p14:modId xmlns:p14="http://schemas.microsoft.com/office/powerpoint/2010/main" val="1104293657"/>
              </p:ext>
            </p:extLst>
          </p:nvPr>
        </p:nvGraphicFramePr>
        <p:xfrm>
          <a:off x="2251711" y="1319432"/>
          <a:ext cx="3838640" cy="5429236"/>
        </p:xfrm>
        <a:graphic>
          <a:graphicData uri="http://schemas.openxmlformats.org/presentationml/2006/ole">
            <mc:AlternateContent xmlns:mc="http://schemas.openxmlformats.org/markup-compatibility/2006">
              <mc:Choice xmlns:v="urn:schemas-microsoft-com:vml" Requires="v">
                <p:oleObj name="Acrobat Document" r:id="rId4" imgW="4533711" imgH="6415904" progId="Acrobat.Document.DC">
                  <p:embed/>
                </p:oleObj>
              </mc:Choice>
              <mc:Fallback>
                <p:oleObj name="Acrobat Document" r:id="rId4" imgW="4533711" imgH="6415904" progId="Acrobat.Document.DC">
                  <p:embed/>
                  <p:pic>
                    <p:nvPicPr>
                      <p:cNvPr id="4" name="オブジェクト 3">
                        <a:extLst>
                          <a:ext uri="{FF2B5EF4-FFF2-40B4-BE49-F238E27FC236}">
                            <a16:creationId xmlns:a16="http://schemas.microsoft.com/office/drawing/2014/main" id="{98C9E9BE-5A79-1815-E4F1-C1D7905266D4}"/>
                          </a:ext>
                        </a:extLst>
                      </p:cNvPr>
                      <p:cNvPicPr/>
                      <p:nvPr/>
                    </p:nvPicPr>
                    <p:blipFill>
                      <a:blip r:embed="rId5"/>
                      <a:stretch>
                        <a:fillRect/>
                      </a:stretch>
                    </p:blipFill>
                    <p:spPr>
                      <a:xfrm>
                        <a:off x="2251711" y="1319432"/>
                        <a:ext cx="3838640" cy="5429236"/>
                      </a:xfrm>
                      <a:prstGeom prst="rect">
                        <a:avLst/>
                      </a:prstGeom>
                      <a:noFill/>
                      <a:ln>
                        <a:solidFill>
                          <a:schemeClr val="tx1"/>
                        </a:solidFill>
                      </a:ln>
                    </p:spPr>
                  </p:pic>
                </p:oleObj>
              </mc:Fallback>
            </mc:AlternateContent>
          </a:graphicData>
        </a:graphic>
      </p:graphicFrame>
      <p:sp>
        <p:nvSpPr>
          <p:cNvPr id="5" name="テキスト ボックス 4">
            <a:extLst>
              <a:ext uri="{FF2B5EF4-FFF2-40B4-BE49-F238E27FC236}">
                <a16:creationId xmlns:a16="http://schemas.microsoft.com/office/drawing/2014/main" id="{70B2C018-2B43-126E-B0A7-C9667AAD82BE}"/>
              </a:ext>
            </a:extLst>
          </p:cNvPr>
          <p:cNvSpPr txBox="1"/>
          <p:nvPr/>
        </p:nvSpPr>
        <p:spPr>
          <a:xfrm>
            <a:off x="6904017" y="868680"/>
            <a:ext cx="4160223" cy="6099747"/>
          </a:xfrm>
          <a:prstGeom prst="rect">
            <a:avLst/>
          </a:prstGeom>
          <a:noFill/>
        </p:spPr>
        <p:txBody>
          <a:bodyPr wrap="square">
            <a:spAutoFit/>
          </a:bodyPr>
          <a:lstStyle/>
          <a:p>
            <a:pPr algn="l">
              <a:lnSpc>
                <a:spcPct val="150000"/>
              </a:lnSpc>
            </a:pPr>
            <a:endParaRPr lang="en-US" altLang="ja-JP" sz="2400" b="1" dirty="0">
              <a:solidFill>
                <a:srgbClr val="212529"/>
              </a:solidFill>
              <a:latin typeface="+mn-ea"/>
              <a:ea typeface="+mn-ea"/>
            </a:endParaRPr>
          </a:p>
          <a:p>
            <a:pPr algn="l">
              <a:lnSpc>
                <a:spcPct val="150000"/>
              </a:lnSpc>
            </a:pPr>
            <a:r>
              <a:rPr lang="ja-JP" altLang="en-US" sz="2400" b="1" i="0" dirty="0">
                <a:solidFill>
                  <a:schemeClr val="tx1"/>
                </a:solidFill>
                <a:effectLst/>
                <a:latin typeface="+mn-ea"/>
                <a:ea typeface="+mn-ea"/>
              </a:rPr>
              <a:t>現在</a:t>
            </a:r>
            <a:r>
              <a:rPr lang="en-US" altLang="ja-JP" sz="2400" b="1" i="0" dirty="0">
                <a:solidFill>
                  <a:srgbClr val="FF0000"/>
                </a:solidFill>
                <a:effectLst/>
                <a:latin typeface="+mn-ea"/>
                <a:ea typeface="+mn-ea"/>
              </a:rPr>
              <a:t>2510</a:t>
            </a:r>
            <a:r>
              <a:rPr lang="ja-JP" altLang="en-US" sz="2400" b="1" i="0" dirty="0">
                <a:solidFill>
                  <a:srgbClr val="FF0000"/>
                </a:solidFill>
                <a:effectLst/>
                <a:latin typeface="+mn-ea"/>
                <a:ea typeface="+mn-ea"/>
              </a:rPr>
              <a:t>地区</a:t>
            </a:r>
            <a:r>
              <a:rPr lang="ja-JP" altLang="en-US" sz="2400" b="1" i="0" dirty="0">
                <a:solidFill>
                  <a:srgbClr val="212529"/>
                </a:solidFill>
                <a:effectLst/>
                <a:latin typeface="+mn-ea"/>
                <a:ea typeface="+mn-ea"/>
              </a:rPr>
              <a:t>では</a:t>
            </a:r>
            <a:r>
              <a:rPr lang="en-US" altLang="ja-JP" sz="2400" b="1" i="0" dirty="0">
                <a:solidFill>
                  <a:srgbClr val="FF0000"/>
                </a:solidFill>
                <a:effectLst/>
                <a:latin typeface="+mn-ea"/>
                <a:ea typeface="+mn-ea"/>
              </a:rPr>
              <a:t>13</a:t>
            </a:r>
            <a:r>
              <a:rPr lang="ja-JP" altLang="en-US" sz="2400" b="1" i="0" dirty="0">
                <a:solidFill>
                  <a:srgbClr val="FF0000"/>
                </a:solidFill>
                <a:effectLst/>
                <a:latin typeface="+mn-ea"/>
                <a:ea typeface="+mn-ea"/>
              </a:rPr>
              <a:t>名（</a:t>
            </a:r>
            <a:r>
              <a:rPr lang="en-US" altLang="ja-JP" sz="2400" b="1" i="0" dirty="0">
                <a:solidFill>
                  <a:srgbClr val="FF0000"/>
                </a:solidFill>
                <a:effectLst/>
                <a:latin typeface="+mn-ea"/>
                <a:ea typeface="+mn-ea"/>
              </a:rPr>
              <a:t>2025</a:t>
            </a:r>
            <a:r>
              <a:rPr lang="ja-JP" altLang="en-US" sz="2400" b="1" i="0" dirty="0">
                <a:solidFill>
                  <a:srgbClr val="FF0000"/>
                </a:solidFill>
                <a:effectLst/>
                <a:latin typeface="+mn-ea"/>
                <a:ea typeface="+mn-ea"/>
              </a:rPr>
              <a:t>年</a:t>
            </a:r>
            <a:r>
              <a:rPr lang="en-US" altLang="ja-JP" sz="2400" b="1" i="0" dirty="0">
                <a:solidFill>
                  <a:srgbClr val="FF0000"/>
                </a:solidFill>
                <a:effectLst/>
                <a:latin typeface="+mn-ea"/>
              </a:rPr>
              <a:t>1</a:t>
            </a:r>
            <a:r>
              <a:rPr lang="ja-JP" altLang="en-US" sz="2400" b="1" i="0" dirty="0">
                <a:solidFill>
                  <a:srgbClr val="FF0000"/>
                </a:solidFill>
                <a:effectLst/>
                <a:latin typeface="+mn-ea"/>
                <a:ea typeface="+mn-ea"/>
              </a:rPr>
              <a:t>月）</a:t>
            </a:r>
            <a:r>
              <a:rPr lang="ja-JP" altLang="en-US" sz="2400" b="1" i="0" dirty="0">
                <a:solidFill>
                  <a:srgbClr val="212529"/>
                </a:solidFill>
                <a:effectLst/>
                <a:latin typeface="+mn-ea"/>
                <a:ea typeface="+mn-ea"/>
              </a:rPr>
              <a:t>の方が参加していただいております。</a:t>
            </a:r>
            <a:r>
              <a:rPr lang="ja-JP" altLang="en-US" sz="2400" b="1" dirty="0">
                <a:solidFill>
                  <a:srgbClr val="FF0000"/>
                </a:solidFill>
                <a:latin typeface="+mn-ea"/>
              </a:rPr>
              <a:t>目標は</a:t>
            </a:r>
            <a:r>
              <a:rPr lang="en-US" altLang="ja-JP" sz="2400" b="1" dirty="0">
                <a:solidFill>
                  <a:srgbClr val="FF0000"/>
                </a:solidFill>
                <a:latin typeface="+mn-ea"/>
              </a:rPr>
              <a:t>25</a:t>
            </a:r>
            <a:r>
              <a:rPr lang="ja-JP" altLang="en-US" sz="2400" b="1" dirty="0">
                <a:solidFill>
                  <a:srgbClr val="FF0000"/>
                </a:solidFill>
                <a:latin typeface="+mn-ea"/>
              </a:rPr>
              <a:t>名です！</a:t>
            </a:r>
            <a:endParaRPr lang="en-US" altLang="ja-JP" sz="2400" b="1" dirty="0">
              <a:solidFill>
                <a:srgbClr val="FF0000"/>
              </a:solidFill>
              <a:latin typeface="+mn-ea"/>
            </a:endParaRPr>
          </a:p>
          <a:p>
            <a:pPr algn="l">
              <a:lnSpc>
                <a:spcPct val="150000"/>
              </a:lnSpc>
            </a:pPr>
            <a:r>
              <a:rPr lang="ja-JP" altLang="en-US" sz="2400" b="1" i="0" dirty="0">
                <a:solidFill>
                  <a:srgbClr val="212529"/>
                </a:solidFill>
                <a:effectLst/>
                <a:latin typeface="+mn-ea"/>
                <a:ea typeface="+mn-ea"/>
              </a:rPr>
              <a:t>お申込みについては所属クラブの担当者にお聞きください。</a:t>
            </a:r>
            <a:endParaRPr lang="en-US" altLang="ja-JP" sz="2400" b="1" i="0" dirty="0">
              <a:solidFill>
                <a:srgbClr val="212529"/>
              </a:solidFill>
              <a:effectLst/>
              <a:latin typeface="+mn-ea"/>
              <a:ea typeface="+mn-ea"/>
            </a:endParaRPr>
          </a:p>
          <a:p>
            <a:pPr algn="l">
              <a:lnSpc>
                <a:spcPct val="150000"/>
              </a:lnSpc>
            </a:pPr>
            <a:endParaRPr lang="en-US" altLang="ja-JP" sz="2400" b="1" i="0" dirty="0">
              <a:solidFill>
                <a:srgbClr val="212529"/>
              </a:solidFill>
              <a:effectLst/>
              <a:latin typeface="+mn-ea"/>
              <a:ea typeface="+mn-ea"/>
            </a:endParaRPr>
          </a:p>
          <a:p>
            <a:pPr algn="l">
              <a:lnSpc>
                <a:spcPct val="150000"/>
              </a:lnSpc>
            </a:pPr>
            <a:r>
              <a:rPr lang="ja-JP" altLang="en-US" sz="2400" b="1" dirty="0">
                <a:solidFill>
                  <a:srgbClr val="FF0000"/>
                </a:solidFill>
                <a:latin typeface="+mn-ea"/>
                <a:ea typeface="+mn-ea"/>
              </a:rPr>
              <a:t>ぜひ、多くの方の参加をお待ちしております！</a:t>
            </a:r>
            <a:endParaRPr lang="ja-JP" altLang="en-US" sz="2400" b="1" i="0" dirty="0">
              <a:solidFill>
                <a:srgbClr val="FF0000"/>
              </a:solidFill>
              <a:effectLst/>
              <a:latin typeface="+mn-ea"/>
              <a:ea typeface="+mn-ea"/>
            </a:endParaRPr>
          </a:p>
          <a:p>
            <a:pPr>
              <a:lnSpc>
                <a:spcPct val="150000"/>
              </a:lnSpc>
            </a:pPr>
            <a:endParaRPr lang="ja-JP" altLang="en-US" sz="2400" b="1" dirty="0">
              <a:solidFill>
                <a:schemeClr val="tx1"/>
              </a:solidFill>
              <a:latin typeface="+mn-ea"/>
              <a:ea typeface="+mn-ea"/>
            </a:endParaRPr>
          </a:p>
        </p:txBody>
      </p:sp>
    </p:spTree>
    <p:extLst>
      <p:ext uri="{BB962C8B-B14F-4D97-AF65-F5344CB8AC3E}">
        <p14:creationId xmlns:p14="http://schemas.microsoft.com/office/powerpoint/2010/main" val="3463733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F58B4202-5033-8847-9549-FD12033863D4}"/>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2705976"/>
            <a:ext cx="12191999" cy="2853062"/>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a:buNone/>
            </a:pPr>
            <a:endParaRPr lang="en-US" altLang="ja-JP" sz="54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endParaRPr>
          </a:p>
          <a:p>
            <a:pPr marL="0" indent="0" algn="ctr">
              <a:buNone/>
            </a:pPr>
            <a:r>
              <a:rPr lang="ja-JP" altLang="en-US" sz="54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ロータリーカードについて</a:t>
            </a:r>
            <a:r>
              <a:rPr lang="ja-JP" altLang="en-US" sz="54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 </a:t>
            </a:r>
            <a:endParaRPr lang="en-US" altLang="ja-JP" sz="32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endParaRPr>
          </a:p>
          <a:p>
            <a:pPr marL="0" indent="0" algn="ctr" rtl="0">
              <a:buNone/>
            </a:pPr>
            <a:r>
              <a:rPr lang="en-US" altLang="ja-JP"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a:t>
            </a:r>
            <a:r>
              <a:rPr lang="ja-JP" altLang="en-US"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世界でよいことをしよう</a:t>
            </a:r>
            <a:r>
              <a:rPr lang="en-US" altLang="ja-JP"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a:t>
            </a:r>
          </a:p>
        </p:txBody>
      </p:sp>
      <p:sp>
        <p:nvSpPr>
          <p:cNvPr id="15" name="Subtitle 14">
            <a:extLst>
              <a:ext uri="{FF2B5EF4-FFF2-40B4-BE49-F238E27FC236}">
                <a16:creationId xmlns:a16="http://schemas.microsoft.com/office/drawing/2014/main" id="{77D0ABE6-BA44-4063-8E45-8876CFFD0C6E}"/>
              </a:ext>
            </a:extLst>
          </p:cNvPr>
          <p:cNvSpPr txBox="1">
            <a:spLocks/>
          </p:cNvSpPr>
          <p:nvPr/>
        </p:nvSpPr>
        <p:spPr>
          <a:xfrm>
            <a:off x="4904509" y="5663994"/>
            <a:ext cx="6110318"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buNone/>
            </a:pPr>
            <a:r>
              <a:rPr lang="ja-JP" altLang="en-US" sz="3200" b="1" i="0" u="none" baseline="0">
                <a:latin typeface="MS PGothic" panose="020B0600070205080204" pitchFamily="34" charset="-128"/>
                <a:ea typeface="MS PGothic" panose="020B0600070205080204" pitchFamily="34" charset="-128"/>
              </a:rPr>
              <a:t>　</a:t>
            </a:r>
            <a:r>
              <a:rPr lang="ja-JP" altLang="en-US" sz="2000" b="1" i="0" u="none" baseline="0">
                <a:latin typeface="MS PGothic" panose="020B0600070205080204" pitchFamily="34" charset="-128"/>
                <a:ea typeface="MS PGothic" panose="020B0600070205080204" pitchFamily="34" charset="-128"/>
              </a:rPr>
              <a:t>　ポリオプラス</a:t>
            </a:r>
            <a:r>
              <a:rPr lang="ja-JP" altLang="en-US" sz="2000" b="1">
                <a:latin typeface="MS PGothic" panose="020B0600070205080204" pitchFamily="34" charset="-128"/>
                <a:ea typeface="MS PGothic" panose="020B0600070205080204" pitchFamily="34" charset="-128"/>
              </a:rPr>
              <a:t>委員会　委員　今野　良紀</a:t>
            </a:r>
            <a:r>
              <a:rPr lang="ja-JP" altLang="en-US" sz="1800" b="1">
                <a:latin typeface="MS PGothic" panose="020B0600070205080204" pitchFamily="34" charset="-128"/>
                <a:ea typeface="MS PGothic" panose="020B0600070205080204" pitchFamily="34" charset="-128"/>
              </a:rPr>
              <a:t>　</a:t>
            </a:r>
            <a:r>
              <a:rPr lang="ja-JP" altLang="en-US" sz="2000" b="1" i="0" u="none" baseline="0">
                <a:latin typeface="MS PGothic" panose="020B0600070205080204" pitchFamily="34" charset="-128"/>
                <a:ea typeface="MS PGothic" panose="020B0600070205080204" pitchFamily="34" charset="-128"/>
              </a:rPr>
              <a:t>　</a:t>
            </a:r>
            <a:endParaRPr lang="ja-JP" altLang="en-US" sz="2000" b="1" i="0" u="none" baseline="0" dirty="0">
              <a:latin typeface="MS PGothic" panose="020B0600070205080204" pitchFamily="34" charset="-128"/>
              <a:ea typeface="MS PGothic" panose="020B0600070205080204" pitchFamily="34" charset="-128"/>
            </a:endParaRPr>
          </a:p>
        </p:txBody>
      </p:sp>
      <p:pic>
        <p:nvPicPr>
          <p:cNvPr id="1032" name="Picture 8" descr="よいことのために手を取りあおう：2025-26年度会長メッセージ（ソーシャルメディア用画像）（正方形、白、アズール色文字）">
            <a:extLst>
              <a:ext uri="{FF2B5EF4-FFF2-40B4-BE49-F238E27FC236}">
                <a16:creationId xmlns:a16="http://schemas.microsoft.com/office/drawing/2014/main" id="{6640658B-A4AF-0B71-3F2E-68DFBCEF6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9577" y="597652"/>
            <a:ext cx="1850384" cy="185038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3A78AD4F-71A0-80C7-05F1-7AA7E523C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495" y="-147088"/>
            <a:ext cx="5715012" cy="2853063"/>
          </a:xfrm>
          <a:prstGeom prst="rect">
            <a:avLst/>
          </a:prstGeom>
        </p:spPr>
      </p:pic>
      <p:cxnSp>
        <p:nvCxnSpPr>
          <p:cNvPr id="4" name="直線コネクタ 3">
            <a:extLst>
              <a:ext uri="{FF2B5EF4-FFF2-40B4-BE49-F238E27FC236}">
                <a16:creationId xmlns:a16="http://schemas.microsoft.com/office/drawing/2014/main" id="{43CE6959-4C85-7A19-AAA2-3CF1A90ECD83}"/>
              </a:ext>
            </a:extLst>
          </p:cNvPr>
          <p:cNvCxnSpPr/>
          <p:nvPr/>
        </p:nvCxnSpPr>
        <p:spPr>
          <a:xfrm>
            <a:off x="6399507" y="688300"/>
            <a:ext cx="0" cy="1557719"/>
          </a:xfrm>
          <a:prstGeom prst="line">
            <a:avLst/>
          </a:prstGeom>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668962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06E0D83-0EBD-5427-12FA-0975ACAD755B}"/>
              </a:ext>
            </a:extLst>
          </p:cNvPr>
          <p:cNvSpPr>
            <a:spLocks noGrp="1"/>
          </p:cNvSpPr>
          <p:nvPr>
            <p:ph type="title"/>
          </p:nvPr>
        </p:nvSpPr>
        <p:spPr>
          <a:xfrm>
            <a:off x="0" y="18256"/>
            <a:ext cx="12192000" cy="1240094"/>
          </a:xfrm>
          <a:solidFill>
            <a:srgbClr val="00B0F0"/>
          </a:solidFill>
        </p:spPr>
        <p:txBody>
          <a:bodyPr/>
          <a:lstStyle/>
          <a:p>
            <a:r>
              <a:rPr lang="ja-JP" altLang="en-US" dirty="0">
                <a:solidFill>
                  <a:schemeClr val="bg1"/>
                </a:solidFill>
              </a:rPr>
              <a:t>　　　　</a:t>
            </a:r>
            <a:r>
              <a:rPr lang="ja-JP" altLang="en-US" b="1" dirty="0">
                <a:solidFill>
                  <a:schemeClr val="bg1"/>
                </a:solidFill>
              </a:rPr>
              <a:t>ロータリーカード推進の目的</a:t>
            </a:r>
          </a:p>
        </p:txBody>
      </p:sp>
      <p:pic>
        <p:nvPicPr>
          <p:cNvPr id="2" name="コンテンツ プレースホルダー 1">
            <a:extLst>
              <a:ext uri="{FF2B5EF4-FFF2-40B4-BE49-F238E27FC236}">
                <a16:creationId xmlns:a16="http://schemas.microsoft.com/office/drawing/2014/main" id="{83D3B30A-0128-DD86-A694-C16C24469C6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Google Shape;80;p15">
            <a:extLst>
              <a:ext uri="{FF2B5EF4-FFF2-40B4-BE49-F238E27FC236}">
                <a16:creationId xmlns:a16="http://schemas.microsoft.com/office/drawing/2014/main" id="{467BB92F-2D0E-5E95-8C4C-7AD5E27A6175}"/>
              </a:ext>
            </a:extLst>
          </p:cNvPr>
          <p:cNvSpPr txBox="1"/>
          <p:nvPr/>
        </p:nvSpPr>
        <p:spPr>
          <a:xfrm>
            <a:off x="2906821" y="1523626"/>
            <a:ext cx="7138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5700" b="1" dirty="0"/>
              <a:t>目的はただ一つ!!</a:t>
            </a:r>
            <a:endParaRPr sz="5700" b="1" dirty="0"/>
          </a:p>
        </p:txBody>
      </p:sp>
      <p:sp>
        <p:nvSpPr>
          <p:cNvPr id="5" name="Google Shape;81;p15">
            <a:extLst>
              <a:ext uri="{FF2B5EF4-FFF2-40B4-BE49-F238E27FC236}">
                <a16:creationId xmlns:a16="http://schemas.microsoft.com/office/drawing/2014/main" id="{848923B9-0B11-6BEA-E45E-16B9CC0F2595}"/>
              </a:ext>
            </a:extLst>
          </p:cNvPr>
          <p:cNvSpPr/>
          <p:nvPr/>
        </p:nvSpPr>
        <p:spPr>
          <a:xfrm>
            <a:off x="5182631" y="3025626"/>
            <a:ext cx="1214400" cy="1189800"/>
          </a:xfrm>
          <a:prstGeom prst="downArrow">
            <a:avLst>
              <a:gd name="adj1" fmla="val 50000"/>
              <a:gd name="adj2" fmla="val 50000"/>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2;p15">
            <a:extLst>
              <a:ext uri="{FF2B5EF4-FFF2-40B4-BE49-F238E27FC236}">
                <a16:creationId xmlns:a16="http://schemas.microsoft.com/office/drawing/2014/main" id="{26784322-46B6-E0EA-8B99-C9BCAE2FA7F8}"/>
              </a:ext>
            </a:extLst>
          </p:cNvPr>
          <p:cNvSpPr txBox="1"/>
          <p:nvPr/>
        </p:nvSpPr>
        <p:spPr>
          <a:xfrm>
            <a:off x="2906817" y="4630259"/>
            <a:ext cx="5961600" cy="10617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5700" b="1" dirty="0"/>
              <a:t>ポリオ根絶の為!!</a:t>
            </a:r>
            <a:endParaRPr sz="5700" b="1" dirty="0"/>
          </a:p>
        </p:txBody>
      </p:sp>
    </p:spTree>
    <p:extLst>
      <p:ext uri="{BB962C8B-B14F-4D97-AF65-F5344CB8AC3E}">
        <p14:creationId xmlns:p14="http://schemas.microsoft.com/office/powerpoint/2010/main" val="8009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0ABCF-5D4E-EA24-15E1-4795961CE4D8}"/>
            </a:ext>
          </a:extLst>
        </p:cNvPr>
        <p:cNvGrpSpPr/>
        <p:nvPr/>
      </p:nvGrpSpPr>
      <p:grpSpPr>
        <a:xfrm>
          <a:off x="0" y="0"/>
          <a:ext cx="0" cy="0"/>
          <a:chOff x="0" y="0"/>
          <a:chExt cx="0" cy="0"/>
        </a:xfrm>
      </p:grpSpPr>
      <p:graphicFrame>
        <p:nvGraphicFramePr>
          <p:cNvPr id="13" name="Table 2">
            <a:extLst>
              <a:ext uri="{FF2B5EF4-FFF2-40B4-BE49-F238E27FC236}">
                <a16:creationId xmlns:a16="http://schemas.microsoft.com/office/drawing/2014/main" id="{504A281D-E569-E240-E7A9-1EB9205ED510}"/>
              </a:ext>
            </a:extLst>
          </p:cNvPr>
          <p:cNvGraphicFramePr>
            <a:graphicFrameLocks noGrp="1"/>
          </p:cNvGraphicFramePr>
          <p:nvPr/>
        </p:nvGraphicFramePr>
        <p:xfrm>
          <a:off x="517770" y="1381668"/>
          <a:ext cx="11156459" cy="4437185"/>
        </p:xfrm>
        <a:graphic>
          <a:graphicData uri="http://schemas.openxmlformats.org/drawingml/2006/table">
            <a:tbl>
              <a:tblPr>
                <a:tableStyleId>{5C22544A-7EE6-4342-B048-85BDC9FD1C3A}</a:tableStyleId>
              </a:tblPr>
              <a:tblGrid>
                <a:gridCol w="2348727">
                  <a:extLst>
                    <a:ext uri="{9D8B030D-6E8A-4147-A177-3AD203B41FA5}">
                      <a16:colId xmlns:a16="http://schemas.microsoft.com/office/drawing/2014/main" val="3845615903"/>
                    </a:ext>
                  </a:extLst>
                </a:gridCol>
                <a:gridCol w="1582654">
                  <a:extLst>
                    <a:ext uri="{9D8B030D-6E8A-4147-A177-3AD203B41FA5}">
                      <a16:colId xmlns:a16="http://schemas.microsoft.com/office/drawing/2014/main" val="12399428"/>
                    </a:ext>
                  </a:extLst>
                </a:gridCol>
                <a:gridCol w="1670737">
                  <a:extLst>
                    <a:ext uri="{9D8B030D-6E8A-4147-A177-3AD203B41FA5}">
                      <a16:colId xmlns:a16="http://schemas.microsoft.com/office/drawing/2014/main" val="3487059785"/>
                    </a:ext>
                  </a:extLst>
                </a:gridCol>
                <a:gridCol w="2096240">
                  <a:extLst>
                    <a:ext uri="{9D8B030D-6E8A-4147-A177-3AD203B41FA5}">
                      <a16:colId xmlns:a16="http://schemas.microsoft.com/office/drawing/2014/main" val="3551017870"/>
                    </a:ext>
                  </a:extLst>
                </a:gridCol>
                <a:gridCol w="1606655">
                  <a:extLst>
                    <a:ext uri="{9D8B030D-6E8A-4147-A177-3AD203B41FA5}">
                      <a16:colId xmlns:a16="http://schemas.microsoft.com/office/drawing/2014/main" val="1804231632"/>
                    </a:ext>
                  </a:extLst>
                </a:gridCol>
                <a:gridCol w="1851446">
                  <a:extLst>
                    <a:ext uri="{9D8B030D-6E8A-4147-A177-3AD203B41FA5}">
                      <a16:colId xmlns:a16="http://schemas.microsoft.com/office/drawing/2014/main" val="2429197814"/>
                    </a:ext>
                  </a:extLst>
                </a:gridCol>
              </a:tblGrid>
              <a:tr h="734698">
                <a:tc rowSpan="2">
                  <a:txBody>
                    <a:bodyPr/>
                    <a:lstStyle/>
                    <a:p>
                      <a:pPr algn="ctr" rtl="0" fontAlgn="ctr"/>
                      <a:r>
                        <a:rPr lang="en-US" sz="1500" b="1" i="0" u="none" strike="noStrike" dirty="0">
                          <a:solidFill>
                            <a:schemeClr val="accent2"/>
                          </a:solidFill>
                          <a:effectLst/>
                          <a:latin typeface="Meiryo UI" panose="020B0604030504040204" pitchFamily="34" charset="-128"/>
                          <a:ea typeface="Meiryo UI" panose="020B0604030504040204" pitchFamily="34" charset="-128"/>
                        </a:rPr>
                        <a:t>　</a:t>
                      </a:r>
                    </a:p>
                  </a:txBody>
                  <a:tcPr marL="6825" marR="6825" marT="6825" marB="0" anchor="ctr">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a:tcPr>
                </a:tc>
                <a:tc gridSpan="2">
                  <a:txBody>
                    <a:bodyPr/>
                    <a:lstStyle/>
                    <a:p>
                      <a:pPr algn="ctr" rtl="0" fontAlgn="ct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マスターカード個人</a:t>
                      </a:r>
                      <a:r>
                        <a:rPr lang="en-US" altLang="ja-JP" sz="2100" b="1" i="0" u="none" strike="noStrike" dirty="0">
                          <a:solidFill>
                            <a:schemeClr val="bg1"/>
                          </a:solidFill>
                          <a:effectLst/>
                          <a:latin typeface="Meiryo UI" panose="020B0604030504040204" pitchFamily="34" charset="-128"/>
                          <a:ea typeface="Meiryo UI" panose="020B0604030504040204" pitchFamily="34" charset="-128"/>
                        </a:rPr>
                        <a:t>(</a:t>
                      </a: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ｵﾘｺ</a:t>
                      </a:r>
                      <a:r>
                        <a:rPr lang="en-US" altLang="ja-JP" sz="2100" b="1" i="0" u="none" strike="noStrike" dirty="0">
                          <a:solidFill>
                            <a:schemeClr val="bg1"/>
                          </a:solidFill>
                          <a:effectLst/>
                          <a:latin typeface="Meiryo UI" panose="020B0604030504040204" pitchFamily="34" charset="-128"/>
                          <a:ea typeface="Meiryo UI" panose="020B0604030504040204" pitchFamily="34" charset="-128"/>
                        </a:rPr>
                        <a:t>)</a:t>
                      </a:r>
                      <a:endParaRPr lang="ja-JP" altLang="en-US" sz="2100" b="1" i="0" u="none" strike="noStrike" dirty="0">
                        <a:solidFill>
                          <a:schemeClr val="bg1"/>
                        </a:solidFill>
                        <a:effectLst/>
                        <a:latin typeface="Meiryo UI" panose="020B0604030504040204" pitchFamily="34" charset="-128"/>
                        <a:ea typeface="Meiryo UI" panose="020B0604030504040204" pitchFamily="34" charset="-128"/>
                      </a:endParaRPr>
                    </a:p>
                  </a:txBody>
                  <a:tcPr marL="6825" marR="6825" marT="6825" marB="0" anchor="ctr">
                    <a:solidFill>
                      <a:srgbClr val="0070C0"/>
                    </a:solidFill>
                  </a:tcPr>
                </a:tc>
                <a:tc hMerge="1">
                  <a:txBody>
                    <a:bodyPr/>
                    <a:lstStyle/>
                    <a:p>
                      <a:endParaRPr lang="en-US"/>
                    </a:p>
                  </a:txBody>
                  <a:tcPr/>
                </a:tc>
                <a:tc>
                  <a:txBody>
                    <a:bodyPr/>
                    <a:lstStyle/>
                    <a:p>
                      <a:pPr algn="ctr" rtl="0" fontAlgn="ct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ﾏｽﾀｰｶｰﾄﾞ</a:t>
                      </a:r>
                      <a:r>
                        <a:rPr kumimoji="1" lang="en-US" altLang="ja-JP" sz="2100" b="1" i="0" u="none" strike="noStrike" kern="1200" cap="none" spc="0" normalizeH="0" baseline="0" noProof="0" dirty="0">
                          <a:ln>
                            <a:noFill/>
                          </a:ln>
                          <a:solidFill>
                            <a:schemeClr val="bg1"/>
                          </a:solidFill>
                          <a:effectLst/>
                          <a:uLnTx/>
                          <a:uFillTx/>
                          <a:latin typeface="Meiryo UI" panose="020B0604030504040204" pitchFamily="34" charset="-128"/>
                          <a:ea typeface="Meiryo UI" panose="020B0604030504040204" pitchFamily="34" charset="-128"/>
                          <a:cs typeface="+mn-cs"/>
                        </a:rPr>
                        <a:t>(</a:t>
                      </a:r>
                      <a:r>
                        <a:rPr kumimoji="1" lang="ja-JP" altLang="en-US" sz="2100" b="1" i="0" u="none" strike="noStrike" kern="1200" cap="none" spc="0" normalizeH="0" baseline="0" noProof="0" dirty="0">
                          <a:ln>
                            <a:noFill/>
                          </a:ln>
                          <a:solidFill>
                            <a:schemeClr val="bg1"/>
                          </a:solidFill>
                          <a:effectLst/>
                          <a:uLnTx/>
                          <a:uFillTx/>
                          <a:latin typeface="Meiryo UI" panose="020B0604030504040204" pitchFamily="34" charset="-128"/>
                          <a:ea typeface="Meiryo UI" panose="020B0604030504040204" pitchFamily="34" charset="-128"/>
                          <a:cs typeface="+mn-cs"/>
                        </a:rPr>
                        <a:t>ｵﾘｺ</a:t>
                      </a:r>
                      <a:r>
                        <a:rPr kumimoji="1" lang="en-US" altLang="ja-JP" sz="2100" b="1" i="0" u="none" strike="noStrike" kern="1200" cap="none" spc="0" normalizeH="0" baseline="0" noProof="0" dirty="0">
                          <a:ln>
                            <a:noFill/>
                          </a:ln>
                          <a:solidFill>
                            <a:schemeClr val="bg1"/>
                          </a:solidFill>
                          <a:effectLst/>
                          <a:uLnTx/>
                          <a:uFillTx/>
                          <a:latin typeface="Meiryo UI" panose="020B0604030504040204" pitchFamily="34" charset="-128"/>
                          <a:ea typeface="Meiryo UI" panose="020B0604030504040204" pitchFamily="34" charset="-128"/>
                          <a:cs typeface="+mn-cs"/>
                        </a:rPr>
                        <a:t>)</a:t>
                      </a:r>
                      <a:endParaRPr lang="ja-JP" altLang="en-US" sz="2100" b="1" i="0" u="none" strike="noStrike" dirty="0">
                        <a:solidFill>
                          <a:schemeClr val="bg1"/>
                        </a:solidFill>
                        <a:effectLst/>
                        <a:latin typeface="Meiryo UI" panose="020B0604030504040204" pitchFamily="34" charset="-128"/>
                        <a:ea typeface="Meiryo UI" panose="020B0604030504040204" pitchFamily="34" charset="-128"/>
                      </a:endParaRPr>
                    </a:p>
                  </a:txBody>
                  <a:tcPr marL="6825" marR="6825" marT="6825" marB="0" anchor="ctr">
                    <a:solidFill>
                      <a:srgbClr val="0070C0"/>
                    </a:solidFill>
                  </a:tcPr>
                </a:tc>
                <a:tc gridSpan="2">
                  <a:txBody>
                    <a:bodyPr/>
                    <a:lstStyle/>
                    <a:p>
                      <a:pPr algn="ctr" rtl="0" fontAlgn="ct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ダイナースクラブ</a:t>
                      </a:r>
                    </a:p>
                  </a:txBody>
                  <a:tcPr marL="6825" marR="6825" marT="6825" marB="0" anchor="ctr">
                    <a:solidFill>
                      <a:srgbClr val="FF0000"/>
                    </a:solidFill>
                  </a:tcPr>
                </a:tc>
                <a:tc hMerge="1">
                  <a:txBody>
                    <a:bodyPr/>
                    <a:lstStyle/>
                    <a:p>
                      <a:endParaRPr lang="en-US"/>
                    </a:p>
                  </a:txBody>
                  <a:tcPr/>
                </a:tc>
                <a:extLst>
                  <a:ext uri="{0D108BD9-81ED-4DB2-BD59-A6C34878D82A}">
                    <a16:rowId xmlns:a16="http://schemas.microsoft.com/office/drawing/2014/main" val="2443046311"/>
                  </a:ext>
                </a:extLst>
              </a:tr>
              <a:tr h="439601">
                <a:tc vMerge="1">
                  <a:txBody>
                    <a:bodyPr/>
                    <a:lstStyle/>
                    <a:p>
                      <a:endParaRPr lang="en-US"/>
                    </a:p>
                  </a:txBody>
                  <a:tcPr/>
                </a:tc>
                <a:tc gridSpan="2">
                  <a:txBody>
                    <a:bodyPr/>
                    <a:lstStyle/>
                    <a:p>
                      <a:pPr algn="ctr" rtl="0" fontAlgn="ct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スタンダード </a:t>
                      </a:r>
                      <a:r>
                        <a:rPr lang="en-US" altLang="ja-JP" sz="2100" b="1" i="0" u="none" strike="noStrike" dirty="0">
                          <a:solidFill>
                            <a:schemeClr val="bg1"/>
                          </a:solidFill>
                          <a:effectLst/>
                          <a:latin typeface="Meiryo UI" panose="020B0604030504040204" pitchFamily="34" charset="-128"/>
                          <a:ea typeface="Meiryo UI" panose="020B0604030504040204" pitchFamily="34" charset="-128"/>
                        </a:rPr>
                        <a:t>/ </a:t>
                      </a: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ゴールド</a:t>
                      </a:r>
                    </a:p>
                  </a:txBody>
                  <a:tcPr marL="6825" marR="6825" marT="6825" marB="0" anchor="ctr">
                    <a:solidFill>
                      <a:srgbClr val="0070C0"/>
                    </a:solidFill>
                  </a:tcPr>
                </a:tc>
                <a:tc hMerge="1">
                  <a:txBody>
                    <a:bodyPr/>
                    <a:lstStyle/>
                    <a:p>
                      <a:endParaRPr lang="en-US"/>
                    </a:p>
                  </a:txBody>
                  <a:tcPr/>
                </a:tc>
                <a:tc>
                  <a:txBody>
                    <a:bodyPr/>
                    <a:lstStyle/>
                    <a:p>
                      <a:pPr algn="ctr" rtl="0" fontAlgn="ct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法人</a:t>
                      </a:r>
                    </a:p>
                  </a:txBody>
                  <a:tcPr marL="6825" marR="6825" marT="6825" marB="0" anchor="ctr">
                    <a:solidFill>
                      <a:srgbClr val="0070C0"/>
                    </a:solidFill>
                  </a:tcPr>
                </a:tc>
                <a:tc gridSpan="2">
                  <a:txBody>
                    <a:bodyPr/>
                    <a:lstStyle/>
                    <a:p>
                      <a:pPr algn="l" rtl="0" fontAlgn="ct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    クラブカード </a:t>
                      </a:r>
                      <a:r>
                        <a:rPr lang="en-US" altLang="ja-JP" sz="2100" b="1" i="0" u="none" strike="noStrike" dirty="0">
                          <a:solidFill>
                            <a:schemeClr val="bg1"/>
                          </a:solidFill>
                          <a:effectLst/>
                          <a:latin typeface="Meiryo UI" panose="020B0604030504040204" pitchFamily="34" charset="-128"/>
                          <a:ea typeface="Meiryo UI" panose="020B0604030504040204" pitchFamily="34" charset="-128"/>
                        </a:rPr>
                        <a:t>/</a:t>
                      </a: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　個 人</a:t>
                      </a:r>
                    </a:p>
                  </a:txBody>
                  <a:tcPr marL="6825" marR="6825" marT="6825" marB="0" anchor="ctr">
                    <a:solidFill>
                      <a:srgbClr val="FF0000"/>
                    </a:solidFill>
                  </a:tcPr>
                </a:tc>
                <a:tc hMerge="1">
                  <a:txBody>
                    <a:bodyPr/>
                    <a:lstStyle/>
                    <a:p>
                      <a:endParaRPr lang="en-US"/>
                    </a:p>
                  </a:txBody>
                  <a:tcPr/>
                </a:tc>
                <a:extLst>
                  <a:ext uri="{0D108BD9-81ED-4DB2-BD59-A6C34878D82A}">
                    <a16:rowId xmlns:a16="http://schemas.microsoft.com/office/drawing/2014/main" val="2340221756"/>
                  </a:ext>
                </a:extLst>
              </a:tr>
              <a:tr h="929579">
                <a:tc>
                  <a:txBody>
                    <a:bodyPr/>
                    <a:lstStyle/>
                    <a:p>
                      <a:pPr algn="ctr" rtl="0" fontAlgn="ctr"/>
                      <a:r>
                        <a:rPr lang="ja-JP" altLang="en-US" sz="2100" b="1" i="0" u="none" strike="noStrike" dirty="0">
                          <a:solidFill>
                            <a:schemeClr val="tx2"/>
                          </a:solidFill>
                          <a:effectLst/>
                          <a:latin typeface="Meiryo UI" panose="020B0604030504040204" pitchFamily="34" charset="-128"/>
                          <a:ea typeface="Meiryo UI" panose="020B0604030504040204" pitchFamily="34" charset="-128"/>
                        </a:rPr>
                        <a:t>デザイン</a:t>
                      </a:r>
                    </a:p>
                  </a:txBody>
                  <a:tcPr marL="6825" marR="6825" marT="6825" marB="0" anchor="ctr">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a:tcPr>
                </a:tc>
                <a:tc>
                  <a:txBody>
                    <a:bodyPr/>
                    <a:lstStyle/>
                    <a:p>
                      <a:pPr algn="ctr" rtl="0" fontAlgn="ctr"/>
                      <a:r>
                        <a:rPr lang="en-US" sz="1500" b="1" i="0" u="none" strike="noStrike" dirty="0">
                          <a:solidFill>
                            <a:schemeClr val="bg1"/>
                          </a:solidFill>
                          <a:effectLst/>
                          <a:latin typeface="Meiryo UI" panose="020B0604030504040204" pitchFamily="34" charset="-128"/>
                          <a:ea typeface="Meiryo UI" panose="020B0604030504040204" pitchFamily="34" charset="-128"/>
                        </a:rPr>
                        <a:t>　</a:t>
                      </a:r>
                    </a:p>
                  </a:txBody>
                  <a:tcPr marL="6825" marR="6825" marT="6825" marB="0" anchor="ctr">
                    <a:solidFill>
                      <a:srgbClr val="0070C0"/>
                    </a:solidFill>
                  </a:tcPr>
                </a:tc>
                <a:tc>
                  <a:txBody>
                    <a:bodyPr/>
                    <a:lstStyle/>
                    <a:p>
                      <a:pPr algn="l" rtl="0" fontAlgn="ctr"/>
                      <a:r>
                        <a:rPr lang="en-US" sz="1500" b="1" i="0" u="none" strike="noStrike" dirty="0">
                          <a:solidFill>
                            <a:schemeClr val="bg1"/>
                          </a:solidFill>
                          <a:effectLst/>
                          <a:latin typeface="Meiryo UI" panose="020B0604030504040204" pitchFamily="34" charset="-128"/>
                          <a:ea typeface="Meiryo UI" panose="020B0604030504040204" pitchFamily="34" charset="-128"/>
                        </a:rPr>
                        <a:t>　</a:t>
                      </a:r>
                    </a:p>
                  </a:txBody>
                  <a:tcPr marL="6825" marR="6825" marT="6825" marB="0" anchor="ctr">
                    <a:solidFill>
                      <a:srgbClr val="0070C0"/>
                    </a:solidFill>
                  </a:tcPr>
                </a:tc>
                <a:tc>
                  <a:txBody>
                    <a:bodyPr/>
                    <a:lstStyle/>
                    <a:p>
                      <a:pPr algn="ctr" rtl="0" fontAlgn="ctr"/>
                      <a:r>
                        <a:rPr lang="en-US" sz="1500" b="1" i="0" u="none" strike="noStrike" dirty="0">
                          <a:solidFill>
                            <a:schemeClr val="bg1"/>
                          </a:solidFill>
                          <a:effectLst/>
                          <a:latin typeface="Meiryo UI" panose="020B0604030504040204" pitchFamily="34" charset="-128"/>
                          <a:ea typeface="Meiryo UI" panose="020B0604030504040204" pitchFamily="34" charset="-128"/>
                        </a:rPr>
                        <a:t>　</a:t>
                      </a:r>
                    </a:p>
                  </a:txBody>
                  <a:tcPr marL="6825" marR="6825" marT="6825" marB="0" anchor="ctr">
                    <a:solidFill>
                      <a:srgbClr val="0070C0"/>
                    </a:solidFill>
                  </a:tcPr>
                </a:tc>
                <a:tc>
                  <a:txBody>
                    <a:bodyPr/>
                    <a:lstStyle/>
                    <a:p>
                      <a:pPr algn="ctr" rtl="0" fontAlgn="ctr"/>
                      <a:r>
                        <a:rPr lang="en-US" sz="1500" b="1" i="0" u="none" strike="noStrike" dirty="0">
                          <a:solidFill>
                            <a:schemeClr val="bg1"/>
                          </a:solidFill>
                          <a:effectLst/>
                          <a:latin typeface="Meiryo UI" panose="020B0604030504040204" pitchFamily="34" charset="-128"/>
                          <a:ea typeface="Meiryo UI" panose="020B0604030504040204" pitchFamily="34" charset="-128"/>
                        </a:rPr>
                        <a:t>　</a:t>
                      </a:r>
                    </a:p>
                  </a:txBody>
                  <a:tcPr marL="6825" marR="6825" marT="6825" marB="0" anchor="ctr">
                    <a:solidFill>
                      <a:srgbClr val="FF0000"/>
                    </a:solidFill>
                  </a:tcPr>
                </a:tc>
                <a:tc>
                  <a:txBody>
                    <a:bodyPr/>
                    <a:lstStyle/>
                    <a:p>
                      <a:pPr algn="ctr" rtl="0" fontAlgn="ctr"/>
                      <a:r>
                        <a:rPr lang="en-US" sz="1500" b="1" i="0" u="none" strike="noStrike" dirty="0">
                          <a:solidFill>
                            <a:schemeClr val="bg1"/>
                          </a:solidFill>
                          <a:effectLst/>
                          <a:latin typeface="Meiryo UI" panose="020B0604030504040204" pitchFamily="34" charset="-128"/>
                          <a:ea typeface="Meiryo UI" panose="020B0604030504040204" pitchFamily="34" charset="-128"/>
                        </a:rPr>
                        <a:t>　</a:t>
                      </a:r>
                    </a:p>
                  </a:txBody>
                  <a:tcPr marL="6825" marR="6825" marT="6825" marB="0" anchor="ctr">
                    <a:solidFill>
                      <a:srgbClr val="FF0000"/>
                    </a:solidFill>
                  </a:tcPr>
                </a:tc>
                <a:extLst>
                  <a:ext uri="{0D108BD9-81ED-4DB2-BD59-A6C34878D82A}">
                    <a16:rowId xmlns:a16="http://schemas.microsoft.com/office/drawing/2014/main" val="2527986629"/>
                  </a:ext>
                </a:extLst>
              </a:tr>
              <a:tr h="736225">
                <a:tc>
                  <a:txBody>
                    <a:bodyPr/>
                    <a:lstStyle/>
                    <a:p>
                      <a:pPr algn="ctr" rtl="0" fontAlgn="ctr"/>
                      <a:r>
                        <a:rPr lang="ja-JP" altLang="en-US" sz="2100" b="1" i="0" u="none" strike="noStrike">
                          <a:solidFill>
                            <a:schemeClr val="tx2"/>
                          </a:solidFill>
                          <a:effectLst/>
                          <a:latin typeface="Meiryo UI" panose="020B0604030504040204" pitchFamily="34" charset="-128"/>
                          <a:ea typeface="Meiryo UI" panose="020B0604030504040204" pitchFamily="34" charset="-128"/>
                        </a:rPr>
                        <a:t>年会費</a:t>
                      </a:r>
                      <a:endParaRPr lang="en-US" altLang="ja-JP" sz="2100" b="1" i="0" u="none" strike="noStrike" dirty="0">
                        <a:solidFill>
                          <a:schemeClr val="tx2"/>
                        </a:solidFill>
                        <a:effectLst/>
                        <a:latin typeface="Meiryo UI" panose="020B0604030504040204" pitchFamily="34" charset="-128"/>
                        <a:ea typeface="Meiryo UI" panose="020B0604030504040204" pitchFamily="34" charset="-128"/>
                      </a:endParaRPr>
                    </a:p>
                    <a:p>
                      <a:pPr algn="ctr" rtl="0" fontAlgn="ctr"/>
                      <a:r>
                        <a:rPr lang="ja-JP" altLang="en-US" sz="1500" b="1" i="0" u="none" strike="noStrike">
                          <a:solidFill>
                            <a:schemeClr val="tx2"/>
                          </a:solidFill>
                          <a:effectLst/>
                          <a:latin typeface="Meiryo UI" panose="020B0604030504040204" pitchFamily="34" charset="-128"/>
                          <a:ea typeface="Meiryo UI" panose="020B0604030504040204" pitchFamily="34" charset="-128"/>
                        </a:rPr>
                        <a:t>＊税込</a:t>
                      </a:r>
                      <a:endParaRPr lang="ja-JP" altLang="en-US" sz="2100" b="1" i="0" u="none" strike="noStrike">
                        <a:solidFill>
                          <a:schemeClr val="tx2"/>
                        </a:solidFill>
                        <a:effectLst/>
                        <a:latin typeface="Meiryo UI" panose="020B0604030504040204" pitchFamily="34" charset="-128"/>
                        <a:ea typeface="Meiryo UI" panose="020B0604030504040204" pitchFamily="34" charset="-128"/>
                      </a:endParaRPr>
                    </a:p>
                  </a:txBody>
                  <a:tcPr marL="6825" marR="6825" marT="6825" marB="0" anchor="ctr">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a:tcPr>
                </a:tc>
                <a:tc>
                  <a:txBody>
                    <a:bodyPr/>
                    <a:lstStyle/>
                    <a:p>
                      <a:pPr algn="ctr" rtl="0" fontAlgn="ct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無料</a:t>
                      </a:r>
                    </a:p>
                  </a:txBody>
                  <a:tcPr marL="6825" marR="6825" marT="6825" marB="0" anchor="ctr">
                    <a:solidFill>
                      <a:srgbClr val="0070C0"/>
                    </a:solidFill>
                  </a:tcPr>
                </a:tc>
                <a:tc>
                  <a:txBody>
                    <a:bodyPr/>
                    <a:lstStyle/>
                    <a:p>
                      <a:pPr algn="ctr" rtl="0" fontAlgn="ctr"/>
                      <a:r>
                        <a:rPr lang="en-US" altLang="ja-JP" sz="2100" b="1" i="0" u="none" strike="noStrike" dirty="0">
                          <a:solidFill>
                            <a:schemeClr val="bg1"/>
                          </a:solidFill>
                          <a:effectLst/>
                          <a:latin typeface="Meiryo UI" panose="020B0604030504040204" pitchFamily="34" charset="-128"/>
                          <a:ea typeface="Meiryo UI" panose="020B0604030504040204" pitchFamily="34" charset="-128"/>
                        </a:rPr>
                        <a:t>11,000</a:t>
                      </a:r>
                      <a:r>
                        <a:rPr lang="ja-JP" altLang="en-US" sz="2100" b="1" i="0" u="none" strike="noStrike">
                          <a:solidFill>
                            <a:schemeClr val="bg1"/>
                          </a:solidFill>
                          <a:effectLst/>
                          <a:latin typeface="Meiryo UI" panose="020B0604030504040204" pitchFamily="34" charset="-128"/>
                          <a:ea typeface="Meiryo UI" panose="020B0604030504040204" pitchFamily="34" charset="-128"/>
                        </a:rPr>
                        <a:t>円</a:t>
                      </a:r>
                    </a:p>
                  </a:txBody>
                  <a:tcPr marL="6825" marR="6825" marT="6825" marB="0" anchor="ctr">
                    <a:solidFill>
                      <a:srgbClr val="0070C0"/>
                    </a:solidFill>
                  </a:tcPr>
                </a:tc>
                <a:tc>
                  <a:txBody>
                    <a:bodyPr/>
                    <a:lstStyle/>
                    <a:p>
                      <a:pPr algn="ctr" rtl="0" fontAlgn="ctr"/>
                      <a:r>
                        <a:rPr lang="en-US" altLang="ja-JP" sz="2100" b="1" i="0" u="none" strike="noStrike" dirty="0">
                          <a:solidFill>
                            <a:schemeClr val="bg1"/>
                          </a:solidFill>
                          <a:effectLst/>
                          <a:latin typeface="Meiryo UI" panose="020B0604030504040204" pitchFamily="34" charset="-128"/>
                          <a:ea typeface="Meiryo UI" panose="020B0604030504040204" pitchFamily="34" charset="-128"/>
                        </a:rPr>
                        <a:t>3,300</a:t>
                      </a:r>
                      <a:r>
                        <a:rPr lang="ja-JP" altLang="en-US" sz="2100" b="1" i="0" u="none" strike="noStrike">
                          <a:solidFill>
                            <a:schemeClr val="bg1"/>
                          </a:solidFill>
                          <a:effectLst/>
                          <a:latin typeface="Meiryo UI" panose="020B0604030504040204" pitchFamily="34" charset="-128"/>
                          <a:ea typeface="Meiryo UI" panose="020B0604030504040204" pitchFamily="34" charset="-128"/>
                        </a:rPr>
                        <a:t>円</a:t>
                      </a:r>
                    </a:p>
                  </a:txBody>
                  <a:tcPr marL="6825" marR="6825" marT="6825" marB="0" anchor="ctr">
                    <a:solidFill>
                      <a:srgbClr val="0070C0"/>
                    </a:solidFill>
                  </a:tcPr>
                </a:tc>
                <a:tc>
                  <a:txBody>
                    <a:bodyPr/>
                    <a:lstStyle/>
                    <a:p>
                      <a:pPr algn="ctr" rtl="0" fontAlgn="ctr"/>
                      <a:r>
                        <a:rPr lang="ja-JP" altLang="en-US" sz="2100" b="1" i="0" u="none" strike="noStrike">
                          <a:solidFill>
                            <a:schemeClr val="bg1"/>
                          </a:solidFill>
                          <a:effectLst/>
                          <a:latin typeface="Meiryo UI" panose="020B0604030504040204" pitchFamily="34" charset="-128"/>
                          <a:ea typeface="Meiryo UI" panose="020B0604030504040204" pitchFamily="34" charset="-128"/>
                        </a:rPr>
                        <a:t>無料</a:t>
                      </a:r>
                    </a:p>
                  </a:txBody>
                  <a:tcPr marL="6825" marR="6825" marT="6825" marB="0" anchor="ctr">
                    <a:solidFill>
                      <a:srgbClr val="FF0000"/>
                    </a:solidFill>
                  </a:tcPr>
                </a:tc>
                <a:tc>
                  <a:txBody>
                    <a:bodyPr/>
                    <a:lstStyle/>
                    <a:p>
                      <a:pPr algn="ctr" rtl="0" fontAlgn="ctr"/>
                      <a:r>
                        <a:rPr lang="en-US" altLang="ja-JP" sz="2100" b="1" i="0" u="none" strike="noStrike" dirty="0">
                          <a:solidFill>
                            <a:schemeClr val="bg1"/>
                          </a:solidFill>
                          <a:effectLst/>
                          <a:latin typeface="Meiryo UI" panose="020B0604030504040204" pitchFamily="34" charset="-128"/>
                          <a:ea typeface="Meiryo UI" panose="020B0604030504040204" pitchFamily="34" charset="-128"/>
                        </a:rPr>
                        <a:t>24,200</a:t>
                      </a:r>
                      <a:r>
                        <a:rPr lang="ja-JP" altLang="en-US" sz="2100" b="1" i="0" u="none" strike="noStrike">
                          <a:solidFill>
                            <a:schemeClr val="bg1"/>
                          </a:solidFill>
                          <a:effectLst/>
                          <a:latin typeface="Meiryo UI" panose="020B0604030504040204" pitchFamily="34" charset="-128"/>
                          <a:ea typeface="Meiryo UI" panose="020B0604030504040204" pitchFamily="34" charset="-128"/>
                        </a:rPr>
                        <a:t>円</a:t>
                      </a:r>
                    </a:p>
                  </a:txBody>
                  <a:tcPr marL="6825" marR="6825" marT="6825" marB="0" anchor="ctr">
                    <a:solidFill>
                      <a:srgbClr val="FF0000"/>
                    </a:solidFill>
                  </a:tcPr>
                </a:tc>
                <a:extLst>
                  <a:ext uri="{0D108BD9-81ED-4DB2-BD59-A6C34878D82A}">
                    <a16:rowId xmlns:a16="http://schemas.microsoft.com/office/drawing/2014/main" val="3842643067"/>
                  </a:ext>
                </a:extLst>
              </a:tr>
              <a:tr h="341489">
                <a:tc rowSpan="4">
                  <a:txBody>
                    <a:bodyPr/>
                    <a:lstStyle/>
                    <a:p>
                      <a:pPr algn="ctr" rtl="0" fontAlgn="ctr"/>
                      <a:r>
                        <a:rPr lang="ja-JP" altLang="en-US" sz="2100" b="1" i="0" u="none" strike="noStrike" dirty="0">
                          <a:solidFill>
                            <a:schemeClr val="tx2"/>
                          </a:solidFill>
                          <a:effectLst/>
                          <a:latin typeface="Meiryo UI" panose="020B0604030504040204" pitchFamily="34" charset="-128"/>
                          <a:ea typeface="Meiryo UI" panose="020B0604030504040204" pitchFamily="34" charset="-128"/>
                        </a:rPr>
                        <a:t>ポリオ根絶</a:t>
                      </a:r>
                      <a:endParaRPr lang="en-US" altLang="ja-JP" sz="2100" b="1" i="0" u="none" strike="noStrike" dirty="0">
                        <a:solidFill>
                          <a:schemeClr val="tx2"/>
                        </a:solidFill>
                        <a:effectLst/>
                        <a:latin typeface="Meiryo UI" panose="020B0604030504040204" pitchFamily="34" charset="-128"/>
                        <a:ea typeface="Meiryo UI" panose="020B0604030504040204" pitchFamily="34" charset="-128"/>
                      </a:endParaRPr>
                    </a:p>
                    <a:p>
                      <a:pPr algn="ctr" rtl="0" fontAlgn="ctr"/>
                      <a:r>
                        <a:rPr lang="ja-JP" altLang="en-US" sz="2100" b="1" i="0" u="none" strike="noStrike" dirty="0">
                          <a:solidFill>
                            <a:schemeClr val="tx2"/>
                          </a:solidFill>
                          <a:effectLst/>
                          <a:latin typeface="Meiryo UI" panose="020B0604030504040204" pitchFamily="34" charset="-128"/>
                          <a:ea typeface="Meiryo UI" panose="020B0604030504040204" pitchFamily="34" charset="-128"/>
                        </a:rPr>
                        <a:t>支援資金</a:t>
                      </a:r>
                    </a:p>
                  </a:txBody>
                  <a:tcPr marL="6825" marR="6825" marT="6825" marB="0" anchor="ctr">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a:tcPr>
                </a:tc>
                <a:tc>
                  <a:txBody>
                    <a:bodyPr/>
                    <a:lstStyle/>
                    <a:p>
                      <a:pPr algn="ctr" rtl="0" fontAlgn="ct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利用額</a:t>
                      </a:r>
                    </a:p>
                  </a:txBody>
                  <a:tcPr marL="6825" marR="6825" marT="6825" marB="0" anchor="ctr">
                    <a:solidFill>
                      <a:srgbClr val="0070C0"/>
                    </a:solidFill>
                  </a:tcPr>
                </a:tc>
                <a:tc>
                  <a:txBody>
                    <a:bodyPr/>
                    <a:lstStyle/>
                    <a:p>
                      <a:pPr algn="ctr" rtl="0" fontAlgn="ctr"/>
                      <a:r>
                        <a:rPr lang="ja-JP" altLang="en-US" sz="2100" b="1" i="0" u="none" strike="noStrike">
                          <a:solidFill>
                            <a:schemeClr val="bg1"/>
                          </a:solidFill>
                          <a:effectLst/>
                          <a:latin typeface="Meiryo UI" panose="020B0604030504040204" pitchFamily="34" charset="-128"/>
                          <a:ea typeface="Meiryo UI" panose="020B0604030504040204" pitchFamily="34" charset="-128"/>
                        </a:rPr>
                        <a:t>利用額</a:t>
                      </a:r>
                    </a:p>
                  </a:txBody>
                  <a:tcPr marL="6825" marR="6825" marT="6825" marB="0" anchor="ctr">
                    <a:solidFill>
                      <a:srgbClr val="0070C0"/>
                    </a:solidFill>
                  </a:tcPr>
                </a:tc>
                <a:tc>
                  <a:txBody>
                    <a:bodyPr/>
                    <a:lstStyle/>
                    <a:p>
                      <a:pPr algn="ctr" rtl="0" fontAlgn="ctr"/>
                      <a:r>
                        <a:rPr lang="ja-JP" altLang="en-US" sz="2100" b="1" i="0" u="none" strike="noStrike">
                          <a:solidFill>
                            <a:schemeClr val="bg1"/>
                          </a:solidFill>
                          <a:effectLst/>
                          <a:latin typeface="Meiryo UI" panose="020B0604030504040204" pitchFamily="34" charset="-128"/>
                          <a:ea typeface="Meiryo UI" panose="020B0604030504040204" pitchFamily="34" charset="-128"/>
                        </a:rPr>
                        <a:t>利用額</a:t>
                      </a:r>
                    </a:p>
                  </a:txBody>
                  <a:tcPr marL="6825" marR="6825" marT="6825" marB="0" anchor="ctr">
                    <a:solidFill>
                      <a:srgbClr val="0070C0"/>
                    </a:solidFill>
                  </a:tcPr>
                </a:tc>
                <a:tc>
                  <a:txBody>
                    <a:bodyPr/>
                    <a:lstStyle/>
                    <a:p>
                      <a:pPr algn="ctr" rtl="0" fontAlgn="ctr"/>
                      <a:r>
                        <a:rPr lang="ja-JP" altLang="en-US" sz="2100" b="1" i="0" u="none" strike="noStrike">
                          <a:solidFill>
                            <a:schemeClr val="bg1"/>
                          </a:solidFill>
                          <a:effectLst/>
                          <a:latin typeface="Meiryo UI" panose="020B0604030504040204" pitchFamily="34" charset="-128"/>
                          <a:ea typeface="Meiryo UI" panose="020B0604030504040204" pitchFamily="34" charset="-128"/>
                        </a:rPr>
                        <a:t>利用額</a:t>
                      </a:r>
                    </a:p>
                  </a:txBody>
                  <a:tcPr marL="6825" marR="6825" marT="6825" marB="0" anchor="ctr">
                    <a:solidFill>
                      <a:srgbClr val="FF0000"/>
                    </a:solidFill>
                  </a:tcPr>
                </a:tc>
                <a:tc>
                  <a:txBody>
                    <a:bodyPr/>
                    <a:lstStyle/>
                    <a:p>
                      <a:pPr algn="ctr" rtl="0" fontAlgn="ct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利用額</a:t>
                      </a:r>
                    </a:p>
                  </a:txBody>
                  <a:tcPr marL="6825" marR="6825" marT="6825" marB="0" anchor="ctr">
                    <a:solidFill>
                      <a:srgbClr val="FF0000"/>
                    </a:solidFill>
                  </a:tcPr>
                </a:tc>
                <a:extLst>
                  <a:ext uri="{0D108BD9-81ED-4DB2-BD59-A6C34878D82A}">
                    <a16:rowId xmlns:a16="http://schemas.microsoft.com/office/drawing/2014/main" val="272936031"/>
                  </a:ext>
                </a:extLst>
              </a:tr>
              <a:tr h="572615">
                <a:tc vMerge="1">
                  <a:txBody>
                    <a:bodyPr/>
                    <a:lstStyle/>
                    <a:p>
                      <a:endParaRPr lang="en-US"/>
                    </a:p>
                  </a:txBody>
                  <a:tcPr/>
                </a:tc>
                <a:tc>
                  <a:txBody>
                    <a:bodyPr/>
                    <a:lstStyle/>
                    <a:p>
                      <a:pPr algn="ctr" rtl="0" fontAlgn="ctr"/>
                      <a:r>
                        <a:rPr lang="en-US" sz="2100" b="1" i="0" u="none" strike="noStrike" dirty="0">
                          <a:solidFill>
                            <a:schemeClr val="bg1"/>
                          </a:solidFill>
                          <a:effectLst/>
                          <a:latin typeface="Meiryo UI" panose="020B0604030504040204" pitchFamily="34" charset="-128"/>
                          <a:ea typeface="Meiryo UI" panose="020B0604030504040204" pitchFamily="34" charset="-128"/>
                        </a:rPr>
                        <a:t>0.3%</a:t>
                      </a:r>
                    </a:p>
                  </a:txBody>
                  <a:tcPr marL="6825" marR="6825" marT="6825" marB="0" anchor="ctr">
                    <a:solidFill>
                      <a:srgbClr val="0070C0"/>
                    </a:solidFill>
                  </a:tcPr>
                </a:tc>
                <a:tc>
                  <a:txBody>
                    <a:bodyPr/>
                    <a:lstStyle/>
                    <a:p>
                      <a:pPr algn="ctr" rtl="0" fontAlgn="ctr"/>
                      <a:r>
                        <a:rPr lang="en-US" sz="2100" b="1" i="0" u="none" strike="noStrike" dirty="0">
                          <a:solidFill>
                            <a:schemeClr val="bg1"/>
                          </a:solidFill>
                          <a:effectLst/>
                          <a:latin typeface="Meiryo UI" panose="020B0604030504040204" pitchFamily="34" charset="-128"/>
                          <a:ea typeface="Meiryo UI" panose="020B0604030504040204" pitchFamily="34" charset="-128"/>
                        </a:rPr>
                        <a:t>0.3%</a:t>
                      </a:r>
                    </a:p>
                  </a:txBody>
                  <a:tcPr marL="6825" marR="6825" marT="6825" marB="0" anchor="ctr">
                    <a:solidFill>
                      <a:srgbClr val="0070C0"/>
                    </a:solidFill>
                  </a:tcPr>
                </a:tc>
                <a:tc>
                  <a:txBody>
                    <a:bodyPr/>
                    <a:lstStyle/>
                    <a:p>
                      <a:pPr algn="ctr" rtl="0" fontAlgn="ctr"/>
                      <a:r>
                        <a:rPr lang="en-US" sz="2100" b="1" i="0" u="none" strike="noStrike" dirty="0">
                          <a:solidFill>
                            <a:schemeClr val="bg1"/>
                          </a:solidFill>
                          <a:effectLst/>
                          <a:latin typeface="Meiryo UI" panose="020B0604030504040204" pitchFamily="34" charset="-128"/>
                          <a:ea typeface="Meiryo UI" panose="020B0604030504040204" pitchFamily="34" charset="-128"/>
                        </a:rPr>
                        <a:t>0.5%</a:t>
                      </a:r>
                    </a:p>
                  </a:txBody>
                  <a:tcPr marL="6825" marR="6825" marT="6825" marB="0" anchor="ctr">
                    <a:solidFill>
                      <a:srgbClr val="0070C0"/>
                    </a:solidFill>
                  </a:tcPr>
                </a:tc>
                <a:tc>
                  <a:txBody>
                    <a:bodyPr/>
                    <a:lstStyle/>
                    <a:p>
                      <a:pPr algn="ctr" rtl="0" fontAlgn="ctr"/>
                      <a:r>
                        <a:rPr lang="en-US" sz="2100" b="1" i="0" u="none" strike="noStrike" dirty="0">
                          <a:solidFill>
                            <a:schemeClr val="bg1"/>
                          </a:solidFill>
                          <a:effectLst/>
                          <a:latin typeface="Meiryo UI" panose="020B0604030504040204" pitchFamily="34" charset="-128"/>
                          <a:ea typeface="Meiryo UI" panose="020B0604030504040204" pitchFamily="34" charset="-128"/>
                        </a:rPr>
                        <a:t>0.3%</a:t>
                      </a:r>
                    </a:p>
                  </a:txBody>
                  <a:tcPr marL="6825" marR="6825" marT="6825" marB="0" anchor="ctr">
                    <a:solidFill>
                      <a:srgbClr val="FF0000"/>
                    </a:solidFill>
                  </a:tcPr>
                </a:tc>
                <a:tc>
                  <a:txBody>
                    <a:bodyPr/>
                    <a:lstStyle/>
                    <a:p>
                      <a:pPr algn="ctr" rtl="0" fontAlgn="ctr"/>
                      <a:r>
                        <a:rPr lang="en-US" sz="2100" b="1" i="0" u="none" strike="noStrike" dirty="0">
                          <a:solidFill>
                            <a:schemeClr val="bg1"/>
                          </a:solidFill>
                          <a:effectLst/>
                          <a:latin typeface="Meiryo UI" panose="020B0604030504040204" pitchFamily="34" charset="-128"/>
                          <a:ea typeface="Meiryo UI" panose="020B0604030504040204" pitchFamily="34" charset="-128"/>
                        </a:rPr>
                        <a:t>0.3%</a:t>
                      </a:r>
                    </a:p>
                  </a:txBody>
                  <a:tcPr marL="6825" marR="6825" marT="6825" marB="0" anchor="ctr">
                    <a:solidFill>
                      <a:srgbClr val="FF0000"/>
                    </a:solidFill>
                  </a:tcPr>
                </a:tc>
                <a:extLst>
                  <a:ext uri="{0D108BD9-81ED-4DB2-BD59-A6C34878D82A}">
                    <a16:rowId xmlns:a16="http://schemas.microsoft.com/office/drawing/2014/main" val="910359901"/>
                  </a:ext>
                </a:extLst>
              </a:tr>
              <a:tr h="341489">
                <a:tc vMerge="1">
                  <a:txBody>
                    <a:bodyPr/>
                    <a:lstStyle/>
                    <a:p>
                      <a:endParaRPr lang="en-US"/>
                    </a:p>
                  </a:txBody>
                  <a:tcPr/>
                </a:tc>
                <a:tc rowSpan="2">
                  <a:txBody>
                    <a:bodyPr/>
                    <a:lstStyle/>
                    <a:p>
                      <a:pPr algn="ctr" rtl="0" fontAlgn="ctr"/>
                      <a:r>
                        <a:rPr lang="en-US" sz="2100" b="1" i="0" u="none" strike="noStrike" dirty="0">
                          <a:solidFill>
                            <a:schemeClr val="bg1"/>
                          </a:solidFill>
                          <a:effectLst/>
                          <a:latin typeface="Meiryo UI" panose="020B0604030504040204" pitchFamily="34" charset="-128"/>
                          <a:ea typeface="Meiryo UI" panose="020B0604030504040204" pitchFamily="34" charset="-128"/>
                        </a:rPr>
                        <a:t>　</a:t>
                      </a:r>
                    </a:p>
                  </a:txBody>
                  <a:tcPr marL="6825" marR="6825" marT="6825" marB="0" anchor="ctr">
                    <a:solidFill>
                      <a:srgbClr val="0070C0"/>
                    </a:solidFill>
                  </a:tcPr>
                </a:tc>
                <a:tc>
                  <a:txBody>
                    <a:bodyPr/>
                    <a:lstStyle/>
                    <a:p>
                      <a:pPr algn="ctr" rtl="0" fontAlgn="ctr"/>
                      <a:r>
                        <a:rPr lang="ja-JP" altLang="en-US" sz="2100" b="1" i="0" u="none" strike="noStrike">
                          <a:solidFill>
                            <a:schemeClr val="bg1"/>
                          </a:solidFill>
                          <a:effectLst/>
                          <a:latin typeface="Meiryo UI" panose="020B0604030504040204" pitchFamily="34" charset="-128"/>
                          <a:ea typeface="Meiryo UI" panose="020B0604030504040204" pitchFamily="34" charset="-128"/>
                        </a:rPr>
                        <a:t>年会費</a:t>
                      </a:r>
                    </a:p>
                  </a:txBody>
                  <a:tcPr marL="6825" marR="6825" marT="6825" marB="0" anchor="ctr">
                    <a:solidFill>
                      <a:srgbClr val="0070C0"/>
                    </a:solidFill>
                  </a:tcPr>
                </a:tc>
                <a:tc>
                  <a:txBody>
                    <a:bodyPr/>
                    <a:lstStyle/>
                    <a:p>
                      <a:pPr algn="ctr" rtl="0" fontAlgn="ctr"/>
                      <a:r>
                        <a:rPr lang="ja-JP" altLang="en-US" sz="2100" b="1" i="0" u="none" strike="noStrike">
                          <a:solidFill>
                            <a:schemeClr val="bg1"/>
                          </a:solidFill>
                          <a:effectLst/>
                          <a:latin typeface="Meiryo UI" panose="020B0604030504040204" pitchFamily="34" charset="-128"/>
                          <a:ea typeface="Meiryo UI" panose="020B0604030504040204" pitchFamily="34" charset="-128"/>
                        </a:rPr>
                        <a:t>年会費</a:t>
                      </a:r>
                    </a:p>
                  </a:txBody>
                  <a:tcPr marL="6825" marR="6825" marT="6825" marB="0" anchor="ctr">
                    <a:solidFill>
                      <a:srgbClr val="0070C0"/>
                    </a:solidFill>
                  </a:tcPr>
                </a:tc>
                <a:tc rowSpan="2">
                  <a:txBody>
                    <a:bodyPr/>
                    <a:lstStyle/>
                    <a:p>
                      <a:pPr algn="ctr" rtl="0" fontAlgn="ctr"/>
                      <a:r>
                        <a:rPr lang="en-US" sz="2100" b="1" i="0" u="none" strike="noStrike" dirty="0">
                          <a:solidFill>
                            <a:schemeClr val="bg1"/>
                          </a:solidFill>
                          <a:effectLst/>
                          <a:latin typeface="Meiryo UI" panose="020B0604030504040204" pitchFamily="34" charset="-128"/>
                          <a:ea typeface="Meiryo UI" panose="020B0604030504040204" pitchFamily="34" charset="-128"/>
                        </a:rPr>
                        <a:t>　</a:t>
                      </a:r>
                    </a:p>
                  </a:txBody>
                  <a:tcPr marL="6825" marR="6825" marT="6825" marB="0" anchor="ctr">
                    <a:solidFill>
                      <a:srgbClr val="FF0000"/>
                    </a:solidFill>
                  </a:tcPr>
                </a:tc>
                <a:tc>
                  <a:txBody>
                    <a:bodyPr/>
                    <a:lstStyle/>
                    <a:p>
                      <a:pPr algn="ctr" rtl="0" fontAlgn="ctr"/>
                      <a:r>
                        <a:rPr lang="ja-JP" altLang="en-US" sz="2100" b="1" i="0" u="none" strike="noStrike">
                          <a:solidFill>
                            <a:schemeClr val="bg1"/>
                          </a:solidFill>
                          <a:effectLst/>
                          <a:latin typeface="Meiryo UI" panose="020B0604030504040204" pitchFamily="34" charset="-128"/>
                          <a:ea typeface="Meiryo UI" panose="020B0604030504040204" pitchFamily="34" charset="-128"/>
                        </a:rPr>
                        <a:t>入会報奨金</a:t>
                      </a:r>
                    </a:p>
                  </a:txBody>
                  <a:tcPr marL="6825" marR="6825" marT="6825" marB="0" anchor="ctr">
                    <a:solidFill>
                      <a:srgbClr val="FF0000"/>
                    </a:solidFill>
                  </a:tcPr>
                </a:tc>
                <a:extLst>
                  <a:ext uri="{0D108BD9-81ED-4DB2-BD59-A6C34878D82A}">
                    <a16:rowId xmlns:a16="http://schemas.microsoft.com/office/drawing/2014/main" val="595560878"/>
                  </a:ext>
                </a:extLst>
              </a:tr>
              <a:tr h="341489">
                <a:tc vMerge="1">
                  <a:txBody>
                    <a:bodyPr/>
                    <a:lstStyle/>
                    <a:p>
                      <a:endParaRPr lang="en-US"/>
                    </a:p>
                  </a:txBody>
                  <a:tcPr/>
                </a:tc>
                <a:tc vMerge="1">
                  <a:txBody>
                    <a:bodyPr/>
                    <a:lstStyle/>
                    <a:p>
                      <a:endParaRPr lang="en-US"/>
                    </a:p>
                  </a:txBody>
                  <a:tcPr/>
                </a:tc>
                <a:tc>
                  <a:txBody>
                    <a:bodyPr/>
                    <a:lstStyle/>
                    <a:p>
                      <a:pPr algn="ctr" rtl="0" fontAlgn="ctr"/>
                      <a:r>
                        <a:rPr lang="en-US" altLang="ja-JP" sz="2100" b="1" i="0" u="none" strike="noStrike" dirty="0">
                          <a:solidFill>
                            <a:schemeClr val="bg1"/>
                          </a:solidFill>
                          <a:effectLst/>
                          <a:latin typeface="Meiryo UI" panose="020B0604030504040204" pitchFamily="34" charset="-128"/>
                          <a:ea typeface="Meiryo UI" panose="020B0604030504040204" pitchFamily="34" charset="-128"/>
                        </a:rPr>
                        <a:t>3,000</a:t>
                      </a: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円</a:t>
                      </a:r>
                    </a:p>
                  </a:txBody>
                  <a:tcPr marL="6825" marR="6825" marT="6825" marB="0" anchor="ctr">
                    <a:solidFill>
                      <a:srgbClr val="0070C0"/>
                    </a:solidFill>
                  </a:tcPr>
                </a:tc>
                <a:tc>
                  <a:txBody>
                    <a:bodyPr/>
                    <a:lstStyle/>
                    <a:p>
                      <a:pPr algn="ctr" rtl="0" fontAlgn="ctr"/>
                      <a:r>
                        <a:rPr lang="en-US" altLang="ja-JP" sz="2100" b="1" i="0" u="none" strike="noStrike" dirty="0">
                          <a:solidFill>
                            <a:schemeClr val="bg1"/>
                          </a:solidFill>
                          <a:effectLst/>
                          <a:latin typeface="Meiryo UI" panose="020B0604030504040204" pitchFamily="34" charset="-128"/>
                          <a:ea typeface="Meiryo UI" panose="020B0604030504040204" pitchFamily="34" charset="-128"/>
                        </a:rPr>
                        <a:t>1,500</a:t>
                      </a:r>
                      <a:r>
                        <a:rPr lang="ja-JP" altLang="en-US" sz="2100" b="1" i="0" u="none" strike="noStrike">
                          <a:solidFill>
                            <a:schemeClr val="bg1"/>
                          </a:solidFill>
                          <a:effectLst/>
                          <a:latin typeface="Meiryo UI" panose="020B0604030504040204" pitchFamily="34" charset="-128"/>
                          <a:ea typeface="Meiryo UI" panose="020B0604030504040204" pitchFamily="34" charset="-128"/>
                        </a:rPr>
                        <a:t>円</a:t>
                      </a:r>
                    </a:p>
                  </a:txBody>
                  <a:tcPr marL="6825" marR="6825" marT="6825" marB="0" anchor="ctr">
                    <a:solidFill>
                      <a:srgbClr val="0070C0"/>
                    </a:solidFill>
                  </a:tcPr>
                </a:tc>
                <a:tc vMerge="1">
                  <a:txBody>
                    <a:bodyPr/>
                    <a:lstStyle/>
                    <a:p>
                      <a:endParaRPr lang="en-US"/>
                    </a:p>
                  </a:txBody>
                  <a:tcPr/>
                </a:tc>
                <a:tc>
                  <a:txBody>
                    <a:bodyPr/>
                    <a:lstStyle/>
                    <a:p>
                      <a:pPr algn="ctr" rtl="0" fontAlgn="ctr"/>
                      <a:r>
                        <a:rPr lang="en-US" altLang="ja-JP" sz="2100" b="1" i="0" u="none" strike="noStrike" dirty="0">
                          <a:solidFill>
                            <a:schemeClr val="bg1"/>
                          </a:solidFill>
                          <a:effectLst/>
                          <a:latin typeface="Meiryo UI" panose="020B0604030504040204" pitchFamily="34" charset="-128"/>
                          <a:ea typeface="Meiryo UI" panose="020B0604030504040204" pitchFamily="34" charset="-128"/>
                        </a:rPr>
                        <a:t>5,000</a:t>
                      </a:r>
                      <a:r>
                        <a:rPr lang="ja-JP" altLang="en-US" sz="2100" b="1" i="0" u="none" strike="noStrike" dirty="0">
                          <a:solidFill>
                            <a:schemeClr val="bg1"/>
                          </a:solidFill>
                          <a:effectLst/>
                          <a:latin typeface="Meiryo UI" panose="020B0604030504040204" pitchFamily="34" charset="-128"/>
                          <a:ea typeface="Meiryo UI" panose="020B0604030504040204" pitchFamily="34" charset="-128"/>
                        </a:rPr>
                        <a:t>円</a:t>
                      </a:r>
                    </a:p>
                  </a:txBody>
                  <a:tcPr marL="6825" marR="6825" marT="6825" marB="0" anchor="ctr">
                    <a:solidFill>
                      <a:srgbClr val="FF0000"/>
                    </a:solidFill>
                  </a:tcPr>
                </a:tc>
                <a:extLst>
                  <a:ext uri="{0D108BD9-81ED-4DB2-BD59-A6C34878D82A}">
                    <a16:rowId xmlns:a16="http://schemas.microsoft.com/office/drawing/2014/main" val="2870678497"/>
                  </a:ext>
                </a:extLst>
              </a:tr>
            </a:tbl>
          </a:graphicData>
        </a:graphic>
      </p:graphicFrame>
      <p:sp>
        <p:nvSpPr>
          <p:cNvPr id="3" name="タイトル 2">
            <a:extLst>
              <a:ext uri="{FF2B5EF4-FFF2-40B4-BE49-F238E27FC236}">
                <a16:creationId xmlns:a16="http://schemas.microsoft.com/office/drawing/2014/main" id="{4130BC19-4837-D751-EDE7-96B0A6816452}"/>
              </a:ext>
            </a:extLst>
          </p:cNvPr>
          <p:cNvSpPr>
            <a:spLocks noGrp="1"/>
          </p:cNvSpPr>
          <p:nvPr>
            <p:ph type="title"/>
          </p:nvPr>
        </p:nvSpPr>
        <p:spPr>
          <a:xfrm>
            <a:off x="0" y="18256"/>
            <a:ext cx="12192000" cy="1240094"/>
          </a:xfrm>
          <a:solidFill>
            <a:srgbClr val="00B0F0"/>
          </a:solidFill>
        </p:spPr>
        <p:txBody>
          <a:bodyPr/>
          <a:lstStyle/>
          <a:p>
            <a:r>
              <a:rPr lang="ja-JP" altLang="en-US" dirty="0">
                <a:solidFill>
                  <a:schemeClr val="bg1"/>
                </a:solidFill>
              </a:rPr>
              <a:t>　　　　　</a:t>
            </a:r>
            <a:r>
              <a:rPr lang="ja-JP" altLang="en-US" b="1" dirty="0">
                <a:solidFill>
                  <a:schemeClr val="bg1"/>
                </a:solidFill>
              </a:rPr>
              <a:t>ロータリーカードの種類</a:t>
            </a:r>
          </a:p>
        </p:txBody>
      </p:sp>
      <p:pic>
        <p:nvPicPr>
          <p:cNvPr id="2" name="コンテンツ プレースホルダー 1">
            <a:extLst>
              <a:ext uri="{FF2B5EF4-FFF2-40B4-BE49-F238E27FC236}">
                <a16:creationId xmlns:a16="http://schemas.microsoft.com/office/drawing/2014/main" id="{E64A83CE-BAD3-E0E2-131F-F7C5A839AB4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8" name="Google Shape;97;p16">
            <a:extLst>
              <a:ext uri="{FF2B5EF4-FFF2-40B4-BE49-F238E27FC236}">
                <a16:creationId xmlns:a16="http://schemas.microsoft.com/office/drawing/2014/main" id="{3DBA73A8-186C-4D27-8EF4-AFCBA20A9AE6}"/>
              </a:ext>
            </a:extLst>
          </p:cNvPr>
          <p:cNvPicPr preferRelativeResize="0"/>
          <p:nvPr/>
        </p:nvPicPr>
        <p:blipFill>
          <a:blip r:embed="rId4">
            <a:alphaModFix/>
          </a:blip>
          <a:stretch>
            <a:fillRect/>
          </a:stretch>
        </p:blipFill>
        <p:spPr>
          <a:xfrm>
            <a:off x="3200742" y="2735778"/>
            <a:ext cx="841247" cy="545284"/>
          </a:xfrm>
          <a:prstGeom prst="rect">
            <a:avLst/>
          </a:prstGeom>
          <a:noFill/>
          <a:ln>
            <a:noFill/>
          </a:ln>
        </p:spPr>
      </p:pic>
      <p:pic>
        <p:nvPicPr>
          <p:cNvPr id="9" name="Google Shape;98;p16">
            <a:extLst>
              <a:ext uri="{FF2B5EF4-FFF2-40B4-BE49-F238E27FC236}">
                <a16:creationId xmlns:a16="http://schemas.microsoft.com/office/drawing/2014/main" id="{07231C0E-BC19-BF78-E415-83623394E697}"/>
              </a:ext>
            </a:extLst>
          </p:cNvPr>
          <p:cNvPicPr preferRelativeResize="0"/>
          <p:nvPr/>
        </p:nvPicPr>
        <p:blipFill>
          <a:blip r:embed="rId5">
            <a:alphaModFix/>
          </a:blip>
          <a:stretch>
            <a:fillRect/>
          </a:stretch>
        </p:blipFill>
        <p:spPr>
          <a:xfrm>
            <a:off x="4793436" y="2738402"/>
            <a:ext cx="849885" cy="553674"/>
          </a:xfrm>
          <a:prstGeom prst="rect">
            <a:avLst/>
          </a:prstGeom>
          <a:noFill/>
          <a:ln>
            <a:noFill/>
          </a:ln>
        </p:spPr>
      </p:pic>
      <p:pic>
        <p:nvPicPr>
          <p:cNvPr id="10" name="Google Shape;99;p16">
            <a:extLst>
              <a:ext uri="{FF2B5EF4-FFF2-40B4-BE49-F238E27FC236}">
                <a16:creationId xmlns:a16="http://schemas.microsoft.com/office/drawing/2014/main" id="{4BA87877-0B66-A25D-D3E2-6911FD773664}"/>
              </a:ext>
            </a:extLst>
          </p:cNvPr>
          <p:cNvPicPr preferRelativeResize="0"/>
          <p:nvPr/>
        </p:nvPicPr>
        <p:blipFill>
          <a:blip r:embed="rId6">
            <a:alphaModFix/>
          </a:blip>
          <a:stretch>
            <a:fillRect/>
          </a:stretch>
        </p:blipFill>
        <p:spPr>
          <a:xfrm>
            <a:off x="6705712" y="2746791"/>
            <a:ext cx="841248" cy="551049"/>
          </a:xfrm>
          <a:prstGeom prst="rect">
            <a:avLst/>
          </a:prstGeom>
          <a:noFill/>
          <a:ln>
            <a:noFill/>
          </a:ln>
        </p:spPr>
      </p:pic>
      <p:pic>
        <p:nvPicPr>
          <p:cNvPr id="11" name="Google Shape;100;p16">
            <a:extLst>
              <a:ext uri="{FF2B5EF4-FFF2-40B4-BE49-F238E27FC236}">
                <a16:creationId xmlns:a16="http://schemas.microsoft.com/office/drawing/2014/main" id="{5FBB4AA4-25DA-B1AD-0149-52137E55ABB2}"/>
              </a:ext>
            </a:extLst>
          </p:cNvPr>
          <p:cNvPicPr preferRelativeResize="0"/>
          <p:nvPr/>
        </p:nvPicPr>
        <p:blipFill>
          <a:blip r:embed="rId7">
            <a:alphaModFix/>
          </a:blip>
          <a:stretch>
            <a:fillRect/>
          </a:stretch>
        </p:blipFill>
        <p:spPr>
          <a:xfrm>
            <a:off x="8625628" y="2743654"/>
            <a:ext cx="841247" cy="545285"/>
          </a:xfrm>
          <a:prstGeom prst="rect">
            <a:avLst/>
          </a:prstGeom>
          <a:noFill/>
          <a:ln>
            <a:noFill/>
          </a:ln>
        </p:spPr>
      </p:pic>
      <p:pic>
        <p:nvPicPr>
          <p:cNvPr id="12" name="Google Shape;101;p16">
            <a:extLst>
              <a:ext uri="{FF2B5EF4-FFF2-40B4-BE49-F238E27FC236}">
                <a16:creationId xmlns:a16="http://schemas.microsoft.com/office/drawing/2014/main" id="{872EA442-2258-1C83-14CA-066ECA1F1C6F}"/>
              </a:ext>
            </a:extLst>
          </p:cNvPr>
          <p:cNvPicPr preferRelativeResize="0"/>
          <p:nvPr/>
        </p:nvPicPr>
        <p:blipFill>
          <a:blip r:embed="rId8">
            <a:alphaModFix/>
          </a:blip>
          <a:stretch>
            <a:fillRect/>
          </a:stretch>
        </p:blipFill>
        <p:spPr>
          <a:xfrm>
            <a:off x="10299333" y="2726421"/>
            <a:ext cx="841247" cy="545285"/>
          </a:xfrm>
          <a:prstGeom prst="rect">
            <a:avLst/>
          </a:prstGeom>
          <a:noFill/>
          <a:ln>
            <a:noFill/>
          </a:ln>
        </p:spPr>
      </p:pic>
    </p:spTree>
    <p:extLst>
      <p:ext uri="{BB962C8B-B14F-4D97-AF65-F5344CB8AC3E}">
        <p14:creationId xmlns:p14="http://schemas.microsoft.com/office/powerpoint/2010/main" val="747234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BD291-0B73-420F-23A2-BE0984AE2A00}"/>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8356ED6-793A-E762-6D47-7C04B53FD57C}"/>
              </a:ext>
            </a:extLst>
          </p:cNvPr>
          <p:cNvSpPr>
            <a:spLocks noGrp="1"/>
          </p:cNvSpPr>
          <p:nvPr>
            <p:ph type="title"/>
          </p:nvPr>
        </p:nvSpPr>
        <p:spPr>
          <a:xfrm>
            <a:off x="0" y="18256"/>
            <a:ext cx="12192000" cy="1240094"/>
          </a:xfrm>
          <a:solidFill>
            <a:srgbClr val="00B0F0"/>
          </a:solidFill>
        </p:spPr>
        <p:txBody>
          <a:bodyPr>
            <a:normAutofit/>
          </a:bodyPr>
          <a:lstStyle/>
          <a:p>
            <a:r>
              <a:rPr lang="ja-JP" altLang="en-US" dirty="0">
                <a:solidFill>
                  <a:schemeClr val="bg1"/>
                </a:solidFill>
              </a:rPr>
              <a:t>　</a:t>
            </a:r>
            <a:r>
              <a:rPr lang="ja-JP" altLang="en-US" b="1" dirty="0">
                <a:solidFill>
                  <a:schemeClr val="bg1"/>
                </a:solidFill>
              </a:rPr>
              <a:t>当地区におけるロータリーカードの現状①</a:t>
            </a:r>
          </a:p>
        </p:txBody>
      </p:sp>
      <p:pic>
        <p:nvPicPr>
          <p:cNvPr id="2" name="コンテンツ プレースホルダー 1">
            <a:extLst>
              <a:ext uri="{FF2B5EF4-FFF2-40B4-BE49-F238E27FC236}">
                <a16:creationId xmlns:a16="http://schemas.microsoft.com/office/drawing/2014/main" id="{64AADBAD-FFEA-3591-EBBD-0586CACE351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7" name="テキスト ボックス 6">
            <a:extLst>
              <a:ext uri="{FF2B5EF4-FFF2-40B4-BE49-F238E27FC236}">
                <a16:creationId xmlns:a16="http://schemas.microsoft.com/office/drawing/2014/main" id="{A7B4EA39-F75D-D112-6776-41F4E0006CA7}"/>
              </a:ext>
            </a:extLst>
          </p:cNvPr>
          <p:cNvSpPr txBox="1"/>
          <p:nvPr/>
        </p:nvSpPr>
        <p:spPr>
          <a:xfrm>
            <a:off x="245626" y="1563981"/>
            <a:ext cx="6147260" cy="523220"/>
          </a:xfrm>
          <a:prstGeom prst="rect">
            <a:avLst/>
          </a:prstGeom>
          <a:noFill/>
        </p:spPr>
        <p:txBody>
          <a:bodyPr wrap="square">
            <a:spAutoFit/>
          </a:bodyPr>
          <a:lstStyle/>
          <a:p>
            <a:r>
              <a:rPr lang="en-US" altLang="ja-JP" sz="2800" b="1" dirty="0">
                <a:solidFill>
                  <a:srgbClr val="000000"/>
                </a:solidFill>
                <a:latin typeface="Meiryo UI" panose="020B0604030504040204" pitchFamily="50" charset="-128"/>
                <a:ea typeface="Meiryo UI" panose="020B0604030504040204" pitchFamily="50" charset="-128"/>
              </a:rPr>
              <a:t>2023-24</a:t>
            </a:r>
            <a:r>
              <a:rPr lang="ja-JP" altLang="en-US" sz="2800" b="1" dirty="0">
                <a:solidFill>
                  <a:srgbClr val="000000"/>
                </a:solidFill>
                <a:latin typeface="Meiryo UI" panose="020B0604030504040204" pitchFamily="50" charset="-128"/>
                <a:ea typeface="Meiryo UI" panose="020B0604030504040204" pitchFamily="50" charset="-128"/>
              </a:rPr>
              <a:t>年度オリコカード実績</a:t>
            </a:r>
            <a:endParaRPr lang="ja-JP" altLang="en-US" sz="2800" b="1" dirty="0"/>
          </a:p>
        </p:txBody>
      </p:sp>
      <p:graphicFrame>
        <p:nvGraphicFramePr>
          <p:cNvPr id="8" name="表 7">
            <a:extLst>
              <a:ext uri="{FF2B5EF4-FFF2-40B4-BE49-F238E27FC236}">
                <a16:creationId xmlns:a16="http://schemas.microsoft.com/office/drawing/2014/main" id="{5384A127-98B3-D612-CF21-E5E6A5988271}"/>
              </a:ext>
            </a:extLst>
          </p:cNvPr>
          <p:cNvGraphicFramePr>
            <a:graphicFrameLocks noGrp="1"/>
          </p:cNvGraphicFramePr>
          <p:nvPr/>
        </p:nvGraphicFramePr>
        <p:xfrm>
          <a:off x="277276" y="2063416"/>
          <a:ext cx="11637447" cy="3772623"/>
        </p:xfrm>
        <a:graphic>
          <a:graphicData uri="http://schemas.openxmlformats.org/drawingml/2006/table">
            <a:tbl>
              <a:tblPr firstRow="1" bandRow="1">
                <a:tableStyleId>{7DF18680-E054-41AD-8BC1-D1AEF772440D}</a:tableStyleId>
              </a:tblPr>
              <a:tblGrid>
                <a:gridCol w="1517582">
                  <a:extLst>
                    <a:ext uri="{9D8B030D-6E8A-4147-A177-3AD203B41FA5}">
                      <a16:colId xmlns:a16="http://schemas.microsoft.com/office/drawing/2014/main" val="3688120428"/>
                    </a:ext>
                  </a:extLst>
                </a:gridCol>
                <a:gridCol w="1876529">
                  <a:extLst>
                    <a:ext uri="{9D8B030D-6E8A-4147-A177-3AD203B41FA5}">
                      <a16:colId xmlns:a16="http://schemas.microsoft.com/office/drawing/2014/main" val="1142109663"/>
                    </a:ext>
                  </a:extLst>
                </a:gridCol>
                <a:gridCol w="1295335">
                  <a:extLst>
                    <a:ext uri="{9D8B030D-6E8A-4147-A177-3AD203B41FA5}">
                      <a16:colId xmlns:a16="http://schemas.microsoft.com/office/drawing/2014/main" val="3803810102"/>
                    </a:ext>
                  </a:extLst>
                </a:gridCol>
                <a:gridCol w="1866694">
                  <a:extLst>
                    <a:ext uri="{9D8B030D-6E8A-4147-A177-3AD203B41FA5}">
                      <a16:colId xmlns:a16="http://schemas.microsoft.com/office/drawing/2014/main" val="3690133883"/>
                    </a:ext>
                  </a:extLst>
                </a:gridCol>
                <a:gridCol w="1492858">
                  <a:extLst>
                    <a:ext uri="{9D8B030D-6E8A-4147-A177-3AD203B41FA5}">
                      <a16:colId xmlns:a16="http://schemas.microsoft.com/office/drawing/2014/main" val="2378226989"/>
                    </a:ext>
                  </a:extLst>
                </a:gridCol>
                <a:gridCol w="1526979">
                  <a:extLst>
                    <a:ext uri="{9D8B030D-6E8A-4147-A177-3AD203B41FA5}">
                      <a16:colId xmlns:a16="http://schemas.microsoft.com/office/drawing/2014/main" val="461353693"/>
                    </a:ext>
                  </a:extLst>
                </a:gridCol>
                <a:gridCol w="2061470">
                  <a:extLst>
                    <a:ext uri="{9D8B030D-6E8A-4147-A177-3AD203B41FA5}">
                      <a16:colId xmlns:a16="http://schemas.microsoft.com/office/drawing/2014/main" val="1126638775"/>
                    </a:ext>
                  </a:extLst>
                </a:gridCol>
              </a:tblGrid>
              <a:tr h="705813">
                <a:tc>
                  <a:txBody>
                    <a:bodyPr/>
                    <a:lstStyle/>
                    <a:p>
                      <a:pPr algn="ctr"/>
                      <a:r>
                        <a:rPr kumimoji="1" lang="ja-JP" altLang="en-US" dirty="0"/>
                        <a:t>第一地域</a:t>
                      </a:r>
                      <a:endParaRPr kumimoji="1" lang="en-US" altLang="ja-JP" dirty="0"/>
                    </a:p>
                  </a:txBody>
                  <a:tcPr anchor="ctr"/>
                </a:tc>
                <a:tc>
                  <a:txBody>
                    <a:bodyPr/>
                    <a:lstStyle/>
                    <a:p>
                      <a:pPr algn="ctr"/>
                      <a:r>
                        <a:rPr kumimoji="1" lang="ja-JP" altLang="en-US" dirty="0"/>
                        <a:t>地区名</a:t>
                      </a:r>
                      <a:endParaRPr kumimoji="1" lang="en-US" altLang="ja-JP" dirty="0"/>
                    </a:p>
                  </a:txBody>
                  <a:tcPr anchor="ctr"/>
                </a:tc>
                <a:tc>
                  <a:txBody>
                    <a:bodyPr/>
                    <a:lstStyle/>
                    <a:p>
                      <a:pPr algn="ctr"/>
                      <a:r>
                        <a:rPr kumimoji="1" lang="ja-JP" altLang="en-US" dirty="0"/>
                        <a:t>会員数</a:t>
                      </a:r>
                      <a:endParaRPr kumimoji="1" lang="en-US" altLang="ja-JP" dirty="0"/>
                    </a:p>
                  </a:txBody>
                  <a:tcPr anchor="ctr"/>
                </a:tc>
                <a:tc>
                  <a:txBody>
                    <a:bodyPr/>
                    <a:lstStyle/>
                    <a:p>
                      <a:pPr algn="ctr"/>
                      <a:r>
                        <a:rPr kumimoji="1" lang="ja-JP" altLang="en-US" dirty="0"/>
                        <a:t>利用実績</a:t>
                      </a:r>
                    </a:p>
                  </a:txBody>
                  <a:tcPr anchor="ctr"/>
                </a:tc>
                <a:tc>
                  <a:txBody>
                    <a:bodyPr/>
                    <a:lstStyle/>
                    <a:p>
                      <a:pPr algn="ctr"/>
                      <a:r>
                        <a:rPr kumimoji="1" lang="ja-JP" altLang="en-US" dirty="0"/>
                        <a:t>保有枚数</a:t>
                      </a:r>
                    </a:p>
                  </a:txBody>
                  <a:tcPr anchor="ctr"/>
                </a:tc>
                <a:tc>
                  <a:txBody>
                    <a:bodyPr/>
                    <a:lstStyle/>
                    <a:p>
                      <a:pPr algn="ctr"/>
                      <a:r>
                        <a:rPr kumimoji="1" lang="ja-JP" altLang="en-US" dirty="0"/>
                        <a:t>金額前年比</a:t>
                      </a:r>
                    </a:p>
                  </a:txBody>
                  <a:tcPr anchor="ctr"/>
                </a:tc>
                <a:tc>
                  <a:txBody>
                    <a:bodyPr/>
                    <a:lstStyle/>
                    <a:p>
                      <a:pPr algn="ctr"/>
                      <a:r>
                        <a:rPr kumimoji="1" lang="ja-JP" altLang="en-US" dirty="0"/>
                        <a:t>保有枚数前年比</a:t>
                      </a:r>
                    </a:p>
                  </a:txBody>
                  <a:tcPr anchor="ctr"/>
                </a:tc>
                <a:extLst>
                  <a:ext uri="{0D108BD9-81ED-4DB2-BD59-A6C34878D82A}">
                    <a16:rowId xmlns:a16="http://schemas.microsoft.com/office/drawing/2014/main" val="320844805"/>
                  </a:ext>
                </a:extLst>
              </a:tr>
              <a:tr h="636701">
                <a:tc>
                  <a:txBody>
                    <a:bodyPr/>
                    <a:lstStyle/>
                    <a:p>
                      <a:pPr algn="ctr"/>
                      <a:r>
                        <a:rPr kumimoji="1" lang="ja-JP" altLang="en-US" sz="2400" b="1" dirty="0"/>
                        <a:t>第１位</a:t>
                      </a:r>
                    </a:p>
                  </a:txBody>
                  <a:tcPr anchor="ctr"/>
                </a:tc>
                <a:tc>
                  <a:txBody>
                    <a:bodyPr/>
                    <a:lstStyle/>
                    <a:p>
                      <a:pPr algn="ctr"/>
                      <a:r>
                        <a:rPr kumimoji="1" lang="ja-JP" altLang="en-US" sz="2400" b="1" dirty="0"/>
                        <a:t>埼玉南東</a:t>
                      </a:r>
                    </a:p>
                  </a:txBody>
                  <a:tcPr anchor="ctr"/>
                </a:tc>
                <a:tc>
                  <a:txBody>
                    <a:bodyPr/>
                    <a:lstStyle/>
                    <a:p>
                      <a:pPr algn="ctr"/>
                      <a:r>
                        <a:rPr kumimoji="1" lang="en-US" altLang="ja-JP" sz="2400" dirty="0"/>
                        <a:t>2,198</a:t>
                      </a:r>
                    </a:p>
                  </a:txBody>
                  <a:tcPr anchor="ctr"/>
                </a:tc>
                <a:tc>
                  <a:txBody>
                    <a:bodyPr/>
                    <a:lstStyle/>
                    <a:p>
                      <a:pPr algn="ctr" fontAlgn="b"/>
                      <a:r>
                        <a:rPr lang="en-US" altLang="ja-JP" sz="2400" b="0" u="none" strike="noStrike" dirty="0">
                          <a:solidFill>
                            <a:srgbClr val="000000"/>
                          </a:solidFill>
                          <a:effectLst/>
                        </a:rPr>
                        <a:t>62,692,470</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tc>
                <a:tc>
                  <a:txBody>
                    <a:bodyPr/>
                    <a:lstStyle/>
                    <a:p>
                      <a:pPr algn="ctr"/>
                      <a:r>
                        <a:rPr kumimoji="1" lang="en-US" altLang="ja-JP" sz="2400" dirty="0"/>
                        <a:t>152</a:t>
                      </a:r>
                    </a:p>
                  </a:txBody>
                  <a:tcPr anchor="ctr"/>
                </a:tc>
                <a:tc>
                  <a:txBody>
                    <a:bodyPr/>
                    <a:lstStyle/>
                    <a:p>
                      <a:pPr algn="ctr"/>
                      <a:r>
                        <a:rPr kumimoji="1" lang="en-US" altLang="ja-JP" sz="2400" dirty="0"/>
                        <a:t>97%</a:t>
                      </a:r>
                      <a:endParaRPr kumimoji="1" lang="ja-JP" altLang="en-US" sz="2400" dirty="0"/>
                    </a:p>
                  </a:txBody>
                  <a:tcPr anchor="ctr"/>
                </a:tc>
                <a:tc>
                  <a:txBody>
                    <a:bodyPr/>
                    <a:lstStyle/>
                    <a:p>
                      <a:pPr algn="ctr"/>
                      <a:r>
                        <a:rPr kumimoji="1" lang="en-US" altLang="ja-JP" sz="2400" dirty="0"/>
                        <a:t>88%</a:t>
                      </a:r>
                      <a:endParaRPr kumimoji="1" lang="ja-JP" altLang="en-US" sz="2400" dirty="0"/>
                    </a:p>
                  </a:txBody>
                  <a:tcPr anchor="ctr"/>
                </a:tc>
                <a:extLst>
                  <a:ext uri="{0D108BD9-81ED-4DB2-BD59-A6C34878D82A}">
                    <a16:rowId xmlns:a16="http://schemas.microsoft.com/office/drawing/2014/main" val="3049708148"/>
                  </a:ext>
                </a:extLst>
              </a:tr>
              <a:tr h="669445">
                <a:tc>
                  <a:txBody>
                    <a:bodyPr/>
                    <a:lstStyle/>
                    <a:p>
                      <a:pPr algn="ctr"/>
                      <a:r>
                        <a:rPr kumimoji="1" lang="ja-JP" altLang="en-US" sz="2400" b="1" dirty="0"/>
                        <a:t>第２位</a:t>
                      </a:r>
                    </a:p>
                  </a:txBody>
                  <a:tcPr anchor="ctr"/>
                </a:tc>
                <a:tc>
                  <a:txBody>
                    <a:bodyPr/>
                    <a:lstStyle/>
                    <a:p>
                      <a:pPr algn="ctr"/>
                      <a:r>
                        <a:rPr kumimoji="1" lang="ja-JP" altLang="en-US" sz="2400" b="1" dirty="0"/>
                        <a:t>千葉</a:t>
                      </a:r>
                    </a:p>
                  </a:txBody>
                  <a:tcPr anchor="ctr"/>
                </a:tc>
                <a:tc>
                  <a:txBody>
                    <a:bodyPr/>
                    <a:lstStyle/>
                    <a:p>
                      <a:pPr algn="ctr"/>
                      <a:r>
                        <a:rPr kumimoji="1" lang="en-US" altLang="ja-JP" sz="2400" dirty="0"/>
                        <a:t>2,641</a:t>
                      </a:r>
                      <a:endParaRPr kumimoji="1" lang="ja-JP" altLang="en-US" sz="2400" dirty="0"/>
                    </a:p>
                  </a:txBody>
                  <a:tcPr anchor="ctr"/>
                </a:tc>
                <a:tc>
                  <a:txBody>
                    <a:bodyPr/>
                    <a:lstStyle/>
                    <a:p>
                      <a:pPr algn="ctr" fontAlgn="b"/>
                      <a:r>
                        <a:rPr lang="en-US" altLang="ja-JP" sz="2400" b="0" u="none" strike="noStrike" dirty="0">
                          <a:solidFill>
                            <a:srgbClr val="000000"/>
                          </a:solidFill>
                          <a:effectLst/>
                        </a:rPr>
                        <a:t>61,981,550</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tc>
                <a:tc>
                  <a:txBody>
                    <a:bodyPr/>
                    <a:lstStyle/>
                    <a:p>
                      <a:pPr algn="ctr"/>
                      <a:r>
                        <a:rPr kumimoji="1" lang="en-US" altLang="ja-JP" sz="2400" dirty="0"/>
                        <a:t>115</a:t>
                      </a:r>
                    </a:p>
                  </a:txBody>
                  <a:tcPr anchor="ctr"/>
                </a:tc>
                <a:tc>
                  <a:txBody>
                    <a:bodyPr/>
                    <a:lstStyle/>
                    <a:p>
                      <a:pPr algn="ctr"/>
                      <a:r>
                        <a:rPr kumimoji="1" lang="en-US" altLang="ja-JP" sz="2400" dirty="0"/>
                        <a:t>102%</a:t>
                      </a:r>
                      <a:endParaRPr kumimoji="1" lang="ja-JP" altLang="en-US" sz="2400" dirty="0"/>
                    </a:p>
                  </a:txBody>
                  <a:tcPr anchor="ctr"/>
                </a:tc>
                <a:tc>
                  <a:txBody>
                    <a:bodyPr/>
                    <a:lstStyle/>
                    <a:p>
                      <a:pPr algn="ctr"/>
                      <a:r>
                        <a:rPr kumimoji="1" lang="en-US" altLang="ja-JP" sz="2400" dirty="0"/>
                        <a:t>96%</a:t>
                      </a:r>
                      <a:endParaRPr kumimoji="1" lang="ja-JP" altLang="en-US" sz="2400" dirty="0"/>
                    </a:p>
                  </a:txBody>
                  <a:tcPr anchor="ctr"/>
                </a:tc>
                <a:extLst>
                  <a:ext uri="{0D108BD9-81ED-4DB2-BD59-A6C34878D82A}">
                    <a16:rowId xmlns:a16="http://schemas.microsoft.com/office/drawing/2014/main" val="683556761"/>
                  </a:ext>
                </a:extLst>
              </a:tr>
              <a:tr h="853190">
                <a:tc>
                  <a:txBody>
                    <a:bodyPr/>
                    <a:lstStyle/>
                    <a:p>
                      <a:pPr algn="ctr"/>
                      <a:r>
                        <a:rPr kumimoji="1" lang="ja-JP" altLang="en-US" sz="2400" b="1" dirty="0"/>
                        <a:t>第３位</a:t>
                      </a:r>
                    </a:p>
                  </a:txBody>
                  <a:tcPr anchor="ctr"/>
                </a:tc>
                <a:tc>
                  <a:txBody>
                    <a:bodyPr/>
                    <a:lstStyle/>
                    <a:p>
                      <a:pPr algn="ctr"/>
                      <a:r>
                        <a:rPr kumimoji="1" lang="ja-JP" altLang="en-US" sz="2400" b="1" dirty="0"/>
                        <a:t>福島</a:t>
                      </a:r>
                    </a:p>
                  </a:txBody>
                  <a:tcPr anchor="ctr"/>
                </a:tc>
                <a:tc>
                  <a:txBody>
                    <a:bodyPr/>
                    <a:lstStyle/>
                    <a:p>
                      <a:pPr algn="ctr"/>
                      <a:r>
                        <a:rPr kumimoji="1" lang="en-US" altLang="ja-JP" sz="2400" dirty="0"/>
                        <a:t>2,123</a:t>
                      </a:r>
                      <a:endParaRPr kumimoji="1" lang="ja-JP" altLang="en-US" sz="2400" dirty="0"/>
                    </a:p>
                  </a:txBody>
                  <a:tcPr anchor="ctr"/>
                </a:tc>
                <a:tc>
                  <a:txBody>
                    <a:bodyPr/>
                    <a:lstStyle/>
                    <a:p>
                      <a:pPr algn="ctr" fontAlgn="b"/>
                      <a:r>
                        <a:rPr lang="en-US" altLang="ja-JP" sz="2400" b="0" u="none" strike="noStrike" dirty="0">
                          <a:solidFill>
                            <a:srgbClr val="000000"/>
                          </a:solidFill>
                          <a:effectLst/>
                        </a:rPr>
                        <a:t>47,478,046</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tc>
                <a:tc>
                  <a:txBody>
                    <a:bodyPr/>
                    <a:lstStyle/>
                    <a:p>
                      <a:pPr algn="ctr"/>
                      <a:r>
                        <a:rPr kumimoji="1" lang="en-US" altLang="ja-JP" sz="2400" dirty="0"/>
                        <a:t>75</a:t>
                      </a:r>
                      <a:endParaRPr kumimoji="1" lang="ja-JP" altLang="en-US" sz="2400" dirty="0"/>
                    </a:p>
                  </a:txBody>
                  <a:tcPr anchor="ctr"/>
                </a:tc>
                <a:tc>
                  <a:txBody>
                    <a:bodyPr/>
                    <a:lstStyle/>
                    <a:p>
                      <a:pPr algn="ctr"/>
                      <a:r>
                        <a:rPr kumimoji="1" lang="en-US" altLang="ja-JP" sz="2400" dirty="0"/>
                        <a:t>98%</a:t>
                      </a:r>
                      <a:endParaRPr kumimoji="1" lang="ja-JP" altLang="en-US" sz="2400" dirty="0"/>
                    </a:p>
                  </a:txBody>
                  <a:tcPr anchor="ctr"/>
                </a:tc>
                <a:tc>
                  <a:txBody>
                    <a:bodyPr/>
                    <a:lstStyle/>
                    <a:p>
                      <a:pPr algn="ctr"/>
                      <a:r>
                        <a:rPr kumimoji="1" lang="en-US" altLang="ja-JP" sz="2400" dirty="0"/>
                        <a:t>90%</a:t>
                      </a:r>
                      <a:endParaRPr kumimoji="1" lang="ja-JP" altLang="en-US" sz="2400" dirty="0"/>
                    </a:p>
                  </a:txBody>
                  <a:tcPr anchor="ctr"/>
                </a:tc>
                <a:extLst>
                  <a:ext uri="{0D108BD9-81ED-4DB2-BD59-A6C34878D82A}">
                    <a16:rowId xmlns:a16="http://schemas.microsoft.com/office/drawing/2014/main" val="2198140531"/>
                  </a:ext>
                </a:extLst>
              </a:tr>
              <a:tr h="907474">
                <a:tc>
                  <a:txBody>
                    <a:bodyPr/>
                    <a:lstStyle/>
                    <a:p>
                      <a:pPr algn="ctr"/>
                      <a:r>
                        <a:rPr kumimoji="1" lang="ja-JP" altLang="en-US" sz="2400" b="1" dirty="0"/>
                        <a:t>第５位</a:t>
                      </a:r>
                    </a:p>
                  </a:txBody>
                  <a:tcPr anchor="ctr"/>
                </a:tc>
                <a:tc>
                  <a:txBody>
                    <a:bodyPr/>
                    <a:lstStyle/>
                    <a:p>
                      <a:pPr algn="ctr"/>
                      <a:r>
                        <a:rPr kumimoji="1" lang="ja-JP" altLang="en-US" sz="2400" b="1" dirty="0"/>
                        <a:t>北海道西部</a:t>
                      </a:r>
                    </a:p>
                  </a:txBody>
                  <a:tcPr anchor="ctr"/>
                </a:tc>
                <a:tc>
                  <a:txBody>
                    <a:bodyPr/>
                    <a:lstStyle/>
                    <a:p>
                      <a:pPr algn="ctr"/>
                      <a:r>
                        <a:rPr kumimoji="1" lang="en-US" altLang="ja-JP" sz="2400" dirty="0"/>
                        <a:t>2,289</a:t>
                      </a:r>
                      <a:endParaRPr kumimoji="1" lang="ja-JP" altLang="en-US" sz="2400" dirty="0"/>
                    </a:p>
                  </a:txBody>
                  <a:tcPr anchor="ctr"/>
                </a:tc>
                <a:tc>
                  <a:txBody>
                    <a:bodyPr/>
                    <a:lstStyle/>
                    <a:p>
                      <a:pPr algn="ctr"/>
                      <a:r>
                        <a:rPr kumimoji="1" lang="en-US" altLang="ja-JP" sz="2400" dirty="0"/>
                        <a:t>30,914,550</a:t>
                      </a:r>
                    </a:p>
                  </a:txBody>
                  <a:tcPr anchor="ctr"/>
                </a:tc>
                <a:tc>
                  <a:txBody>
                    <a:bodyPr/>
                    <a:lstStyle/>
                    <a:p>
                      <a:pPr algn="ctr"/>
                      <a:r>
                        <a:rPr kumimoji="1" lang="en-US" altLang="ja-JP" sz="2400" dirty="0"/>
                        <a:t>68</a:t>
                      </a:r>
                    </a:p>
                  </a:txBody>
                  <a:tcPr anchor="ctr"/>
                </a:tc>
                <a:tc>
                  <a:txBody>
                    <a:bodyPr/>
                    <a:lstStyle/>
                    <a:p>
                      <a:pPr algn="ctr"/>
                      <a:r>
                        <a:rPr kumimoji="1" lang="en-US" altLang="ja-JP" sz="2400" dirty="0"/>
                        <a:t>136%</a:t>
                      </a:r>
                    </a:p>
                  </a:txBody>
                  <a:tcPr anchor="ctr"/>
                </a:tc>
                <a:tc>
                  <a:txBody>
                    <a:bodyPr/>
                    <a:lstStyle/>
                    <a:p>
                      <a:pPr algn="ctr"/>
                      <a:r>
                        <a:rPr kumimoji="1" lang="en-US" altLang="ja-JP" sz="2400" dirty="0"/>
                        <a:t>100%</a:t>
                      </a:r>
                      <a:endParaRPr kumimoji="1" lang="ja-JP" altLang="en-US" sz="2400" dirty="0"/>
                    </a:p>
                  </a:txBody>
                  <a:tcPr anchor="ctr"/>
                </a:tc>
                <a:extLst>
                  <a:ext uri="{0D108BD9-81ED-4DB2-BD59-A6C34878D82A}">
                    <a16:rowId xmlns:a16="http://schemas.microsoft.com/office/drawing/2014/main" val="4237996423"/>
                  </a:ext>
                </a:extLst>
              </a:tr>
            </a:tbl>
          </a:graphicData>
        </a:graphic>
      </p:graphicFrame>
    </p:spTree>
    <p:extLst>
      <p:ext uri="{BB962C8B-B14F-4D97-AF65-F5344CB8AC3E}">
        <p14:creationId xmlns:p14="http://schemas.microsoft.com/office/powerpoint/2010/main" val="1359918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03BF2-E826-276B-3038-C60F4473FC6F}"/>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496D8AB0-78DE-8B93-C93E-BCCC6940AC3B}"/>
              </a:ext>
            </a:extLst>
          </p:cNvPr>
          <p:cNvSpPr>
            <a:spLocks noGrp="1"/>
          </p:cNvSpPr>
          <p:nvPr>
            <p:ph type="title"/>
          </p:nvPr>
        </p:nvSpPr>
        <p:spPr>
          <a:xfrm>
            <a:off x="0" y="18256"/>
            <a:ext cx="12192000" cy="1240094"/>
          </a:xfrm>
          <a:solidFill>
            <a:srgbClr val="00B0F0"/>
          </a:solidFill>
        </p:spPr>
        <p:txBody>
          <a:bodyPr>
            <a:normAutofit/>
          </a:bodyPr>
          <a:lstStyle/>
          <a:p>
            <a:r>
              <a:rPr lang="ja-JP" altLang="en-US" dirty="0">
                <a:solidFill>
                  <a:schemeClr val="bg1"/>
                </a:solidFill>
              </a:rPr>
              <a:t>　</a:t>
            </a:r>
            <a:r>
              <a:rPr lang="ja-JP" altLang="en-US" b="1" dirty="0">
                <a:solidFill>
                  <a:schemeClr val="bg1"/>
                </a:solidFill>
              </a:rPr>
              <a:t>当地区におけるロータリーカードの現状②</a:t>
            </a:r>
          </a:p>
        </p:txBody>
      </p:sp>
      <p:pic>
        <p:nvPicPr>
          <p:cNvPr id="2" name="コンテンツ プレースホルダー 1">
            <a:extLst>
              <a:ext uri="{FF2B5EF4-FFF2-40B4-BE49-F238E27FC236}">
                <a16:creationId xmlns:a16="http://schemas.microsoft.com/office/drawing/2014/main" id="{97024CE9-3977-C508-777F-F7C7C1AE74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テキスト ボックス 3">
            <a:extLst>
              <a:ext uri="{FF2B5EF4-FFF2-40B4-BE49-F238E27FC236}">
                <a16:creationId xmlns:a16="http://schemas.microsoft.com/office/drawing/2014/main" id="{F673275B-3615-3B9E-76B8-AA22242F6707}"/>
              </a:ext>
            </a:extLst>
          </p:cNvPr>
          <p:cNvSpPr txBox="1"/>
          <p:nvPr/>
        </p:nvSpPr>
        <p:spPr>
          <a:xfrm>
            <a:off x="430184" y="1404590"/>
            <a:ext cx="6147260" cy="523220"/>
          </a:xfrm>
          <a:prstGeom prst="rect">
            <a:avLst/>
          </a:prstGeom>
          <a:noFill/>
        </p:spPr>
        <p:txBody>
          <a:bodyPr wrap="square">
            <a:spAutoFit/>
          </a:bodyPr>
          <a:lstStyle/>
          <a:p>
            <a:r>
              <a:rPr lang="en-US" altLang="ja-JP" sz="2800" b="1" dirty="0">
                <a:solidFill>
                  <a:srgbClr val="000000"/>
                </a:solidFill>
                <a:latin typeface="Meiryo UI" panose="020B0604030504040204" pitchFamily="50" charset="-128"/>
                <a:ea typeface="Meiryo UI" panose="020B0604030504040204" pitchFamily="50" charset="-128"/>
              </a:rPr>
              <a:t>2023-24</a:t>
            </a:r>
            <a:r>
              <a:rPr lang="ja-JP" altLang="en-US" sz="2800" b="1" dirty="0">
                <a:solidFill>
                  <a:srgbClr val="000000"/>
                </a:solidFill>
                <a:latin typeface="Meiryo UI" panose="020B0604030504040204" pitchFamily="50" charset="-128"/>
                <a:ea typeface="Meiryo UI" panose="020B0604030504040204" pitchFamily="50" charset="-128"/>
              </a:rPr>
              <a:t>年度ダイナースカード実績</a:t>
            </a:r>
            <a:endParaRPr lang="ja-JP" altLang="en-US" sz="2800" b="1" dirty="0"/>
          </a:p>
        </p:txBody>
      </p:sp>
      <p:graphicFrame>
        <p:nvGraphicFramePr>
          <p:cNvPr id="5" name="表 4">
            <a:extLst>
              <a:ext uri="{FF2B5EF4-FFF2-40B4-BE49-F238E27FC236}">
                <a16:creationId xmlns:a16="http://schemas.microsoft.com/office/drawing/2014/main" id="{D9589B89-9455-1F50-F657-BF03C6C2BC51}"/>
              </a:ext>
            </a:extLst>
          </p:cNvPr>
          <p:cNvGraphicFramePr>
            <a:graphicFrameLocks noGrp="1"/>
          </p:cNvGraphicFramePr>
          <p:nvPr/>
        </p:nvGraphicFramePr>
        <p:xfrm>
          <a:off x="507076" y="2049705"/>
          <a:ext cx="11006498" cy="3672000"/>
        </p:xfrm>
        <a:graphic>
          <a:graphicData uri="http://schemas.openxmlformats.org/drawingml/2006/table">
            <a:tbl>
              <a:tblPr firstRow="1" bandRow="1">
                <a:tableStyleId>{7DF18680-E054-41AD-8BC1-D1AEF772440D}</a:tableStyleId>
              </a:tblPr>
              <a:tblGrid>
                <a:gridCol w="2310820">
                  <a:extLst>
                    <a:ext uri="{9D8B030D-6E8A-4147-A177-3AD203B41FA5}">
                      <a16:colId xmlns:a16="http://schemas.microsoft.com/office/drawing/2014/main" val="3688120428"/>
                    </a:ext>
                  </a:extLst>
                </a:gridCol>
                <a:gridCol w="2310820">
                  <a:extLst>
                    <a:ext uri="{9D8B030D-6E8A-4147-A177-3AD203B41FA5}">
                      <a16:colId xmlns:a16="http://schemas.microsoft.com/office/drawing/2014/main" val="1142109663"/>
                    </a:ext>
                  </a:extLst>
                </a:gridCol>
                <a:gridCol w="2003718">
                  <a:extLst>
                    <a:ext uri="{9D8B030D-6E8A-4147-A177-3AD203B41FA5}">
                      <a16:colId xmlns:a16="http://schemas.microsoft.com/office/drawing/2014/main" val="3803810102"/>
                    </a:ext>
                  </a:extLst>
                </a:gridCol>
                <a:gridCol w="2301905">
                  <a:extLst>
                    <a:ext uri="{9D8B030D-6E8A-4147-A177-3AD203B41FA5}">
                      <a16:colId xmlns:a16="http://schemas.microsoft.com/office/drawing/2014/main" val="3690133883"/>
                    </a:ext>
                  </a:extLst>
                </a:gridCol>
                <a:gridCol w="2079235">
                  <a:extLst>
                    <a:ext uri="{9D8B030D-6E8A-4147-A177-3AD203B41FA5}">
                      <a16:colId xmlns:a16="http://schemas.microsoft.com/office/drawing/2014/main" val="461353693"/>
                    </a:ext>
                  </a:extLst>
                </a:gridCol>
              </a:tblGrid>
              <a:tr h="918000">
                <a:tc>
                  <a:txBody>
                    <a:bodyPr/>
                    <a:lstStyle/>
                    <a:p>
                      <a:pPr algn="ctr"/>
                      <a:r>
                        <a:rPr kumimoji="1" lang="ja-JP" altLang="en-US" sz="2800" dirty="0"/>
                        <a:t>第一地域</a:t>
                      </a:r>
                      <a:endParaRPr kumimoji="1" lang="en-US" altLang="ja-JP" sz="2800" dirty="0"/>
                    </a:p>
                  </a:txBody>
                  <a:tcPr anchor="ctr"/>
                </a:tc>
                <a:tc>
                  <a:txBody>
                    <a:bodyPr/>
                    <a:lstStyle/>
                    <a:p>
                      <a:pPr algn="ctr"/>
                      <a:r>
                        <a:rPr kumimoji="1" lang="ja-JP" altLang="en-US" sz="2800" dirty="0"/>
                        <a:t>地区名</a:t>
                      </a:r>
                      <a:endParaRPr kumimoji="1" lang="en-US" altLang="ja-JP" sz="2800" dirty="0"/>
                    </a:p>
                  </a:txBody>
                  <a:tcPr anchor="ctr"/>
                </a:tc>
                <a:tc>
                  <a:txBody>
                    <a:bodyPr/>
                    <a:lstStyle/>
                    <a:p>
                      <a:pPr algn="ctr"/>
                      <a:r>
                        <a:rPr kumimoji="1" lang="ja-JP" altLang="en-US" sz="2800" dirty="0"/>
                        <a:t>会員数</a:t>
                      </a:r>
                      <a:endParaRPr kumimoji="1" lang="en-US" altLang="ja-JP" sz="2800" dirty="0"/>
                    </a:p>
                  </a:txBody>
                  <a:tcPr anchor="ctr"/>
                </a:tc>
                <a:tc>
                  <a:txBody>
                    <a:bodyPr/>
                    <a:lstStyle/>
                    <a:p>
                      <a:pPr algn="ctr"/>
                      <a:r>
                        <a:rPr kumimoji="1" lang="ja-JP" altLang="en-US" sz="2800" dirty="0"/>
                        <a:t>利用実績</a:t>
                      </a:r>
                    </a:p>
                  </a:txBody>
                  <a:tcPr anchor="ctr"/>
                </a:tc>
                <a:tc>
                  <a:txBody>
                    <a:bodyPr/>
                    <a:lstStyle/>
                    <a:p>
                      <a:pPr algn="ctr"/>
                      <a:r>
                        <a:rPr kumimoji="1" lang="ja-JP" altLang="en-US" sz="2800" dirty="0"/>
                        <a:t>前年比</a:t>
                      </a:r>
                    </a:p>
                  </a:txBody>
                  <a:tcPr anchor="ctr"/>
                </a:tc>
                <a:extLst>
                  <a:ext uri="{0D108BD9-81ED-4DB2-BD59-A6C34878D82A}">
                    <a16:rowId xmlns:a16="http://schemas.microsoft.com/office/drawing/2014/main" val="320844805"/>
                  </a:ext>
                </a:extLst>
              </a:tr>
              <a:tr h="918000">
                <a:tc>
                  <a:txBody>
                    <a:bodyPr/>
                    <a:lstStyle/>
                    <a:p>
                      <a:pPr algn="ctr"/>
                      <a:r>
                        <a:rPr kumimoji="1" lang="ja-JP" altLang="en-US" sz="2800" b="1" dirty="0"/>
                        <a:t>第１位</a:t>
                      </a:r>
                    </a:p>
                  </a:txBody>
                  <a:tcPr anchor="ctr"/>
                </a:tc>
                <a:tc>
                  <a:txBody>
                    <a:bodyPr/>
                    <a:lstStyle/>
                    <a:p>
                      <a:pPr algn="ctr"/>
                      <a:r>
                        <a:rPr kumimoji="1" lang="ja-JP" altLang="en-US" sz="2800" b="1" dirty="0"/>
                        <a:t>千葉</a:t>
                      </a:r>
                    </a:p>
                  </a:txBody>
                  <a:tcPr anchor="ctr"/>
                </a:tc>
                <a:tc>
                  <a:txBody>
                    <a:bodyPr/>
                    <a:lstStyle/>
                    <a:p>
                      <a:pPr algn="ctr"/>
                      <a:r>
                        <a:rPr kumimoji="1" lang="en-US" altLang="ja-JP" sz="2800" dirty="0"/>
                        <a:t>2,641</a:t>
                      </a:r>
                    </a:p>
                  </a:txBody>
                  <a:tcPr anchor="ctr"/>
                </a:tc>
                <a:tc>
                  <a:txBody>
                    <a:bodyPr/>
                    <a:lstStyle/>
                    <a:p>
                      <a:pPr algn="ctr" fontAlgn="b"/>
                      <a:r>
                        <a:rPr lang="en-US" altLang="ja-JP" sz="2800" b="0" u="none" strike="noStrike" dirty="0">
                          <a:solidFill>
                            <a:srgbClr val="000000"/>
                          </a:solidFill>
                          <a:effectLst/>
                        </a:rPr>
                        <a:t>85,621,714</a:t>
                      </a:r>
                      <a:endParaRPr lang="en-US" altLang="ja-JP" sz="28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tc>
                <a:tc>
                  <a:txBody>
                    <a:bodyPr/>
                    <a:lstStyle/>
                    <a:p>
                      <a:pPr algn="ctr"/>
                      <a:r>
                        <a:rPr kumimoji="1" lang="en-US" altLang="ja-JP" sz="2800" dirty="0"/>
                        <a:t>87%</a:t>
                      </a:r>
                      <a:endParaRPr kumimoji="1" lang="ja-JP" altLang="en-US" sz="2800" dirty="0"/>
                    </a:p>
                  </a:txBody>
                  <a:tcPr anchor="ctr"/>
                </a:tc>
                <a:extLst>
                  <a:ext uri="{0D108BD9-81ED-4DB2-BD59-A6C34878D82A}">
                    <a16:rowId xmlns:a16="http://schemas.microsoft.com/office/drawing/2014/main" val="3049708148"/>
                  </a:ext>
                </a:extLst>
              </a:tr>
              <a:tr h="918000">
                <a:tc>
                  <a:txBody>
                    <a:bodyPr/>
                    <a:lstStyle/>
                    <a:p>
                      <a:pPr algn="ctr"/>
                      <a:r>
                        <a:rPr kumimoji="1" lang="ja-JP" altLang="en-US" sz="2800" b="1" dirty="0"/>
                        <a:t>第２位</a:t>
                      </a:r>
                    </a:p>
                  </a:txBody>
                  <a:tcPr anchor="ctr"/>
                </a:tc>
                <a:tc>
                  <a:txBody>
                    <a:bodyPr/>
                    <a:lstStyle/>
                    <a:p>
                      <a:pPr algn="ctr"/>
                      <a:r>
                        <a:rPr kumimoji="1" lang="ja-JP" altLang="en-US" sz="2800" b="1" dirty="0"/>
                        <a:t>埼玉南東</a:t>
                      </a:r>
                    </a:p>
                  </a:txBody>
                  <a:tcPr anchor="ctr"/>
                </a:tc>
                <a:tc>
                  <a:txBody>
                    <a:bodyPr/>
                    <a:lstStyle/>
                    <a:p>
                      <a:pPr algn="ctr"/>
                      <a:r>
                        <a:rPr kumimoji="1" lang="en-US" altLang="ja-JP" sz="2800" dirty="0"/>
                        <a:t>2,347</a:t>
                      </a:r>
                      <a:endParaRPr kumimoji="1" lang="ja-JP" altLang="en-US" sz="2800" dirty="0"/>
                    </a:p>
                  </a:txBody>
                  <a:tcPr anchor="ctr"/>
                </a:tc>
                <a:tc>
                  <a:txBody>
                    <a:bodyPr/>
                    <a:lstStyle/>
                    <a:p>
                      <a:pPr algn="ctr" fontAlgn="b"/>
                      <a:r>
                        <a:rPr lang="en-US" altLang="ja-JP" sz="2800" b="0" u="none" strike="noStrike" dirty="0">
                          <a:solidFill>
                            <a:srgbClr val="000000"/>
                          </a:solidFill>
                          <a:effectLst/>
                        </a:rPr>
                        <a:t>31,492,442</a:t>
                      </a:r>
                      <a:endParaRPr lang="en-US" altLang="ja-JP" sz="28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tc>
                <a:tc>
                  <a:txBody>
                    <a:bodyPr/>
                    <a:lstStyle/>
                    <a:p>
                      <a:pPr algn="ctr"/>
                      <a:r>
                        <a:rPr kumimoji="1" lang="en-US" altLang="ja-JP" sz="2800" dirty="0"/>
                        <a:t>100%</a:t>
                      </a:r>
                      <a:endParaRPr kumimoji="1" lang="ja-JP" altLang="en-US" sz="2800" dirty="0"/>
                    </a:p>
                  </a:txBody>
                  <a:tcPr anchor="ctr"/>
                </a:tc>
                <a:extLst>
                  <a:ext uri="{0D108BD9-81ED-4DB2-BD59-A6C34878D82A}">
                    <a16:rowId xmlns:a16="http://schemas.microsoft.com/office/drawing/2014/main" val="683556761"/>
                  </a:ext>
                </a:extLst>
              </a:tr>
              <a:tr h="918000">
                <a:tc>
                  <a:txBody>
                    <a:bodyPr/>
                    <a:lstStyle/>
                    <a:p>
                      <a:pPr algn="ctr"/>
                      <a:r>
                        <a:rPr kumimoji="1" lang="ja-JP" altLang="en-US" sz="2800" b="1" dirty="0"/>
                        <a:t>第３位</a:t>
                      </a:r>
                    </a:p>
                  </a:txBody>
                  <a:tcPr anchor="ctr"/>
                </a:tc>
                <a:tc>
                  <a:txBody>
                    <a:bodyPr/>
                    <a:lstStyle/>
                    <a:p>
                      <a:pPr algn="ctr"/>
                      <a:r>
                        <a:rPr kumimoji="1" lang="ja-JP" altLang="en-US" sz="2800" b="1" dirty="0"/>
                        <a:t>北海道西部</a:t>
                      </a:r>
                    </a:p>
                  </a:txBody>
                  <a:tcPr anchor="ctr"/>
                </a:tc>
                <a:tc>
                  <a:txBody>
                    <a:bodyPr/>
                    <a:lstStyle/>
                    <a:p>
                      <a:pPr algn="ctr"/>
                      <a:r>
                        <a:rPr kumimoji="1" lang="en-US" altLang="ja-JP" sz="2800" dirty="0"/>
                        <a:t>2,289</a:t>
                      </a:r>
                      <a:endParaRPr kumimoji="1" lang="ja-JP" altLang="en-US" sz="2800" dirty="0"/>
                    </a:p>
                  </a:txBody>
                  <a:tcPr anchor="ctr"/>
                </a:tc>
                <a:tc>
                  <a:txBody>
                    <a:bodyPr/>
                    <a:lstStyle/>
                    <a:p>
                      <a:pPr algn="ctr" fontAlgn="b"/>
                      <a:r>
                        <a:rPr lang="en-US" altLang="ja-JP" sz="2800" b="0" u="none" strike="noStrike" dirty="0">
                          <a:solidFill>
                            <a:srgbClr val="000000"/>
                          </a:solidFill>
                          <a:effectLst/>
                        </a:rPr>
                        <a:t>20,802,435</a:t>
                      </a:r>
                      <a:endParaRPr lang="en-US" altLang="ja-JP" sz="28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tc>
                <a:tc>
                  <a:txBody>
                    <a:bodyPr/>
                    <a:lstStyle/>
                    <a:p>
                      <a:pPr algn="ctr"/>
                      <a:r>
                        <a:rPr kumimoji="1" lang="en-US" altLang="ja-JP" sz="2800" dirty="0"/>
                        <a:t>134%</a:t>
                      </a:r>
                      <a:endParaRPr kumimoji="1" lang="ja-JP" altLang="en-US" sz="2800" dirty="0"/>
                    </a:p>
                  </a:txBody>
                  <a:tcPr anchor="ctr"/>
                </a:tc>
                <a:extLst>
                  <a:ext uri="{0D108BD9-81ED-4DB2-BD59-A6C34878D82A}">
                    <a16:rowId xmlns:a16="http://schemas.microsoft.com/office/drawing/2014/main" val="2198140531"/>
                  </a:ext>
                </a:extLst>
              </a:tr>
            </a:tbl>
          </a:graphicData>
        </a:graphic>
      </p:graphicFrame>
    </p:spTree>
    <p:extLst>
      <p:ext uri="{BB962C8B-B14F-4D97-AF65-F5344CB8AC3E}">
        <p14:creationId xmlns:p14="http://schemas.microsoft.com/office/powerpoint/2010/main" val="2878142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55D25-23B6-2AA3-7D06-208F4291730F}"/>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0912974B-26BA-8B42-DC44-AF2ABEC5BF54}"/>
              </a:ext>
            </a:extLst>
          </p:cNvPr>
          <p:cNvSpPr>
            <a:spLocks noGrp="1"/>
          </p:cNvSpPr>
          <p:nvPr>
            <p:ph type="title"/>
          </p:nvPr>
        </p:nvSpPr>
        <p:spPr>
          <a:xfrm>
            <a:off x="0" y="18256"/>
            <a:ext cx="12192000" cy="1240094"/>
          </a:xfrm>
          <a:solidFill>
            <a:srgbClr val="00B0F0"/>
          </a:solidFill>
        </p:spPr>
        <p:txBody>
          <a:bodyPr>
            <a:normAutofit/>
          </a:bodyPr>
          <a:lstStyle/>
          <a:p>
            <a:r>
              <a:rPr lang="ja-JP" altLang="en-US" dirty="0">
                <a:solidFill>
                  <a:schemeClr val="bg1"/>
                </a:solidFill>
              </a:rPr>
              <a:t>　</a:t>
            </a:r>
            <a:r>
              <a:rPr lang="ja-JP" altLang="en-US" b="1" dirty="0">
                <a:solidFill>
                  <a:schemeClr val="bg1"/>
                </a:solidFill>
              </a:rPr>
              <a:t>当地区におけるロータリーカードの現状③</a:t>
            </a:r>
          </a:p>
        </p:txBody>
      </p:sp>
      <p:pic>
        <p:nvPicPr>
          <p:cNvPr id="2" name="コンテンツ プレースホルダー 1">
            <a:extLst>
              <a:ext uri="{FF2B5EF4-FFF2-40B4-BE49-F238E27FC236}">
                <a16:creationId xmlns:a16="http://schemas.microsoft.com/office/drawing/2014/main" id="{39405143-AA13-6C8D-4A48-B87D7549B87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テキスト ボックス 3">
            <a:extLst>
              <a:ext uri="{FF2B5EF4-FFF2-40B4-BE49-F238E27FC236}">
                <a16:creationId xmlns:a16="http://schemas.microsoft.com/office/drawing/2014/main" id="{0D29FFE9-D865-0F10-82EE-71EC3220ABC2}"/>
              </a:ext>
            </a:extLst>
          </p:cNvPr>
          <p:cNvSpPr txBox="1"/>
          <p:nvPr/>
        </p:nvSpPr>
        <p:spPr>
          <a:xfrm>
            <a:off x="463434" y="1258549"/>
            <a:ext cx="8082049" cy="523220"/>
          </a:xfrm>
          <a:prstGeom prst="rect">
            <a:avLst/>
          </a:prstGeom>
          <a:noFill/>
        </p:spPr>
        <p:txBody>
          <a:bodyPr wrap="square">
            <a:spAutoFit/>
          </a:bodyPr>
          <a:lstStyle/>
          <a:p>
            <a:r>
              <a:rPr lang="en-US" altLang="ja-JP" sz="2800" b="1" dirty="0">
                <a:solidFill>
                  <a:srgbClr val="000000"/>
                </a:solidFill>
                <a:latin typeface="Meiryo UI" panose="020B0604030504040204" pitchFamily="50" charset="-128"/>
                <a:ea typeface="Meiryo UI" panose="020B0604030504040204" pitchFamily="50" charset="-128"/>
              </a:rPr>
              <a:t>2023-24</a:t>
            </a:r>
            <a:r>
              <a:rPr lang="ja-JP" altLang="en-US" sz="2800" b="1" dirty="0">
                <a:solidFill>
                  <a:srgbClr val="000000"/>
                </a:solidFill>
                <a:latin typeface="Meiryo UI" panose="020B0604030504040204" pitchFamily="50" charset="-128"/>
                <a:ea typeface="Meiryo UI" panose="020B0604030504040204" pitchFamily="50" charset="-128"/>
              </a:rPr>
              <a:t>年度ダイナースカードクラブカード実績</a:t>
            </a:r>
            <a:endParaRPr lang="ja-JP" altLang="en-US" sz="2800" b="1" dirty="0"/>
          </a:p>
        </p:txBody>
      </p:sp>
      <p:sp>
        <p:nvSpPr>
          <p:cNvPr id="6" name="テキスト ボックス 5">
            <a:extLst>
              <a:ext uri="{FF2B5EF4-FFF2-40B4-BE49-F238E27FC236}">
                <a16:creationId xmlns:a16="http://schemas.microsoft.com/office/drawing/2014/main" id="{8F1127E0-E5EE-03D1-B2E7-CF3C7A0F2AF3}"/>
              </a:ext>
            </a:extLst>
          </p:cNvPr>
          <p:cNvSpPr txBox="1"/>
          <p:nvPr/>
        </p:nvSpPr>
        <p:spPr>
          <a:xfrm>
            <a:off x="671119" y="1853857"/>
            <a:ext cx="10997967" cy="584775"/>
          </a:xfrm>
          <a:prstGeom prst="rect">
            <a:avLst/>
          </a:prstGeom>
          <a:noFill/>
        </p:spPr>
        <p:txBody>
          <a:bodyPr wrap="square">
            <a:spAutoFit/>
          </a:bodyPr>
          <a:lstStyle/>
          <a:p>
            <a:r>
              <a:rPr kumimoji="1" lang="ja-JP" altLang="en-US" sz="3200" b="1" dirty="0"/>
              <a:t>第１位　　札幌幌南ロータリークラブ　</a:t>
            </a:r>
            <a:r>
              <a:rPr kumimoji="1" lang="en-US" altLang="ja-JP" sz="3200" b="1" dirty="0"/>
              <a:t>4,450,249</a:t>
            </a:r>
            <a:r>
              <a:rPr kumimoji="1" lang="ja-JP" altLang="en-US" sz="3200" b="1" dirty="0"/>
              <a:t>円</a:t>
            </a:r>
          </a:p>
        </p:txBody>
      </p:sp>
      <p:sp>
        <p:nvSpPr>
          <p:cNvPr id="7" name="テキスト ボックス 6">
            <a:extLst>
              <a:ext uri="{FF2B5EF4-FFF2-40B4-BE49-F238E27FC236}">
                <a16:creationId xmlns:a16="http://schemas.microsoft.com/office/drawing/2014/main" id="{A9A6591B-5591-60C5-34B4-687CB858A96D}"/>
              </a:ext>
            </a:extLst>
          </p:cNvPr>
          <p:cNvSpPr txBox="1"/>
          <p:nvPr/>
        </p:nvSpPr>
        <p:spPr>
          <a:xfrm>
            <a:off x="662731" y="2521358"/>
            <a:ext cx="9794151" cy="584775"/>
          </a:xfrm>
          <a:prstGeom prst="rect">
            <a:avLst/>
          </a:prstGeom>
          <a:noFill/>
        </p:spPr>
        <p:txBody>
          <a:bodyPr wrap="square" rtlCol="0">
            <a:spAutoFit/>
          </a:bodyPr>
          <a:lstStyle/>
          <a:p>
            <a:r>
              <a:rPr kumimoji="1" lang="ja-JP" altLang="en-US" sz="3200" b="1" dirty="0"/>
              <a:t>第２位　　札幌手稲ロータリークラブ　</a:t>
            </a:r>
            <a:r>
              <a:rPr kumimoji="1" lang="en-US" altLang="ja-JP" sz="3200" b="1" dirty="0"/>
              <a:t>4,026,862</a:t>
            </a:r>
            <a:r>
              <a:rPr kumimoji="1" lang="ja-JP" altLang="en-US" sz="3200" b="1" dirty="0"/>
              <a:t>円</a:t>
            </a:r>
          </a:p>
        </p:txBody>
      </p:sp>
      <p:sp>
        <p:nvSpPr>
          <p:cNvPr id="8" name="テキスト ボックス 7">
            <a:extLst>
              <a:ext uri="{FF2B5EF4-FFF2-40B4-BE49-F238E27FC236}">
                <a16:creationId xmlns:a16="http://schemas.microsoft.com/office/drawing/2014/main" id="{B8D6E307-3690-C107-C1ED-1F824A694194}"/>
              </a:ext>
            </a:extLst>
          </p:cNvPr>
          <p:cNvSpPr txBox="1"/>
          <p:nvPr/>
        </p:nvSpPr>
        <p:spPr>
          <a:xfrm>
            <a:off x="662731" y="3220532"/>
            <a:ext cx="10268123" cy="584775"/>
          </a:xfrm>
          <a:prstGeom prst="rect">
            <a:avLst/>
          </a:prstGeom>
          <a:noFill/>
        </p:spPr>
        <p:txBody>
          <a:bodyPr wrap="square" rtlCol="0">
            <a:spAutoFit/>
          </a:bodyPr>
          <a:lstStyle/>
          <a:p>
            <a:r>
              <a:rPr kumimoji="1" lang="ja-JP" altLang="en-US" sz="3200" b="1" dirty="0"/>
              <a:t>第３位　　恵庭ロータリークラブ　　　</a:t>
            </a:r>
            <a:r>
              <a:rPr kumimoji="1" lang="en-US" altLang="ja-JP" sz="3200" b="1" dirty="0"/>
              <a:t>3,460,735</a:t>
            </a:r>
            <a:r>
              <a:rPr kumimoji="1" lang="ja-JP" altLang="en-US" sz="3200" b="1" dirty="0"/>
              <a:t>円</a:t>
            </a:r>
          </a:p>
        </p:txBody>
      </p:sp>
      <p:graphicFrame>
        <p:nvGraphicFramePr>
          <p:cNvPr id="9" name="表 8">
            <a:extLst>
              <a:ext uri="{FF2B5EF4-FFF2-40B4-BE49-F238E27FC236}">
                <a16:creationId xmlns:a16="http://schemas.microsoft.com/office/drawing/2014/main" id="{4A9EF053-BDBE-04BE-EE0B-5FF1BD961D92}"/>
              </a:ext>
            </a:extLst>
          </p:cNvPr>
          <p:cNvGraphicFramePr>
            <a:graphicFrameLocks noGrp="1"/>
          </p:cNvGraphicFramePr>
          <p:nvPr/>
        </p:nvGraphicFramePr>
        <p:xfrm>
          <a:off x="48306" y="4156342"/>
          <a:ext cx="12081200" cy="1539324"/>
        </p:xfrm>
        <a:graphic>
          <a:graphicData uri="http://schemas.openxmlformats.org/drawingml/2006/table">
            <a:tbl>
              <a:tblPr firstRow="1" bandRow="1">
                <a:tableStyleId>{7DF18680-E054-41AD-8BC1-D1AEF772440D}</a:tableStyleId>
              </a:tblPr>
              <a:tblGrid>
                <a:gridCol w="1176487">
                  <a:extLst>
                    <a:ext uri="{9D8B030D-6E8A-4147-A177-3AD203B41FA5}">
                      <a16:colId xmlns:a16="http://schemas.microsoft.com/office/drawing/2014/main" val="427421172"/>
                    </a:ext>
                  </a:extLst>
                </a:gridCol>
                <a:gridCol w="1342238">
                  <a:extLst>
                    <a:ext uri="{9D8B030D-6E8A-4147-A177-3AD203B41FA5}">
                      <a16:colId xmlns:a16="http://schemas.microsoft.com/office/drawing/2014/main" val="3737109015"/>
                    </a:ext>
                  </a:extLst>
                </a:gridCol>
                <a:gridCol w="1199626">
                  <a:extLst>
                    <a:ext uri="{9D8B030D-6E8A-4147-A177-3AD203B41FA5}">
                      <a16:colId xmlns:a16="http://schemas.microsoft.com/office/drawing/2014/main" val="637948821"/>
                    </a:ext>
                  </a:extLst>
                </a:gridCol>
                <a:gridCol w="1191236">
                  <a:extLst>
                    <a:ext uri="{9D8B030D-6E8A-4147-A177-3AD203B41FA5}">
                      <a16:colId xmlns:a16="http://schemas.microsoft.com/office/drawing/2014/main" val="3982245959"/>
                    </a:ext>
                  </a:extLst>
                </a:gridCol>
                <a:gridCol w="1031846">
                  <a:extLst>
                    <a:ext uri="{9D8B030D-6E8A-4147-A177-3AD203B41FA5}">
                      <a16:colId xmlns:a16="http://schemas.microsoft.com/office/drawing/2014/main" val="3501183024"/>
                    </a:ext>
                  </a:extLst>
                </a:gridCol>
                <a:gridCol w="1006679">
                  <a:extLst>
                    <a:ext uri="{9D8B030D-6E8A-4147-A177-3AD203B41FA5}">
                      <a16:colId xmlns:a16="http://schemas.microsoft.com/office/drawing/2014/main" val="49876250"/>
                    </a:ext>
                  </a:extLst>
                </a:gridCol>
                <a:gridCol w="1015068">
                  <a:extLst>
                    <a:ext uri="{9D8B030D-6E8A-4147-A177-3AD203B41FA5}">
                      <a16:colId xmlns:a16="http://schemas.microsoft.com/office/drawing/2014/main" val="3095215050"/>
                    </a:ext>
                  </a:extLst>
                </a:gridCol>
                <a:gridCol w="1048624">
                  <a:extLst>
                    <a:ext uri="{9D8B030D-6E8A-4147-A177-3AD203B41FA5}">
                      <a16:colId xmlns:a16="http://schemas.microsoft.com/office/drawing/2014/main" val="2906734752"/>
                    </a:ext>
                  </a:extLst>
                </a:gridCol>
                <a:gridCol w="1870745">
                  <a:extLst>
                    <a:ext uri="{9D8B030D-6E8A-4147-A177-3AD203B41FA5}">
                      <a16:colId xmlns:a16="http://schemas.microsoft.com/office/drawing/2014/main" val="3631583248"/>
                    </a:ext>
                  </a:extLst>
                </a:gridCol>
                <a:gridCol w="1198651">
                  <a:extLst>
                    <a:ext uri="{9D8B030D-6E8A-4147-A177-3AD203B41FA5}">
                      <a16:colId xmlns:a16="http://schemas.microsoft.com/office/drawing/2014/main" val="582914455"/>
                    </a:ext>
                  </a:extLst>
                </a:gridCol>
              </a:tblGrid>
              <a:tr h="339961">
                <a:tc>
                  <a:txBody>
                    <a:bodyPr/>
                    <a:lstStyle/>
                    <a:p>
                      <a:pPr algn="ctr"/>
                      <a:r>
                        <a:rPr kumimoji="1" lang="ja-JP" altLang="en-US" dirty="0"/>
                        <a:t>順位</a:t>
                      </a:r>
                    </a:p>
                  </a:txBody>
                  <a:tcPr anchor="ctr"/>
                </a:tc>
                <a:tc>
                  <a:txBody>
                    <a:bodyPr/>
                    <a:lstStyle/>
                    <a:p>
                      <a:pPr algn="ctr"/>
                      <a:r>
                        <a:rPr kumimoji="1" lang="ja-JP" altLang="en-US" dirty="0"/>
                        <a:t>４位</a:t>
                      </a:r>
                    </a:p>
                  </a:txBody>
                  <a:tcPr anchor="ctr"/>
                </a:tc>
                <a:tc>
                  <a:txBody>
                    <a:bodyPr/>
                    <a:lstStyle/>
                    <a:p>
                      <a:pPr algn="ctr"/>
                      <a:r>
                        <a:rPr kumimoji="1" lang="ja-JP" altLang="en-US" dirty="0"/>
                        <a:t>５位</a:t>
                      </a:r>
                    </a:p>
                  </a:txBody>
                  <a:tcPr anchor="ctr"/>
                </a:tc>
                <a:tc>
                  <a:txBody>
                    <a:bodyPr/>
                    <a:lstStyle/>
                    <a:p>
                      <a:pPr algn="ctr"/>
                      <a:r>
                        <a:rPr kumimoji="1" lang="ja-JP" altLang="en-US" dirty="0"/>
                        <a:t>６位</a:t>
                      </a:r>
                    </a:p>
                  </a:txBody>
                  <a:tcPr anchor="ctr"/>
                </a:tc>
                <a:tc>
                  <a:txBody>
                    <a:bodyPr/>
                    <a:lstStyle/>
                    <a:p>
                      <a:pPr algn="ctr"/>
                      <a:r>
                        <a:rPr kumimoji="1" lang="ja-JP" altLang="en-US" dirty="0"/>
                        <a:t>７位</a:t>
                      </a:r>
                    </a:p>
                  </a:txBody>
                  <a:tcPr anchor="ctr"/>
                </a:tc>
                <a:tc>
                  <a:txBody>
                    <a:bodyPr/>
                    <a:lstStyle/>
                    <a:p>
                      <a:pPr algn="ctr"/>
                      <a:r>
                        <a:rPr kumimoji="1" lang="ja-JP" altLang="en-US" dirty="0"/>
                        <a:t>８位</a:t>
                      </a:r>
                    </a:p>
                  </a:txBody>
                  <a:tcPr anchor="ctr"/>
                </a:tc>
                <a:tc>
                  <a:txBody>
                    <a:bodyPr/>
                    <a:lstStyle/>
                    <a:p>
                      <a:pPr algn="ctr"/>
                      <a:r>
                        <a:rPr kumimoji="1" lang="ja-JP" altLang="en-US" dirty="0"/>
                        <a:t>９位</a:t>
                      </a:r>
                    </a:p>
                  </a:txBody>
                  <a:tcPr anchor="ctr"/>
                </a:tc>
                <a:tc>
                  <a:txBody>
                    <a:bodyPr/>
                    <a:lstStyle/>
                    <a:p>
                      <a:pPr algn="ctr"/>
                      <a:r>
                        <a:rPr kumimoji="1" lang="ja-JP" altLang="en-US" dirty="0"/>
                        <a:t>１０位</a:t>
                      </a:r>
                    </a:p>
                  </a:txBody>
                  <a:tcPr anchor="ctr"/>
                </a:tc>
                <a:tc>
                  <a:txBody>
                    <a:bodyPr/>
                    <a:lstStyle/>
                    <a:p>
                      <a:pPr algn="ctr"/>
                      <a:r>
                        <a:rPr kumimoji="1" lang="ja-JP" altLang="en-US" dirty="0"/>
                        <a:t>１１位</a:t>
                      </a:r>
                    </a:p>
                  </a:txBody>
                  <a:tcPr anchor="ctr"/>
                </a:tc>
                <a:tc>
                  <a:txBody>
                    <a:bodyPr/>
                    <a:lstStyle/>
                    <a:p>
                      <a:pPr algn="ctr"/>
                      <a:r>
                        <a:rPr kumimoji="1" lang="ja-JP" altLang="en-US" dirty="0"/>
                        <a:t>１２位</a:t>
                      </a:r>
                    </a:p>
                  </a:txBody>
                  <a:tcPr anchor="ctr"/>
                </a:tc>
                <a:extLst>
                  <a:ext uri="{0D108BD9-81ED-4DB2-BD59-A6C34878D82A}">
                    <a16:rowId xmlns:a16="http://schemas.microsoft.com/office/drawing/2014/main" val="3882446117"/>
                  </a:ext>
                </a:extLst>
              </a:tr>
              <a:tr h="586782">
                <a:tc>
                  <a:txBody>
                    <a:bodyPr/>
                    <a:lstStyle/>
                    <a:p>
                      <a:pPr algn="ctr"/>
                      <a:r>
                        <a:rPr kumimoji="1" lang="ja-JP" altLang="en-US" b="1" dirty="0"/>
                        <a:t>クラブ名</a:t>
                      </a:r>
                    </a:p>
                  </a:txBody>
                  <a:tcPr anchor="ctr"/>
                </a:tc>
                <a:tc>
                  <a:txBody>
                    <a:bodyPr/>
                    <a:lstStyle/>
                    <a:p>
                      <a:pPr algn="ctr"/>
                      <a:r>
                        <a:rPr kumimoji="1" lang="ja-JP" altLang="en-US" b="1" dirty="0"/>
                        <a:t>札幌西</a:t>
                      </a:r>
                    </a:p>
                  </a:txBody>
                  <a:tcPr anchor="ctr"/>
                </a:tc>
                <a:tc>
                  <a:txBody>
                    <a:bodyPr/>
                    <a:lstStyle/>
                    <a:p>
                      <a:pPr algn="ctr"/>
                      <a:r>
                        <a:rPr kumimoji="1" lang="ja-JP" altLang="en-US" b="1" dirty="0"/>
                        <a:t>札幌西北</a:t>
                      </a:r>
                    </a:p>
                  </a:txBody>
                  <a:tcPr anchor="ctr"/>
                </a:tc>
                <a:tc>
                  <a:txBody>
                    <a:bodyPr/>
                    <a:lstStyle/>
                    <a:p>
                      <a:pPr algn="ctr"/>
                      <a:r>
                        <a:rPr kumimoji="1" lang="ja-JP" altLang="en-US" b="1" dirty="0"/>
                        <a:t>砂川</a:t>
                      </a:r>
                    </a:p>
                  </a:txBody>
                  <a:tcPr anchor="ctr"/>
                </a:tc>
                <a:tc>
                  <a:txBody>
                    <a:bodyPr/>
                    <a:lstStyle/>
                    <a:p>
                      <a:pPr algn="ctr"/>
                      <a:r>
                        <a:rPr kumimoji="1" lang="ja-JP" altLang="en-US" b="1" dirty="0"/>
                        <a:t>留萌</a:t>
                      </a:r>
                    </a:p>
                  </a:txBody>
                  <a:tcPr anchor="ctr"/>
                </a:tc>
                <a:tc>
                  <a:txBody>
                    <a:bodyPr/>
                    <a:lstStyle/>
                    <a:p>
                      <a:pPr algn="ctr"/>
                      <a:r>
                        <a:rPr kumimoji="1" lang="ja-JP" altLang="en-US" b="1" dirty="0"/>
                        <a:t>札幌北</a:t>
                      </a:r>
                    </a:p>
                  </a:txBody>
                  <a:tcPr anchor="ctr"/>
                </a:tc>
                <a:tc>
                  <a:txBody>
                    <a:bodyPr/>
                    <a:lstStyle/>
                    <a:p>
                      <a:pPr algn="ctr"/>
                      <a:r>
                        <a:rPr kumimoji="1" lang="ja-JP" altLang="en-US" b="1" dirty="0"/>
                        <a:t>長沼</a:t>
                      </a:r>
                    </a:p>
                  </a:txBody>
                  <a:tcPr anchor="ctr"/>
                </a:tc>
                <a:tc>
                  <a:txBody>
                    <a:bodyPr/>
                    <a:lstStyle/>
                    <a:p>
                      <a:pPr algn="ctr"/>
                      <a:r>
                        <a:rPr kumimoji="1" lang="ja-JP" altLang="en-US" b="1" dirty="0"/>
                        <a:t>倶知安</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t>千歳セントラル</a:t>
                      </a:r>
                    </a:p>
                  </a:txBody>
                  <a:tcPr anchor="ctr"/>
                </a:tc>
                <a:tc>
                  <a:txBody>
                    <a:bodyPr/>
                    <a:lstStyle/>
                    <a:p>
                      <a:pPr algn="ctr"/>
                      <a:r>
                        <a:rPr kumimoji="1" lang="ja-JP" altLang="en-US" b="1" dirty="0"/>
                        <a:t>江差</a:t>
                      </a:r>
                    </a:p>
                  </a:txBody>
                  <a:tcPr anchor="ctr"/>
                </a:tc>
                <a:extLst>
                  <a:ext uri="{0D108BD9-81ED-4DB2-BD59-A6C34878D82A}">
                    <a16:rowId xmlns:a16="http://schemas.microsoft.com/office/drawing/2014/main" val="1604222648"/>
                  </a:ext>
                </a:extLst>
              </a:tr>
              <a:tr h="586782">
                <a:tc>
                  <a:txBody>
                    <a:bodyPr/>
                    <a:lstStyle/>
                    <a:p>
                      <a:pPr algn="ctr"/>
                      <a:r>
                        <a:rPr kumimoji="1" lang="ja-JP" altLang="en-US" b="0" dirty="0"/>
                        <a:t>金額</a:t>
                      </a:r>
                    </a:p>
                  </a:txBody>
                  <a:tcPr anchor="ctr"/>
                </a:tc>
                <a:tc>
                  <a:txBody>
                    <a:bodyPr/>
                    <a:lstStyle/>
                    <a:p>
                      <a:pPr algn="ctr"/>
                      <a:r>
                        <a:rPr kumimoji="1" lang="en-US" altLang="ja-JP" b="0" dirty="0"/>
                        <a:t>2,156,462</a:t>
                      </a:r>
                      <a:endParaRPr kumimoji="1" lang="ja-JP" altLang="en-US" b="0" dirty="0"/>
                    </a:p>
                  </a:txBody>
                  <a:tcPr anchor="ctr"/>
                </a:tc>
                <a:tc>
                  <a:txBody>
                    <a:bodyPr/>
                    <a:lstStyle/>
                    <a:p>
                      <a:pPr algn="ctr"/>
                      <a:r>
                        <a:rPr kumimoji="1" lang="en-US" altLang="ja-JP" b="0" dirty="0"/>
                        <a:t>1,995,043</a:t>
                      </a:r>
                      <a:endParaRPr kumimoji="1" lang="ja-JP" altLang="en-US" b="0" dirty="0"/>
                    </a:p>
                  </a:txBody>
                  <a:tcPr anchor="ctr"/>
                </a:tc>
                <a:tc>
                  <a:txBody>
                    <a:bodyPr/>
                    <a:lstStyle/>
                    <a:p>
                      <a:pPr algn="ctr"/>
                      <a:r>
                        <a:rPr kumimoji="1" lang="en-US" altLang="ja-JP" b="0" dirty="0"/>
                        <a:t>1,655,167</a:t>
                      </a:r>
                      <a:endParaRPr kumimoji="1" lang="ja-JP" altLang="en-US" b="0" dirty="0"/>
                    </a:p>
                  </a:txBody>
                  <a:tcPr anchor="ctr"/>
                </a:tc>
                <a:tc>
                  <a:txBody>
                    <a:bodyPr/>
                    <a:lstStyle/>
                    <a:p>
                      <a:pPr algn="ctr"/>
                      <a:r>
                        <a:rPr kumimoji="1" lang="en-US" altLang="ja-JP" b="0" dirty="0"/>
                        <a:t>460,937</a:t>
                      </a:r>
                      <a:endParaRPr kumimoji="1" lang="ja-JP" altLang="en-US" b="0" dirty="0"/>
                    </a:p>
                  </a:txBody>
                  <a:tcPr anchor="ctr"/>
                </a:tc>
                <a:tc>
                  <a:txBody>
                    <a:bodyPr/>
                    <a:lstStyle/>
                    <a:p>
                      <a:pPr algn="ctr"/>
                      <a:r>
                        <a:rPr kumimoji="1" lang="en-US" altLang="ja-JP" b="0" dirty="0"/>
                        <a:t>402,375</a:t>
                      </a:r>
                      <a:endParaRPr kumimoji="1" lang="ja-JP" altLang="en-US" b="0" dirty="0"/>
                    </a:p>
                  </a:txBody>
                  <a:tcPr anchor="ctr"/>
                </a:tc>
                <a:tc>
                  <a:txBody>
                    <a:bodyPr/>
                    <a:lstStyle/>
                    <a:p>
                      <a:pPr algn="ctr"/>
                      <a:r>
                        <a:rPr kumimoji="1" lang="en-US" altLang="ja-JP" b="0" dirty="0"/>
                        <a:t>376,854</a:t>
                      </a:r>
                      <a:endParaRPr kumimoji="1" lang="ja-JP" altLang="en-US"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dirty="0"/>
                        <a:t>150,091</a:t>
                      </a:r>
                      <a:endParaRPr kumimoji="1" lang="ja-JP" altLang="en-US" b="0" dirty="0"/>
                    </a:p>
                  </a:txBody>
                  <a:tcPr anchor="ctr"/>
                </a:tc>
                <a:tc>
                  <a:txBody>
                    <a:bodyPr/>
                    <a:lstStyle/>
                    <a:p>
                      <a:pPr algn="ctr"/>
                      <a:r>
                        <a:rPr kumimoji="1" lang="en-US" altLang="ja-JP" b="0" dirty="0"/>
                        <a:t>128,898</a:t>
                      </a:r>
                      <a:endParaRPr kumimoji="1" lang="ja-JP" altLang="en-US"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dirty="0"/>
                        <a:t>54,642</a:t>
                      </a:r>
                      <a:endParaRPr kumimoji="1" lang="ja-JP" altLang="en-US" b="0" dirty="0"/>
                    </a:p>
                  </a:txBody>
                  <a:tcPr anchor="ctr"/>
                </a:tc>
                <a:extLst>
                  <a:ext uri="{0D108BD9-81ED-4DB2-BD59-A6C34878D82A}">
                    <a16:rowId xmlns:a16="http://schemas.microsoft.com/office/drawing/2014/main" val="3125632039"/>
                  </a:ext>
                </a:extLst>
              </a:tr>
            </a:tbl>
          </a:graphicData>
        </a:graphic>
      </p:graphicFrame>
    </p:spTree>
    <p:extLst>
      <p:ext uri="{BB962C8B-B14F-4D97-AF65-F5344CB8AC3E}">
        <p14:creationId xmlns:p14="http://schemas.microsoft.com/office/powerpoint/2010/main" val="354579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4DFF8-8DF5-B95C-D95E-1B1CE2BD93A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C38373A4-D089-A1C8-D7F3-579A3C070CFC}"/>
              </a:ext>
            </a:extLst>
          </p:cNvPr>
          <p:cNvSpPr>
            <a:spLocks noGrp="1"/>
          </p:cNvSpPr>
          <p:nvPr>
            <p:ph type="title"/>
          </p:nvPr>
        </p:nvSpPr>
        <p:spPr>
          <a:xfrm>
            <a:off x="0" y="9867"/>
            <a:ext cx="12192000" cy="1240094"/>
          </a:xfrm>
          <a:solidFill>
            <a:srgbClr val="00B0F0"/>
          </a:solidFill>
        </p:spPr>
        <p:txBody>
          <a:bodyPr/>
          <a:lstStyle/>
          <a:p>
            <a:r>
              <a:rPr lang="ja-JP" altLang="en-US" dirty="0">
                <a:solidFill>
                  <a:schemeClr val="bg1"/>
                </a:solidFill>
              </a:rPr>
              <a:t>　　　　　</a:t>
            </a:r>
            <a:r>
              <a:rPr lang="ja-JP" altLang="en-US" b="1" dirty="0">
                <a:solidFill>
                  <a:schemeClr val="bg1"/>
                </a:solidFill>
              </a:rPr>
              <a:t>クラブカードの活用方法</a:t>
            </a:r>
          </a:p>
        </p:txBody>
      </p:sp>
      <p:pic>
        <p:nvPicPr>
          <p:cNvPr id="2" name="コンテンツ プレースホルダー 1">
            <a:extLst>
              <a:ext uri="{FF2B5EF4-FFF2-40B4-BE49-F238E27FC236}">
                <a16:creationId xmlns:a16="http://schemas.microsoft.com/office/drawing/2014/main" id="{A06AE942-45B5-7CB7-DEFE-3A2DEC775BC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7" name="Google Shape;166;p20">
            <a:extLst>
              <a:ext uri="{FF2B5EF4-FFF2-40B4-BE49-F238E27FC236}">
                <a16:creationId xmlns:a16="http://schemas.microsoft.com/office/drawing/2014/main" id="{8A97D155-4F6C-CC16-8B39-8D66D7F73768}"/>
              </a:ext>
            </a:extLst>
          </p:cNvPr>
          <p:cNvPicPr preferRelativeResize="0"/>
          <p:nvPr/>
        </p:nvPicPr>
        <p:blipFill>
          <a:blip r:embed="rId4">
            <a:alphaModFix/>
          </a:blip>
          <a:stretch>
            <a:fillRect/>
          </a:stretch>
        </p:blipFill>
        <p:spPr>
          <a:xfrm>
            <a:off x="4004841" y="1620457"/>
            <a:ext cx="3819645" cy="4201610"/>
          </a:xfrm>
          <a:prstGeom prst="rect">
            <a:avLst/>
          </a:prstGeom>
          <a:noFill/>
          <a:ln>
            <a:noFill/>
          </a:ln>
        </p:spPr>
      </p:pic>
      <p:pic>
        <p:nvPicPr>
          <p:cNvPr id="8" name="Google Shape;167;p20">
            <a:extLst>
              <a:ext uri="{FF2B5EF4-FFF2-40B4-BE49-F238E27FC236}">
                <a16:creationId xmlns:a16="http://schemas.microsoft.com/office/drawing/2014/main" id="{98FDC69C-A868-B58F-82DA-12E56BE5A24E}"/>
              </a:ext>
            </a:extLst>
          </p:cNvPr>
          <p:cNvPicPr preferRelativeResize="0"/>
          <p:nvPr/>
        </p:nvPicPr>
        <p:blipFill>
          <a:blip r:embed="rId5">
            <a:alphaModFix/>
          </a:blip>
          <a:stretch>
            <a:fillRect/>
          </a:stretch>
        </p:blipFill>
        <p:spPr>
          <a:xfrm>
            <a:off x="4775619" y="2395415"/>
            <a:ext cx="1107350" cy="800100"/>
          </a:xfrm>
          <a:prstGeom prst="rect">
            <a:avLst/>
          </a:prstGeom>
          <a:noFill/>
          <a:ln>
            <a:noFill/>
          </a:ln>
        </p:spPr>
      </p:pic>
      <p:pic>
        <p:nvPicPr>
          <p:cNvPr id="9" name="Google Shape;168;p20">
            <a:extLst>
              <a:ext uri="{FF2B5EF4-FFF2-40B4-BE49-F238E27FC236}">
                <a16:creationId xmlns:a16="http://schemas.microsoft.com/office/drawing/2014/main" id="{1727911E-AA09-87B6-390B-402BA0C4D210}"/>
              </a:ext>
            </a:extLst>
          </p:cNvPr>
          <p:cNvPicPr preferRelativeResize="0"/>
          <p:nvPr/>
        </p:nvPicPr>
        <p:blipFill>
          <a:blip r:embed="rId6">
            <a:alphaModFix/>
          </a:blip>
          <a:stretch>
            <a:fillRect/>
          </a:stretch>
        </p:blipFill>
        <p:spPr>
          <a:xfrm>
            <a:off x="6332276" y="2314103"/>
            <a:ext cx="1016480" cy="1114897"/>
          </a:xfrm>
          <a:prstGeom prst="rect">
            <a:avLst/>
          </a:prstGeom>
          <a:noFill/>
          <a:ln>
            <a:noFill/>
          </a:ln>
        </p:spPr>
      </p:pic>
      <p:pic>
        <p:nvPicPr>
          <p:cNvPr id="10" name="Google Shape;169;p20">
            <a:extLst>
              <a:ext uri="{FF2B5EF4-FFF2-40B4-BE49-F238E27FC236}">
                <a16:creationId xmlns:a16="http://schemas.microsoft.com/office/drawing/2014/main" id="{B968C283-A9D8-DABD-8841-591DD92F62CC}"/>
              </a:ext>
            </a:extLst>
          </p:cNvPr>
          <p:cNvPicPr preferRelativeResize="0"/>
          <p:nvPr/>
        </p:nvPicPr>
        <p:blipFill>
          <a:blip r:embed="rId7">
            <a:alphaModFix/>
          </a:blip>
          <a:stretch>
            <a:fillRect/>
          </a:stretch>
        </p:blipFill>
        <p:spPr>
          <a:xfrm>
            <a:off x="1853968" y="1353912"/>
            <a:ext cx="1952193" cy="1072801"/>
          </a:xfrm>
          <a:prstGeom prst="rect">
            <a:avLst/>
          </a:prstGeom>
          <a:noFill/>
          <a:ln>
            <a:noFill/>
          </a:ln>
        </p:spPr>
      </p:pic>
      <p:pic>
        <p:nvPicPr>
          <p:cNvPr id="11" name="Google Shape;170;p20">
            <a:extLst>
              <a:ext uri="{FF2B5EF4-FFF2-40B4-BE49-F238E27FC236}">
                <a16:creationId xmlns:a16="http://schemas.microsoft.com/office/drawing/2014/main" id="{DF679A9F-6513-ABDA-A2CB-25D5618DAE62}"/>
              </a:ext>
            </a:extLst>
          </p:cNvPr>
          <p:cNvPicPr preferRelativeResize="0"/>
          <p:nvPr/>
        </p:nvPicPr>
        <p:blipFill>
          <a:blip r:embed="rId8">
            <a:alphaModFix/>
          </a:blip>
          <a:stretch>
            <a:fillRect/>
          </a:stretch>
        </p:blipFill>
        <p:spPr>
          <a:xfrm>
            <a:off x="1881930" y="2435103"/>
            <a:ext cx="1925735" cy="1232191"/>
          </a:xfrm>
          <a:prstGeom prst="rect">
            <a:avLst/>
          </a:prstGeom>
          <a:noFill/>
          <a:ln>
            <a:noFill/>
          </a:ln>
        </p:spPr>
      </p:pic>
      <p:pic>
        <p:nvPicPr>
          <p:cNvPr id="12" name="Google Shape;171;p20">
            <a:extLst>
              <a:ext uri="{FF2B5EF4-FFF2-40B4-BE49-F238E27FC236}">
                <a16:creationId xmlns:a16="http://schemas.microsoft.com/office/drawing/2014/main" id="{9D1B0FDA-A175-64A8-5A78-8FED896DC239}"/>
              </a:ext>
            </a:extLst>
          </p:cNvPr>
          <p:cNvPicPr preferRelativeResize="0"/>
          <p:nvPr/>
        </p:nvPicPr>
        <p:blipFill>
          <a:blip r:embed="rId9">
            <a:alphaModFix/>
          </a:blip>
          <a:stretch>
            <a:fillRect/>
          </a:stretch>
        </p:blipFill>
        <p:spPr>
          <a:xfrm>
            <a:off x="1894143" y="3643525"/>
            <a:ext cx="1952193" cy="1019950"/>
          </a:xfrm>
          <a:prstGeom prst="rect">
            <a:avLst/>
          </a:prstGeom>
          <a:noFill/>
          <a:ln>
            <a:noFill/>
          </a:ln>
        </p:spPr>
      </p:pic>
      <p:pic>
        <p:nvPicPr>
          <p:cNvPr id="13" name="Google Shape;172;p20">
            <a:extLst>
              <a:ext uri="{FF2B5EF4-FFF2-40B4-BE49-F238E27FC236}">
                <a16:creationId xmlns:a16="http://schemas.microsoft.com/office/drawing/2014/main" id="{23241DB3-F35E-F50C-8E0C-9DA855C8B49F}"/>
              </a:ext>
            </a:extLst>
          </p:cNvPr>
          <p:cNvPicPr preferRelativeResize="0"/>
          <p:nvPr/>
        </p:nvPicPr>
        <p:blipFill>
          <a:blip r:embed="rId10">
            <a:alphaModFix/>
          </a:blip>
          <a:stretch>
            <a:fillRect/>
          </a:stretch>
        </p:blipFill>
        <p:spPr>
          <a:xfrm>
            <a:off x="1907097" y="4698289"/>
            <a:ext cx="1934124" cy="1019950"/>
          </a:xfrm>
          <a:prstGeom prst="rect">
            <a:avLst/>
          </a:prstGeom>
          <a:noFill/>
          <a:ln>
            <a:noFill/>
          </a:ln>
        </p:spPr>
      </p:pic>
      <p:pic>
        <p:nvPicPr>
          <p:cNvPr id="14" name="Google Shape;173;p20">
            <a:extLst>
              <a:ext uri="{FF2B5EF4-FFF2-40B4-BE49-F238E27FC236}">
                <a16:creationId xmlns:a16="http://schemas.microsoft.com/office/drawing/2014/main" id="{EE2D097C-DE12-7C43-9C4A-77F9AA42286D}"/>
              </a:ext>
            </a:extLst>
          </p:cNvPr>
          <p:cNvPicPr preferRelativeResize="0"/>
          <p:nvPr/>
        </p:nvPicPr>
        <p:blipFill>
          <a:blip r:embed="rId11">
            <a:alphaModFix/>
          </a:blip>
          <a:stretch>
            <a:fillRect/>
          </a:stretch>
        </p:blipFill>
        <p:spPr>
          <a:xfrm>
            <a:off x="8058669" y="1308879"/>
            <a:ext cx="1882285" cy="1101057"/>
          </a:xfrm>
          <a:prstGeom prst="rect">
            <a:avLst/>
          </a:prstGeom>
          <a:noFill/>
          <a:ln>
            <a:noFill/>
          </a:ln>
        </p:spPr>
      </p:pic>
      <p:pic>
        <p:nvPicPr>
          <p:cNvPr id="15" name="Google Shape;174;p20">
            <a:extLst>
              <a:ext uri="{FF2B5EF4-FFF2-40B4-BE49-F238E27FC236}">
                <a16:creationId xmlns:a16="http://schemas.microsoft.com/office/drawing/2014/main" id="{321AF9BC-65D9-89F3-D1DE-472DCBF1E2F3}"/>
              </a:ext>
            </a:extLst>
          </p:cNvPr>
          <p:cNvPicPr preferRelativeResize="0"/>
          <p:nvPr/>
        </p:nvPicPr>
        <p:blipFill>
          <a:blip r:embed="rId12">
            <a:alphaModFix/>
          </a:blip>
          <a:stretch>
            <a:fillRect/>
          </a:stretch>
        </p:blipFill>
        <p:spPr>
          <a:xfrm>
            <a:off x="8081503" y="2444110"/>
            <a:ext cx="1884618" cy="1070157"/>
          </a:xfrm>
          <a:prstGeom prst="rect">
            <a:avLst/>
          </a:prstGeom>
          <a:noFill/>
          <a:ln>
            <a:noFill/>
          </a:ln>
        </p:spPr>
      </p:pic>
      <p:pic>
        <p:nvPicPr>
          <p:cNvPr id="16" name="Google Shape;175;p20">
            <a:extLst>
              <a:ext uri="{FF2B5EF4-FFF2-40B4-BE49-F238E27FC236}">
                <a16:creationId xmlns:a16="http://schemas.microsoft.com/office/drawing/2014/main" id="{DF504F2A-473A-8CCC-A62E-79109457CFF4}"/>
              </a:ext>
            </a:extLst>
          </p:cNvPr>
          <p:cNvPicPr preferRelativeResize="0"/>
          <p:nvPr/>
        </p:nvPicPr>
        <p:blipFill>
          <a:blip r:embed="rId13">
            <a:alphaModFix/>
          </a:blip>
          <a:stretch>
            <a:fillRect/>
          </a:stretch>
        </p:blipFill>
        <p:spPr>
          <a:xfrm>
            <a:off x="8090346" y="3539434"/>
            <a:ext cx="1858998" cy="1070157"/>
          </a:xfrm>
          <a:prstGeom prst="rect">
            <a:avLst/>
          </a:prstGeom>
          <a:noFill/>
          <a:ln>
            <a:noFill/>
          </a:ln>
        </p:spPr>
      </p:pic>
      <p:pic>
        <p:nvPicPr>
          <p:cNvPr id="17" name="Google Shape;176;p20">
            <a:extLst>
              <a:ext uri="{FF2B5EF4-FFF2-40B4-BE49-F238E27FC236}">
                <a16:creationId xmlns:a16="http://schemas.microsoft.com/office/drawing/2014/main" id="{4E9A97F3-F3D4-5D2B-27AE-E3A5A2B50471}"/>
              </a:ext>
            </a:extLst>
          </p:cNvPr>
          <p:cNvPicPr preferRelativeResize="0"/>
          <p:nvPr/>
        </p:nvPicPr>
        <p:blipFill>
          <a:blip r:embed="rId14">
            <a:alphaModFix/>
          </a:blip>
          <a:stretch>
            <a:fillRect/>
          </a:stretch>
        </p:blipFill>
        <p:spPr>
          <a:xfrm>
            <a:off x="8089414" y="4563610"/>
            <a:ext cx="1876707" cy="1140903"/>
          </a:xfrm>
          <a:prstGeom prst="rect">
            <a:avLst/>
          </a:prstGeom>
          <a:noFill/>
          <a:ln>
            <a:noFill/>
          </a:ln>
        </p:spPr>
      </p:pic>
    </p:spTree>
    <p:extLst>
      <p:ext uri="{BB962C8B-B14F-4D97-AF65-F5344CB8AC3E}">
        <p14:creationId xmlns:p14="http://schemas.microsoft.com/office/powerpoint/2010/main" val="1175860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875CC-0B86-0FB6-F7A8-47E2FD22257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0D6718BD-4280-5B30-5156-F461D262F0D6}"/>
              </a:ext>
            </a:extLst>
          </p:cNvPr>
          <p:cNvSpPr>
            <a:spLocks noGrp="1"/>
          </p:cNvSpPr>
          <p:nvPr>
            <p:ph type="title"/>
          </p:nvPr>
        </p:nvSpPr>
        <p:spPr>
          <a:xfrm>
            <a:off x="0" y="18256"/>
            <a:ext cx="12192000" cy="1240094"/>
          </a:xfrm>
          <a:solidFill>
            <a:srgbClr val="00B0F0"/>
          </a:solidFill>
        </p:spPr>
        <p:txBody>
          <a:bodyPr>
            <a:normAutofit/>
          </a:bodyPr>
          <a:lstStyle/>
          <a:p>
            <a:r>
              <a:rPr lang="ja-JP" altLang="en-US" dirty="0">
                <a:solidFill>
                  <a:schemeClr val="bg1"/>
                </a:solidFill>
              </a:rPr>
              <a:t>　　</a:t>
            </a:r>
            <a:r>
              <a:rPr lang="ja-JP" altLang="en-US" b="1" dirty="0">
                <a:solidFill>
                  <a:schemeClr val="bg1"/>
                </a:solidFill>
              </a:rPr>
              <a:t>ロータリーカードで人頭分担金を支払ったら？</a:t>
            </a:r>
          </a:p>
        </p:txBody>
      </p:sp>
      <p:pic>
        <p:nvPicPr>
          <p:cNvPr id="2" name="コンテンツ プレースホルダー 1">
            <a:extLst>
              <a:ext uri="{FF2B5EF4-FFF2-40B4-BE49-F238E27FC236}">
                <a16:creationId xmlns:a16="http://schemas.microsoft.com/office/drawing/2014/main" id="{F21E9A2E-A42D-A190-E313-BC75FD03D8F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7" name="Google Shape;190;p21">
            <a:extLst>
              <a:ext uri="{FF2B5EF4-FFF2-40B4-BE49-F238E27FC236}">
                <a16:creationId xmlns:a16="http://schemas.microsoft.com/office/drawing/2014/main" id="{3427DF91-EA43-0627-296A-D0D94FD5D314}"/>
              </a:ext>
            </a:extLst>
          </p:cNvPr>
          <p:cNvSpPr txBox="1"/>
          <p:nvPr/>
        </p:nvSpPr>
        <p:spPr>
          <a:xfrm>
            <a:off x="1317072" y="1690349"/>
            <a:ext cx="10293291" cy="352862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2700" b="1" dirty="0">
                <a:solidFill>
                  <a:schemeClr val="dk1"/>
                </a:solidFill>
              </a:rPr>
              <a:t>202</a:t>
            </a:r>
            <a:r>
              <a:rPr lang="en-US" altLang="ja-JP" sz="2700" b="1" dirty="0">
                <a:solidFill>
                  <a:schemeClr val="dk1"/>
                </a:solidFill>
              </a:rPr>
              <a:t>5</a:t>
            </a:r>
            <a:r>
              <a:rPr lang="ja" sz="2700" b="1" dirty="0">
                <a:solidFill>
                  <a:schemeClr val="dk1"/>
                </a:solidFill>
              </a:rPr>
              <a:t>-2</a:t>
            </a:r>
            <a:r>
              <a:rPr lang="en-US" altLang="ja-JP" sz="2700" b="1" dirty="0">
                <a:solidFill>
                  <a:schemeClr val="dk1"/>
                </a:solidFill>
              </a:rPr>
              <a:t>6</a:t>
            </a:r>
            <a:r>
              <a:rPr lang="ja" sz="2700" b="1" dirty="0">
                <a:solidFill>
                  <a:schemeClr val="dk1"/>
                </a:solidFill>
              </a:rPr>
              <a:t>年度人頭分担金年間　</a:t>
            </a:r>
            <a:r>
              <a:rPr lang="en-US" altLang="ja-JP" sz="2700" b="1" dirty="0">
                <a:solidFill>
                  <a:schemeClr val="dk1"/>
                </a:solidFill>
              </a:rPr>
              <a:t>82</a:t>
            </a:r>
            <a:r>
              <a:rPr lang="ja" sz="2700" b="1" dirty="0">
                <a:solidFill>
                  <a:schemeClr val="dk1"/>
                </a:solidFill>
              </a:rPr>
              <a:t>ドル</a:t>
            </a:r>
            <a:r>
              <a:rPr lang="en-US" altLang="ja" sz="2700" b="1" dirty="0">
                <a:solidFill>
                  <a:schemeClr val="dk1"/>
                </a:solidFill>
              </a:rPr>
              <a:t>  </a:t>
            </a:r>
            <a:r>
              <a:rPr lang="ja" sz="2700" b="1" dirty="0">
                <a:solidFill>
                  <a:schemeClr val="dk1"/>
                </a:solidFill>
              </a:rPr>
              <a:t>・・・・①</a:t>
            </a:r>
            <a:endParaRPr sz="2700" b="1" dirty="0">
              <a:solidFill>
                <a:schemeClr val="dk1"/>
              </a:solidFill>
            </a:endParaRPr>
          </a:p>
          <a:p>
            <a:pPr marL="0" lvl="0" indent="0" algn="l" rtl="0">
              <a:lnSpc>
                <a:spcPct val="115000"/>
              </a:lnSpc>
              <a:spcBef>
                <a:spcPts val="0"/>
              </a:spcBef>
              <a:spcAft>
                <a:spcPts val="0"/>
              </a:spcAft>
              <a:buNone/>
            </a:pPr>
            <a:r>
              <a:rPr lang="ja" sz="2700" b="1" dirty="0">
                <a:solidFill>
                  <a:schemeClr val="dk1"/>
                </a:solidFill>
              </a:rPr>
              <a:t>202</a:t>
            </a:r>
            <a:r>
              <a:rPr lang="en-US" altLang="ja-JP" sz="2700" b="1" dirty="0">
                <a:solidFill>
                  <a:schemeClr val="dk1"/>
                </a:solidFill>
              </a:rPr>
              <a:t>5</a:t>
            </a:r>
            <a:r>
              <a:rPr lang="ja" sz="2700" b="1" dirty="0">
                <a:solidFill>
                  <a:schemeClr val="dk1"/>
                </a:solidFill>
              </a:rPr>
              <a:t>年1月</a:t>
            </a:r>
            <a:r>
              <a:rPr lang="en-US" altLang="ja-JP" sz="2700" b="1" dirty="0">
                <a:solidFill>
                  <a:schemeClr val="dk1"/>
                </a:solidFill>
              </a:rPr>
              <a:t>22</a:t>
            </a:r>
            <a:r>
              <a:rPr lang="ja-JP" altLang="en-US" sz="2700" b="1" dirty="0">
                <a:solidFill>
                  <a:schemeClr val="dk1"/>
                </a:solidFill>
              </a:rPr>
              <a:t>日</a:t>
            </a:r>
            <a:r>
              <a:rPr lang="ja" sz="2700" b="1" dirty="0">
                <a:solidFill>
                  <a:schemeClr val="dk1"/>
                </a:solidFill>
              </a:rPr>
              <a:t>当地区会員数　2,</a:t>
            </a:r>
            <a:r>
              <a:rPr lang="en-US" altLang="ja-JP" sz="2700" b="1" dirty="0">
                <a:solidFill>
                  <a:schemeClr val="dk1"/>
                </a:solidFill>
              </a:rPr>
              <a:t>332</a:t>
            </a:r>
            <a:r>
              <a:rPr lang="ja" sz="2700" b="1" dirty="0">
                <a:solidFill>
                  <a:schemeClr val="dk1"/>
                </a:solidFill>
              </a:rPr>
              <a:t>人・・・・②</a:t>
            </a:r>
            <a:endParaRPr sz="2700" b="1" dirty="0">
              <a:solidFill>
                <a:schemeClr val="dk1"/>
              </a:solidFill>
            </a:endParaRPr>
          </a:p>
          <a:p>
            <a:pPr marL="0" lvl="0" indent="0" algn="l" rtl="0">
              <a:lnSpc>
                <a:spcPct val="115000"/>
              </a:lnSpc>
              <a:spcBef>
                <a:spcPts val="0"/>
              </a:spcBef>
              <a:spcAft>
                <a:spcPts val="0"/>
              </a:spcAft>
              <a:buNone/>
            </a:pPr>
            <a:r>
              <a:rPr lang="ja" sz="2700" b="1" dirty="0">
                <a:solidFill>
                  <a:schemeClr val="dk1"/>
                </a:solidFill>
              </a:rPr>
              <a:t>202</a:t>
            </a:r>
            <a:r>
              <a:rPr lang="en-US" altLang="ja-JP" sz="2700" b="1" dirty="0">
                <a:solidFill>
                  <a:schemeClr val="dk1"/>
                </a:solidFill>
              </a:rPr>
              <a:t>5</a:t>
            </a:r>
            <a:r>
              <a:rPr lang="ja" sz="2700" b="1" dirty="0">
                <a:solidFill>
                  <a:schemeClr val="dk1"/>
                </a:solidFill>
              </a:rPr>
              <a:t>年2月ロータリーレート　 1</a:t>
            </a:r>
            <a:r>
              <a:rPr lang="en-US" altLang="ja-JP" sz="2700" b="1" dirty="0">
                <a:solidFill>
                  <a:schemeClr val="dk1"/>
                </a:solidFill>
              </a:rPr>
              <a:t>54</a:t>
            </a:r>
            <a:r>
              <a:rPr lang="ja" sz="2700" b="1" dirty="0">
                <a:solidFill>
                  <a:schemeClr val="dk1"/>
                </a:solidFill>
              </a:rPr>
              <a:t>円</a:t>
            </a:r>
            <a:r>
              <a:rPr lang="ja-JP" altLang="en-US" sz="2700" b="1" dirty="0">
                <a:solidFill>
                  <a:schemeClr val="dk1"/>
                </a:solidFill>
              </a:rPr>
              <a:t>   </a:t>
            </a:r>
            <a:r>
              <a:rPr lang="ja" sz="2700" b="1" dirty="0">
                <a:solidFill>
                  <a:schemeClr val="dk1"/>
                </a:solidFill>
              </a:rPr>
              <a:t>・・・・③</a:t>
            </a:r>
            <a:endParaRPr sz="2700" b="1" dirty="0">
              <a:solidFill>
                <a:schemeClr val="dk1"/>
              </a:solidFill>
            </a:endParaRPr>
          </a:p>
          <a:p>
            <a:pPr marL="0" lvl="0" indent="0" algn="l" rtl="0">
              <a:lnSpc>
                <a:spcPct val="115000"/>
              </a:lnSpc>
              <a:spcBef>
                <a:spcPts val="0"/>
              </a:spcBef>
              <a:spcAft>
                <a:spcPts val="0"/>
              </a:spcAft>
              <a:buNone/>
            </a:pPr>
            <a:endParaRPr sz="2700" b="1" dirty="0">
              <a:solidFill>
                <a:schemeClr val="dk1"/>
              </a:solidFill>
            </a:endParaRPr>
          </a:p>
          <a:p>
            <a:pPr marL="0" lvl="0" indent="0" algn="l" rtl="0">
              <a:lnSpc>
                <a:spcPct val="115000"/>
              </a:lnSpc>
              <a:spcBef>
                <a:spcPts val="0"/>
              </a:spcBef>
              <a:spcAft>
                <a:spcPts val="0"/>
              </a:spcAft>
              <a:buNone/>
            </a:pPr>
            <a:r>
              <a:rPr lang="ja" sz="2700" b="1" dirty="0">
                <a:solidFill>
                  <a:schemeClr val="dk1"/>
                </a:solidFill>
              </a:rPr>
              <a:t>①</a:t>
            </a:r>
            <a:r>
              <a:rPr lang="en-US" altLang="ja" sz="2700" b="1" dirty="0">
                <a:solidFill>
                  <a:schemeClr val="dk1"/>
                </a:solidFill>
              </a:rPr>
              <a:t>82</a:t>
            </a:r>
            <a:r>
              <a:rPr lang="ja" sz="2700" b="1" dirty="0">
                <a:solidFill>
                  <a:schemeClr val="dk1"/>
                </a:solidFill>
              </a:rPr>
              <a:t>ドル×②2,</a:t>
            </a:r>
            <a:r>
              <a:rPr lang="en-US" altLang="ja" sz="2700" b="1" dirty="0">
                <a:solidFill>
                  <a:schemeClr val="dk1"/>
                </a:solidFill>
              </a:rPr>
              <a:t>332</a:t>
            </a:r>
            <a:r>
              <a:rPr lang="ja" sz="2700" b="1" dirty="0">
                <a:solidFill>
                  <a:schemeClr val="dk1"/>
                </a:solidFill>
              </a:rPr>
              <a:t>人×③1</a:t>
            </a:r>
            <a:r>
              <a:rPr lang="en-US" altLang="ja" sz="2700" b="1" dirty="0">
                <a:solidFill>
                  <a:schemeClr val="dk1"/>
                </a:solidFill>
              </a:rPr>
              <a:t>54</a:t>
            </a:r>
            <a:r>
              <a:rPr lang="ja" sz="2700" b="1" dirty="0">
                <a:solidFill>
                  <a:schemeClr val="dk1"/>
                </a:solidFill>
              </a:rPr>
              <a:t>円＝</a:t>
            </a:r>
            <a:r>
              <a:rPr lang="ja" sz="2700" b="1" dirty="0">
                <a:solidFill>
                  <a:srgbClr val="FF0000"/>
                </a:solidFill>
              </a:rPr>
              <a:t>2</a:t>
            </a:r>
            <a:r>
              <a:rPr lang="en-US" altLang="ja" sz="2700" b="1" dirty="0">
                <a:solidFill>
                  <a:srgbClr val="FF0000"/>
                </a:solidFill>
              </a:rPr>
              <a:t>9</a:t>
            </a:r>
            <a:r>
              <a:rPr lang="ja" sz="2700" b="1" dirty="0">
                <a:solidFill>
                  <a:srgbClr val="FF0000"/>
                </a:solidFill>
              </a:rPr>
              <a:t>,</a:t>
            </a:r>
            <a:r>
              <a:rPr lang="en-US" altLang="ja" sz="2700" b="1" dirty="0">
                <a:solidFill>
                  <a:srgbClr val="FF0000"/>
                </a:solidFill>
              </a:rPr>
              <a:t>448</a:t>
            </a:r>
            <a:r>
              <a:rPr lang="ja" sz="2700" b="1" dirty="0">
                <a:solidFill>
                  <a:srgbClr val="FF0000"/>
                </a:solidFill>
              </a:rPr>
              <a:t>,</a:t>
            </a:r>
            <a:r>
              <a:rPr lang="en-US" altLang="ja" sz="2700" b="1" dirty="0">
                <a:solidFill>
                  <a:srgbClr val="FF0000"/>
                </a:solidFill>
              </a:rPr>
              <a:t>496</a:t>
            </a:r>
            <a:r>
              <a:rPr lang="ja" sz="2700" b="1" dirty="0">
                <a:solidFill>
                  <a:srgbClr val="FF0000"/>
                </a:solidFill>
              </a:rPr>
              <a:t>円</a:t>
            </a:r>
            <a:endParaRPr sz="2700" b="1" dirty="0">
              <a:solidFill>
                <a:srgbClr val="FF0000"/>
              </a:solidFill>
            </a:endParaRPr>
          </a:p>
          <a:p>
            <a:pPr marL="0" lvl="0" indent="0" algn="l" rtl="0">
              <a:lnSpc>
                <a:spcPct val="115000"/>
              </a:lnSpc>
              <a:spcBef>
                <a:spcPts val="0"/>
              </a:spcBef>
              <a:spcAft>
                <a:spcPts val="0"/>
              </a:spcAft>
              <a:buNone/>
            </a:pPr>
            <a:r>
              <a:rPr lang="ja" sz="2700" b="1" dirty="0">
                <a:solidFill>
                  <a:schemeClr val="dk1"/>
                </a:solidFill>
              </a:rPr>
              <a:t>2</a:t>
            </a:r>
            <a:r>
              <a:rPr lang="en-US" altLang="ja" sz="2700" b="1" dirty="0">
                <a:solidFill>
                  <a:schemeClr val="dk1"/>
                </a:solidFill>
              </a:rPr>
              <a:t>9</a:t>
            </a:r>
            <a:r>
              <a:rPr lang="ja" sz="2700" b="1" dirty="0">
                <a:solidFill>
                  <a:schemeClr val="dk1"/>
                </a:solidFill>
              </a:rPr>
              <a:t>,</a:t>
            </a:r>
            <a:r>
              <a:rPr lang="en-US" altLang="ja" sz="2700" b="1" dirty="0">
                <a:solidFill>
                  <a:schemeClr val="dk1"/>
                </a:solidFill>
              </a:rPr>
              <a:t>448</a:t>
            </a:r>
            <a:r>
              <a:rPr lang="ja" sz="2700" b="1" dirty="0">
                <a:solidFill>
                  <a:schemeClr val="dk1"/>
                </a:solidFill>
              </a:rPr>
              <a:t>,</a:t>
            </a:r>
            <a:r>
              <a:rPr lang="en-US" altLang="ja" sz="2700" b="1" dirty="0">
                <a:solidFill>
                  <a:schemeClr val="dk1"/>
                </a:solidFill>
              </a:rPr>
              <a:t>496</a:t>
            </a:r>
            <a:r>
              <a:rPr lang="ja" sz="2700" b="1" dirty="0">
                <a:solidFill>
                  <a:schemeClr val="dk1"/>
                </a:solidFill>
              </a:rPr>
              <a:t>円×0.3％＝</a:t>
            </a:r>
            <a:r>
              <a:rPr lang="en-US" altLang="ja" sz="2700" b="1" dirty="0">
                <a:solidFill>
                  <a:srgbClr val="FF0000"/>
                </a:solidFill>
              </a:rPr>
              <a:t>88</a:t>
            </a:r>
            <a:r>
              <a:rPr lang="ja" sz="2700" b="1" dirty="0">
                <a:solidFill>
                  <a:srgbClr val="FF0000"/>
                </a:solidFill>
              </a:rPr>
              <a:t>,</a:t>
            </a:r>
            <a:r>
              <a:rPr lang="en-US" altLang="ja" sz="2700" b="1" dirty="0">
                <a:solidFill>
                  <a:srgbClr val="FF0000"/>
                </a:solidFill>
              </a:rPr>
              <a:t>345</a:t>
            </a:r>
            <a:r>
              <a:rPr lang="ja" sz="2700" b="1" dirty="0">
                <a:solidFill>
                  <a:srgbClr val="FF0000"/>
                </a:solidFill>
              </a:rPr>
              <a:t>円（寄付金額）</a:t>
            </a:r>
            <a:endParaRPr sz="2700" b="1" dirty="0">
              <a:solidFill>
                <a:srgbClr val="FF0000"/>
              </a:solidFill>
            </a:endParaRPr>
          </a:p>
          <a:p>
            <a:pPr marL="0" lvl="0" indent="0" algn="l" rtl="0">
              <a:spcBef>
                <a:spcPts val="0"/>
              </a:spcBef>
              <a:spcAft>
                <a:spcPts val="0"/>
              </a:spcAft>
              <a:buNone/>
            </a:pPr>
            <a:r>
              <a:rPr lang="en-US" altLang="ja" sz="3100" b="1" dirty="0">
                <a:solidFill>
                  <a:schemeClr val="dk1"/>
                </a:solidFill>
              </a:rPr>
              <a:t>88</a:t>
            </a:r>
            <a:r>
              <a:rPr lang="ja" sz="3100" b="1" dirty="0">
                <a:solidFill>
                  <a:schemeClr val="dk1"/>
                </a:solidFill>
              </a:rPr>
              <a:t>,</a:t>
            </a:r>
            <a:r>
              <a:rPr lang="en-US" altLang="ja" sz="3100" b="1" dirty="0">
                <a:solidFill>
                  <a:schemeClr val="dk1"/>
                </a:solidFill>
              </a:rPr>
              <a:t>345</a:t>
            </a:r>
            <a:r>
              <a:rPr lang="ja" sz="3100" b="1" dirty="0">
                <a:solidFill>
                  <a:schemeClr val="dk1"/>
                </a:solidFill>
              </a:rPr>
              <a:t>円÷63円＝</a:t>
            </a:r>
            <a:r>
              <a:rPr lang="ja" sz="3100" b="1" dirty="0">
                <a:solidFill>
                  <a:srgbClr val="FF0000"/>
                </a:solidFill>
              </a:rPr>
              <a:t>1,</a:t>
            </a:r>
            <a:r>
              <a:rPr lang="en-US" altLang="ja" sz="3100" b="1" dirty="0">
                <a:solidFill>
                  <a:srgbClr val="FF0000"/>
                </a:solidFill>
              </a:rPr>
              <a:t>402</a:t>
            </a:r>
            <a:r>
              <a:rPr lang="ja" sz="3100" b="1" dirty="0">
                <a:solidFill>
                  <a:srgbClr val="FF0000"/>
                </a:solidFill>
              </a:rPr>
              <a:t>人分のポリオワクチン費用</a:t>
            </a:r>
            <a:endParaRPr sz="500" dirty="0"/>
          </a:p>
        </p:txBody>
      </p:sp>
    </p:spTree>
    <p:extLst>
      <p:ext uri="{BB962C8B-B14F-4D97-AF65-F5344CB8AC3E}">
        <p14:creationId xmlns:p14="http://schemas.microsoft.com/office/powerpoint/2010/main" val="69941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fade">
                                      <p:cBhvr>
                                        <p:cTn id="12" dur="500"/>
                                        <p:tgtEl>
                                          <p:spTgt spid="7">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 calcmode="lin" valueType="num">
                                      <p:cBhvr additive="base">
                                        <p:cTn id="1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06E0D83-0EBD-5427-12FA-0975ACAD755B}"/>
              </a:ext>
            </a:extLst>
          </p:cNvPr>
          <p:cNvSpPr>
            <a:spLocks noGrp="1"/>
          </p:cNvSpPr>
          <p:nvPr>
            <p:ph type="title"/>
          </p:nvPr>
        </p:nvSpPr>
        <p:spPr>
          <a:xfrm>
            <a:off x="0" y="18256"/>
            <a:ext cx="12192000" cy="1240094"/>
          </a:xfrm>
          <a:solidFill>
            <a:srgbClr val="00B0F0"/>
          </a:solidFill>
        </p:spPr>
        <p:txBody>
          <a:bodyPr/>
          <a:lstStyle/>
          <a:p>
            <a:pPr algn="ctr"/>
            <a:r>
              <a:rPr lang="ja-JP" altLang="en-US" dirty="0">
                <a:solidFill>
                  <a:schemeClr val="bg1"/>
                </a:solidFill>
              </a:rPr>
              <a:t>ポリオとは？</a:t>
            </a:r>
          </a:p>
        </p:txBody>
      </p:sp>
      <p:pic>
        <p:nvPicPr>
          <p:cNvPr id="2" name="コンテンツ プレースホルダー 1">
            <a:extLst>
              <a:ext uri="{FF2B5EF4-FFF2-40B4-BE49-F238E27FC236}">
                <a16:creationId xmlns:a16="http://schemas.microsoft.com/office/drawing/2014/main" id="{83D3B30A-0128-DD86-A694-C16C24469C6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5" name="図 4">
            <a:extLst>
              <a:ext uri="{FF2B5EF4-FFF2-40B4-BE49-F238E27FC236}">
                <a16:creationId xmlns:a16="http://schemas.microsoft.com/office/drawing/2014/main" id="{3C486D8F-7932-4EAB-208D-29D074076104}"/>
              </a:ext>
            </a:extLst>
          </p:cNvPr>
          <p:cNvPicPr>
            <a:picLocks noChangeAspect="1"/>
          </p:cNvPicPr>
          <p:nvPr/>
        </p:nvPicPr>
        <p:blipFill>
          <a:blip r:embed="rId4"/>
          <a:stretch>
            <a:fillRect/>
          </a:stretch>
        </p:blipFill>
        <p:spPr>
          <a:xfrm>
            <a:off x="2850087" y="1729442"/>
            <a:ext cx="6491826" cy="4294167"/>
          </a:xfrm>
          <a:prstGeom prst="rect">
            <a:avLst/>
          </a:prstGeom>
        </p:spPr>
      </p:pic>
      <p:sp>
        <p:nvSpPr>
          <p:cNvPr id="7" name="テキスト ボックス 2">
            <a:extLst>
              <a:ext uri="{FF2B5EF4-FFF2-40B4-BE49-F238E27FC236}">
                <a16:creationId xmlns:a16="http://schemas.microsoft.com/office/drawing/2014/main" id="{F653C28D-9484-B7AF-1BE1-71067B80C314}"/>
              </a:ext>
            </a:extLst>
          </p:cNvPr>
          <p:cNvSpPr txBox="1"/>
          <p:nvPr/>
        </p:nvSpPr>
        <p:spPr>
          <a:xfrm>
            <a:off x="3856511" y="6070754"/>
            <a:ext cx="4572948" cy="523220"/>
          </a:xfrm>
          <a:prstGeom prst="rect">
            <a:avLst/>
          </a:prstGeom>
          <a:noFill/>
        </p:spPr>
        <p:txBody>
          <a:bodyPr wrap="square">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tx1"/>
                </a:solidFill>
                <a:effectLst/>
                <a:latin typeface="+mn-ea"/>
                <a:ea typeface="+mn-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ja-JP" altLang="en-US" sz="2800" b="1" dirty="0"/>
              <a:t>ポリオに感染した子供たち</a:t>
            </a:r>
          </a:p>
        </p:txBody>
      </p:sp>
    </p:spTree>
    <p:extLst>
      <p:ext uri="{BB962C8B-B14F-4D97-AF65-F5344CB8AC3E}">
        <p14:creationId xmlns:p14="http://schemas.microsoft.com/office/powerpoint/2010/main" val="3656791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32;p24">
            <a:extLst>
              <a:ext uri="{FF2B5EF4-FFF2-40B4-BE49-F238E27FC236}">
                <a16:creationId xmlns:a16="http://schemas.microsoft.com/office/drawing/2014/main" id="{14587B3F-F0F7-EA83-503D-D3EF7F266013}"/>
              </a:ext>
            </a:extLst>
          </p:cNvPr>
          <p:cNvPicPr preferRelativeResize="0"/>
          <p:nvPr/>
        </p:nvPicPr>
        <p:blipFill>
          <a:blip r:embed="rId3">
            <a:alphaModFix/>
          </a:blip>
          <a:stretch>
            <a:fillRect/>
          </a:stretch>
        </p:blipFill>
        <p:spPr>
          <a:xfrm>
            <a:off x="1714188" y="1510018"/>
            <a:ext cx="8797217" cy="4790114"/>
          </a:xfrm>
          <a:prstGeom prst="rect">
            <a:avLst/>
          </a:prstGeom>
          <a:noFill/>
          <a:ln>
            <a:noFill/>
          </a:ln>
        </p:spPr>
      </p:pic>
      <p:pic>
        <p:nvPicPr>
          <p:cNvPr id="3" name="コンテンツ プレースホルダー 1">
            <a:extLst>
              <a:ext uri="{FF2B5EF4-FFF2-40B4-BE49-F238E27FC236}">
                <a16:creationId xmlns:a16="http://schemas.microsoft.com/office/drawing/2014/main" id="{C5030791-2B04-D4B1-5DCD-531E04407D54}"/>
              </a:ext>
            </a:extLst>
          </p:cNvPr>
          <p:cNvPicPr>
            <a:picLocks noChangeAspect="1"/>
          </p:cNvPicPr>
          <p:nvPr/>
        </p:nvPicPr>
        <p:blipFill>
          <a:blip r:embed="rId4">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タイトル 2">
            <a:extLst>
              <a:ext uri="{FF2B5EF4-FFF2-40B4-BE49-F238E27FC236}">
                <a16:creationId xmlns:a16="http://schemas.microsoft.com/office/drawing/2014/main" id="{E85C0E6C-9AE3-7954-4C1B-2EDADF2B4DA6}"/>
              </a:ext>
            </a:extLst>
          </p:cNvPr>
          <p:cNvSpPr txBox="1">
            <a:spLocks/>
          </p:cNvSpPr>
          <p:nvPr/>
        </p:nvSpPr>
        <p:spPr>
          <a:xfrm>
            <a:off x="0" y="9867"/>
            <a:ext cx="12192000" cy="1114258"/>
          </a:xfrm>
          <a:prstGeom prst="rect">
            <a:avLst/>
          </a:prstGeom>
          <a:solidFill>
            <a:srgbClr val="00B0F0"/>
          </a:solidFill>
        </p:spPr>
        <p:txBody>
          <a:bodyPr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rPr>
              <a:t>　</a:t>
            </a:r>
            <a:r>
              <a:rPr lang="ja-JP" altLang="en-US" b="1" dirty="0">
                <a:solidFill>
                  <a:schemeClr val="bg1"/>
                </a:solidFill>
              </a:rPr>
              <a:t>最後に！会場の皆様にお願い！</a:t>
            </a:r>
          </a:p>
        </p:txBody>
      </p:sp>
    </p:spTree>
    <p:extLst>
      <p:ext uri="{BB962C8B-B14F-4D97-AF65-F5344CB8AC3E}">
        <p14:creationId xmlns:p14="http://schemas.microsoft.com/office/powerpoint/2010/main" val="4270224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D0A89-03B3-779E-DFAF-1E8888743F68}"/>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25ECFA4-8A9A-555C-7632-F9FEB396723A}"/>
              </a:ext>
            </a:extLst>
          </p:cNvPr>
          <p:cNvSpPr>
            <a:spLocks noGrp="1"/>
          </p:cNvSpPr>
          <p:nvPr>
            <p:ph type="title"/>
          </p:nvPr>
        </p:nvSpPr>
        <p:spPr>
          <a:xfrm>
            <a:off x="0" y="18256"/>
            <a:ext cx="12192000" cy="1240094"/>
          </a:xfrm>
          <a:solidFill>
            <a:srgbClr val="00B0F0"/>
          </a:solidFill>
        </p:spPr>
        <p:txBody>
          <a:bodyPr/>
          <a:lstStyle/>
          <a:p>
            <a:pPr algn="ctr"/>
            <a:r>
              <a:rPr lang="ja-JP" altLang="en-US" dirty="0">
                <a:solidFill>
                  <a:schemeClr val="bg1"/>
                </a:solidFill>
              </a:rPr>
              <a:t>ポリオ根絶の進展</a:t>
            </a:r>
          </a:p>
        </p:txBody>
      </p:sp>
      <p:pic>
        <p:nvPicPr>
          <p:cNvPr id="2" name="コンテンツ プレースホルダー 1">
            <a:extLst>
              <a:ext uri="{FF2B5EF4-FFF2-40B4-BE49-F238E27FC236}">
                <a16:creationId xmlns:a16="http://schemas.microsoft.com/office/drawing/2014/main" id="{1AD5168B-E011-ED97-6D77-1B39F9FB1A6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grpSp>
        <p:nvGrpSpPr>
          <p:cNvPr id="4" name="Group 23556">
            <a:extLst>
              <a:ext uri="{FF2B5EF4-FFF2-40B4-BE49-F238E27FC236}">
                <a16:creationId xmlns:a16="http://schemas.microsoft.com/office/drawing/2014/main" id="{6CA64331-6A4E-573F-B9E0-086573547A9D}"/>
              </a:ext>
            </a:extLst>
          </p:cNvPr>
          <p:cNvGrpSpPr/>
          <p:nvPr/>
        </p:nvGrpSpPr>
        <p:grpSpPr>
          <a:xfrm>
            <a:off x="2431187" y="1612121"/>
            <a:ext cx="3323810" cy="1725487"/>
            <a:chOff x="376158" y="1399803"/>
            <a:chExt cx="3323810" cy="1725487"/>
          </a:xfrm>
        </p:grpSpPr>
        <p:sp>
          <p:nvSpPr>
            <p:cNvPr id="5" name="Freeform 6">
              <a:extLst>
                <a:ext uri="{FF2B5EF4-FFF2-40B4-BE49-F238E27FC236}">
                  <a16:creationId xmlns:a16="http://schemas.microsoft.com/office/drawing/2014/main" id="{8C128CAE-4A60-CBC5-EFEE-5F4550120E0C}"/>
                </a:ext>
              </a:extLst>
            </p:cNvPr>
            <p:cNvSpPr>
              <a:spLocks/>
            </p:cNvSpPr>
            <p:nvPr/>
          </p:nvSpPr>
          <p:spPr bwMode="auto">
            <a:xfrm>
              <a:off x="376158" y="1609641"/>
              <a:ext cx="10836" cy="8019"/>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 name="T12" fmla="*/ 0 w 18"/>
                <a:gd name="T13" fmla="*/ 0 h 17"/>
                <a:gd name="T14" fmla="*/ 18 w 18"/>
                <a:gd name="T15" fmla="*/ 17 h 17"/>
              </a:gdLst>
              <a:ahLst/>
              <a:cxnLst>
                <a:cxn ang="T8">
                  <a:pos x="T0" y="T1"/>
                </a:cxn>
                <a:cxn ang="T9">
                  <a:pos x="T2" y="T3"/>
                </a:cxn>
                <a:cxn ang="T10">
                  <a:pos x="T4" y="T5"/>
                </a:cxn>
                <a:cxn ang="T11">
                  <a:pos x="T6" y="T7"/>
                </a:cxn>
              </a:cxnLst>
              <a:rect l="T12" t="T13" r="T14" b="T15"/>
              <a:pathLst>
                <a:path w="18" h="17">
                  <a:moveTo>
                    <a:pt x="17" y="0"/>
                  </a:moveTo>
                  <a:lnTo>
                    <a:pt x="17" y="16"/>
                  </a:lnTo>
                  <a:lnTo>
                    <a:pt x="0" y="16"/>
                  </a:lnTo>
                  <a:lnTo>
                    <a:pt x="17"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6" name="Freeform 7">
              <a:extLst>
                <a:ext uri="{FF2B5EF4-FFF2-40B4-BE49-F238E27FC236}">
                  <a16:creationId xmlns:a16="http://schemas.microsoft.com/office/drawing/2014/main" id="{CD4F2FF5-2D69-DFCD-0FD4-9763B832C25B}"/>
                </a:ext>
              </a:extLst>
            </p:cNvPr>
            <p:cNvSpPr>
              <a:spLocks/>
            </p:cNvSpPr>
            <p:nvPr/>
          </p:nvSpPr>
          <p:spPr bwMode="auto">
            <a:xfrm>
              <a:off x="636212" y="1679142"/>
              <a:ext cx="17608" cy="24058"/>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0" y="15"/>
                  </a:moveTo>
                  <a:lnTo>
                    <a:pt x="15" y="46"/>
                  </a:lnTo>
                  <a:lnTo>
                    <a:pt x="30" y="46"/>
                  </a:lnTo>
                  <a:lnTo>
                    <a:pt x="30" y="0"/>
                  </a:lnTo>
                  <a:lnTo>
                    <a:pt x="0" y="15"/>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7" name="Freeform 8">
              <a:extLst>
                <a:ext uri="{FF2B5EF4-FFF2-40B4-BE49-F238E27FC236}">
                  <a16:creationId xmlns:a16="http://schemas.microsoft.com/office/drawing/2014/main" id="{E7B53AA4-3468-8618-9469-87E8556C1005}"/>
                </a:ext>
              </a:extLst>
            </p:cNvPr>
            <p:cNvSpPr>
              <a:spLocks/>
            </p:cNvSpPr>
            <p:nvPr/>
          </p:nvSpPr>
          <p:spPr bwMode="auto">
            <a:xfrm>
              <a:off x="636212" y="1719239"/>
              <a:ext cx="10836"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16" y="0"/>
                  </a:moveTo>
                  <a:lnTo>
                    <a:pt x="0" y="16"/>
                  </a:lnTo>
                  <a:lnTo>
                    <a:pt x="16" y="31"/>
                  </a:lnTo>
                  <a:lnTo>
                    <a:pt x="16"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8" name="Freeform 9">
              <a:extLst>
                <a:ext uri="{FF2B5EF4-FFF2-40B4-BE49-F238E27FC236}">
                  <a16:creationId xmlns:a16="http://schemas.microsoft.com/office/drawing/2014/main" id="{75E308AA-A083-7B52-7A7A-7D73CCDA9213}"/>
                </a:ext>
              </a:extLst>
            </p:cNvPr>
            <p:cNvSpPr>
              <a:spLocks/>
            </p:cNvSpPr>
            <p:nvPr/>
          </p:nvSpPr>
          <p:spPr bwMode="auto">
            <a:xfrm>
              <a:off x="636212" y="1740623"/>
              <a:ext cx="10836" cy="1737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0"/>
                  </a:lnTo>
                  <a:lnTo>
                    <a:pt x="16" y="31"/>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9" name="Freeform 10">
              <a:extLst>
                <a:ext uri="{FF2B5EF4-FFF2-40B4-BE49-F238E27FC236}">
                  <a16:creationId xmlns:a16="http://schemas.microsoft.com/office/drawing/2014/main" id="{0B421C77-200E-1B2E-992E-0EEF0E77C41E}"/>
                </a:ext>
              </a:extLst>
            </p:cNvPr>
            <p:cNvSpPr>
              <a:spLocks/>
            </p:cNvSpPr>
            <p:nvPr/>
          </p:nvSpPr>
          <p:spPr bwMode="auto">
            <a:xfrm>
              <a:off x="1149547" y="2563939"/>
              <a:ext cx="128672" cy="143011"/>
            </a:xfrm>
            <a:custGeom>
              <a:avLst/>
              <a:gdLst>
                <a:gd name="T0" fmla="*/ 0 w 224"/>
                <a:gd name="T1" fmla="*/ 0 h 279"/>
                <a:gd name="T2" fmla="*/ 0 w 224"/>
                <a:gd name="T3" fmla="*/ 0 h 279"/>
                <a:gd name="T4" fmla="*/ 0 w 224"/>
                <a:gd name="T5" fmla="*/ 0 h 279"/>
                <a:gd name="T6" fmla="*/ 0 w 224"/>
                <a:gd name="T7" fmla="*/ 0 h 279"/>
                <a:gd name="T8" fmla="*/ 0 w 224"/>
                <a:gd name="T9" fmla="*/ 0 h 279"/>
                <a:gd name="T10" fmla="*/ 0 w 224"/>
                <a:gd name="T11" fmla="*/ 0 h 279"/>
                <a:gd name="T12" fmla="*/ 0 w 224"/>
                <a:gd name="T13" fmla="*/ 0 h 279"/>
                <a:gd name="T14" fmla="*/ 0 w 224"/>
                <a:gd name="T15" fmla="*/ 0 h 279"/>
                <a:gd name="T16" fmla="*/ 0 w 224"/>
                <a:gd name="T17" fmla="*/ 0 h 279"/>
                <a:gd name="T18" fmla="*/ 0 w 224"/>
                <a:gd name="T19" fmla="*/ 0 h 279"/>
                <a:gd name="T20" fmla="*/ 0 w 224"/>
                <a:gd name="T21" fmla="*/ 0 h 279"/>
                <a:gd name="T22" fmla="*/ 0 w 224"/>
                <a:gd name="T23" fmla="*/ 0 h 279"/>
                <a:gd name="T24" fmla="*/ 0 w 224"/>
                <a:gd name="T25" fmla="*/ 0 h 279"/>
                <a:gd name="T26" fmla="*/ 0 w 224"/>
                <a:gd name="T27" fmla="*/ 0 h 279"/>
                <a:gd name="T28" fmla="*/ 0 w 224"/>
                <a:gd name="T29" fmla="*/ 0 h 279"/>
                <a:gd name="T30" fmla="*/ 0 w 224"/>
                <a:gd name="T31" fmla="*/ 0 h 279"/>
                <a:gd name="T32" fmla="*/ 0 w 224"/>
                <a:gd name="T33" fmla="*/ 0 h 279"/>
                <a:gd name="T34" fmla="*/ 0 w 224"/>
                <a:gd name="T35" fmla="*/ 0 h 279"/>
                <a:gd name="T36" fmla="*/ 0 w 224"/>
                <a:gd name="T37" fmla="*/ 0 h 279"/>
                <a:gd name="T38" fmla="*/ 0 w 224"/>
                <a:gd name="T39" fmla="*/ 0 h 279"/>
                <a:gd name="T40" fmla="*/ 0 w 224"/>
                <a:gd name="T41" fmla="*/ 0 h 279"/>
                <a:gd name="T42" fmla="*/ 0 w 224"/>
                <a:gd name="T43" fmla="*/ 0 h 279"/>
                <a:gd name="T44" fmla="*/ 0 w 224"/>
                <a:gd name="T45" fmla="*/ 0 h 279"/>
                <a:gd name="T46" fmla="*/ 0 w 224"/>
                <a:gd name="T47" fmla="*/ 0 h 279"/>
                <a:gd name="T48" fmla="*/ 0 w 224"/>
                <a:gd name="T49" fmla="*/ 0 h 279"/>
                <a:gd name="T50" fmla="*/ 0 w 224"/>
                <a:gd name="T51" fmla="*/ 0 h 279"/>
                <a:gd name="T52" fmla="*/ 0 w 224"/>
                <a:gd name="T53" fmla="*/ 0 h 279"/>
                <a:gd name="T54" fmla="*/ 0 w 224"/>
                <a:gd name="T55" fmla="*/ 0 h 279"/>
                <a:gd name="T56" fmla="*/ 0 w 224"/>
                <a:gd name="T57" fmla="*/ 0 h 279"/>
                <a:gd name="T58" fmla="*/ 0 w 224"/>
                <a:gd name="T59" fmla="*/ 0 h 279"/>
                <a:gd name="T60" fmla="*/ 0 w 224"/>
                <a:gd name="T61" fmla="*/ 0 h 279"/>
                <a:gd name="T62" fmla="*/ 0 w 224"/>
                <a:gd name="T63" fmla="*/ 0 h 279"/>
                <a:gd name="T64" fmla="*/ 0 w 224"/>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279"/>
                <a:gd name="T101" fmla="*/ 224 w 224"/>
                <a:gd name="T102" fmla="*/ 279 h 2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279">
                  <a:moveTo>
                    <a:pt x="74" y="0"/>
                  </a:moveTo>
                  <a:lnTo>
                    <a:pt x="59" y="0"/>
                  </a:lnTo>
                  <a:lnTo>
                    <a:pt x="45" y="15"/>
                  </a:lnTo>
                  <a:lnTo>
                    <a:pt x="30" y="31"/>
                  </a:lnTo>
                  <a:lnTo>
                    <a:pt x="15" y="15"/>
                  </a:lnTo>
                  <a:lnTo>
                    <a:pt x="0" y="15"/>
                  </a:lnTo>
                  <a:lnTo>
                    <a:pt x="15" y="46"/>
                  </a:lnTo>
                  <a:lnTo>
                    <a:pt x="15" y="77"/>
                  </a:lnTo>
                  <a:lnTo>
                    <a:pt x="15" y="93"/>
                  </a:lnTo>
                  <a:lnTo>
                    <a:pt x="15" y="108"/>
                  </a:lnTo>
                  <a:lnTo>
                    <a:pt x="15" y="124"/>
                  </a:lnTo>
                  <a:lnTo>
                    <a:pt x="30" y="124"/>
                  </a:lnTo>
                  <a:lnTo>
                    <a:pt x="30" y="139"/>
                  </a:lnTo>
                  <a:lnTo>
                    <a:pt x="15" y="154"/>
                  </a:lnTo>
                  <a:lnTo>
                    <a:pt x="30" y="201"/>
                  </a:lnTo>
                  <a:lnTo>
                    <a:pt x="59" y="263"/>
                  </a:lnTo>
                  <a:lnTo>
                    <a:pt x="59" y="278"/>
                  </a:lnTo>
                  <a:lnTo>
                    <a:pt x="74" y="232"/>
                  </a:lnTo>
                  <a:lnTo>
                    <a:pt x="89" y="247"/>
                  </a:lnTo>
                  <a:lnTo>
                    <a:pt x="104" y="247"/>
                  </a:lnTo>
                  <a:lnTo>
                    <a:pt x="104" y="263"/>
                  </a:lnTo>
                  <a:lnTo>
                    <a:pt x="134" y="247"/>
                  </a:lnTo>
                  <a:lnTo>
                    <a:pt x="149" y="201"/>
                  </a:lnTo>
                  <a:lnTo>
                    <a:pt x="208" y="185"/>
                  </a:lnTo>
                  <a:lnTo>
                    <a:pt x="223" y="201"/>
                  </a:lnTo>
                  <a:lnTo>
                    <a:pt x="223" y="154"/>
                  </a:lnTo>
                  <a:lnTo>
                    <a:pt x="193" y="124"/>
                  </a:lnTo>
                  <a:lnTo>
                    <a:pt x="178" y="124"/>
                  </a:lnTo>
                  <a:lnTo>
                    <a:pt x="149" y="77"/>
                  </a:lnTo>
                  <a:lnTo>
                    <a:pt x="119" y="46"/>
                  </a:lnTo>
                  <a:lnTo>
                    <a:pt x="104" y="46"/>
                  </a:lnTo>
                  <a:lnTo>
                    <a:pt x="74" y="31"/>
                  </a:lnTo>
                  <a:lnTo>
                    <a:pt x="74"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0" name="Freeform 11">
              <a:extLst>
                <a:ext uri="{FF2B5EF4-FFF2-40B4-BE49-F238E27FC236}">
                  <a16:creationId xmlns:a16="http://schemas.microsoft.com/office/drawing/2014/main" id="{315FA6DA-0717-7B94-5E72-C2F10DA4DFE6}"/>
                </a:ext>
              </a:extLst>
            </p:cNvPr>
            <p:cNvSpPr>
              <a:spLocks/>
            </p:cNvSpPr>
            <p:nvPr/>
          </p:nvSpPr>
          <p:spPr bwMode="auto">
            <a:xfrm>
              <a:off x="1019520" y="2463697"/>
              <a:ext cx="146280" cy="187117"/>
            </a:xfrm>
            <a:custGeom>
              <a:avLst/>
              <a:gdLst>
                <a:gd name="T0" fmla="*/ 0 w 253"/>
                <a:gd name="T1" fmla="*/ 0 h 370"/>
                <a:gd name="T2" fmla="*/ 0 w 253"/>
                <a:gd name="T3" fmla="*/ 0 h 370"/>
                <a:gd name="T4" fmla="*/ 0 w 253"/>
                <a:gd name="T5" fmla="*/ 0 h 370"/>
                <a:gd name="T6" fmla="*/ 0 w 253"/>
                <a:gd name="T7" fmla="*/ 0 h 370"/>
                <a:gd name="T8" fmla="*/ 0 w 253"/>
                <a:gd name="T9" fmla="*/ 0 h 370"/>
                <a:gd name="T10" fmla="*/ 0 w 253"/>
                <a:gd name="T11" fmla="*/ 0 h 370"/>
                <a:gd name="T12" fmla="*/ 0 w 253"/>
                <a:gd name="T13" fmla="*/ 0 h 370"/>
                <a:gd name="T14" fmla="*/ 0 w 253"/>
                <a:gd name="T15" fmla="*/ 0 h 370"/>
                <a:gd name="T16" fmla="*/ 0 w 253"/>
                <a:gd name="T17" fmla="*/ 0 h 370"/>
                <a:gd name="T18" fmla="*/ 0 w 253"/>
                <a:gd name="T19" fmla="*/ 0 h 370"/>
                <a:gd name="T20" fmla="*/ 0 w 253"/>
                <a:gd name="T21" fmla="*/ 0 h 370"/>
                <a:gd name="T22" fmla="*/ 0 w 253"/>
                <a:gd name="T23" fmla="*/ 0 h 370"/>
                <a:gd name="T24" fmla="*/ 0 w 253"/>
                <a:gd name="T25" fmla="*/ 0 h 370"/>
                <a:gd name="T26" fmla="*/ 0 w 253"/>
                <a:gd name="T27" fmla="*/ 0 h 370"/>
                <a:gd name="T28" fmla="*/ 0 w 253"/>
                <a:gd name="T29" fmla="*/ 0 h 370"/>
                <a:gd name="T30" fmla="*/ 0 w 253"/>
                <a:gd name="T31" fmla="*/ 0 h 370"/>
                <a:gd name="T32" fmla="*/ 0 w 253"/>
                <a:gd name="T33" fmla="*/ 0 h 370"/>
                <a:gd name="T34" fmla="*/ 0 w 253"/>
                <a:gd name="T35" fmla="*/ 0 h 370"/>
                <a:gd name="T36" fmla="*/ 0 w 253"/>
                <a:gd name="T37" fmla="*/ 0 h 370"/>
                <a:gd name="T38" fmla="*/ 0 w 253"/>
                <a:gd name="T39" fmla="*/ 0 h 370"/>
                <a:gd name="T40" fmla="*/ 0 w 253"/>
                <a:gd name="T41" fmla="*/ 0 h 370"/>
                <a:gd name="T42" fmla="*/ 0 w 253"/>
                <a:gd name="T43" fmla="*/ 0 h 370"/>
                <a:gd name="T44" fmla="*/ 0 w 253"/>
                <a:gd name="T45" fmla="*/ 0 h 370"/>
                <a:gd name="T46" fmla="*/ 0 w 253"/>
                <a:gd name="T47" fmla="*/ 0 h 370"/>
                <a:gd name="T48" fmla="*/ 0 w 253"/>
                <a:gd name="T49" fmla="*/ 0 h 370"/>
                <a:gd name="T50" fmla="*/ 0 w 253"/>
                <a:gd name="T51" fmla="*/ 0 h 370"/>
                <a:gd name="T52" fmla="*/ 0 w 253"/>
                <a:gd name="T53" fmla="*/ 0 h 370"/>
                <a:gd name="T54" fmla="*/ 0 w 253"/>
                <a:gd name="T55" fmla="*/ 0 h 370"/>
                <a:gd name="T56" fmla="*/ 0 w 253"/>
                <a:gd name="T57" fmla="*/ 0 h 370"/>
                <a:gd name="T58" fmla="*/ 0 w 253"/>
                <a:gd name="T59" fmla="*/ 0 h 370"/>
                <a:gd name="T60" fmla="*/ 0 w 253"/>
                <a:gd name="T61" fmla="*/ 0 h 370"/>
                <a:gd name="T62" fmla="*/ 0 w 253"/>
                <a:gd name="T63" fmla="*/ 0 h 370"/>
                <a:gd name="T64" fmla="*/ 0 w 253"/>
                <a:gd name="T65" fmla="*/ 0 h 370"/>
                <a:gd name="T66" fmla="*/ 0 w 253"/>
                <a:gd name="T67" fmla="*/ 0 h 370"/>
                <a:gd name="T68" fmla="*/ 0 w 253"/>
                <a:gd name="T69" fmla="*/ 0 h 370"/>
                <a:gd name="T70" fmla="*/ 0 w 253"/>
                <a:gd name="T71" fmla="*/ 0 h 370"/>
                <a:gd name="T72" fmla="*/ 0 w 253"/>
                <a:gd name="T73" fmla="*/ 0 h 370"/>
                <a:gd name="T74" fmla="*/ 0 w 253"/>
                <a:gd name="T75" fmla="*/ 0 h 370"/>
                <a:gd name="T76" fmla="*/ 0 w 253"/>
                <a:gd name="T77" fmla="*/ 0 h 370"/>
                <a:gd name="T78" fmla="*/ 0 w 253"/>
                <a:gd name="T79" fmla="*/ 0 h 370"/>
                <a:gd name="T80" fmla="*/ 0 w 253"/>
                <a:gd name="T81" fmla="*/ 0 h 370"/>
                <a:gd name="T82" fmla="*/ 0 w 253"/>
                <a:gd name="T83" fmla="*/ 0 h 370"/>
                <a:gd name="T84" fmla="*/ 0 w 253"/>
                <a:gd name="T85" fmla="*/ 0 h 3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3"/>
                <a:gd name="T130" fmla="*/ 0 h 370"/>
                <a:gd name="T131" fmla="*/ 253 w 253"/>
                <a:gd name="T132" fmla="*/ 370 h 3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3" h="370">
                  <a:moveTo>
                    <a:pt x="119" y="0"/>
                  </a:moveTo>
                  <a:lnTo>
                    <a:pt x="133" y="15"/>
                  </a:lnTo>
                  <a:lnTo>
                    <a:pt x="119" y="31"/>
                  </a:lnTo>
                  <a:lnTo>
                    <a:pt x="59" y="77"/>
                  </a:lnTo>
                  <a:lnTo>
                    <a:pt x="44" y="92"/>
                  </a:lnTo>
                  <a:lnTo>
                    <a:pt x="30" y="77"/>
                  </a:lnTo>
                  <a:lnTo>
                    <a:pt x="15" y="92"/>
                  </a:lnTo>
                  <a:lnTo>
                    <a:pt x="15" y="62"/>
                  </a:lnTo>
                  <a:lnTo>
                    <a:pt x="0" y="77"/>
                  </a:lnTo>
                  <a:lnTo>
                    <a:pt x="15" y="123"/>
                  </a:lnTo>
                  <a:lnTo>
                    <a:pt x="30" y="138"/>
                  </a:lnTo>
                  <a:lnTo>
                    <a:pt x="59" y="200"/>
                  </a:lnTo>
                  <a:lnTo>
                    <a:pt x="104" y="277"/>
                  </a:lnTo>
                  <a:lnTo>
                    <a:pt x="148" y="338"/>
                  </a:lnTo>
                  <a:lnTo>
                    <a:pt x="178" y="338"/>
                  </a:lnTo>
                  <a:lnTo>
                    <a:pt x="193" y="354"/>
                  </a:lnTo>
                  <a:lnTo>
                    <a:pt x="193" y="369"/>
                  </a:lnTo>
                  <a:lnTo>
                    <a:pt x="208" y="369"/>
                  </a:lnTo>
                  <a:lnTo>
                    <a:pt x="222" y="354"/>
                  </a:lnTo>
                  <a:lnTo>
                    <a:pt x="237" y="354"/>
                  </a:lnTo>
                  <a:lnTo>
                    <a:pt x="237" y="338"/>
                  </a:lnTo>
                  <a:lnTo>
                    <a:pt x="252" y="338"/>
                  </a:lnTo>
                  <a:lnTo>
                    <a:pt x="237" y="338"/>
                  </a:lnTo>
                  <a:lnTo>
                    <a:pt x="237" y="323"/>
                  </a:lnTo>
                  <a:lnTo>
                    <a:pt x="237" y="308"/>
                  </a:lnTo>
                  <a:lnTo>
                    <a:pt x="237" y="292"/>
                  </a:lnTo>
                  <a:lnTo>
                    <a:pt x="237" y="277"/>
                  </a:lnTo>
                  <a:lnTo>
                    <a:pt x="237" y="246"/>
                  </a:lnTo>
                  <a:lnTo>
                    <a:pt x="222" y="215"/>
                  </a:lnTo>
                  <a:lnTo>
                    <a:pt x="193" y="215"/>
                  </a:lnTo>
                  <a:lnTo>
                    <a:pt x="193" y="200"/>
                  </a:lnTo>
                  <a:lnTo>
                    <a:pt x="178" y="200"/>
                  </a:lnTo>
                  <a:lnTo>
                    <a:pt x="148" y="169"/>
                  </a:lnTo>
                  <a:lnTo>
                    <a:pt x="148" y="138"/>
                  </a:lnTo>
                  <a:lnTo>
                    <a:pt x="163" y="108"/>
                  </a:lnTo>
                  <a:lnTo>
                    <a:pt x="193" y="77"/>
                  </a:lnTo>
                  <a:lnTo>
                    <a:pt x="222" y="77"/>
                  </a:lnTo>
                  <a:lnTo>
                    <a:pt x="208" y="46"/>
                  </a:lnTo>
                  <a:lnTo>
                    <a:pt x="178" y="31"/>
                  </a:lnTo>
                  <a:lnTo>
                    <a:pt x="163" y="31"/>
                  </a:lnTo>
                  <a:lnTo>
                    <a:pt x="148" y="31"/>
                  </a:lnTo>
                  <a:lnTo>
                    <a:pt x="133" y="0"/>
                  </a:lnTo>
                  <a:lnTo>
                    <a:pt x="119"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1" name="Freeform 12">
              <a:extLst>
                <a:ext uri="{FF2B5EF4-FFF2-40B4-BE49-F238E27FC236}">
                  <a16:creationId xmlns:a16="http://schemas.microsoft.com/office/drawing/2014/main" id="{23D6C73F-DC58-8EF9-C262-22CFF901DD2F}"/>
                </a:ext>
              </a:extLst>
            </p:cNvPr>
            <p:cNvSpPr>
              <a:spLocks/>
            </p:cNvSpPr>
            <p:nvPr/>
          </p:nvSpPr>
          <p:spPr bwMode="auto">
            <a:xfrm>
              <a:off x="1026292" y="2448995"/>
              <a:ext cx="70431" cy="61481"/>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w 120"/>
                <a:gd name="T29" fmla="*/ 0 h 124"/>
                <a:gd name="T30" fmla="*/ 0 w 120"/>
                <a:gd name="T31" fmla="*/ 0 h 124"/>
                <a:gd name="T32" fmla="*/ 0 w 120"/>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24"/>
                <a:gd name="T53" fmla="*/ 120 w 120"/>
                <a:gd name="T54" fmla="*/ 124 h 1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24">
                  <a:moveTo>
                    <a:pt x="0" y="15"/>
                  </a:moveTo>
                  <a:lnTo>
                    <a:pt x="0" y="46"/>
                  </a:lnTo>
                  <a:lnTo>
                    <a:pt x="0" y="77"/>
                  </a:lnTo>
                  <a:lnTo>
                    <a:pt x="15" y="77"/>
                  </a:lnTo>
                  <a:lnTo>
                    <a:pt x="15" y="92"/>
                  </a:lnTo>
                  <a:lnTo>
                    <a:pt x="0" y="92"/>
                  </a:lnTo>
                  <a:lnTo>
                    <a:pt x="0" y="123"/>
                  </a:lnTo>
                  <a:lnTo>
                    <a:pt x="15" y="108"/>
                  </a:lnTo>
                  <a:lnTo>
                    <a:pt x="30" y="123"/>
                  </a:lnTo>
                  <a:lnTo>
                    <a:pt x="45" y="108"/>
                  </a:lnTo>
                  <a:lnTo>
                    <a:pt x="104" y="62"/>
                  </a:lnTo>
                  <a:lnTo>
                    <a:pt x="119" y="46"/>
                  </a:lnTo>
                  <a:lnTo>
                    <a:pt x="104" y="31"/>
                  </a:lnTo>
                  <a:lnTo>
                    <a:pt x="89" y="15"/>
                  </a:lnTo>
                  <a:lnTo>
                    <a:pt x="30" y="0"/>
                  </a:lnTo>
                  <a:lnTo>
                    <a:pt x="15" y="0"/>
                  </a:lnTo>
                  <a:lnTo>
                    <a:pt x="0" y="15"/>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2" name="Freeform 13">
              <a:extLst>
                <a:ext uri="{FF2B5EF4-FFF2-40B4-BE49-F238E27FC236}">
                  <a16:creationId xmlns:a16="http://schemas.microsoft.com/office/drawing/2014/main" id="{CA5DA1C8-DCAC-04BA-4699-5491C6966883}"/>
                </a:ext>
              </a:extLst>
            </p:cNvPr>
            <p:cNvSpPr>
              <a:spLocks/>
            </p:cNvSpPr>
            <p:nvPr/>
          </p:nvSpPr>
          <p:spPr bwMode="auto">
            <a:xfrm>
              <a:off x="653819" y="1858240"/>
              <a:ext cx="572931" cy="327455"/>
            </a:xfrm>
            <a:custGeom>
              <a:avLst/>
              <a:gdLst>
                <a:gd name="T0" fmla="*/ 0 w 985"/>
                <a:gd name="T1" fmla="*/ 0 h 647"/>
                <a:gd name="T2" fmla="*/ 0 w 985"/>
                <a:gd name="T3" fmla="*/ 0 h 647"/>
                <a:gd name="T4" fmla="*/ 0 w 985"/>
                <a:gd name="T5" fmla="*/ 0 h 647"/>
                <a:gd name="T6" fmla="*/ 0 w 985"/>
                <a:gd name="T7" fmla="*/ 0 h 647"/>
                <a:gd name="T8" fmla="*/ 0 w 985"/>
                <a:gd name="T9" fmla="*/ 0 h 647"/>
                <a:gd name="T10" fmla="*/ 0 w 985"/>
                <a:gd name="T11" fmla="*/ 0 h 647"/>
                <a:gd name="T12" fmla="*/ 0 w 985"/>
                <a:gd name="T13" fmla="*/ 0 h 647"/>
                <a:gd name="T14" fmla="*/ 0 w 985"/>
                <a:gd name="T15" fmla="*/ 0 h 647"/>
                <a:gd name="T16" fmla="*/ 0 w 985"/>
                <a:gd name="T17" fmla="*/ 0 h 647"/>
                <a:gd name="T18" fmla="*/ 0 w 985"/>
                <a:gd name="T19" fmla="*/ 0 h 647"/>
                <a:gd name="T20" fmla="*/ 0 w 985"/>
                <a:gd name="T21" fmla="*/ 0 h 647"/>
                <a:gd name="T22" fmla="*/ 0 w 985"/>
                <a:gd name="T23" fmla="*/ 0 h 647"/>
                <a:gd name="T24" fmla="*/ 0 w 985"/>
                <a:gd name="T25" fmla="*/ 0 h 647"/>
                <a:gd name="T26" fmla="*/ 0 w 985"/>
                <a:gd name="T27" fmla="*/ 0 h 647"/>
                <a:gd name="T28" fmla="*/ 0 w 985"/>
                <a:gd name="T29" fmla="*/ 0 h 647"/>
                <a:gd name="T30" fmla="*/ 0 w 985"/>
                <a:gd name="T31" fmla="*/ 0 h 647"/>
                <a:gd name="T32" fmla="*/ 0 w 985"/>
                <a:gd name="T33" fmla="*/ 0 h 647"/>
                <a:gd name="T34" fmla="*/ 0 w 985"/>
                <a:gd name="T35" fmla="*/ 0 h 647"/>
                <a:gd name="T36" fmla="*/ 0 w 985"/>
                <a:gd name="T37" fmla="*/ 0 h 647"/>
                <a:gd name="T38" fmla="*/ 0 w 985"/>
                <a:gd name="T39" fmla="*/ 0 h 647"/>
                <a:gd name="T40" fmla="*/ 0 w 985"/>
                <a:gd name="T41" fmla="*/ 0 h 647"/>
                <a:gd name="T42" fmla="*/ 0 w 985"/>
                <a:gd name="T43" fmla="*/ 0 h 647"/>
                <a:gd name="T44" fmla="*/ 0 w 985"/>
                <a:gd name="T45" fmla="*/ 0 h 647"/>
                <a:gd name="T46" fmla="*/ 0 w 985"/>
                <a:gd name="T47" fmla="*/ 0 h 647"/>
                <a:gd name="T48" fmla="*/ 0 w 985"/>
                <a:gd name="T49" fmla="*/ 0 h 647"/>
                <a:gd name="T50" fmla="*/ 0 w 985"/>
                <a:gd name="T51" fmla="*/ 0 h 647"/>
                <a:gd name="T52" fmla="*/ 0 w 985"/>
                <a:gd name="T53" fmla="*/ 0 h 647"/>
                <a:gd name="T54" fmla="*/ 0 w 985"/>
                <a:gd name="T55" fmla="*/ 0 h 647"/>
                <a:gd name="T56" fmla="*/ 0 w 985"/>
                <a:gd name="T57" fmla="*/ 0 h 647"/>
                <a:gd name="T58" fmla="*/ 0 w 985"/>
                <a:gd name="T59" fmla="*/ 0 h 647"/>
                <a:gd name="T60" fmla="*/ 0 w 985"/>
                <a:gd name="T61" fmla="*/ 0 h 647"/>
                <a:gd name="T62" fmla="*/ 0 w 985"/>
                <a:gd name="T63" fmla="*/ 0 h 647"/>
                <a:gd name="T64" fmla="*/ 0 w 985"/>
                <a:gd name="T65" fmla="*/ 0 h 647"/>
                <a:gd name="T66" fmla="*/ 0 w 985"/>
                <a:gd name="T67" fmla="*/ 0 h 647"/>
                <a:gd name="T68" fmla="*/ 0 w 985"/>
                <a:gd name="T69" fmla="*/ 0 h 647"/>
                <a:gd name="T70" fmla="*/ 0 w 985"/>
                <a:gd name="T71" fmla="*/ 0 h 647"/>
                <a:gd name="T72" fmla="*/ 0 w 985"/>
                <a:gd name="T73" fmla="*/ 0 h 647"/>
                <a:gd name="T74" fmla="*/ 0 w 985"/>
                <a:gd name="T75" fmla="*/ 0 h 647"/>
                <a:gd name="T76" fmla="*/ 0 w 985"/>
                <a:gd name="T77" fmla="*/ 0 h 647"/>
                <a:gd name="T78" fmla="*/ 0 w 985"/>
                <a:gd name="T79" fmla="*/ 0 h 647"/>
                <a:gd name="T80" fmla="*/ 0 w 985"/>
                <a:gd name="T81" fmla="*/ 0 h 647"/>
                <a:gd name="T82" fmla="*/ 0 w 985"/>
                <a:gd name="T83" fmla="*/ 0 h 647"/>
                <a:gd name="T84" fmla="*/ 0 w 985"/>
                <a:gd name="T85" fmla="*/ 0 h 647"/>
                <a:gd name="T86" fmla="*/ 0 w 985"/>
                <a:gd name="T87" fmla="*/ 0 h 647"/>
                <a:gd name="T88" fmla="*/ 0 w 985"/>
                <a:gd name="T89" fmla="*/ 0 h 647"/>
                <a:gd name="T90" fmla="*/ 0 w 985"/>
                <a:gd name="T91" fmla="*/ 0 h 647"/>
                <a:gd name="T92" fmla="*/ 0 w 985"/>
                <a:gd name="T93" fmla="*/ 0 h 647"/>
                <a:gd name="T94" fmla="*/ 0 w 985"/>
                <a:gd name="T95" fmla="*/ 0 h 647"/>
                <a:gd name="T96" fmla="*/ 0 w 985"/>
                <a:gd name="T97" fmla="*/ 0 h 647"/>
                <a:gd name="T98" fmla="*/ 0 w 985"/>
                <a:gd name="T99" fmla="*/ 0 h 647"/>
                <a:gd name="T100" fmla="*/ 0 w 985"/>
                <a:gd name="T101" fmla="*/ 0 h 647"/>
                <a:gd name="T102" fmla="*/ 0 w 985"/>
                <a:gd name="T103" fmla="*/ 0 h 647"/>
                <a:gd name="T104" fmla="*/ 0 w 985"/>
                <a:gd name="T105" fmla="*/ 0 h 647"/>
                <a:gd name="T106" fmla="*/ 0 w 985"/>
                <a:gd name="T107" fmla="*/ 0 h 647"/>
                <a:gd name="T108" fmla="*/ 0 w 985"/>
                <a:gd name="T109" fmla="*/ 0 h 647"/>
                <a:gd name="T110" fmla="*/ 0 w 985"/>
                <a:gd name="T111" fmla="*/ 0 h 647"/>
                <a:gd name="T112" fmla="*/ 0 w 985"/>
                <a:gd name="T113" fmla="*/ 0 h 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5"/>
                <a:gd name="T172" fmla="*/ 0 h 647"/>
                <a:gd name="T173" fmla="*/ 985 w 985"/>
                <a:gd name="T174" fmla="*/ 647 h 6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5" h="647">
                  <a:moveTo>
                    <a:pt x="60" y="431"/>
                  </a:moveTo>
                  <a:lnTo>
                    <a:pt x="104" y="446"/>
                  </a:lnTo>
                  <a:lnTo>
                    <a:pt x="179" y="461"/>
                  </a:lnTo>
                  <a:lnTo>
                    <a:pt x="224" y="477"/>
                  </a:lnTo>
                  <a:lnTo>
                    <a:pt x="224" y="461"/>
                  </a:lnTo>
                  <a:lnTo>
                    <a:pt x="253" y="461"/>
                  </a:lnTo>
                  <a:lnTo>
                    <a:pt x="283" y="538"/>
                  </a:lnTo>
                  <a:lnTo>
                    <a:pt x="298" y="523"/>
                  </a:lnTo>
                  <a:lnTo>
                    <a:pt x="328" y="523"/>
                  </a:lnTo>
                  <a:lnTo>
                    <a:pt x="343" y="554"/>
                  </a:lnTo>
                  <a:lnTo>
                    <a:pt x="358" y="584"/>
                  </a:lnTo>
                  <a:lnTo>
                    <a:pt x="358" y="615"/>
                  </a:lnTo>
                  <a:lnTo>
                    <a:pt x="388" y="615"/>
                  </a:lnTo>
                  <a:lnTo>
                    <a:pt x="388" y="584"/>
                  </a:lnTo>
                  <a:lnTo>
                    <a:pt x="432" y="569"/>
                  </a:lnTo>
                  <a:lnTo>
                    <a:pt x="432" y="554"/>
                  </a:lnTo>
                  <a:lnTo>
                    <a:pt x="462" y="538"/>
                  </a:lnTo>
                  <a:lnTo>
                    <a:pt x="492" y="554"/>
                  </a:lnTo>
                  <a:lnTo>
                    <a:pt x="507" y="569"/>
                  </a:lnTo>
                  <a:lnTo>
                    <a:pt x="537" y="554"/>
                  </a:lnTo>
                  <a:lnTo>
                    <a:pt x="537" y="569"/>
                  </a:lnTo>
                  <a:lnTo>
                    <a:pt x="537" y="538"/>
                  </a:lnTo>
                  <a:lnTo>
                    <a:pt x="552" y="538"/>
                  </a:lnTo>
                  <a:lnTo>
                    <a:pt x="567" y="538"/>
                  </a:lnTo>
                  <a:lnTo>
                    <a:pt x="611" y="538"/>
                  </a:lnTo>
                  <a:lnTo>
                    <a:pt x="611" y="554"/>
                  </a:lnTo>
                  <a:lnTo>
                    <a:pt x="626" y="538"/>
                  </a:lnTo>
                  <a:lnTo>
                    <a:pt x="656" y="569"/>
                  </a:lnTo>
                  <a:lnTo>
                    <a:pt x="641" y="600"/>
                  </a:lnTo>
                  <a:lnTo>
                    <a:pt x="671" y="646"/>
                  </a:lnTo>
                  <a:lnTo>
                    <a:pt x="686" y="646"/>
                  </a:lnTo>
                  <a:lnTo>
                    <a:pt x="686" y="631"/>
                  </a:lnTo>
                  <a:lnTo>
                    <a:pt x="686" y="600"/>
                  </a:lnTo>
                  <a:lnTo>
                    <a:pt x="671" y="569"/>
                  </a:lnTo>
                  <a:lnTo>
                    <a:pt x="686" y="523"/>
                  </a:lnTo>
                  <a:lnTo>
                    <a:pt x="701" y="508"/>
                  </a:lnTo>
                  <a:lnTo>
                    <a:pt x="716" y="492"/>
                  </a:lnTo>
                  <a:lnTo>
                    <a:pt x="745" y="477"/>
                  </a:lnTo>
                  <a:lnTo>
                    <a:pt x="760" y="461"/>
                  </a:lnTo>
                  <a:lnTo>
                    <a:pt x="775" y="446"/>
                  </a:lnTo>
                  <a:lnTo>
                    <a:pt x="790" y="446"/>
                  </a:lnTo>
                  <a:lnTo>
                    <a:pt x="790" y="415"/>
                  </a:lnTo>
                  <a:lnTo>
                    <a:pt x="790" y="400"/>
                  </a:lnTo>
                  <a:lnTo>
                    <a:pt x="790" y="385"/>
                  </a:lnTo>
                  <a:lnTo>
                    <a:pt x="790" y="354"/>
                  </a:lnTo>
                  <a:lnTo>
                    <a:pt x="790" y="400"/>
                  </a:lnTo>
                  <a:lnTo>
                    <a:pt x="820" y="369"/>
                  </a:lnTo>
                  <a:lnTo>
                    <a:pt x="820" y="354"/>
                  </a:lnTo>
                  <a:lnTo>
                    <a:pt x="820" y="369"/>
                  </a:lnTo>
                  <a:lnTo>
                    <a:pt x="835" y="338"/>
                  </a:lnTo>
                  <a:lnTo>
                    <a:pt x="835" y="323"/>
                  </a:lnTo>
                  <a:lnTo>
                    <a:pt x="850" y="308"/>
                  </a:lnTo>
                  <a:lnTo>
                    <a:pt x="865" y="308"/>
                  </a:lnTo>
                  <a:lnTo>
                    <a:pt x="895" y="292"/>
                  </a:lnTo>
                  <a:lnTo>
                    <a:pt x="909" y="308"/>
                  </a:lnTo>
                  <a:lnTo>
                    <a:pt x="909" y="292"/>
                  </a:lnTo>
                  <a:lnTo>
                    <a:pt x="909" y="261"/>
                  </a:lnTo>
                  <a:lnTo>
                    <a:pt x="939" y="246"/>
                  </a:lnTo>
                  <a:lnTo>
                    <a:pt x="984" y="231"/>
                  </a:lnTo>
                  <a:lnTo>
                    <a:pt x="969" y="200"/>
                  </a:lnTo>
                  <a:lnTo>
                    <a:pt x="969" y="185"/>
                  </a:lnTo>
                  <a:lnTo>
                    <a:pt x="954" y="169"/>
                  </a:lnTo>
                  <a:lnTo>
                    <a:pt x="954" y="185"/>
                  </a:lnTo>
                  <a:lnTo>
                    <a:pt x="939" y="200"/>
                  </a:lnTo>
                  <a:lnTo>
                    <a:pt x="909" y="231"/>
                  </a:lnTo>
                  <a:lnTo>
                    <a:pt x="895" y="215"/>
                  </a:lnTo>
                  <a:lnTo>
                    <a:pt x="880" y="231"/>
                  </a:lnTo>
                  <a:lnTo>
                    <a:pt x="865" y="215"/>
                  </a:lnTo>
                  <a:lnTo>
                    <a:pt x="835" y="231"/>
                  </a:lnTo>
                  <a:lnTo>
                    <a:pt x="805" y="261"/>
                  </a:lnTo>
                  <a:lnTo>
                    <a:pt x="805" y="246"/>
                  </a:lnTo>
                  <a:lnTo>
                    <a:pt x="775" y="246"/>
                  </a:lnTo>
                  <a:lnTo>
                    <a:pt x="775" y="261"/>
                  </a:lnTo>
                  <a:lnTo>
                    <a:pt x="760" y="277"/>
                  </a:lnTo>
                  <a:lnTo>
                    <a:pt x="731" y="292"/>
                  </a:lnTo>
                  <a:lnTo>
                    <a:pt x="701" y="292"/>
                  </a:lnTo>
                  <a:lnTo>
                    <a:pt x="701" y="277"/>
                  </a:lnTo>
                  <a:lnTo>
                    <a:pt x="716" y="246"/>
                  </a:lnTo>
                  <a:lnTo>
                    <a:pt x="716" y="231"/>
                  </a:lnTo>
                  <a:lnTo>
                    <a:pt x="701" y="231"/>
                  </a:lnTo>
                  <a:lnTo>
                    <a:pt x="716" y="200"/>
                  </a:lnTo>
                  <a:lnTo>
                    <a:pt x="716" y="185"/>
                  </a:lnTo>
                  <a:lnTo>
                    <a:pt x="701" y="185"/>
                  </a:lnTo>
                  <a:lnTo>
                    <a:pt x="671" y="200"/>
                  </a:lnTo>
                  <a:lnTo>
                    <a:pt x="656" y="215"/>
                  </a:lnTo>
                  <a:lnTo>
                    <a:pt x="656" y="231"/>
                  </a:lnTo>
                  <a:lnTo>
                    <a:pt x="626" y="277"/>
                  </a:lnTo>
                  <a:lnTo>
                    <a:pt x="626" y="261"/>
                  </a:lnTo>
                  <a:lnTo>
                    <a:pt x="626" y="231"/>
                  </a:lnTo>
                  <a:lnTo>
                    <a:pt x="656" y="200"/>
                  </a:lnTo>
                  <a:lnTo>
                    <a:pt x="641" y="200"/>
                  </a:lnTo>
                  <a:lnTo>
                    <a:pt x="671" y="169"/>
                  </a:lnTo>
                  <a:lnTo>
                    <a:pt x="716" y="169"/>
                  </a:lnTo>
                  <a:lnTo>
                    <a:pt x="716" y="154"/>
                  </a:lnTo>
                  <a:lnTo>
                    <a:pt x="656" y="138"/>
                  </a:lnTo>
                  <a:lnTo>
                    <a:pt x="626" y="138"/>
                  </a:lnTo>
                  <a:lnTo>
                    <a:pt x="581" y="138"/>
                  </a:lnTo>
                  <a:lnTo>
                    <a:pt x="626" y="108"/>
                  </a:lnTo>
                  <a:lnTo>
                    <a:pt x="537" y="77"/>
                  </a:lnTo>
                  <a:lnTo>
                    <a:pt x="507" y="77"/>
                  </a:lnTo>
                  <a:lnTo>
                    <a:pt x="373" y="46"/>
                  </a:lnTo>
                  <a:lnTo>
                    <a:pt x="224" y="31"/>
                  </a:lnTo>
                  <a:lnTo>
                    <a:pt x="119" y="0"/>
                  </a:lnTo>
                  <a:lnTo>
                    <a:pt x="104" y="31"/>
                  </a:lnTo>
                  <a:lnTo>
                    <a:pt x="104" y="46"/>
                  </a:lnTo>
                  <a:lnTo>
                    <a:pt x="104" y="31"/>
                  </a:lnTo>
                  <a:lnTo>
                    <a:pt x="75" y="15"/>
                  </a:lnTo>
                  <a:lnTo>
                    <a:pt x="60" y="77"/>
                  </a:lnTo>
                  <a:lnTo>
                    <a:pt x="30" y="154"/>
                  </a:lnTo>
                  <a:lnTo>
                    <a:pt x="15" y="215"/>
                  </a:lnTo>
                  <a:lnTo>
                    <a:pt x="0" y="231"/>
                  </a:lnTo>
                  <a:lnTo>
                    <a:pt x="15" y="338"/>
                  </a:lnTo>
                  <a:lnTo>
                    <a:pt x="30" y="385"/>
                  </a:lnTo>
                  <a:lnTo>
                    <a:pt x="60" y="400"/>
                  </a:lnTo>
                  <a:lnTo>
                    <a:pt x="60" y="431"/>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3" name="Freeform 14">
              <a:extLst>
                <a:ext uri="{FF2B5EF4-FFF2-40B4-BE49-F238E27FC236}">
                  <a16:creationId xmlns:a16="http://schemas.microsoft.com/office/drawing/2014/main" id="{D517F0DF-EE9D-F40F-B3F1-EE745EC366E7}"/>
                </a:ext>
              </a:extLst>
            </p:cNvPr>
            <p:cNvSpPr>
              <a:spLocks/>
            </p:cNvSpPr>
            <p:nvPr/>
          </p:nvSpPr>
          <p:spPr bwMode="auto">
            <a:xfrm>
              <a:off x="410019" y="1446582"/>
              <a:ext cx="365700" cy="303397"/>
            </a:xfrm>
            <a:custGeom>
              <a:avLst/>
              <a:gdLst>
                <a:gd name="T0" fmla="*/ 0 w 627"/>
                <a:gd name="T1" fmla="*/ 0 h 600"/>
                <a:gd name="T2" fmla="*/ 0 w 627"/>
                <a:gd name="T3" fmla="*/ 0 h 600"/>
                <a:gd name="T4" fmla="*/ 0 w 627"/>
                <a:gd name="T5" fmla="*/ 0 h 600"/>
                <a:gd name="T6" fmla="*/ 0 w 627"/>
                <a:gd name="T7" fmla="*/ 0 h 600"/>
                <a:gd name="T8" fmla="*/ 0 w 627"/>
                <a:gd name="T9" fmla="*/ 0 h 600"/>
                <a:gd name="T10" fmla="*/ 0 w 627"/>
                <a:gd name="T11" fmla="*/ 0 h 600"/>
                <a:gd name="T12" fmla="*/ 0 w 627"/>
                <a:gd name="T13" fmla="*/ 0 h 600"/>
                <a:gd name="T14" fmla="*/ 0 w 627"/>
                <a:gd name="T15" fmla="*/ 0 h 600"/>
                <a:gd name="T16" fmla="*/ 0 w 627"/>
                <a:gd name="T17" fmla="*/ 0 h 600"/>
                <a:gd name="T18" fmla="*/ 0 w 627"/>
                <a:gd name="T19" fmla="*/ 0 h 600"/>
                <a:gd name="T20" fmla="*/ 0 w 627"/>
                <a:gd name="T21" fmla="*/ 0 h 600"/>
                <a:gd name="T22" fmla="*/ 0 w 627"/>
                <a:gd name="T23" fmla="*/ 0 h 600"/>
                <a:gd name="T24" fmla="*/ 0 w 627"/>
                <a:gd name="T25" fmla="*/ 0 h 600"/>
                <a:gd name="T26" fmla="*/ 0 w 627"/>
                <a:gd name="T27" fmla="*/ 0 h 600"/>
                <a:gd name="T28" fmla="*/ 0 w 627"/>
                <a:gd name="T29" fmla="*/ 0 h 600"/>
                <a:gd name="T30" fmla="*/ 0 w 627"/>
                <a:gd name="T31" fmla="*/ 0 h 600"/>
                <a:gd name="T32" fmla="*/ 0 w 627"/>
                <a:gd name="T33" fmla="*/ 0 h 600"/>
                <a:gd name="T34" fmla="*/ 0 w 627"/>
                <a:gd name="T35" fmla="*/ 0 h 600"/>
                <a:gd name="T36" fmla="*/ 0 w 627"/>
                <a:gd name="T37" fmla="*/ 0 h 600"/>
                <a:gd name="T38" fmla="*/ 0 w 627"/>
                <a:gd name="T39" fmla="*/ 0 h 600"/>
                <a:gd name="T40" fmla="*/ 0 w 627"/>
                <a:gd name="T41" fmla="*/ 0 h 600"/>
                <a:gd name="T42" fmla="*/ 0 w 627"/>
                <a:gd name="T43" fmla="*/ 0 h 600"/>
                <a:gd name="T44" fmla="*/ 0 w 627"/>
                <a:gd name="T45" fmla="*/ 0 h 600"/>
                <a:gd name="T46" fmla="*/ 0 w 627"/>
                <a:gd name="T47" fmla="*/ 0 h 600"/>
                <a:gd name="T48" fmla="*/ 0 w 627"/>
                <a:gd name="T49" fmla="*/ 0 h 600"/>
                <a:gd name="T50" fmla="*/ 0 w 627"/>
                <a:gd name="T51" fmla="*/ 0 h 600"/>
                <a:gd name="T52" fmla="*/ 0 w 627"/>
                <a:gd name="T53" fmla="*/ 0 h 600"/>
                <a:gd name="T54" fmla="*/ 0 w 627"/>
                <a:gd name="T55" fmla="*/ 0 h 600"/>
                <a:gd name="T56" fmla="*/ 0 w 627"/>
                <a:gd name="T57" fmla="*/ 0 h 600"/>
                <a:gd name="T58" fmla="*/ 0 w 627"/>
                <a:gd name="T59" fmla="*/ 0 h 600"/>
                <a:gd name="T60" fmla="*/ 0 w 627"/>
                <a:gd name="T61" fmla="*/ 0 h 600"/>
                <a:gd name="T62" fmla="*/ 0 w 627"/>
                <a:gd name="T63" fmla="*/ 0 h 600"/>
                <a:gd name="T64" fmla="*/ 0 w 627"/>
                <a:gd name="T65" fmla="*/ 0 h 600"/>
                <a:gd name="T66" fmla="*/ 0 w 627"/>
                <a:gd name="T67" fmla="*/ 0 h 600"/>
                <a:gd name="T68" fmla="*/ 0 w 627"/>
                <a:gd name="T69" fmla="*/ 0 h 600"/>
                <a:gd name="T70" fmla="*/ 0 w 627"/>
                <a:gd name="T71" fmla="*/ 0 h 600"/>
                <a:gd name="T72" fmla="*/ 0 w 627"/>
                <a:gd name="T73" fmla="*/ 0 h 600"/>
                <a:gd name="T74" fmla="*/ 0 w 627"/>
                <a:gd name="T75" fmla="*/ 0 h 600"/>
                <a:gd name="T76" fmla="*/ 0 w 627"/>
                <a:gd name="T77" fmla="*/ 0 h 600"/>
                <a:gd name="T78" fmla="*/ 0 w 627"/>
                <a:gd name="T79" fmla="*/ 0 h 600"/>
                <a:gd name="T80" fmla="*/ 0 w 627"/>
                <a:gd name="T81" fmla="*/ 0 h 600"/>
                <a:gd name="T82" fmla="*/ 0 w 627"/>
                <a:gd name="T83" fmla="*/ 0 h 600"/>
                <a:gd name="T84" fmla="*/ 0 w 627"/>
                <a:gd name="T85" fmla="*/ 0 h 600"/>
                <a:gd name="T86" fmla="*/ 0 w 627"/>
                <a:gd name="T87" fmla="*/ 0 h 600"/>
                <a:gd name="T88" fmla="*/ 0 w 627"/>
                <a:gd name="T89" fmla="*/ 0 h 600"/>
                <a:gd name="T90" fmla="*/ 0 w 627"/>
                <a:gd name="T91" fmla="*/ 0 h 600"/>
                <a:gd name="T92" fmla="*/ 0 w 62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7"/>
                <a:gd name="T142" fmla="*/ 0 h 600"/>
                <a:gd name="T143" fmla="*/ 627 w 627"/>
                <a:gd name="T144" fmla="*/ 600 h 6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7" h="600">
                  <a:moveTo>
                    <a:pt x="507" y="599"/>
                  </a:moveTo>
                  <a:lnTo>
                    <a:pt x="507" y="584"/>
                  </a:lnTo>
                  <a:lnTo>
                    <a:pt x="492" y="553"/>
                  </a:lnTo>
                  <a:lnTo>
                    <a:pt x="492" y="491"/>
                  </a:lnTo>
                  <a:lnTo>
                    <a:pt x="477" y="461"/>
                  </a:lnTo>
                  <a:lnTo>
                    <a:pt x="447" y="461"/>
                  </a:lnTo>
                  <a:lnTo>
                    <a:pt x="432" y="415"/>
                  </a:lnTo>
                  <a:lnTo>
                    <a:pt x="417" y="415"/>
                  </a:lnTo>
                  <a:lnTo>
                    <a:pt x="417" y="399"/>
                  </a:lnTo>
                  <a:lnTo>
                    <a:pt x="626" y="92"/>
                  </a:lnTo>
                  <a:lnTo>
                    <a:pt x="581" y="61"/>
                  </a:lnTo>
                  <a:lnTo>
                    <a:pt x="537" y="31"/>
                  </a:lnTo>
                  <a:lnTo>
                    <a:pt x="507" y="46"/>
                  </a:lnTo>
                  <a:lnTo>
                    <a:pt x="477" y="46"/>
                  </a:lnTo>
                  <a:lnTo>
                    <a:pt x="447" y="46"/>
                  </a:lnTo>
                  <a:lnTo>
                    <a:pt x="402" y="0"/>
                  </a:lnTo>
                  <a:lnTo>
                    <a:pt x="388" y="0"/>
                  </a:lnTo>
                  <a:lnTo>
                    <a:pt x="388" y="92"/>
                  </a:lnTo>
                  <a:lnTo>
                    <a:pt x="358" y="108"/>
                  </a:lnTo>
                  <a:lnTo>
                    <a:pt x="343" y="108"/>
                  </a:lnTo>
                  <a:lnTo>
                    <a:pt x="313" y="61"/>
                  </a:lnTo>
                  <a:lnTo>
                    <a:pt x="253" y="77"/>
                  </a:lnTo>
                  <a:lnTo>
                    <a:pt x="283" y="108"/>
                  </a:lnTo>
                  <a:lnTo>
                    <a:pt x="313" y="138"/>
                  </a:lnTo>
                  <a:lnTo>
                    <a:pt x="268" y="169"/>
                  </a:lnTo>
                  <a:lnTo>
                    <a:pt x="209" y="138"/>
                  </a:lnTo>
                  <a:lnTo>
                    <a:pt x="134" y="154"/>
                  </a:lnTo>
                  <a:lnTo>
                    <a:pt x="134" y="215"/>
                  </a:lnTo>
                  <a:lnTo>
                    <a:pt x="164" y="246"/>
                  </a:lnTo>
                  <a:lnTo>
                    <a:pt x="119" y="261"/>
                  </a:lnTo>
                  <a:lnTo>
                    <a:pt x="75" y="276"/>
                  </a:lnTo>
                  <a:lnTo>
                    <a:pt x="0" y="323"/>
                  </a:lnTo>
                  <a:lnTo>
                    <a:pt x="45" y="323"/>
                  </a:lnTo>
                  <a:lnTo>
                    <a:pt x="119" y="323"/>
                  </a:lnTo>
                  <a:lnTo>
                    <a:pt x="224" y="292"/>
                  </a:lnTo>
                  <a:lnTo>
                    <a:pt x="224" y="261"/>
                  </a:lnTo>
                  <a:lnTo>
                    <a:pt x="328" y="261"/>
                  </a:lnTo>
                  <a:lnTo>
                    <a:pt x="328" y="292"/>
                  </a:lnTo>
                  <a:lnTo>
                    <a:pt x="253" y="292"/>
                  </a:lnTo>
                  <a:lnTo>
                    <a:pt x="253" y="307"/>
                  </a:lnTo>
                  <a:lnTo>
                    <a:pt x="313" y="323"/>
                  </a:lnTo>
                  <a:lnTo>
                    <a:pt x="343" y="323"/>
                  </a:lnTo>
                  <a:lnTo>
                    <a:pt x="388" y="369"/>
                  </a:lnTo>
                  <a:lnTo>
                    <a:pt x="402" y="415"/>
                  </a:lnTo>
                  <a:lnTo>
                    <a:pt x="432" y="461"/>
                  </a:lnTo>
                  <a:lnTo>
                    <a:pt x="462" y="599"/>
                  </a:lnTo>
                  <a:lnTo>
                    <a:pt x="507" y="599"/>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4" name="Freeform 15">
              <a:extLst>
                <a:ext uri="{FF2B5EF4-FFF2-40B4-BE49-F238E27FC236}">
                  <a16:creationId xmlns:a16="http://schemas.microsoft.com/office/drawing/2014/main" id="{10EB7703-1973-F8C7-1754-B0D725468090}"/>
                </a:ext>
              </a:extLst>
            </p:cNvPr>
            <p:cNvSpPr>
              <a:spLocks/>
            </p:cNvSpPr>
            <p:nvPr/>
          </p:nvSpPr>
          <p:spPr bwMode="auto">
            <a:xfrm>
              <a:off x="819062" y="1593603"/>
              <a:ext cx="52823" cy="32077"/>
            </a:xfrm>
            <a:custGeom>
              <a:avLst/>
              <a:gdLst>
                <a:gd name="T0" fmla="*/ 0 w 90"/>
                <a:gd name="T1" fmla="*/ 0 h 62"/>
                <a:gd name="T2" fmla="*/ 0 w 90"/>
                <a:gd name="T3" fmla="*/ 0 h 62"/>
                <a:gd name="T4" fmla="*/ 0 w 90"/>
                <a:gd name="T5" fmla="*/ 0 h 62"/>
                <a:gd name="T6" fmla="*/ 0 w 90"/>
                <a:gd name="T7" fmla="*/ 0 h 62"/>
                <a:gd name="T8" fmla="*/ 0 w 90"/>
                <a:gd name="T9" fmla="*/ 0 h 62"/>
                <a:gd name="T10" fmla="*/ 0 w 90"/>
                <a:gd name="T11" fmla="*/ 0 h 62"/>
                <a:gd name="T12" fmla="*/ 0 w 90"/>
                <a:gd name="T13" fmla="*/ 0 h 62"/>
                <a:gd name="T14" fmla="*/ 0 w 90"/>
                <a:gd name="T15" fmla="*/ 0 h 62"/>
                <a:gd name="T16" fmla="*/ 0 w 90"/>
                <a:gd name="T17" fmla="*/ 0 h 62"/>
                <a:gd name="T18" fmla="*/ 0 w 90"/>
                <a:gd name="T19" fmla="*/ 0 h 62"/>
                <a:gd name="T20" fmla="*/ 0 w 90"/>
                <a:gd name="T21" fmla="*/ 0 h 62"/>
                <a:gd name="T22" fmla="*/ 0 w 90"/>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62"/>
                <a:gd name="T38" fmla="*/ 90 w 90"/>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62">
                  <a:moveTo>
                    <a:pt x="15" y="0"/>
                  </a:moveTo>
                  <a:lnTo>
                    <a:pt x="89" y="0"/>
                  </a:lnTo>
                  <a:lnTo>
                    <a:pt x="74" y="15"/>
                  </a:lnTo>
                  <a:lnTo>
                    <a:pt x="89" y="46"/>
                  </a:lnTo>
                  <a:lnTo>
                    <a:pt x="74" y="61"/>
                  </a:lnTo>
                  <a:lnTo>
                    <a:pt x="59" y="46"/>
                  </a:lnTo>
                  <a:lnTo>
                    <a:pt x="45" y="61"/>
                  </a:lnTo>
                  <a:lnTo>
                    <a:pt x="30" y="46"/>
                  </a:lnTo>
                  <a:lnTo>
                    <a:pt x="15" y="61"/>
                  </a:lnTo>
                  <a:lnTo>
                    <a:pt x="0" y="46"/>
                  </a:lnTo>
                  <a:lnTo>
                    <a:pt x="30" y="31"/>
                  </a:lnTo>
                  <a:lnTo>
                    <a:pt x="15"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5" name="Freeform 16">
              <a:extLst>
                <a:ext uri="{FF2B5EF4-FFF2-40B4-BE49-F238E27FC236}">
                  <a16:creationId xmlns:a16="http://schemas.microsoft.com/office/drawing/2014/main" id="{939999E0-E62B-6B53-23D7-F2D57C69DB17}"/>
                </a:ext>
              </a:extLst>
            </p:cNvPr>
            <p:cNvSpPr>
              <a:spLocks/>
            </p:cNvSpPr>
            <p:nvPr/>
          </p:nvSpPr>
          <p:spPr bwMode="auto">
            <a:xfrm>
              <a:off x="835315" y="1656421"/>
              <a:ext cx="44697" cy="32077"/>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63"/>
                <a:gd name="T35" fmla="*/ 77 w 77"/>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63">
                  <a:moveTo>
                    <a:pt x="30" y="0"/>
                  </a:moveTo>
                  <a:lnTo>
                    <a:pt x="46" y="16"/>
                  </a:lnTo>
                  <a:lnTo>
                    <a:pt x="46" y="31"/>
                  </a:lnTo>
                  <a:lnTo>
                    <a:pt x="61" y="16"/>
                  </a:lnTo>
                  <a:lnTo>
                    <a:pt x="76" y="47"/>
                  </a:lnTo>
                  <a:lnTo>
                    <a:pt x="46" y="47"/>
                  </a:lnTo>
                  <a:lnTo>
                    <a:pt x="30" y="62"/>
                  </a:lnTo>
                  <a:lnTo>
                    <a:pt x="0" y="47"/>
                  </a:lnTo>
                  <a:lnTo>
                    <a:pt x="15" y="31"/>
                  </a:lnTo>
                  <a:lnTo>
                    <a:pt x="30" y="31"/>
                  </a:lnTo>
                  <a:lnTo>
                    <a:pt x="3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6" name="Freeform 17">
              <a:extLst>
                <a:ext uri="{FF2B5EF4-FFF2-40B4-BE49-F238E27FC236}">
                  <a16:creationId xmlns:a16="http://schemas.microsoft.com/office/drawing/2014/main" id="{750AEC68-9D44-53AF-B5AD-6411C2245831}"/>
                </a:ext>
              </a:extLst>
            </p:cNvPr>
            <p:cNvSpPr>
              <a:spLocks/>
            </p:cNvSpPr>
            <p:nvPr/>
          </p:nvSpPr>
          <p:spPr bwMode="auto">
            <a:xfrm>
              <a:off x="896265" y="1826163"/>
              <a:ext cx="9481" cy="25394"/>
            </a:xfrm>
            <a:custGeom>
              <a:avLst/>
              <a:gdLst>
                <a:gd name="T0" fmla="*/ 0 w 17"/>
                <a:gd name="T1" fmla="*/ 0 h 47"/>
                <a:gd name="T2" fmla="*/ 0 w 17"/>
                <a:gd name="T3" fmla="*/ 0 h 47"/>
                <a:gd name="T4" fmla="*/ 0 w 17"/>
                <a:gd name="T5" fmla="*/ 0 h 47"/>
                <a:gd name="T6" fmla="*/ 0 w 17"/>
                <a:gd name="T7" fmla="*/ 0 h 47"/>
                <a:gd name="T8" fmla="*/ 0 60000 65536"/>
                <a:gd name="T9" fmla="*/ 0 60000 65536"/>
                <a:gd name="T10" fmla="*/ 0 60000 65536"/>
                <a:gd name="T11" fmla="*/ 0 60000 65536"/>
                <a:gd name="T12" fmla="*/ 0 w 17"/>
                <a:gd name="T13" fmla="*/ 0 h 47"/>
                <a:gd name="T14" fmla="*/ 17 w 17"/>
                <a:gd name="T15" fmla="*/ 47 h 47"/>
              </a:gdLst>
              <a:ahLst/>
              <a:cxnLst>
                <a:cxn ang="T8">
                  <a:pos x="T0" y="T1"/>
                </a:cxn>
                <a:cxn ang="T9">
                  <a:pos x="T2" y="T3"/>
                </a:cxn>
                <a:cxn ang="T10">
                  <a:pos x="T4" y="T5"/>
                </a:cxn>
                <a:cxn ang="T11">
                  <a:pos x="T6" y="T7"/>
                </a:cxn>
              </a:cxnLst>
              <a:rect l="T12" t="T13" r="T14" b="T15"/>
              <a:pathLst>
                <a:path w="17" h="47">
                  <a:moveTo>
                    <a:pt x="0" y="0"/>
                  </a:moveTo>
                  <a:lnTo>
                    <a:pt x="16" y="0"/>
                  </a:lnTo>
                  <a:lnTo>
                    <a:pt x="16" y="46"/>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7" name="Freeform 18">
              <a:extLst>
                <a:ext uri="{FF2B5EF4-FFF2-40B4-BE49-F238E27FC236}">
                  <a16:creationId xmlns:a16="http://schemas.microsoft.com/office/drawing/2014/main" id="{D86FAB33-DF12-E832-C18F-B30A5F87ED61}"/>
                </a:ext>
              </a:extLst>
            </p:cNvPr>
            <p:cNvSpPr>
              <a:spLocks/>
            </p:cNvSpPr>
            <p:nvPr/>
          </p:nvSpPr>
          <p:spPr bwMode="auto">
            <a:xfrm>
              <a:off x="973469" y="2347417"/>
              <a:ext cx="36570" cy="32077"/>
            </a:xfrm>
            <a:custGeom>
              <a:avLst/>
              <a:gdLst>
                <a:gd name="T0" fmla="*/ 0 w 61"/>
                <a:gd name="T1" fmla="*/ 0 h 62"/>
                <a:gd name="T2" fmla="*/ 0 w 61"/>
                <a:gd name="T3" fmla="*/ 0 h 62"/>
                <a:gd name="T4" fmla="*/ 0 w 61"/>
                <a:gd name="T5" fmla="*/ 0 h 62"/>
                <a:gd name="T6" fmla="*/ 0 w 61"/>
                <a:gd name="T7" fmla="*/ 0 h 62"/>
                <a:gd name="T8" fmla="*/ 0 w 61"/>
                <a:gd name="T9" fmla="*/ 0 h 62"/>
                <a:gd name="T10" fmla="*/ 0 w 61"/>
                <a:gd name="T11" fmla="*/ 0 h 62"/>
                <a:gd name="T12" fmla="*/ 0 w 61"/>
                <a:gd name="T13" fmla="*/ 0 h 62"/>
                <a:gd name="T14" fmla="*/ 0 w 61"/>
                <a:gd name="T15" fmla="*/ 0 h 62"/>
                <a:gd name="T16" fmla="*/ 0 w 61"/>
                <a:gd name="T17" fmla="*/ 0 h 62"/>
                <a:gd name="T18" fmla="*/ 0 w 6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62"/>
                <a:gd name="T32" fmla="*/ 61 w 61"/>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62">
                  <a:moveTo>
                    <a:pt x="60" y="31"/>
                  </a:moveTo>
                  <a:lnTo>
                    <a:pt x="45" y="0"/>
                  </a:lnTo>
                  <a:lnTo>
                    <a:pt x="15" y="0"/>
                  </a:lnTo>
                  <a:lnTo>
                    <a:pt x="0" y="0"/>
                  </a:lnTo>
                  <a:lnTo>
                    <a:pt x="0" y="15"/>
                  </a:lnTo>
                  <a:lnTo>
                    <a:pt x="15" y="31"/>
                  </a:lnTo>
                  <a:lnTo>
                    <a:pt x="30" y="31"/>
                  </a:lnTo>
                  <a:lnTo>
                    <a:pt x="30" y="46"/>
                  </a:lnTo>
                  <a:lnTo>
                    <a:pt x="45" y="61"/>
                  </a:lnTo>
                  <a:lnTo>
                    <a:pt x="60" y="31"/>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8" name="Freeform 19">
              <a:extLst>
                <a:ext uri="{FF2B5EF4-FFF2-40B4-BE49-F238E27FC236}">
                  <a16:creationId xmlns:a16="http://schemas.microsoft.com/office/drawing/2014/main" id="{E2935A03-D878-17B6-90F6-F9FAB9CB2B00}"/>
                </a:ext>
              </a:extLst>
            </p:cNvPr>
            <p:cNvSpPr>
              <a:spLocks/>
            </p:cNvSpPr>
            <p:nvPr/>
          </p:nvSpPr>
          <p:spPr bwMode="auto">
            <a:xfrm>
              <a:off x="957215" y="2308658"/>
              <a:ext cx="44697" cy="40097"/>
            </a:xfrm>
            <a:custGeom>
              <a:avLst/>
              <a:gdLst>
                <a:gd name="T0" fmla="*/ 0 w 76"/>
                <a:gd name="T1" fmla="*/ 0 h 78"/>
                <a:gd name="T2" fmla="*/ 0 w 76"/>
                <a:gd name="T3" fmla="*/ 0 h 78"/>
                <a:gd name="T4" fmla="*/ 0 w 76"/>
                <a:gd name="T5" fmla="*/ 0 h 78"/>
                <a:gd name="T6" fmla="*/ 0 w 76"/>
                <a:gd name="T7" fmla="*/ 0 h 78"/>
                <a:gd name="T8" fmla="*/ 0 w 76"/>
                <a:gd name="T9" fmla="*/ 0 h 78"/>
                <a:gd name="T10" fmla="*/ 0 w 76"/>
                <a:gd name="T11" fmla="*/ 0 h 78"/>
                <a:gd name="T12" fmla="*/ 0 w 76"/>
                <a:gd name="T13" fmla="*/ 0 h 78"/>
                <a:gd name="T14" fmla="*/ 0 w 76"/>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78"/>
                <a:gd name="T26" fmla="*/ 76 w 76"/>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78">
                  <a:moveTo>
                    <a:pt x="30" y="77"/>
                  </a:moveTo>
                  <a:lnTo>
                    <a:pt x="45" y="77"/>
                  </a:lnTo>
                  <a:lnTo>
                    <a:pt x="75" y="77"/>
                  </a:lnTo>
                  <a:lnTo>
                    <a:pt x="75" y="0"/>
                  </a:lnTo>
                  <a:lnTo>
                    <a:pt x="30" y="15"/>
                  </a:lnTo>
                  <a:lnTo>
                    <a:pt x="15" y="31"/>
                  </a:lnTo>
                  <a:lnTo>
                    <a:pt x="0" y="31"/>
                  </a:lnTo>
                  <a:lnTo>
                    <a:pt x="30" y="77"/>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19" name="Freeform 20">
              <a:extLst>
                <a:ext uri="{FF2B5EF4-FFF2-40B4-BE49-F238E27FC236}">
                  <a16:creationId xmlns:a16="http://schemas.microsoft.com/office/drawing/2014/main" id="{AE4364FE-2826-35A7-A5F5-12258DEE0B1A}"/>
                </a:ext>
              </a:extLst>
            </p:cNvPr>
            <p:cNvSpPr>
              <a:spLocks/>
            </p:cNvSpPr>
            <p:nvPr/>
          </p:nvSpPr>
          <p:spPr bwMode="auto">
            <a:xfrm>
              <a:off x="939607" y="2292619"/>
              <a:ext cx="62305" cy="32077"/>
            </a:xfrm>
            <a:custGeom>
              <a:avLst/>
              <a:gdLst>
                <a:gd name="T0" fmla="*/ 0 w 106"/>
                <a:gd name="T1" fmla="*/ 0 h 63"/>
                <a:gd name="T2" fmla="*/ 0 w 106"/>
                <a:gd name="T3" fmla="*/ 0 h 63"/>
                <a:gd name="T4" fmla="*/ 0 w 106"/>
                <a:gd name="T5" fmla="*/ 0 h 63"/>
                <a:gd name="T6" fmla="*/ 0 w 106"/>
                <a:gd name="T7" fmla="*/ 0 h 63"/>
                <a:gd name="T8" fmla="*/ 0 w 106"/>
                <a:gd name="T9" fmla="*/ 0 h 63"/>
                <a:gd name="T10" fmla="*/ 0 w 106"/>
                <a:gd name="T11" fmla="*/ 0 h 63"/>
                <a:gd name="T12" fmla="*/ 0 w 106"/>
                <a:gd name="T13" fmla="*/ 0 h 63"/>
                <a:gd name="T14" fmla="*/ 0 w 106"/>
                <a:gd name="T15" fmla="*/ 0 h 63"/>
                <a:gd name="T16" fmla="*/ 0 w 10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63"/>
                <a:gd name="T29" fmla="*/ 106 w 106"/>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63">
                  <a:moveTo>
                    <a:pt x="105" y="31"/>
                  </a:moveTo>
                  <a:lnTo>
                    <a:pt x="90" y="16"/>
                  </a:lnTo>
                  <a:lnTo>
                    <a:pt x="30" y="0"/>
                  </a:lnTo>
                  <a:lnTo>
                    <a:pt x="0" y="31"/>
                  </a:lnTo>
                  <a:lnTo>
                    <a:pt x="30" y="47"/>
                  </a:lnTo>
                  <a:lnTo>
                    <a:pt x="30" y="62"/>
                  </a:lnTo>
                  <a:lnTo>
                    <a:pt x="45" y="62"/>
                  </a:lnTo>
                  <a:lnTo>
                    <a:pt x="60" y="47"/>
                  </a:lnTo>
                  <a:lnTo>
                    <a:pt x="105" y="3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0" name="Freeform 21">
              <a:extLst>
                <a:ext uri="{FF2B5EF4-FFF2-40B4-BE49-F238E27FC236}">
                  <a16:creationId xmlns:a16="http://schemas.microsoft.com/office/drawing/2014/main" id="{823D24D4-F29A-029A-C498-AD4EF79BC093}"/>
                </a:ext>
              </a:extLst>
            </p:cNvPr>
            <p:cNvSpPr>
              <a:spLocks/>
            </p:cNvSpPr>
            <p:nvPr/>
          </p:nvSpPr>
          <p:spPr bwMode="auto">
            <a:xfrm>
              <a:off x="931481" y="2308658"/>
              <a:ext cx="25734" cy="16039"/>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5" y="31"/>
                  </a:moveTo>
                  <a:lnTo>
                    <a:pt x="45" y="16"/>
                  </a:lnTo>
                  <a:lnTo>
                    <a:pt x="15" y="0"/>
                  </a:lnTo>
                  <a:lnTo>
                    <a:pt x="0" y="16"/>
                  </a:lnTo>
                  <a:lnTo>
                    <a:pt x="30" y="31"/>
                  </a:lnTo>
                  <a:lnTo>
                    <a:pt x="45" y="3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1" name="Freeform 22">
              <a:extLst>
                <a:ext uri="{FF2B5EF4-FFF2-40B4-BE49-F238E27FC236}">
                  <a16:creationId xmlns:a16="http://schemas.microsoft.com/office/drawing/2014/main" id="{7D722546-1D7F-77B8-666A-ECDB6E8A5EA0}"/>
                </a:ext>
              </a:extLst>
            </p:cNvPr>
            <p:cNvSpPr>
              <a:spLocks/>
            </p:cNvSpPr>
            <p:nvPr/>
          </p:nvSpPr>
          <p:spPr bwMode="auto">
            <a:xfrm>
              <a:off x="913873" y="2269898"/>
              <a:ext cx="43342" cy="46779"/>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
                <a:gd name="T40" fmla="*/ 0 h 93"/>
                <a:gd name="T41" fmla="*/ 75 w 7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 h="93">
                  <a:moveTo>
                    <a:pt x="30" y="92"/>
                  </a:moveTo>
                  <a:lnTo>
                    <a:pt x="44" y="77"/>
                  </a:lnTo>
                  <a:lnTo>
                    <a:pt x="74" y="46"/>
                  </a:lnTo>
                  <a:lnTo>
                    <a:pt x="74" y="31"/>
                  </a:lnTo>
                  <a:lnTo>
                    <a:pt x="59" y="31"/>
                  </a:lnTo>
                  <a:lnTo>
                    <a:pt x="59" y="0"/>
                  </a:lnTo>
                  <a:lnTo>
                    <a:pt x="30" y="0"/>
                  </a:lnTo>
                  <a:lnTo>
                    <a:pt x="15" y="15"/>
                  </a:lnTo>
                  <a:lnTo>
                    <a:pt x="30" y="31"/>
                  </a:lnTo>
                  <a:lnTo>
                    <a:pt x="15" y="31"/>
                  </a:lnTo>
                  <a:lnTo>
                    <a:pt x="0" y="61"/>
                  </a:lnTo>
                  <a:lnTo>
                    <a:pt x="0" y="77"/>
                  </a:lnTo>
                  <a:lnTo>
                    <a:pt x="30" y="92"/>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2" name="Freeform 23">
              <a:extLst>
                <a:ext uri="{FF2B5EF4-FFF2-40B4-BE49-F238E27FC236}">
                  <a16:creationId xmlns:a16="http://schemas.microsoft.com/office/drawing/2014/main" id="{CC6BBBD0-29A0-E704-F6AF-AF0A958902E4}"/>
                </a:ext>
              </a:extLst>
            </p:cNvPr>
            <p:cNvSpPr>
              <a:spLocks/>
            </p:cNvSpPr>
            <p:nvPr/>
          </p:nvSpPr>
          <p:spPr bwMode="auto">
            <a:xfrm>
              <a:off x="949089" y="2269898"/>
              <a:ext cx="9481"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0" y="31"/>
                  </a:lnTo>
                  <a:lnTo>
                    <a:pt x="16" y="31"/>
                  </a:lnTo>
                  <a:lnTo>
                    <a:pt x="16" y="0"/>
                  </a:lnTo>
                  <a:lnTo>
                    <a:pt x="0" y="0"/>
                  </a:lnTo>
                </a:path>
              </a:pathLst>
            </a:custGeom>
            <a:solidFill>
              <a:srgbClr val="FFFF0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23" name="Freeform 24">
              <a:extLst>
                <a:ext uri="{FF2B5EF4-FFF2-40B4-BE49-F238E27FC236}">
                  <a16:creationId xmlns:a16="http://schemas.microsoft.com/office/drawing/2014/main" id="{54124A18-75B9-346F-D49A-A3DB1AAC619A}"/>
                </a:ext>
              </a:extLst>
            </p:cNvPr>
            <p:cNvSpPr>
              <a:spLocks/>
            </p:cNvSpPr>
            <p:nvPr/>
          </p:nvSpPr>
          <p:spPr bwMode="auto">
            <a:xfrm>
              <a:off x="687681" y="2076098"/>
              <a:ext cx="287143" cy="233896"/>
            </a:xfrm>
            <a:custGeom>
              <a:avLst/>
              <a:gdLst>
                <a:gd name="T0" fmla="*/ 0 w 492"/>
                <a:gd name="T1" fmla="*/ 0 h 462"/>
                <a:gd name="T2" fmla="*/ 0 w 492"/>
                <a:gd name="T3" fmla="*/ 0 h 462"/>
                <a:gd name="T4" fmla="*/ 0 w 492"/>
                <a:gd name="T5" fmla="*/ 0 h 462"/>
                <a:gd name="T6" fmla="*/ 0 w 492"/>
                <a:gd name="T7" fmla="*/ 0 h 462"/>
                <a:gd name="T8" fmla="*/ 0 w 492"/>
                <a:gd name="T9" fmla="*/ 0 h 462"/>
                <a:gd name="T10" fmla="*/ 0 w 492"/>
                <a:gd name="T11" fmla="*/ 0 h 462"/>
                <a:gd name="T12" fmla="*/ 0 w 492"/>
                <a:gd name="T13" fmla="*/ 0 h 462"/>
                <a:gd name="T14" fmla="*/ 0 w 492"/>
                <a:gd name="T15" fmla="*/ 0 h 462"/>
                <a:gd name="T16" fmla="*/ 0 w 492"/>
                <a:gd name="T17" fmla="*/ 0 h 462"/>
                <a:gd name="T18" fmla="*/ 0 w 492"/>
                <a:gd name="T19" fmla="*/ 0 h 462"/>
                <a:gd name="T20" fmla="*/ 0 w 492"/>
                <a:gd name="T21" fmla="*/ 0 h 462"/>
                <a:gd name="T22" fmla="*/ 0 w 492"/>
                <a:gd name="T23" fmla="*/ 0 h 462"/>
                <a:gd name="T24" fmla="*/ 0 w 492"/>
                <a:gd name="T25" fmla="*/ 0 h 462"/>
                <a:gd name="T26" fmla="*/ 0 w 492"/>
                <a:gd name="T27" fmla="*/ 0 h 462"/>
                <a:gd name="T28" fmla="*/ 0 w 492"/>
                <a:gd name="T29" fmla="*/ 0 h 462"/>
                <a:gd name="T30" fmla="*/ 0 w 492"/>
                <a:gd name="T31" fmla="*/ 0 h 462"/>
                <a:gd name="T32" fmla="*/ 0 w 492"/>
                <a:gd name="T33" fmla="*/ 0 h 462"/>
                <a:gd name="T34" fmla="*/ 0 w 492"/>
                <a:gd name="T35" fmla="*/ 0 h 462"/>
                <a:gd name="T36" fmla="*/ 0 w 492"/>
                <a:gd name="T37" fmla="*/ 0 h 462"/>
                <a:gd name="T38" fmla="*/ 0 w 492"/>
                <a:gd name="T39" fmla="*/ 0 h 462"/>
                <a:gd name="T40" fmla="*/ 0 w 492"/>
                <a:gd name="T41" fmla="*/ 0 h 462"/>
                <a:gd name="T42" fmla="*/ 0 w 492"/>
                <a:gd name="T43" fmla="*/ 0 h 462"/>
                <a:gd name="T44" fmla="*/ 0 w 492"/>
                <a:gd name="T45" fmla="*/ 0 h 462"/>
                <a:gd name="T46" fmla="*/ 0 w 492"/>
                <a:gd name="T47" fmla="*/ 0 h 462"/>
                <a:gd name="T48" fmla="*/ 0 w 492"/>
                <a:gd name="T49" fmla="*/ 0 h 462"/>
                <a:gd name="T50" fmla="*/ 0 w 492"/>
                <a:gd name="T51" fmla="*/ 0 h 462"/>
                <a:gd name="T52" fmla="*/ 0 w 492"/>
                <a:gd name="T53" fmla="*/ 0 h 462"/>
                <a:gd name="T54" fmla="*/ 0 w 492"/>
                <a:gd name="T55" fmla="*/ 0 h 462"/>
                <a:gd name="T56" fmla="*/ 0 w 492"/>
                <a:gd name="T57" fmla="*/ 0 h 462"/>
                <a:gd name="T58" fmla="*/ 0 w 492"/>
                <a:gd name="T59" fmla="*/ 0 h 462"/>
                <a:gd name="T60" fmla="*/ 0 w 492"/>
                <a:gd name="T61" fmla="*/ 0 h 462"/>
                <a:gd name="T62" fmla="*/ 0 w 492"/>
                <a:gd name="T63" fmla="*/ 0 h 462"/>
                <a:gd name="T64" fmla="*/ 0 w 492"/>
                <a:gd name="T65" fmla="*/ 0 h 462"/>
                <a:gd name="T66" fmla="*/ 0 w 492"/>
                <a:gd name="T67" fmla="*/ 0 h 462"/>
                <a:gd name="T68" fmla="*/ 0 w 492"/>
                <a:gd name="T69" fmla="*/ 0 h 462"/>
                <a:gd name="T70" fmla="*/ 0 w 492"/>
                <a:gd name="T71" fmla="*/ 0 h 462"/>
                <a:gd name="T72" fmla="*/ 0 w 492"/>
                <a:gd name="T73" fmla="*/ 0 h 462"/>
                <a:gd name="T74" fmla="*/ 0 w 492"/>
                <a:gd name="T75" fmla="*/ 0 h 462"/>
                <a:gd name="T76" fmla="*/ 0 w 492"/>
                <a:gd name="T77" fmla="*/ 0 h 462"/>
                <a:gd name="T78" fmla="*/ 0 w 492"/>
                <a:gd name="T79" fmla="*/ 0 h 462"/>
                <a:gd name="T80" fmla="*/ 0 w 492"/>
                <a:gd name="T81" fmla="*/ 0 h 462"/>
                <a:gd name="T82" fmla="*/ 0 w 492"/>
                <a:gd name="T83" fmla="*/ 0 h 462"/>
                <a:gd name="T84" fmla="*/ 0 w 492"/>
                <a:gd name="T85" fmla="*/ 0 h 462"/>
                <a:gd name="T86" fmla="*/ 0 w 492"/>
                <a:gd name="T87" fmla="*/ 0 h 462"/>
                <a:gd name="T88" fmla="*/ 0 w 492"/>
                <a:gd name="T89" fmla="*/ 0 h 462"/>
                <a:gd name="T90" fmla="*/ 0 w 492"/>
                <a:gd name="T91" fmla="*/ 0 h 462"/>
                <a:gd name="T92" fmla="*/ 0 w 492"/>
                <a:gd name="T93" fmla="*/ 0 h 462"/>
                <a:gd name="T94" fmla="*/ 0 w 492"/>
                <a:gd name="T95" fmla="*/ 0 h 462"/>
                <a:gd name="T96" fmla="*/ 0 w 492"/>
                <a:gd name="T97" fmla="*/ 0 h 462"/>
                <a:gd name="T98" fmla="*/ 0 w 492"/>
                <a:gd name="T99" fmla="*/ 0 h 462"/>
                <a:gd name="T100" fmla="*/ 0 w 492"/>
                <a:gd name="T101" fmla="*/ 0 h 462"/>
                <a:gd name="T102" fmla="*/ 0 w 492"/>
                <a:gd name="T103" fmla="*/ 0 h 462"/>
                <a:gd name="T104" fmla="*/ 0 w 492"/>
                <a:gd name="T105" fmla="*/ 0 h 462"/>
                <a:gd name="T106" fmla="*/ 0 w 492"/>
                <a:gd name="T107" fmla="*/ 0 h 462"/>
                <a:gd name="T108" fmla="*/ 0 w 492"/>
                <a:gd name="T109" fmla="*/ 0 h 462"/>
                <a:gd name="T110" fmla="*/ 0 w 492"/>
                <a:gd name="T111" fmla="*/ 0 h 462"/>
                <a:gd name="T112" fmla="*/ 0 w 492"/>
                <a:gd name="T113" fmla="*/ 0 h 462"/>
                <a:gd name="T114" fmla="*/ 0 w 492"/>
                <a:gd name="T115" fmla="*/ 0 h 462"/>
                <a:gd name="T116" fmla="*/ 0 w 492"/>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2"/>
                <a:gd name="T178" fmla="*/ 0 h 462"/>
                <a:gd name="T179" fmla="*/ 492 w 492"/>
                <a:gd name="T180" fmla="*/ 462 h 4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2" h="462">
                  <a:moveTo>
                    <a:pt x="387" y="461"/>
                  </a:moveTo>
                  <a:lnTo>
                    <a:pt x="387" y="446"/>
                  </a:lnTo>
                  <a:lnTo>
                    <a:pt x="402" y="415"/>
                  </a:lnTo>
                  <a:lnTo>
                    <a:pt x="417" y="415"/>
                  </a:lnTo>
                  <a:lnTo>
                    <a:pt x="402" y="400"/>
                  </a:lnTo>
                  <a:lnTo>
                    <a:pt x="417" y="384"/>
                  </a:lnTo>
                  <a:lnTo>
                    <a:pt x="446" y="384"/>
                  </a:lnTo>
                  <a:lnTo>
                    <a:pt x="461" y="384"/>
                  </a:lnTo>
                  <a:lnTo>
                    <a:pt x="476" y="338"/>
                  </a:lnTo>
                  <a:lnTo>
                    <a:pt x="491" y="307"/>
                  </a:lnTo>
                  <a:lnTo>
                    <a:pt x="431" y="307"/>
                  </a:lnTo>
                  <a:lnTo>
                    <a:pt x="402" y="369"/>
                  </a:lnTo>
                  <a:lnTo>
                    <a:pt x="372" y="369"/>
                  </a:lnTo>
                  <a:lnTo>
                    <a:pt x="357" y="384"/>
                  </a:lnTo>
                  <a:lnTo>
                    <a:pt x="327" y="353"/>
                  </a:lnTo>
                  <a:lnTo>
                    <a:pt x="312" y="292"/>
                  </a:lnTo>
                  <a:lnTo>
                    <a:pt x="298" y="277"/>
                  </a:lnTo>
                  <a:lnTo>
                    <a:pt x="298" y="215"/>
                  </a:lnTo>
                  <a:lnTo>
                    <a:pt x="327" y="200"/>
                  </a:lnTo>
                  <a:lnTo>
                    <a:pt x="327" y="184"/>
                  </a:lnTo>
                  <a:lnTo>
                    <a:pt x="298" y="184"/>
                  </a:lnTo>
                  <a:lnTo>
                    <a:pt x="298" y="154"/>
                  </a:lnTo>
                  <a:lnTo>
                    <a:pt x="283" y="123"/>
                  </a:lnTo>
                  <a:lnTo>
                    <a:pt x="268" y="92"/>
                  </a:lnTo>
                  <a:lnTo>
                    <a:pt x="238" y="92"/>
                  </a:lnTo>
                  <a:lnTo>
                    <a:pt x="223" y="108"/>
                  </a:lnTo>
                  <a:lnTo>
                    <a:pt x="193" y="31"/>
                  </a:lnTo>
                  <a:lnTo>
                    <a:pt x="164" y="31"/>
                  </a:lnTo>
                  <a:lnTo>
                    <a:pt x="164" y="46"/>
                  </a:lnTo>
                  <a:lnTo>
                    <a:pt x="119" y="31"/>
                  </a:lnTo>
                  <a:lnTo>
                    <a:pt x="45" y="15"/>
                  </a:lnTo>
                  <a:lnTo>
                    <a:pt x="0" y="0"/>
                  </a:lnTo>
                  <a:lnTo>
                    <a:pt x="15" y="77"/>
                  </a:lnTo>
                  <a:lnTo>
                    <a:pt x="30" y="92"/>
                  </a:lnTo>
                  <a:lnTo>
                    <a:pt x="45" y="123"/>
                  </a:lnTo>
                  <a:lnTo>
                    <a:pt x="30" y="123"/>
                  </a:lnTo>
                  <a:lnTo>
                    <a:pt x="45" y="154"/>
                  </a:lnTo>
                  <a:lnTo>
                    <a:pt x="60" y="169"/>
                  </a:lnTo>
                  <a:lnTo>
                    <a:pt x="60" y="200"/>
                  </a:lnTo>
                  <a:lnTo>
                    <a:pt x="89" y="246"/>
                  </a:lnTo>
                  <a:lnTo>
                    <a:pt x="104" y="246"/>
                  </a:lnTo>
                  <a:lnTo>
                    <a:pt x="89" y="215"/>
                  </a:lnTo>
                  <a:lnTo>
                    <a:pt x="74" y="108"/>
                  </a:lnTo>
                  <a:lnTo>
                    <a:pt x="45" y="77"/>
                  </a:lnTo>
                  <a:lnTo>
                    <a:pt x="45" y="31"/>
                  </a:lnTo>
                  <a:lnTo>
                    <a:pt x="74" y="61"/>
                  </a:lnTo>
                  <a:lnTo>
                    <a:pt x="89" y="123"/>
                  </a:lnTo>
                  <a:lnTo>
                    <a:pt x="89" y="154"/>
                  </a:lnTo>
                  <a:lnTo>
                    <a:pt x="104" y="169"/>
                  </a:lnTo>
                  <a:lnTo>
                    <a:pt x="134" y="215"/>
                  </a:lnTo>
                  <a:lnTo>
                    <a:pt x="149" y="215"/>
                  </a:lnTo>
                  <a:lnTo>
                    <a:pt x="164" y="292"/>
                  </a:lnTo>
                  <a:lnTo>
                    <a:pt x="164" y="323"/>
                  </a:lnTo>
                  <a:lnTo>
                    <a:pt x="193" y="353"/>
                  </a:lnTo>
                  <a:lnTo>
                    <a:pt x="238" y="400"/>
                  </a:lnTo>
                  <a:lnTo>
                    <a:pt x="312" y="430"/>
                  </a:lnTo>
                  <a:lnTo>
                    <a:pt x="342" y="430"/>
                  </a:lnTo>
                  <a:lnTo>
                    <a:pt x="357" y="430"/>
                  </a:lnTo>
                  <a:lnTo>
                    <a:pt x="387" y="46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4" name="Freeform 25">
              <a:extLst>
                <a:ext uri="{FF2B5EF4-FFF2-40B4-BE49-F238E27FC236}">
                  <a16:creationId xmlns:a16="http://schemas.microsoft.com/office/drawing/2014/main" id="{21C7F8FB-9167-9234-A392-211507F9424B}"/>
                </a:ext>
              </a:extLst>
            </p:cNvPr>
            <p:cNvSpPr>
              <a:spLocks/>
            </p:cNvSpPr>
            <p:nvPr/>
          </p:nvSpPr>
          <p:spPr bwMode="auto">
            <a:xfrm>
              <a:off x="999203" y="2215099"/>
              <a:ext cx="105647" cy="38760"/>
            </a:xfrm>
            <a:custGeom>
              <a:avLst/>
              <a:gdLst>
                <a:gd name="T0" fmla="*/ 0 w 180"/>
                <a:gd name="T1" fmla="*/ 0 h 78"/>
                <a:gd name="T2" fmla="*/ 0 w 180"/>
                <a:gd name="T3" fmla="*/ 0 h 78"/>
                <a:gd name="T4" fmla="*/ 0 w 180"/>
                <a:gd name="T5" fmla="*/ 0 h 78"/>
                <a:gd name="T6" fmla="*/ 0 w 180"/>
                <a:gd name="T7" fmla="*/ 0 h 78"/>
                <a:gd name="T8" fmla="*/ 0 w 180"/>
                <a:gd name="T9" fmla="*/ 0 h 78"/>
                <a:gd name="T10" fmla="*/ 0 w 180"/>
                <a:gd name="T11" fmla="*/ 0 h 78"/>
                <a:gd name="T12" fmla="*/ 0 w 180"/>
                <a:gd name="T13" fmla="*/ 0 h 78"/>
                <a:gd name="T14" fmla="*/ 0 w 180"/>
                <a:gd name="T15" fmla="*/ 0 h 78"/>
                <a:gd name="T16" fmla="*/ 0 w 180"/>
                <a:gd name="T17" fmla="*/ 0 h 78"/>
                <a:gd name="T18" fmla="*/ 0 w 180"/>
                <a:gd name="T19" fmla="*/ 0 h 78"/>
                <a:gd name="T20" fmla="*/ 0 w 180"/>
                <a:gd name="T21" fmla="*/ 0 h 78"/>
                <a:gd name="T22" fmla="*/ 0 w 180"/>
                <a:gd name="T23" fmla="*/ 0 h 78"/>
                <a:gd name="T24" fmla="*/ 0 w 180"/>
                <a:gd name="T25" fmla="*/ 0 h 78"/>
                <a:gd name="T26" fmla="*/ 0 w 180"/>
                <a:gd name="T27" fmla="*/ 0 h 78"/>
                <a:gd name="T28" fmla="*/ 0 w 180"/>
                <a:gd name="T29" fmla="*/ 0 h 78"/>
                <a:gd name="T30" fmla="*/ 0 w 180"/>
                <a:gd name="T31" fmla="*/ 0 h 78"/>
                <a:gd name="T32" fmla="*/ 0 w 180"/>
                <a:gd name="T33" fmla="*/ 0 h 78"/>
                <a:gd name="T34" fmla="*/ 0 w 180"/>
                <a:gd name="T35" fmla="*/ 0 h 78"/>
                <a:gd name="T36" fmla="*/ 0 w 180"/>
                <a:gd name="T37" fmla="*/ 0 h 78"/>
                <a:gd name="T38" fmla="*/ 0 w 180"/>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78"/>
                <a:gd name="T62" fmla="*/ 180 w 180"/>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78">
                  <a:moveTo>
                    <a:pt x="0" y="31"/>
                  </a:moveTo>
                  <a:lnTo>
                    <a:pt x="15" y="31"/>
                  </a:lnTo>
                  <a:lnTo>
                    <a:pt x="15" y="15"/>
                  </a:lnTo>
                  <a:lnTo>
                    <a:pt x="45" y="15"/>
                  </a:lnTo>
                  <a:lnTo>
                    <a:pt x="75" y="31"/>
                  </a:lnTo>
                  <a:lnTo>
                    <a:pt x="90" y="31"/>
                  </a:lnTo>
                  <a:lnTo>
                    <a:pt x="104" y="46"/>
                  </a:lnTo>
                  <a:lnTo>
                    <a:pt x="119" y="62"/>
                  </a:lnTo>
                  <a:lnTo>
                    <a:pt x="119" y="77"/>
                  </a:lnTo>
                  <a:lnTo>
                    <a:pt x="179" y="77"/>
                  </a:lnTo>
                  <a:lnTo>
                    <a:pt x="179" y="62"/>
                  </a:lnTo>
                  <a:lnTo>
                    <a:pt x="164" y="62"/>
                  </a:lnTo>
                  <a:lnTo>
                    <a:pt x="149" y="62"/>
                  </a:lnTo>
                  <a:lnTo>
                    <a:pt x="149" y="46"/>
                  </a:lnTo>
                  <a:lnTo>
                    <a:pt x="134" y="46"/>
                  </a:lnTo>
                  <a:lnTo>
                    <a:pt x="104" y="15"/>
                  </a:lnTo>
                  <a:lnTo>
                    <a:pt x="90" y="15"/>
                  </a:lnTo>
                  <a:lnTo>
                    <a:pt x="45" y="0"/>
                  </a:lnTo>
                  <a:lnTo>
                    <a:pt x="15" y="0"/>
                  </a:lnTo>
                  <a:lnTo>
                    <a:pt x="0" y="31"/>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5" name="Freeform 26">
              <a:extLst>
                <a:ext uri="{FF2B5EF4-FFF2-40B4-BE49-F238E27FC236}">
                  <a16:creationId xmlns:a16="http://schemas.microsoft.com/office/drawing/2014/main" id="{5557DD35-11E3-941A-B6FF-8D30ACA66A41}"/>
                </a:ext>
              </a:extLst>
            </p:cNvPr>
            <p:cNvSpPr>
              <a:spLocks/>
            </p:cNvSpPr>
            <p:nvPr/>
          </p:nvSpPr>
          <p:spPr bwMode="auto">
            <a:xfrm>
              <a:off x="1010039" y="2231138"/>
              <a:ext cx="9481"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6" name="Freeform 27">
              <a:extLst>
                <a:ext uri="{FF2B5EF4-FFF2-40B4-BE49-F238E27FC236}">
                  <a16:creationId xmlns:a16="http://schemas.microsoft.com/office/drawing/2014/main" id="{5EE46CFB-F7C9-FA14-3F3D-EE98017EB7B9}"/>
                </a:ext>
              </a:extLst>
            </p:cNvPr>
            <p:cNvSpPr>
              <a:spLocks/>
            </p:cNvSpPr>
            <p:nvPr/>
          </p:nvSpPr>
          <p:spPr bwMode="auto">
            <a:xfrm>
              <a:off x="1061508" y="2269898"/>
              <a:ext cx="17608" cy="8019"/>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60000 65536"/>
                <a:gd name="T13" fmla="*/ 0 60000 65536"/>
                <a:gd name="T14" fmla="*/ 0 60000 65536"/>
                <a:gd name="T15" fmla="*/ 0 60000 65536"/>
                <a:gd name="T16" fmla="*/ 0 60000 65536"/>
                <a:gd name="T17" fmla="*/ 0 60000 65536"/>
                <a:gd name="T18" fmla="*/ 0 w 30"/>
                <a:gd name="T19" fmla="*/ 0 h 17"/>
                <a:gd name="T20" fmla="*/ 30 w 3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0" h="17">
                  <a:moveTo>
                    <a:pt x="0" y="16"/>
                  </a:moveTo>
                  <a:lnTo>
                    <a:pt x="15" y="16"/>
                  </a:lnTo>
                  <a:lnTo>
                    <a:pt x="29" y="16"/>
                  </a:lnTo>
                  <a:lnTo>
                    <a:pt x="29" y="0"/>
                  </a:lnTo>
                  <a:lnTo>
                    <a:pt x="0" y="0"/>
                  </a:lnTo>
                  <a:lnTo>
                    <a:pt x="0" y="16"/>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7" name="Freeform 28">
              <a:extLst>
                <a:ext uri="{FF2B5EF4-FFF2-40B4-BE49-F238E27FC236}">
                  <a16:creationId xmlns:a16="http://schemas.microsoft.com/office/drawing/2014/main" id="{08553342-0245-4259-71FE-FBAAC8D5DE98}"/>
                </a:ext>
              </a:extLst>
            </p:cNvPr>
            <p:cNvSpPr>
              <a:spLocks/>
            </p:cNvSpPr>
            <p:nvPr/>
          </p:nvSpPr>
          <p:spPr bwMode="auto">
            <a:xfrm>
              <a:off x="1096723" y="2253859"/>
              <a:ext cx="35216" cy="32077"/>
            </a:xfrm>
            <a:custGeom>
              <a:avLst/>
              <a:gdLst>
                <a:gd name="T0" fmla="*/ 0 w 61"/>
                <a:gd name="T1" fmla="*/ 0 h 63"/>
                <a:gd name="T2" fmla="*/ 0 w 61"/>
                <a:gd name="T3" fmla="*/ 0 h 63"/>
                <a:gd name="T4" fmla="*/ 0 w 61"/>
                <a:gd name="T5" fmla="*/ 0 h 63"/>
                <a:gd name="T6" fmla="*/ 0 w 61"/>
                <a:gd name="T7" fmla="*/ 0 h 63"/>
                <a:gd name="T8" fmla="*/ 0 w 61"/>
                <a:gd name="T9" fmla="*/ 0 h 63"/>
                <a:gd name="T10" fmla="*/ 0 w 61"/>
                <a:gd name="T11" fmla="*/ 0 h 63"/>
                <a:gd name="T12" fmla="*/ 0 w 61"/>
                <a:gd name="T13" fmla="*/ 0 h 63"/>
                <a:gd name="T14" fmla="*/ 0 w 61"/>
                <a:gd name="T15" fmla="*/ 0 h 63"/>
                <a:gd name="T16" fmla="*/ 0 w 61"/>
                <a:gd name="T17" fmla="*/ 0 h 63"/>
                <a:gd name="T18" fmla="*/ 0 w 61"/>
                <a:gd name="T19" fmla="*/ 0 h 63"/>
                <a:gd name="T20" fmla="*/ 0 w 61"/>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63"/>
                <a:gd name="T35" fmla="*/ 61 w 61"/>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63">
                  <a:moveTo>
                    <a:pt x="60" y="62"/>
                  </a:moveTo>
                  <a:lnTo>
                    <a:pt x="60" y="31"/>
                  </a:lnTo>
                  <a:lnTo>
                    <a:pt x="60" y="16"/>
                  </a:lnTo>
                  <a:lnTo>
                    <a:pt x="45" y="16"/>
                  </a:lnTo>
                  <a:lnTo>
                    <a:pt x="30" y="0"/>
                  </a:lnTo>
                  <a:lnTo>
                    <a:pt x="30" y="16"/>
                  </a:lnTo>
                  <a:lnTo>
                    <a:pt x="45" y="31"/>
                  </a:lnTo>
                  <a:lnTo>
                    <a:pt x="0" y="31"/>
                  </a:lnTo>
                  <a:lnTo>
                    <a:pt x="15" y="47"/>
                  </a:lnTo>
                  <a:lnTo>
                    <a:pt x="45" y="47"/>
                  </a:lnTo>
                  <a:lnTo>
                    <a:pt x="60" y="62"/>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8" name="Freeform 29">
              <a:extLst>
                <a:ext uri="{FF2B5EF4-FFF2-40B4-BE49-F238E27FC236}">
                  <a16:creationId xmlns:a16="http://schemas.microsoft.com/office/drawing/2014/main" id="{D340CF0B-18A0-8D67-40BE-F24EC8274B20}"/>
                </a:ext>
              </a:extLst>
            </p:cNvPr>
            <p:cNvSpPr>
              <a:spLocks/>
            </p:cNvSpPr>
            <p:nvPr/>
          </p:nvSpPr>
          <p:spPr bwMode="auto">
            <a:xfrm>
              <a:off x="1061508" y="2199060"/>
              <a:ext cx="10836"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9" name="Line 30">
              <a:extLst>
                <a:ext uri="{FF2B5EF4-FFF2-40B4-BE49-F238E27FC236}">
                  <a16:creationId xmlns:a16="http://schemas.microsoft.com/office/drawing/2014/main" id="{97B995DB-B367-282C-B541-81C3F4BCA9C5}"/>
                </a:ext>
              </a:extLst>
            </p:cNvPr>
            <p:cNvSpPr>
              <a:spLocks noChangeShapeType="1"/>
            </p:cNvSpPr>
            <p:nvPr/>
          </p:nvSpPr>
          <p:spPr bwMode="auto">
            <a:xfrm>
              <a:off x="1114331" y="2239157"/>
              <a:ext cx="0" cy="8019"/>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GB" dirty="0">
                <a:solidFill>
                  <a:prstClr val="black"/>
                </a:solidFill>
                <a:latin typeface="Century Gothic"/>
              </a:endParaRPr>
            </a:p>
          </p:txBody>
        </p:sp>
        <p:sp>
          <p:nvSpPr>
            <p:cNvPr id="30" name="Freeform 31">
              <a:extLst>
                <a:ext uri="{FF2B5EF4-FFF2-40B4-BE49-F238E27FC236}">
                  <a16:creationId xmlns:a16="http://schemas.microsoft.com/office/drawing/2014/main" id="{4B681072-BBDA-6309-5DB3-9D96D1721FC5}"/>
                </a:ext>
              </a:extLst>
            </p:cNvPr>
            <p:cNvSpPr>
              <a:spLocks/>
            </p:cNvSpPr>
            <p:nvPr/>
          </p:nvSpPr>
          <p:spPr bwMode="auto">
            <a:xfrm>
              <a:off x="653819" y="1493362"/>
              <a:ext cx="694831" cy="497197"/>
            </a:xfrm>
            <a:custGeom>
              <a:avLst/>
              <a:gdLst>
                <a:gd name="T0" fmla="*/ 0 w 1193"/>
                <a:gd name="T1" fmla="*/ 0 h 985"/>
                <a:gd name="T2" fmla="*/ 0 w 1193"/>
                <a:gd name="T3" fmla="*/ 0 h 985"/>
                <a:gd name="T4" fmla="*/ 0 w 1193"/>
                <a:gd name="T5" fmla="*/ 0 h 985"/>
                <a:gd name="T6" fmla="*/ 0 w 1193"/>
                <a:gd name="T7" fmla="*/ 0 h 985"/>
                <a:gd name="T8" fmla="*/ 0 w 1193"/>
                <a:gd name="T9" fmla="*/ 0 h 985"/>
                <a:gd name="T10" fmla="*/ 0 w 1193"/>
                <a:gd name="T11" fmla="*/ 0 h 985"/>
                <a:gd name="T12" fmla="*/ 0 w 1193"/>
                <a:gd name="T13" fmla="*/ 0 h 985"/>
                <a:gd name="T14" fmla="*/ 0 w 1193"/>
                <a:gd name="T15" fmla="*/ 0 h 985"/>
                <a:gd name="T16" fmla="*/ 0 w 1193"/>
                <a:gd name="T17" fmla="*/ 0 h 985"/>
                <a:gd name="T18" fmla="*/ 0 w 1193"/>
                <a:gd name="T19" fmla="*/ 0 h 985"/>
                <a:gd name="T20" fmla="*/ 0 w 1193"/>
                <a:gd name="T21" fmla="*/ 0 h 985"/>
                <a:gd name="T22" fmla="*/ 0 w 1193"/>
                <a:gd name="T23" fmla="*/ 0 h 985"/>
                <a:gd name="T24" fmla="*/ 0 w 1193"/>
                <a:gd name="T25" fmla="*/ 0 h 985"/>
                <a:gd name="T26" fmla="*/ 0 w 1193"/>
                <a:gd name="T27" fmla="*/ 0 h 985"/>
                <a:gd name="T28" fmla="*/ 0 w 1193"/>
                <a:gd name="T29" fmla="*/ 0 h 985"/>
                <a:gd name="T30" fmla="*/ 0 w 1193"/>
                <a:gd name="T31" fmla="*/ 0 h 985"/>
                <a:gd name="T32" fmla="*/ 0 w 1193"/>
                <a:gd name="T33" fmla="*/ 0 h 985"/>
                <a:gd name="T34" fmla="*/ 0 w 1193"/>
                <a:gd name="T35" fmla="*/ 0 h 985"/>
                <a:gd name="T36" fmla="*/ 0 w 1193"/>
                <a:gd name="T37" fmla="*/ 0 h 985"/>
                <a:gd name="T38" fmla="*/ 0 w 1193"/>
                <a:gd name="T39" fmla="*/ 0 h 985"/>
                <a:gd name="T40" fmla="*/ 0 w 1193"/>
                <a:gd name="T41" fmla="*/ 0 h 985"/>
                <a:gd name="T42" fmla="*/ 0 w 1193"/>
                <a:gd name="T43" fmla="*/ 0 h 985"/>
                <a:gd name="T44" fmla="*/ 0 w 1193"/>
                <a:gd name="T45" fmla="*/ 0 h 985"/>
                <a:gd name="T46" fmla="*/ 0 w 1193"/>
                <a:gd name="T47" fmla="*/ 0 h 985"/>
                <a:gd name="T48" fmla="*/ 0 w 1193"/>
                <a:gd name="T49" fmla="*/ 0 h 985"/>
                <a:gd name="T50" fmla="*/ 0 w 1193"/>
                <a:gd name="T51" fmla="*/ 0 h 985"/>
                <a:gd name="T52" fmla="*/ 0 w 1193"/>
                <a:gd name="T53" fmla="*/ 0 h 985"/>
                <a:gd name="T54" fmla="*/ 0 w 1193"/>
                <a:gd name="T55" fmla="*/ 0 h 985"/>
                <a:gd name="T56" fmla="*/ 0 w 1193"/>
                <a:gd name="T57" fmla="*/ 0 h 985"/>
                <a:gd name="T58" fmla="*/ 0 w 1193"/>
                <a:gd name="T59" fmla="*/ 0 h 985"/>
                <a:gd name="T60" fmla="*/ 0 w 1193"/>
                <a:gd name="T61" fmla="*/ 0 h 985"/>
                <a:gd name="T62" fmla="*/ 0 w 1193"/>
                <a:gd name="T63" fmla="*/ 0 h 985"/>
                <a:gd name="T64" fmla="*/ 0 w 1193"/>
                <a:gd name="T65" fmla="*/ 0 h 985"/>
                <a:gd name="T66" fmla="*/ 0 w 1193"/>
                <a:gd name="T67" fmla="*/ 0 h 985"/>
                <a:gd name="T68" fmla="*/ 0 w 1193"/>
                <a:gd name="T69" fmla="*/ 0 h 985"/>
                <a:gd name="T70" fmla="*/ 0 w 1193"/>
                <a:gd name="T71" fmla="*/ 0 h 985"/>
                <a:gd name="T72" fmla="*/ 0 w 1193"/>
                <a:gd name="T73" fmla="*/ 0 h 985"/>
                <a:gd name="T74" fmla="*/ 0 w 1193"/>
                <a:gd name="T75" fmla="*/ 0 h 985"/>
                <a:gd name="T76" fmla="*/ 0 w 1193"/>
                <a:gd name="T77" fmla="*/ 0 h 985"/>
                <a:gd name="T78" fmla="*/ 0 w 1193"/>
                <a:gd name="T79" fmla="*/ 0 h 985"/>
                <a:gd name="T80" fmla="*/ 0 w 1193"/>
                <a:gd name="T81" fmla="*/ 0 h 985"/>
                <a:gd name="T82" fmla="*/ 0 w 1193"/>
                <a:gd name="T83" fmla="*/ 0 h 985"/>
                <a:gd name="T84" fmla="*/ 0 w 1193"/>
                <a:gd name="T85" fmla="*/ 0 h 985"/>
                <a:gd name="T86" fmla="*/ 0 w 1193"/>
                <a:gd name="T87" fmla="*/ 0 h 985"/>
                <a:gd name="T88" fmla="*/ 0 w 1193"/>
                <a:gd name="T89" fmla="*/ 0 h 985"/>
                <a:gd name="T90" fmla="*/ 0 w 1193"/>
                <a:gd name="T91" fmla="*/ 0 h 985"/>
                <a:gd name="T92" fmla="*/ 0 w 1193"/>
                <a:gd name="T93" fmla="*/ 0 h 985"/>
                <a:gd name="T94" fmla="*/ 0 w 1193"/>
                <a:gd name="T95" fmla="*/ 0 h 985"/>
                <a:gd name="T96" fmla="*/ 0 w 1193"/>
                <a:gd name="T97" fmla="*/ 0 h 985"/>
                <a:gd name="T98" fmla="*/ 0 w 1193"/>
                <a:gd name="T99" fmla="*/ 0 h 985"/>
                <a:gd name="T100" fmla="*/ 0 w 1193"/>
                <a:gd name="T101" fmla="*/ 0 h 985"/>
                <a:gd name="T102" fmla="*/ 0 w 1193"/>
                <a:gd name="T103" fmla="*/ 0 h 985"/>
                <a:gd name="T104" fmla="*/ 0 w 1193"/>
                <a:gd name="T105" fmla="*/ 0 h 985"/>
                <a:gd name="T106" fmla="*/ 0 w 1193"/>
                <a:gd name="T107" fmla="*/ 0 h 985"/>
                <a:gd name="T108" fmla="*/ 0 w 1193"/>
                <a:gd name="T109" fmla="*/ 0 h 985"/>
                <a:gd name="T110" fmla="*/ 0 w 1193"/>
                <a:gd name="T111" fmla="*/ 0 h 985"/>
                <a:gd name="T112" fmla="*/ 0 w 1193"/>
                <a:gd name="T113" fmla="*/ 0 h 9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93"/>
                <a:gd name="T172" fmla="*/ 0 h 985"/>
                <a:gd name="T173" fmla="*/ 1193 w 1193"/>
                <a:gd name="T174" fmla="*/ 985 h 9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93" h="985">
                  <a:moveTo>
                    <a:pt x="765" y="939"/>
                  </a:moveTo>
                  <a:lnTo>
                    <a:pt x="765" y="954"/>
                  </a:lnTo>
                  <a:lnTo>
                    <a:pt x="765" y="969"/>
                  </a:lnTo>
                  <a:lnTo>
                    <a:pt x="751" y="969"/>
                  </a:lnTo>
                  <a:lnTo>
                    <a:pt x="736" y="969"/>
                  </a:lnTo>
                  <a:lnTo>
                    <a:pt x="692" y="984"/>
                  </a:lnTo>
                  <a:lnTo>
                    <a:pt x="706" y="954"/>
                  </a:lnTo>
                  <a:lnTo>
                    <a:pt x="721" y="954"/>
                  </a:lnTo>
                  <a:lnTo>
                    <a:pt x="736" y="939"/>
                  </a:lnTo>
                  <a:lnTo>
                    <a:pt x="736" y="908"/>
                  </a:lnTo>
                  <a:lnTo>
                    <a:pt x="736" y="923"/>
                  </a:lnTo>
                  <a:lnTo>
                    <a:pt x="765" y="923"/>
                  </a:lnTo>
                  <a:lnTo>
                    <a:pt x="751" y="893"/>
                  </a:lnTo>
                  <a:lnTo>
                    <a:pt x="736" y="878"/>
                  </a:lnTo>
                  <a:lnTo>
                    <a:pt x="706" y="878"/>
                  </a:lnTo>
                  <a:lnTo>
                    <a:pt x="706" y="833"/>
                  </a:lnTo>
                  <a:lnTo>
                    <a:pt x="692" y="833"/>
                  </a:lnTo>
                  <a:lnTo>
                    <a:pt x="692" y="802"/>
                  </a:lnTo>
                  <a:lnTo>
                    <a:pt x="648" y="802"/>
                  </a:lnTo>
                  <a:lnTo>
                    <a:pt x="633" y="802"/>
                  </a:lnTo>
                  <a:lnTo>
                    <a:pt x="618" y="817"/>
                  </a:lnTo>
                  <a:lnTo>
                    <a:pt x="530" y="787"/>
                  </a:lnTo>
                  <a:lnTo>
                    <a:pt x="500" y="787"/>
                  </a:lnTo>
                  <a:lnTo>
                    <a:pt x="368" y="757"/>
                  </a:lnTo>
                  <a:lnTo>
                    <a:pt x="221" y="742"/>
                  </a:lnTo>
                  <a:lnTo>
                    <a:pt x="118" y="712"/>
                  </a:lnTo>
                  <a:lnTo>
                    <a:pt x="103" y="696"/>
                  </a:lnTo>
                  <a:lnTo>
                    <a:pt x="59" y="651"/>
                  </a:lnTo>
                  <a:lnTo>
                    <a:pt x="74" y="606"/>
                  </a:lnTo>
                  <a:lnTo>
                    <a:pt x="59" y="545"/>
                  </a:lnTo>
                  <a:lnTo>
                    <a:pt x="88" y="500"/>
                  </a:lnTo>
                  <a:lnTo>
                    <a:pt x="88" y="484"/>
                  </a:lnTo>
                  <a:lnTo>
                    <a:pt x="74" y="454"/>
                  </a:lnTo>
                  <a:lnTo>
                    <a:pt x="74" y="394"/>
                  </a:lnTo>
                  <a:lnTo>
                    <a:pt x="59" y="363"/>
                  </a:lnTo>
                  <a:lnTo>
                    <a:pt x="29" y="363"/>
                  </a:lnTo>
                  <a:lnTo>
                    <a:pt x="15" y="318"/>
                  </a:lnTo>
                  <a:lnTo>
                    <a:pt x="0" y="318"/>
                  </a:lnTo>
                  <a:lnTo>
                    <a:pt x="0" y="303"/>
                  </a:lnTo>
                  <a:lnTo>
                    <a:pt x="206" y="0"/>
                  </a:lnTo>
                  <a:lnTo>
                    <a:pt x="280" y="45"/>
                  </a:lnTo>
                  <a:lnTo>
                    <a:pt x="338" y="45"/>
                  </a:lnTo>
                  <a:lnTo>
                    <a:pt x="353" y="45"/>
                  </a:lnTo>
                  <a:lnTo>
                    <a:pt x="368" y="61"/>
                  </a:lnTo>
                  <a:lnTo>
                    <a:pt x="397" y="45"/>
                  </a:lnTo>
                  <a:lnTo>
                    <a:pt x="412" y="76"/>
                  </a:lnTo>
                  <a:lnTo>
                    <a:pt x="427" y="91"/>
                  </a:lnTo>
                  <a:lnTo>
                    <a:pt x="456" y="91"/>
                  </a:lnTo>
                  <a:lnTo>
                    <a:pt x="530" y="167"/>
                  </a:lnTo>
                  <a:lnTo>
                    <a:pt x="515" y="167"/>
                  </a:lnTo>
                  <a:lnTo>
                    <a:pt x="559" y="197"/>
                  </a:lnTo>
                  <a:lnTo>
                    <a:pt x="574" y="242"/>
                  </a:lnTo>
                  <a:lnTo>
                    <a:pt x="589" y="212"/>
                  </a:lnTo>
                  <a:lnTo>
                    <a:pt x="633" y="197"/>
                  </a:lnTo>
                  <a:lnTo>
                    <a:pt x="603" y="182"/>
                  </a:lnTo>
                  <a:lnTo>
                    <a:pt x="648" y="182"/>
                  </a:lnTo>
                  <a:lnTo>
                    <a:pt x="648" y="197"/>
                  </a:lnTo>
                  <a:lnTo>
                    <a:pt x="692" y="242"/>
                  </a:lnTo>
                  <a:lnTo>
                    <a:pt x="692" y="227"/>
                  </a:lnTo>
                  <a:lnTo>
                    <a:pt x="706" y="242"/>
                  </a:lnTo>
                  <a:lnTo>
                    <a:pt x="736" y="227"/>
                  </a:lnTo>
                  <a:lnTo>
                    <a:pt x="736" y="288"/>
                  </a:lnTo>
                  <a:lnTo>
                    <a:pt x="751" y="288"/>
                  </a:lnTo>
                  <a:lnTo>
                    <a:pt x="751" y="257"/>
                  </a:lnTo>
                  <a:lnTo>
                    <a:pt x="795" y="242"/>
                  </a:lnTo>
                  <a:lnTo>
                    <a:pt x="795" y="167"/>
                  </a:lnTo>
                  <a:lnTo>
                    <a:pt x="839" y="121"/>
                  </a:lnTo>
                  <a:lnTo>
                    <a:pt x="854" y="151"/>
                  </a:lnTo>
                  <a:lnTo>
                    <a:pt x="854" y="167"/>
                  </a:lnTo>
                  <a:lnTo>
                    <a:pt x="854" y="197"/>
                  </a:lnTo>
                  <a:lnTo>
                    <a:pt x="839" y="197"/>
                  </a:lnTo>
                  <a:lnTo>
                    <a:pt x="854" y="227"/>
                  </a:lnTo>
                  <a:lnTo>
                    <a:pt x="868" y="227"/>
                  </a:lnTo>
                  <a:lnTo>
                    <a:pt x="868" y="242"/>
                  </a:lnTo>
                  <a:lnTo>
                    <a:pt x="854" y="272"/>
                  </a:lnTo>
                  <a:lnTo>
                    <a:pt x="868" y="288"/>
                  </a:lnTo>
                  <a:lnTo>
                    <a:pt x="912" y="257"/>
                  </a:lnTo>
                  <a:lnTo>
                    <a:pt x="927" y="227"/>
                  </a:lnTo>
                  <a:lnTo>
                    <a:pt x="957" y="257"/>
                  </a:lnTo>
                  <a:lnTo>
                    <a:pt x="927" y="318"/>
                  </a:lnTo>
                  <a:lnTo>
                    <a:pt x="898" y="318"/>
                  </a:lnTo>
                  <a:lnTo>
                    <a:pt x="854" y="318"/>
                  </a:lnTo>
                  <a:lnTo>
                    <a:pt x="868" y="333"/>
                  </a:lnTo>
                  <a:lnTo>
                    <a:pt x="824" y="348"/>
                  </a:lnTo>
                  <a:lnTo>
                    <a:pt x="809" y="378"/>
                  </a:lnTo>
                  <a:lnTo>
                    <a:pt x="765" y="378"/>
                  </a:lnTo>
                  <a:lnTo>
                    <a:pt x="751" y="409"/>
                  </a:lnTo>
                  <a:lnTo>
                    <a:pt x="736" y="409"/>
                  </a:lnTo>
                  <a:lnTo>
                    <a:pt x="706" y="424"/>
                  </a:lnTo>
                  <a:lnTo>
                    <a:pt x="662" y="469"/>
                  </a:lnTo>
                  <a:lnTo>
                    <a:pt x="648" y="515"/>
                  </a:lnTo>
                  <a:lnTo>
                    <a:pt x="662" y="530"/>
                  </a:lnTo>
                  <a:lnTo>
                    <a:pt x="662" y="575"/>
                  </a:lnTo>
                  <a:lnTo>
                    <a:pt x="692" y="575"/>
                  </a:lnTo>
                  <a:lnTo>
                    <a:pt x="751" y="636"/>
                  </a:lnTo>
                  <a:lnTo>
                    <a:pt x="765" y="636"/>
                  </a:lnTo>
                  <a:lnTo>
                    <a:pt x="795" y="666"/>
                  </a:lnTo>
                  <a:lnTo>
                    <a:pt x="780" y="681"/>
                  </a:lnTo>
                  <a:lnTo>
                    <a:pt x="795" y="696"/>
                  </a:lnTo>
                  <a:lnTo>
                    <a:pt x="765" y="712"/>
                  </a:lnTo>
                  <a:lnTo>
                    <a:pt x="795" y="757"/>
                  </a:lnTo>
                  <a:lnTo>
                    <a:pt x="809" y="757"/>
                  </a:lnTo>
                  <a:lnTo>
                    <a:pt x="824" y="757"/>
                  </a:lnTo>
                  <a:lnTo>
                    <a:pt x="839" y="727"/>
                  </a:lnTo>
                  <a:lnTo>
                    <a:pt x="854" y="696"/>
                  </a:lnTo>
                  <a:lnTo>
                    <a:pt x="839" y="681"/>
                  </a:lnTo>
                  <a:lnTo>
                    <a:pt x="883" y="651"/>
                  </a:lnTo>
                  <a:lnTo>
                    <a:pt x="898" y="590"/>
                  </a:lnTo>
                  <a:lnTo>
                    <a:pt x="868" y="575"/>
                  </a:lnTo>
                  <a:lnTo>
                    <a:pt x="883" y="560"/>
                  </a:lnTo>
                  <a:lnTo>
                    <a:pt x="898" y="560"/>
                  </a:lnTo>
                  <a:lnTo>
                    <a:pt x="927" y="454"/>
                  </a:lnTo>
                  <a:lnTo>
                    <a:pt x="957" y="454"/>
                  </a:lnTo>
                  <a:lnTo>
                    <a:pt x="1001" y="484"/>
                  </a:lnTo>
                  <a:lnTo>
                    <a:pt x="1015" y="530"/>
                  </a:lnTo>
                  <a:lnTo>
                    <a:pt x="1030" y="530"/>
                  </a:lnTo>
                  <a:lnTo>
                    <a:pt x="1015" y="590"/>
                  </a:lnTo>
                  <a:lnTo>
                    <a:pt x="1060" y="606"/>
                  </a:lnTo>
                  <a:lnTo>
                    <a:pt x="1104" y="575"/>
                  </a:lnTo>
                  <a:lnTo>
                    <a:pt x="1118" y="651"/>
                  </a:lnTo>
                  <a:lnTo>
                    <a:pt x="1118" y="666"/>
                  </a:lnTo>
                  <a:lnTo>
                    <a:pt x="1118" y="681"/>
                  </a:lnTo>
                  <a:lnTo>
                    <a:pt x="1163" y="712"/>
                  </a:lnTo>
                  <a:lnTo>
                    <a:pt x="1163" y="727"/>
                  </a:lnTo>
                  <a:lnTo>
                    <a:pt x="1192" y="742"/>
                  </a:lnTo>
                  <a:lnTo>
                    <a:pt x="1177" y="787"/>
                  </a:lnTo>
                  <a:lnTo>
                    <a:pt x="1163" y="802"/>
                  </a:lnTo>
                  <a:lnTo>
                    <a:pt x="1133" y="802"/>
                  </a:lnTo>
                  <a:lnTo>
                    <a:pt x="1118" y="833"/>
                  </a:lnTo>
                  <a:lnTo>
                    <a:pt x="1089" y="833"/>
                  </a:lnTo>
                  <a:lnTo>
                    <a:pt x="1074" y="833"/>
                  </a:lnTo>
                  <a:lnTo>
                    <a:pt x="1089" y="833"/>
                  </a:lnTo>
                  <a:lnTo>
                    <a:pt x="1074" y="833"/>
                  </a:lnTo>
                  <a:lnTo>
                    <a:pt x="1030" y="817"/>
                  </a:lnTo>
                  <a:lnTo>
                    <a:pt x="986" y="833"/>
                  </a:lnTo>
                  <a:lnTo>
                    <a:pt x="971" y="833"/>
                  </a:lnTo>
                  <a:lnTo>
                    <a:pt x="927" y="878"/>
                  </a:lnTo>
                  <a:lnTo>
                    <a:pt x="898" y="893"/>
                  </a:lnTo>
                  <a:lnTo>
                    <a:pt x="927" y="878"/>
                  </a:lnTo>
                  <a:lnTo>
                    <a:pt x="971" y="848"/>
                  </a:lnTo>
                  <a:lnTo>
                    <a:pt x="986" y="848"/>
                  </a:lnTo>
                  <a:lnTo>
                    <a:pt x="1015" y="833"/>
                  </a:lnTo>
                  <a:lnTo>
                    <a:pt x="1030" y="848"/>
                  </a:lnTo>
                  <a:lnTo>
                    <a:pt x="1015" y="863"/>
                  </a:lnTo>
                  <a:lnTo>
                    <a:pt x="1001" y="863"/>
                  </a:lnTo>
                  <a:lnTo>
                    <a:pt x="1001" y="878"/>
                  </a:lnTo>
                  <a:lnTo>
                    <a:pt x="1015" y="878"/>
                  </a:lnTo>
                  <a:lnTo>
                    <a:pt x="1001" y="893"/>
                  </a:lnTo>
                  <a:lnTo>
                    <a:pt x="1015" y="908"/>
                  </a:lnTo>
                  <a:lnTo>
                    <a:pt x="1015" y="923"/>
                  </a:lnTo>
                  <a:lnTo>
                    <a:pt x="1060" y="923"/>
                  </a:lnTo>
                  <a:lnTo>
                    <a:pt x="1060" y="939"/>
                  </a:lnTo>
                  <a:lnTo>
                    <a:pt x="1015" y="954"/>
                  </a:lnTo>
                  <a:lnTo>
                    <a:pt x="986" y="984"/>
                  </a:lnTo>
                  <a:lnTo>
                    <a:pt x="986" y="969"/>
                  </a:lnTo>
                  <a:lnTo>
                    <a:pt x="1015" y="939"/>
                  </a:lnTo>
                  <a:lnTo>
                    <a:pt x="1001" y="923"/>
                  </a:lnTo>
                  <a:lnTo>
                    <a:pt x="971" y="939"/>
                  </a:lnTo>
                  <a:lnTo>
                    <a:pt x="957" y="908"/>
                  </a:lnTo>
                  <a:lnTo>
                    <a:pt x="957" y="893"/>
                  </a:lnTo>
                  <a:lnTo>
                    <a:pt x="942" y="878"/>
                  </a:lnTo>
                  <a:lnTo>
                    <a:pt x="942" y="893"/>
                  </a:lnTo>
                  <a:lnTo>
                    <a:pt x="927" y="908"/>
                  </a:lnTo>
                  <a:lnTo>
                    <a:pt x="898" y="939"/>
                  </a:lnTo>
                  <a:lnTo>
                    <a:pt x="883" y="923"/>
                  </a:lnTo>
                  <a:lnTo>
                    <a:pt x="868" y="939"/>
                  </a:lnTo>
                  <a:lnTo>
                    <a:pt x="854" y="923"/>
                  </a:lnTo>
                  <a:lnTo>
                    <a:pt x="824" y="939"/>
                  </a:lnTo>
                  <a:lnTo>
                    <a:pt x="809" y="939"/>
                  </a:lnTo>
                  <a:lnTo>
                    <a:pt x="780" y="939"/>
                  </a:lnTo>
                  <a:lnTo>
                    <a:pt x="765" y="939"/>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1" name="Freeform 32">
              <a:extLst>
                <a:ext uri="{FF2B5EF4-FFF2-40B4-BE49-F238E27FC236}">
                  <a16:creationId xmlns:a16="http://schemas.microsoft.com/office/drawing/2014/main" id="{B5732C27-E7AE-4EBE-CBD2-937B4EDBA385}"/>
                </a:ext>
              </a:extLst>
            </p:cNvPr>
            <p:cNvSpPr>
              <a:spLocks/>
            </p:cNvSpPr>
            <p:nvPr/>
          </p:nvSpPr>
          <p:spPr bwMode="auto">
            <a:xfrm>
              <a:off x="653819" y="1493362"/>
              <a:ext cx="702957" cy="505216"/>
            </a:xfrm>
            <a:custGeom>
              <a:avLst/>
              <a:gdLst>
                <a:gd name="T0" fmla="*/ 0 w 1208"/>
                <a:gd name="T1" fmla="*/ 0 h 1000"/>
                <a:gd name="T2" fmla="*/ 0 w 1208"/>
                <a:gd name="T3" fmla="*/ 0 h 1000"/>
                <a:gd name="T4" fmla="*/ 0 w 1208"/>
                <a:gd name="T5" fmla="*/ 0 h 1000"/>
                <a:gd name="T6" fmla="*/ 0 w 1208"/>
                <a:gd name="T7" fmla="*/ 0 h 1000"/>
                <a:gd name="T8" fmla="*/ 0 w 1208"/>
                <a:gd name="T9" fmla="*/ 0 h 1000"/>
                <a:gd name="T10" fmla="*/ 0 w 1208"/>
                <a:gd name="T11" fmla="*/ 0 h 1000"/>
                <a:gd name="T12" fmla="*/ 0 w 1208"/>
                <a:gd name="T13" fmla="*/ 0 h 1000"/>
                <a:gd name="T14" fmla="*/ 0 w 1208"/>
                <a:gd name="T15" fmla="*/ 0 h 1000"/>
                <a:gd name="T16" fmla="*/ 0 w 1208"/>
                <a:gd name="T17" fmla="*/ 0 h 1000"/>
                <a:gd name="T18" fmla="*/ 0 w 1208"/>
                <a:gd name="T19" fmla="*/ 0 h 1000"/>
                <a:gd name="T20" fmla="*/ 0 w 1208"/>
                <a:gd name="T21" fmla="*/ 0 h 1000"/>
                <a:gd name="T22" fmla="*/ 0 w 1208"/>
                <a:gd name="T23" fmla="*/ 0 h 1000"/>
                <a:gd name="T24" fmla="*/ 0 w 1208"/>
                <a:gd name="T25" fmla="*/ 0 h 1000"/>
                <a:gd name="T26" fmla="*/ 0 w 1208"/>
                <a:gd name="T27" fmla="*/ 0 h 1000"/>
                <a:gd name="T28" fmla="*/ 0 w 1208"/>
                <a:gd name="T29" fmla="*/ 0 h 1000"/>
                <a:gd name="T30" fmla="*/ 0 w 1208"/>
                <a:gd name="T31" fmla="*/ 0 h 1000"/>
                <a:gd name="T32" fmla="*/ 0 w 1208"/>
                <a:gd name="T33" fmla="*/ 0 h 1000"/>
                <a:gd name="T34" fmla="*/ 0 w 1208"/>
                <a:gd name="T35" fmla="*/ 0 h 1000"/>
                <a:gd name="T36" fmla="*/ 0 w 1208"/>
                <a:gd name="T37" fmla="*/ 0 h 1000"/>
                <a:gd name="T38" fmla="*/ 0 w 1208"/>
                <a:gd name="T39" fmla="*/ 0 h 1000"/>
                <a:gd name="T40" fmla="*/ 0 w 1208"/>
                <a:gd name="T41" fmla="*/ 0 h 1000"/>
                <a:gd name="T42" fmla="*/ 0 w 1208"/>
                <a:gd name="T43" fmla="*/ 0 h 1000"/>
                <a:gd name="T44" fmla="*/ 0 w 1208"/>
                <a:gd name="T45" fmla="*/ 0 h 1000"/>
                <a:gd name="T46" fmla="*/ 0 w 1208"/>
                <a:gd name="T47" fmla="*/ 0 h 1000"/>
                <a:gd name="T48" fmla="*/ 0 w 1208"/>
                <a:gd name="T49" fmla="*/ 0 h 1000"/>
                <a:gd name="T50" fmla="*/ 0 w 1208"/>
                <a:gd name="T51" fmla="*/ 0 h 1000"/>
                <a:gd name="T52" fmla="*/ 0 w 1208"/>
                <a:gd name="T53" fmla="*/ 0 h 1000"/>
                <a:gd name="T54" fmla="*/ 0 w 1208"/>
                <a:gd name="T55" fmla="*/ 0 h 1000"/>
                <a:gd name="T56" fmla="*/ 0 w 1208"/>
                <a:gd name="T57" fmla="*/ 0 h 1000"/>
                <a:gd name="T58" fmla="*/ 0 w 1208"/>
                <a:gd name="T59" fmla="*/ 0 h 1000"/>
                <a:gd name="T60" fmla="*/ 0 w 1208"/>
                <a:gd name="T61" fmla="*/ 0 h 1000"/>
                <a:gd name="T62" fmla="*/ 0 w 1208"/>
                <a:gd name="T63" fmla="*/ 0 h 1000"/>
                <a:gd name="T64" fmla="*/ 0 w 1208"/>
                <a:gd name="T65" fmla="*/ 0 h 1000"/>
                <a:gd name="T66" fmla="*/ 0 w 1208"/>
                <a:gd name="T67" fmla="*/ 0 h 1000"/>
                <a:gd name="T68" fmla="*/ 0 w 1208"/>
                <a:gd name="T69" fmla="*/ 0 h 1000"/>
                <a:gd name="T70" fmla="*/ 0 w 1208"/>
                <a:gd name="T71" fmla="*/ 0 h 1000"/>
                <a:gd name="T72" fmla="*/ 0 w 1208"/>
                <a:gd name="T73" fmla="*/ 0 h 1000"/>
                <a:gd name="T74" fmla="*/ 0 w 1208"/>
                <a:gd name="T75" fmla="*/ 0 h 1000"/>
                <a:gd name="T76" fmla="*/ 0 w 1208"/>
                <a:gd name="T77" fmla="*/ 0 h 1000"/>
                <a:gd name="T78" fmla="*/ 0 w 1208"/>
                <a:gd name="T79" fmla="*/ 0 h 1000"/>
                <a:gd name="T80" fmla="*/ 0 w 1208"/>
                <a:gd name="T81" fmla="*/ 0 h 1000"/>
                <a:gd name="T82" fmla="*/ 0 w 1208"/>
                <a:gd name="T83" fmla="*/ 0 h 1000"/>
                <a:gd name="T84" fmla="*/ 0 w 1208"/>
                <a:gd name="T85" fmla="*/ 0 h 1000"/>
                <a:gd name="T86" fmla="*/ 0 w 1208"/>
                <a:gd name="T87" fmla="*/ 0 h 1000"/>
                <a:gd name="T88" fmla="*/ 0 w 1208"/>
                <a:gd name="T89" fmla="*/ 0 h 1000"/>
                <a:gd name="T90" fmla="*/ 0 w 1208"/>
                <a:gd name="T91" fmla="*/ 0 h 1000"/>
                <a:gd name="T92" fmla="*/ 0 w 1208"/>
                <a:gd name="T93" fmla="*/ 0 h 1000"/>
                <a:gd name="T94" fmla="*/ 0 w 1208"/>
                <a:gd name="T95" fmla="*/ 0 h 1000"/>
                <a:gd name="T96" fmla="*/ 0 w 1208"/>
                <a:gd name="T97" fmla="*/ 0 h 1000"/>
                <a:gd name="T98" fmla="*/ 0 w 1208"/>
                <a:gd name="T99" fmla="*/ 0 h 1000"/>
                <a:gd name="T100" fmla="*/ 0 w 1208"/>
                <a:gd name="T101" fmla="*/ 0 h 1000"/>
                <a:gd name="T102" fmla="*/ 0 w 1208"/>
                <a:gd name="T103" fmla="*/ 0 h 1000"/>
                <a:gd name="T104" fmla="*/ 0 w 1208"/>
                <a:gd name="T105" fmla="*/ 0 h 1000"/>
                <a:gd name="T106" fmla="*/ 0 w 1208"/>
                <a:gd name="T107" fmla="*/ 0 h 1000"/>
                <a:gd name="T108" fmla="*/ 0 w 1208"/>
                <a:gd name="T109" fmla="*/ 0 h 1000"/>
                <a:gd name="T110" fmla="*/ 0 w 1208"/>
                <a:gd name="T111" fmla="*/ 0 h 1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08"/>
                <a:gd name="T169" fmla="*/ 0 h 1000"/>
                <a:gd name="T170" fmla="*/ 1208 w 1208"/>
                <a:gd name="T171" fmla="*/ 1000 h 1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08" h="1000">
                  <a:moveTo>
                    <a:pt x="775" y="953"/>
                  </a:moveTo>
                  <a:lnTo>
                    <a:pt x="775" y="968"/>
                  </a:lnTo>
                  <a:lnTo>
                    <a:pt x="775" y="984"/>
                  </a:lnTo>
                  <a:lnTo>
                    <a:pt x="760" y="984"/>
                  </a:lnTo>
                  <a:lnTo>
                    <a:pt x="745" y="984"/>
                  </a:lnTo>
                  <a:lnTo>
                    <a:pt x="700" y="999"/>
                  </a:lnTo>
                  <a:lnTo>
                    <a:pt x="715" y="968"/>
                  </a:lnTo>
                  <a:lnTo>
                    <a:pt x="730" y="968"/>
                  </a:lnTo>
                  <a:lnTo>
                    <a:pt x="745" y="953"/>
                  </a:lnTo>
                  <a:lnTo>
                    <a:pt x="745" y="922"/>
                  </a:lnTo>
                  <a:lnTo>
                    <a:pt x="745" y="938"/>
                  </a:lnTo>
                  <a:lnTo>
                    <a:pt x="775" y="938"/>
                  </a:lnTo>
                  <a:lnTo>
                    <a:pt x="760" y="907"/>
                  </a:lnTo>
                  <a:lnTo>
                    <a:pt x="745" y="891"/>
                  </a:lnTo>
                  <a:lnTo>
                    <a:pt x="715" y="891"/>
                  </a:lnTo>
                  <a:lnTo>
                    <a:pt x="715" y="845"/>
                  </a:lnTo>
                  <a:lnTo>
                    <a:pt x="700" y="845"/>
                  </a:lnTo>
                  <a:lnTo>
                    <a:pt x="700" y="815"/>
                  </a:lnTo>
                  <a:lnTo>
                    <a:pt x="656" y="815"/>
                  </a:lnTo>
                  <a:lnTo>
                    <a:pt x="641" y="815"/>
                  </a:lnTo>
                  <a:lnTo>
                    <a:pt x="626" y="830"/>
                  </a:lnTo>
                  <a:lnTo>
                    <a:pt x="536" y="799"/>
                  </a:lnTo>
                  <a:lnTo>
                    <a:pt x="507" y="799"/>
                  </a:lnTo>
                  <a:lnTo>
                    <a:pt x="373" y="768"/>
                  </a:lnTo>
                  <a:lnTo>
                    <a:pt x="224" y="753"/>
                  </a:lnTo>
                  <a:lnTo>
                    <a:pt x="119" y="722"/>
                  </a:lnTo>
                  <a:lnTo>
                    <a:pt x="104" y="707"/>
                  </a:lnTo>
                  <a:lnTo>
                    <a:pt x="60" y="661"/>
                  </a:lnTo>
                  <a:lnTo>
                    <a:pt x="75" y="615"/>
                  </a:lnTo>
                  <a:lnTo>
                    <a:pt x="60" y="553"/>
                  </a:lnTo>
                  <a:lnTo>
                    <a:pt x="89" y="507"/>
                  </a:lnTo>
                  <a:lnTo>
                    <a:pt x="89" y="492"/>
                  </a:lnTo>
                  <a:lnTo>
                    <a:pt x="75" y="461"/>
                  </a:lnTo>
                  <a:lnTo>
                    <a:pt x="75" y="400"/>
                  </a:lnTo>
                  <a:lnTo>
                    <a:pt x="60" y="369"/>
                  </a:lnTo>
                  <a:lnTo>
                    <a:pt x="30" y="369"/>
                  </a:lnTo>
                  <a:lnTo>
                    <a:pt x="15" y="323"/>
                  </a:lnTo>
                  <a:lnTo>
                    <a:pt x="0" y="323"/>
                  </a:lnTo>
                  <a:lnTo>
                    <a:pt x="0" y="307"/>
                  </a:lnTo>
                  <a:lnTo>
                    <a:pt x="209" y="0"/>
                  </a:lnTo>
                  <a:lnTo>
                    <a:pt x="283" y="46"/>
                  </a:lnTo>
                  <a:lnTo>
                    <a:pt x="343" y="46"/>
                  </a:lnTo>
                  <a:lnTo>
                    <a:pt x="358" y="46"/>
                  </a:lnTo>
                  <a:lnTo>
                    <a:pt x="373" y="61"/>
                  </a:lnTo>
                  <a:lnTo>
                    <a:pt x="402" y="46"/>
                  </a:lnTo>
                  <a:lnTo>
                    <a:pt x="417" y="77"/>
                  </a:lnTo>
                  <a:lnTo>
                    <a:pt x="432" y="92"/>
                  </a:lnTo>
                  <a:lnTo>
                    <a:pt x="462" y="92"/>
                  </a:lnTo>
                  <a:lnTo>
                    <a:pt x="536" y="169"/>
                  </a:lnTo>
                  <a:lnTo>
                    <a:pt x="522" y="169"/>
                  </a:lnTo>
                  <a:lnTo>
                    <a:pt x="566" y="200"/>
                  </a:lnTo>
                  <a:lnTo>
                    <a:pt x="581" y="246"/>
                  </a:lnTo>
                  <a:lnTo>
                    <a:pt x="596" y="215"/>
                  </a:lnTo>
                  <a:lnTo>
                    <a:pt x="641" y="200"/>
                  </a:lnTo>
                  <a:lnTo>
                    <a:pt x="611" y="184"/>
                  </a:lnTo>
                  <a:lnTo>
                    <a:pt x="656" y="184"/>
                  </a:lnTo>
                  <a:lnTo>
                    <a:pt x="656" y="200"/>
                  </a:lnTo>
                  <a:lnTo>
                    <a:pt x="700" y="246"/>
                  </a:lnTo>
                  <a:lnTo>
                    <a:pt x="700" y="231"/>
                  </a:lnTo>
                  <a:lnTo>
                    <a:pt x="715" y="246"/>
                  </a:lnTo>
                  <a:lnTo>
                    <a:pt x="745" y="231"/>
                  </a:lnTo>
                  <a:lnTo>
                    <a:pt x="745" y="292"/>
                  </a:lnTo>
                  <a:lnTo>
                    <a:pt x="760" y="292"/>
                  </a:lnTo>
                  <a:lnTo>
                    <a:pt x="760" y="261"/>
                  </a:lnTo>
                  <a:lnTo>
                    <a:pt x="805" y="246"/>
                  </a:lnTo>
                  <a:lnTo>
                    <a:pt x="805" y="169"/>
                  </a:lnTo>
                  <a:lnTo>
                    <a:pt x="849" y="123"/>
                  </a:lnTo>
                  <a:lnTo>
                    <a:pt x="864" y="154"/>
                  </a:lnTo>
                  <a:lnTo>
                    <a:pt x="864" y="169"/>
                  </a:lnTo>
                  <a:lnTo>
                    <a:pt x="864" y="200"/>
                  </a:lnTo>
                  <a:lnTo>
                    <a:pt x="849" y="200"/>
                  </a:lnTo>
                  <a:lnTo>
                    <a:pt x="864" y="231"/>
                  </a:lnTo>
                  <a:lnTo>
                    <a:pt x="879" y="231"/>
                  </a:lnTo>
                  <a:lnTo>
                    <a:pt x="879" y="246"/>
                  </a:lnTo>
                  <a:lnTo>
                    <a:pt x="864" y="277"/>
                  </a:lnTo>
                  <a:lnTo>
                    <a:pt x="879" y="292"/>
                  </a:lnTo>
                  <a:lnTo>
                    <a:pt x="924" y="261"/>
                  </a:lnTo>
                  <a:lnTo>
                    <a:pt x="939" y="231"/>
                  </a:lnTo>
                  <a:lnTo>
                    <a:pt x="969" y="261"/>
                  </a:lnTo>
                  <a:lnTo>
                    <a:pt x="939" y="323"/>
                  </a:lnTo>
                  <a:lnTo>
                    <a:pt x="909" y="323"/>
                  </a:lnTo>
                  <a:lnTo>
                    <a:pt x="864" y="323"/>
                  </a:lnTo>
                  <a:lnTo>
                    <a:pt x="879" y="338"/>
                  </a:lnTo>
                  <a:lnTo>
                    <a:pt x="834" y="353"/>
                  </a:lnTo>
                  <a:lnTo>
                    <a:pt x="820" y="384"/>
                  </a:lnTo>
                  <a:lnTo>
                    <a:pt x="775" y="384"/>
                  </a:lnTo>
                  <a:lnTo>
                    <a:pt x="760" y="415"/>
                  </a:lnTo>
                  <a:lnTo>
                    <a:pt x="745" y="415"/>
                  </a:lnTo>
                  <a:lnTo>
                    <a:pt x="715" y="430"/>
                  </a:lnTo>
                  <a:lnTo>
                    <a:pt x="671" y="476"/>
                  </a:lnTo>
                  <a:lnTo>
                    <a:pt x="656" y="523"/>
                  </a:lnTo>
                  <a:lnTo>
                    <a:pt x="671" y="538"/>
                  </a:lnTo>
                  <a:lnTo>
                    <a:pt x="671" y="584"/>
                  </a:lnTo>
                  <a:lnTo>
                    <a:pt x="700" y="584"/>
                  </a:lnTo>
                  <a:lnTo>
                    <a:pt x="760" y="646"/>
                  </a:lnTo>
                  <a:lnTo>
                    <a:pt x="775" y="646"/>
                  </a:lnTo>
                  <a:lnTo>
                    <a:pt x="805" y="676"/>
                  </a:lnTo>
                  <a:lnTo>
                    <a:pt x="790" y="692"/>
                  </a:lnTo>
                  <a:lnTo>
                    <a:pt x="805" y="707"/>
                  </a:lnTo>
                  <a:lnTo>
                    <a:pt x="775" y="722"/>
                  </a:lnTo>
                  <a:lnTo>
                    <a:pt x="805" y="768"/>
                  </a:lnTo>
                  <a:lnTo>
                    <a:pt x="820" y="768"/>
                  </a:lnTo>
                  <a:lnTo>
                    <a:pt x="834" y="768"/>
                  </a:lnTo>
                  <a:lnTo>
                    <a:pt x="849" y="738"/>
                  </a:lnTo>
                  <a:lnTo>
                    <a:pt x="864" y="707"/>
                  </a:lnTo>
                  <a:lnTo>
                    <a:pt x="849" y="692"/>
                  </a:lnTo>
                  <a:lnTo>
                    <a:pt x="894" y="661"/>
                  </a:lnTo>
                  <a:lnTo>
                    <a:pt x="909" y="599"/>
                  </a:lnTo>
                  <a:lnTo>
                    <a:pt x="879" y="584"/>
                  </a:lnTo>
                  <a:lnTo>
                    <a:pt x="894" y="569"/>
                  </a:lnTo>
                  <a:lnTo>
                    <a:pt x="909" y="569"/>
                  </a:lnTo>
                  <a:lnTo>
                    <a:pt x="939" y="461"/>
                  </a:lnTo>
                  <a:lnTo>
                    <a:pt x="969" y="461"/>
                  </a:lnTo>
                  <a:lnTo>
                    <a:pt x="1013" y="492"/>
                  </a:lnTo>
                  <a:lnTo>
                    <a:pt x="1028" y="538"/>
                  </a:lnTo>
                  <a:lnTo>
                    <a:pt x="1043" y="538"/>
                  </a:lnTo>
                  <a:lnTo>
                    <a:pt x="1028" y="599"/>
                  </a:lnTo>
                  <a:lnTo>
                    <a:pt x="1073" y="615"/>
                  </a:lnTo>
                  <a:lnTo>
                    <a:pt x="1118" y="584"/>
                  </a:lnTo>
                  <a:lnTo>
                    <a:pt x="1132" y="661"/>
                  </a:lnTo>
                  <a:lnTo>
                    <a:pt x="1132" y="676"/>
                  </a:lnTo>
                  <a:lnTo>
                    <a:pt x="1132" y="692"/>
                  </a:lnTo>
                  <a:lnTo>
                    <a:pt x="1177" y="722"/>
                  </a:lnTo>
                  <a:lnTo>
                    <a:pt x="1177" y="738"/>
                  </a:lnTo>
                  <a:lnTo>
                    <a:pt x="1207" y="753"/>
                  </a:lnTo>
                  <a:lnTo>
                    <a:pt x="1192" y="799"/>
                  </a:lnTo>
                  <a:lnTo>
                    <a:pt x="1177" y="815"/>
                  </a:lnTo>
                  <a:lnTo>
                    <a:pt x="1147" y="815"/>
                  </a:lnTo>
                  <a:lnTo>
                    <a:pt x="1132" y="845"/>
                  </a:lnTo>
                  <a:lnTo>
                    <a:pt x="1088" y="845"/>
                  </a:lnTo>
                  <a:lnTo>
                    <a:pt x="1043" y="830"/>
                  </a:lnTo>
                  <a:lnTo>
                    <a:pt x="998" y="845"/>
                  </a:lnTo>
                  <a:lnTo>
                    <a:pt x="983" y="845"/>
                  </a:lnTo>
                  <a:lnTo>
                    <a:pt x="939" y="891"/>
                  </a:lnTo>
                  <a:lnTo>
                    <a:pt x="909" y="907"/>
                  </a:lnTo>
                  <a:lnTo>
                    <a:pt x="939" y="891"/>
                  </a:lnTo>
                  <a:lnTo>
                    <a:pt x="983" y="861"/>
                  </a:lnTo>
                  <a:lnTo>
                    <a:pt x="998" y="861"/>
                  </a:lnTo>
                  <a:lnTo>
                    <a:pt x="1028" y="845"/>
                  </a:lnTo>
                  <a:lnTo>
                    <a:pt x="1043" y="861"/>
                  </a:lnTo>
                  <a:lnTo>
                    <a:pt x="1028" y="876"/>
                  </a:lnTo>
                  <a:lnTo>
                    <a:pt x="1013" y="876"/>
                  </a:lnTo>
                  <a:lnTo>
                    <a:pt x="1013" y="891"/>
                  </a:lnTo>
                  <a:lnTo>
                    <a:pt x="1028" y="891"/>
                  </a:lnTo>
                  <a:lnTo>
                    <a:pt x="1013" y="907"/>
                  </a:lnTo>
                  <a:lnTo>
                    <a:pt x="1028" y="922"/>
                  </a:lnTo>
                  <a:lnTo>
                    <a:pt x="1028" y="938"/>
                  </a:lnTo>
                  <a:lnTo>
                    <a:pt x="1073" y="938"/>
                  </a:lnTo>
                  <a:lnTo>
                    <a:pt x="1073" y="953"/>
                  </a:lnTo>
                  <a:lnTo>
                    <a:pt x="1028" y="968"/>
                  </a:lnTo>
                  <a:lnTo>
                    <a:pt x="998" y="999"/>
                  </a:lnTo>
                  <a:lnTo>
                    <a:pt x="998" y="984"/>
                  </a:lnTo>
                  <a:lnTo>
                    <a:pt x="1028" y="953"/>
                  </a:lnTo>
                  <a:lnTo>
                    <a:pt x="1013" y="938"/>
                  </a:lnTo>
                  <a:lnTo>
                    <a:pt x="983" y="953"/>
                  </a:lnTo>
                  <a:lnTo>
                    <a:pt x="969" y="922"/>
                  </a:lnTo>
                  <a:lnTo>
                    <a:pt x="969" y="907"/>
                  </a:lnTo>
                  <a:lnTo>
                    <a:pt x="954" y="891"/>
                  </a:lnTo>
                  <a:lnTo>
                    <a:pt x="954" y="907"/>
                  </a:lnTo>
                  <a:lnTo>
                    <a:pt x="939" y="922"/>
                  </a:lnTo>
                  <a:lnTo>
                    <a:pt x="909" y="953"/>
                  </a:lnTo>
                  <a:lnTo>
                    <a:pt x="894" y="938"/>
                  </a:lnTo>
                  <a:lnTo>
                    <a:pt x="879" y="953"/>
                  </a:lnTo>
                  <a:lnTo>
                    <a:pt x="864" y="938"/>
                  </a:lnTo>
                  <a:lnTo>
                    <a:pt x="834" y="953"/>
                  </a:lnTo>
                  <a:lnTo>
                    <a:pt x="820" y="953"/>
                  </a:lnTo>
                  <a:lnTo>
                    <a:pt x="790" y="953"/>
                  </a:lnTo>
                  <a:lnTo>
                    <a:pt x="775" y="953"/>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32" name="Line 33">
              <a:extLst>
                <a:ext uri="{FF2B5EF4-FFF2-40B4-BE49-F238E27FC236}">
                  <a16:creationId xmlns:a16="http://schemas.microsoft.com/office/drawing/2014/main" id="{D2CE4BE5-2A77-71CE-8F14-164A0F3DB2D6}"/>
                </a:ext>
              </a:extLst>
            </p:cNvPr>
            <p:cNvSpPr>
              <a:spLocks noChangeShapeType="1"/>
            </p:cNvSpPr>
            <p:nvPr/>
          </p:nvSpPr>
          <p:spPr bwMode="auto">
            <a:xfrm flipH="1">
              <a:off x="1286346" y="1921058"/>
              <a:ext cx="8127" cy="0"/>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GB" dirty="0">
                <a:solidFill>
                  <a:prstClr val="black"/>
                </a:solidFill>
                <a:latin typeface="Century Gothic"/>
              </a:endParaRPr>
            </a:p>
          </p:txBody>
        </p:sp>
        <p:sp>
          <p:nvSpPr>
            <p:cNvPr id="33" name="Freeform 34">
              <a:extLst>
                <a:ext uri="{FF2B5EF4-FFF2-40B4-BE49-F238E27FC236}">
                  <a16:creationId xmlns:a16="http://schemas.microsoft.com/office/drawing/2014/main" id="{616BBBFE-6903-8751-F723-F16741FCC584}"/>
                </a:ext>
              </a:extLst>
            </p:cNvPr>
            <p:cNvSpPr>
              <a:spLocks/>
            </p:cNvSpPr>
            <p:nvPr/>
          </p:nvSpPr>
          <p:spPr bwMode="auto">
            <a:xfrm>
              <a:off x="1184762" y="1554843"/>
              <a:ext cx="189622" cy="203156"/>
            </a:xfrm>
            <a:custGeom>
              <a:avLst/>
              <a:gdLst>
                <a:gd name="T0" fmla="*/ 0 w 328"/>
                <a:gd name="T1" fmla="*/ 0 h 401"/>
                <a:gd name="T2" fmla="*/ 0 w 328"/>
                <a:gd name="T3" fmla="*/ 0 h 401"/>
                <a:gd name="T4" fmla="*/ 0 w 328"/>
                <a:gd name="T5" fmla="*/ 0 h 401"/>
                <a:gd name="T6" fmla="*/ 0 w 328"/>
                <a:gd name="T7" fmla="*/ 0 h 401"/>
                <a:gd name="T8" fmla="*/ 0 w 328"/>
                <a:gd name="T9" fmla="*/ 0 h 401"/>
                <a:gd name="T10" fmla="*/ 0 w 328"/>
                <a:gd name="T11" fmla="*/ 0 h 401"/>
                <a:gd name="T12" fmla="*/ 0 w 328"/>
                <a:gd name="T13" fmla="*/ 0 h 401"/>
                <a:gd name="T14" fmla="*/ 0 w 328"/>
                <a:gd name="T15" fmla="*/ 0 h 401"/>
                <a:gd name="T16" fmla="*/ 0 w 328"/>
                <a:gd name="T17" fmla="*/ 0 h 401"/>
                <a:gd name="T18" fmla="*/ 0 w 328"/>
                <a:gd name="T19" fmla="*/ 0 h 401"/>
                <a:gd name="T20" fmla="*/ 0 w 328"/>
                <a:gd name="T21" fmla="*/ 0 h 401"/>
                <a:gd name="T22" fmla="*/ 0 w 328"/>
                <a:gd name="T23" fmla="*/ 0 h 401"/>
                <a:gd name="T24" fmla="*/ 0 w 328"/>
                <a:gd name="T25" fmla="*/ 0 h 401"/>
                <a:gd name="T26" fmla="*/ 0 w 328"/>
                <a:gd name="T27" fmla="*/ 0 h 401"/>
                <a:gd name="T28" fmla="*/ 0 w 328"/>
                <a:gd name="T29" fmla="*/ 0 h 401"/>
                <a:gd name="T30" fmla="*/ 0 w 328"/>
                <a:gd name="T31" fmla="*/ 0 h 401"/>
                <a:gd name="T32" fmla="*/ 0 w 328"/>
                <a:gd name="T33" fmla="*/ 0 h 401"/>
                <a:gd name="T34" fmla="*/ 0 w 328"/>
                <a:gd name="T35" fmla="*/ 0 h 401"/>
                <a:gd name="T36" fmla="*/ 0 w 328"/>
                <a:gd name="T37" fmla="*/ 0 h 401"/>
                <a:gd name="T38" fmla="*/ 0 w 328"/>
                <a:gd name="T39" fmla="*/ 0 h 401"/>
                <a:gd name="T40" fmla="*/ 0 w 328"/>
                <a:gd name="T41" fmla="*/ 0 h 401"/>
                <a:gd name="T42" fmla="*/ 0 w 328"/>
                <a:gd name="T43" fmla="*/ 0 h 401"/>
                <a:gd name="T44" fmla="*/ 0 w 328"/>
                <a:gd name="T45" fmla="*/ 0 h 401"/>
                <a:gd name="T46" fmla="*/ 0 w 328"/>
                <a:gd name="T47" fmla="*/ 0 h 401"/>
                <a:gd name="T48" fmla="*/ 0 w 328"/>
                <a:gd name="T49" fmla="*/ 0 h 401"/>
                <a:gd name="T50" fmla="*/ 0 w 328"/>
                <a:gd name="T51" fmla="*/ 0 h 401"/>
                <a:gd name="T52" fmla="*/ 0 w 328"/>
                <a:gd name="T53" fmla="*/ 0 h 401"/>
                <a:gd name="T54" fmla="*/ 0 w 328"/>
                <a:gd name="T55" fmla="*/ 0 h 401"/>
                <a:gd name="T56" fmla="*/ 0 w 328"/>
                <a:gd name="T57" fmla="*/ 0 h 401"/>
                <a:gd name="T58" fmla="*/ 0 w 328"/>
                <a:gd name="T59" fmla="*/ 0 h 401"/>
                <a:gd name="T60" fmla="*/ 0 w 328"/>
                <a:gd name="T61" fmla="*/ 0 h 401"/>
                <a:gd name="T62" fmla="*/ 0 w 328"/>
                <a:gd name="T63" fmla="*/ 0 h 401"/>
                <a:gd name="T64" fmla="*/ 0 w 328"/>
                <a:gd name="T65" fmla="*/ 0 h 401"/>
                <a:gd name="T66" fmla="*/ 0 w 328"/>
                <a:gd name="T67" fmla="*/ 0 h 401"/>
                <a:gd name="T68" fmla="*/ 0 w 328"/>
                <a:gd name="T69" fmla="*/ 0 h 401"/>
                <a:gd name="T70" fmla="*/ 0 w 328"/>
                <a:gd name="T71" fmla="*/ 0 h 401"/>
                <a:gd name="T72" fmla="*/ 0 w 328"/>
                <a:gd name="T73" fmla="*/ 0 h 401"/>
                <a:gd name="T74" fmla="*/ 0 w 328"/>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8"/>
                <a:gd name="T115" fmla="*/ 0 h 401"/>
                <a:gd name="T116" fmla="*/ 328 w 328"/>
                <a:gd name="T117" fmla="*/ 401 h 4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8" h="401">
                  <a:moveTo>
                    <a:pt x="208" y="46"/>
                  </a:moveTo>
                  <a:lnTo>
                    <a:pt x="208" y="77"/>
                  </a:lnTo>
                  <a:lnTo>
                    <a:pt x="282" y="138"/>
                  </a:lnTo>
                  <a:lnTo>
                    <a:pt x="253" y="154"/>
                  </a:lnTo>
                  <a:lnTo>
                    <a:pt x="253" y="200"/>
                  </a:lnTo>
                  <a:lnTo>
                    <a:pt x="297" y="231"/>
                  </a:lnTo>
                  <a:lnTo>
                    <a:pt x="327" y="277"/>
                  </a:lnTo>
                  <a:lnTo>
                    <a:pt x="268" y="308"/>
                  </a:lnTo>
                  <a:lnTo>
                    <a:pt x="253" y="277"/>
                  </a:lnTo>
                  <a:lnTo>
                    <a:pt x="223" y="246"/>
                  </a:lnTo>
                  <a:lnTo>
                    <a:pt x="223" y="292"/>
                  </a:lnTo>
                  <a:lnTo>
                    <a:pt x="238" y="338"/>
                  </a:lnTo>
                  <a:lnTo>
                    <a:pt x="223" y="369"/>
                  </a:lnTo>
                  <a:lnTo>
                    <a:pt x="178" y="338"/>
                  </a:lnTo>
                  <a:lnTo>
                    <a:pt x="208" y="400"/>
                  </a:lnTo>
                  <a:lnTo>
                    <a:pt x="164" y="369"/>
                  </a:lnTo>
                  <a:lnTo>
                    <a:pt x="134" y="338"/>
                  </a:lnTo>
                  <a:lnTo>
                    <a:pt x="134" y="308"/>
                  </a:lnTo>
                  <a:lnTo>
                    <a:pt x="104" y="292"/>
                  </a:lnTo>
                  <a:lnTo>
                    <a:pt x="89" y="308"/>
                  </a:lnTo>
                  <a:lnTo>
                    <a:pt x="59" y="292"/>
                  </a:lnTo>
                  <a:lnTo>
                    <a:pt x="59" y="277"/>
                  </a:lnTo>
                  <a:lnTo>
                    <a:pt x="74" y="246"/>
                  </a:lnTo>
                  <a:lnTo>
                    <a:pt x="104" y="262"/>
                  </a:lnTo>
                  <a:lnTo>
                    <a:pt x="119" y="262"/>
                  </a:lnTo>
                  <a:lnTo>
                    <a:pt x="164" y="200"/>
                  </a:lnTo>
                  <a:lnTo>
                    <a:pt x="164" y="185"/>
                  </a:lnTo>
                  <a:lnTo>
                    <a:pt x="104" y="108"/>
                  </a:lnTo>
                  <a:lnTo>
                    <a:pt x="104" y="123"/>
                  </a:lnTo>
                  <a:lnTo>
                    <a:pt x="89" y="108"/>
                  </a:lnTo>
                  <a:lnTo>
                    <a:pt x="30" y="92"/>
                  </a:lnTo>
                  <a:lnTo>
                    <a:pt x="15" y="77"/>
                  </a:lnTo>
                  <a:lnTo>
                    <a:pt x="0" y="15"/>
                  </a:lnTo>
                  <a:lnTo>
                    <a:pt x="59" y="0"/>
                  </a:lnTo>
                  <a:lnTo>
                    <a:pt x="74" y="31"/>
                  </a:lnTo>
                  <a:lnTo>
                    <a:pt x="104" y="15"/>
                  </a:lnTo>
                  <a:lnTo>
                    <a:pt x="149" y="0"/>
                  </a:lnTo>
                  <a:lnTo>
                    <a:pt x="208" y="46"/>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4" name="Freeform 35">
              <a:extLst>
                <a:ext uri="{FF2B5EF4-FFF2-40B4-BE49-F238E27FC236}">
                  <a16:creationId xmlns:a16="http://schemas.microsoft.com/office/drawing/2014/main" id="{6371C808-091E-6292-EA61-75ADBBA57A82}"/>
                </a:ext>
              </a:extLst>
            </p:cNvPr>
            <p:cNvSpPr>
              <a:spLocks/>
            </p:cNvSpPr>
            <p:nvPr/>
          </p:nvSpPr>
          <p:spPr bwMode="auto">
            <a:xfrm>
              <a:off x="1303953" y="1423861"/>
              <a:ext cx="184205" cy="101578"/>
            </a:xfrm>
            <a:custGeom>
              <a:avLst/>
              <a:gdLst>
                <a:gd name="T0" fmla="*/ 0 w 315"/>
                <a:gd name="T1" fmla="*/ 0 h 200"/>
                <a:gd name="T2" fmla="*/ 0 w 315"/>
                <a:gd name="T3" fmla="*/ 0 h 200"/>
                <a:gd name="T4" fmla="*/ 0 w 315"/>
                <a:gd name="T5" fmla="*/ 0 h 200"/>
                <a:gd name="T6" fmla="*/ 0 w 315"/>
                <a:gd name="T7" fmla="*/ 0 h 200"/>
                <a:gd name="T8" fmla="*/ 0 w 315"/>
                <a:gd name="T9" fmla="*/ 0 h 200"/>
                <a:gd name="T10" fmla="*/ 0 w 315"/>
                <a:gd name="T11" fmla="*/ 0 h 200"/>
                <a:gd name="T12" fmla="*/ 0 w 315"/>
                <a:gd name="T13" fmla="*/ 0 h 200"/>
                <a:gd name="T14" fmla="*/ 0 w 315"/>
                <a:gd name="T15" fmla="*/ 0 h 200"/>
                <a:gd name="T16" fmla="*/ 0 w 315"/>
                <a:gd name="T17" fmla="*/ 0 h 200"/>
                <a:gd name="T18" fmla="*/ 0 w 315"/>
                <a:gd name="T19" fmla="*/ 0 h 200"/>
                <a:gd name="T20" fmla="*/ 0 w 315"/>
                <a:gd name="T21" fmla="*/ 0 h 200"/>
                <a:gd name="T22" fmla="*/ 0 w 315"/>
                <a:gd name="T23" fmla="*/ 0 h 200"/>
                <a:gd name="T24" fmla="*/ 0 w 315"/>
                <a:gd name="T25" fmla="*/ 0 h 200"/>
                <a:gd name="T26" fmla="*/ 0 w 315"/>
                <a:gd name="T27" fmla="*/ 0 h 200"/>
                <a:gd name="T28" fmla="*/ 0 w 315"/>
                <a:gd name="T29" fmla="*/ 0 h 200"/>
                <a:gd name="T30" fmla="*/ 0 w 315"/>
                <a:gd name="T31" fmla="*/ 0 h 200"/>
                <a:gd name="T32" fmla="*/ 0 w 315"/>
                <a:gd name="T33" fmla="*/ 0 h 200"/>
                <a:gd name="T34" fmla="*/ 0 w 315"/>
                <a:gd name="T35" fmla="*/ 0 h 200"/>
                <a:gd name="T36" fmla="*/ 0 w 315"/>
                <a:gd name="T37" fmla="*/ 0 h 200"/>
                <a:gd name="T38" fmla="*/ 0 w 315"/>
                <a:gd name="T39" fmla="*/ 0 h 200"/>
                <a:gd name="T40" fmla="*/ 0 w 315"/>
                <a:gd name="T41" fmla="*/ 0 h 200"/>
                <a:gd name="T42" fmla="*/ 0 w 315"/>
                <a:gd name="T43" fmla="*/ 0 h 200"/>
                <a:gd name="T44" fmla="*/ 0 w 315"/>
                <a:gd name="T45" fmla="*/ 0 h 200"/>
                <a:gd name="T46" fmla="*/ 0 w 315"/>
                <a:gd name="T47" fmla="*/ 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5"/>
                <a:gd name="T73" fmla="*/ 0 h 200"/>
                <a:gd name="T74" fmla="*/ 315 w 315"/>
                <a:gd name="T75" fmla="*/ 200 h 2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5" h="200">
                  <a:moveTo>
                    <a:pt x="30" y="153"/>
                  </a:moveTo>
                  <a:lnTo>
                    <a:pt x="0" y="168"/>
                  </a:lnTo>
                  <a:lnTo>
                    <a:pt x="15" y="184"/>
                  </a:lnTo>
                  <a:lnTo>
                    <a:pt x="45" y="184"/>
                  </a:lnTo>
                  <a:lnTo>
                    <a:pt x="60" y="199"/>
                  </a:lnTo>
                  <a:lnTo>
                    <a:pt x="105" y="153"/>
                  </a:lnTo>
                  <a:lnTo>
                    <a:pt x="135" y="153"/>
                  </a:lnTo>
                  <a:lnTo>
                    <a:pt x="135" y="138"/>
                  </a:lnTo>
                  <a:lnTo>
                    <a:pt x="164" y="122"/>
                  </a:lnTo>
                  <a:lnTo>
                    <a:pt x="179" y="138"/>
                  </a:lnTo>
                  <a:lnTo>
                    <a:pt x="284" y="77"/>
                  </a:lnTo>
                  <a:lnTo>
                    <a:pt x="314" y="15"/>
                  </a:lnTo>
                  <a:lnTo>
                    <a:pt x="75" y="0"/>
                  </a:lnTo>
                  <a:lnTo>
                    <a:pt x="75" y="31"/>
                  </a:lnTo>
                  <a:lnTo>
                    <a:pt x="105" y="46"/>
                  </a:lnTo>
                  <a:lnTo>
                    <a:pt x="150" y="46"/>
                  </a:lnTo>
                  <a:lnTo>
                    <a:pt x="135" y="77"/>
                  </a:lnTo>
                  <a:lnTo>
                    <a:pt x="90" y="77"/>
                  </a:lnTo>
                  <a:lnTo>
                    <a:pt x="60" y="61"/>
                  </a:lnTo>
                  <a:lnTo>
                    <a:pt x="30" y="122"/>
                  </a:lnTo>
                  <a:lnTo>
                    <a:pt x="60" y="138"/>
                  </a:lnTo>
                  <a:lnTo>
                    <a:pt x="45" y="138"/>
                  </a:lnTo>
                  <a:lnTo>
                    <a:pt x="45" y="153"/>
                  </a:lnTo>
                  <a:lnTo>
                    <a:pt x="30" y="153"/>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5" name="Freeform 36">
              <a:extLst>
                <a:ext uri="{FF2B5EF4-FFF2-40B4-BE49-F238E27FC236}">
                  <a16:creationId xmlns:a16="http://schemas.microsoft.com/office/drawing/2014/main" id="{2ACAE1D4-F3A8-68C1-3522-7FE0F35CD0ED}"/>
                </a:ext>
              </a:extLst>
            </p:cNvPr>
            <p:cNvSpPr>
              <a:spLocks/>
            </p:cNvSpPr>
            <p:nvPr/>
          </p:nvSpPr>
          <p:spPr bwMode="auto">
            <a:xfrm>
              <a:off x="973469" y="1501381"/>
              <a:ext cx="96166" cy="86876"/>
            </a:xfrm>
            <a:custGeom>
              <a:avLst/>
              <a:gdLst>
                <a:gd name="T0" fmla="*/ 0 w 165"/>
                <a:gd name="T1" fmla="*/ 0 h 171"/>
                <a:gd name="T2" fmla="*/ 0 w 165"/>
                <a:gd name="T3" fmla="*/ 0 h 171"/>
                <a:gd name="T4" fmla="*/ 0 w 165"/>
                <a:gd name="T5" fmla="*/ 0 h 171"/>
                <a:gd name="T6" fmla="*/ 0 w 165"/>
                <a:gd name="T7" fmla="*/ 0 h 171"/>
                <a:gd name="T8" fmla="*/ 0 w 165"/>
                <a:gd name="T9" fmla="*/ 0 h 171"/>
                <a:gd name="T10" fmla="*/ 0 w 165"/>
                <a:gd name="T11" fmla="*/ 0 h 171"/>
                <a:gd name="T12" fmla="*/ 0 w 165"/>
                <a:gd name="T13" fmla="*/ 0 h 171"/>
                <a:gd name="T14" fmla="*/ 0 w 165"/>
                <a:gd name="T15" fmla="*/ 0 h 171"/>
                <a:gd name="T16" fmla="*/ 0 w 165"/>
                <a:gd name="T17" fmla="*/ 0 h 171"/>
                <a:gd name="T18" fmla="*/ 0 w 165"/>
                <a:gd name="T19" fmla="*/ 0 h 171"/>
                <a:gd name="T20" fmla="*/ 0 w 165"/>
                <a:gd name="T21" fmla="*/ 0 h 171"/>
                <a:gd name="T22" fmla="*/ 0 w 165"/>
                <a:gd name="T23" fmla="*/ 0 h 171"/>
                <a:gd name="T24" fmla="*/ 0 w 165"/>
                <a:gd name="T25" fmla="*/ 0 h 171"/>
                <a:gd name="T26" fmla="*/ 0 w 165"/>
                <a:gd name="T27" fmla="*/ 0 h 171"/>
                <a:gd name="T28" fmla="*/ 0 w 165"/>
                <a:gd name="T29" fmla="*/ 0 h 171"/>
                <a:gd name="T30" fmla="*/ 0 w 165"/>
                <a:gd name="T31" fmla="*/ 0 h 171"/>
                <a:gd name="T32" fmla="*/ 0 w 165"/>
                <a:gd name="T33" fmla="*/ 0 h 171"/>
                <a:gd name="T34" fmla="*/ 0 w 165"/>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1"/>
                <a:gd name="T56" fmla="*/ 165 w 165"/>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1">
                  <a:moveTo>
                    <a:pt x="45" y="0"/>
                  </a:moveTo>
                  <a:lnTo>
                    <a:pt x="89" y="0"/>
                  </a:lnTo>
                  <a:lnTo>
                    <a:pt x="89" y="15"/>
                  </a:lnTo>
                  <a:lnTo>
                    <a:pt x="104" y="0"/>
                  </a:lnTo>
                  <a:lnTo>
                    <a:pt x="134" y="31"/>
                  </a:lnTo>
                  <a:lnTo>
                    <a:pt x="164" y="31"/>
                  </a:lnTo>
                  <a:lnTo>
                    <a:pt x="164" y="62"/>
                  </a:lnTo>
                  <a:lnTo>
                    <a:pt x="164" y="155"/>
                  </a:lnTo>
                  <a:lnTo>
                    <a:pt x="104" y="170"/>
                  </a:lnTo>
                  <a:lnTo>
                    <a:pt x="60" y="124"/>
                  </a:lnTo>
                  <a:lnTo>
                    <a:pt x="15" y="108"/>
                  </a:lnTo>
                  <a:lnTo>
                    <a:pt x="0" y="77"/>
                  </a:lnTo>
                  <a:lnTo>
                    <a:pt x="60" y="93"/>
                  </a:lnTo>
                  <a:lnTo>
                    <a:pt x="60" y="62"/>
                  </a:lnTo>
                  <a:lnTo>
                    <a:pt x="30" y="46"/>
                  </a:lnTo>
                  <a:lnTo>
                    <a:pt x="30" y="31"/>
                  </a:lnTo>
                  <a:lnTo>
                    <a:pt x="45" y="31"/>
                  </a:lnTo>
                  <a:lnTo>
                    <a:pt x="45"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6" name="Freeform 37">
              <a:extLst>
                <a:ext uri="{FF2B5EF4-FFF2-40B4-BE49-F238E27FC236}">
                  <a16:creationId xmlns:a16="http://schemas.microsoft.com/office/drawing/2014/main" id="{BBA91093-378E-C870-2A83-79E5026B6CBE}"/>
                </a:ext>
              </a:extLst>
            </p:cNvPr>
            <p:cNvSpPr>
              <a:spLocks/>
            </p:cNvSpPr>
            <p:nvPr/>
          </p:nvSpPr>
          <p:spPr bwMode="auto">
            <a:xfrm>
              <a:off x="1226750" y="1493362"/>
              <a:ext cx="121900" cy="69501"/>
            </a:xfrm>
            <a:custGeom>
              <a:avLst/>
              <a:gdLst>
                <a:gd name="T0" fmla="*/ 0 w 209"/>
                <a:gd name="T1" fmla="*/ 0 h 139"/>
                <a:gd name="T2" fmla="*/ 0 w 209"/>
                <a:gd name="T3" fmla="*/ 0 h 139"/>
                <a:gd name="T4" fmla="*/ 0 w 209"/>
                <a:gd name="T5" fmla="*/ 0 h 139"/>
                <a:gd name="T6" fmla="*/ 0 w 209"/>
                <a:gd name="T7" fmla="*/ 0 h 139"/>
                <a:gd name="T8" fmla="*/ 0 w 209"/>
                <a:gd name="T9" fmla="*/ 0 h 139"/>
                <a:gd name="T10" fmla="*/ 0 w 209"/>
                <a:gd name="T11" fmla="*/ 0 h 139"/>
                <a:gd name="T12" fmla="*/ 0 w 209"/>
                <a:gd name="T13" fmla="*/ 0 h 139"/>
                <a:gd name="T14" fmla="*/ 0 w 209"/>
                <a:gd name="T15" fmla="*/ 0 h 139"/>
                <a:gd name="T16" fmla="*/ 0 w 209"/>
                <a:gd name="T17" fmla="*/ 0 h 139"/>
                <a:gd name="T18" fmla="*/ 0 w 209"/>
                <a:gd name="T19" fmla="*/ 0 h 139"/>
                <a:gd name="T20" fmla="*/ 0 w 209"/>
                <a:gd name="T21" fmla="*/ 0 h 139"/>
                <a:gd name="T22" fmla="*/ 0 w 209"/>
                <a:gd name="T23" fmla="*/ 0 h 139"/>
                <a:gd name="T24" fmla="*/ 0 w 209"/>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139"/>
                <a:gd name="T41" fmla="*/ 209 w 209"/>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139">
                  <a:moveTo>
                    <a:pt x="0" y="0"/>
                  </a:moveTo>
                  <a:lnTo>
                    <a:pt x="0" y="31"/>
                  </a:lnTo>
                  <a:lnTo>
                    <a:pt x="45" y="46"/>
                  </a:lnTo>
                  <a:lnTo>
                    <a:pt x="45" y="77"/>
                  </a:lnTo>
                  <a:lnTo>
                    <a:pt x="119" y="107"/>
                  </a:lnTo>
                  <a:lnTo>
                    <a:pt x="134" y="92"/>
                  </a:lnTo>
                  <a:lnTo>
                    <a:pt x="193" y="138"/>
                  </a:lnTo>
                  <a:lnTo>
                    <a:pt x="208" y="92"/>
                  </a:lnTo>
                  <a:lnTo>
                    <a:pt x="149" y="61"/>
                  </a:lnTo>
                  <a:lnTo>
                    <a:pt x="134" y="77"/>
                  </a:lnTo>
                  <a:lnTo>
                    <a:pt x="45" y="31"/>
                  </a:lnTo>
                  <a:lnTo>
                    <a:pt x="45" y="0"/>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7" name="Freeform 38">
              <a:extLst>
                <a:ext uri="{FF2B5EF4-FFF2-40B4-BE49-F238E27FC236}">
                  <a16:creationId xmlns:a16="http://schemas.microsoft.com/office/drawing/2014/main" id="{8A580A98-1CAA-EF8F-0DEA-D91B446E752F}"/>
                </a:ext>
              </a:extLst>
            </p:cNvPr>
            <p:cNvSpPr>
              <a:spLocks/>
            </p:cNvSpPr>
            <p:nvPr/>
          </p:nvSpPr>
          <p:spPr bwMode="auto">
            <a:xfrm>
              <a:off x="913873" y="1477323"/>
              <a:ext cx="70431" cy="48116"/>
            </a:xfrm>
            <a:custGeom>
              <a:avLst/>
              <a:gdLst>
                <a:gd name="T0" fmla="*/ 0 w 121"/>
                <a:gd name="T1" fmla="*/ 0 h 93"/>
                <a:gd name="T2" fmla="*/ 0 w 121"/>
                <a:gd name="T3" fmla="*/ 0 h 93"/>
                <a:gd name="T4" fmla="*/ 0 w 121"/>
                <a:gd name="T5" fmla="*/ 0 h 93"/>
                <a:gd name="T6" fmla="*/ 0 w 121"/>
                <a:gd name="T7" fmla="*/ 0 h 93"/>
                <a:gd name="T8" fmla="*/ 0 w 121"/>
                <a:gd name="T9" fmla="*/ 0 h 93"/>
                <a:gd name="T10" fmla="*/ 0 w 121"/>
                <a:gd name="T11" fmla="*/ 0 h 93"/>
                <a:gd name="T12" fmla="*/ 0 w 121"/>
                <a:gd name="T13" fmla="*/ 0 h 93"/>
                <a:gd name="T14" fmla="*/ 0 w 121"/>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3"/>
                <a:gd name="T26" fmla="*/ 121 w 121"/>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3">
                  <a:moveTo>
                    <a:pt x="0" y="92"/>
                  </a:moveTo>
                  <a:lnTo>
                    <a:pt x="45" y="92"/>
                  </a:lnTo>
                  <a:lnTo>
                    <a:pt x="75" y="31"/>
                  </a:lnTo>
                  <a:lnTo>
                    <a:pt x="120" y="31"/>
                  </a:lnTo>
                  <a:lnTo>
                    <a:pt x="105" y="0"/>
                  </a:lnTo>
                  <a:lnTo>
                    <a:pt x="60" y="0"/>
                  </a:lnTo>
                  <a:lnTo>
                    <a:pt x="15" y="31"/>
                  </a:lnTo>
                  <a:lnTo>
                    <a:pt x="0" y="92"/>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8" name="Freeform 39">
              <a:extLst>
                <a:ext uri="{FF2B5EF4-FFF2-40B4-BE49-F238E27FC236}">
                  <a16:creationId xmlns:a16="http://schemas.microsoft.com/office/drawing/2014/main" id="{75B62C9C-7B04-AEFB-30FC-4EC365C312ED}"/>
                </a:ext>
              </a:extLst>
            </p:cNvPr>
            <p:cNvSpPr>
              <a:spLocks/>
            </p:cNvSpPr>
            <p:nvPr/>
          </p:nvSpPr>
          <p:spPr bwMode="auto">
            <a:xfrm>
              <a:off x="1035773" y="1454602"/>
              <a:ext cx="86685" cy="46779"/>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w 150"/>
                <a:gd name="T15" fmla="*/ 0 h 93"/>
                <a:gd name="T16" fmla="*/ 0 w 150"/>
                <a:gd name="T17" fmla="*/ 0 h 93"/>
                <a:gd name="T18" fmla="*/ 0 w 150"/>
                <a:gd name="T19" fmla="*/ 0 h 93"/>
                <a:gd name="T20" fmla="*/ 0 w 150"/>
                <a:gd name="T21" fmla="*/ 0 h 93"/>
                <a:gd name="T22" fmla="*/ 0 w 150"/>
                <a:gd name="T23" fmla="*/ 0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93"/>
                <a:gd name="T38" fmla="*/ 150 w 150"/>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93">
                  <a:moveTo>
                    <a:pt x="30" y="15"/>
                  </a:moveTo>
                  <a:lnTo>
                    <a:pt x="75" y="31"/>
                  </a:lnTo>
                  <a:lnTo>
                    <a:pt x="134" y="0"/>
                  </a:lnTo>
                  <a:lnTo>
                    <a:pt x="134" y="31"/>
                  </a:lnTo>
                  <a:lnTo>
                    <a:pt x="149" y="31"/>
                  </a:lnTo>
                  <a:lnTo>
                    <a:pt x="149" y="61"/>
                  </a:lnTo>
                  <a:lnTo>
                    <a:pt x="75" y="61"/>
                  </a:lnTo>
                  <a:lnTo>
                    <a:pt x="45" y="92"/>
                  </a:lnTo>
                  <a:lnTo>
                    <a:pt x="0" y="61"/>
                  </a:lnTo>
                  <a:lnTo>
                    <a:pt x="30" y="46"/>
                  </a:lnTo>
                  <a:lnTo>
                    <a:pt x="0" y="31"/>
                  </a:lnTo>
                  <a:lnTo>
                    <a:pt x="30" y="15"/>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9" name="Freeform 40">
              <a:extLst>
                <a:ext uri="{FF2B5EF4-FFF2-40B4-BE49-F238E27FC236}">
                  <a16:creationId xmlns:a16="http://schemas.microsoft.com/office/drawing/2014/main" id="{0A504058-122B-9EC7-F424-B37BF9C51C53}"/>
                </a:ext>
              </a:extLst>
            </p:cNvPr>
            <p:cNvSpPr>
              <a:spLocks/>
            </p:cNvSpPr>
            <p:nvPr/>
          </p:nvSpPr>
          <p:spPr bwMode="auto">
            <a:xfrm>
              <a:off x="1303953" y="1903683"/>
              <a:ext cx="70431" cy="64154"/>
            </a:xfrm>
            <a:custGeom>
              <a:avLst/>
              <a:gdLst>
                <a:gd name="T0" fmla="*/ 0 w 120"/>
                <a:gd name="T1" fmla="*/ 0 h 125"/>
                <a:gd name="T2" fmla="*/ 0 w 120"/>
                <a:gd name="T3" fmla="*/ 0 h 125"/>
                <a:gd name="T4" fmla="*/ 0 w 120"/>
                <a:gd name="T5" fmla="*/ 0 h 125"/>
                <a:gd name="T6" fmla="*/ 0 w 120"/>
                <a:gd name="T7" fmla="*/ 0 h 125"/>
                <a:gd name="T8" fmla="*/ 0 w 120"/>
                <a:gd name="T9" fmla="*/ 0 h 125"/>
                <a:gd name="T10" fmla="*/ 0 w 120"/>
                <a:gd name="T11" fmla="*/ 0 h 125"/>
                <a:gd name="T12" fmla="*/ 0 w 120"/>
                <a:gd name="T13" fmla="*/ 0 h 125"/>
                <a:gd name="T14" fmla="*/ 0 w 120"/>
                <a:gd name="T15" fmla="*/ 0 h 125"/>
                <a:gd name="T16" fmla="*/ 0 w 120"/>
                <a:gd name="T17" fmla="*/ 0 h 125"/>
                <a:gd name="T18" fmla="*/ 0 w 120"/>
                <a:gd name="T19" fmla="*/ 0 h 125"/>
                <a:gd name="T20" fmla="*/ 0 w 120"/>
                <a:gd name="T21" fmla="*/ 0 h 125"/>
                <a:gd name="T22" fmla="*/ 0 w 120"/>
                <a:gd name="T23" fmla="*/ 0 h 125"/>
                <a:gd name="T24" fmla="*/ 0 w 120"/>
                <a:gd name="T25" fmla="*/ 0 h 125"/>
                <a:gd name="T26" fmla="*/ 0 w 120"/>
                <a:gd name="T27" fmla="*/ 0 h 125"/>
                <a:gd name="T28" fmla="*/ 0 w 120"/>
                <a:gd name="T29" fmla="*/ 0 h 125"/>
                <a:gd name="T30" fmla="*/ 0 w 120"/>
                <a:gd name="T31" fmla="*/ 0 h 125"/>
                <a:gd name="T32" fmla="*/ 0 w 120"/>
                <a:gd name="T33" fmla="*/ 0 h 125"/>
                <a:gd name="T34" fmla="*/ 0 w 120"/>
                <a:gd name="T35" fmla="*/ 0 h 125"/>
                <a:gd name="T36" fmla="*/ 0 w 12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125"/>
                <a:gd name="T59" fmla="*/ 120 w 120"/>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125">
                  <a:moveTo>
                    <a:pt x="89" y="0"/>
                  </a:moveTo>
                  <a:lnTo>
                    <a:pt x="89" y="16"/>
                  </a:lnTo>
                  <a:lnTo>
                    <a:pt x="60" y="47"/>
                  </a:lnTo>
                  <a:lnTo>
                    <a:pt x="74" y="62"/>
                  </a:lnTo>
                  <a:lnTo>
                    <a:pt x="104" y="62"/>
                  </a:lnTo>
                  <a:lnTo>
                    <a:pt x="104" y="93"/>
                  </a:lnTo>
                  <a:lnTo>
                    <a:pt x="119" y="109"/>
                  </a:lnTo>
                  <a:lnTo>
                    <a:pt x="104" y="124"/>
                  </a:lnTo>
                  <a:lnTo>
                    <a:pt x="89" y="109"/>
                  </a:lnTo>
                  <a:lnTo>
                    <a:pt x="89" y="93"/>
                  </a:lnTo>
                  <a:lnTo>
                    <a:pt x="60" y="124"/>
                  </a:lnTo>
                  <a:lnTo>
                    <a:pt x="74" y="93"/>
                  </a:lnTo>
                  <a:lnTo>
                    <a:pt x="45" y="109"/>
                  </a:lnTo>
                  <a:lnTo>
                    <a:pt x="60" y="93"/>
                  </a:lnTo>
                  <a:lnTo>
                    <a:pt x="0" y="93"/>
                  </a:lnTo>
                  <a:lnTo>
                    <a:pt x="0" y="78"/>
                  </a:lnTo>
                  <a:lnTo>
                    <a:pt x="45" y="47"/>
                  </a:lnTo>
                  <a:lnTo>
                    <a:pt x="74" y="0"/>
                  </a:lnTo>
                  <a:lnTo>
                    <a:pt x="89"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40" name="Freeform 41">
              <a:extLst>
                <a:ext uri="{FF2B5EF4-FFF2-40B4-BE49-F238E27FC236}">
                  <a16:creationId xmlns:a16="http://schemas.microsoft.com/office/drawing/2014/main" id="{CF8ECA64-6181-A464-21EC-CE8DD365B308}"/>
                </a:ext>
              </a:extLst>
            </p:cNvPr>
            <p:cNvSpPr>
              <a:spLocks/>
            </p:cNvSpPr>
            <p:nvPr/>
          </p:nvSpPr>
          <p:spPr bwMode="auto">
            <a:xfrm>
              <a:off x="1270092" y="1438563"/>
              <a:ext cx="41988" cy="62818"/>
            </a:xfrm>
            <a:custGeom>
              <a:avLst/>
              <a:gdLst>
                <a:gd name="T0" fmla="*/ 0 w 75"/>
                <a:gd name="T1" fmla="*/ 0 h 123"/>
                <a:gd name="T2" fmla="*/ 0 w 75"/>
                <a:gd name="T3" fmla="*/ 0 h 123"/>
                <a:gd name="T4" fmla="*/ 0 w 75"/>
                <a:gd name="T5" fmla="*/ 0 h 123"/>
                <a:gd name="T6" fmla="*/ 0 w 75"/>
                <a:gd name="T7" fmla="*/ 0 h 123"/>
                <a:gd name="T8" fmla="*/ 0 w 75"/>
                <a:gd name="T9" fmla="*/ 0 h 123"/>
                <a:gd name="T10" fmla="*/ 0 w 75"/>
                <a:gd name="T11" fmla="*/ 0 h 123"/>
                <a:gd name="T12" fmla="*/ 0 60000 65536"/>
                <a:gd name="T13" fmla="*/ 0 60000 65536"/>
                <a:gd name="T14" fmla="*/ 0 60000 65536"/>
                <a:gd name="T15" fmla="*/ 0 60000 65536"/>
                <a:gd name="T16" fmla="*/ 0 60000 65536"/>
                <a:gd name="T17" fmla="*/ 0 60000 65536"/>
                <a:gd name="T18" fmla="*/ 0 w 75"/>
                <a:gd name="T19" fmla="*/ 0 h 123"/>
                <a:gd name="T20" fmla="*/ 75 w 75"/>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75" h="123">
                  <a:moveTo>
                    <a:pt x="30" y="0"/>
                  </a:moveTo>
                  <a:lnTo>
                    <a:pt x="74" y="76"/>
                  </a:lnTo>
                  <a:lnTo>
                    <a:pt x="59" y="122"/>
                  </a:lnTo>
                  <a:lnTo>
                    <a:pt x="0" y="107"/>
                  </a:lnTo>
                  <a:lnTo>
                    <a:pt x="15" y="46"/>
                  </a:lnTo>
                  <a:lnTo>
                    <a:pt x="3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41" name="Freeform 42">
              <a:extLst>
                <a:ext uri="{FF2B5EF4-FFF2-40B4-BE49-F238E27FC236}">
                  <a16:creationId xmlns:a16="http://schemas.microsoft.com/office/drawing/2014/main" id="{2D1C76B0-6C1B-FDC2-3C8B-F882B625F7A4}"/>
                </a:ext>
              </a:extLst>
            </p:cNvPr>
            <p:cNvSpPr>
              <a:spLocks/>
            </p:cNvSpPr>
            <p:nvPr/>
          </p:nvSpPr>
          <p:spPr bwMode="auto">
            <a:xfrm>
              <a:off x="1156319" y="1522766"/>
              <a:ext cx="54178" cy="40097"/>
            </a:xfrm>
            <a:custGeom>
              <a:avLst/>
              <a:gdLst>
                <a:gd name="T0" fmla="*/ 0 w 90"/>
                <a:gd name="T1" fmla="*/ 0 h 78"/>
                <a:gd name="T2" fmla="*/ 0 w 90"/>
                <a:gd name="T3" fmla="*/ 0 h 78"/>
                <a:gd name="T4" fmla="*/ 0 w 90"/>
                <a:gd name="T5" fmla="*/ 0 h 78"/>
                <a:gd name="T6" fmla="*/ 0 w 90"/>
                <a:gd name="T7" fmla="*/ 0 h 78"/>
                <a:gd name="T8" fmla="*/ 0 w 90"/>
                <a:gd name="T9" fmla="*/ 0 h 78"/>
                <a:gd name="T10" fmla="*/ 0 w 90"/>
                <a:gd name="T11" fmla="*/ 0 h 78"/>
                <a:gd name="T12" fmla="*/ 0 w 90"/>
                <a:gd name="T13" fmla="*/ 0 h 78"/>
                <a:gd name="T14" fmla="*/ 0 60000 65536"/>
                <a:gd name="T15" fmla="*/ 0 60000 65536"/>
                <a:gd name="T16" fmla="*/ 0 60000 65536"/>
                <a:gd name="T17" fmla="*/ 0 60000 65536"/>
                <a:gd name="T18" fmla="*/ 0 60000 65536"/>
                <a:gd name="T19" fmla="*/ 0 60000 65536"/>
                <a:gd name="T20" fmla="*/ 0 60000 65536"/>
                <a:gd name="T21" fmla="*/ 0 w 90"/>
                <a:gd name="T22" fmla="*/ 0 h 78"/>
                <a:gd name="T23" fmla="*/ 90 w 90"/>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78">
                  <a:moveTo>
                    <a:pt x="0" y="46"/>
                  </a:moveTo>
                  <a:lnTo>
                    <a:pt x="15" y="0"/>
                  </a:lnTo>
                  <a:lnTo>
                    <a:pt x="89" y="0"/>
                  </a:lnTo>
                  <a:lnTo>
                    <a:pt x="74" y="46"/>
                  </a:lnTo>
                  <a:lnTo>
                    <a:pt x="30" y="46"/>
                  </a:lnTo>
                  <a:lnTo>
                    <a:pt x="15" y="77"/>
                  </a:lnTo>
                  <a:lnTo>
                    <a:pt x="0" y="46"/>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42" name="Freeform 43">
              <a:extLst>
                <a:ext uri="{FF2B5EF4-FFF2-40B4-BE49-F238E27FC236}">
                  <a16:creationId xmlns:a16="http://schemas.microsoft.com/office/drawing/2014/main" id="{F8CBBD40-DCA2-59D3-B560-2FC77750DFCD}"/>
                </a:ext>
              </a:extLst>
            </p:cNvPr>
            <p:cNvSpPr>
              <a:spLocks/>
            </p:cNvSpPr>
            <p:nvPr/>
          </p:nvSpPr>
          <p:spPr bwMode="auto">
            <a:xfrm>
              <a:off x="999203" y="1438563"/>
              <a:ext cx="55532" cy="32077"/>
            </a:xfrm>
            <a:custGeom>
              <a:avLst/>
              <a:gdLst>
                <a:gd name="T0" fmla="*/ 0 w 91"/>
                <a:gd name="T1" fmla="*/ 0 h 62"/>
                <a:gd name="T2" fmla="*/ 0 w 91"/>
                <a:gd name="T3" fmla="*/ 0 h 62"/>
                <a:gd name="T4" fmla="*/ 0 w 91"/>
                <a:gd name="T5" fmla="*/ 0 h 62"/>
                <a:gd name="T6" fmla="*/ 0 w 91"/>
                <a:gd name="T7" fmla="*/ 0 h 62"/>
                <a:gd name="T8" fmla="*/ 0 w 91"/>
                <a:gd name="T9" fmla="*/ 0 h 62"/>
                <a:gd name="T10" fmla="*/ 0 w 91"/>
                <a:gd name="T11" fmla="*/ 0 h 62"/>
                <a:gd name="T12" fmla="*/ 0 60000 65536"/>
                <a:gd name="T13" fmla="*/ 0 60000 65536"/>
                <a:gd name="T14" fmla="*/ 0 60000 65536"/>
                <a:gd name="T15" fmla="*/ 0 60000 65536"/>
                <a:gd name="T16" fmla="*/ 0 60000 65536"/>
                <a:gd name="T17" fmla="*/ 0 60000 65536"/>
                <a:gd name="T18" fmla="*/ 0 w 91"/>
                <a:gd name="T19" fmla="*/ 0 h 62"/>
                <a:gd name="T20" fmla="*/ 91 w 91"/>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91" h="62">
                  <a:moveTo>
                    <a:pt x="0" y="31"/>
                  </a:moveTo>
                  <a:lnTo>
                    <a:pt x="15" y="61"/>
                  </a:lnTo>
                  <a:lnTo>
                    <a:pt x="90" y="31"/>
                  </a:lnTo>
                  <a:lnTo>
                    <a:pt x="90" y="0"/>
                  </a:lnTo>
                  <a:lnTo>
                    <a:pt x="30" y="0"/>
                  </a:lnTo>
                  <a:lnTo>
                    <a:pt x="0" y="31"/>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43" name="Freeform 44">
              <a:extLst>
                <a:ext uri="{FF2B5EF4-FFF2-40B4-BE49-F238E27FC236}">
                  <a16:creationId xmlns:a16="http://schemas.microsoft.com/office/drawing/2014/main" id="{22123DBF-A097-4A6E-E342-F4564A01D382}"/>
                </a:ext>
              </a:extLst>
            </p:cNvPr>
            <p:cNvSpPr>
              <a:spLocks/>
            </p:cNvSpPr>
            <p:nvPr/>
          </p:nvSpPr>
          <p:spPr bwMode="auto">
            <a:xfrm>
              <a:off x="1140065" y="1469304"/>
              <a:ext cx="51469" cy="40097"/>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60000 65536"/>
                <a:gd name="T15" fmla="*/ 0 60000 65536"/>
                <a:gd name="T16" fmla="*/ 0 60000 65536"/>
                <a:gd name="T17" fmla="*/ 0 60000 65536"/>
                <a:gd name="T18" fmla="*/ 0 60000 65536"/>
                <a:gd name="T19" fmla="*/ 0 60000 65536"/>
                <a:gd name="T20" fmla="*/ 0 60000 65536"/>
                <a:gd name="T21" fmla="*/ 0 w 91"/>
                <a:gd name="T22" fmla="*/ 0 h 78"/>
                <a:gd name="T23" fmla="*/ 91 w 91"/>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78">
                  <a:moveTo>
                    <a:pt x="0" y="0"/>
                  </a:moveTo>
                  <a:lnTo>
                    <a:pt x="0" y="46"/>
                  </a:lnTo>
                  <a:lnTo>
                    <a:pt x="45" y="77"/>
                  </a:lnTo>
                  <a:lnTo>
                    <a:pt x="90" y="31"/>
                  </a:lnTo>
                  <a:lnTo>
                    <a:pt x="75" y="0"/>
                  </a:lnTo>
                  <a:lnTo>
                    <a:pt x="45" y="31"/>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44" name="Freeform 45">
              <a:extLst>
                <a:ext uri="{FF2B5EF4-FFF2-40B4-BE49-F238E27FC236}">
                  <a16:creationId xmlns:a16="http://schemas.microsoft.com/office/drawing/2014/main" id="{81F0F2A0-41DE-D5D5-52C9-39AAF1C4C91D}"/>
                </a:ext>
              </a:extLst>
            </p:cNvPr>
            <p:cNvSpPr>
              <a:spLocks/>
            </p:cNvSpPr>
            <p:nvPr/>
          </p:nvSpPr>
          <p:spPr bwMode="auto">
            <a:xfrm>
              <a:off x="1140065" y="1672459"/>
              <a:ext cx="51469" cy="38760"/>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w 91"/>
                <a:gd name="T19" fmla="*/ 0 h 78"/>
                <a:gd name="T20" fmla="*/ 0 w 91"/>
                <a:gd name="T21" fmla="*/ 0 h 78"/>
                <a:gd name="T22" fmla="*/ 0 w 91"/>
                <a:gd name="T23" fmla="*/ 0 h 78"/>
                <a:gd name="T24" fmla="*/ 0 w 91"/>
                <a:gd name="T25" fmla="*/ 0 h 78"/>
                <a:gd name="T26" fmla="*/ 0 w 91"/>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78"/>
                <a:gd name="T44" fmla="*/ 91 w 91"/>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78">
                  <a:moveTo>
                    <a:pt x="45" y="0"/>
                  </a:moveTo>
                  <a:lnTo>
                    <a:pt x="60" y="0"/>
                  </a:lnTo>
                  <a:lnTo>
                    <a:pt x="75" y="46"/>
                  </a:lnTo>
                  <a:lnTo>
                    <a:pt x="75" y="62"/>
                  </a:lnTo>
                  <a:lnTo>
                    <a:pt x="90" y="62"/>
                  </a:lnTo>
                  <a:lnTo>
                    <a:pt x="75" y="77"/>
                  </a:lnTo>
                  <a:lnTo>
                    <a:pt x="60" y="77"/>
                  </a:lnTo>
                  <a:lnTo>
                    <a:pt x="75" y="46"/>
                  </a:lnTo>
                  <a:lnTo>
                    <a:pt x="45" y="46"/>
                  </a:lnTo>
                  <a:lnTo>
                    <a:pt x="30" y="62"/>
                  </a:lnTo>
                  <a:lnTo>
                    <a:pt x="15" y="62"/>
                  </a:lnTo>
                  <a:lnTo>
                    <a:pt x="0" y="46"/>
                  </a:lnTo>
                  <a:lnTo>
                    <a:pt x="30" y="46"/>
                  </a:lnTo>
                  <a:lnTo>
                    <a:pt x="45"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45" name="Freeform 46">
              <a:extLst>
                <a:ext uri="{FF2B5EF4-FFF2-40B4-BE49-F238E27FC236}">
                  <a16:creationId xmlns:a16="http://schemas.microsoft.com/office/drawing/2014/main" id="{1D58278D-A9E3-056C-CD54-615126CFFED2}"/>
                </a:ext>
              </a:extLst>
            </p:cNvPr>
            <p:cNvSpPr>
              <a:spLocks/>
            </p:cNvSpPr>
            <p:nvPr/>
          </p:nvSpPr>
          <p:spPr bwMode="auto">
            <a:xfrm>
              <a:off x="1104850" y="1517419"/>
              <a:ext cx="27089" cy="45443"/>
            </a:xfrm>
            <a:custGeom>
              <a:avLst/>
              <a:gdLst>
                <a:gd name="T0" fmla="*/ 0 w 46"/>
                <a:gd name="T1" fmla="*/ 0 h 93"/>
                <a:gd name="T2" fmla="*/ 0 w 46"/>
                <a:gd name="T3" fmla="*/ 0 h 93"/>
                <a:gd name="T4" fmla="*/ 0 w 46"/>
                <a:gd name="T5" fmla="*/ 0 h 93"/>
                <a:gd name="T6" fmla="*/ 0 w 46"/>
                <a:gd name="T7" fmla="*/ 0 h 93"/>
                <a:gd name="T8" fmla="*/ 0 w 46"/>
                <a:gd name="T9" fmla="*/ 0 h 93"/>
                <a:gd name="T10" fmla="*/ 0 60000 65536"/>
                <a:gd name="T11" fmla="*/ 0 60000 65536"/>
                <a:gd name="T12" fmla="*/ 0 60000 65536"/>
                <a:gd name="T13" fmla="*/ 0 60000 65536"/>
                <a:gd name="T14" fmla="*/ 0 60000 65536"/>
                <a:gd name="T15" fmla="*/ 0 w 46"/>
                <a:gd name="T16" fmla="*/ 0 h 93"/>
                <a:gd name="T17" fmla="*/ 46 w 46"/>
                <a:gd name="T18" fmla="*/ 93 h 93"/>
              </a:gdLst>
              <a:ahLst/>
              <a:cxnLst>
                <a:cxn ang="T10">
                  <a:pos x="T0" y="T1"/>
                </a:cxn>
                <a:cxn ang="T11">
                  <a:pos x="T2" y="T3"/>
                </a:cxn>
                <a:cxn ang="T12">
                  <a:pos x="T4" y="T5"/>
                </a:cxn>
                <a:cxn ang="T13">
                  <a:pos x="T6" y="T7"/>
                </a:cxn>
                <a:cxn ang="T14">
                  <a:pos x="T8" y="T9"/>
                </a:cxn>
              </a:cxnLst>
              <a:rect l="T15" t="T16" r="T17" b="T18"/>
              <a:pathLst>
                <a:path w="46" h="93">
                  <a:moveTo>
                    <a:pt x="0" y="31"/>
                  </a:moveTo>
                  <a:lnTo>
                    <a:pt x="45" y="0"/>
                  </a:lnTo>
                  <a:lnTo>
                    <a:pt x="45" y="61"/>
                  </a:lnTo>
                  <a:lnTo>
                    <a:pt x="0" y="92"/>
                  </a:lnTo>
                  <a:lnTo>
                    <a:pt x="0" y="31"/>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46" name="Freeform 47">
              <a:extLst>
                <a:ext uri="{FF2B5EF4-FFF2-40B4-BE49-F238E27FC236}">
                  <a16:creationId xmlns:a16="http://schemas.microsoft.com/office/drawing/2014/main" id="{883D467A-DEB7-48FF-4EBD-D894A913A074}"/>
                </a:ext>
              </a:extLst>
            </p:cNvPr>
            <p:cNvSpPr>
              <a:spLocks/>
            </p:cNvSpPr>
            <p:nvPr/>
          </p:nvSpPr>
          <p:spPr bwMode="auto">
            <a:xfrm>
              <a:off x="1079115" y="1423861"/>
              <a:ext cx="25734" cy="14702"/>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16"/>
                  </a:moveTo>
                  <a:lnTo>
                    <a:pt x="0" y="31"/>
                  </a:lnTo>
                  <a:lnTo>
                    <a:pt x="45" y="31"/>
                  </a:lnTo>
                  <a:lnTo>
                    <a:pt x="45" y="0"/>
                  </a:lnTo>
                  <a:lnTo>
                    <a:pt x="30" y="16"/>
                  </a:lnTo>
                  <a:lnTo>
                    <a:pt x="15" y="16"/>
                  </a:lnTo>
                  <a:lnTo>
                    <a:pt x="0" y="16"/>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47" name="Freeform 48">
              <a:extLst>
                <a:ext uri="{FF2B5EF4-FFF2-40B4-BE49-F238E27FC236}">
                  <a16:creationId xmlns:a16="http://schemas.microsoft.com/office/drawing/2014/main" id="{903F07AD-A327-3C7B-2158-C6F3F121143F}"/>
                </a:ext>
              </a:extLst>
            </p:cNvPr>
            <p:cNvSpPr>
              <a:spLocks/>
            </p:cNvSpPr>
            <p:nvPr/>
          </p:nvSpPr>
          <p:spPr bwMode="auto">
            <a:xfrm>
              <a:off x="679554" y="1826163"/>
              <a:ext cx="27089" cy="32077"/>
            </a:xfrm>
            <a:custGeom>
              <a:avLst/>
              <a:gdLst>
                <a:gd name="T0" fmla="*/ 0 w 45"/>
                <a:gd name="T1" fmla="*/ 0 h 62"/>
                <a:gd name="T2" fmla="*/ 0 w 45"/>
                <a:gd name="T3" fmla="*/ 0 h 62"/>
                <a:gd name="T4" fmla="*/ 0 w 45"/>
                <a:gd name="T5" fmla="*/ 0 h 62"/>
                <a:gd name="T6" fmla="*/ 0 w 45"/>
                <a:gd name="T7" fmla="*/ 0 h 62"/>
                <a:gd name="T8" fmla="*/ 0 w 45"/>
                <a:gd name="T9" fmla="*/ 0 h 62"/>
                <a:gd name="T10" fmla="*/ 0 w 45"/>
                <a:gd name="T11" fmla="*/ 0 h 62"/>
                <a:gd name="T12" fmla="*/ 0 60000 65536"/>
                <a:gd name="T13" fmla="*/ 0 60000 65536"/>
                <a:gd name="T14" fmla="*/ 0 60000 65536"/>
                <a:gd name="T15" fmla="*/ 0 60000 65536"/>
                <a:gd name="T16" fmla="*/ 0 60000 65536"/>
                <a:gd name="T17" fmla="*/ 0 60000 65536"/>
                <a:gd name="T18" fmla="*/ 0 w 45"/>
                <a:gd name="T19" fmla="*/ 0 h 62"/>
                <a:gd name="T20" fmla="*/ 45 w 4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5" h="62">
                  <a:moveTo>
                    <a:pt x="0" y="0"/>
                  </a:moveTo>
                  <a:lnTo>
                    <a:pt x="29" y="31"/>
                  </a:lnTo>
                  <a:lnTo>
                    <a:pt x="44" y="61"/>
                  </a:lnTo>
                  <a:lnTo>
                    <a:pt x="29" y="61"/>
                  </a:lnTo>
                  <a:lnTo>
                    <a:pt x="0" y="15"/>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48" name="Freeform 49">
              <a:extLst>
                <a:ext uri="{FF2B5EF4-FFF2-40B4-BE49-F238E27FC236}">
                  <a16:creationId xmlns:a16="http://schemas.microsoft.com/office/drawing/2014/main" id="{D5F50241-A0F3-7B4C-9E9D-CD4787381B2D}"/>
                </a:ext>
              </a:extLst>
            </p:cNvPr>
            <p:cNvSpPr>
              <a:spLocks/>
            </p:cNvSpPr>
            <p:nvPr/>
          </p:nvSpPr>
          <p:spPr bwMode="auto">
            <a:xfrm>
              <a:off x="1140065" y="1423861"/>
              <a:ext cx="17608" cy="30741"/>
            </a:xfrm>
            <a:custGeom>
              <a:avLst/>
              <a:gdLst>
                <a:gd name="T0" fmla="*/ 0 w 32"/>
                <a:gd name="T1" fmla="*/ 0 h 62"/>
                <a:gd name="T2" fmla="*/ 0 w 32"/>
                <a:gd name="T3" fmla="*/ 0 h 62"/>
                <a:gd name="T4" fmla="*/ 0 w 32"/>
                <a:gd name="T5" fmla="*/ 0 h 62"/>
                <a:gd name="T6" fmla="*/ 0 w 32"/>
                <a:gd name="T7" fmla="*/ 0 h 62"/>
                <a:gd name="T8" fmla="*/ 0 w 32"/>
                <a:gd name="T9" fmla="*/ 0 h 62"/>
                <a:gd name="T10" fmla="*/ 0 60000 65536"/>
                <a:gd name="T11" fmla="*/ 0 60000 65536"/>
                <a:gd name="T12" fmla="*/ 0 60000 65536"/>
                <a:gd name="T13" fmla="*/ 0 60000 65536"/>
                <a:gd name="T14" fmla="*/ 0 60000 65536"/>
                <a:gd name="T15" fmla="*/ 0 w 32"/>
                <a:gd name="T16" fmla="*/ 0 h 62"/>
                <a:gd name="T17" fmla="*/ 32 w 32"/>
                <a:gd name="T18" fmla="*/ 62 h 62"/>
              </a:gdLst>
              <a:ahLst/>
              <a:cxnLst>
                <a:cxn ang="T10">
                  <a:pos x="T0" y="T1"/>
                </a:cxn>
                <a:cxn ang="T11">
                  <a:pos x="T2" y="T3"/>
                </a:cxn>
                <a:cxn ang="T12">
                  <a:pos x="T4" y="T5"/>
                </a:cxn>
                <a:cxn ang="T13">
                  <a:pos x="T6" y="T7"/>
                </a:cxn>
                <a:cxn ang="T14">
                  <a:pos x="T8" y="T9"/>
                </a:cxn>
              </a:cxnLst>
              <a:rect l="T15" t="T16" r="T17" b="T18"/>
              <a:pathLst>
                <a:path w="32" h="62">
                  <a:moveTo>
                    <a:pt x="0" y="15"/>
                  </a:moveTo>
                  <a:lnTo>
                    <a:pt x="16" y="61"/>
                  </a:lnTo>
                  <a:lnTo>
                    <a:pt x="31" y="31"/>
                  </a:lnTo>
                  <a:lnTo>
                    <a:pt x="31" y="0"/>
                  </a:lnTo>
                  <a:lnTo>
                    <a:pt x="0" y="15"/>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49" name="Freeform 50">
              <a:extLst>
                <a:ext uri="{FF2B5EF4-FFF2-40B4-BE49-F238E27FC236}">
                  <a16:creationId xmlns:a16="http://schemas.microsoft.com/office/drawing/2014/main" id="{EE746457-56ED-4E9F-FB58-34F43AE964F8}"/>
                </a:ext>
              </a:extLst>
            </p:cNvPr>
            <p:cNvSpPr>
              <a:spLocks/>
            </p:cNvSpPr>
            <p:nvPr/>
          </p:nvSpPr>
          <p:spPr bwMode="auto">
            <a:xfrm>
              <a:off x="1156319" y="1719239"/>
              <a:ext cx="17608" cy="16039"/>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29" y="0"/>
                  </a:moveTo>
                  <a:lnTo>
                    <a:pt x="0" y="31"/>
                  </a:lnTo>
                  <a:lnTo>
                    <a:pt x="0" y="16"/>
                  </a:lnTo>
                  <a:lnTo>
                    <a:pt x="15" y="0"/>
                  </a:lnTo>
                  <a:lnTo>
                    <a:pt x="29"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50" name="Freeform 51">
              <a:extLst>
                <a:ext uri="{FF2B5EF4-FFF2-40B4-BE49-F238E27FC236}">
                  <a16:creationId xmlns:a16="http://schemas.microsoft.com/office/drawing/2014/main" id="{DBF11D05-6BD5-87A9-5E7B-16CEF2661E71}"/>
                </a:ext>
              </a:extLst>
            </p:cNvPr>
            <p:cNvSpPr>
              <a:spLocks/>
            </p:cNvSpPr>
            <p:nvPr/>
          </p:nvSpPr>
          <p:spPr bwMode="auto">
            <a:xfrm>
              <a:off x="1287700" y="1950462"/>
              <a:ext cx="9481" cy="17375"/>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16" y="16"/>
                  </a:lnTo>
                  <a:lnTo>
                    <a:pt x="16" y="31"/>
                  </a:lnTo>
                  <a:lnTo>
                    <a:pt x="0" y="31"/>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51" name="Freeform 52">
              <a:extLst>
                <a:ext uri="{FF2B5EF4-FFF2-40B4-BE49-F238E27FC236}">
                  <a16:creationId xmlns:a16="http://schemas.microsoft.com/office/drawing/2014/main" id="{5F6D6E78-427E-FDDF-4983-771356FCA6AE}"/>
                </a:ext>
              </a:extLst>
            </p:cNvPr>
            <p:cNvSpPr>
              <a:spLocks/>
            </p:cNvSpPr>
            <p:nvPr/>
          </p:nvSpPr>
          <p:spPr bwMode="auto">
            <a:xfrm>
              <a:off x="1287700" y="1656421"/>
              <a:ext cx="17608" cy="22721"/>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15" y="0"/>
                  </a:moveTo>
                  <a:lnTo>
                    <a:pt x="0" y="31"/>
                  </a:lnTo>
                  <a:lnTo>
                    <a:pt x="0" y="46"/>
                  </a:lnTo>
                  <a:lnTo>
                    <a:pt x="30" y="31"/>
                  </a:lnTo>
                  <a:lnTo>
                    <a:pt x="15"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52" name="Freeform 53">
              <a:extLst>
                <a:ext uri="{FF2B5EF4-FFF2-40B4-BE49-F238E27FC236}">
                  <a16:creationId xmlns:a16="http://schemas.microsoft.com/office/drawing/2014/main" id="{5AAEA2DA-FEE8-7C6A-9556-8D0C9EE3C42A}"/>
                </a:ext>
              </a:extLst>
            </p:cNvPr>
            <p:cNvSpPr>
              <a:spLocks/>
            </p:cNvSpPr>
            <p:nvPr/>
          </p:nvSpPr>
          <p:spPr bwMode="auto">
            <a:xfrm>
              <a:off x="1270092" y="2400880"/>
              <a:ext cx="41988" cy="40097"/>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78"/>
                <a:gd name="T35" fmla="*/ 75 w 75"/>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78">
                  <a:moveTo>
                    <a:pt x="15" y="0"/>
                  </a:moveTo>
                  <a:lnTo>
                    <a:pt x="15" y="15"/>
                  </a:lnTo>
                  <a:lnTo>
                    <a:pt x="0" y="31"/>
                  </a:lnTo>
                  <a:lnTo>
                    <a:pt x="0" y="62"/>
                  </a:lnTo>
                  <a:lnTo>
                    <a:pt x="30" y="77"/>
                  </a:lnTo>
                  <a:lnTo>
                    <a:pt x="30" y="62"/>
                  </a:lnTo>
                  <a:lnTo>
                    <a:pt x="74" y="77"/>
                  </a:lnTo>
                  <a:lnTo>
                    <a:pt x="74" y="46"/>
                  </a:lnTo>
                  <a:lnTo>
                    <a:pt x="59" y="31"/>
                  </a:lnTo>
                  <a:lnTo>
                    <a:pt x="74" y="15"/>
                  </a:lnTo>
                  <a:lnTo>
                    <a:pt x="15"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53" name="Freeform 54">
              <a:extLst>
                <a:ext uri="{FF2B5EF4-FFF2-40B4-BE49-F238E27FC236}">
                  <a16:creationId xmlns:a16="http://schemas.microsoft.com/office/drawing/2014/main" id="{FF577A32-8CB7-E762-695A-DFABB612CE57}"/>
                </a:ext>
              </a:extLst>
            </p:cNvPr>
            <p:cNvSpPr>
              <a:spLocks/>
            </p:cNvSpPr>
            <p:nvPr/>
          </p:nvSpPr>
          <p:spPr bwMode="auto">
            <a:xfrm>
              <a:off x="1043900" y="2332715"/>
              <a:ext cx="130027" cy="171078"/>
            </a:xfrm>
            <a:custGeom>
              <a:avLst/>
              <a:gdLst>
                <a:gd name="T0" fmla="*/ 0 w 224"/>
                <a:gd name="T1" fmla="*/ 0 h 339"/>
                <a:gd name="T2" fmla="*/ 0 w 224"/>
                <a:gd name="T3" fmla="*/ 0 h 339"/>
                <a:gd name="T4" fmla="*/ 0 w 224"/>
                <a:gd name="T5" fmla="*/ 0 h 339"/>
                <a:gd name="T6" fmla="*/ 0 w 224"/>
                <a:gd name="T7" fmla="*/ 0 h 339"/>
                <a:gd name="T8" fmla="*/ 0 w 224"/>
                <a:gd name="T9" fmla="*/ 0 h 339"/>
                <a:gd name="T10" fmla="*/ 0 w 224"/>
                <a:gd name="T11" fmla="*/ 0 h 339"/>
                <a:gd name="T12" fmla="*/ 0 w 224"/>
                <a:gd name="T13" fmla="*/ 0 h 339"/>
                <a:gd name="T14" fmla="*/ 0 w 224"/>
                <a:gd name="T15" fmla="*/ 0 h 339"/>
                <a:gd name="T16" fmla="*/ 0 w 224"/>
                <a:gd name="T17" fmla="*/ 0 h 339"/>
                <a:gd name="T18" fmla="*/ 0 w 224"/>
                <a:gd name="T19" fmla="*/ 0 h 339"/>
                <a:gd name="T20" fmla="*/ 0 w 224"/>
                <a:gd name="T21" fmla="*/ 0 h 339"/>
                <a:gd name="T22" fmla="*/ 0 w 224"/>
                <a:gd name="T23" fmla="*/ 0 h 339"/>
                <a:gd name="T24" fmla="*/ 0 w 224"/>
                <a:gd name="T25" fmla="*/ 0 h 339"/>
                <a:gd name="T26" fmla="*/ 0 w 224"/>
                <a:gd name="T27" fmla="*/ 0 h 339"/>
                <a:gd name="T28" fmla="*/ 0 w 224"/>
                <a:gd name="T29" fmla="*/ 0 h 339"/>
                <a:gd name="T30" fmla="*/ 0 w 224"/>
                <a:gd name="T31" fmla="*/ 0 h 339"/>
                <a:gd name="T32" fmla="*/ 0 w 224"/>
                <a:gd name="T33" fmla="*/ 0 h 339"/>
                <a:gd name="T34" fmla="*/ 0 w 224"/>
                <a:gd name="T35" fmla="*/ 0 h 339"/>
                <a:gd name="T36" fmla="*/ 0 w 224"/>
                <a:gd name="T37" fmla="*/ 0 h 339"/>
                <a:gd name="T38" fmla="*/ 0 w 224"/>
                <a:gd name="T39" fmla="*/ 0 h 339"/>
                <a:gd name="T40" fmla="*/ 0 w 224"/>
                <a:gd name="T41" fmla="*/ 0 h 339"/>
                <a:gd name="T42" fmla="*/ 0 w 224"/>
                <a:gd name="T43" fmla="*/ 0 h 339"/>
                <a:gd name="T44" fmla="*/ 0 w 224"/>
                <a:gd name="T45" fmla="*/ 0 h 339"/>
                <a:gd name="T46" fmla="*/ 0 w 224"/>
                <a:gd name="T47" fmla="*/ 0 h 339"/>
                <a:gd name="T48" fmla="*/ 0 w 224"/>
                <a:gd name="T49" fmla="*/ 0 h 339"/>
                <a:gd name="T50" fmla="*/ 0 w 224"/>
                <a:gd name="T51" fmla="*/ 0 h 339"/>
                <a:gd name="T52" fmla="*/ 0 w 224"/>
                <a:gd name="T53" fmla="*/ 0 h 339"/>
                <a:gd name="T54" fmla="*/ 0 w 224"/>
                <a:gd name="T55" fmla="*/ 0 h 339"/>
                <a:gd name="T56" fmla="*/ 0 w 224"/>
                <a:gd name="T57" fmla="*/ 0 h 339"/>
                <a:gd name="T58" fmla="*/ 0 w 224"/>
                <a:gd name="T59" fmla="*/ 0 h 339"/>
                <a:gd name="T60" fmla="*/ 0 w 224"/>
                <a:gd name="T61" fmla="*/ 0 h 339"/>
                <a:gd name="T62" fmla="*/ 0 w 224"/>
                <a:gd name="T63" fmla="*/ 0 h 339"/>
                <a:gd name="T64" fmla="*/ 0 w 224"/>
                <a:gd name="T65" fmla="*/ 0 h 339"/>
                <a:gd name="T66" fmla="*/ 0 w 224"/>
                <a:gd name="T67" fmla="*/ 0 h 339"/>
                <a:gd name="T68" fmla="*/ 0 w 224"/>
                <a:gd name="T69" fmla="*/ 0 h 339"/>
                <a:gd name="T70" fmla="*/ 0 w 224"/>
                <a:gd name="T71" fmla="*/ 0 h 339"/>
                <a:gd name="T72" fmla="*/ 0 w 224"/>
                <a:gd name="T73" fmla="*/ 0 h 339"/>
                <a:gd name="T74" fmla="*/ 0 w 224"/>
                <a:gd name="T75" fmla="*/ 0 h 339"/>
                <a:gd name="T76" fmla="*/ 0 w 224"/>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4"/>
                <a:gd name="T118" fmla="*/ 0 h 339"/>
                <a:gd name="T119" fmla="*/ 224 w 224"/>
                <a:gd name="T120" fmla="*/ 339 h 3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4" h="339">
                  <a:moveTo>
                    <a:pt x="15" y="200"/>
                  </a:moveTo>
                  <a:lnTo>
                    <a:pt x="0" y="230"/>
                  </a:lnTo>
                  <a:lnTo>
                    <a:pt x="59" y="246"/>
                  </a:lnTo>
                  <a:lnTo>
                    <a:pt x="74" y="261"/>
                  </a:lnTo>
                  <a:lnTo>
                    <a:pt x="89" y="261"/>
                  </a:lnTo>
                  <a:lnTo>
                    <a:pt x="104" y="292"/>
                  </a:lnTo>
                  <a:lnTo>
                    <a:pt x="119" y="292"/>
                  </a:lnTo>
                  <a:lnTo>
                    <a:pt x="134" y="292"/>
                  </a:lnTo>
                  <a:lnTo>
                    <a:pt x="164" y="307"/>
                  </a:lnTo>
                  <a:lnTo>
                    <a:pt x="178" y="338"/>
                  </a:lnTo>
                  <a:lnTo>
                    <a:pt x="178" y="292"/>
                  </a:lnTo>
                  <a:lnTo>
                    <a:pt x="178" y="277"/>
                  </a:lnTo>
                  <a:lnTo>
                    <a:pt x="178" y="261"/>
                  </a:lnTo>
                  <a:lnTo>
                    <a:pt x="193" y="246"/>
                  </a:lnTo>
                  <a:lnTo>
                    <a:pt x="164" y="246"/>
                  </a:lnTo>
                  <a:lnTo>
                    <a:pt x="164" y="230"/>
                  </a:lnTo>
                  <a:lnTo>
                    <a:pt x="193" y="230"/>
                  </a:lnTo>
                  <a:lnTo>
                    <a:pt x="193" y="215"/>
                  </a:lnTo>
                  <a:lnTo>
                    <a:pt x="208" y="215"/>
                  </a:lnTo>
                  <a:lnTo>
                    <a:pt x="223" y="230"/>
                  </a:lnTo>
                  <a:lnTo>
                    <a:pt x="208" y="184"/>
                  </a:lnTo>
                  <a:lnTo>
                    <a:pt x="208" y="138"/>
                  </a:lnTo>
                  <a:lnTo>
                    <a:pt x="178" y="138"/>
                  </a:lnTo>
                  <a:lnTo>
                    <a:pt x="119" y="108"/>
                  </a:lnTo>
                  <a:lnTo>
                    <a:pt x="119" y="77"/>
                  </a:lnTo>
                  <a:lnTo>
                    <a:pt x="104" y="77"/>
                  </a:lnTo>
                  <a:lnTo>
                    <a:pt x="119" y="31"/>
                  </a:lnTo>
                  <a:lnTo>
                    <a:pt x="149" y="15"/>
                  </a:lnTo>
                  <a:lnTo>
                    <a:pt x="149" y="0"/>
                  </a:lnTo>
                  <a:lnTo>
                    <a:pt x="134" y="0"/>
                  </a:lnTo>
                  <a:lnTo>
                    <a:pt x="119" y="15"/>
                  </a:lnTo>
                  <a:lnTo>
                    <a:pt x="74" y="31"/>
                  </a:lnTo>
                  <a:lnTo>
                    <a:pt x="74" y="61"/>
                  </a:lnTo>
                  <a:lnTo>
                    <a:pt x="45" y="77"/>
                  </a:lnTo>
                  <a:lnTo>
                    <a:pt x="30" y="92"/>
                  </a:lnTo>
                  <a:lnTo>
                    <a:pt x="30" y="108"/>
                  </a:lnTo>
                  <a:lnTo>
                    <a:pt x="30" y="123"/>
                  </a:lnTo>
                  <a:lnTo>
                    <a:pt x="30" y="184"/>
                  </a:lnTo>
                  <a:lnTo>
                    <a:pt x="15" y="20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54" name="Freeform 55">
              <a:extLst>
                <a:ext uri="{FF2B5EF4-FFF2-40B4-BE49-F238E27FC236}">
                  <a16:creationId xmlns:a16="http://schemas.microsoft.com/office/drawing/2014/main" id="{67A6AF2A-3714-501A-AA97-C695D6856C9E}"/>
                </a:ext>
              </a:extLst>
            </p:cNvPr>
            <p:cNvSpPr>
              <a:spLocks/>
            </p:cNvSpPr>
            <p:nvPr/>
          </p:nvSpPr>
          <p:spPr bwMode="auto">
            <a:xfrm>
              <a:off x="1104850" y="2332715"/>
              <a:ext cx="147635" cy="116280"/>
            </a:xfrm>
            <a:custGeom>
              <a:avLst/>
              <a:gdLst>
                <a:gd name="T0" fmla="*/ 0 w 255"/>
                <a:gd name="T1" fmla="*/ 0 h 231"/>
                <a:gd name="T2" fmla="*/ 0 w 255"/>
                <a:gd name="T3" fmla="*/ 0 h 231"/>
                <a:gd name="T4" fmla="*/ 0 w 255"/>
                <a:gd name="T5" fmla="*/ 0 h 231"/>
                <a:gd name="T6" fmla="*/ 0 w 255"/>
                <a:gd name="T7" fmla="*/ 0 h 231"/>
                <a:gd name="T8" fmla="*/ 0 w 255"/>
                <a:gd name="T9" fmla="*/ 0 h 231"/>
                <a:gd name="T10" fmla="*/ 0 w 255"/>
                <a:gd name="T11" fmla="*/ 0 h 231"/>
                <a:gd name="T12" fmla="*/ 0 w 255"/>
                <a:gd name="T13" fmla="*/ 0 h 231"/>
                <a:gd name="T14" fmla="*/ 0 w 255"/>
                <a:gd name="T15" fmla="*/ 0 h 231"/>
                <a:gd name="T16" fmla="*/ 0 w 255"/>
                <a:gd name="T17" fmla="*/ 0 h 231"/>
                <a:gd name="T18" fmla="*/ 0 w 255"/>
                <a:gd name="T19" fmla="*/ 0 h 231"/>
                <a:gd name="T20" fmla="*/ 0 w 255"/>
                <a:gd name="T21" fmla="*/ 0 h 231"/>
                <a:gd name="T22" fmla="*/ 0 w 255"/>
                <a:gd name="T23" fmla="*/ 0 h 231"/>
                <a:gd name="T24" fmla="*/ 0 w 255"/>
                <a:gd name="T25" fmla="*/ 0 h 231"/>
                <a:gd name="T26" fmla="*/ 0 w 255"/>
                <a:gd name="T27" fmla="*/ 0 h 231"/>
                <a:gd name="T28" fmla="*/ 0 w 255"/>
                <a:gd name="T29" fmla="*/ 0 h 231"/>
                <a:gd name="T30" fmla="*/ 0 w 255"/>
                <a:gd name="T31" fmla="*/ 0 h 231"/>
                <a:gd name="T32" fmla="*/ 0 w 255"/>
                <a:gd name="T33" fmla="*/ 0 h 231"/>
                <a:gd name="T34" fmla="*/ 0 w 255"/>
                <a:gd name="T35" fmla="*/ 0 h 231"/>
                <a:gd name="T36" fmla="*/ 0 w 255"/>
                <a:gd name="T37" fmla="*/ 0 h 231"/>
                <a:gd name="T38" fmla="*/ 0 w 255"/>
                <a:gd name="T39" fmla="*/ 0 h 231"/>
                <a:gd name="T40" fmla="*/ 0 w 255"/>
                <a:gd name="T41" fmla="*/ 0 h 231"/>
                <a:gd name="T42" fmla="*/ 0 w 255"/>
                <a:gd name="T43" fmla="*/ 0 h 231"/>
                <a:gd name="T44" fmla="*/ 0 w 255"/>
                <a:gd name="T45" fmla="*/ 0 h 231"/>
                <a:gd name="T46" fmla="*/ 0 w 255"/>
                <a:gd name="T47" fmla="*/ 0 h 231"/>
                <a:gd name="T48" fmla="*/ 0 w 255"/>
                <a:gd name="T49" fmla="*/ 0 h 231"/>
                <a:gd name="T50" fmla="*/ 0 w 255"/>
                <a:gd name="T51" fmla="*/ 0 h 231"/>
                <a:gd name="T52" fmla="*/ 0 w 255"/>
                <a:gd name="T53" fmla="*/ 0 h 231"/>
                <a:gd name="T54" fmla="*/ 0 w 255"/>
                <a:gd name="T55" fmla="*/ 0 h 231"/>
                <a:gd name="T56" fmla="*/ 0 w 255"/>
                <a:gd name="T57" fmla="*/ 0 h 231"/>
                <a:gd name="T58" fmla="*/ 0 w 255"/>
                <a:gd name="T59" fmla="*/ 0 h 231"/>
                <a:gd name="T60" fmla="*/ 0 w 255"/>
                <a:gd name="T61" fmla="*/ 0 h 231"/>
                <a:gd name="T62" fmla="*/ 0 w 255"/>
                <a:gd name="T63" fmla="*/ 0 h 231"/>
                <a:gd name="T64" fmla="*/ 0 w 255"/>
                <a:gd name="T65" fmla="*/ 0 h 231"/>
                <a:gd name="T66" fmla="*/ 0 w 255"/>
                <a:gd name="T67" fmla="*/ 0 h 231"/>
                <a:gd name="T68" fmla="*/ 0 w 255"/>
                <a:gd name="T69" fmla="*/ 0 h 231"/>
                <a:gd name="T70" fmla="*/ 0 w 255"/>
                <a:gd name="T71" fmla="*/ 0 h 231"/>
                <a:gd name="T72" fmla="*/ 0 w 255"/>
                <a:gd name="T73" fmla="*/ 0 h 231"/>
                <a:gd name="T74" fmla="*/ 0 w 255"/>
                <a:gd name="T75" fmla="*/ 0 h 2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5"/>
                <a:gd name="T115" fmla="*/ 0 h 231"/>
                <a:gd name="T116" fmla="*/ 255 w 255"/>
                <a:gd name="T117" fmla="*/ 231 h 2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5" h="231">
                  <a:moveTo>
                    <a:pt x="209" y="31"/>
                  </a:moveTo>
                  <a:lnTo>
                    <a:pt x="179" y="46"/>
                  </a:lnTo>
                  <a:lnTo>
                    <a:pt x="164" y="46"/>
                  </a:lnTo>
                  <a:lnTo>
                    <a:pt x="134" y="31"/>
                  </a:lnTo>
                  <a:lnTo>
                    <a:pt x="105" y="31"/>
                  </a:lnTo>
                  <a:lnTo>
                    <a:pt x="90" y="15"/>
                  </a:lnTo>
                  <a:lnTo>
                    <a:pt x="75" y="0"/>
                  </a:lnTo>
                  <a:lnTo>
                    <a:pt x="75" y="15"/>
                  </a:lnTo>
                  <a:lnTo>
                    <a:pt x="45" y="31"/>
                  </a:lnTo>
                  <a:lnTo>
                    <a:pt x="45" y="61"/>
                  </a:lnTo>
                  <a:lnTo>
                    <a:pt x="45" y="77"/>
                  </a:lnTo>
                  <a:lnTo>
                    <a:pt x="45" y="61"/>
                  </a:lnTo>
                  <a:lnTo>
                    <a:pt x="30" y="61"/>
                  </a:lnTo>
                  <a:lnTo>
                    <a:pt x="45" y="31"/>
                  </a:lnTo>
                  <a:lnTo>
                    <a:pt x="45" y="15"/>
                  </a:lnTo>
                  <a:lnTo>
                    <a:pt x="15" y="31"/>
                  </a:lnTo>
                  <a:lnTo>
                    <a:pt x="0" y="77"/>
                  </a:lnTo>
                  <a:lnTo>
                    <a:pt x="15" y="77"/>
                  </a:lnTo>
                  <a:lnTo>
                    <a:pt x="15" y="107"/>
                  </a:lnTo>
                  <a:lnTo>
                    <a:pt x="75" y="138"/>
                  </a:lnTo>
                  <a:lnTo>
                    <a:pt x="105" y="138"/>
                  </a:lnTo>
                  <a:lnTo>
                    <a:pt x="105" y="184"/>
                  </a:lnTo>
                  <a:lnTo>
                    <a:pt x="120" y="230"/>
                  </a:lnTo>
                  <a:lnTo>
                    <a:pt x="134" y="230"/>
                  </a:lnTo>
                  <a:lnTo>
                    <a:pt x="164" y="230"/>
                  </a:lnTo>
                  <a:lnTo>
                    <a:pt x="179" y="199"/>
                  </a:lnTo>
                  <a:lnTo>
                    <a:pt x="149" y="184"/>
                  </a:lnTo>
                  <a:lnTo>
                    <a:pt x="164" y="169"/>
                  </a:lnTo>
                  <a:lnTo>
                    <a:pt x="194" y="184"/>
                  </a:lnTo>
                  <a:lnTo>
                    <a:pt x="224" y="169"/>
                  </a:lnTo>
                  <a:lnTo>
                    <a:pt x="239" y="153"/>
                  </a:lnTo>
                  <a:lnTo>
                    <a:pt x="224" y="138"/>
                  </a:lnTo>
                  <a:lnTo>
                    <a:pt x="239" y="107"/>
                  </a:lnTo>
                  <a:lnTo>
                    <a:pt x="224" y="107"/>
                  </a:lnTo>
                  <a:lnTo>
                    <a:pt x="254" y="92"/>
                  </a:lnTo>
                  <a:lnTo>
                    <a:pt x="209" y="61"/>
                  </a:lnTo>
                  <a:lnTo>
                    <a:pt x="194" y="46"/>
                  </a:lnTo>
                  <a:lnTo>
                    <a:pt x="209" y="3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55" name="Freeform 56">
              <a:extLst>
                <a:ext uri="{FF2B5EF4-FFF2-40B4-BE49-F238E27FC236}">
                  <a16:creationId xmlns:a16="http://schemas.microsoft.com/office/drawing/2014/main" id="{D29DA2A2-7327-3F9B-31A0-9D5E4F1491EB}"/>
                </a:ext>
              </a:extLst>
            </p:cNvPr>
            <p:cNvSpPr>
              <a:spLocks/>
            </p:cNvSpPr>
            <p:nvPr/>
          </p:nvSpPr>
          <p:spPr bwMode="auto">
            <a:xfrm>
              <a:off x="1234877" y="2379495"/>
              <a:ext cx="52823" cy="69501"/>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w 91"/>
                <a:gd name="T25" fmla="*/ 0 h 139"/>
                <a:gd name="T26" fmla="*/ 0 w 91"/>
                <a:gd name="T27" fmla="*/ 0 h 139"/>
                <a:gd name="T28" fmla="*/ 0 w 91"/>
                <a:gd name="T29" fmla="*/ 0 h 139"/>
                <a:gd name="T30" fmla="*/ 0 w 91"/>
                <a:gd name="T31" fmla="*/ 0 h 139"/>
                <a:gd name="T32" fmla="*/ 0 w 91"/>
                <a:gd name="T33" fmla="*/ 0 h 139"/>
                <a:gd name="T34" fmla="*/ 0 w 91"/>
                <a:gd name="T35" fmla="*/ 0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
                <a:gd name="T55" fmla="*/ 0 h 139"/>
                <a:gd name="T56" fmla="*/ 91 w 91"/>
                <a:gd name="T57" fmla="*/ 139 h 1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 h="139">
                  <a:moveTo>
                    <a:pt x="45" y="15"/>
                  </a:moveTo>
                  <a:lnTo>
                    <a:pt x="45" y="0"/>
                  </a:lnTo>
                  <a:lnTo>
                    <a:pt x="30" y="0"/>
                  </a:lnTo>
                  <a:lnTo>
                    <a:pt x="0" y="15"/>
                  </a:lnTo>
                  <a:lnTo>
                    <a:pt x="15" y="15"/>
                  </a:lnTo>
                  <a:lnTo>
                    <a:pt x="0" y="46"/>
                  </a:lnTo>
                  <a:lnTo>
                    <a:pt x="15" y="61"/>
                  </a:lnTo>
                  <a:lnTo>
                    <a:pt x="30" y="107"/>
                  </a:lnTo>
                  <a:lnTo>
                    <a:pt x="30" y="123"/>
                  </a:lnTo>
                  <a:lnTo>
                    <a:pt x="45" y="138"/>
                  </a:lnTo>
                  <a:lnTo>
                    <a:pt x="75" y="123"/>
                  </a:lnTo>
                  <a:lnTo>
                    <a:pt x="90" y="123"/>
                  </a:lnTo>
                  <a:lnTo>
                    <a:pt x="60" y="107"/>
                  </a:lnTo>
                  <a:lnTo>
                    <a:pt x="60" y="77"/>
                  </a:lnTo>
                  <a:lnTo>
                    <a:pt x="75" y="61"/>
                  </a:lnTo>
                  <a:lnTo>
                    <a:pt x="75" y="46"/>
                  </a:lnTo>
                  <a:lnTo>
                    <a:pt x="60" y="31"/>
                  </a:lnTo>
                  <a:lnTo>
                    <a:pt x="45" y="15"/>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56" name="Freeform 57">
              <a:extLst>
                <a:ext uri="{FF2B5EF4-FFF2-40B4-BE49-F238E27FC236}">
                  <a16:creationId xmlns:a16="http://schemas.microsoft.com/office/drawing/2014/main" id="{04D0A52C-2CB9-8B4A-82DB-B9F85CA68966}"/>
                </a:ext>
              </a:extLst>
            </p:cNvPr>
            <p:cNvSpPr>
              <a:spLocks/>
            </p:cNvSpPr>
            <p:nvPr/>
          </p:nvSpPr>
          <p:spPr bwMode="auto">
            <a:xfrm>
              <a:off x="999203" y="2363456"/>
              <a:ext cx="70431" cy="24058"/>
            </a:xfrm>
            <a:custGeom>
              <a:avLst/>
              <a:gdLst>
                <a:gd name="T0" fmla="*/ 0 w 120"/>
                <a:gd name="T1" fmla="*/ 0 h 47"/>
                <a:gd name="T2" fmla="*/ 0 w 120"/>
                <a:gd name="T3" fmla="*/ 0 h 47"/>
                <a:gd name="T4" fmla="*/ 0 w 120"/>
                <a:gd name="T5" fmla="*/ 0 h 47"/>
                <a:gd name="T6" fmla="*/ 0 w 120"/>
                <a:gd name="T7" fmla="*/ 0 h 47"/>
                <a:gd name="T8" fmla="*/ 0 w 120"/>
                <a:gd name="T9" fmla="*/ 0 h 47"/>
                <a:gd name="T10" fmla="*/ 0 w 120"/>
                <a:gd name="T11" fmla="*/ 0 h 47"/>
                <a:gd name="T12" fmla="*/ 0 w 120"/>
                <a:gd name="T13" fmla="*/ 0 h 47"/>
                <a:gd name="T14" fmla="*/ 0 w 120"/>
                <a:gd name="T15" fmla="*/ 0 h 47"/>
                <a:gd name="T16" fmla="*/ 0 w 120"/>
                <a:gd name="T17" fmla="*/ 0 h 47"/>
                <a:gd name="T18" fmla="*/ 0 w 120"/>
                <a:gd name="T19" fmla="*/ 0 h 47"/>
                <a:gd name="T20" fmla="*/ 0 w 120"/>
                <a:gd name="T21" fmla="*/ 0 h 47"/>
                <a:gd name="T22" fmla="*/ 0 w 120"/>
                <a:gd name="T23" fmla="*/ 0 h 47"/>
                <a:gd name="T24" fmla="*/ 0 w 120"/>
                <a:gd name="T25" fmla="*/ 0 h 47"/>
                <a:gd name="T26" fmla="*/ 0 w 120"/>
                <a:gd name="T27" fmla="*/ 0 h 47"/>
                <a:gd name="T28" fmla="*/ 0 w 120"/>
                <a:gd name="T29" fmla="*/ 0 h 47"/>
                <a:gd name="T30" fmla="*/ 0 w 120"/>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47"/>
                <a:gd name="T50" fmla="*/ 120 w 120"/>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47">
                  <a:moveTo>
                    <a:pt x="60" y="15"/>
                  </a:moveTo>
                  <a:lnTo>
                    <a:pt x="89" y="31"/>
                  </a:lnTo>
                  <a:lnTo>
                    <a:pt x="104" y="46"/>
                  </a:lnTo>
                  <a:lnTo>
                    <a:pt x="104" y="31"/>
                  </a:lnTo>
                  <a:lnTo>
                    <a:pt x="119" y="15"/>
                  </a:lnTo>
                  <a:lnTo>
                    <a:pt x="89" y="0"/>
                  </a:lnTo>
                  <a:lnTo>
                    <a:pt x="74" y="0"/>
                  </a:lnTo>
                  <a:lnTo>
                    <a:pt x="60" y="0"/>
                  </a:lnTo>
                  <a:lnTo>
                    <a:pt x="30" y="0"/>
                  </a:lnTo>
                  <a:lnTo>
                    <a:pt x="15" y="0"/>
                  </a:lnTo>
                  <a:lnTo>
                    <a:pt x="0" y="31"/>
                  </a:lnTo>
                  <a:lnTo>
                    <a:pt x="30" y="31"/>
                  </a:lnTo>
                  <a:lnTo>
                    <a:pt x="45" y="46"/>
                  </a:lnTo>
                  <a:lnTo>
                    <a:pt x="60" y="46"/>
                  </a:lnTo>
                  <a:lnTo>
                    <a:pt x="60" y="31"/>
                  </a:lnTo>
                  <a:lnTo>
                    <a:pt x="60" y="15"/>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57" name="Line 58">
              <a:extLst>
                <a:ext uri="{FF2B5EF4-FFF2-40B4-BE49-F238E27FC236}">
                  <a16:creationId xmlns:a16="http://schemas.microsoft.com/office/drawing/2014/main" id="{46120EA7-4B86-741E-2A60-99165DF2DC06}"/>
                </a:ext>
              </a:extLst>
            </p:cNvPr>
            <p:cNvSpPr>
              <a:spLocks noChangeShapeType="1"/>
            </p:cNvSpPr>
            <p:nvPr/>
          </p:nvSpPr>
          <p:spPr bwMode="auto">
            <a:xfrm>
              <a:off x="1234877" y="2332715"/>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58" name="Line 59">
              <a:extLst>
                <a:ext uri="{FF2B5EF4-FFF2-40B4-BE49-F238E27FC236}">
                  <a16:creationId xmlns:a16="http://schemas.microsoft.com/office/drawing/2014/main" id="{A4A160A4-645C-9330-D959-AE631164269F}"/>
                </a:ext>
              </a:extLst>
            </p:cNvPr>
            <p:cNvSpPr>
              <a:spLocks noChangeShapeType="1"/>
            </p:cNvSpPr>
            <p:nvPr/>
          </p:nvSpPr>
          <p:spPr bwMode="auto">
            <a:xfrm>
              <a:off x="1217269" y="229261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59" name="Line 60">
              <a:extLst>
                <a:ext uri="{FF2B5EF4-FFF2-40B4-BE49-F238E27FC236}">
                  <a16:creationId xmlns:a16="http://schemas.microsoft.com/office/drawing/2014/main" id="{C2BAE39D-959E-1AB3-6336-F316C418B321}"/>
                </a:ext>
              </a:extLst>
            </p:cNvPr>
            <p:cNvSpPr>
              <a:spLocks noChangeShapeType="1"/>
            </p:cNvSpPr>
            <p:nvPr/>
          </p:nvSpPr>
          <p:spPr bwMode="auto">
            <a:xfrm>
              <a:off x="1217269" y="226989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60" name="Freeform 61">
              <a:extLst>
                <a:ext uri="{FF2B5EF4-FFF2-40B4-BE49-F238E27FC236}">
                  <a16:creationId xmlns:a16="http://schemas.microsoft.com/office/drawing/2014/main" id="{41B55409-1C3E-CBC8-DA56-3BAF02EE73D8}"/>
                </a:ext>
              </a:extLst>
            </p:cNvPr>
            <p:cNvSpPr>
              <a:spLocks/>
            </p:cNvSpPr>
            <p:nvPr/>
          </p:nvSpPr>
          <p:spPr bwMode="auto">
            <a:xfrm>
              <a:off x="1131939" y="2261878"/>
              <a:ext cx="33861" cy="24058"/>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7"/>
                <a:gd name="T32" fmla="*/ 60 w 60"/>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7">
                  <a:moveTo>
                    <a:pt x="0" y="0"/>
                  </a:moveTo>
                  <a:lnTo>
                    <a:pt x="0" y="15"/>
                  </a:lnTo>
                  <a:lnTo>
                    <a:pt x="0" y="46"/>
                  </a:lnTo>
                  <a:lnTo>
                    <a:pt x="15" y="31"/>
                  </a:lnTo>
                  <a:lnTo>
                    <a:pt x="44" y="31"/>
                  </a:lnTo>
                  <a:lnTo>
                    <a:pt x="59" y="15"/>
                  </a:lnTo>
                  <a:lnTo>
                    <a:pt x="44" y="15"/>
                  </a:lnTo>
                  <a:lnTo>
                    <a:pt x="44" y="0"/>
                  </a:lnTo>
                  <a:lnTo>
                    <a:pt x="30" y="0"/>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61" name="Freeform 62">
              <a:extLst>
                <a:ext uri="{FF2B5EF4-FFF2-40B4-BE49-F238E27FC236}">
                  <a16:creationId xmlns:a16="http://schemas.microsoft.com/office/drawing/2014/main" id="{7D39CFB7-F593-3894-BA2C-D516B55F71AD}"/>
                </a:ext>
              </a:extLst>
            </p:cNvPr>
            <p:cNvSpPr>
              <a:spLocks/>
            </p:cNvSpPr>
            <p:nvPr/>
          </p:nvSpPr>
          <p:spPr bwMode="auto">
            <a:xfrm>
              <a:off x="1234877" y="2347417"/>
              <a:ext cx="9481"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62" name="Freeform 63">
              <a:extLst>
                <a:ext uri="{FF2B5EF4-FFF2-40B4-BE49-F238E27FC236}">
                  <a16:creationId xmlns:a16="http://schemas.microsoft.com/office/drawing/2014/main" id="{2D85BEEA-9F99-905B-E25F-21D891E2E7F9}"/>
                </a:ext>
              </a:extLst>
            </p:cNvPr>
            <p:cNvSpPr>
              <a:spLocks/>
            </p:cNvSpPr>
            <p:nvPr/>
          </p:nvSpPr>
          <p:spPr bwMode="auto">
            <a:xfrm>
              <a:off x="1173927" y="2269898"/>
              <a:ext cx="10836" cy="8019"/>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63" name="Freeform 64">
              <a:extLst>
                <a:ext uri="{FF2B5EF4-FFF2-40B4-BE49-F238E27FC236}">
                  <a16:creationId xmlns:a16="http://schemas.microsoft.com/office/drawing/2014/main" id="{B1CF29E8-C05A-0C43-D49F-153A0FDE4F9E}"/>
                </a:ext>
              </a:extLst>
            </p:cNvPr>
            <p:cNvSpPr>
              <a:spLocks/>
            </p:cNvSpPr>
            <p:nvPr/>
          </p:nvSpPr>
          <p:spPr bwMode="auto">
            <a:xfrm>
              <a:off x="1234877" y="2308658"/>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FF0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64" name="Line 65">
              <a:extLst>
                <a:ext uri="{FF2B5EF4-FFF2-40B4-BE49-F238E27FC236}">
                  <a16:creationId xmlns:a16="http://schemas.microsoft.com/office/drawing/2014/main" id="{AD0C6482-B91A-9F54-7D31-1A85690EECBD}"/>
                </a:ext>
              </a:extLst>
            </p:cNvPr>
            <p:cNvSpPr>
              <a:spLocks noChangeShapeType="1"/>
            </p:cNvSpPr>
            <p:nvPr/>
          </p:nvSpPr>
          <p:spPr bwMode="auto">
            <a:xfrm flipH="1">
              <a:off x="1226750" y="23086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65" name="Line 66">
              <a:extLst>
                <a:ext uri="{FF2B5EF4-FFF2-40B4-BE49-F238E27FC236}">
                  <a16:creationId xmlns:a16="http://schemas.microsoft.com/office/drawing/2014/main" id="{F84DD52B-6B4C-16D5-A335-394CB66F865E}"/>
                </a:ext>
              </a:extLst>
            </p:cNvPr>
            <p:cNvSpPr>
              <a:spLocks noChangeShapeType="1"/>
            </p:cNvSpPr>
            <p:nvPr/>
          </p:nvSpPr>
          <p:spPr bwMode="auto">
            <a:xfrm>
              <a:off x="1226750" y="2301975"/>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66" name="Freeform 67">
              <a:extLst>
                <a:ext uri="{FF2B5EF4-FFF2-40B4-BE49-F238E27FC236}">
                  <a16:creationId xmlns:a16="http://schemas.microsoft.com/office/drawing/2014/main" id="{28848AB1-0A05-8A73-D97E-79282790CA9D}"/>
                </a:ext>
              </a:extLst>
            </p:cNvPr>
            <p:cNvSpPr>
              <a:spLocks/>
            </p:cNvSpPr>
            <p:nvPr/>
          </p:nvSpPr>
          <p:spPr bwMode="auto">
            <a:xfrm>
              <a:off x="1209142" y="2277917"/>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FF0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67" name="Line 68">
              <a:extLst>
                <a:ext uri="{FF2B5EF4-FFF2-40B4-BE49-F238E27FC236}">
                  <a16:creationId xmlns:a16="http://schemas.microsoft.com/office/drawing/2014/main" id="{A142CBAA-2BDC-9E95-7EC3-787D094B06F3}"/>
                </a:ext>
              </a:extLst>
            </p:cNvPr>
            <p:cNvSpPr>
              <a:spLocks noChangeShapeType="1"/>
            </p:cNvSpPr>
            <p:nvPr/>
          </p:nvSpPr>
          <p:spPr bwMode="auto">
            <a:xfrm>
              <a:off x="1191534" y="227791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68" name="Freeform 69">
              <a:extLst>
                <a:ext uri="{FF2B5EF4-FFF2-40B4-BE49-F238E27FC236}">
                  <a16:creationId xmlns:a16="http://schemas.microsoft.com/office/drawing/2014/main" id="{EC8B57EC-C869-2711-9D6D-F14D37C1067C}"/>
                </a:ext>
              </a:extLst>
            </p:cNvPr>
            <p:cNvSpPr>
              <a:spLocks/>
            </p:cNvSpPr>
            <p:nvPr/>
          </p:nvSpPr>
          <p:spPr bwMode="auto">
            <a:xfrm>
              <a:off x="1217269" y="2285936"/>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00FF0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69" name="Freeform 70">
              <a:extLst>
                <a:ext uri="{FF2B5EF4-FFF2-40B4-BE49-F238E27FC236}">
                  <a16:creationId xmlns:a16="http://schemas.microsoft.com/office/drawing/2014/main" id="{EB1CBA4D-8336-CD89-DFF5-44BDB5F6FFD6}"/>
                </a:ext>
              </a:extLst>
            </p:cNvPr>
            <p:cNvSpPr>
              <a:spLocks/>
            </p:cNvSpPr>
            <p:nvPr/>
          </p:nvSpPr>
          <p:spPr bwMode="auto">
            <a:xfrm>
              <a:off x="1312080" y="3015693"/>
              <a:ext cx="17608" cy="16039"/>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 name="T18" fmla="*/ 0 w 31"/>
                <a:gd name="T19" fmla="*/ 0 h 32"/>
                <a:gd name="T20" fmla="*/ 31 w 3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1" h="32">
                  <a:moveTo>
                    <a:pt x="15" y="0"/>
                  </a:moveTo>
                  <a:lnTo>
                    <a:pt x="0" y="31"/>
                  </a:lnTo>
                  <a:lnTo>
                    <a:pt x="15" y="31"/>
                  </a:lnTo>
                  <a:lnTo>
                    <a:pt x="15" y="16"/>
                  </a:lnTo>
                  <a:lnTo>
                    <a:pt x="30" y="16"/>
                  </a:lnTo>
                  <a:lnTo>
                    <a:pt x="15"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70" name="Freeform 71">
              <a:extLst>
                <a:ext uri="{FF2B5EF4-FFF2-40B4-BE49-F238E27FC236}">
                  <a16:creationId xmlns:a16="http://schemas.microsoft.com/office/drawing/2014/main" id="{E1074FDC-A353-ADC2-440B-9C14A7C29218}"/>
                </a:ext>
              </a:extLst>
            </p:cNvPr>
            <p:cNvSpPr>
              <a:spLocks/>
            </p:cNvSpPr>
            <p:nvPr/>
          </p:nvSpPr>
          <p:spPr bwMode="auto">
            <a:xfrm>
              <a:off x="1303953" y="3015693"/>
              <a:ext cx="10836" cy="8019"/>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17" y="0"/>
                  </a:moveTo>
                  <a:lnTo>
                    <a:pt x="0" y="0"/>
                  </a:lnTo>
                  <a:lnTo>
                    <a:pt x="0" y="16"/>
                  </a:lnTo>
                  <a:lnTo>
                    <a:pt x="17" y="16"/>
                  </a:lnTo>
                  <a:lnTo>
                    <a:pt x="17"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71" name="Freeform 72">
              <a:extLst>
                <a:ext uri="{FF2B5EF4-FFF2-40B4-BE49-F238E27FC236}">
                  <a16:creationId xmlns:a16="http://schemas.microsoft.com/office/drawing/2014/main" id="{C2F11CE5-21D7-56CF-4F4F-6FA5F8F15F5E}"/>
                </a:ext>
              </a:extLst>
            </p:cNvPr>
            <p:cNvSpPr>
              <a:spLocks/>
            </p:cNvSpPr>
            <p:nvPr/>
          </p:nvSpPr>
          <p:spPr bwMode="auto">
            <a:xfrm>
              <a:off x="1164445" y="2681555"/>
              <a:ext cx="165242" cy="358196"/>
            </a:xfrm>
            <a:custGeom>
              <a:avLst/>
              <a:gdLst>
                <a:gd name="T0" fmla="*/ 0 w 284"/>
                <a:gd name="T1" fmla="*/ 0 h 708"/>
                <a:gd name="T2" fmla="*/ 0 w 284"/>
                <a:gd name="T3" fmla="*/ 0 h 708"/>
                <a:gd name="T4" fmla="*/ 0 w 284"/>
                <a:gd name="T5" fmla="*/ 0 h 708"/>
                <a:gd name="T6" fmla="*/ 0 w 284"/>
                <a:gd name="T7" fmla="*/ 0 h 708"/>
                <a:gd name="T8" fmla="*/ 0 w 284"/>
                <a:gd name="T9" fmla="*/ 0 h 708"/>
                <a:gd name="T10" fmla="*/ 0 w 284"/>
                <a:gd name="T11" fmla="*/ 0 h 708"/>
                <a:gd name="T12" fmla="*/ 0 w 284"/>
                <a:gd name="T13" fmla="*/ 0 h 708"/>
                <a:gd name="T14" fmla="*/ 0 w 284"/>
                <a:gd name="T15" fmla="*/ 0 h 708"/>
                <a:gd name="T16" fmla="*/ 0 w 284"/>
                <a:gd name="T17" fmla="*/ 0 h 708"/>
                <a:gd name="T18" fmla="*/ 0 w 284"/>
                <a:gd name="T19" fmla="*/ 0 h 708"/>
                <a:gd name="T20" fmla="*/ 0 w 284"/>
                <a:gd name="T21" fmla="*/ 0 h 708"/>
                <a:gd name="T22" fmla="*/ 0 w 284"/>
                <a:gd name="T23" fmla="*/ 0 h 708"/>
                <a:gd name="T24" fmla="*/ 0 w 284"/>
                <a:gd name="T25" fmla="*/ 0 h 708"/>
                <a:gd name="T26" fmla="*/ 0 w 284"/>
                <a:gd name="T27" fmla="*/ 0 h 708"/>
                <a:gd name="T28" fmla="*/ 0 w 284"/>
                <a:gd name="T29" fmla="*/ 0 h 708"/>
                <a:gd name="T30" fmla="*/ 0 w 284"/>
                <a:gd name="T31" fmla="*/ 0 h 708"/>
                <a:gd name="T32" fmla="*/ 0 w 284"/>
                <a:gd name="T33" fmla="*/ 0 h 708"/>
                <a:gd name="T34" fmla="*/ 0 w 284"/>
                <a:gd name="T35" fmla="*/ 0 h 708"/>
                <a:gd name="T36" fmla="*/ 0 w 284"/>
                <a:gd name="T37" fmla="*/ 0 h 708"/>
                <a:gd name="T38" fmla="*/ 0 w 284"/>
                <a:gd name="T39" fmla="*/ 0 h 708"/>
                <a:gd name="T40" fmla="*/ 0 w 284"/>
                <a:gd name="T41" fmla="*/ 0 h 708"/>
                <a:gd name="T42" fmla="*/ 0 w 284"/>
                <a:gd name="T43" fmla="*/ 0 h 708"/>
                <a:gd name="T44" fmla="*/ 0 w 284"/>
                <a:gd name="T45" fmla="*/ 0 h 708"/>
                <a:gd name="T46" fmla="*/ 0 w 284"/>
                <a:gd name="T47" fmla="*/ 0 h 708"/>
                <a:gd name="T48" fmla="*/ 0 w 284"/>
                <a:gd name="T49" fmla="*/ 0 h 708"/>
                <a:gd name="T50" fmla="*/ 0 w 284"/>
                <a:gd name="T51" fmla="*/ 0 h 708"/>
                <a:gd name="T52" fmla="*/ 0 w 284"/>
                <a:gd name="T53" fmla="*/ 0 h 708"/>
                <a:gd name="T54" fmla="*/ 0 w 284"/>
                <a:gd name="T55" fmla="*/ 0 h 708"/>
                <a:gd name="T56" fmla="*/ 0 w 284"/>
                <a:gd name="T57" fmla="*/ 0 h 708"/>
                <a:gd name="T58" fmla="*/ 0 w 284"/>
                <a:gd name="T59" fmla="*/ 0 h 708"/>
                <a:gd name="T60" fmla="*/ 0 w 284"/>
                <a:gd name="T61" fmla="*/ 0 h 708"/>
                <a:gd name="T62" fmla="*/ 0 w 284"/>
                <a:gd name="T63" fmla="*/ 0 h 708"/>
                <a:gd name="T64" fmla="*/ 0 w 284"/>
                <a:gd name="T65" fmla="*/ 0 h 708"/>
                <a:gd name="T66" fmla="*/ 0 w 284"/>
                <a:gd name="T67" fmla="*/ 0 h 708"/>
                <a:gd name="T68" fmla="*/ 0 w 284"/>
                <a:gd name="T69" fmla="*/ 0 h 708"/>
                <a:gd name="T70" fmla="*/ 0 w 284"/>
                <a:gd name="T71" fmla="*/ 0 h 708"/>
                <a:gd name="T72" fmla="*/ 0 w 284"/>
                <a:gd name="T73" fmla="*/ 0 h 708"/>
                <a:gd name="T74" fmla="*/ 0 w 284"/>
                <a:gd name="T75" fmla="*/ 0 h 708"/>
                <a:gd name="T76" fmla="*/ 0 w 284"/>
                <a:gd name="T77" fmla="*/ 0 h 708"/>
                <a:gd name="T78" fmla="*/ 0 w 284"/>
                <a:gd name="T79" fmla="*/ 0 h 708"/>
                <a:gd name="T80" fmla="*/ 0 w 284"/>
                <a:gd name="T81" fmla="*/ 0 h 708"/>
                <a:gd name="T82" fmla="*/ 0 w 284"/>
                <a:gd name="T83" fmla="*/ 0 h 708"/>
                <a:gd name="T84" fmla="*/ 0 w 284"/>
                <a:gd name="T85" fmla="*/ 0 h 708"/>
                <a:gd name="T86" fmla="*/ 0 w 284"/>
                <a:gd name="T87" fmla="*/ 0 h 708"/>
                <a:gd name="T88" fmla="*/ 0 w 284"/>
                <a:gd name="T89" fmla="*/ 0 h 708"/>
                <a:gd name="T90" fmla="*/ 0 w 284"/>
                <a:gd name="T91" fmla="*/ 0 h 708"/>
                <a:gd name="T92" fmla="*/ 0 w 284"/>
                <a:gd name="T93" fmla="*/ 0 h 708"/>
                <a:gd name="T94" fmla="*/ 0 w 284"/>
                <a:gd name="T95" fmla="*/ 0 h 708"/>
                <a:gd name="T96" fmla="*/ 0 w 284"/>
                <a:gd name="T97" fmla="*/ 0 h 708"/>
                <a:gd name="T98" fmla="*/ 0 w 284"/>
                <a:gd name="T99" fmla="*/ 0 h 708"/>
                <a:gd name="T100" fmla="*/ 0 w 284"/>
                <a:gd name="T101" fmla="*/ 0 h 708"/>
                <a:gd name="T102" fmla="*/ 0 w 284"/>
                <a:gd name="T103" fmla="*/ 0 h 708"/>
                <a:gd name="T104" fmla="*/ 0 w 284"/>
                <a:gd name="T105" fmla="*/ 0 h 708"/>
                <a:gd name="T106" fmla="*/ 0 w 284"/>
                <a:gd name="T107" fmla="*/ 0 h 708"/>
                <a:gd name="T108" fmla="*/ 0 w 284"/>
                <a:gd name="T109" fmla="*/ 0 h 708"/>
                <a:gd name="T110" fmla="*/ 0 w 284"/>
                <a:gd name="T111" fmla="*/ 0 h 708"/>
                <a:gd name="T112" fmla="*/ 0 w 284"/>
                <a:gd name="T113" fmla="*/ 0 h 708"/>
                <a:gd name="T114" fmla="*/ 0 w 284"/>
                <a:gd name="T115" fmla="*/ 0 h 708"/>
                <a:gd name="T116" fmla="*/ 0 w 284"/>
                <a:gd name="T117" fmla="*/ 0 h 708"/>
                <a:gd name="T118" fmla="*/ 0 w 284"/>
                <a:gd name="T119" fmla="*/ 0 h 708"/>
                <a:gd name="T120" fmla="*/ 0 w 284"/>
                <a:gd name="T121" fmla="*/ 0 h 708"/>
                <a:gd name="T122" fmla="*/ 0 w 284"/>
                <a:gd name="T123" fmla="*/ 0 h 7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4"/>
                <a:gd name="T187" fmla="*/ 0 h 708"/>
                <a:gd name="T188" fmla="*/ 284 w 284"/>
                <a:gd name="T189" fmla="*/ 708 h 7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4" h="708">
                  <a:moveTo>
                    <a:pt x="134" y="569"/>
                  </a:moveTo>
                  <a:lnTo>
                    <a:pt x="119" y="569"/>
                  </a:lnTo>
                  <a:lnTo>
                    <a:pt x="104" y="538"/>
                  </a:lnTo>
                  <a:lnTo>
                    <a:pt x="119" y="523"/>
                  </a:lnTo>
                  <a:lnTo>
                    <a:pt x="134" y="523"/>
                  </a:lnTo>
                  <a:lnTo>
                    <a:pt x="134" y="476"/>
                  </a:lnTo>
                  <a:lnTo>
                    <a:pt x="164" y="476"/>
                  </a:lnTo>
                  <a:lnTo>
                    <a:pt x="164" y="461"/>
                  </a:lnTo>
                  <a:lnTo>
                    <a:pt x="134" y="461"/>
                  </a:lnTo>
                  <a:lnTo>
                    <a:pt x="134" y="446"/>
                  </a:lnTo>
                  <a:lnTo>
                    <a:pt x="134" y="430"/>
                  </a:lnTo>
                  <a:lnTo>
                    <a:pt x="149" y="430"/>
                  </a:lnTo>
                  <a:lnTo>
                    <a:pt x="164" y="415"/>
                  </a:lnTo>
                  <a:lnTo>
                    <a:pt x="164" y="400"/>
                  </a:lnTo>
                  <a:lnTo>
                    <a:pt x="164" y="384"/>
                  </a:lnTo>
                  <a:lnTo>
                    <a:pt x="209" y="384"/>
                  </a:lnTo>
                  <a:lnTo>
                    <a:pt x="238" y="369"/>
                  </a:lnTo>
                  <a:lnTo>
                    <a:pt x="253" y="323"/>
                  </a:lnTo>
                  <a:lnTo>
                    <a:pt x="238" y="307"/>
                  </a:lnTo>
                  <a:lnTo>
                    <a:pt x="238" y="292"/>
                  </a:lnTo>
                  <a:lnTo>
                    <a:pt x="223" y="277"/>
                  </a:lnTo>
                  <a:lnTo>
                    <a:pt x="223" y="184"/>
                  </a:lnTo>
                  <a:lnTo>
                    <a:pt x="223" y="169"/>
                  </a:lnTo>
                  <a:lnTo>
                    <a:pt x="283" y="108"/>
                  </a:lnTo>
                  <a:lnTo>
                    <a:pt x="268" y="92"/>
                  </a:lnTo>
                  <a:lnTo>
                    <a:pt x="253" y="77"/>
                  </a:lnTo>
                  <a:lnTo>
                    <a:pt x="253" y="108"/>
                  </a:lnTo>
                  <a:lnTo>
                    <a:pt x="223" y="123"/>
                  </a:lnTo>
                  <a:lnTo>
                    <a:pt x="194" y="108"/>
                  </a:lnTo>
                  <a:lnTo>
                    <a:pt x="209" y="77"/>
                  </a:lnTo>
                  <a:lnTo>
                    <a:pt x="149" y="31"/>
                  </a:lnTo>
                  <a:lnTo>
                    <a:pt x="134" y="46"/>
                  </a:lnTo>
                  <a:lnTo>
                    <a:pt x="104" y="15"/>
                  </a:lnTo>
                  <a:lnTo>
                    <a:pt x="74" y="31"/>
                  </a:lnTo>
                  <a:lnTo>
                    <a:pt x="74" y="15"/>
                  </a:lnTo>
                  <a:lnTo>
                    <a:pt x="60" y="15"/>
                  </a:lnTo>
                  <a:lnTo>
                    <a:pt x="45" y="0"/>
                  </a:lnTo>
                  <a:lnTo>
                    <a:pt x="30" y="46"/>
                  </a:lnTo>
                  <a:lnTo>
                    <a:pt x="30" y="61"/>
                  </a:lnTo>
                  <a:lnTo>
                    <a:pt x="15" y="77"/>
                  </a:lnTo>
                  <a:lnTo>
                    <a:pt x="30" y="108"/>
                  </a:lnTo>
                  <a:lnTo>
                    <a:pt x="15" y="138"/>
                  </a:lnTo>
                  <a:lnTo>
                    <a:pt x="0" y="184"/>
                  </a:lnTo>
                  <a:lnTo>
                    <a:pt x="0" y="215"/>
                  </a:lnTo>
                  <a:lnTo>
                    <a:pt x="15" y="277"/>
                  </a:lnTo>
                  <a:lnTo>
                    <a:pt x="15" y="323"/>
                  </a:lnTo>
                  <a:lnTo>
                    <a:pt x="0" y="323"/>
                  </a:lnTo>
                  <a:lnTo>
                    <a:pt x="15" y="384"/>
                  </a:lnTo>
                  <a:lnTo>
                    <a:pt x="0" y="400"/>
                  </a:lnTo>
                  <a:lnTo>
                    <a:pt x="30" y="523"/>
                  </a:lnTo>
                  <a:lnTo>
                    <a:pt x="30" y="538"/>
                  </a:lnTo>
                  <a:lnTo>
                    <a:pt x="45" y="553"/>
                  </a:lnTo>
                  <a:lnTo>
                    <a:pt x="45" y="676"/>
                  </a:lnTo>
                  <a:lnTo>
                    <a:pt x="60" y="676"/>
                  </a:lnTo>
                  <a:lnTo>
                    <a:pt x="74" y="707"/>
                  </a:lnTo>
                  <a:lnTo>
                    <a:pt x="119" y="707"/>
                  </a:lnTo>
                  <a:lnTo>
                    <a:pt x="119" y="692"/>
                  </a:lnTo>
                  <a:lnTo>
                    <a:pt x="104" y="676"/>
                  </a:lnTo>
                  <a:lnTo>
                    <a:pt x="119" y="646"/>
                  </a:lnTo>
                  <a:lnTo>
                    <a:pt x="119" y="630"/>
                  </a:lnTo>
                  <a:lnTo>
                    <a:pt x="149" y="599"/>
                  </a:lnTo>
                  <a:lnTo>
                    <a:pt x="134" y="569"/>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72" name="Freeform 73">
              <a:extLst>
                <a:ext uri="{FF2B5EF4-FFF2-40B4-BE49-F238E27FC236}">
                  <a16:creationId xmlns:a16="http://schemas.microsoft.com/office/drawing/2014/main" id="{CA42A959-716E-4D7C-F687-D4B5A89F6C84}"/>
                </a:ext>
              </a:extLst>
            </p:cNvPr>
            <p:cNvSpPr>
              <a:spLocks/>
            </p:cNvSpPr>
            <p:nvPr/>
          </p:nvSpPr>
          <p:spPr bwMode="auto">
            <a:xfrm>
              <a:off x="1244358" y="3054453"/>
              <a:ext cx="33861"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60000 65536"/>
                <a:gd name="T13" fmla="*/ 0 60000 65536"/>
                <a:gd name="T14" fmla="*/ 0 60000 65536"/>
                <a:gd name="T15" fmla="*/ 0 60000 65536"/>
                <a:gd name="T16" fmla="*/ 0 60000 65536"/>
                <a:gd name="T17" fmla="*/ 0 60000 65536"/>
                <a:gd name="T18" fmla="*/ 0 w 61"/>
                <a:gd name="T19" fmla="*/ 0 h 47"/>
                <a:gd name="T20" fmla="*/ 61 w 61"/>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1" h="47">
                  <a:moveTo>
                    <a:pt x="0" y="0"/>
                  </a:moveTo>
                  <a:lnTo>
                    <a:pt x="0" y="46"/>
                  </a:lnTo>
                  <a:lnTo>
                    <a:pt x="30" y="46"/>
                  </a:lnTo>
                  <a:lnTo>
                    <a:pt x="60" y="31"/>
                  </a:lnTo>
                  <a:lnTo>
                    <a:pt x="30" y="31"/>
                  </a:lnTo>
                  <a:lnTo>
                    <a:pt x="0"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73" name="Freeform 74">
              <a:extLst>
                <a:ext uri="{FF2B5EF4-FFF2-40B4-BE49-F238E27FC236}">
                  <a16:creationId xmlns:a16="http://schemas.microsoft.com/office/drawing/2014/main" id="{BD1FCFB0-E09C-F400-7CB8-339CF6135FDD}"/>
                </a:ext>
              </a:extLst>
            </p:cNvPr>
            <p:cNvSpPr>
              <a:spLocks/>
            </p:cNvSpPr>
            <p:nvPr/>
          </p:nvSpPr>
          <p:spPr bwMode="auto">
            <a:xfrm>
              <a:off x="1295827" y="2767094"/>
              <a:ext cx="44697" cy="54799"/>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09"/>
                <a:gd name="T29" fmla="*/ 75 w 75"/>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09">
                  <a:moveTo>
                    <a:pt x="74" y="77"/>
                  </a:moveTo>
                  <a:lnTo>
                    <a:pt x="59" y="62"/>
                  </a:lnTo>
                  <a:lnTo>
                    <a:pt x="30" y="15"/>
                  </a:lnTo>
                  <a:lnTo>
                    <a:pt x="0" y="0"/>
                  </a:lnTo>
                  <a:lnTo>
                    <a:pt x="0" y="15"/>
                  </a:lnTo>
                  <a:lnTo>
                    <a:pt x="0" y="108"/>
                  </a:lnTo>
                  <a:lnTo>
                    <a:pt x="44" y="108"/>
                  </a:lnTo>
                  <a:lnTo>
                    <a:pt x="74" y="108"/>
                  </a:lnTo>
                  <a:lnTo>
                    <a:pt x="74" y="77"/>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74" name="Freeform 75">
              <a:extLst>
                <a:ext uri="{FF2B5EF4-FFF2-40B4-BE49-F238E27FC236}">
                  <a16:creationId xmlns:a16="http://schemas.microsoft.com/office/drawing/2014/main" id="{1DA69D85-3628-7509-7F77-E58AC874803E}"/>
                </a:ext>
              </a:extLst>
            </p:cNvPr>
            <p:cNvSpPr>
              <a:spLocks/>
            </p:cNvSpPr>
            <p:nvPr/>
          </p:nvSpPr>
          <p:spPr bwMode="auto">
            <a:xfrm>
              <a:off x="1226750" y="2657497"/>
              <a:ext cx="96166" cy="86876"/>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0"/>
                <a:gd name="T56" fmla="*/ 165 w 165"/>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0">
                  <a:moveTo>
                    <a:pt x="89" y="15"/>
                  </a:moveTo>
                  <a:lnTo>
                    <a:pt x="75" y="0"/>
                  </a:lnTo>
                  <a:lnTo>
                    <a:pt x="15" y="15"/>
                  </a:lnTo>
                  <a:lnTo>
                    <a:pt x="0" y="61"/>
                  </a:lnTo>
                  <a:lnTo>
                    <a:pt x="30" y="92"/>
                  </a:lnTo>
                  <a:lnTo>
                    <a:pt x="45" y="77"/>
                  </a:lnTo>
                  <a:lnTo>
                    <a:pt x="104" y="123"/>
                  </a:lnTo>
                  <a:lnTo>
                    <a:pt x="89" y="154"/>
                  </a:lnTo>
                  <a:lnTo>
                    <a:pt x="119" y="169"/>
                  </a:lnTo>
                  <a:lnTo>
                    <a:pt x="149" y="154"/>
                  </a:lnTo>
                  <a:lnTo>
                    <a:pt x="149" y="123"/>
                  </a:lnTo>
                  <a:lnTo>
                    <a:pt x="164" y="92"/>
                  </a:lnTo>
                  <a:lnTo>
                    <a:pt x="134" y="92"/>
                  </a:lnTo>
                  <a:lnTo>
                    <a:pt x="134" y="61"/>
                  </a:lnTo>
                  <a:lnTo>
                    <a:pt x="119" y="46"/>
                  </a:lnTo>
                  <a:lnTo>
                    <a:pt x="119" y="61"/>
                  </a:lnTo>
                  <a:lnTo>
                    <a:pt x="89" y="61"/>
                  </a:lnTo>
                  <a:lnTo>
                    <a:pt x="89" y="15"/>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75" name="Freeform 76">
              <a:extLst>
                <a:ext uri="{FF2B5EF4-FFF2-40B4-BE49-F238E27FC236}">
                  <a16:creationId xmlns:a16="http://schemas.microsoft.com/office/drawing/2014/main" id="{DCEE3063-104B-4647-6771-B8E54671CDF5}"/>
                </a:ext>
              </a:extLst>
            </p:cNvPr>
            <p:cNvSpPr>
              <a:spLocks/>
            </p:cNvSpPr>
            <p:nvPr/>
          </p:nvSpPr>
          <p:spPr bwMode="auto">
            <a:xfrm>
              <a:off x="1140065" y="2642795"/>
              <a:ext cx="94811" cy="421013"/>
            </a:xfrm>
            <a:custGeom>
              <a:avLst/>
              <a:gdLst>
                <a:gd name="T0" fmla="*/ 0 w 165"/>
                <a:gd name="T1" fmla="*/ 0 h 830"/>
                <a:gd name="T2" fmla="*/ 0 w 165"/>
                <a:gd name="T3" fmla="*/ 0 h 830"/>
                <a:gd name="T4" fmla="*/ 0 w 165"/>
                <a:gd name="T5" fmla="*/ 0 h 830"/>
                <a:gd name="T6" fmla="*/ 0 w 165"/>
                <a:gd name="T7" fmla="*/ 0 h 830"/>
                <a:gd name="T8" fmla="*/ 0 w 165"/>
                <a:gd name="T9" fmla="*/ 0 h 830"/>
                <a:gd name="T10" fmla="*/ 0 w 165"/>
                <a:gd name="T11" fmla="*/ 0 h 830"/>
                <a:gd name="T12" fmla="*/ 0 w 165"/>
                <a:gd name="T13" fmla="*/ 0 h 830"/>
                <a:gd name="T14" fmla="*/ 0 w 165"/>
                <a:gd name="T15" fmla="*/ 0 h 830"/>
                <a:gd name="T16" fmla="*/ 0 w 165"/>
                <a:gd name="T17" fmla="*/ 0 h 830"/>
                <a:gd name="T18" fmla="*/ 0 w 165"/>
                <a:gd name="T19" fmla="*/ 0 h 830"/>
                <a:gd name="T20" fmla="*/ 0 w 165"/>
                <a:gd name="T21" fmla="*/ 0 h 830"/>
                <a:gd name="T22" fmla="*/ 0 w 165"/>
                <a:gd name="T23" fmla="*/ 0 h 830"/>
                <a:gd name="T24" fmla="*/ 0 w 165"/>
                <a:gd name="T25" fmla="*/ 0 h 830"/>
                <a:gd name="T26" fmla="*/ 0 w 165"/>
                <a:gd name="T27" fmla="*/ 0 h 830"/>
                <a:gd name="T28" fmla="*/ 0 w 165"/>
                <a:gd name="T29" fmla="*/ 0 h 830"/>
                <a:gd name="T30" fmla="*/ 0 w 165"/>
                <a:gd name="T31" fmla="*/ 0 h 830"/>
                <a:gd name="T32" fmla="*/ 0 w 165"/>
                <a:gd name="T33" fmla="*/ 0 h 830"/>
                <a:gd name="T34" fmla="*/ 0 w 165"/>
                <a:gd name="T35" fmla="*/ 0 h 830"/>
                <a:gd name="T36" fmla="*/ 0 w 165"/>
                <a:gd name="T37" fmla="*/ 0 h 830"/>
                <a:gd name="T38" fmla="*/ 0 w 165"/>
                <a:gd name="T39" fmla="*/ 0 h 830"/>
                <a:gd name="T40" fmla="*/ 0 w 165"/>
                <a:gd name="T41" fmla="*/ 0 h 830"/>
                <a:gd name="T42" fmla="*/ 0 w 165"/>
                <a:gd name="T43" fmla="*/ 0 h 830"/>
                <a:gd name="T44" fmla="*/ 0 w 165"/>
                <a:gd name="T45" fmla="*/ 0 h 830"/>
                <a:gd name="T46" fmla="*/ 0 w 165"/>
                <a:gd name="T47" fmla="*/ 0 h 830"/>
                <a:gd name="T48" fmla="*/ 0 w 165"/>
                <a:gd name="T49" fmla="*/ 0 h 830"/>
                <a:gd name="T50" fmla="*/ 0 w 165"/>
                <a:gd name="T51" fmla="*/ 0 h 830"/>
                <a:gd name="T52" fmla="*/ 0 w 165"/>
                <a:gd name="T53" fmla="*/ 0 h 830"/>
                <a:gd name="T54" fmla="*/ 0 w 165"/>
                <a:gd name="T55" fmla="*/ 0 h 830"/>
                <a:gd name="T56" fmla="*/ 0 w 165"/>
                <a:gd name="T57" fmla="*/ 0 h 830"/>
                <a:gd name="T58" fmla="*/ 0 w 165"/>
                <a:gd name="T59" fmla="*/ 0 h 830"/>
                <a:gd name="T60" fmla="*/ 0 w 165"/>
                <a:gd name="T61" fmla="*/ 0 h 830"/>
                <a:gd name="T62" fmla="*/ 0 w 165"/>
                <a:gd name="T63" fmla="*/ 0 h 830"/>
                <a:gd name="T64" fmla="*/ 0 w 165"/>
                <a:gd name="T65" fmla="*/ 0 h 830"/>
                <a:gd name="T66" fmla="*/ 0 w 165"/>
                <a:gd name="T67" fmla="*/ 0 h 830"/>
                <a:gd name="T68" fmla="*/ 0 w 165"/>
                <a:gd name="T69" fmla="*/ 0 h 830"/>
                <a:gd name="T70" fmla="*/ 0 w 165"/>
                <a:gd name="T71" fmla="*/ 0 h 830"/>
                <a:gd name="T72" fmla="*/ 0 w 165"/>
                <a:gd name="T73" fmla="*/ 0 h 830"/>
                <a:gd name="T74" fmla="*/ 0 w 165"/>
                <a:gd name="T75" fmla="*/ 0 h 830"/>
                <a:gd name="T76" fmla="*/ 0 w 165"/>
                <a:gd name="T77" fmla="*/ 0 h 830"/>
                <a:gd name="T78" fmla="*/ 0 w 165"/>
                <a:gd name="T79" fmla="*/ 0 h 830"/>
                <a:gd name="T80" fmla="*/ 0 w 165"/>
                <a:gd name="T81" fmla="*/ 0 h 830"/>
                <a:gd name="T82" fmla="*/ 0 w 165"/>
                <a:gd name="T83" fmla="*/ 0 h 830"/>
                <a:gd name="T84" fmla="*/ 0 w 165"/>
                <a:gd name="T85" fmla="*/ 0 h 830"/>
                <a:gd name="T86" fmla="*/ 0 w 165"/>
                <a:gd name="T87" fmla="*/ 0 h 830"/>
                <a:gd name="T88" fmla="*/ 0 w 165"/>
                <a:gd name="T89" fmla="*/ 0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5"/>
                <a:gd name="T136" fmla="*/ 0 h 830"/>
                <a:gd name="T137" fmla="*/ 165 w 165"/>
                <a:gd name="T138" fmla="*/ 830 h 8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5" h="830">
                  <a:moveTo>
                    <a:pt x="30" y="660"/>
                  </a:moveTo>
                  <a:lnTo>
                    <a:pt x="45" y="660"/>
                  </a:lnTo>
                  <a:lnTo>
                    <a:pt x="45" y="691"/>
                  </a:lnTo>
                  <a:lnTo>
                    <a:pt x="89" y="783"/>
                  </a:lnTo>
                  <a:lnTo>
                    <a:pt x="104" y="829"/>
                  </a:lnTo>
                  <a:lnTo>
                    <a:pt x="149" y="829"/>
                  </a:lnTo>
                  <a:lnTo>
                    <a:pt x="134" y="798"/>
                  </a:lnTo>
                  <a:lnTo>
                    <a:pt x="164" y="783"/>
                  </a:lnTo>
                  <a:lnTo>
                    <a:pt x="119" y="783"/>
                  </a:lnTo>
                  <a:lnTo>
                    <a:pt x="104" y="752"/>
                  </a:lnTo>
                  <a:lnTo>
                    <a:pt x="89" y="752"/>
                  </a:lnTo>
                  <a:lnTo>
                    <a:pt x="89" y="629"/>
                  </a:lnTo>
                  <a:lnTo>
                    <a:pt x="75" y="614"/>
                  </a:lnTo>
                  <a:lnTo>
                    <a:pt x="75" y="599"/>
                  </a:lnTo>
                  <a:lnTo>
                    <a:pt x="45" y="476"/>
                  </a:lnTo>
                  <a:lnTo>
                    <a:pt x="60" y="461"/>
                  </a:lnTo>
                  <a:lnTo>
                    <a:pt x="45" y="399"/>
                  </a:lnTo>
                  <a:lnTo>
                    <a:pt x="60" y="399"/>
                  </a:lnTo>
                  <a:lnTo>
                    <a:pt x="60" y="353"/>
                  </a:lnTo>
                  <a:lnTo>
                    <a:pt x="45" y="292"/>
                  </a:lnTo>
                  <a:lnTo>
                    <a:pt x="45" y="261"/>
                  </a:lnTo>
                  <a:lnTo>
                    <a:pt x="60" y="215"/>
                  </a:lnTo>
                  <a:lnTo>
                    <a:pt x="75" y="184"/>
                  </a:lnTo>
                  <a:lnTo>
                    <a:pt x="60" y="154"/>
                  </a:lnTo>
                  <a:lnTo>
                    <a:pt x="75" y="138"/>
                  </a:lnTo>
                  <a:lnTo>
                    <a:pt x="75" y="123"/>
                  </a:lnTo>
                  <a:lnTo>
                    <a:pt x="75" y="107"/>
                  </a:lnTo>
                  <a:lnTo>
                    <a:pt x="45" y="46"/>
                  </a:lnTo>
                  <a:lnTo>
                    <a:pt x="30" y="0"/>
                  </a:lnTo>
                  <a:lnTo>
                    <a:pt x="15" y="0"/>
                  </a:lnTo>
                  <a:lnTo>
                    <a:pt x="0" y="15"/>
                  </a:lnTo>
                  <a:lnTo>
                    <a:pt x="15" y="61"/>
                  </a:lnTo>
                  <a:lnTo>
                    <a:pt x="15" y="184"/>
                  </a:lnTo>
                  <a:lnTo>
                    <a:pt x="15" y="261"/>
                  </a:lnTo>
                  <a:lnTo>
                    <a:pt x="30" y="261"/>
                  </a:lnTo>
                  <a:lnTo>
                    <a:pt x="30" y="276"/>
                  </a:lnTo>
                  <a:lnTo>
                    <a:pt x="30" y="338"/>
                  </a:lnTo>
                  <a:lnTo>
                    <a:pt x="0" y="430"/>
                  </a:lnTo>
                  <a:lnTo>
                    <a:pt x="15" y="491"/>
                  </a:lnTo>
                  <a:lnTo>
                    <a:pt x="15" y="507"/>
                  </a:lnTo>
                  <a:lnTo>
                    <a:pt x="30" y="522"/>
                  </a:lnTo>
                  <a:lnTo>
                    <a:pt x="45" y="537"/>
                  </a:lnTo>
                  <a:lnTo>
                    <a:pt x="60" y="645"/>
                  </a:lnTo>
                  <a:lnTo>
                    <a:pt x="30" y="645"/>
                  </a:lnTo>
                  <a:lnTo>
                    <a:pt x="30" y="66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76" name="Freeform 77">
              <a:extLst>
                <a:ext uri="{FF2B5EF4-FFF2-40B4-BE49-F238E27FC236}">
                  <a16:creationId xmlns:a16="http://schemas.microsoft.com/office/drawing/2014/main" id="{348B0E75-0E3A-7A3B-E543-F33B4BEA4C4D}"/>
                </a:ext>
              </a:extLst>
            </p:cNvPr>
            <p:cNvSpPr>
              <a:spLocks/>
            </p:cNvSpPr>
            <p:nvPr/>
          </p:nvSpPr>
          <p:spPr bwMode="auto">
            <a:xfrm>
              <a:off x="1226750" y="3047770"/>
              <a:ext cx="17608" cy="30741"/>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2"/>
                <a:gd name="T26" fmla="*/ 30 w 3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2">
                  <a:moveTo>
                    <a:pt x="29" y="15"/>
                  </a:moveTo>
                  <a:lnTo>
                    <a:pt x="15" y="0"/>
                  </a:lnTo>
                  <a:lnTo>
                    <a:pt x="0" y="15"/>
                  </a:lnTo>
                  <a:lnTo>
                    <a:pt x="0" y="31"/>
                  </a:lnTo>
                  <a:lnTo>
                    <a:pt x="0" y="46"/>
                  </a:lnTo>
                  <a:lnTo>
                    <a:pt x="0" y="61"/>
                  </a:lnTo>
                  <a:lnTo>
                    <a:pt x="29" y="61"/>
                  </a:lnTo>
                  <a:lnTo>
                    <a:pt x="29" y="15"/>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77" name="Freeform 78">
              <a:extLst>
                <a:ext uri="{FF2B5EF4-FFF2-40B4-BE49-F238E27FC236}">
                  <a16:creationId xmlns:a16="http://schemas.microsoft.com/office/drawing/2014/main" id="{CFC8EB46-1577-AB43-7C0C-A9814CB95D76}"/>
                </a:ext>
              </a:extLst>
            </p:cNvPr>
            <p:cNvSpPr>
              <a:spLocks/>
            </p:cNvSpPr>
            <p:nvPr/>
          </p:nvSpPr>
          <p:spPr bwMode="auto">
            <a:xfrm>
              <a:off x="1201015" y="3069155"/>
              <a:ext cx="25734" cy="16039"/>
            </a:xfrm>
            <a:custGeom>
              <a:avLst/>
              <a:gdLst>
                <a:gd name="T0" fmla="*/ 0 w 45"/>
                <a:gd name="T1" fmla="*/ 0 h 31"/>
                <a:gd name="T2" fmla="*/ 0 w 45"/>
                <a:gd name="T3" fmla="*/ 0 h 31"/>
                <a:gd name="T4" fmla="*/ 0 w 45"/>
                <a:gd name="T5" fmla="*/ 0 h 31"/>
                <a:gd name="T6" fmla="*/ 0 w 45"/>
                <a:gd name="T7" fmla="*/ 0 h 31"/>
                <a:gd name="T8" fmla="*/ 0 w 45"/>
                <a:gd name="T9" fmla="*/ 0 h 31"/>
                <a:gd name="T10" fmla="*/ 0 w 45"/>
                <a:gd name="T11" fmla="*/ 0 h 31"/>
                <a:gd name="T12" fmla="*/ 0 w 45"/>
                <a:gd name="T13" fmla="*/ 0 h 31"/>
                <a:gd name="T14" fmla="*/ 0 60000 65536"/>
                <a:gd name="T15" fmla="*/ 0 60000 65536"/>
                <a:gd name="T16" fmla="*/ 0 60000 65536"/>
                <a:gd name="T17" fmla="*/ 0 60000 65536"/>
                <a:gd name="T18" fmla="*/ 0 60000 65536"/>
                <a:gd name="T19" fmla="*/ 0 60000 65536"/>
                <a:gd name="T20" fmla="*/ 0 60000 65536"/>
                <a:gd name="T21" fmla="*/ 0 w 45"/>
                <a:gd name="T22" fmla="*/ 0 h 31"/>
                <a:gd name="T23" fmla="*/ 45 w 4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1">
                  <a:moveTo>
                    <a:pt x="29" y="0"/>
                  </a:moveTo>
                  <a:lnTo>
                    <a:pt x="0" y="0"/>
                  </a:lnTo>
                  <a:lnTo>
                    <a:pt x="29" y="30"/>
                  </a:lnTo>
                  <a:lnTo>
                    <a:pt x="44" y="30"/>
                  </a:lnTo>
                  <a:lnTo>
                    <a:pt x="44" y="15"/>
                  </a:lnTo>
                  <a:lnTo>
                    <a:pt x="44" y="0"/>
                  </a:lnTo>
                  <a:lnTo>
                    <a:pt x="29"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78" name="Freeform 79">
              <a:extLst>
                <a:ext uri="{FF2B5EF4-FFF2-40B4-BE49-F238E27FC236}">
                  <a16:creationId xmlns:a16="http://schemas.microsoft.com/office/drawing/2014/main" id="{91B8822C-82BD-C373-C6BE-D0F8EA09F33C}"/>
                </a:ext>
              </a:extLst>
            </p:cNvPr>
            <p:cNvSpPr>
              <a:spLocks/>
            </p:cNvSpPr>
            <p:nvPr/>
          </p:nvSpPr>
          <p:spPr bwMode="auto">
            <a:xfrm>
              <a:off x="1156319" y="2992971"/>
              <a:ext cx="10836"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0" y="31"/>
                  </a:lnTo>
                  <a:lnTo>
                    <a:pt x="16" y="31"/>
                  </a:lnTo>
                  <a:lnTo>
                    <a:pt x="16" y="0"/>
                  </a:lnTo>
                  <a:lnTo>
                    <a:pt x="0"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79" name="Freeform 80">
              <a:extLst>
                <a:ext uri="{FF2B5EF4-FFF2-40B4-BE49-F238E27FC236}">
                  <a16:creationId xmlns:a16="http://schemas.microsoft.com/office/drawing/2014/main" id="{0E954FCA-CD2E-5D7A-52DF-85B70E60FCBC}"/>
                </a:ext>
              </a:extLst>
            </p:cNvPr>
            <p:cNvSpPr>
              <a:spLocks/>
            </p:cNvSpPr>
            <p:nvPr/>
          </p:nvSpPr>
          <p:spPr bwMode="auto">
            <a:xfrm>
              <a:off x="1156319" y="2938173"/>
              <a:ext cx="10836"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31"/>
                  </a:lnTo>
                  <a:lnTo>
                    <a:pt x="0" y="31"/>
                  </a:lnTo>
                  <a:lnTo>
                    <a:pt x="0"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80" name="Freeform 81">
              <a:extLst>
                <a:ext uri="{FF2B5EF4-FFF2-40B4-BE49-F238E27FC236}">
                  <a16:creationId xmlns:a16="http://schemas.microsoft.com/office/drawing/2014/main" id="{19139223-984A-50A6-EDD1-77C582B709D1}"/>
                </a:ext>
              </a:extLst>
            </p:cNvPr>
            <p:cNvSpPr>
              <a:spLocks/>
            </p:cNvSpPr>
            <p:nvPr/>
          </p:nvSpPr>
          <p:spPr bwMode="auto">
            <a:xfrm>
              <a:off x="1149547" y="2915452"/>
              <a:ext cx="9481" cy="14702"/>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60000 65536"/>
                <a:gd name="T11" fmla="*/ 0 60000 65536"/>
                <a:gd name="T12" fmla="*/ 0 60000 65536"/>
                <a:gd name="T13" fmla="*/ 0 60000 65536"/>
                <a:gd name="T14" fmla="*/ 0 60000 65536"/>
                <a:gd name="T15" fmla="*/ 0 w 17"/>
                <a:gd name="T16" fmla="*/ 0 h 31"/>
                <a:gd name="T17" fmla="*/ 17 w 17"/>
                <a:gd name="T18" fmla="*/ 31 h 31"/>
              </a:gdLst>
              <a:ahLst/>
              <a:cxnLst>
                <a:cxn ang="T10">
                  <a:pos x="T0" y="T1"/>
                </a:cxn>
                <a:cxn ang="T11">
                  <a:pos x="T2" y="T3"/>
                </a:cxn>
                <a:cxn ang="T12">
                  <a:pos x="T4" y="T5"/>
                </a:cxn>
                <a:cxn ang="T13">
                  <a:pos x="T6" y="T7"/>
                </a:cxn>
                <a:cxn ang="T14">
                  <a:pos x="T8" y="T9"/>
                </a:cxn>
              </a:cxnLst>
              <a:rect l="T15" t="T16" r="T17" b="T18"/>
              <a:pathLst>
                <a:path w="17" h="31">
                  <a:moveTo>
                    <a:pt x="0" y="0"/>
                  </a:moveTo>
                  <a:lnTo>
                    <a:pt x="0" y="30"/>
                  </a:lnTo>
                  <a:lnTo>
                    <a:pt x="16" y="30"/>
                  </a:lnTo>
                  <a:lnTo>
                    <a:pt x="16" y="15"/>
                  </a:lnTo>
                  <a:lnTo>
                    <a:pt x="0"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81" name="Freeform 82">
              <a:extLst>
                <a:ext uri="{FF2B5EF4-FFF2-40B4-BE49-F238E27FC236}">
                  <a16:creationId xmlns:a16="http://schemas.microsoft.com/office/drawing/2014/main" id="{1C48512F-822B-8241-CDC9-A01174466C88}"/>
                </a:ext>
              </a:extLst>
            </p:cNvPr>
            <p:cNvSpPr>
              <a:spLocks/>
            </p:cNvSpPr>
            <p:nvPr/>
          </p:nvSpPr>
          <p:spPr bwMode="auto">
            <a:xfrm>
              <a:off x="1184762" y="3047770"/>
              <a:ext cx="8127"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82" name="Freeform 83">
              <a:extLst>
                <a:ext uri="{FF2B5EF4-FFF2-40B4-BE49-F238E27FC236}">
                  <a16:creationId xmlns:a16="http://schemas.microsoft.com/office/drawing/2014/main" id="{31E48356-114F-CE16-3690-839615FB96C3}"/>
                </a:ext>
              </a:extLst>
            </p:cNvPr>
            <p:cNvSpPr>
              <a:spLocks/>
            </p:cNvSpPr>
            <p:nvPr/>
          </p:nvSpPr>
          <p:spPr bwMode="auto">
            <a:xfrm>
              <a:off x="1244358" y="3085193"/>
              <a:ext cx="8127"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00FF0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83" name="Freeform 84">
              <a:extLst>
                <a:ext uri="{FF2B5EF4-FFF2-40B4-BE49-F238E27FC236}">
                  <a16:creationId xmlns:a16="http://schemas.microsoft.com/office/drawing/2014/main" id="{65ECE8D4-685C-DA49-D22D-964869DB5B46}"/>
                </a:ext>
              </a:extLst>
            </p:cNvPr>
            <p:cNvSpPr>
              <a:spLocks/>
            </p:cNvSpPr>
            <p:nvPr/>
          </p:nvSpPr>
          <p:spPr bwMode="auto">
            <a:xfrm>
              <a:off x="1677780" y="1725921"/>
              <a:ext cx="86685" cy="54799"/>
            </a:xfrm>
            <a:custGeom>
              <a:avLst/>
              <a:gdLst>
                <a:gd name="T0" fmla="*/ 0 w 150"/>
                <a:gd name="T1" fmla="*/ 0 h 109"/>
                <a:gd name="T2" fmla="*/ 0 w 150"/>
                <a:gd name="T3" fmla="*/ 0 h 109"/>
                <a:gd name="T4" fmla="*/ 0 w 150"/>
                <a:gd name="T5" fmla="*/ 0 h 109"/>
                <a:gd name="T6" fmla="*/ 0 w 150"/>
                <a:gd name="T7" fmla="*/ 0 h 109"/>
                <a:gd name="T8" fmla="*/ 0 w 150"/>
                <a:gd name="T9" fmla="*/ 0 h 109"/>
                <a:gd name="T10" fmla="*/ 0 w 150"/>
                <a:gd name="T11" fmla="*/ 0 h 109"/>
                <a:gd name="T12" fmla="*/ 0 w 150"/>
                <a:gd name="T13" fmla="*/ 0 h 109"/>
                <a:gd name="T14" fmla="*/ 0 w 150"/>
                <a:gd name="T15" fmla="*/ 0 h 109"/>
                <a:gd name="T16" fmla="*/ 0 w 150"/>
                <a:gd name="T17" fmla="*/ 0 h 109"/>
                <a:gd name="T18" fmla="*/ 0 w 150"/>
                <a:gd name="T19" fmla="*/ 0 h 109"/>
                <a:gd name="T20" fmla="*/ 0 w 150"/>
                <a:gd name="T21" fmla="*/ 0 h 109"/>
                <a:gd name="T22" fmla="*/ 0 w 150"/>
                <a:gd name="T23" fmla="*/ 0 h 109"/>
                <a:gd name="T24" fmla="*/ 0 w 150"/>
                <a:gd name="T25" fmla="*/ 0 h 109"/>
                <a:gd name="T26" fmla="*/ 0 w 150"/>
                <a:gd name="T27" fmla="*/ 0 h 109"/>
                <a:gd name="T28" fmla="*/ 0 w 150"/>
                <a:gd name="T29" fmla="*/ 0 h 109"/>
                <a:gd name="T30" fmla="*/ 0 w 150"/>
                <a:gd name="T31" fmla="*/ 0 h 109"/>
                <a:gd name="T32" fmla="*/ 0 w 150"/>
                <a:gd name="T33" fmla="*/ 0 h 109"/>
                <a:gd name="T34" fmla="*/ 0 w 150"/>
                <a:gd name="T35" fmla="*/ 0 h 109"/>
                <a:gd name="T36" fmla="*/ 0 w 150"/>
                <a:gd name="T37" fmla="*/ 0 h 109"/>
                <a:gd name="T38" fmla="*/ 0 w 150"/>
                <a:gd name="T39" fmla="*/ 0 h 109"/>
                <a:gd name="T40" fmla="*/ 0 w 150"/>
                <a:gd name="T41" fmla="*/ 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109"/>
                <a:gd name="T65" fmla="*/ 150 w 150"/>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109">
                  <a:moveTo>
                    <a:pt x="119" y="0"/>
                  </a:moveTo>
                  <a:lnTo>
                    <a:pt x="119" y="31"/>
                  </a:lnTo>
                  <a:lnTo>
                    <a:pt x="75" y="15"/>
                  </a:lnTo>
                  <a:lnTo>
                    <a:pt x="45" y="31"/>
                  </a:lnTo>
                  <a:lnTo>
                    <a:pt x="45" y="15"/>
                  </a:lnTo>
                  <a:lnTo>
                    <a:pt x="15" y="0"/>
                  </a:lnTo>
                  <a:lnTo>
                    <a:pt x="0" y="31"/>
                  </a:lnTo>
                  <a:lnTo>
                    <a:pt x="15" y="31"/>
                  </a:lnTo>
                  <a:lnTo>
                    <a:pt x="30" y="31"/>
                  </a:lnTo>
                  <a:lnTo>
                    <a:pt x="15" y="46"/>
                  </a:lnTo>
                  <a:lnTo>
                    <a:pt x="0" y="62"/>
                  </a:lnTo>
                  <a:lnTo>
                    <a:pt x="30" y="77"/>
                  </a:lnTo>
                  <a:lnTo>
                    <a:pt x="15" y="93"/>
                  </a:lnTo>
                  <a:lnTo>
                    <a:pt x="45" y="93"/>
                  </a:lnTo>
                  <a:lnTo>
                    <a:pt x="75" y="108"/>
                  </a:lnTo>
                  <a:lnTo>
                    <a:pt x="104" y="93"/>
                  </a:lnTo>
                  <a:lnTo>
                    <a:pt x="134" y="77"/>
                  </a:lnTo>
                  <a:lnTo>
                    <a:pt x="149" y="46"/>
                  </a:lnTo>
                  <a:lnTo>
                    <a:pt x="149" y="31"/>
                  </a:lnTo>
                  <a:lnTo>
                    <a:pt x="134" y="31"/>
                  </a:lnTo>
                  <a:lnTo>
                    <a:pt x="119"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84" name="Freeform 85">
              <a:extLst>
                <a:ext uri="{FF2B5EF4-FFF2-40B4-BE49-F238E27FC236}">
                  <a16:creationId xmlns:a16="http://schemas.microsoft.com/office/drawing/2014/main" id="{4301244A-BFB9-88C9-1EA3-B28F59FD482B}"/>
                </a:ext>
              </a:extLst>
            </p:cNvPr>
            <p:cNvSpPr>
              <a:spLocks/>
            </p:cNvSpPr>
            <p:nvPr/>
          </p:nvSpPr>
          <p:spPr bwMode="auto">
            <a:xfrm>
              <a:off x="1687262" y="2301975"/>
              <a:ext cx="69077" cy="46779"/>
            </a:xfrm>
            <a:custGeom>
              <a:avLst/>
              <a:gdLst>
                <a:gd name="T0" fmla="*/ 0 w 120"/>
                <a:gd name="T1" fmla="*/ 0 h 93"/>
                <a:gd name="T2" fmla="*/ 0 w 120"/>
                <a:gd name="T3" fmla="*/ 0 h 93"/>
                <a:gd name="T4" fmla="*/ 0 w 120"/>
                <a:gd name="T5" fmla="*/ 0 h 93"/>
                <a:gd name="T6" fmla="*/ 0 w 120"/>
                <a:gd name="T7" fmla="*/ 0 h 93"/>
                <a:gd name="T8" fmla="*/ 0 w 120"/>
                <a:gd name="T9" fmla="*/ 0 h 93"/>
                <a:gd name="T10" fmla="*/ 0 w 120"/>
                <a:gd name="T11" fmla="*/ 0 h 93"/>
                <a:gd name="T12" fmla="*/ 0 w 120"/>
                <a:gd name="T13" fmla="*/ 0 h 93"/>
                <a:gd name="T14" fmla="*/ 0 w 120"/>
                <a:gd name="T15" fmla="*/ 0 h 93"/>
                <a:gd name="T16" fmla="*/ 0 w 120"/>
                <a:gd name="T17" fmla="*/ 0 h 93"/>
                <a:gd name="T18" fmla="*/ 0 w 120"/>
                <a:gd name="T19" fmla="*/ 0 h 93"/>
                <a:gd name="T20" fmla="*/ 0 w 120"/>
                <a:gd name="T21" fmla="*/ 0 h 93"/>
                <a:gd name="T22" fmla="*/ 0 w 120"/>
                <a:gd name="T23" fmla="*/ 0 h 93"/>
                <a:gd name="T24" fmla="*/ 0 w 120"/>
                <a:gd name="T25" fmla="*/ 0 h 93"/>
                <a:gd name="T26" fmla="*/ 0 w 120"/>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93"/>
                <a:gd name="T44" fmla="*/ 120 w 120"/>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93">
                  <a:moveTo>
                    <a:pt x="15" y="46"/>
                  </a:moveTo>
                  <a:lnTo>
                    <a:pt x="45" y="46"/>
                  </a:lnTo>
                  <a:lnTo>
                    <a:pt x="60" y="61"/>
                  </a:lnTo>
                  <a:lnTo>
                    <a:pt x="15" y="61"/>
                  </a:lnTo>
                  <a:lnTo>
                    <a:pt x="15" y="77"/>
                  </a:lnTo>
                  <a:lnTo>
                    <a:pt x="45" y="77"/>
                  </a:lnTo>
                  <a:lnTo>
                    <a:pt x="74" y="77"/>
                  </a:lnTo>
                  <a:lnTo>
                    <a:pt x="119" y="92"/>
                  </a:lnTo>
                  <a:lnTo>
                    <a:pt x="104" y="46"/>
                  </a:lnTo>
                  <a:lnTo>
                    <a:pt x="89" y="15"/>
                  </a:lnTo>
                  <a:lnTo>
                    <a:pt x="60" y="0"/>
                  </a:lnTo>
                  <a:lnTo>
                    <a:pt x="30" y="15"/>
                  </a:lnTo>
                  <a:lnTo>
                    <a:pt x="0" y="46"/>
                  </a:lnTo>
                  <a:lnTo>
                    <a:pt x="15" y="4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85" name="Freeform 86">
              <a:extLst>
                <a:ext uri="{FF2B5EF4-FFF2-40B4-BE49-F238E27FC236}">
                  <a16:creationId xmlns:a16="http://schemas.microsoft.com/office/drawing/2014/main" id="{F6D8472E-88A6-A443-444E-11C6232D2169}"/>
                </a:ext>
              </a:extLst>
            </p:cNvPr>
            <p:cNvSpPr>
              <a:spLocks/>
            </p:cNvSpPr>
            <p:nvPr/>
          </p:nvSpPr>
          <p:spPr bwMode="auto">
            <a:xfrm>
              <a:off x="1756338" y="2379495"/>
              <a:ext cx="35216" cy="45443"/>
            </a:xfrm>
            <a:custGeom>
              <a:avLst/>
              <a:gdLst>
                <a:gd name="T0" fmla="*/ 0 w 61"/>
                <a:gd name="T1" fmla="*/ 0 h 93"/>
                <a:gd name="T2" fmla="*/ 0 w 61"/>
                <a:gd name="T3" fmla="*/ 0 h 93"/>
                <a:gd name="T4" fmla="*/ 0 w 61"/>
                <a:gd name="T5" fmla="*/ 0 h 93"/>
                <a:gd name="T6" fmla="*/ 0 w 61"/>
                <a:gd name="T7" fmla="*/ 0 h 93"/>
                <a:gd name="T8" fmla="*/ 0 w 61"/>
                <a:gd name="T9" fmla="*/ 0 h 93"/>
                <a:gd name="T10" fmla="*/ 0 w 61"/>
                <a:gd name="T11" fmla="*/ 0 h 93"/>
                <a:gd name="T12" fmla="*/ 0 w 61"/>
                <a:gd name="T13" fmla="*/ 0 h 93"/>
                <a:gd name="T14" fmla="*/ 0 w 61"/>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93"/>
                <a:gd name="T26" fmla="*/ 61 w 61"/>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93">
                  <a:moveTo>
                    <a:pt x="60" y="92"/>
                  </a:moveTo>
                  <a:lnTo>
                    <a:pt x="60" y="46"/>
                  </a:lnTo>
                  <a:lnTo>
                    <a:pt x="60" y="15"/>
                  </a:lnTo>
                  <a:lnTo>
                    <a:pt x="45" y="31"/>
                  </a:lnTo>
                  <a:lnTo>
                    <a:pt x="30" y="15"/>
                  </a:lnTo>
                  <a:lnTo>
                    <a:pt x="15" y="0"/>
                  </a:lnTo>
                  <a:lnTo>
                    <a:pt x="0" y="46"/>
                  </a:lnTo>
                  <a:lnTo>
                    <a:pt x="60" y="92"/>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86" name="Freeform 87">
              <a:extLst>
                <a:ext uri="{FF2B5EF4-FFF2-40B4-BE49-F238E27FC236}">
                  <a16:creationId xmlns:a16="http://schemas.microsoft.com/office/drawing/2014/main" id="{6FF41583-6BAA-B752-874F-AB85E644F427}"/>
                </a:ext>
              </a:extLst>
            </p:cNvPr>
            <p:cNvSpPr>
              <a:spLocks/>
            </p:cNvSpPr>
            <p:nvPr/>
          </p:nvSpPr>
          <p:spPr bwMode="auto">
            <a:xfrm>
              <a:off x="1791554" y="2355437"/>
              <a:ext cx="52823" cy="69501"/>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139"/>
                <a:gd name="T38" fmla="*/ 91 w 91"/>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139">
                  <a:moveTo>
                    <a:pt x="90" y="123"/>
                  </a:moveTo>
                  <a:lnTo>
                    <a:pt x="90" y="92"/>
                  </a:lnTo>
                  <a:lnTo>
                    <a:pt x="90" y="46"/>
                  </a:lnTo>
                  <a:lnTo>
                    <a:pt x="60" y="46"/>
                  </a:lnTo>
                  <a:lnTo>
                    <a:pt x="45" y="15"/>
                  </a:lnTo>
                  <a:lnTo>
                    <a:pt x="30" y="0"/>
                  </a:lnTo>
                  <a:lnTo>
                    <a:pt x="0" y="15"/>
                  </a:lnTo>
                  <a:lnTo>
                    <a:pt x="0" y="61"/>
                  </a:lnTo>
                  <a:lnTo>
                    <a:pt x="0" y="92"/>
                  </a:lnTo>
                  <a:lnTo>
                    <a:pt x="0" y="138"/>
                  </a:lnTo>
                  <a:lnTo>
                    <a:pt x="75" y="107"/>
                  </a:lnTo>
                  <a:lnTo>
                    <a:pt x="90" y="123"/>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87" name="Freeform 88">
              <a:extLst>
                <a:ext uri="{FF2B5EF4-FFF2-40B4-BE49-F238E27FC236}">
                  <a16:creationId xmlns:a16="http://schemas.microsoft.com/office/drawing/2014/main" id="{09FCA073-962B-24EA-8505-7CDC4A910DFB}"/>
                </a:ext>
              </a:extLst>
            </p:cNvPr>
            <p:cNvSpPr>
              <a:spLocks/>
            </p:cNvSpPr>
            <p:nvPr/>
          </p:nvSpPr>
          <p:spPr bwMode="auto">
            <a:xfrm>
              <a:off x="1737376" y="2371475"/>
              <a:ext cx="27089" cy="32077"/>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60000 65536"/>
                <a:gd name="T15" fmla="*/ 0 60000 65536"/>
                <a:gd name="T16" fmla="*/ 0 60000 65536"/>
                <a:gd name="T17" fmla="*/ 0 60000 65536"/>
                <a:gd name="T18" fmla="*/ 0 60000 65536"/>
                <a:gd name="T19" fmla="*/ 0 60000 65536"/>
                <a:gd name="T20" fmla="*/ 0 60000 65536"/>
                <a:gd name="T21" fmla="*/ 0 w 47"/>
                <a:gd name="T22" fmla="*/ 0 h 62"/>
                <a:gd name="T23" fmla="*/ 47 w 47"/>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2">
                  <a:moveTo>
                    <a:pt x="30" y="61"/>
                  </a:moveTo>
                  <a:lnTo>
                    <a:pt x="46" y="15"/>
                  </a:lnTo>
                  <a:lnTo>
                    <a:pt x="30" y="0"/>
                  </a:lnTo>
                  <a:lnTo>
                    <a:pt x="0" y="0"/>
                  </a:lnTo>
                  <a:lnTo>
                    <a:pt x="0" y="15"/>
                  </a:lnTo>
                  <a:lnTo>
                    <a:pt x="0" y="46"/>
                  </a:lnTo>
                  <a:lnTo>
                    <a:pt x="30" y="6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88" name="Freeform 89">
              <a:extLst>
                <a:ext uri="{FF2B5EF4-FFF2-40B4-BE49-F238E27FC236}">
                  <a16:creationId xmlns:a16="http://schemas.microsoft.com/office/drawing/2014/main" id="{02EA7372-5177-4590-808B-FF66CF1B5624}"/>
                </a:ext>
              </a:extLst>
            </p:cNvPr>
            <p:cNvSpPr>
              <a:spLocks/>
            </p:cNvSpPr>
            <p:nvPr/>
          </p:nvSpPr>
          <p:spPr bwMode="auto">
            <a:xfrm>
              <a:off x="1711642" y="2340735"/>
              <a:ext cx="79912" cy="54799"/>
            </a:xfrm>
            <a:custGeom>
              <a:avLst/>
              <a:gdLst>
                <a:gd name="T0" fmla="*/ 0 w 136"/>
                <a:gd name="T1" fmla="*/ 0 h 109"/>
                <a:gd name="T2" fmla="*/ 0 w 136"/>
                <a:gd name="T3" fmla="*/ 0 h 109"/>
                <a:gd name="T4" fmla="*/ 0 w 136"/>
                <a:gd name="T5" fmla="*/ 0 h 109"/>
                <a:gd name="T6" fmla="*/ 0 w 136"/>
                <a:gd name="T7" fmla="*/ 0 h 109"/>
                <a:gd name="T8" fmla="*/ 0 w 136"/>
                <a:gd name="T9" fmla="*/ 0 h 109"/>
                <a:gd name="T10" fmla="*/ 0 w 136"/>
                <a:gd name="T11" fmla="*/ 0 h 109"/>
                <a:gd name="T12" fmla="*/ 0 w 136"/>
                <a:gd name="T13" fmla="*/ 0 h 109"/>
                <a:gd name="T14" fmla="*/ 0 w 136"/>
                <a:gd name="T15" fmla="*/ 0 h 109"/>
                <a:gd name="T16" fmla="*/ 0 w 136"/>
                <a:gd name="T17" fmla="*/ 0 h 109"/>
                <a:gd name="T18" fmla="*/ 0 w 136"/>
                <a:gd name="T19" fmla="*/ 0 h 109"/>
                <a:gd name="T20" fmla="*/ 0 w 136"/>
                <a:gd name="T21" fmla="*/ 0 h 109"/>
                <a:gd name="T22" fmla="*/ 0 w 136"/>
                <a:gd name="T23" fmla="*/ 0 h 109"/>
                <a:gd name="T24" fmla="*/ 0 w 136"/>
                <a:gd name="T25" fmla="*/ 0 h 109"/>
                <a:gd name="T26" fmla="*/ 0 w 136"/>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09"/>
                <a:gd name="T44" fmla="*/ 136 w 136"/>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09">
                  <a:moveTo>
                    <a:pt x="45" y="77"/>
                  </a:moveTo>
                  <a:lnTo>
                    <a:pt x="45" y="62"/>
                  </a:lnTo>
                  <a:lnTo>
                    <a:pt x="75" y="62"/>
                  </a:lnTo>
                  <a:lnTo>
                    <a:pt x="90" y="77"/>
                  </a:lnTo>
                  <a:lnTo>
                    <a:pt x="105" y="93"/>
                  </a:lnTo>
                  <a:lnTo>
                    <a:pt x="120" y="108"/>
                  </a:lnTo>
                  <a:lnTo>
                    <a:pt x="135" y="93"/>
                  </a:lnTo>
                  <a:lnTo>
                    <a:pt x="135" y="46"/>
                  </a:lnTo>
                  <a:lnTo>
                    <a:pt x="105" y="15"/>
                  </a:lnTo>
                  <a:lnTo>
                    <a:pt x="75" y="15"/>
                  </a:lnTo>
                  <a:lnTo>
                    <a:pt x="30" y="0"/>
                  </a:lnTo>
                  <a:lnTo>
                    <a:pt x="30" y="15"/>
                  </a:lnTo>
                  <a:lnTo>
                    <a:pt x="0" y="31"/>
                  </a:lnTo>
                  <a:lnTo>
                    <a:pt x="45" y="77"/>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89" name="Freeform 90">
              <a:extLst>
                <a:ext uri="{FF2B5EF4-FFF2-40B4-BE49-F238E27FC236}">
                  <a16:creationId xmlns:a16="http://schemas.microsoft.com/office/drawing/2014/main" id="{EB492EE6-62A9-B261-F34F-89A59A936AE5}"/>
                </a:ext>
              </a:extLst>
            </p:cNvPr>
            <p:cNvSpPr>
              <a:spLocks/>
            </p:cNvSpPr>
            <p:nvPr/>
          </p:nvSpPr>
          <p:spPr bwMode="auto">
            <a:xfrm>
              <a:off x="1694034" y="2340735"/>
              <a:ext cx="36570" cy="14702"/>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60000 65536"/>
                <a:gd name="T15" fmla="*/ 0 60000 65536"/>
                <a:gd name="T16" fmla="*/ 0 60000 65536"/>
                <a:gd name="T17" fmla="*/ 0 60000 65536"/>
                <a:gd name="T18" fmla="*/ 0 60000 65536"/>
                <a:gd name="T19" fmla="*/ 0 60000 65536"/>
                <a:gd name="T20" fmla="*/ 0 60000 65536"/>
                <a:gd name="T21" fmla="*/ 0 w 61"/>
                <a:gd name="T22" fmla="*/ 0 h 32"/>
                <a:gd name="T23" fmla="*/ 61 w 6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2">
                  <a:moveTo>
                    <a:pt x="30" y="31"/>
                  </a:moveTo>
                  <a:lnTo>
                    <a:pt x="60" y="16"/>
                  </a:lnTo>
                  <a:lnTo>
                    <a:pt x="60" y="0"/>
                  </a:lnTo>
                  <a:lnTo>
                    <a:pt x="30" y="0"/>
                  </a:lnTo>
                  <a:lnTo>
                    <a:pt x="0" y="0"/>
                  </a:lnTo>
                  <a:lnTo>
                    <a:pt x="15" y="31"/>
                  </a:lnTo>
                  <a:lnTo>
                    <a:pt x="30" y="3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90" name="Freeform 91">
              <a:extLst>
                <a:ext uri="{FF2B5EF4-FFF2-40B4-BE49-F238E27FC236}">
                  <a16:creationId xmlns:a16="http://schemas.microsoft.com/office/drawing/2014/main" id="{BEE2C10B-D317-03C8-5635-80E5AB916474}"/>
                </a:ext>
              </a:extLst>
            </p:cNvPr>
            <p:cNvSpPr>
              <a:spLocks/>
            </p:cNvSpPr>
            <p:nvPr/>
          </p:nvSpPr>
          <p:spPr bwMode="auto">
            <a:xfrm>
              <a:off x="1694034" y="2324696"/>
              <a:ext cx="28443" cy="8019"/>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60000 65536"/>
                <a:gd name="T11" fmla="*/ 0 60000 65536"/>
                <a:gd name="T12" fmla="*/ 0 60000 65536"/>
                <a:gd name="T13" fmla="*/ 0 60000 65536"/>
                <a:gd name="T14" fmla="*/ 0 60000 65536"/>
                <a:gd name="T15" fmla="*/ 0 w 46"/>
                <a:gd name="T16" fmla="*/ 0 h 17"/>
                <a:gd name="T17" fmla="*/ 46 w 46"/>
                <a:gd name="T18" fmla="*/ 17 h 17"/>
              </a:gdLst>
              <a:ahLst/>
              <a:cxnLst>
                <a:cxn ang="T10">
                  <a:pos x="T0" y="T1"/>
                </a:cxn>
                <a:cxn ang="T11">
                  <a:pos x="T2" y="T3"/>
                </a:cxn>
                <a:cxn ang="T12">
                  <a:pos x="T4" y="T5"/>
                </a:cxn>
                <a:cxn ang="T13">
                  <a:pos x="T6" y="T7"/>
                </a:cxn>
                <a:cxn ang="T14">
                  <a:pos x="T8" y="T9"/>
                </a:cxn>
              </a:cxnLst>
              <a:rect l="T15" t="T16" r="T17" b="T18"/>
              <a:pathLst>
                <a:path w="46" h="17">
                  <a:moveTo>
                    <a:pt x="0" y="0"/>
                  </a:moveTo>
                  <a:lnTo>
                    <a:pt x="0" y="16"/>
                  </a:lnTo>
                  <a:lnTo>
                    <a:pt x="45" y="16"/>
                  </a:lnTo>
                  <a:lnTo>
                    <a:pt x="30" y="0"/>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91" name="Freeform 92">
              <a:extLst>
                <a:ext uri="{FF2B5EF4-FFF2-40B4-BE49-F238E27FC236}">
                  <a16:creationId xmlns:a16="http://schemas.microsoft.com/office/drawing/2014/main" id="{0E36C261-7E64-62D7-175B-806945785BDF}"/>
                </a:ext>
              </a:extLst>
            </p:cNvPr>
            <p:cNvSpPr>
              <a:spLocks/>
            </p:cNvSpPr>
            <p:nvPr/>
          </p:nvSpPr>
          <p:spPr bwMode="auto">
            <a:xfrm>
              <a:off x="1703515" y="2191041"/>
              <a:ext cx="123255" cy="133655"/>
            </a:xfrm>
            <a:custGeom>
              <a:avLst/>
              <a:gdLst>
                <a:gd name="T0" fmla="*/ 0 w 210"/>
                <a:gd name="T1" fmla="*/ 0 h 263"/>
                <a:gd name="T2" fmla="*/ 0 w 210"/>
                <a:gd name="T3" fmla="*/ 0 h 263"/>
                <a:gd name="T4" fmla="*/ 0 w 210"/>
                <a:gd name="T5" fmla="*/ 0 h 263"/>
                <a:gd name="T6" fmla="*/ 0 w 210"/>
                <a:gd name="T7" fmla="*/ 0 h 263"/>
                <a:gd name="T8" fmla="*/ 0 w 210"/>
                <a:gd name="T9" fmla="*/ 0 h 263"/>
                <a:gd name="T10" fmla="*/ 0 w 210"/>
                <a:gd name="T11" fmla="*/ 0 h 263"/>
                <a:gd name="T12" fmla="*/ 0 w 210"/>
                <a:gd name="T13" fmla="*/ 0 h 263"/>
                <a:gd name="T14" fmla="*/ 0 w 210"/>
                <a:gd name="T15" fmla="*/ 0 h 263"/>
                <a:gd name="T16" fmla="*/ 0 w 210"/>
                <a:gd name="T17" fmla="*/ 0 h 263"/>
                <a:gd name="T18" fmla="*/ 0 w 210"/>
                <a:gd name="T19" fmla="*/ 0 h 263"/>
                <a:gd name="T20" fmla="*/ 0 w 210"/>
                <a:gd name="T21" fmla="*/ 0 h 263"/>
                <a:gd name="T22" fmla="*/ 0 w 210"/>
                <a:gd name="T23" fmla="*/ 0 h 263"/>
                <a:gd name="T24" fmla="*/ 0 w 210"/>
                <a:gd name="T25" fmla="*/ 0 h 263"/>
                <a:gd name="T26" fmla="*/ 0 w 210"/>
                <a:gd name="T27" fmla="*/ 0 h 263"/>
                <a:gd name="T28" fmla="*/ 0 w 210"/>
                <a:gd name="T29" fmla="*/ 0 h 263"/>
                <a:gd name="T30" fmla="*/ 0 w 210"/>
                <a:gd name="T31" fmla="*/ 0 h 263"/>
                <a:gd name="T32" fmla="*/ 0 w 210"/>
                <a:gd name="T33" fmla="*/ 0 h 263"/>
                <a:gd name="T34" fmla="*/ 0 w 210"/>
                <a:gd name="T35" fmla="*/ 0 h 263"/>
                <a:gd name="T36" fmla="*/ 0 w 210"/>
                <a:gd name="T37" fmla="*/ 0 h 263"/>
                <a:gd name="T38" fmla="*/ 0 w 210"/>
                <a:gd name="T39" fmla="*/ 0 h 263"/>
                <a:gd name="T40" fmla="*/ 0 w 210"/>
                <a:gd name="T41" fmla="*/ 0 h 263"/>
                <a:gd name="T42" fmla="*/ 0 w 210"/>
                <a:gd name="T43" fmla="*/ 0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0"/>
                <a:gd name="T67" fmla="*/ 0 h 263"/>
                <a:gd name="T68" fmla="*/ 210 w 210"/>
                <a:gd name="T69" fmla="*/ 263 h 2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0" h="263">
                  <a:moveTo>
                    <a:pt x="0" y="231"/>
                  </a:moveTo>
                  <a:lnTo>
                    <a:pt x="30" y="216"/>
                  </a:lnTo>
                  <a:lnTo>
                    <a:pt x="60" y="231"/>
                  </a:lnTo>
                  <a:lnTo>
                    <a:pt x="75" y="262"/>
                  </a:lnTo>
                  <a:lnTo>
                    <a:pt x="105" y="231"/>
                  </a:lnTo>
                  <a:lnTo>
                    <a:pt x="134" y="231"/>
                  </a:lnTo>
                  <a:lnTo>
                    <a:pt x="179" y="231"/>
                  </a:lnTo>
                  <a:lnTo>
                    <a:pt x="194" y="216"/>
                  </a:lnTo>
                  <a:lnTo>
                    <a:pt x="194" y="108"/>
                  </a:lnTo>
                  <a:lnTo>
                    <a:pt x="179" y="92"/>
                  </a:lnTo>
                  <a:lnTo>
                    <a:pt x="179" y="46"/>
                  </a:lnTo>
                  <a:lnTo>
                    <a:pt x="209" y="46"/>
                  </a:lnTo>
                  <a:lnTo>
                    <a:pt x="149" y="0"/>
                  </a:lnTo>
                  <a:lnTo>
                    <a:pt x="149" y="46"/>
                  </a:lnTo>
                  <a:lnTo>
                    <a:pt x="75" y="46"/>
                  </a:lnTo>
                  <a:lnTo>
                    <a:pt x="75" y="92"/>
                  </a:lnTo>
                  <a:lnTo>
                    <a:pt x="60" y="92"/>
                  </a:lnTo>
                  <a:lnTo>
                    <a:pt x="60" y="123"/>
                  </a:lnTo>
                  <a:lnTo>
                    <a:pt x="0" y="123"/>
                  </a:lnTo>
                  <a:lnTo>
                    <a:pt x="0" y="139"/>
                  </a:lnTo>
                  <a:lnTo>
                    <a:pt x="0" y="200"/>
                  </a:lnTo>
                  <a:lnTo>
                    <a:pt x="0" y="23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92" name="Freeform 93">
              <a:extLst>
                <a:ext uri="{FF2B5EF4-FFF2-40B4-BE49-F238E27FC236}">
                  <a16:creationId xmlns:a16="http://schemas.microsoft.com/office/drawing/2014/main" id="{5040186D-7E60-D264-F8C5-946891892114}"/>
                </a:ext>
              </a:extLst>
            </p:cNvPr>
            <p:cNvSpPr>
              <a:spLocks/>
            </p:cNvSpPr>
            <p:nvPr/>
          </p:nvSpPr>
          <p:spPr bwMode="auto">
            <a:xfrm>
              <a:off x="1746857" y="2215099"/>
              <a:ext cx="174724" cy="148357"/>
            </a:xfrm>
            <a:custGeom>
              <a:avLst/>
              <a:gdLst>
                <a:gd name="T0" fmla="*/ 0 w 299"/>
                <a:gd name="T1" fmla="*/ 0 h 293"/>
                <a:gd name="T2" fmla="*/ 0 w 299"/>
                <a:gd name="T3" fmla="*/ 0 h 293"/>
                <a:gd name="T4" fmla="*/ 0 w 299"/>
                <a:gd name="T5" fmla="*/ 0 h 293"/>
                <a:gd name="T6" fmla="*/ 0 w 299"/>
                <a:gd name="T7" fmla="*/ 0 h 293"/>
                <a:gd name="T8" fmla="*/ 0 w 299"/>
                <a:gd name="T9" fmla="*/ 0 h 293"/>
                <a:gd name="T10" fmla="*/ 0 w 299"/>
                <a:gd name="T11" fmla="*/ 0 h 293"/>
                <a:gd name="T12" fmla="*/ 0 w 299"/>
                <a:gd name="T13" fmla="*/ 0 h 293"/>
                <a:gd name="T14" fmla="*/ 0 w 299"/>
                <a:gd name="T15" fmla="*/ 0 h 293"/>
                <a:gd name="T16" fmla="*/ 0 w 299"/>
                <a:gd name="T17" fmla="*/ 0 h 293"/>
                <a:gd name="T18" fmla="*/ 0 w 299"/>
                <a:gd name="T19" fmla="*/ 0 h 293"/>
                <a:gd name="T20" fmla="*/ 0 w 299"/>
                <a:gd name="T21" fmla="*/ 0 h 293"/>
                <a:gd name="T22" fmla="*/ 0 w 299"/>
                <a:gd name="T23" fmla="*/ 0 h 293"/>
                <a:gd name="T24" fmla="*/ 0 w 299"/>
                <a:gd name="T25" fmla="*/ 0 h 293"/>
                <a:gd name="T26" fmla="*/ 0 w 299"/>
                <a:gd name="T27" fmla="*/ 0 h 293"/>
                <a:gd name="T28" fmla="*/ 0 w 299"/>
                <a:gd name="T29" fmla="*/ 0 h 293"/>
                <a:gd name="T30" fmla="*/ 0 w 299"/>
                <a:gd name="T31" fmla="*/ 0 h 293"/>
                <a:gd name="T32" fmla="*/ 0 w 299"/>
                <a:gd name="T33" fmla="*/ 0 h 293"/>
                <a:gd name="T34" fmla="*/ 0 w 299"/>
                <a:gd name="T35" fmla="*/ 0 h 293"/>
                <a:gd name="T36" fmla="*/ 0 w 299"/>
                <a:gd name="T37" fmla="*/ 0 h 293"/>
                <a:gd name="T38" fmla="*/ 0 w 299"/>
                <a:gd name="T39" fmla="*/ 0 h 293"/>
                <a:gd name="T40" fmla="*/ 0 w 299"/>
                <a:gd name="T41" fmla="*/ 0 h 293"/>
                <a:gd name="T42" fmla="*/ 0 w 299"/>
                <a:gd name="T43" fmla="*/ 0 h 293"/>
                <a:gd name="T44" fmla="*/ 0 w 299"/>
                <a:gd name="T45" fmla="*/ 0 h 293"/>
                <a:gd name="T46" fmla="*/ 0 w 299"/>
                <a:gd name="T47" fmla="*/ 0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9"/>
                <a:gd name="T73" fmla="*/ 0 h 293"/>
                <a:gd name="T74" fmla="*/ 299 w 299"/>
                <a:gd name="T75" fmla="*/ 293 h 2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9" h="293">
                  <a:moveTo>
                    <a:pt x="119" y="61"/>
                  </a:moveTo>
                  <a:lnTo>
                    <a:pt x="119" y="169"/>
                  </a:lnTo>
                  <a:lnTo>
                    <a:pt x="104" y="184"/>
                  </a:lnTo>
                  <a:lnTo>
                    <a:pt x="60" y="184"/>
                  </a:lnTo>
                  <a:lnTo>
                    <a:pt x="30" y="184"/>
                  </a:lnTo>
                  <a:lnTo>
                    <a:pt x="0" y="215"/>
                  </a:lnTo>
                  <a:lnTo>
                    <a:pt x="15" y="261"/>
                  </a:lnTo>
                  <a:lnTo>
                    <a:pt x="45" y="261"/>
                  </a:lnTo>
                  <a:lnTo>
                    <a:pt x="75" y="292"/>
                  </a:lnTo>
                  <a:lnTo>
                    <a:pt x="104" y="277"/>
                  </a:lnTo>
                  <a:lnTo>
                    <a:pt x="119" y="292"/>
                  </a:lnTo>
                  <a:lnTo>
                    <a:pt x="149" y="246"/>
                  </a:lnTo>
                  <a:lnTo>
                    <a:pt x="164" y="246"/>
                  </a:lnTo>
                  <a:lnTo>
                    <a:pt x="179" y="231"/>
                  </a:lnTo>
                  <a:lnTo>
                    <a:pt x="224" y="200"/>
                  </a:lnTo>
                  <a:lnTo>
                    <a:pt x="283" y="200"/>
                  </a:lnTo>
                  <a:lnTo>
                    <a:pt x="298" y="184"/>
                  </a:lnTo>
                  <a:lnTo>
                    <a:pt x="298" y="123"/>
                  </a:lnTo>
                  <a:lnTo>
                    <a:pt x="268" y="123"/>
                  </a:lnTo>
                  <a:lnTo>
                    <a:pt x="268" y="108"/>
                  </a:lnTo>
                  <a:lnTo>
                    <a:pt x="134" y="0"/>
                  </a:lnTo>
                  <a:lnTo>
                    <a:pt x="104" y="0"/>
                  </a:lnTo>
                  <a:lnTo>
                    <a:pt x="104" y="46"/>
                  </a:lnTo>
                  <a:lnTo>
                    <a:pt x="119" y="6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93" name="Freeform 94">
              <a:extLst>
                <a:ext uri="{FF2B5EF4-FFF2-40B4-BE49-F238E27FC236}">
                  <a16:creationId xmlns:a16="http://schemas.microsoft.com/office/drawing/2014/main" id="{33A86530-7170-2857-6DF4-904DD7E008CE}"/>
                </a:ext>
              </a:extLst>
            </p:cNvPr>
            <p:cNvSpPr>
              <a:spLocks/>
            </p:cNvSpPr>
            <p:nvPr/>
          </p:nvSpPr>
          <p:spPr bwMode="auto">
            <a:xfrm>
              <a:off x="1815934" y="2316677"/>
              <a:ext cx="78558" cy="62818"/>
            </a:xfrm>
            <a:custGeom>
              <a:avLst/>
              <a:gdLst>
                <a:gd name="T0" fmla="*/ 0 w 136"/>
                <a:gd name="T1" fmla="*/ 0 h 124"/>
                <a:gd name="T2" fmla="*/ 0 w 136"/>
                <a:gd name="T3" fmla="*/ 0 h 124"/>
                <a:gd name="T4" fmla="*/ 0 w 136"/>
                <a:gd name="T5" fmla="*/ 0 h 124"/>
                <a:gd name="T6" fmla="*/ 0 w 136"/>
                <a:gd name="T7" fmla="*/ 0 h 124"/>
                <a:gd name="T8" fmla="*/ 0 w 136"/>
                <a:gd name="T9" fmla="*/ 0 h 124"/>
                <a:gd name="T10" fmla="*/ 0 w 136"/>
                <a:gd name="T11" fmla="*/ 0 h 124"/>
                <a:gd name="T12" fmla="*/ 0 w 136"/>
                <a:gd name="T13" fmla="*/ 0 h 124"/>
                <a:gd name="T14" fmla="*/ 0 w 136"/>
                <a:gd name="T15" fmla="*/ 0 h 124"/>
                <a:gd name="T16" fmla="*/ 0 w 136"/>
                <a:gd name="T17" fmla="*/ 0 h 124"/>
                <a:gd name="T18" fmla="*/ 0 w 136"/>
                <a:gd name="T19" fmla="*/ 0 h 124"/>
                <a:gd name="T20" fmla="*/ 0 w 136"/>
                <a:gd name="T21" fmla="*/ 0 h 124"/>
                <a:gd name="T22" fmla="*/ 0 w 136"/>
                <a:gd name="T23" fmla="*/ 0 h 124"/>
                <a:gd name="T24" fmla="*/ 0 w 136"/>
                <a:gd name="T25" fmla="*/ 0 h 124"/>
                <a:gd name="T26" fmla="*/ 0 w 136"/>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24"/>
                <a:gd name="T44" fmla="*/ 136 w 136"/>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24">
                  <a:moveTo>
                    <a:pt x="105" y="0"/>
                  </a:moveTo>
                  <a:lnTo>
                    <a:pt x="60" y="31"/>
                  </a:lnTo>
                  <a:lnTo>
                    <a:pt x="45" y="46"/>
                  </a:lnTo>
                  <a:lnTo>
                    <a:pt x="30" y="46"/>
                  </a:lnTo>
                  <a:lnTo>
                    <a:pt x="0" y="92"/>
                  </a:lnTo>
                  <a:lnTo>
                    <a:pt x="15" y="123"/>
                  </a:lnTo>
                  <a:lnTo>
                    <a:pt x="45" y="123"/>
                  </a:lnTo>
                  <a:lnTo>
                    <a:pt x="45" y="92"/>
                  </a:lnTo>
                  <a:lnTo>
                    <a:pt x="105" y="77"/>
                  </a:lnTo>
                  <a:lnTo>
                    <a:pt x="120" y="92"/>
                  </a:lnTo>
                  <a:lnTo>
                    <a:pt x="135" y="77"/>
                  </a:lnTo>
                  <a:lnTo>
                    <a:pt x="135" y="62"/>
                  </a:lnTo>
                  <a:lnTo>
                    <a:pt x="120" y="46"/>
                  </a:lnTo>
                  <a:lnTo>
                    <a:pt x="105"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94" name="Freeform 95">
              <a:extLst>
                <a:ext uri="{FF2B5EF4-FFF2-40B4-BE49-F238E27FC236}">
                  <a16:creationId xmlns:a16="http://schemas.microsoft.com/office/drawing/2014/main" id="{38C13F93-C173-BB5F-D630-07D74B36AAAB}"/>
                </a:ext>
              </a:extLst>
            </p:cNvPr>
            <p:cNvSpPr>
              <a:spLocks/>
            </p:cNvSpPr>
            <p:nvPr/>
          </p:nvSpPr>
          <p:spPr bwMode="auto">
            <a:xfrm>
              <a:off x="1303953" y="2408899"/>
              <a:ext cx="36570" cy="32077"/>
            </a:xfrm>
            <a:custGeom>
              <a:avLst/>
              <a:gdLst>
                <a:gd name="T0" fmla="*/ 0 w 60"/>
                <a:gd name="T1" fmla="*/ 0 h 62"/>
                <a:gd name="T2" fmla="*/ 0 w 60"/>
                <a:gd name="T3" fmla="*/ 0 h 62"/>
                <a:gd name="T4" fmla="*/ 0 w 60"/>
                <a:gd name="T5" fmla="*/ 0 h 62"/>
                <a:gd name="T6" fmla="*/ 0 w 60"/>
                <a:gd name="T7" fmla="*/ 0 h 62"/>
                <a:gd name="T8" fmla="*/ 0 w 60"/>
                <a:gd name="T9" fmla="*/ 0 h 62"/>
                <a:gd name="T10" fmla="*/ 0 w 60"/>
                <a:gd name="T11" fmla="*/ 0 h 62"/>
                <a:gd name="T12" fmla="*/ 0 w 60"/>
                <a:gd name="T13" fmla="*/ 0 h 62"/>
                <a:gd name="T14" fmla="*/ 0 w 6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62"/>
                <a:gd name="T26" fmla="*/ 60 w 6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62">
                  <a:moveTo>
                    <a:pt x="15" y="0"/>
                  </a:moveTo>
                  <a:lnTo>
                    <a:pt x="0" y="15"/>
                  </a:lnTo>
                  <a:lnTo>
                    <a:pt x="15" y="31"/>
                  </a:lnTo>
                  <a:lnTo>
                    <a:pt x="15" y="61"/>
                  </a:lnTo>
                  <a:lnTo>
                    <a:pt x="30" y="61"/>
                  </a:lnTo>
                  <a:lnTo>
                    <a:pt x="59" y="15"/>
                  </a:lnTo>
                  <a:lnTo>
                    <a:pt x="30" y="0"/>
                  </a:lnTo>
                  <a:lnTo>
                    <a:pt x="15"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95" name="Freeform 96">
              <a:extLst>
                <a:ext uri="{FF2B5EF4-FFF2-40B4-BE49-F238E27FC236}">
                  <a16:creationId xmlns:a16="http://schemas.microsoft.com/office/drawing/2014/main" id="{36D16941-EF48-15C8-1E6F-0BE092C756D2}"/>
                </a:ext>
              </a:extLst>
            </p:cNvPr>
            <p:cNvSpPr>
              <a:spLocks/>
            </p:cNvSpPr>
            <p:nvPr/>
          </p:nvSpPr>
          <p:spPr bwMode="auto">
            <a:xfrm>
              <a:off x="1642565" y="2316677"/>
              <a:ext cx="10836"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60000 65536"/>
                <a:gd name="T13" fmla="*/ 0 60000 65536"/>
                <a:gd name="T14" fmla="*/ 0 60000 65536"/>
                <a:gd name="T15" fmla="*/ 0 60000 65536"/>
                <a:gd name="T16" fmla="*/ 0 60000 65536"/>
                <a:gd name="T17" fmla="*/ 0 60000 65536"/>
                <a:gd name="T18" fmla="*/ 0 w 17"/>
                <a:gd name="T19" fmla="*/ 0 h 32"/>
                <a:gd name="T20" fmla="*/ 17 w 1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7" h="32">
                  <a:moveTo>
                    <a:pt x="0" y="0"/>
                  </a:moveTo>
                  <a:lnTo>
                    <a:pt x="0" y="16"/>
                  </a:lnTo>
                  <a:lnTo>
                    <a:pt x="16" y="16"/>
                  </a:lnTo>
                  <a:lnTo>
                    <a:pt x="0" y="31"/>
                  </a:lnTo>
                  <a:lnTo>
                    <a:pt x="0" y="16"/>
                  </a:lnTo>
                  <a:lnTo>
                    <a:pt x="0" y="0"/>
                  </a:lnTo>
                </a:path>
              </a:pathLst>
            </a:custGeom>
            <a:solidFill>
              <a:srgbClr val="FFFF0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96" name="Freeform 97">
              <a:extLst>
                <a:ext uri="{FF2B5EF4-FFF2-40B4-BE49-F238E27FC236}">
                  <a16:creationId xmlns:a16="http://schemas.microsoft.com/office/drawing/2014/main" id="{3BAA71B3-69CE-37AE-2497-1CA2EE094AE3}"/>
                </a:ext>
              </a:extLst>
            </p:cNvPr>
            <p:cNvSpPr>
              <a:spLocks/>
            </p:cNvSpPr>
            <p:nvPr/>
          </p:nvSpPr>
          <p:spPr bwMode="auto">
            <a:xfrm>
              <a:off x="2180280" y="2487755"/>
              <a:ext cx="18962" cy="16039"/>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0" y="16"/>
                  </a:moveTo>
                  <a:lnTo>
                    <a:pt x="0" y="31"/>
                  </a:lnTo>
                  <a:lnTo>
                    <a:pt x="16" y="31"/>
                  </a:lnTo>
                  <a:lnTo>
                    <a:pt x="31" y="16"/>
                  </a:lnTo>
                  <a:lnTo>
                    <a:pt x="16" y="0"/>
                  </a:lnTo>
                  <a:lnTo>
                    <a:pt x="0" y="1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97" name="Freeform 98">
              <a:extLst>
                <a:ext uri="{FF2B5EF4-FFF2-40B4-BE49-F238E27FC236}">
                  <a16:creationId xmlns:a16="http://schemas.microsoft.com/office/drawing/2014/main" id="{ECDE7763-A783-605D-072E-807556EDC963}"/>
                </a:ext>
              </a:extLst>
            </p:cNvPr>
            <p:cNvSpPr>
              <a:spLocks/>
            </p:cNvSpPr>
            <p:nvPr/>
          </p:nvSpPr>
          <p:spPr bwMode="auto">
            <a:xfrm>
              <a:off x="2094950" y="2541217"/>
              <a:ext cx="120546" cy="101578"/>
            </a:xfrm>
            <a:custGeom>
              <a:avLst/>
              <a:gdLst>
                <a:gd name="T0" fmla="*/ 0 w 209"/>
                <a:gd name="T1" fmla="*/ 0 h 202"/>
                <a:gd name="T2" fmla="*/ 0 w 209"/>
                <a:gd name="T3" fmla="*/ 0 h 202"/>
                <a:gd name="T4" fmla="*/ 0 w 209"/>
                <a:gd name="T5" fmla="*/ 0 h 202"/>
                <a:gd name="T6" fmla="*/ 0 w 209"/>
                <a:gd name="T7" fmla="*/ 0 h 202"/>
                <a:gd name="T8" fmla="*/ 0 w 209"/>
                <a:gd name="T9" fmla="*/ 0 h 202"/>
                <a:gd name="T10" fmla="*/ 0 w 209"/>
                <a:gd name="T11" fmla="*/ 0 h 202"/>
                <a:gd name="T12" fmla="*/ 0 w 209"/>
                <a:gd name="T13" fmla="*/ 0 h 202"/>
                <a:gd name="T14" fmla="*/ 0 w 209"/>
                <a:gd name="T15" fmla="*/ 0 h 202"/>
                <a:gd name="T16" fmla="*/ 0 w 209"/>
                <a:gd name="T17" fmla="*/ 0 h 202"/>
                <a:gd name="T18" fmla="*/ 0 w 209"/>
                <a:gd name="T19" fmla="*/ 0 h 202"/>
                <a:gd name="T20" fmla="*/ 0 w 209"/>
                <a:gd name="T21" fmla="*/ 0 h 202"/>
                <a:gd name="T22" fmla="*/ 0 w 209"/>
                <a:gd name="T23" fmla="*/ 0 h 202"/>
                <a:gd name="T24" fmla="*/ 0 w 209"/>
                <a:gd name="T25" fmla="*/ 0 h 202"/>
                <a:gd name="T26" fmla="*/ 0 w 209"/>
                <a:gd name="T27" fmla="*/ 0 h 202"/>
                <a:gd name="T28" fmla="*/ 0 w 209"/>
                <a:gd name="T29" fmla="*/ 0 h 202"/>
                <a:gd name="T30" fmla="*/ 0 w 209"/>
                <a:gd name="T31" fmla="*/ 0 h 202"/>
                <a:gd name="T32" fmla="*/ 0 w 209"/>
                <a:gd name="T33" fmla="*/ 0 h 202"/>
                <a:gd name="T34" fmla="*/ 0 w 209"/>
                <a:gd name="T35" fmla="*/ 0 h 202"/>
                <a:gd name="T36" fmla="*/ 0 w 209"/>
                <a:gd name="T37" fmla="*/ 0 h 202"/>
                <a:gd name="T38" fmla="*/ 0 w 209"/>
                <a:gd name="T39" fmla="*/ 0 h 202"/>
                <a:gd name="T40" fmla="*/ 0 w 209"/>
                <a:gd name="T41" fmla="*/ 0 h 202"/>
                <a:gd name="T42" fmla="*/ 0 w 209"/>
                <a:gd name="T43" fmla="*/ 0 h 202"/>
                <a:gd name="T44" fmla="*/ 0 w 209"/>
                <a:gd name="T45" fmla="*/ 0 h 202"/>
                <a:gd name="T46" fmla="*/ 0 w 209"/>
                <a:gd name="T47" fmla="*/ 0 h 202"/>
                <a:gd name="T48" fmla="*/ 0 w 209"/>
                <a:gd name="T49" fmla="*/ 0 h 202"/>
                <a:gd name="T50" fmla="*/ 0 w 209"/>
                <a:gd name="T51" fmla="*/ 0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202"/>
                <a:gd name="T80" fmla="*/ 209 w 209"/>
                <a:gd name="T81" fmla="*/ 202 h 20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202">
                  <a:moveTo>
                    <a:pt x="45" y="62"/>
                  </a:moveTo>
                  <a:lnTo>
                    <a:pt x="45" y="93"/>
                  </a:lnTo>
                  <a:lnTo>
                    <a:pt x="15" y="93"/>
                  </a:lnTo>
                  <a:lnTo>
                    <a:pt x="0" y="170"/>
                  </a:lnTo>
                  <a:lnTo>
                    <a:pt x="30" y="186"/>
                  </a:lnTo>
                  <a:lnTo>
                    <a:pt x="59" y="186"/>
                  </a:lnTo>
                  <a:lnTo>
                    <a:pt x="59" y="201"/>
                  </a:lnTo>
                  <a:lnTo>
                    <a:pt x="89" y="201"/>
                  </a:lnTo>
                  <a:lnTo>
                    <a:pt x="119" y="170"/>
                  </a:lnTo>
                  <a:lnTo>
                    <a:pt x="134" y="170"/>
                  </a:lnTo>
                  <a:lnTo>
                    <a:pt x="134" y="139"/>
                  </a:lnTo>
                  <a:lnTo>
                    <a:pt x="163" y="155"/>
                  </a:lnTo>
                  <a:lnTo>
                    <a:pt x="208" y="124"/>
                  </a:lnTo>
                  <a:lnTo>
                    <a:pt x="193" y="124"/>
                  </a:lnTo>
                  <a:lnTo>
                    <a:pt x="208" y="93"/>
                  </a:lnTo>
                  <a:lnTo>
                    <a:pt x="208" y="62"/>
                  </a:lnTo>
                  <a:lnTo>
                    <a:pt x="208" y="31"/>
                  </a:lnTo>
                  <a:lnTo>
                    <a:pt x="178" y="0"/>
                  </a:lnTo>
                  <a:lnTo>
                    <a:pt x="134" y="15"/>
                  </a:lnTo>
                  <a:lnTo>
                    <a:pt x="134" y="46"/>
                  </a:lnTo>
                  <a:lnTo>
                    <a:pt x="119" y="62"/>
                  </a:lnTo>
                  <a:lnTo>
                    <a:pt x="149" y="77"/>
                  </a:lnTo>
                  <a:lnTo>
                    <a:pt x="149" y="108"/>
                  </a:lnTo>
                  <a:lnTo>
                    <a:pt x="134" y="108"/>
                  </a:lnTo>
                  <a:lnTo>
                    <a:pt x="104" y="77"/>
                  </a:lnTo>
                  <a:lnTo>
                    <a:pt x="45" y="62"/>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98" name="Freeform 99">
              <a:extLst>
                <a:ext uri="{FF2B5EF4-FFF2-40B4-BE49-F238E27FC236}">
                  <a16:creationId xmlns:a16="http://schemas.microsoft.com/office/drawing/2014/main" id="{DE574DD3-32FD-3E96-12E4-3A3965A7567E}"/>
                </a:ext>
              </a:extLst>
            </p:cNvPr>
            <p:cNvSpPr>
              <a:spLocks/>
            </p:cNvSpPr>
            <p:nvPr/>
          </p:nvSpPr>
          <p:spPr bwMode="auto">
            <a:xfrm>
              <a:off x="1998784" y="2518496"/>
              <a:ext cx="121900" cy="124299"/>
            </a:xfrm>
            <a:custGeom>
              <a:avLst/>
              <a:gdLst>
                <a:gd name="T0" fmla="*/ 0 w 209"/>
                <a:gd name="T1" fmla="*/ 0 h 248"/>
                <a:gd name="T2" fmla="*/ 0 w 209"/>
                <a:gd name="T3" fmla="*/ 0 h 248"/>
                <a:gd name="T4" fmla="*/ 0 w 209"/>
                <a:gd name="T5" fmla="*/ 0 h 248"/>
                <a:gd name="T6" fmla="*/ 0 w 209"/>
                <a:gd name="T7" fmla="*/ 0 h 248"/>
                <a:gd name="T8" fmla="*/ 0 w 209"/>
                <a:gd name="T9" fmla="*/ 0 h 248"/>
                <a:gd name="T10" fmla="*/ 0 w 209"/>
                <a:gd name="T11" fmla="*/ 0 h 248"/>
                <a:gd name="T12" fmla="*/ 0 w 209"/>
                <a:gd name="T13" fmla="*/ 0 h 248"/>
                <a:gd name="T14" fmla="*/ 0 w 209"/>
                <a:gd name="T15" fmla="*/ 0 h 248"/>
                <a:gd name="T16" fmla="*/ 0 w 209"/>
                <a:gd name="T17" fmla="*/ 0 h 248"/>
                <a:gd name="T18" fmla="*/ 0 w 209"/>
                <a:gd name="T19" fmla="*/ 0 h 248"/>
                <a:gd name="T20" fmla="*/ 0 w 209"/>
                <a:gd name="T21" fmla="*/ 0 h 248"/>
                <a:gd name="T22" fmla="*/ 0 w 209"/>
                <a:gd name="T23" fmla="*/ 0 h 248"/>
                <a:gd name="T24" fmla="*/ 0 w 209"/>
                <a:gd name="T25" fmla="*/ 0 h 248"/>
                <a:gd name="T26" fmla="*/ 0 w 209"/>
                <a:gd name="T27" fmla="*/ 0 h 248"/>
                <a:gd name="T28" fmla="*/ 0 w 209"/>
                <a:gd name="T29" fmla="*/ 0 h 248"/>
                <a:gd name="T30" fmla="*/ 0 w 209"/>
                <a:gd name="T31" fmla="*/ 0 h 248"/>
                <a:gd name="T32" fmla="*/ 0 w 209"/>
                <a:gd name="T33" fmla="*/ 0 h 248"/>
                <a:gd name="T34" fmla="*/ 0 w 209"/>
                <a:gd name="T35" fmla="*/ 0 h 248"/>
                <a:gd name="T36" fmla="*/ 0 w 209"/>
                <a:gd name="T37" fmla="*/ 0 h 248"/>
                <a:gd name="T38" fmla="*/ 0 w 209"/>
                <a:gd name="T39" fmla="*/ 0 h 248"/>
                <a:gd name="T40" fmla="*/ 0 w 209"/>
                <a:gd name="T41" fmla="*/ 0 h 248"/>
                <a:gd name="T42" fmla="*/ 0 w 209"/>
                <a:gd name="T43" fmla="*/ 0 h 248"/>
                <a:gd name="T44" fmla="*/ 0 w 209"/>
                <a:gd name="T45" fmla="*/ 0 h 248"/>
                <a:gd name="T46" fmla="*/ 0 w 209"/>
                <a:gd name="T47" fmla="*/ 0 h 248"/>
                <a:gd name="T48" fmla="*/ 0 w 209"/>
                <a:gd name="T49" fmla="*/ 0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9"/>
                <a:gd name="T76" fmla="*/ 0 h 248"/>
                <a:gd name="T77" fmla="*/ 209 w 209"/>
                <a:gd name="T78" fmla="*/ 248 h 2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9" h="248">
                  <a:moveTo>
                    <a:pt x="0" y="216"/>
                  </a:moveTo>
                  <a:lnTo>
                    <a:pt x="15" y="216"/>
                  </a:lnTo>
                  <a:lnTo>
                    <a:pt x="30" y="232"/>
                  </a:lnTo>
                  <a:lnTo>
                    <a:pt x="104" y="232"/>
                  </a:lnTo>
                  <a:lnTo>
                    <a:pt x="163" y="247"/>
                  </a:lnTo>
                  <a:lnTo>
                    <a:pt x="193" y="232"/>
                  </a:lnTo>
                  <a:lnTo>
                    <a:pt x="163" y="216"/>
                  </a:lnTo>
                  <a:lnTo>
                    <a:pt x="178" y="139"/>
                  </a:lnTo>
                  <a:lnTo>
                    <a:pt x="208" y="139"/>
                  </a:lnTo>
                  <a:lnTo>
                    <a:pt x="208" y="108"/>
                  </a:lnTo>
                  <a:lnTo>
                    <a:pt x="178" y="108"/>
                  </a:lnTo>
                  <a:lnTo>
                    <a:pt x="163" y="31"/>
                  </a:lnTo>
                  <a:lnTo>
                    <a:pt x="134" y="31"/>
                  </a:lnTo>
                  <a:lnTo>
                    <a:pt x="134" y="46"/>
                  </a:lnTo>
                  <a:lnTo>
                    <a:pt x="89" y="46"/>
                  </a:lnTo>
                  <a:lnTo>
                    <a:pt x="89" y="15"/>
                  </a:lnTo>
                  <a:lnTo>
                    <a:pt x="74" y="0"/>
                  </a:lnTo>
                  <a:lnTo>
                    <a:pt x="15" y="15"/>
                  </a:lnTo>
                  <a:lnTo>
                    <a:pt x="30" y="46"/>
                  </a:lnTo>
                  <a:lnTo>
                    <a:pt x="15" y="62"/>
                  </a:lnTo>
                  <a:lnTo>
                    <a:pt x="30" y="108"/>
                  </a:lnTo>
                  <a:lnTo>
                    <a:pt x="30" y="124"/>
                  </a:lnTo>
                  <a:lnTo>
                    <a:pt x="15" y="139"/>
                  </a:lnTo>
                  <a:lnTo>
                    <a:pt x="0" y="170"/>
                  </a:lnTo>
                  <a:lnTo>
                    <a:pt x="0" y="21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99" name="Freeform 100">
              <a:extLst>
                <a:ext uri="{FF2B5EF4-FFF2-40B4-BE49-F238E27FC236}">
                  <a16:creationId xmlns:a16="http://schemas.microsoft.com/office/drawing/2014/main" id="{A78C1D3D-7182-897D-615D-24A240235EFD}"/>
                </a:ext>
              </a:extLst>
            </p:cNvPr>
            <p:cNvSpPr>
              <a:spLocks/>
            </p:cNvSpPr>
            <p:nvPr/>
          </p:nvSpPr>
          <p:spPr bwMode="auto">
            <a:xfrm>
              <a:off x="2206014" y="2555919"/>
              <a:ext cx="36570" cy="86876"/>
            </a:xfrm>
            <a:custGeom>
              <a:avLst/>
              <a:gdLst>
                <a:gd name="T0" fmla="*/ 0 w 62"/>
                <a:gd name="T1" fmla="*/ 0 h 171"/>
                <a:gd name="T2" fmla="*/ 0 w 62"/>
                <a:gd name="T3" fmla="*/ 0 h 171"/>
                <a:gd name="T4" fmla="*/ 0 w 62"/>
                <a:gd name="T5" fmla="*/ 0 h 171"/>
                <a:gd name="T6" fmla="*/ 0 w 62"/>
                <a:gd name="T7" fmla="*/ 0 h 171"/>
                <a:gd name="T8" fmla="*/ 0 w 62"/>
                <a:gd name="T9" fmla="*/ 0 h 171"/>
                <a:gd name="T10" fmla="*/ 0 w 62"/>
                <a:gd name="T11" fmla="*/ 0 h 171"/>
                <a:gd name="T12" fmla="*/ 0 w 62"/>
                <a:gd name="T13" fmla="*/ 0 h 171"/>
                <a:gd name="T14" fmla="*/ 0 w 62"/>
                <a:gd name="T15" fmla="*/ 0 h 171"/>
                <a:gd name="T16" fmla="*/ 0 w 62"/>
                <a:gd name="T17" fmla="*/ 0 h 171"/>
                <a:gd name="T18" fmla="*/ 0 w 62"/>
                <a:gd name="T19" fmla="*/ 0 h 171"/>
                <a:gd name="T20" fmla="*/ 0 w 62"/>
                <a:gd name="T21" fmla="*/ 0 h 171"/>
                <a:gd name="T22" fmla="*/ 0 w 62"/>
                <a:gd name="T23" fmla="*/ 0 h 171"/>
                <a:gd name="T24" fmla="*/ 0 w 62"/>
                <a:gd name="T25" fmla="*/ 0 h 171"/>
                <a:gd name="T26" fmla="*/ 0 w 62"/>
                <a:gd name="T27" fmla="*/ 0 h 171"/>
                <a:gd name="T28" fmla="*/ 0 w 62"/>
                <a:gd name="T29" fmla="*/ 0 h 171"/>
                <a:gd name="T30" fmla="*/ 0 w 6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171"/>
                <a:gd name="T50" fmla="*/ 62 w 62"/>
                <a:gd name="T51" fmla="*/ 171 h 1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171">
                  <a:moveTo>
                    <a:pt x="15" y="0"/>
                  </a:moveTo>
                  <a:lnTo>
                    <a:pt x="15" y="31"/>
                  </a:lnTo>
                  <a:lnTo>
                    <a:pt x="15" y="62"/>
                  </a:lnTo>
                  <a:lnTo>
                    <a:pt x="0" y="93"/>
                  </a:lnTo>
                  <a:lnTo>
                    <a:pt x="15" y="93"/>
                  </a:lnTo>
                  <a:lnTo>
                    <a:pt x="31" y="108"/>
                  </a:lnTo>
                  <a:lnTo>
                    <a:pt x="31" y="139"/>
                  </a:lnTo>
                  <a:lnTo>
                    <a:pt x="46" y="170"/>
                  </a:lnTo>
                  <a:lnTo>
                    <a:pt x="46" y="155"/>
                  </a:lnTo>
                  <a:lnTo>
                    <a:pt x="61" y="139"/>
                  </a:lnTo>
                  <a:lnTo>
                    <a:pt x="61" y="93"/>
                  </a:lnTo>
                  <a:lnTo>
                    <a:pt x="46" y="93"/>
                  </a:lnTo>
                  <a:lnTo>
                    <a:pt x="31" y="62"/>
                  </a:lnTo>
                  <a:lnTo>
                    <a:pt x="31" y="31"/>
                  </a:lnTo>
                  <a:lnTo>
                    <a:pt x="31" y="15"/>
                  </a:lnTo>
                  <a:lnTo>
                    <a:pt x="15"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00" name="Freeform 101">
              <a:extLst>
                <a:ext uri="{FF2B5EF4-FFF2-40B4-BE49-F238E27FC236}">
                  <a16:creationId xmlns:a16="http://schemas.microsoft.com/office/drawing/2014/main" id="{34554D31-2DDB-CB16-18E7-DEB53D5DDFEF}"/>
                </a:ext>
              </a:extLst>
            </p:cNvPr>
            <p:cNvSpPr>
              <a:spLocks/>
            </p:cNvSpPr>
            <p:nvPr/>
          </p:nvSpPr>
          <p:spPr bwMode="auto">
            <a:xfrm>
              <a:off x="1998784" y="2416918"/>
              <a:ext cx="200458" cy="180434"/>
            </a:xfrm>
            <a:custGeom>
              <a:avLst/>
              <a:gdLst>
                <a:gd name="T0" fmla="*/ 0 w 344"/>
                <a:gd name="T1" fmla="*/ 0 h 354"/>
                <a:gd name="T2" fmla="*/ 0 w 344"/>
                <a:gd name="T3" fmla="*/ 0 h 354"/>
                <a:gd name="T4" fmla="*/ 0 w 344"/>
                <a:gd name="T5" fmla="*/ 0 h 354"/>
                <a:gd name="T6" fmla="*/ 0 w 344"/>
                <a:gd name="T7" fmla="*/ 0 h 354"/>
                <a:gd name="T8" fmla="*/ 0 w 344"/>
                <a:gd name="T9" fmla="*/ 0 h 354"/>
                <a:gd name="T10" fmla="*/ 0 w 344"/>
                <a:gd name="T11" fmla="*/ 0 h 354"/>
                <a:gd name="T12" fmla="*/ 0 w 344"/>
                <a:gd name="T13" fmla="*/ 0 h 354"/>
                <a:gd name="T14" fmla="*/ 0 w 344"/>
                <a:gd name="T15" fmla="*/ 0 h 354"/>
                <a:gd name="T16" fmla="*/ 0 w 344"/>
                <a:gd name="T17" fmla="*/ 0 h 354"/>
                <a:gd name="T18" fmla="*/ 0 w 344"/>
                <a:gd name="T19" fmla="*/ 0 h 354"/>
                <a:gd name="T20" fmla="*/ 0 w 344"/>
                <a:gd name="T21" fmla="*/ 0 h 354"/>
                <a:gd name="T22" fmla="*/ 0 w 344"/>
                <a:gd name="T23" fmla="*/ 0 h 354"/>
                <a:gd name="T24" fmla="*/ 0 w 344"/>
                <a:gd name="T25" fmla="*/ 0 h 354"/>
                <a:gd name="T26" fmla="*/ 0 w 344"/>
                <a:gd name="T27" fmla="*/ 0 h 354"/>
                <a:gd name="T28" fmla="*/ 0 w 344"/>
                <a:gd name="T29" fmla="*/ 0 h 354"/>
                <a:gd name="T30" fmla="*/ 0 w 344"/>
                <a:gd name="T31" fmla="*/ 0 h 354"/>
                <a:gd name="T32" fmla="*/ 0 w 344"/>
                <a:gd name="T33" fmla="*/ 0 h 354"/>
                <a:gd name="T34" fmla="*/ 0 w 344"/>
                <a:gd name="T35" fmla="*/ 0 h 354"/>
                <a:gd name="T36" fmla="*/ 0 w 344"/>
                <a:gd name="T37" fmla="*/ 0 h 354"/>
                <a:gd name="T38" fmla="*/ 0 w 344"/>
                <a:gd name="T39" fmla="*/ 0 h 354"/>
                <a:gd name="T40" fmla="*/ 0 w 344"/>
                <a:gd name="T41" fmla="*/ 0 h 354"/>
                <a:gd name="T42" fmla="*/ 0 w 344"/>
                <a:gd name="T43" fmla="*/ 0 h 354"/>
                <a:gd name="T44" fmla="*/ 0 w 344"/>
                <a:gd name="T45" fmla="*/ 0 h 354"/>
                <a:gd name="T46" fmla="*/ 0 w 344"/>
                <a:gd name="T47" fmla="*/ 0 h 354"/>
                <a:gd name="T48" fmla="*/ 0 w 344"/>
                <a:gd name="T49" fmla="*/ 0 h 354"/>
                <a:gd name="T50" fmla="*/ 0 w 344"/>
                <a:gd name="T51" fmla="*/ 0 h 354"/>
                <a:gd name="T52" fmla="*/ 0 w 344"/>
                <a:gd name="T53" fmla="*/ 0 h 354"/>
                <a:gd name="T54" fmla="*/ 0 w 344"/>
                <a:gd name="T55" fmla="*/ 0 h 354"/>
                <a:gd name="T56" fmla="*/ 0 w 344"/>
                <a:gd name="T57" fmla="*/ 0 h 354"/>
                <a:gd name="T58" fmla="*/ 0 w 344"/>
                <a:gd name="T59" fmla="*/ 0 h 354"/>
                <a:gd name="T60" fmla="*/ 0 w 344"/>
                <a:gd name="T61" fmla="*/ 0 h 354"/>
                <a:gd name="T62" fmla="*/ 0 w 344"/>
                <a:gd name="T63" fmla="*/ 0 h 354"/>
                <a:gd name="T64" fmla="*/ 0 w 344"/>
                <a:gd name="T65" fmla="*/ 0 h 354"/>
                <a:gd name="T66" fmla="*/ 0 w 344"/>
                <a:gd name="T67" fmla="*/ 0 h 354"/>
                <a:gd name="T68" fmla="*/ 0 w 344"/>
                <a:gd name="T69" fmla="*/ 0 h 354"/>
                <a:gd name="T70" fmla="*/ 0 w 344"/>
                <a:gd name="T71" fmla="*/ 0 h 354"/>
                <a:gd name="T72" fmla="*/ 0 w 344"/>
                <a:gd name="T73" fmla="*/ 0 h 354"/>
                <a:gd name="T74" fmla="*/ 0 w 344"/>
                <a:gd name="T75" fmla="*/ 0 h 354"/>
                <a:gd name="T76" fmla="*/ 0 w 344"/>
                <a:gd name="T77" fmla="*/ 0 h 354"/>
                <a:gd name="T78" fmla="*/ 0 w 344"/>
                <a:gd name="T79" fmla="*/ 0 h 354"/>
                <a:gd name="T80" fmla="*/ 0 w 344"/>
                <a:gd name="T81" fmla="*/ 0 h 354"/>
                <a:gd name="T82" fmla="*/ 0 w 344"/>
                <a:gd name="T83" fmla="*/ 0 h 354"/>
                <a:gd name="T84" fmla="*/ 0 w 344"/>
                <a:gd name="T85" fmla="*/ 0 h 354"/>
                <a:gd name="T86" fmla="*/ 0 w 344"/>
                <a:gd name="T87" fmla="*/ 0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4"/>
                <a:gd name="T133" fmla="*/ 0 h 354"/>
                <a:gd name="T134" fmla="*/ 344 w 344"/>
                <a:gd name="T135" fmla="*/ 354 h 3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4" h="354">
                  <a:moveTo>
                    <a:pt x="164" y="230"/>
                  </a:moveTo>
                  <a:lnTo>
                    <a:pt x="179" y="307"/>
                  </a:lnTo>
                  <a:lnTo>
                    <a:pt x="209" y="307"/>
                  </a:lnTo>
                  <a:lnTo>
                    <a:pt x="268" y="322"/>
                  </a:lnTo>
                  <a:lnTo>
                    <a:pt x="298" y="353"/>
                  </a:lnTo>
                  <a:lnTo>
                    <a:pt x="313" y="353"/>
                  </a:lnTo>
                  <a:lnTo>
                    <a:pt x="313" y="322"/>
                  </a:lnTo>
                  <a:lnTo>
                    <a:pt x="283" y="307"/>
                  </a:lnTo>
                  <a:lnTo>
                    <a:pt x="298" y="292"/>
                  </a:lnTo>
                  <a:lnTo>
                    <a:pt x="298" y="261"/>
                  </a:lnTo>
                  <a:lnTo>
                    <a:pt x="343" y="246"/>
                  </a:lnTo>
                  <a:lnTo>
                    <a:pt x="328" y="230"/>
                  </a:lnTo>
                  <a:lnTo>
                    <a:pt x="313" y="215"/>
                  </a:lnTo>
                  <a:lnTo>
                    <a:pt x="298" y="169"/>
                  </a:lnTo>
                  <a:lnTo>
                    <a:pt x="313" y="169"/>
                  </a:lnTo>
                  <a:lnTo>
                    <a:pt x="313" y="153"/>
                  </a:lnTo>
                  <a:lnTo>
                    <a:pt x="313" y="107"/>
                  </a:lnTo>
                  <a:lnTo>
                    <a:pt x="313" y="77"/>
                  </a:lnTo>
                  <a:lnTo>
                    <a:pt x="328" y="77"/>
                  </a:lnTo>
                  <a:lnTo>
                    <a:pt x="343" y="61"/>
                  </a:lnTo>
                  <a:lnTo>
                    <a:pt x="328" y="31"/>
                  </a:lnTo>
                  <a:lnTo>
                    <a:pt x="313" y="15"/>
                  </a:lnTo>
                  <a:lnTo>
                    <a:pt x="283" y="15"/>
                  </a:lnTo>
                  <a:lnTo>
                    <a:pt x="268" y="0"/>
                  </a:lnTo>
                  <a:lnTo>
                    <a:pt x="239" y="0"/>
                  </a:lnTo>
                  <a:lnTo>
                    <a:pt x="194" y="0"/>
                  </a:lnTo>
                  <a:lnTo>
                    <a:pt x="179" y="15"/>
                  </a:lnTo>
                  <a:lnTo>
                    <a:pt x="134" y="0"/>
                  </a:lnTo>
                  <a:lnTo>
                    <a:pt x="119" y="0"/>
                  </a:lnTo>
                  <a:lnTo>
                    <a:pt x="104" y="31"/>
                  </a:lnTo>
                  <a:lnTo>
                    <a:pt x="104" y="61"/>
                  </a:lnTo>
                  <a:lnTo>
                    <a:pt x="104" y="107"/>
                  </a:lnTo>
                  <a:lnTo>
                    <a:pt x="75" y="123"/>
                  </a:lnTo>
                  <a:lnTo>
                    <a:pt x="60" y="169"/>
                  </a:lnTo>
                  <a:lnTo>
                    <a:pt x="45" y="184"/>
                  </a:lnTo>
                  <a:lnTo>
                    <a:pt x="15" y="184"/>
                  </a:lnTo>
                  <a:lnTo>
                    <a:pt x="0" y="200"/>
                  </a:lnTo>
                  <a:lnTo>
                    <a:pt x="15" y="215"/>
                  </a:lnTo>
                  <a:lnTo>
                    <a:pt x="75" y="200"/>
                  </a:lnTo>
                  <a:lnTo>
                    <a:pt x="89" y="215"/>
                  </a:lnTo>
                  <a:lnTo>
                    <a:pt x="89" y="246"/>
                  </a:lnTo>
                  <a:lnTo>
                    <a:pt x="134" y="246"/>
                  </a:lnTo>
                  <a:lnTo>
                    <a:pt x="134" y="230"/>
                  </a:lnTo>
                  <a:lnTo>
                    <a:pt x="164" y="23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01" name="Freeform 102">
              <a:extLst>
                <a:ext uri="{FF2B5EF4-FFF2-40B4-BE49-F238E27FC236}">
                  <a16:creationId xmlns:a16="http://schemas.microsoft.com/office/drawing/2014/main" id="{A5CC03CC-CB9E-42E4-D6C2-BDF8AF634D84}"/>
                </a:ext>
              </a:extLst>
            </p:cNvPr>
            <p:cNvSpPr>
              <a:spLocks/>
            </p:cNvSpPr>
            <p:nvPr/>
          </p:nvSpPr>
          <p:spPr bwMode="auto">
            <a:xfrm>
              <a:off x="1998784" y="2510477"/>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0"/>
                  </a:lnTo>
                  <a:lnTo>
                    <a:pt x="0" y="0"/>
                  </a:lnTo>
                  <a:lnTo>
                    <a:pt x="0" y="1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02" name="Freeform 103">
              <a:extLst>
                <a:ext uri="{FF2B5EF4-FFF2-40B4-BE49-F238E27FC236}">
                  <a16:creationId xmlns:a16="http://schemas.microsoft.com/office/drawing/2014/main" id="{B0F3CEA6-3743-BD63-591F-2C1A8F70FBE5}"/>
                </a:ext>
              </a:extLst>
            </p:cNvPr>
            <p:cNvSpPr>
              <a:spLocks/>
            </p:cNvSpPr>
            <p:nvPr/>
          </p:nvSpPr>
          <p:spPr bwMode="auto">
            <a:xfrm>
              <a:off x="1104850" y="2408899"/>
              <a:ext cx="407688" cy="396956"/>
            </a:xfrm>
            <a:custGeom>
              <a:avLst/>
              <a:gdLst>
                <a:gd name="T0" fmla="*/ 0 w 702"/>
                <a:gd name="T1" fmla="*/ 0 h 784"/>
                <a:gd name="T2" fmla="*/ 0 w 702"/>
                <a:gd name="T3" fmla="*/ 0 h 784"/>
                <a:gd name="T4" fmla="*/ 0 w 702"/>
                <a:gd name="T5" fmla="*/ 0 h 784"/>
                <a:gd name="T6" fmla="*/ 0 w 702"/>
                <a:gd name="T7" fmla="*/ 0 h 784"/>
                <a:gd name="T8" fmla="*/ 0 w 702"/>
                <a:gd name="T9" fmla="*/ 0 h 784"/>
                <a:gd name="T10" fmla="*/ 0 w 702"/>
                <a:gd name="T11" fmla="*/ 0 h 784"/>
                <a:gd name="T12" fmla="*/ 0 w 702"/>
                <a:gd name="T13" fmla="*/ 0 h 784"/>
                <a:gd name="T14" fmla="*/ 0 w 702"/>
                <a:gd name="T15" fmla="*/ 0 h 784"/>
                <a:gd name="T16" fmla="*/ 0 w 702"/>
                <a:gd name="T17" fmla="*/ 0 h 784"/>
                <a:gd name="T18" fmla="*/ 0 w 702"/>
                <a:gd name="T19" fmla="*/ 0 h 784"/>
                <a:gd name="T20" fmla="*/ 0 w 702"/>
                <a:gd name="T21" fmla="*/ 0 h 784"/>
                <a:gd name="T22" fmla="*/ 0 w 702"/>
                <a:gd name="T23" fmla="*/ 0 h 784"/>
                <a:gd name="T24" fmla="*/ 0 w 702"/>
                <a:gd name="T25" fmla="*/ 0 h 784"/>
                <a:gd name="T26" fmla="*/ 0 w 702"/>
                <a:gd name="T27" fmla="*/ 0 h 784"/>
                <a:gd name="T28" fmla="*/ 0 w 702"/>
                <a:gd name="T29" fmla="*/ 0 h 784"/>
                <a:gd name="T30" fmla="*/ 0 w 702"/>
                <a:gd name="T31" fmla="*/ 0 h 784"/>
                <a:gd name="T32" fmla="*/ 0 w 702"/>
                <a:gd name="T33" fmla="*/ 0 h 784"/>
                <a:gd name="T34" fmla="*/ 0 w 702"/>
                <a:gd name="T35" fmla="*/ 0 h 784"/>
                <a:gd name="T36" fmla="*/ 0 w 702"/>
                <a:gd name="T37" fmla="*/ 0 h 784"/>
                <a:gd name="T38" fmla="*/ 0 w 702"/>
                <a:gd name="T39" fmla="*/ 0 h 784"/>
                <a:gd name="T40" fmla="*/ 0 w 702"/>
                <a:gd name="T41" fmla="*/ 0 h 784"/>
                <a:gd name="T42" fmla="*/ 0 w 702"/>
                <a:gd name="T43" fmla="*/ 0 h 784"/>
                <a:gd name="T44" fmla="*/ 0 w 702"/>
                <a:gd name="T45" fmla="*/ 0 h 784"/>
                <a:gd name="T46" fmla="*/ 0 w 702"/>
                <a:gd name="T47" fmla="*/ 0 h 784"/>
                <a:gd name="T48" fmla="*/ 0 w 702"/>
                <a:gd name="T49" fmla="*/ 0 h 784"/>
                <a:gd name="T50" fmla="*/ 0 w 702"/>
                <a:gd name="T51" fmla="*/ 0 h 784"/>
                <a:gd name="T52" fmla="*/ 0 w 702"/>
                <a:gd name="T53" fmla="*/ 0 h 784"/>
                <a:gd name="T54" fmla="*/ 0 w 702"/>
                <a:gd name="T55" fmla="*/ 0 h 784"/>
                <a:gd name="T56" fmla="*/ 0 w 702"/>
                <a:gd name="T57" fmla="*/ 0 h 784"/>
                <a:gd name="T58" fmla="*/ 0 w 702"/>
                <a:gd name="T59" fmla="*/ 0 h 784"/>
                <a:gd name="T60" fmla="*/ 0 w 702"/>
                <a:gd name="T61" fmla="*/ 0 h 784"/>
                <a:gd name="T62" fmla="*/ 0 w 702"/>
                <a:gd name="T63" fmla="*/ 0 h 784"/>
                <a:gd name="T64" fmla="*/ 0 w 702"/>
                <a:gd name="T65" fmla="*/ 0 h 784"/>
                <a:gd name="T66" fmla="*/ 0 w 702"/>
                <a:gd name="T67" fmla="*/ 0 h 784"/>
                <a:gd name="T68" fmla="*/ 0 w 702"/>
                <a:gd name="T69" fmla="*/ 0 h 784"/>
                <a:gd name="T70" fmla="*/ 0 w 702"/>
                <a:gd name="T71" fmla="*/ 0 h 784"/>
                <a:gd name="T72" fmla="*/ 0 w 702"/>
                <a:gd name="T73" fmla="*/ 0 h 784"/>
                <a:gd name="T74" fmla="*/ 0 w 702"/>
                <a:gd name="T75" fmla="*/ 0 h 784"/>
                <a:gd name="T76" fmla="*/ 0 w 702"/>
                <a:gd name="T77" fmla="*/ 0 h 784"/>
                <a:gd name="T78" fmla="*/ 0 w 702"/>
                <a:gd name="T79" fmla="*/ 0 h 784"/>
                <a:gd name="T80" fmla="*/ 0 w 702"/>
                <a:gd name="T81" fmla="*/ 0 h 784"/>
                <a:gd name="T82" fmla="*/ 0 w 702"/>
                <a:gd name="T83" fmla="*/ 0 h 784"/>
                <a:gd name="T84" fmla="*/ 0 w 702"/>
                <a:gd name="T85" fmla="*/ 0 h 784"/>
                <a:gd name="T86" fmla="*/ 0 w 702"/>
                <a:gd name="T87" fmla="*/ 0 h 784"/>
                <a:gd name="T88" fmla="*/ 0 w 702"/>
                <a:gd name="T89" fmla="*/ 0 h 784"/>
                <a:gd name="T90" fmla="*/ 0 w 702"/>
                <a:gd name="T91" fmla="*/ 0 h 784"/>
                <a:gd name="T92" fmla="*/ 0 w 702"/>
                <a:gd name="T93" fmla="*/ 0 h 784"/>
                <a:gd name="T94" fmla="*/ 0 w 702"/>
                <a:gd name="T95" fmla="*/ 0 h 7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2"/>
                <a:gd name="T145" fmla="*/ 0 h 784"/>
                <a:gd name="T146" fmla="*/ 702 w 702"/>
                <a:gd name="T147" fmla="*/ 784 h 7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2" h="784">
                  <a:moveTo>
                    <a:pt x="477" y="676"/>
                  </a:moveTo>
                  <a:lnTo>
                    <a:pt x="403" y="783"/>
                  </a:lnTo>
                  <a:lnTo>
                    <a:pt x="388" y="768"/>
                  </a:lnTo>
                  <a:lnTo>
                    <a:pt x="358" y="722"/>
                  </a:lnTo>
                  <a:lnTo>
                    <a:pt x="328" y="706"/>
                  </a:lnTo>
                  <a:lnTo>
                    <a:pt x="388" y="645"/>
                  </a:lnTo>
                  <a:lnTo>
                    <a:pt x="373" y="629"/>
                  </a:lnTo>
                  <a:lnTo>
                    <a:pt x="358" y="614"/>
                  </a:lnTo>
                  <a:lnTo>
                    <a:pt x="373" y="583"/>
                  </a:lnTo>
                  <a:lnTo>
                    <a:pt x="343" y="583"/>
                  </a:lnTo>
                  <a:lnTo>
                    <a:pt x="343" y="553"/>
                  </a:lnTo>
                  <a:lnTo>
                    <a:pt x="328" y="537"/>
                  </a:lnTo>
                  <a:lnTo>
                    <a:pt x="328" y="553"/>
                  </a:lnTo>
                  <a:lnTo>
                    <a:pt x="298" y="553"/>
                  </a:lnTo>
                  <a:lnTo>
                    <a:pt x="298" y="507"/>
                  </a:lnTo>
                  <a:lnTo>
                    <a:pt x="298" y="461"/>
                  </a:lnTo>
                  <a:lnTo>
                    <a:pt x="268" y="430"/>
                  </a:lnTo>
                  <a:lnTo>
                    <a:pt x="254" y="430"/>
                  </a:lnTo>
                  <a:lnTo>
                    <a:pt x="224" y="384"/>
                  </a:lnTo>
                  <a:lnTo>
                    <a:pt x="194" y="353"/>
                  </a:lnTo>
                  <a:lnTo>
                    <a:pt x="179" y="353"/>
                  </a:lnTo>
                  <a:lnTo>
                    <a:pt x="149" y="338"/>
                  </a:lnTo>
                  <a:lnTo>
                    <a:pt x="149" y="307"/>
                  </a:lnTo>
                  <a:lnTo>
                    <a:pt x="134" y="307"/>
                  </a:lnTo>
                  <a:lnTo>
                    <a:pt x="119" y="322"/>
                  </a:lnTo>
                  <a:lnTo>
                    <a:pt x="104" y="338"/>
                  </a:lnTo>
                  <a:lnTo>
                    <a:pt x="89" y="322"/>
                  </a:lnTo>
                  <a:lnTo>
                    <a:pt x="75" y="322"/>
                  </a:lnTo>
                  <a:lnTo>
                    <a:pt x="45" y="322"/>
                  </a:lnTo>
                  <a:lnTo>
                    <a:pt x="45" y="307"/>
                  </a:lnTo>
                  <a:lnTo>
                    <a:pt x="30" y="307"/>
                  </a:lnTo>
                  <a:lnTo>
                    <a:pt x="0" y="276"/>
                  </a:lnTo>
                  <a:lnTo>
                    <a:pt x="0" y="246"/>
                  </a:lnTo>
                  <a:lnTo>
                    <a:pt x="15" y="215"/>
                  </a:lnTo>
                  <a:lnTo>
                    <a:pt x="45" y="184"/>
                  </a:lnTo>
                  <a:lnTo>
                    <a:pt x="75" y="184"/>
                  </a:lnTo>
                  <a:lnTo>
                    <a:pt x="75" y="138"/>
                  </a:lnTo>
                  <a:lnTo>
                    <a:pt x="75" y="123"/>
                  </a:lnTo>
                  <a:lnTo>
                    <a:pt x="75" y="107"/>
                  </a:lnTo>
                  <a:lnTo>
                    <a:pt x="89" y="92"/>
                  </a:lnTo>
                  <a:lnTo>
                    <a:pt x="60" y="92"/>
                  </a:lnTo>
                  <a:lnTo>
                    <a:pt x="60" y="77"/>
                  </a:lnTo>
                  <a:lnTo>
                    <a:pt x="89" y="77"/>
                  </a:lnTo>
                  <a:lnTo>
                    <a:pt x="89" y="61"/>
                  </a:lnTo>
                  <a:lnTo>
                    <a:pt x="104" y="61"/>
                  </a:lnTo>
                  <a:lnTo>
                    <a:pt x="119" y="77"/>
                  </a:lnTo>
                  <a:lnTo>
                    <a:pt x="134" y="77"/>
                  </a:lnTo>
                  <a:lnTo>
                    <a:pt x="164" y="77"/>
                  </a:lnTo>
                  <a:lnTo>
                    <a:pt x="179" y="46"/>
                  </a:lnTo>
                  <a:lnTo>
                    <a:pt x="149" y="31"/>
                  </a:lnTo>
                  <a:lnTo>
                    <a:pt x="164" y="15"/>
                  </a:lnTo>
                  <a:lnTo>
                    <a:pt x="194" y="31"/>
                  </a:lnTo>
                  <a:lnTo>
                    <a:pt x="224" y="15"/>
                  </a:lnTo>
                  <a:lnTo>
                    <a:pt x="239" y="0"/>
                  </a:lnTo>
                  <a:lnTo>
                    <a:pt x="254" y="46"/>
                  </a:lnTo>
                  <a:lnTo>
                    <a:pt x="254" y="61"/>
                  </a:lnTo>
                  <a:lnTo>
                    <a:pt x="268" y="77"/>
                  </a:lnTo>
                  <a:lnTo>
                    <a:pt x="298" y="61"/>
                  </a:lnTo>
                  <a:lnTo>
                    <a:pt x="313" y="61"/>
                  </a:lnTo>
                  <a:lnTo>
                    <a:pt x="313" y="46"/>
                  </a:lnTo>
                  <a:lnTo>
                    <a:pt x="358" y="61"/>
                  </a:lnTo>
                  <a:lnTo>
                    <a:pt x="373" y="61"/>
                  </a:lnTo>
                  <a:lnTo>
                    <a:pt x="403" y="15"/>
                  </a:lnTo>
                  <a:lnTo>
                    <a:pt x="403" y="61"/>
                  </a:lnTo>
                  <a:lnTo>
                    <a:pt x="418" y="77"/>
                  </a:lnTo>
                  <a:lnTo>
                    <a:pt x="403" y="107"/>
                  </a:lnTo>
                  <a:lnTo>
                    <a:pt x="403" y="123"/>
                  </a:lnTo>
                  <a:lnTo>
                    <a:pt x="418" y="123"/>
                  </a:lnTo>
                  <a:lnTo>
                    <a:pt x="447" y="107"/>
                  </a:lnTo>
                  <a:lnTo>
                    <a:pt x="447" y="123"/>
                  </a:lnTo>
                  <a:lnTo>
                    <a:pt x="418" y="138"/>
                  </a:lnTo>
                  <a:lnTo>
                    <a:pt x="433" y="138"/>
                  </a:lnTo>
                  <a:lnTo>
                    <a:pt x="462" y="123"/>
                  </a:lnTo>
                  <a:lnTo>
                    <a:pt x="522" y="123"/>
                  </a:lnTo>
                  <a:lnTo>
                    <a:pt x="522" y="138"/>
                  </a:lnTo>
                  <a:lnTo>
                    <a:pt x="522" y="154"/>
                  </a:lnTo>
                  <a:lnTo>
                    <a:pt x="537" y="154"/>
                  </a:lnTo>
                  <a:lnTo>
                    <a:pt x="582" y="169"/>
                  </a:lnTo>
                  <a:lnTo>
                    <a:pt x="597" y="154"/>
                  </a:lnTo>
                  <a:lnTo>
                    <a:pt x="626" y="169"/>
                  </a:lnTo>
                  <a:lnTo>
                    <a:pt x="686" y="215"/>
                  </a:lnTo>
                  <a:lnTo>
                    <a:pt x="701" y="230"/>
                  </a:lnTo>
                  <a:lnTo>
                    <a:pt x="701" y="261"/>
                  </a:lnTo>
                  <a:lnTo>
                    <a:pt x="671" y="307"/>
                  </a:lnTo>
                  <a:lnTo>
                    <a:pt x="626" y="368"/>
                  </a:lnTo>
                  <a:lnTo>
                    <a:pt x="626" y="445"/>
                  </a:lnTo>
                  <a:lnTo>
                    <a:pt x="626" y="461"/>
                  </a:lnTo>
                  <a:lnTo>
                    <a:pt x="626" y="476"/>
                  </a:lnTo>
                  <a:lnTo>
                    <a:pt x="612" y="491"/>
                  </a:lnTo>
                  <a:lnTo>
                    <a:pt x="612" y="507"/>
                  </a:lnTo>
                  <a:lnTo>
                    <a:pt x="597" y="537"/>
                  </a:lnTo>
                  <a:lnTo>
                    <a:pt x="582" y="553"/>
                  </a:lnTo>
                  <a:lnTo>
                    <a:pt x="537" y="553"/>
                  </a:lnTo>
                  <a:lnTo>
                    <a:pt x="492" y="583"/>
                  </a:lnTo>
                  <a:lnTo>
                    <a:pt x="477" y="614"/>
                  </a:lnTo>
                  <a:lnTo>
                    <a:pt x="462" y="614"/>
                  </a:lnTo>
                  <a:lnTo>
                    <a:pt x="477" y="67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03" name="Freeform 104">
              <a:extLst>
                <a:ext uri="{FF2B5EF4-FFF2-40B4-BE49-F238E27FC236}">
                  <a16:creationId xmlns:a16="http://schemas.microsoft.com/office/drawing/2014/main" id="{ECBE538A-9886-0B87-B078-D00A25DC0505}"/>
                </a:ext>
              </a:extLst>
            </p:cNvPr>
            <p:cNvSpPr>
              <a:spLocks/>
            </p:cNvSpPr>
            <p:nvPr/>
          </p:nvSpPr>
          <p:spPr bwMode="auto">
            <a:xfrm>
              <a:off x="1347296" y="2457015"/>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0" y="0"/>
                  </a:lnTo>
                  <a:lnTo>
                    <a:pt x="16"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04" name="Freeform 105">
              <a:extLst>
                <a:ext uri="{FF2B5EF4-FFF2-40B4-BE49-F238E27FC236}">
                  <a16:creationId xmlns:a16="http://schemas.microsoft.com/office/drawing/2014/main" id="{7FA5C35B-03FC-EE5A-6058-184CE563A69A}"/>
                </a:ext>
              </a:extLst>
            </p:cNvPr>
            <p:cNvSpPr>
              <a:spLocks/>
            </p:cNvSpPr>
            <p:nvPr/>
          </p:nvSpPr>
          <p:spPr bwMode="auto">
            <a:xfrm>
              <a:off x="2180280" y="2424937"/>
              <a:ext cx="54178" cy="54799"/>
            </a:xfrm>
            <a:custGeom>
              <a:avLst/>
              <a:gdLst>
                <a:gd name="T0" fmla="*/ 0 w 92"/>
                <a:gd name="T1" fmla="*/ 0 h 109"/>
                <a:gd name="T2" fmla="*/ 0 w 92"/>
                <a:gd name="T3" fmla="*/ 0 h 109"/>
                <a:gd name="T4" fmla="*/ 0 w 92"/>
                <a:gd name="T5" fmla="*/ 0 h 109"/>
                <a:gd name="T6" fmla="*/ 0 w 92"/>
                <a:gd name="T7" fmla="*/ 0 h 109"/>
                <a:gd name="T8" fmla="*/ 0 w 92"/>
                <a:gd name="T9" fmla="*/ 0 h 109"/>
                <a:gd name="T10" fmla="*/ 0 w 92"/>
                <a:gd name="T11" fmla="*/ 0 h 109"/>
                <a:gd name="T12" fmla="*/ 0 w 92"/>
                <a:gd name="T13" fmla="*/ 0 h 109"/>
                <a:gd name="T14" fmla="*/ 0 w 92"/>
                <a:gd name="T15" fmla="*/ 0 h 109"/>
                <a:gd name="T16" fmla="*/ 0 w 92"/>
                <a:gd name="T17" fmla="*/ 0 h 109"/>
                <a:gd name="T18" fmla="*/ 0 w 92"/>
                <a:gd name="T19" fmla="*/ 0 h 109"/>
                <a:gd name="T20" fmla="*/ 0 w 92"/>
                <a:gd name="T21" fmla="*/ 0 h 109"/>
                <a:gd name="T22" fmla="*/ 0 w 92"/>
                <a:gd name="T23" fmla="*/ 0 h 109"/>
                <a:gd name="T24" fmla="*/ 0 w 92"/>
                <a:gd name="T25" fmla="*/ 0 h 109"/>
                <a:gd name="T26" fmla="*/ 0 w 92"/>
                <a:gd name="T27" fmla="*/ 0 h 109"/>
                <a:gd name="T28" fmla="*/ 0 w 92"/>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109"/>
                <a:gd name="T47" fmla="*/ 92 w 92"/>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109">
                  <a:moveTo>
                    <a:pt x="30" y="46"/>
                  </a:moveTo>
                  <a:lnTo>
                    <a:pt x="15" y="62"/>
                  </a:lnTo>
                  <a:lnTo>
                    <a:pt x="0" y="62"/>
                  </a:lnTo>
                  <a:lnTo>
                    <a:pt x="0" y="93"/>
                  </a:lnTo>
                  <a:lnTo>
                    <a:pt x="15" y="108"/>
                  </a:lnTo>
                  <a:lnTo>
                    <a:pt x="46" y="108"/>
                  </a:lnTo>
                  <a:lnTo>
                    <a:pt x="61" y="77"/>
                  </a:lnTo>
                  <a:lnTo>
                    <a:pt x="76" y="77"/>
                  </a:lnTo>
                  <a:lnTo>
                    <a:pt x="91" y="77"/>
                  </a:lnTo>
                  <a:lnTo>
                    <a:pt x="91" y="62"/>
                  </a:lnTo>
                  <a:lnTo>
                    <a:pt x="91" y="15"/>
                  </a:lnTo>
                  <a:lnTo>
                    <a:pt x="76" y="0"/>
                  </a:lnTo>
                  <a:lnTo>
                    <a:pt x="30" y="15"/>
                  </a:lnTo>
                  <a:lnTo>
                    <a:pt x="30" y="31"/>
                  </a:lnTo>
                  <a:lnTo>
                    <a:pt x="30" y="4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05" name="Freeform 106">
              <a:extLst>
                <a:ext uri="{FF2B5EF4-FFF2-40B4-BE49-F238E27FC236}">
                  <a16:creationId xmlns:a16="http://schemas.microsoft.com/office/drawing/2014/main" id="{25C798E7-78EE-8824-2331-5AC41DF3F9FD}"/>
                </a:ext>
              </a:extLst>
            </p:cNvPr>
            <p:cNvSpPr>
              <a:spLocks/>
            </p:cNvSpPr>
            <p:nvPr/>
          </p:nvSpPr>
          <p:spPr bwMode="auto">
            <a:xfrm>
              <a:off x="1981176" y="1687161"/>
              <a:ext cx="105647" cy="195136"/>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9"/>
                <a:gd name="T82" fmla="*/ 0 h 384"/>
                <a:gd name="T83" fmla="*/ 179 w 179"/>
                <a:gd name="T84" fmla="*/ 384 h 3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9" h="384">
                  <a:moveTo>
                    <a:pt x="0" y="276"/>
                  </a:moveTo>
                  <a:lnTo>
                    <a:pt x="0" y="291"/>
                  </a:lnTo>
                  <a:lnTo>
                    <a:pt x="30" y="368"/>
                  </a:lnTo>
                  <a:lnTo>
                    <a:pt x="45" y="383"/>
                  </a:lnTo>
                  <a:lnTo>
                    <a:pt x="59" y="352"/>
                  </a:lnTo>
                  <a:lnTo>
                    <a:pt x="74" y="352"/>
                  </a:lnTo>
                  <a:lnTo>
                    <a:pt x="89" y="322"/>
                  </a:lnTo>
                  <a:lnTo>
                    <a:pt x="89" y="276"/>
                  </a:lnTo>
                  <a:lnTo>
                    <a:pt x="104" y="276"/>
                  </a:lnTo>
                  <a:lnTo>
                    <a:pt x="104" y="260"/>
                  </a:lnTo>
                  <a:lnTo>
                    <a:pt x="89" y="245"/>
                  </a:lnTo>
                  <a:lnTo>
                    <a:pt x="74" y="199"/>
                  </a:lnTo>
                  <a:lnTo>
                    <a:pt x="89" y="169"/>
                  </a:lnTo>
                  <a:lnTo>
                    <a:pt x="119" y="153"/>
                  </a:lnTo>
                  <a:lnTo>
                    <a:pt x="134" y="123"/>
                  </a:lnTo>
                  <a:lnTo>
                    <a:pt x="134" y="92"/>
                  </a:lnTo>
                  <a:lnTo>
                    <a:pt x="178" y="92"/>
                  </a:lnTo>
                  <a:lnTo>
                    <a:pt x="163" y="61"/>
                  </a:lnTo>
                  <a:lnTo>
                    <a:pt x="148" y="15"/>
                  </a:lnTo>
                  <a:lnTo>
                    <a:pt x="134" y="15"/>
                  </a:lnTo>
                  <a:lnTo>
                    <a:pt x="119" y="0"/>
                  </a:lnTo>
                  <a:lnTo>
                    <a:pt x="104" y="15"/>
                  </a:lnTo>
                  <a:lnTo>
                    <a:pt x="89" y="15"/>
                  </a:lnTo>
                  <a:lnTo>
                    <a:pt x="45" y="92"/>
                  </a:lnTo>
                  <a:lnTo>
                    <a:pt x="0" y="169"/>
                  </a:lnTo>
                  <a:lnTo>
                    <a:pt x="15" y="230"/>
                  </a:lnTo>
                  <a:lnTo>
                    <a:pt x="0" y="276"/>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06" name="Freeform 107">
              <a:extLst>
                <a:ext uri="{FF2B5EF4-FFF2-40B4-BE49-F238E27FC236}">
                  <a16:creationId xmlns:a16="http://schemas.microsoft.com/office/drawing/2014/main" id="{C79E4182-D2CF-EA8F-692E-AFFD8AA37C5C}"/>
                </a:ext>
              </a:extLst>
            </p:cNvPr>
            <p:cNvSpPr>
              <a:spLocks/>
            </p:cNvSpPr>
            <p:nvPr/>
          </p:nvSpPr>
          <p:spPr bwMode="auto">
            <a:xfrm>
              <a:off x="2050253" y="1664440"/>
              <a:ext cx="97520" cy="155040"/>
            </a:xfrm>
            <a:custGeom>
              <a:avLst/>
              <a:gdLst>
                <a:gd name="T0" fmla="*/ 0 w 165"/>
                <a:gd name="T1" fmla="*/ 0 h 307"/>
                <a:gd name="T2" fmla="*/ 0 w 165"/>
                <a:gd name="T3" fmla="*/ 0 h 307"/>
                <a:gd name="T4" fmla="*/ 0 w 165"/>
                <a:gd name="T5" fmla="*/ 0 h 307"/>
                <a:gd name="T6" fmla="*/ 0 w 165"/>
                <a:gd name="T7" fmla="*/ 0 h 307"/>
                <a:gd name="T8" fmla="*/ 0 w 165"/>
                <a:gd name="T9" fmla="*/ 0 h 307"/>
                <a:gd name="T10" fmla="*/ 0 w 165"/>
                <a:gd name="T11" fmla="*/ 0 h 307"/>
                <a:gd name="T12" fmla="*/ 0 w 165"/>
                <a:gd name="T13" fmla="*/ 0 h 307"/>
                <a:gd name="T14" fmla="*/ 0 w 165"/>
                <a:gd name="T15" fmla="*/ 0 h 307"/>
                <a:gd name="T16" fmla="*/ 0 w 165"/>
                <a:gd name="T17" fmla="*/ 0 h 307"/>
                <a:gd name="T18" fmla="*/ 0 w 165"/>
                <a:gd name="T19" fmla="*/ 0 h 307"/>
                <a:gd name="T20" fmla="*/ 0 w 165"/>
                <a:gd name="T21" fmla="*/ 0 h 307"/>
                <a:gd name="T22" fmla="*/ 0 w 165"/>
                <a:gd name="T23" fmla="*/ 0 h 307"/>
                <a:gd name="T24" fmla="*/ 0 w 165"/>
                <a:gd name="T25" fmla="*/ 0 h 307"/>
                <a:gd name="T26" fmla="*/ 0 w 165"/>
                <a:gd name="T27" fmla="*/ 0 h 307"/>
                <a:gd name="T28" fmla="*/ 0 w 165"/>
                <a:gd name="T29" fmla="*/ 0 h 307"/>
                <a:gd name="T30" fmla="*/ 0 w 165"/>
                <a:gd name="T31" fmla="*/ 0 h 307"/>
                <a:gd name="T32" fmla="*/ 0 w 165"/>
                <a:gd name="T33" fmla="*/ 0 h 307"/>
                <a:gd name="T34" fmla="*/ 0 w 165"/>
                <a:gd name="T35" fmla="*/ 0 h 307"/>
                <a:gd name="T36" fmla="*/ 0 w 165"/>
                <a:gd name="T37" fmla="*/ 0 h 307"/>
                <a:gd name="T38" fmla="*/ 0 w 165"/>
                <a:gd name="T39" fmla="*/ 0 h 307"/>
                <a:gd name="T40" fmla="*/ 0 w 165"/>
                <a:gd name="T41" fmla="*/ 0 h 307"/>
                <a:gd name="T42" fmla="*/ 0 w 165"/>
                <a:gd name="T43" fmla="*/ 0 h 307"/>
                <a:gd name="T44" fmla="*/ 0 w 165"/>
                <a:gd name="T45" fmla="*/ 0 h 307"/>
                <a:gd name="T46" fmla="*/ 0 w 165"/>
                <a:gd name="T47" fmla="*/ 0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5"/>
                <a:gd name="T73" fmla="*/ 0 h 307"/>
                <a:gd name="T74" fmla="*/ 165 w 165"/>
                <a:gd name="T75" fmla="*/ 307 h 3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5" h="307">
                  <a:moveTo>
                    <a:pt x="60" y="138"/>
                  </a:moveTo>
                  <a:lnTo>
                    <a:pt x="75" y="138"/>
                  </a:lnTo>
                  <a:lnTo>
                    <a:pt x="75" y="153"/>
                  </a:lnTo>
                  <a:lnTo>
                    <a:pt x="15" y="230"/>
                  </a:lnTo>
                  <a:lnTo>
                    <a:pt x="30" y="275"/>
                  </a:lnTo>
                  <a:lnTo>
                    <a:pt x="60" y="306"/>
                  </a:lnTo>
                  <a:lnTo>
                    <a:pt x="134" y="275"/>
                  </a:lnTo>
                  <a:lnTo>
                    <a:pt x="164" y="214"/>
                  </a:lnTo>
                  <a:lnTo>
                    <a:pt x="149" y="184"/>
                  </a:lnTo>
                  <a:lnTo>
                    <a:pt x="134" y="138"/>
                  </a:lnTo>
                  <a:lnTo>
                    <a:pt x="149" y="122"/>
                  </a:lnTo>
                  <a:lnTo>
                    <a:pt x="134" y="77"/>
                  </a:lnTo>
                  <a:lnTo>
                    <a:pt x="119" y="61"/>
                  </a:lnTo>
                  <a:lnTo>
                    <a:pt x="119" y="31"/>
                  </a:lnTo>
                  <a:lnTo>
                    <a:pt x="89" y="0"/>
                  </a:lnTo>
                  <a:lnTo>
                    <a:pt x="75" y="15"/>
                  </a:lnTo>
                  <a:lnTo>
                    <a:pt x="60" y="46"/>
                  </a:lnTo>
                  <a:lnTo>
                    <a:pt x="45" y="46"/>
                  </a:lnTo>
                  <a:lnTo>
                    <a:pt x="0" y="31"/>
                  </a:lnTo>
                  <a:lnTo>
                    <a:pt x="0" y="46"/>
                  </a:lnTo>
                  <a:lnTo>
                    <a:pt x="15" y="61"/>
                  </a:lnTo>
                  <a:lnTo>
                    <a:pt x="30" y="61"/>
                  </a:lnTo>
                  <a:lnTo>
                    <a:pt x="45" y="107"/>
                  </a:lnTo>
                  <a:lnTo>
                    <a:pt x="60" y="138"/>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07" name="Freeform 108">
              <a:extLst>
                <a:ext uri="{FF2B5EF4-FFF2-40B4-BE49-F238E27FC236}">
                  <a16:creationId xmlns:a16="http://schemas.microsoft.com/office/drawing/2014/main" id="{755E158E-76EF-D027-B33E-E7EA6044714D}"/>
                </a:ext>
              </a:extLst>
            </p:cNvPr>
            <p:cNvSpPr>
              <a:spLocks/>
            </p:cNvSpPr>
            <p:nvPr/>
          </p:nvSpPr>
          <p:spPr bwMode="auto">
            <a:xfrm>
              <a:off x="1425853" y="1415842"/>
              <a:ext cx="409043" cy="403638"/>
            </a:xfrm>
            <a:custGeom>
              <a:avLst/>
              <a:gdLst>
                <a:gd name="T0" fmla="*/ 0 w 702"/>
                <a:gd name="T1" fmla="*/ 0 h 799"/>
                <a:gd name="T2" fmla="*/ 0 w 702"/>
                <a:gd name="T3" fmla="*/ 0 h 799"/>
                <a:gd name="T4" fmla="*/ 0 w 702"/>
                <a:gd name="T5" fmla="*/ 0 h 799"/>
                <a:gd name="T6" fmla="*/ 0 w 702"/>
                <a:gd name="T7" fmla="*/ 0 h 799"/>
                <a:gd name="T8" fmla="*/ 0 w 702"/>
                <a:gd name="T9" fmla="*/ 0 h 799"/>
                <a:gd name="T10" fmla="*/ 0 w 702"/>
                <a:gd name="T11" fmla="*/ 0 h 799"/>
                <a:gd name="T12" fmla="*/ 0 w 702"/>
                <a:gd name="T13" fmla="*/ 0 h 799"/>
                <a:gd name="T14" fmla="*/ 0 w 702"/>
                <a:gd name="T15" fmla="*/ 0 h 799"/>
                <a:gd name="T16" fmla="*/ 0 w 702"/>
                <a:gd name="T17" fmla="*/ 0 h 799"/>
                <a:gd name="T18" fmla="*/ 0 w 702"/>
                <a:gd name="T19" fmla="*/ 0 h 799"/>
                <a:gd name="T20" fmla="*/ 0 w 702"/>
                <a:gd name="T21" fmla="*/ 0 h 799"/>
                <a:gd name="T22" fmla="*/ 0 w 702"/>
                <a:gd name="T23" fmla="*/ 0 h 799"/>
                <a:gd name="T24" fmla="*/ 0 w 702"/>
                <a:gd name="T25" fmla="*/ 0 h 799"/>
                <a:gd name="T26" fmla="*/ 0 w 702"/>
                <a:gd name="T27" fmla="*/ 0 h 799"/>
                <a:gd name="T28" fmla="*/ 0 w 702"/>
                <a:gd name="T29" fmla="*/ 0 h 799"/>
                <a:gd name="T30" fmla="*/ 0 w 702"/>
                <a:gd name="T31" fmla="*/ 0 h 799"/>
                <a:gd name="T32" fmla="*/ 0 w 702"/>
                <a:gd name="T33" fmla="*/ 0 h 799"/>
                <a:gd name="T34" fmla="*/ 0 w 702"/>
                <a:gd name="T35" fmla="*/ 0 h 799"/>
                <a:gd name="T36" fmla="*/ 0 w 702"/>
                <a:gd name="T37" fmla="*/ 0 h 799"/>
                <a:gd name="T38" fmla="*/ 0 w 702"/>
                <a:gd name="T39" fmla="*/ 0 h 799"/>
                <a:gd name="T40" fmla="*/ 0 w 702"/>
                <a:gd name="T41" fmla="*/ 0 h 799"/>
                <a:gd name="T42" fmla="*/ 0 w 702"/>
                <a:gd name="T43" fmla="*/ 0 h 799"/>
                <a:gd name="T44" fmla="*/ 0 w 702"/>
                <a:gd name="T45" fmla="*/ 0 h 799"/>
                <a:gd name="T46" fmla="*/ 0 w 702"/>
                <a:gd name="T47" fmla="*/ 0 h 799"/>
                <a:gd name="T48" fmla="*/ 0 w 702"/>
                <a:gd name="T49" fmla="*/ 0 h 799"/>
                <a:gd name="T50" fmla="*/ 0 w 702"/>
                <a:gd name="T51" fmla="*/ 0 h 799"/>
                <a:gd name="T52" fmla="*/ 0 w 702"/>
                <a:gd name="T53" fmla="*/ 0 h 799"/>
                <a:gd name="T54" fmla="*/ 0 w 702"/>
                <a:gd name="T55" fmla="*/ 0 h 799"/>
                <a:gd name="T56" fmla="*/ 0 w 702"/>
                <a:gd name="T57" fmla="*/ 0 h 799"/>
                <a:gd name="T58" fmla="*/ 0 w 702"/>
                <a:gd name="T59" fmla="*/ 0 h 799"/>
                <a:gd name="T60" fmla="*/ 0 w 702"/>
                <a:gd name="T61" fmla="*/ 0 h 799"/>
                <a:gd name="T62" fmla="*/ 0 w 702"/>
                <a:gd name="T63" fmla="*/ 0 h 799"/>
                <a:gd name="T64" fmla="*/ 0 w 702"/>
                <a:gd name="T65" fmla="*/ 0 h 799"/>
                <a:gd name="T66" fmla="*/ 0 w 702"/>
                <a:gd name="T67" fmla="*/ 0 h 799"/>
                <a:gd name="T68" fmla="*/ 0 w 702"/>
                <a:gd name="T69" fmla="*/ 0 h 799"/>
                <a:gd name="T70" fmla="*/ 0 w 702"/>
                <a:gd name="T71" fmla="*/ 0 h 7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2"/>
                <a:gd name="T109" fmla="*/ 0 h 799"/>
                <a:gd name="T110" fmla="*/ 702 w 702"/>
                <a:gd name="T111" fmla="*/ 799 h 7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2" h="799">
                  <a:moveTo>
                    <a:pt x="89" y="767"/>
                  </a:moveTo>
                  <a:lnTo>
                    <a:pt x="75" y="737"/>
                  </a:lnTo>
                  <a:lnTo>
                    <a:pt x="60" y="737"/>
                  </a:lnTo>
                  <a:lnTo>
                    <a:pt x="60" y="706"/>
                  </a:lnTo>
                  <a:lnTo>
                    <a:pt x="75" y="691"/>
                  </a:lnTo>
                  <a:lnTo>
                    <a:pt x="60" y="660"/>
                  </a:lnTo>
                  <a:lnTo>
                    <a:pt x="45" y="660"/>
                  </a:lnTo>
                  <a:lnTo>
                    <a:pt x="15" y="614"/>
                  </a:lnTo>
                  <a:lnTo>
                    <a:pt x="45" y="506"/>
                  </a:lnTo>
                  <a:lnTo>
                    <a:pt x="60" y="506"/>
                  </a:lnTo>
                  <a:lnTo>
                    <a:pt x="75" y="476"/>
                  </a:lnTo>
                  <a:lnTo>
                    <a:pt x="45" y="491"/>
                  </a:lnTo>
                  <a:lnTo>
                    <a:pt x="30" y="460"/>
                  </a:lnTo>
                  <a:lnTo>
                    <a:pt x="60" y="430"/>
                  </a:lnTo>
                  <a:lnTo>
                    <a:pt x="89" y="445"/>
                  </a:lnTo>
                  <a:lnTo>
                    <a:pt x="75" y="399"/>
                  </a:lnTo>
                  <a:lnTo>
                    <a:pt x="89" y="399"/>
                  </a:lnTo>
                  <a:lnTo>
                    <a:pt x="75" y="384"/>
                  </a:lnTo>
                  <a:lnTo>
                    <a:pt x="104" y="384"/>
                  </a:lnTo>
                  <a:lnTo>
                    <a:pt x="75" y="353"/>
                  </a:lnTo>
                  <a:lnTo>
                    <a:pt x="89" y="307"/>
                  </a:lnTo>
                  <a:lnTo>
                    <a:pt x="75" y="276"/>
                  </a:lnTo>
                  <a:lnTo>
                    <a:pt x="45" y="276"/>
                  </a:lnTo>
                  <a:lnTo>
                    <a:pt x="15" y="261"/>
                  </a:lnTo>
                  <a:lnTo>
                    <a:pt x="15" y="246"/>
                  </a:lnTo>
                  <a:lnTo>
                    <a:pt x="0" y="246"/>
                  </a:lnTo>
                  <a:lnTo>
                    <a:pt x="60" y="230"/>
                  </a:lnTo>
                  <a:lnTo>
                    <a:pt x="60" y="215"/>
                  </a:lnTo>
                  <a:lnTo>
                    <a:pt x="15" y="215"/>
                  </a:lnTo>
                  <a:lnTo>
                    <a:pt x="0" y="184"/>
                  </a:lnTo>
                  <a:lnTo>
                    <a:pt x="60" y="169"/>
                  </a:lnTo>
                  <a:lnTo>
                    <a:pt x="134" y="107"/>
                  </a:lnTo>
                  <a:lnTo>
                    <a:pt x="164" y="123"/>
                  </a:lnTo>
                  <a:lnTo>
                    <a:pt x="239" y="0"/>
                  </a:lnTo>
                  <a:lnTo>
                    <a:pt x="373" y="0"/>
                  </a:lnTo>
                  <a:lnTo>
                    <a:pt x="612" y="15"/>
                  </a:lnTo>
                  <a:lnTo>
                    <a:pt x="612" y="46"/>
                  </a:lnTo>
                  <a:lnTo>
                    <a:pt x="477" y="77"/>
                  </a:lnTo>
                  <a:lnTo>
                    <a:pt x="567" y="107"/>
                  </a:lnTo>
                  <a:lnTo>
                    <a:pt x="507" y="123"/>
                  </a:lnTo>
                  <a:lnTo>
                    <a:pt x="537" y="153"/>
                  </a:lnTo>
                  <a:lnTo>
                    <a:pt x="641" y="92"/>
                  </a:lnTo>
                  <a:lnTo>
                    <a:pt x="701" y="138"/>
                  </a:lnTo>
                  <a:lnTo>
                    <a:pt x="671" y="169"/>
                  </a:lnTo>
                  <a:lnTo>
                    <a:pt x="641" y="138"/>
                  </a:lnTo>
                  <a:lnTo>
                    <a:pt x="626" y="169"/>
                  </a:lnTo>
                  <a:lnTo>
                    <a:pt x="641" y="184"/>
                  </a:lnTo>
                  <a:lnTo>
                    <a:pt x="552" y="215"/>
                  </a:lnTo>
                  <a:lnTo>
                    <a:pt x="537" y="246"/>
                  </a:lnTo>
                  <a:lnTo>
                    <a:pt x="582" y="246"/>
                  </a:lnTo>
                  <a:lnTo>
                    <a:pt x="597" y="307"/>
                  </a:lnTo>
                  <a:lnTo>
                    <a:pt x="537" y="292"/>
                  </a:lnTo>
                  <a:lnTo>
                    <a:pt x="522" y="368"/>
                  </a:lnTo>
                  <a:lnTo>
                    <a:pt x="582" y="338"/>
                  </a:lnTo>
                  <a:lnTo>
                    <a:pt x="552" y="430"/>
                  </a:lnTo>
                  <a:lnTo>
                    <a:pt x="447" y="445"/>
                  </a:lnTo>
                  <a:lnTo>
                    <a:pt x="447" y="476"/>
                  </a:lnTo>
                  <a:lnTo>
                    <a:pt x="477" y="476"/>
                  </a:lnTo>
                  <a:lnTo>
                    <a:pt x="552" y="506"/>
                  </a:lnTo>
                  <a:lnTo>
                    <a:pt x="537" y="552"/>
                  </a:lnTo>
                  <a:lnTo>
                    <a:pt x="403" y="506"/>
                  </a:lnTo>
                  <a:lnTo>
                    <a:pt x="388" y="552"/>
                  </a:lnTo>
                  <a:lnTo>
                    <a:pt x="477" y="568"/>
                  </a:lnTo>
                  <a:lnTo>
                    <a:pt x="343" y="614"/>
                  </a:lnTo>
                  <a:lnTo>
                    <a:pt x="298" y="599"/>
                  </a:lnTo>
                  <a:lnTo>
                    <a:pt x="239" y="660"/>
                  </a:lnTo>
                  <a:lnTo>
                    <a:pt x="194" y="721"/>
                  </a:lnTo>
                  <a:lnTo>
                    <a:pt x="179" y="798"/>
                  </a:lnTo>
                  <a:lnTo>
                    <a:pt x="164" y="798"/>
                  </a:lnTo>
                  <a:lnTo>
                    <a:pt x="149" y="798"/>
                  </a:lnTo>
                  <a:lnTo>
                    <a:pt x="119" y="767"/>
                  </a:lnTo>
                  <a:lnTo>
                    <a:pt x="89" y="767"/>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08" name="Freeform 109">
              <a:extLst>
                <a:ext uri="{FF2B5EF4-FFF2-40B4-BE49-F238E27FC236}">
                  <a16:creationId xmlns:a16="http://schemas.microsoft.com/office/drawing/2014/main" id="{EA6E4C77-81F0-01C5-EAF5-1796751ACEB4}"/>
                </a:ext>
              </a:extLst>
            </p:cNvPr>
            <p:cNvSpPr>
              <a:spLocks/>
            </p:cNvSpPr>
            <p:nvPr/>
          </p:nvSpPr>
          <p:spPr bwMode="auto">
            <a:xfrm>
              <a:off x="1956796" y="1858240"/>
              <a:ext cx="16253" cy="30741"/>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3"/>
                <a:gd name="T26" fmla="*/ 30 w 3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3">
                  <a:moveTo>
                    <a:pt x="15" y="62"/>
                  </a:moveTo>
                  <a:lnTo>
                    <a:pt x="0" y="31"/>
                  </a:lnTo>
                  <a:lnTo>
                    <a:pt x="0" y="16"/>
                  </a:lnTo>
                  <a:lnTo>
                    <a:pt x="29" y="0"/>
                  </a:lnTo>
                  <a:lnTo>
                    <a:pt x="29" y="16"/>
                  </a:lnTo>
                  <a:lnTo>
                    <a:pt x="29" y="31"/>
                  </a:lnTo>
                  <a:lnTo>
                    <a:pt x="29" y="62"/>
                  </a:lnTo>
                  <a:lnTo>
                    <a:pt x="15" y="62"/>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09" name="Freeform 110">
              <a:extLst>
                <a:ext uri="{FF2B5EF4-FFF2-40B4-BE49-F238E27FC236}">
                  <a16:creationId xmlns:a16="http://schemas.microsoft.com/office/drawing/2014/main" id="{E7014F5C-4299-A437-7DC2-53CAFAFDF689}"/>
                </a:ext>
              </a:extLst>
            </p:cNvPr>
            <p:cNvSpPr>
              <a:spLocks/>
            </p:cNvSpPr>
            <p:nvPr/>
          </p:nvSpPr>
          <p:spPr bwMode="auto">
            <a:xfrm>
              <a:off x="1956796" y="1850221"/>
              <a:ext cx="16253" cy="9356"/>
            </a:xfrm>
            <a:custGeom>
              <a:avLst/>
              <a:gdLst>
                <a:gd name="T0" fmla="*/ 0 w 30"/>
                <a:gd name="T1" fmla="*/ 0 h 17"/>
                <a:gd name="T2" fmla="*/ 0 w 30"/>
                <a:gd name="T3" fmla="*/ 0 h 17"/>
                <a:gd name="T4" fmla="*/ 0 w 30"/>
                <a:gd name="T5" fmla="*/ 0 h 17"/>
                <a:gd name="T6" fmla="*/ 0 w 30"/>
                <a:gd name="T7" fmla="*/ 0 h 17"/>
                <a:gd name="T8" fmla="*/ 0 60000 65536"/>
                <a:gd name="T9" fmla="*/ 0 60000 65536"/>
                <a:gd name="T10" fmla="*/ 0 60000 65536"/>
                <a:gd name="T11" fmla="*/ 0 60000 65536"/>
                <a:gd name="T12" fmla="*/ 0 w 30"/>
                <a:gd name="T13" fmla="*/ 0 h 17"/>
                <a:gd name="T14" fmla="*/ 30 w 30"/>
                <a:gd name="T15" fmla="*/ 17 h 17"/>
              </a:gdLst>
              <a:ahLst/>
              <a:cxnLst>
                <a:cxn ang="T8">
                  <a:pos x="T0" y="T1"/>
                </a:cxn>
                <a:cxn ang="T9">
                  <a:pos x="T2" y="T3"/>
                </a:cxn>
                <a:cxn ang="T10">
                  <a:pos x="T4" y="T5"/>
                </a:cxn>
                <a:cxn ang="T11">
                  <a:pos x="T6" y="T7"/>
                </a:cxn>
              </a:cxnLst>
              <a:rect l="T12" t="T13" r="T14" b="T15"/>
              <a:pathLst>
                <a:path w="30" h="17">
                  <a:moveTo>
                    <a:pt x="0" y="16"/>
                  </a:moveTo>
                  <a:lnTo>
                    <a:pt x="29" y="0"/>
                  </a:lnTo>
                  <a:lnTo>
                    <a:pt x="29" y="16"/>
                  </a:lnTo>
                  <a:lnTo>
                    <a:pt x="0" y="16"/>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10" name="Freeform 111">
              <a:extLst>
                <a:ext uri="{FF2B5EF4-FFF2-40B4-BE49-F238E27FC236}">
                  <a16:creationId xmlns:a16="http://schemas.microsoft.com/office/drawing/2014/main" id="{9AE58A4E-9CB2-C16B-35B5-B98E3D51FB1C}"/>
                </a:ext>
              </a:extLst>
            </p:cNvPr>
            <p:cNvSpPr>
              <a:spLocks/>
            </p:cNvSpPr>
            <p:nvPr/>
          </p:nvSpPr>
          <p:spPr bwMode="auto">
            <a:xfrm>
              <a:off x="1990657" y="1866259"/>
              <a:ext cx="1354" cy="16039"/>
            </a:xfrm>
            <a:custGeom>
              <a:avLst/>
              <a:gdLst>
                <a:gd name="T0" fmla="*/ 0 w 1"/>
                <a:gd name="T1" fmla="*/ 0 h 31"/>
                <a:gd name="T2" fmla="*/ 0 w 1"/>
                <a:gd name="T3" fmla="*/ 0 h 31"/>
                <a:gd name="T4" fmla="*/ 0 w 1"/>
                <a:gd name="T5" fmla="*/ 0 h 31"/>
                <a:gd name="T6" fmla="*/ 0 w 1"/>
                <a:gd name="T7" fmla="*/ 0 h 31"/>
                <a:gd name="T8" fmla="*/ 0 60000 65536"/>
                <a:gd name="T9" fmla="*/ 0 60000 65536"/>
                <a:gd name="T10" fmla="*/ 0 60000 65536"/>
                <a:gd name="T11" fmla="*/ 0 60000 65536"/>
                <a:gd name="T12" fmla="*/ 0 w 1"/>
                <a:gd name="T13" fmla="*/ 0 h 31"/>
                <a:gd name="T14" fmla="*/ 1 w 1"/>
                <a:gd name="T15" fmla="*/ 31 h 31"/>
              </a:gdLst>
              <a:ahLst/>
              <a:cxnLst>
                <a:cxn ang="T8">
                  <a:pos x="T0" y="T1"/>
                </a:cxn>
                <a:cxn ang="T9">
                  <a:pos x="T2" y="T3"/>
                </a:cxn>
                <a:cxn ang="T10">
                  <a:pos x="T4" y="T5"/>
                </a:cxn>
                <a:cxn ang="T11">
                  <a:pos x="T6" y="T7"/>
                </a:cxn>
              </a:cxnLst>
              <a:rect l="T12" t="T13" r="T14" b="T15"/>
              <a:pathLst>
                <a:path w="1" h="31">
                  <a:moveTo>
                    <a:pt x="0" y="0"/>
                  </a:moveTo>
                  <a:lnTo>
                    <a:pt x="0" y="15"/>
                  </a:lnTo>
                  <a:lnTo>
                    <a:pt x="0" y="30"/>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11" name="Freeform 112">
              <a:extLst>
                <a:ext uri="{FF2B5EF4-FFF2-40B4-BE49-F238E27FC236}">
                  <a16:creationId xmlns:a16="http://schemas.microsoft.com/office/drawing/2014/main" id="{1B608A1B-7A3A-E1E9-A7BE-2DB59205493B}"/>
                </a:ext>
              </a:extLst>
            </p:cNvPr>
            <p:cNvSpPr>
              <a:spLocks/>
            </p:cNvSpPr>
            <p:nvPr/>
          </p:nvSpPr>
          <p:spPr bwMode="auto">
            <a:xfrm>
              <a:off x="1973050" y="1874279"/>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12" name="Freeform 113">
              <a:extLst>
                <a:ext uri="{FF2B5EF4-FFF2-40B4-BE49-F238E27FC236}">
                  <a16:creationId xmlns:a16="http://schemas.microsoft.com/office/drawing/2014/main" id="{E5BAE1C4-4177-1A76-C1B5-1B54B766B2CC}"/>
                </a:ext>
              </a:extLst>
            </p:cNvPr>
            <p:cNvSpPr>
              <a:spLocks/>
            </p:cNvSpPr>
            <p:nvPr/>
          </p:nvSpPr>
          <p:spPr bwMode="auto">
            <a:xfrm>
              <a:off x="1920226" y="1648401"/>
              <a:ext cx="200458" cy="195136"/>
            </a:xfrm>
            <a:custGeom>
              <a:avLst/>
              <a:gdLst>
                <a:gd name="T0" fmla="*/ 0 w 344"/>
                <a:gd name="T1" fmla="*/ 0 h 385"/>
                <a:gd name="T2" fmla="*/ 0 w 344"/>
                <a:gd name="T3" fmla="*/ 0 h 385"/>
                <a:gd name="T4" fmla="*/ 0 w 344"/>
                <a:gd name="T5" fmla="*/ 0 h 385"/>
                <a:gd name="T6" fmla="*/ 0 w 344"/>
                <a:gd name="T7" fmla="*/ 0 h 385"/>
                <a:gd name="T8" fmla="*/ 0 w 344"/>
                <a:gd name="T9" fmla="*/ 0 h 385"/>
                <a:gd name="T10" fmla="*/ 0 w 344"/>
                <a:gd name="T11" fmla="*/ 0 h 385"/>
                <a:gd name="T12" fmla="*/ 0 w 344"/>
                <a:gd name="T13" fmla="*/ 0 h 385"/>
                <a:gd name="T14" fmla="*/ 0 w 344"/>
                <a:gd name="T15" fmla="*/ 0 h 385"/>
                <a:gd name="T16" fmla="*/ 0 w 344"/>
                <a:gd name="T17" fmla="*/ 0 h 385"/>
                <a:gd name="T18" fmla="*/ 0 w 344"/>
                <a:gd name="T19" fmla="*/ 0 h 385"/>
                <a:gd name="T20" fmla="*/ 0 w 344"/>
                <a:gd name="T21" fmla="*/ 0 h 385"/>
                <a:gd name="T22" fmla="*/ 0 w 344"/>
                <a:gd name="T23" fmla="*/ 0 h 385"/>
                <a:gd name="T24" fmla="*/ 0 w 344"/>
                <a:gd name="T25" fmla="*/ 0 h 385"/>
                <a:gd name="T26" fmla="*/ 0 w 344"/>
                <a:gd name="T27" fmla="*/ 0 h 385"/>
                <a:gd name="T28" fmla="*/ 0 w 344"/>
                <a:gd name="T29" fmla="*/ 0 h 385"/>
                <a:gd name="T30" fmla="*/ 0 w 344"/>
                <a:gd name="T31" fmla="*/ 0 h 385"/>
                <a:gd name="T32" fmla="*/ 0 w 344"/>
                <a:gd name="T33" fmla="*/ 0 h 385"/>
                <a:gd name="T34" fmla="*/ 0 w 344"/>
                <a:gd name="T35" fmla="*/ 0 h 385"/>
                <a:gd name="T36" fmla="*/ 0 w 344"/>
                <a:gd name="T37" fmla="*/ 0 h 385"/>
                <a:gd name="T38" fmla="*/ 0 w 344"/>
                <a:gd name="T39" fmla="*/ 0 h 385"/>
                <a:gd name="T40" fmla="*/ 0 w 344"/>
                <a:gd name="T41" fmla="*/ 0 h 385"/>
                <a:gd name="T42" fmla="*/ 0 w 344"/>
                <a:gd name="T43" fmla="*/ 0 h 385"/>
                <a:gd name="T44" fmla="*/ 0 w 344"/>
                <a:gd name="T45" fmla="*/ 0 h 385"/>
                <a:gd name="T46" fmla="*/ 0 w 344"/>
                <a:gd name="T47" fmla="*/ 0 h 385"/>
                <a:gd name="T48" fmla="*/ 0 w 344"/>
                <a:gd name="T49" fmla="*/ 0 h 385"/>
                <a:gd name="T50" fmla="*/ 0 w 344"/>
                <a:gd name="T51" fmla="*/ 0 h 385"/>
                <a:gd name="T52" fmla="*/ 0 w 344"/>
                <a:gd name="T53" fmla="*/ 0 h 385"/>
                <a:gd name="T54" fmla="*/ 0 w 344"/>
                <a:gd name="T55" fmla="*/ 0 h 385"/>
                <a:gd name="T56" fmla="*/ 0 w 344"/>
                <a:gd name="T57" fmla="*/ 0 h 385"/>
                <a:gd name="T58" fmla="*/ 0 w 344"/>
                <a:gd name="T59" fmla="*/ 0 h 385"/>
                <a:gd name="T60" fmla="*/ 0 w 344"/>
                <a:gd name="T61" fmla="*/ 0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4"/>
                <a:gd name="T94" fmla="*/ 0 h 385"/>
                <a:gd name="T95" fmla="*/ 344 w 344"/>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4" h="385">
                  <a:moveTo>
                    <a:pt x="104" y="353"/>
                  </a:moveTo>
                  <a:lnTo>
                    <a:pt x="89" y="353"/>
                  </a:lnTo>
                  <a:lnTo>
                    <a:pt x="60" y="384"/>
                  </a:lnTo>
                  <a:lnTo>
                    <a:pt x="45" y="384"/>
                  </a:lnTo>
                  <a:lnTo>
                    <a:pt x="15" y="369"/>
                  </a:lnTo>
                  <a:lnTo>
                    <a:pt x="0" y="276"/>
                  </a:lnTo>
                  <a:lnTo>
                    <a:pt x="30" y="261"/>
                  </a:lnTo>
                  <a:lnTo>
                    <a:pt x="45" y="230"/>
                  </a:lnTo>
                  <a:lnTo>
                    <a:pt x="75" y="215"/>
                  </a:lnTo>
                  <a:lnTo>
                    <a:pt x="164" y="77"/>
                  </a:lnTo>
                  <a:lnTo>
                    <a:pt x="164" y="61"/>
                  </a:lnTo>
                  <a:lnTo>
                    <a:pt x="179" y="46"/>
                  </a:lnTo>
                  <a:lnTo>
                    <a:pt x="239" y="31"/>
                  </a:lnTo>
                  <a:lnTo>
                    <a:pt x="254" y="15"/>
                  </a:lnTo>
                  <a:lnTo>
                    <a:pt x="298" y="15"/>
                  </a:lnTo>
                  <a:lnTo>
                    <a:pt x="328" y="0"/>
                  </a:lnTo>
                  <a:lnTo>
                    <a:pt x="343" y="31"/>
                  </a:lnTo>
                  <a:lnTo>
                    <a:pt x="343" y="46"/>
                  </a:lnTo>
                  <a:lnTo>
                    <a:pt x="343" y="61"/>
                  </a:lnTo>
                  <a:lnTo>
                    <a:pt x="313" y="31"/>
                  </a:lnTo>
                  <a:lnTo>
                    <a:pt x="298" y="46"/>
                  </a:lnTo>
                  <a:lnTo>
                    <a:pt x="283" y="77"/>
                  </a:lnTo>
                  <a:lnTo>
                    <a:pt x="268" y="77"/>
                  </a:lnTo>
                  <a:lnTo>
                    <a:pt x="224" y="61"/>
                  </a:lnTo>
                  <a:lnTo>
                    <a:pt x="224" y="77"/>
                  </a:lnTo>
                  <a:lnTo>
                    <a:pt x="209" y="92"/>
                  </a:lnTo>
                  <a:lnTo>
                    <a:pt x="194" y="92"/>
                  </a:lnTo>
                  <a:lnTo>
                    <a:pt x="149" y="169"/>
                  </a:lnTo>
                  <a:lnTo>
                    <a:pt x="104" y="246"/>
                  </a:lnTo>
                  <a:lnTo>
                    <a:pt x="119" y="307"/>
                  </a:lnTo>
                  <a:lnTo>
                    <a:pt x="104" y="353"/>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13" name="Freeform 114">
              <a:extLst>
                <a:ext uri="{FF2B5EF4-FFF2-40B4-BE49-F238E27FC236}">
                  <a16:creationId xmlns:a16="http://schemas.microsoft.com/office/drawing/2014/main" id="{44C10961-82E6-E092-3495-D7F5DC885B7A}"/>
                </a:ext>
              </a:extLst>
            </p:cNvPr>
            <p:cNvSpPr>
              <a:spLocks/>
            </p:cNvSpPr>
            <p:nvPr/>
          </p:nvSpPr>
          <p:spPr bwMode="auto">
            <a:xfrm>
              <a:off x="1937834" y="1509400"/>
              <a:ext cx="69077" cy="70837"/>
            </a:xfrm>
            <a:custGeom>
              <a:avLst/>
              <a:gdLst>
                <a:gd name="T0" fmla="*/ 0 w 120"/>
                <a:gd name="T1" fmla="*/ 0 h 140"/>
                <a:gd name="T2" fmla="*/ 0 w 120"/>
                <a:gd name="T3" fmla="*/ 0 h 140"/>
                <a:gd name="T4" fmla="*/ 0 w 120"/>
                <a:gd name="T5" fmla="*/ 0 h 140"/>
                <a:gd name="T6" fmla="*/ 0 w 120"/>
                <a:gd name="T7" fmla="*/ 0 h 140"/>
                <a:gd name="T8" fmla="*/ 0 w 120"/>
                <a:gd name="T9" fmla="*/ 0 h 140"/>
                <a:gd name="T10" fmla="*/ 0 w 120"/>
                <a:gd name="T11" fmla="*/ 0 h 140"/>
                <a:gd name="T12" fmla="*/ 0 w 120"/>
                <a:gd name="T13" fmla="*/ 0 h 140"/>
                <a:gd name="T14" fmla="*/ 0 w 120"/>
                <a:gd name="T15" fmla="*/ 0 h 140"/>
                <a:gd name="T16" fmla="*/ 0 w 120"/>
                <a:gd name="T17" fmla="*/ 0 h 140"/>
                <a:gd name="T18" fmla="*/ 0 w 120"/>
                <a:gd name="T19" fmla="*/ 0 h 140"/>
                <a:gd name="T20" fmla="*/ 0 w 120"/>
                <a:gd name="T21" fmla="*/ 0 h 140"/>
                <a:gd name="T22" fmla="*/ 0 w 120"/>
                <a:gd name="T23" fmla="*/ 0 h 140"/>
                <a:gd name="T24" fmla="*/ 0 w 12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140"/>
                <a:gd name="T41" fmla="*/ 120 w 12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140">
                  <a:moveTo>
                    <a:pt x="74" y="0"/>
                  </a:moveTo>
                  <a:lnTo>
                    <a:pt x="119" y="46"/>
                  </a:lnTo>
                  <a:lnTo>
                    <a:pt x="89" y="77"/>
                  </a:lnTo>
                  <a:lnTo>
                    <a:pt x="74" y="139"/>
                  </a:lnTo>
                  <a:lnTo>
                    <a:pt x="45" y="124"/>
                  </a:lnTo>
                  <a:lnTo>
                    <a:pt x="60" y="77"/>
                  </a:lnTo>
                  <a:lnTo>
                    <a:pt x="60" y="62"/>
                  </a:lnTo>
                  <a:lnTo>
                    <a:pt x="45" y="77"/>
                  </a:lnTo>
                  <a:lnTo>
                    <a:pt x="15" y="77"/>
                  </a:lnTo>
                  <a:lnTo>
                    <a:pt x="0" y="62"/>
                  </a:lnTo>
                  <a:lnTo>
                    <a:pt x="15" y="46"/>
                  </a:lnTo>
                  <a:lnTo>
                    <a:pt x="60" y="31"/>
                  </a:lnTo>
                  <a:lnTo>
                    <a:pt x="74"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14" name="Freeform 115">
              <a:extLst>
                <a:ext uri="{FF2B5EF4-FFF2-40B4-BE49-F238E27FC236}">
                  <a16:creationId xmlns:a16="http://schemas.microsoft.com/office/drawing/2014/main" id="{A5745405-C0E0-7AB6-4E94-71CFCD35894C}"/>
                </a:ext>
              </a:extLst>
            </p:cNvPr>
            <p:cNvSpPr>
              <a:spLocks/>
            </p:cNvSpPr>
            <p:nvPr/>
          </p:nvSpPr>
          <p:spPr bwMode="auto">
            <a:xfrm>
              <a:off x="1990657" y="1493362"/>
              <a:ext cx="60950" cy="32077"/>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60000 65536"/>
                <a:gd name="T15" fmla="*/ 0 60000 65536"/>
                <a:gd name="T16" fmla="*/ 0 60000 65536"/>
                <a:gd name="T17" fmla="*/ 0 60000 65536"/>
                <a:gd name="T18" fmla="*/ 0 60000 65536"/>
                <a:gd name="T19" fmla="*/ 0 60000 65536"/>
                <a:gd name="T20" fmla="*/ 0 60000 65536"/>
                <a:gd name="T21" fmla="*/ 0 w 104"/>
                <a:gd name="T22" fmla="*/ 0 h 62"/>
                <a:gd name="T23" fmla="*/ 104 w 104"/>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62">
                  <a:moveTo>
                    <a:pt x="15" y="15"/>
                  </a:moveTo>
                  <a:lnTo>
                    <a:pt x="0" y="31"/>
                  </a:lnTo>
                  <a:lnTo>
                    <a:pt x="29" y="61"/>
                  </a:lnTo>
                  <a:lnTo>
                    <a:pt x="88" y="61"/>
                  </a:lnTo>
                  <a:lnTo>
                    <a:pt x="103" y="15"/>
                  </a:lnTo>
                  <a:lnTo>
                    <a:pt x="74" y="0"/>
                  </a:lnTo>
                  <a:lnTo>
                    <a:pt x="15" y="15"/>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15" name="Freeform 116">
              <a:extLst>
                <a:ext uri="{FF2B5EF4-FFF2-40B4-BE49-F238E27FC236}">
                  <a16:creationId xmlns:a16="http://schemas.microsoft.com/office/drawing/2014/main" id="{DB2120A7-0E3F-74CA-4B19-3CB59DF24140}"/>
                </a:ext>
              </a:extLst>
            </p:cNvPr>
            <p:cNvSpPr>
              <a:spLocks/>
            </p:cNvSpPr>
            <p:nvPr/>
          </p:nvSpPr>
          <p:spPr bwMode="auto">
            <a:xfrm>
              <a:off x="2024519" y="1530785"/>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16" name="Freeform 117">
              <a:extLst>
                <a:ext uri="{FF2B5EF4-FFF2-40B4-BE49-F238E27FC236}">
                  <a16:creationId xmlns:a16="http://schemas.microsoft.com/office/drawing/2014/main" id="{A9D565B7-9205-B4C8-FD45-42A5CC9E3B64}"/>
                </a:ext>
              </a:extLst>
            </p:cNvPr>
            <p:cNvSpPr>
              <a:spLocks/>
            </p:cNvSpPr>
            <p:nvPr/>
          </p:nvSpPr>
          <p:spPr bwMode="auto">
            <a:xfrm>
              <a:off x="1791554" y="2100156"/>
              <a:ext cx="215357" cy="177761"/>
            </a:xfrm>
            <a:custGeom>
              <a:avLst/>
              <a:gdLst>
                <a:gd name="T0" fmla="*/ 0 w 374"/>
                <a:gd name="T1" fmla="*/ 0 h 355"/>
                <a:gd name="T2" fmla="*/ 0 w 374"/>
                <a:gd name="T3" fmla="*/ 0 h 355"/>
                <a:gd name="T4" fmla="*/ 0 w 374"/>
                <a:gd name="T5" fmla="*/ 0 h 355"/>
                <a:gd name="T6" fmla="*/ 0 w 374"/>
                <a:gd name="T7" fmla="*/ 0 h 355"/>
                <a:gd name="T8" fmla="*/ 0 w 374"/>
                <a:gd name="T9" fmla="*/ 0 h 355"/>
                <a:gd name="T10" fmla="*/ 0 w 374"/>
                <a:gd name="T11" fmla="*/ 0 h 355"/>
                <a:gd name="T12" fmla="*/ 0 w 374"/>
                <a:gd name="T13" fmla="*/ 0 h 355"/>
                <a:gd name="T14" fmla="*/ 0 w 374"/>
                <a:gd name="T15" fmla="*/ 0 h 355"/>
                <a:gd name="T16" fmla="*/ 0 w 374"/>
                <a:gd name="T17" fmla="*/ 0 h 355"/>
                <a:gd name="T18" fmla="*/ 0 w 374"/>
                <a:gd name="T19" fmla="*/ 0 h 355"/>
                <a:gd name="T20" fmla="*/ 0 w 374"/>
                <a:gd name="T21" fmla="*/ 0 h 355"/>
                <a:gd name="T22" fmla="*/ 0 w 374"/>
                <a:gd name="T23" fmla="*/ 0 h 355"/>
                <a:gd name="T24" fmla="*/ 0 w 374"/>
                <a:gd name="T25" fmla="*/ 0 h 355"/>
                <a:gd name="T26" fmla="*/ 0 w 374"/>
                <a:gd name="T27" fmla="*/ 0 h 355"/>
                <a:gd name="T28" fmla="*/ 0 w 374"/>
                <a:gd name="T29" fmla="*/ 0 h 355"/>
                <a:gd name="T30" fmla="*/ 0 w 374"/>
                <a:gd name="T31" fmla="*/ 0 h 355"/>
                <a:gd name="T32" fmla="*/ 0 w 374"/>
                <a:gd name="T33" fmla="*/ 0 h 355"/>
                <a:gd name="T34" fmla="*/ 0 w 374"/>
                <a:gd name="T35" fmla="*/ 0 h 355"/>
                <a:gd name="T36" fmla="*/ 0 w 374"/>
                <a:gd name="T37" fmla="*/ 0 h 355"/>
                <a:gd name="T38" fmla="*/ 0 w 374"/>
                <a:gd name="T39" fmla="*/ 0 h 355"/>
                <a:gd name="T40" fmla="*/ 0 w 374"/>
                <a:gd name="T41" fmla="*/ 0 h 355"/>
                <a:gd name="T42" fmla="*/ 0 w 374"/>
                <a:gd name="T43" fmla="*/ 0 h 355"/>
                <a:gd name="T44" fmla="*/ 0 w 374"/>
                <a:gd name="T45" fmla="*/ 0 h 355"/>
                <a:gd name="T46" fmla="*/ 0 w 374"/>
                <a:gd name="T47" fmla="*/ 0 h 355"/>
                <a:gd name="T48" fmla="*/ 0 w 374"/>
                <a:gd name="T49" fmla="*/ 0 h 355"/>
                <a:gd name="T50" fmla="*/ 0 w 374"/>
                <a:gd name="T51" fmla="*/ 0 h 355"/>
                <a:gd name="T52" fmla="*/ 0 w 374"/>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4"/>
                <a:gd name="T82" fmla="*/ 0 h 355"/>
                <a:gd name="T83" fmla="*/ 374 w 374"/>
                <a:gd name="T84" fmla="*/ 355 h 3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4" h="355">
                  <a:moveTo>
                    <a:pt x="119" y="31"/>
                  </a:moveTo>
                  <a:lnTo>
                    <a:pt x="119" y="62"/>
                  </a:lnTo>
                  <a:lnTo>
                    <a:pt x="134" y="92"/>
                  </a:lnTo>
                  <a:lnTo>
                    <a:pt x="90" y="92"/>
                  </a:lnTo>
                  <a:lnTo>
                    <a:pt x="90" y="123"/>
                  </a:lnTo>
                  <a:lnTo>
                    <a:pt x="0" y="169"/>
                  </a:lnTo>
                  <a:lnTo>
                    <a:pt x="0" y="185"/>
                  </a:lnTo>
                  <a:lnTo>
                    <a:pt x="60" y="231"/>
                  </a:lnTo>
                  <a:lnTo>
                    <a:pt x="194" y="339"/>
                  </a:lnTo>
                  <a:lnTo>
                    <a:pt x="194" y="354"/>
                  </a:lnTo>
                  <a:lnTo>
                    <a:pt x="224" y="354"/>
                  </a:lnTo>
                  <a:lnTo>
                    <a:pt x="254" y="339"/>
                  </a:lnTo>
                  <a:lnTo>
                    <a:pt x="269" y="323"/>
                  </a:lnTo>
                  <a:lnTo>
                    <a:pt x="373" y="277"/>
                  </a:lnTo>
                  <a:lnTo>
                    <a:pt x="328" y="246"/>
                  </a:lnTo>
                  <a:lnTo>
                    <a:pt x="313" y="215"/>
                  </a:lnTo>
                  <a:lnTo>
                    <a:pt x="313" y="185"/>
                  </a:lnTo>
                  <a:lnTo>
                    <a:pt x="313" y="169"/>
                  </a:lnTo>
                  <a:lnTo>
                    <a:pt x="313" y="123"/>
                  </a:lnTo>
                  <a:lnTo>
                    <a:pt x="313" y="92"/>
                  </a:lnTo>
                  <a:lnTo>
                    <a:pt x="283" y="77"/>
                  </a:lnTo>
                  <a:lnTo>
                    <a:pt x="283" y="46"/>
                  </a:lnTo>
                  <a:lnTo>
                    <a:pt x="298" y="31"/>
                  </a:lnTo>
                  <a:lnTo>
                    <a:pt x="298" y="0"/>
                  </a:lnTo>
                  <a:lnTo>
                    <a:pt x="239" y="15"/>
                  </a:lnTo>
                  <a:lnTo>
                    <a:pt x="239" y="0"/>
                  </a:lnTo>
                  <a:lnTo>
                    <a:pt x="119" y="3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17" name="Freeform 118">
              <a:extLst>
                <a:ext uri="{FF2B5EF4-FFF2-40B4-BE49-F238E27FC236}">
                  <a16:creationId xmlns:a16="http://schemas.microsoft.com/office/drawing/2014/main" id="{BDAD0EDF-FBEB-D2B6-78D9-802E8376EF82}"/>
                </a:ext>
              </a:extLst>
            </p:cNvPr>
            <p:cNvSpPr>
              <a:spLocks/>
            </p:cNvSpPr>
            <p:nvPr/>
          </p:nvSpPr>
          <p:spPr bwMode="auto">
            <a:xfrm>
              <a:off x="1703515" y="2191041"/>
              <a:ext cx="88039" cy="62818"/>
            </a:xfrm>
            <a:custGeom>
              <a:avLst/>
              <a:gdLst>
                <a:gd name="T0" fmla="*/ 0 w 150"/>
                <a:gd name="T1" fmla="*/ 0 h 124"/>
                <a:gd name="T2" fmla="*/ 0 w 150"/>
                <a:gd name="T3" fmla="*/ 0 h 124"/>
                <a:gd name="T4" fmla="*/ 0 w 150"/>
                <a:gd name="T5" fmla="*/ 0 h 124"/>
                <a:gd name="T6" fmla="*/ 0 w 150"/>
                <a:gd name="T7" fmla="*/ 0 h 124"/>
                <a:gd name="T8" fmla="*/ 0 w 150"/>
                <a:gd name="T9" fmla="*/ 0 h 124"/>
                <a:gd name="T10" fmla="*/ 0 w 150"/>
                <a:gd name="T11" fmla="*/ 0 h 124"/>
                <a:gd name="T12" fmla="*/ 0 w 150"/>
                <a:gd name="T13" fmla="*/ 0 h 124"/>
                <a:gd name="T14" fmla="*/ 0 w 150"/>
                <a:gd name="T15" fmla="*/ 0 h 124"/>
                <a:gd name="T16" fmla="*/ 0 w 150"/>
                <a:gd name="T17" fmla="*/ 0 h 124"/>
                <a:gd name="T18" fmla="*/ 0 w 15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24"/>
                <a:gd name="T32" fmla="*/ 150 w 15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24">
                  <a:moveTo>
                    <a:pt x="0" y="123"/>
                  </a:moveTo>
                  <a:lnTo>
                    <a:pt x="60" y="123"/>
                  </a:lnTo>
                  <a:lnTo>
                    <a:pt x="60" y="92"/>
                  </a:lnTo>
                  <a:lnTo>
                    <a:pt x="75" y="92"/>
                  </a:lnTo>
                  <a:lnTo>
                    <a:pt x="75" y="46"/>
                  </a:lnTo>
                  <a:lnTo>
                    <a:pt x="149" y="46"/>
                  </a:lnTo>
                  <a:lnTo>
                    <a:pt x="149" y="0"/>
                  </a:lnTo>
                  <a:lnTo>
                    <a:pt x="75" y="0"/>
                  </a:lnTo>
                  <a:lnTo>
                    <a:pt x="45" y="31"/>
                  </a:lnTo>
                  <a:lnTo>
                    <a:pt x="0" y="123"/>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18" name="Freeform 119">
              <a:extLst>
                <a:ext uri="{FF2B5EF4-FFF2-40B4-BE49-F238E27FC236}">
                  <a16:creationId xmlns:a16="http://schemas.microsoft.com/office/drawing/2014/main" id="{85FB0665-9B01-7544-1DAA-5A349613B961}"/>
                </a:ext>
              </a:extLst>
            </p:cNvPr>
            <p:cNvSpPr>
              <a:spLocks/>
            </p:cNvSpPr>
            <p:nvPr/>
          </p:nvSpPr>
          <p:spPr bwMode="auto">
            <a:xfrm>
              <a:off x="1746857" y="2106838"/>
              <a:ext cx="121900" cy="86876"/>
            </a:xfrm>
            <a:custGeom>
              <a:avLst/>
              <a:gdLst>
                <a:gd name="T0" fmla="*/ 0 w 211"/>
                <a:gd name="T1" fmla="*/ 0 h 170"/>
                <a:gd name="T2" fmla="*/ 0 w 211"/>
                <a:gd name="T3" fmla="*/ 0 h 170"/>
                <a:gd name="T4" fmla="*/ 0 w 211"/>
                <a:gd name="T5" fmla="*/ 0 h 170"/>
                <a:gd name="T6" fmla="*/ 0 w 211"/>
                <a:gd name="T7" fmla="*/ 0 h 170"/>
                <a:gd name="T8" fmla="*/ 0 w 211"/>
                <a:gd name="T9" fmla="*/ 0 h 170"/>
                <a:gd name="T10" fmla="*/ 0 w 211"/>
                <a:gd name="T11" fmla="*/ 0 h 170"/>
                <a:gd name="T12" fmla="*/ 0 w 211"/>
                <a:gd name="T13" fmla="*/ 0 h 170"/>
                <a:gd name="T14" fmla="*/ 0 w 211"/>
                <a:gd name="T15" fmla="*/ 0 h 170"/>
                <a:gd name="T16" fmla="*/ 0 w 211"/>
                <a:gd name="T17" fmla="*/ 0 h 170"/>
                <a:gd name="T18" fmla="*/ 0 w 211"/>
                <a:gd name="T19" fmla="*/ 0 h 170"/>
                <a:gd name="T20" fmla="*/ 0 w 211"/>
                <a:gd name="T21" fmla="*/ 0 h 170"/>
                <a:gd name="T22" fmla="*/ 0 w 211"/>
                <a:gd name="T23" fmla="*/ 0 h 170"/>
                <a:gd name="T24" fmla="*/ 0 w 211"/>
                <a:gd name="T25" fmla="*/ 0 h 170"/>
                <a:gd name="T26" fmla="*/ 0 w 211"/>
                <a:gd name="T27" fmla="*/ 0 h 170"/>
                <a:gd name="T28" fmla="*/ 0 w 21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1"/>
                <a:gd name="T46" fmla="*/ 0 h 170"/>
                <a:gd name="T47" fmla="*/ 211 w 211"/>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1" h="170">
                  <a:moveTo>
                    <a:pt x="0" y="169"/>
                  </a:moveTo>
                  <a:lnTo>
                    <a:pt x="75" y="169"/>
                  </a:lnTo>
                  <a:lnTo>
                    <a:pt x="75" y="154"/>
                  </a:lnTo>
                  <a:lnTo>
                    <a:pt x="165" y="108"/>
                  </a:lnTo>
                  <a:lnTo>
                    <a:pt x="165" y="77"/>
                  </a:lnTo>
                  <a:lnTo>
                    <a:pt x="210" y="77"/>
                  </a:lnTo>
                  <a:lnTo>
                    <a:pt x="195" y="46"/>
                  </a:lnTo>
                  <a:lnTo>
                    <a:pt x="195" y="15"/>
                  </a:lnTo>
                  <a:lnTo>
                    <a:pt x="165" y="0"/>
                  </a:lnTo>
                  <a:lnTo>
                    <a:pt x="135" y="15"/>
                  </a:lnTo>
                  <a:lnTo>
                    <a:pt x="135" y="0"/>
                  </a:lnTo>
                  <a:lnTo>
                    <a:pt x="105" y="31"/>
                  </a:lnTo>
                  <a:lnTo>
                    <a:pt x="90" y="46"/>
                  </a:lnTo>
                  <a:lnTo>
                    <a:pt x="45" y="123"/>
                  </a:lnTo>
                  <a:lnTo>
                    <a:pt x="0" y="169"/>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19" name="Freeform 120">
              <a:extLst>
                <a:ext uri="{FF2B5EF4-FFF2-40B4-BE49-F238E27FC236}">
                  <a16:creationId xmlns:a16="http://schemas.microsoft.com/office/drawing/2014/main" id="{496BF3AA-4A75-200B-D130-B28E0DFD76E7}"/>
                </a:ext>
              </a:extLst>
            </p:cNvPr>
            <p:cNvSpPr>
              <a:spLocks/>
            </p:cNvSpPr>
            <p:nvPr/>
          </p:nvSpPr>
          <p:spPr bwMode="auto">
            <a:xfrm>
              <a:off x="1834896" y="1937096"/>
              <a:ext cx="121900" cy="92222"/>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w 210"/>
                <a:gd name="T39" fmla="*/ 0 h 185"/>
                <a:gd name="T40" fmla="*/ 0 w 210"/>
                <a:gd name="T41" fmla="*/ 0 h 185"/>
                <a:gd name="T42" fmla="*/ 0 w 210"/>
                <a:gd name="T43" fmla="*/ 0 h 185"/>
                <a:gd name="T44" fmla="*/ 0 w 210"/>
                <a:gd name="T45" fmla="*/ 0 h 185"/>
                <a:gd name="T46" fmla="*/ 0 w 210"/>
                <a:gd name="T47" fmla="*/ 0 h 185"/>
                <a:gd name="T48" fmla="*/ 0 w 210"/>
                <a:gd name="T49" fmla="*/ 0 h 185"/>
                <a:gd name="T50" fmla="*/ 0 w 210"/>
                <a:gd name="T51" fmla="*/ 0 h 185"/>
                <a:gd name="T52" fmla="*/ 0 w 210"/>
                <a:gd name="T53" fmla="*/ 0 h 185"/>
                <a:gd name="T54" fmla="*/ 0 w 210"/>
                <a:gd name="T55" fmla="*/ 0 h 1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0"/>
                <a:gd name="T85" fmla="*/ 0 h 185"/>
                <a:gd name="T86" fmla="*/ 210 w 210"/>
                <a:gd name="T87" fmla="*/ 185 h 1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0" h="185">
                  <a:moveTo>
                    <a:pt x="60" y="169"/>
                  </a:moveTo>
                  <a:lnTo>
                    <a:pt x="90" y="184"/>
                  </a:lnTo>
                  <a:lnTo>
                    <a:pt x="90" y="169"/>
                  </a:lnTo>
                  <a:lnTo>
                    <a:pt x="134" y="184"/>
                  </a:lnTo>
                  <a:lnTo>
                    <a:pt x="134" y="169"/>
                  </a:lnTo>
                  <a:lnTo>
                    <a:pt x="149" y="169"/>
                  </a:lnTo>
                  <a:lnTo>
                    <a:pt x="194" y="169"/>
                  </a:lnTo>
                  <a:lnTo>
                    <a:pt x="209" y="153"/>
                  </a:lnTo>
                  <a:lnTo>
                    <a:pt x="194" y="123"/>
                  </a:lnTo>
                  <a:lnTo>
                    <a:pt x="194" y="107"/>
                  </a:lnTo>
                  <a:lnTo>
                    <a:pt x="179" y="107"/>
                  </a:lnTo>
                  <a:lnTo>
                    <a:pt x="179" y="92"/>
                  </a:lnTo>
                  <a:lnTo>
                    <a:pt x="209" y="61"/>
                  </a:lnTo>
                  <a:lnTo>
                    <a:pt x="209" y="46"/>
                  </a:lnTo>
                  <a:lnTo>
                    <a:pt x="179" y="15"/>
                  </a:lnTo>
                  <a:lnTo>
                    <a:pt x="149" y="15"/>
                  </a:lnTo>
                  <a:lnTo>
                    <a:pt x="119" y="0"/>
                  </a:lnTo>
                  <a:lnTo>
                    <a:pt x="105" y="0"/>
                  </a:lnTo>
                  <a:lnTo>
                    <a:pt x="105" y="15"/>
                  </a:lnTo>
                  <a:lnTo>
                    <a:pt x="75" y="46"/>
                  </a:lnTo>
                  <a:lnTo>
                    <a:pt x="45" y="31"/>
                  </a:lnTo>
                  <a:lnTo>
                    <a:pt x="45" y="46"/>
                  </a:lnTo>
                  <a:lnTo>
                    <a:pt x="30" y="46"/>
                  </a:lnTo>
                  <a:lnTo>
                    <a:pt x="15" y="46"/>
                  </a:lnTo>
                  <a:lnTo>
                    <a:pt x="0" y="61"/>
                  </a:lnTo>
                  <a:lnTo>
                    <a:pt x="45" y="77"/>
                  </a:lnTo>
                  <a:lnTo>
                    <a:pt x="60" y="123"/>
                  </a:lnTo>
                  <a:lnTo>
                    <a:pt x="60" y="169"/>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20" name="Freeform 121">
              <a:extLst>
                <a:ext uri="{FF2B5EF4-FFF2-40B4-BE49-F238E27FC236}">
                  <a16:creationId xmlns:a16="http://schemas.microsoft.com/office/drawing/2014/main" id="{8FBAE7F9-E877-00E2-19F5-651502081291}"/>
                </a:ext>
              </a:extLst>
            </p:cNvPr>
            <p:cNvSpPr>
              <a:spLocks/>
            </p:cNvSpPr>
            <p:nvPr/>
          </p:nvSpPr>
          <p:spPr bwMode="auto">
            <a:xfrm>
              <a:off x="1964923" y="2029318"/>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0" y="16"/>
                  </a:lnTo>
                  <a:lnTo>
                    <a:pt x="16" y="0"/>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21" name="Freeform 122">
              <a:extLst>
                <a:ext uri="{FF2B5EF4-FFF2-40B4-BE49-F238E27FC236}">
                  <a16:creationId xmlns:a16="http://schemas.microsoft.com/office/drawing/2014/main" id="{B72C7764-8698-506D-A24A-B79787947B47}"/>
                </a:ext>
              </a:extLst>
            </p:cNvPr>
            <p:cNvSpPr>
              <a:spLocks/>
            </p:cNvSpPr>
            <p:nvPr/>
          </p:nvSpPr>
          <p:spPr bwMode="auto">
            <a:xfrm>
              <a:off x="1791554" y="2013280"/>
              <a:ext cx="121900" cy="86876"/>
            </a:xfrm>
            <a:custGeom>
              <a:avLst/>
              <a:gdLst>
                <a:gd name="T0" fmla="*/ 0 w 210"/>
                <a:gd name="T1" fmla="*/ 0 h 170"/>
                <a:gd name="T2" fmla="*/ 0 w 210"/>
                <a:gd name="T3" fmla="*/ 0 h 170"/>
                <a:gd name="T4" fmla="*/ 0 w 210"/>
                <a:gd name="T5" fmla="*/ 0 h 170"/>
                <a:gd name="T6" fmla="*/ 0 w 210"/>
                <a:gd name="T7" fmla="*/ 0 h 170"/>
                <a:gd name="T8" fmla="*/ 0 w 210"/>
                <a:gd name="T9" fmla="*/ 0 h 170"/>
                <a:gd name="T10" fmla="*/ 0 w 210"/>
                <a:gd name="T11" fmla="*/ 0 h 170"/>
                <a:gd name="T12" fmla="*/ 0 w 210"/>
                <a:gd name="T13" fmla="*/ 0 h 170"/>
                <a:gd name="T14" fmla="*/ 0 w 210"/>
                <a:gd name="T15" fmla="*/ 0 h 170"/>
                <a:gd name="T16" fmla="*/ 0 w 210"/>
                <a:gd name="T17" fmla="*/ 0 h 170"/>
                <a:gd name="T18" fmla="*/ 0 w 210"/>
                <a:gd name="T19" fmla="*/ 0 h 170"/>
                <a:gd name="T20" fmla="*/ 0 w 210"/>
                <a:gd name="T21" fmla="*/ 0 h 170"/>
                <a:gd name="T22" fmla="*/ 0 w 210"/>
                <a:gd name="T23" fmla="*/ 0 h 170"/>
                <a:gd name="T24" fmla="*/ 0 w 210"/>
                <a:gd name="T25" fmla="*/ 0 h 170"/>
                <a:gd name="T26" fmla="*/ 0 w 210"/>
                <a:gd name="T27" fmla="*/ 0 h 170"/>
                <a:gd name="T28" fmla="*/ 0 w 210"/>
                <a:gd name="T29" fmla="*/ 0 h 170"/>
                <a:gd name="T30" fmla="*/ 0 w 210"/>
                <a:gd name="T31" fmla="*/ 0 h 170"/>
                <a:gd name="T32" fmla="*/ 0 w 210"/>
                <a:gd name="T33" fmla="*/ 0 h 170"/>
                <a:gd name="T34" fmla="*/ 0 w 210"/>
                <a:gd name="T35" fmla="*/ 0 h 170"/>
                <a:gd name="T36" fmla="*/ 0 w 210"/>
                <a:gd name="T37" fmla="*/ 0 h 170"/>
                <a:gd name="T38" fmla="*/ 0 w 210"/>
                <a:gd name="T39" fmla="*/ 0 h 170"/>
                <a:gd name="T40" fmla="*/ 0 w 210"/>
                <a:gd name="T41" fmla="*/ 0 h 170"/>
                <a:gd name="T42" fmla="*/ 0 w 210"/>
                <a:gd name="T43" fmla="*/ 0 h 170"/>
                <a:gd name="T44" fmla="*/ 0 w 210"/>
                <a:gd name="T45" fmla="*/ 0 h 170"/>
                <a:gd name="T46" fmla="*/ 0 w 210"/>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0"/>
                <a:gd name="T73" fmla="*/ 0 h 170"/>
                <a:gd name="T74" fmla="*/ 210 w 210"/>
                <a:gd name="T75" fmla="*/ 170 h 1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0" h="170">
                  <a:moveTo>
                    <a:pt x="60" y="169"/>
                  </a:moveTo>
                  <a:lnTo>
                    <a:pt x="90" y="154"/>
                  </a:lnTo>
                  <a:lnTo>
                    <a:pt x="105" y="154"/>
                  </a:lnTo>
                  <a:lnTo>
                    <a:pt x="119" y="154"/>
                  </a:lnTo>
                  <a:lnTo>
                    <a:pt x="134" y="138"/>
                  </a:lnTo>
                  <a:lnTo>
                    <a:pt x="149" y="138"/>
                  </a:lnTo>
                  <a:lnTo>
                    <a:pt x="164" y="108"/>
                  </a:lnTo>
                  <a:lnTo>
                    <a:pt x="149" y="92"/>
                  </a:lnTo>
                  <a:lnTo>
                    <a:pt x="179" y="61"/>
                  </a:lnTo>
                  <a:lnTo>
                    <a:pt x="209" y="46"/>
                  </a:lnTo>
                  <a:lnTo>
                    <a:pt x="209" y="31"/>
                  </a:lnTo>
                  <a:lnTo>
                    <a:pt x="164" y="15"/>
                  </a:lnTo>
                  <a:lnTo>
                    <a:pt x="164" y="31"/>
                  </a:lnTo>
                  <a:lnTo>
                    <a:pt x="134" y="15"/>
                  </a:lnTo>
                  <a:lnTo>
                    <a:pt x="119" y="15"/>
                  </a:lnTo>
                  <a:lnTo>
                    <a:pt x="30" y="0"/>
                  </a:lnTo>
                  <a:lnTo>
                    <a:pt x="0" y="15"/>
                  </a:lnTo>
                  <a:lnTo>
                    <a:pt x="0" y="46"/>
                  </a:lnTo>
                  <a:lnTo>
                    <a:pt x="45" y="46"/>
                  </a:lnTo>
                  <a:lnTo>
                    <a:pt x="30" y="108"/>
                  </a:lnTo>
                  <a:lnTo>
                    <a:pt x="30" y="123"/>
                  </a:lnTo>
                  <a:lnTo>
                    <a:pt x="30" y="154"/>
                  </a:lnTo>
                  <a:lnTo>
                    <a:pt x="45" y="154"/>
                  </a:lnTo>
                  <a:lnTo>
                    <a:pt x="60" y="169"/>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22" name="Freeform 123">
              <a:extLst>
                <a:ext uri="{FF2B5EF4-FFF2-40B4-BE49-F238E27FC236}">
                  <a16:creationId xmlns:a16="http://schemas.microsoft.com/office/drawing/2014/main" id="{12EEAC80-2365-8BA7-11AC-F8CDAFF501B4}"/>
                </a:ext>
              </a:extLst>
            </p:cNvPr>
            <p:cNvSpPr>
              <a:spLocks/>
            </p:cNvSpPr>
            <p:nvPr/>
          </p:nvSpPr>
          <p:spPr bwMode="auto">
            <a:xfrm>
              <a:off x="1894492" y="2060059"/>
              <a:ext cx="18962" cy="9356"/>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0"/>
                  </a:moveTo>
                  <a:lnTo>
                    <a:pt x="15" y="16"/>
                  </a:lnTo>
                  <a:lnTo>
                    <a:pt x="29" y="0"/>
                  </a:lnTo>
                  <a:lnTo>
                    <a:pt x="15" y="0"/>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23" name="Freeform 124">
              <a:extLst>
                <a:ext uri="{FF2B5EF4-FFF2-40B4-BE49-F238E27FC236}">
                  <a16:creationId xmlns:a16="http://schemas.microsoft.com/office/drawing/2014/main" id="{5C76B606-09A8-D6C7-B6D6-10371630A2A5}"/>
                </a:ext>
              </a:extLst>
            </p:cNvPr>
            <p:cNvSpPr>
              <a:spLocks/>
            </p:cNvSpPr>
            <p:nvPr/>
          </p:nvSpPr>
          <p:spPr bwMode="auto">
            <a:xfrm>
              <a:off x="1791554" y="2036001"/>
              <a:ext cx="25734" cy="56135"/>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8"/>
                <a:gd name="T29" fmla="*/ 46 w 46"/>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8">
                  <a:moveTo>
                    <a:pt x="0" y="0"/>
                  </a:moveTo>
                  <a:lnTo>
                    <a:pt x="0" y="61"/>
                  </a:lnTo>
                  <a:lnTo>
                    <a:pt x="0" y="76"/>
                  </a:lnTo>
                  <a:lnTo>
                    <a:pt x="0" y="107"/>
                  </a:lnTo>
                  <a:lnTo>
                    <a:pt x="30" y="107"/>
                  </a:lnTo>
                  <a:lnTo>
                    <a:pt x="30" y="76"/>
                  </a:lnTo>
                  <a:lnTo>
                    <a:pt x="30" y="61"/>
                  </a:lnTo>
                  <a:lnTo>
                    <a:pt x="45" y="0"/>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24" name="Freeform 125">
              <a:extLst>
                <a:ext uri="{FF2B5EF4-FFF2-40B4-BE49-F238E27FC236}">
                  <a16:creationId xmlns:a16="http://schemas.microsoft.com/office/drawing/2014/main" id="{05CBFEE1-9067-4BE8-5090-A7FC4D779CED}"/>
                </a:ext>
              </a:extLst>
            </p:cNvPr>
            <p:cNvSpPr>
              <a:spLocks/>
            </p:cNvSpPr>
            <p:nvPr/>
          </p:nvSpPr>
          <p:spPr bwMode="auto">
            <a:xfrm>
              <a:off x="1903973" y="1921058"/>
              <a:ext cx="35216"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w 6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7"/>
                <a:gd name="T32" fmla="*/ 61 w 6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7">
                  <a:moveTo>
                    <a:pt x="45" y="46"/>
                  </a:moveTo>
                  <a:lnTo>
                    <a:pt x="60" y="46"/>
                  </a:lnTo>
                  <a:lnTo>
                    <a:pt x="30" y="46"/>
                  </a:lnTo>
                  <a:lnTo>
                    <a:pt x="0" y="31"/>
                  </a:lnTo>
                  <a:lnTo>
                    <a:pt x="15" y="15"/>
                  </a:lnTo>
                  <a:lnTo>
                    <a:pt x="30" y="15"/>
                  </a:lnTo>
                  <a:lnTo>
                    <a:pt x="45" y="0"/>
                  </a:lnTo>
                  <a:lnTo>
                    <a:pt x="60" y="15"/>
                  </a:lnTo>
                  <a:lnTo>
                    <a:pt x="60" y="31"/>
                  </a:lnTo>
                  <a:lnTo>
                    <a:pt x="45" y="46"/>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25" name="Freeform 126">
              <a:extLst>
                <a:ext uri="{FF2B5EF4-FFF2-40B4-BE49-F238E27FC236}">
                  <a16:creationId xmlns:a16="http://schemas.microsoft.com/office/drawing/2014/main" id="{FBB25721-00EA-B38A-3084-824B8246AB9B}"/>
                </a:ext>
              </a:extLst>
            </p:cNvPr>
            <p:cNvSpPr>
              <a:spLocks/>
            </p:cNvSpPr>
            <p:nvPr/>
          </p:nvSpPr>
          <p:spPr bwMode="auto">
            <a:xfrm>
              <a:off x="1912100" y="1903683"/>
              <a:ext cx="35216" cy="2539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8"/>
                <a:gd name="T32" fmla="*/ 60 w 60"/>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8">
                  <a:moveTo>
                    <a:pt x="0" y="47"/>
                  </a:moveTo>
                  <a:lnTo>
                    <a:pt x="15" y="47"/>
                  </a:lnTo>
                  <a:lnTo>
                    <a:pt x="30" y="31"/>
                  </a:lnTo>
                  <a:lnTo>
                    <a:pt x="44" y="47"/>
                  </a:lnTo>
                  <a:lnTo>
                    <a:pt x="59" y="16"/>
                  </a:lnTo>
                  <a:lnTo>
                    <a:pt x="59" y="0"/>
                  </a:lnTo>
                  <a:lnTo>
                    <a:pt x="30" y="0"/>
                  </a:lnTo>
                  <a:lnTo>
                    <a:pt x="15" y="0"/>
                  </a:lnTo>
                  <a:lnTo>
                    <a:pt x="0" y="31"/>
                  </a:lnTo>
                  <a:lnTo>
                    <a:pt x="0" y="47"/>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26" name="Freeform 127">
              <a:extLst>
                <a:ext uri="{FF2B5EF4-FFF2-40B4-BE49-F238E27FC236}">
                  <a16:creationId xmlns:a16="http://schemas.microsoft.com/office/drawing/2014/main" id="{45356E23-E256-F6B4-902D-D9B8253CD02B}"/>
                </a:ext>
              </a:extLst>
            </p:cNvPr>
            <p:cNvSpPr>
              <a:spLocks/>
            </p:cNvSpPr>
            <p:nvPr/>
          </p:nvSpPr>
          <p:spPr bwMode="auto">
            <a:xfrm>
              <a:off x="1826769" y="1834182"/>
              <a:ext cx="67722" cy="110934"/>
            </a:xfrm>
            <a:custGeom>
              <a:avLst/>
              <a:gdLst>
                <a:gd name="T0" fmla="*/ 0 w 121"/>
                <a:gd name="T1" fmla="*/ 0 h 217"/>
                <a:gd name="T2" fmla="*/ 0 w 121"/>
                <a:gd name="T3" fmla="*/ 0 h 217"/>
                <a:gd name="T4" fmla="*/ 0 w 121"/>
                <a:gd name="T5" fmla="*/ 0 h 217"/>
                <a:gd name="T6" fmla="*/ 0 w 121"/>
                <a:gd name="T7" fmla="*/ 0 h 217"/>
                <a:gd name="T8" fmla="*/ 0 w 121"/>
                <a:gd name="T9" fmla="*/ 0 h 217"/>
                <a:gd name="T10" fmla="*/ 0 w 121"/>
                <a:gd name="T11" fmla="*/ 0 h 217"/>
                <a:gd name="T12" fmla="*/ 0 w 121"/>
                <a:gd name="T13" fmla="*/ 0 h 217"/>
                <a:gd name="T14" fmla="*/ 0 w 121"/>
                <a:gd name="T15" fmla="*/ 0 h 217"/>
                <a:gd name="T16" fmla="*/ 0 w 121"/>
                <a:gd name="T17" fmla="*/ 0 h 217"/>
                <a:gd name="T18" fmla="*/ 0 w 121"/>
                <a:gd name="T19" fmla="*/ 0 h 217"/>
                <a:gd name="T20" fmla="*/ 0 w 121"/>
                <a:gd name="T21" fmla="*/ 0 h 217"/>
                <a:gd name="T22" fmla="*/ 0 w 121"/>
                <a:gd name="T23" fmla="*/ 0 h 217"/>
                <a:gd name="T24" fmla="*/ 0 w 121"/>
                <a:gd name="T25" fmla="*/ 0 h 217"/>
                <a:gd name="T26" fmla="*/ 0 w 121"/>
                <a:gd name="T27" fmla="*/ 0 h 217"/>
                <a:gd name="T28" fmla="*/ 0 w 121"/>
                <a:gd name="T29" fmla="*/ 0 h 217"/>
                <a:gd name="T30" fmla="*/ 0 w 121"/>
                <a:gd name="T31" fmla="*/ 0 h 217"/>
                <a:gd name="T32" fmla="*/ 0 w 121"/>
                <a:gd name="T33" fmla="*/ 0 h 217"/>
                <a:gd name="T34" fmla="*/ 0 w 121"/>
                <a:gd name="T35" fmla="*/ 0 h 217"/>
                <a:gd name="T36" fmla="*/ 0 w 121"/>
                <a:gd name="T37" fmla="*/ 0 h 217"/>
                <a:gd name="T38" fmla="*/ 0 w 121"/>
                <a:gd name="T39" fmla="*/ 0 h 217"/>
                <a:gd name="T40" fmla="*/ 0 w 121"/>
                <a:gd name="T41" fmla="*/ 0 h 217"/>
                <a:gd name="T42" fmla="*/ 0 w 121"/>
                <a:gd name="T43" fmla="*/ 0 h 217"/>
                <a:gd name="T44" fmla="*/ 0 w 121"/>
                <a:gd name="T45" fmla="*/ 0 h 217"/>
                <a:gd name="T46" fmla="*/ 0 w 121"/>
                <a:gd name="T47" fmla="*/ 0 h 217"/>
                <a:gd name="T48" fmla="*/ 0 w 121"/>
                <a:gd name="T49" fmla="*/ 0 h 217"/>
                <a:gd name="T50" fmla="*/ 0 w 121"/>
                <a:gd name="T51" fmla="*/ 0 h 217"/>
                <a:gd name="T52" fmla="*/ 0 w 121"/>
                <a:gd name="T53" fmla="*/ 0 h 217"/>
                <a:gd name="T54" fmla="*/ 0 w 121"/>
                <a:gd name="T55" fmla="*/ 0 h 217"/>
                <a:gd name="T56" fmla="*/ 0 w 121"/>
                <a:gd name="T57" fmla="*/ 0 h 217"/>
                <a:gd name="T58" fmla="*/ 0 w 121"/>
                <a:gd name="T59" fmla="*/ 0 h 217"/>
                <a:gd name="T60" fmla="*/ 0 w 121"/>
                <a:gd name="T61" fmla="*/ 0 h 217"/>
                <a:gd name="T62" fmla="*/ 0 w 121"/>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217"/>
                <a:gd name="T98" fmla="*/ 121 w 121"/>
                <a:gd name="T99" fmla="*/ 217 h 2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217">
                  <a:moveTo>
                    <a:pt x="45" y="0"/>
                  </a:moveTo>
                  <a:lnTo>
                    <a:pt x="15" y="0"/>
                  </a:lnTo>
                  <a:lnTo>
                    <a:pt x="0" y="15"/>
                  </a:lnTo>
                  <a:lnTo>
                    <a:pt x="15" y="62"/>
                  </a:lnTo>
                  <a:lnTo>
                    <a:pt x="15" y="77"/>
                  </a:lnTo>
                  <a:lnTo>
                    <a:pt x="15" y="93"/>
                  </a:lnTo>
                  <a:lnTo>
                    <a:pt x="15" y="108"/>
                  </a:lnTo>
                  <a:lnTo>
                    <a:pt x="45" y="93"/>
                  </a:lnTo>
                  <a:lnTo>
                    <a:pt x="45" y="108"/>
                  </a:lnTo>
                  <a:lnTo>
                    <a:pt x="45" y="139"/>
                  </a:lnTo>
                  <a:lnTo>
                    <a:pt x="30" y="139"/>
                  </a:lnTo>
                  <a:lnTo>
                    <a:pt x="30" y="154"/>
                  </a:lnTo>
                  <a:lnTo>
                    <a:pt x="15" y="170"/>
                  </a:lnTo>
                  <a:lnTo>
                    <a:pt x="30" y="170"/>
                  </a:lnTo>
                  <a:lnTo>
                    <a:pt x="45" y="185"/>
                  </a:lnTo>
                  <a:lnTo>
                    <a:pt x="30" y="185"/>
                  </a:lnTo>
                  <a:lnTo>
                    <a:pt x="0" y="216"/>
                  </a:lnTo>
                  <a:lnTo>
                    <a:pt x="15" y="216"/>
                  </a:lnTo>
                  <a:lnTo>
                    <a:pt x="45" y="201"/>
                  </a:lnTo>
                  <a:lnTo>
                    <a:pt x="60" y="201"/>
                  </a:lnTo>
                  <a:lnTo>
                    <a:pt x="105" y="201"/>
                  </a:lnTo>
                  <a:lnTo>
                    <a:pt x="120" y="185"/>
                  </a:lnTo>
                  <a:lnTo>
                    <a:pt x="105" y="185"/>
                  </a:lnTo>
                  <a:lnTo>
                    <a:pt x="120" y="170"/>
                  </a:lnTo>
                  <a:lnTo>
                    <a:pt x="120" y="154"/>
                  </a:lnTo>
                  <a:lnTo>
                    <a:pt x="120" y="139"/>
                  </a:lnTo>
                  <a:lnTo>
                    <a:pt x="105" y="139"/>
                  </a:lnTo>
                  <a:lnTo>
                    <a:pt x="60" y="62"/>
                  </a:lnTo>
                  <a:lnTo>
                    <a:pt x="45" y="62"/>
                  </a:lnTo>
                  <a:lnTo>
                    <a:pt x="60" y="31"/>
                  </a:lnTo>
                  <a:lnTo>
                    <a:pt x="30" y="31"/>
                  </a:lnTo>
                  <a:lnTo>
                    <a:pt x="45"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27" name="Freeform 128">
              <a:extLst>
                <a:ext uri="{FF2B5EF4-FFF2-40B4-BE49-F238E27FC236}">
                  <a16:creationId xmlns:a16="http://schemas.microsoft.com/office/drawing/2014/main" id="{76BADA7E-403E-EB55-B72B-C66CBB9B2E32}"/>
                </a:ext>
              </a:extLst>
            </p:cNvPr>
            <p:cNvSpPr>
              <a:spLocks/>
            </p:cNvSpPr>
            <p:nvPr/>
          </p:nvSpPr>
          <p:spPr bwMode="auto">
            <a:xfrm>
              <a:off x="1807807" y="1882298"/>
              <a:ext cx="18962" cy="14702"/>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15" y="0"/>
                  </a:moveTo>
                  <a:lnTo>
                    <a:pt x="0" y="16"/>
                  </a:lnTo>
                  <a:lnTo>
                    <a:pt x="15" y="31"/>
                  </a:lnTo>
                  <a:lnTo>
                    <a:pt x="30" y="31"/>
                  </a:lnTo>
                  <a:lnTo>
                    <a:pt x="30" y="16"/>
                  </a:lnTo>
                  <a:lnTo>
                    <a:pt x="30" y="0"/>
                  </a:lnTo>
                  <a:lnTo>
                    <a:pt x="15"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28" name="Freeform 129">
              <a:extLst>
                <a:ext uri="{FF2B5EF4-FFF2-40B4-BE49-F238E27FC236}">
                  <a16:creationId xmlns:a16="http://schemas.microsoft.com/office/drawing/2014/main" id="{6B6E859E-D6CA-2884-B598-77D5A15A6651}"/>
                </a:ext>
              </a:extLst>
            </p:cNvPr>
            <p:cNvSpPr>
              <a:spLocks/>
            </p:cNvSpPr>
            <p:nvPr/>
          </p:nvSpPr>
          <p:spPr bwMode="auto">
            <a:xfrm>
              <a:off x="1815934" y="1834182"/>
              <a:ext cx="12190" cy="9356"/>
            </a:xfrm>
            <a:custGeom>
              <a:avLst/>
              <a:gdLst>
                <a:gd name="T0" fmla="*/ 0 w 18"/>
                <a:gd name="T1" fmla="*/ 0 h 17"/>
                <a:gd name="T2" fmla="*/ 1 w 18"/>
                <a:gd name="T3" fmla="*/ 0 h 17"/>
                <a:gd name="T4" fmla="*/ 1 w 18"/>
                <a:gd name="T5" fmla="*/ 0 h 17"/>
                <a:gd name="T6" fmla="*/ 0 w 18"/>
                <a:gd name="T7" fmla="*/ 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0" y="16"/>
                  </a:moveTo>
                  <a:lnTo>
                    <a:pt x="17" y="16"/>
                  </a:lnTo>
                  <a:lnTo>
                    <a:pt x="17" y="0"/>
                  </a:lnTo>
                  <a:lnTo>
                    <a:pt x="0" y="0"/>
                  </a:lnTo>
                  <a:lnTo>
                    <a:pt x="0" y="16"/>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29" name="Freeform 130">
              <a:extLst>
                <a:ext uri="{FF2B5EF4-FFF2-40B4-BE49-F238E27FC236}">
                  <a16:creationId xmlns:a16="http://schemas.microsoft.com/office/drawing/2014/main" id="{AFD3F95A-5064-7539-C135-4ED655A331A5}"/>
                </a:ext>
              </a:extLst>
            </p:cNvPr>
            <p:cNvSpPr>
              <a:spLocks/>
            </p:cNvSpPr>
            <p:nvPr/>
          </p:nvSpPr>
          <p:spPr bwMode="auto">
            <a:xfrm>
              <a:off x="1780718" y="1882298"/>
              <a:ext cx="46051" cy="46779"/>
            </a:xfrm>
            <a:custGeom>
              <a:avLst/>
              <a:gdLst>
                <a:gd name="T0" fmla="*/ 0 w 77"/>
                <a:gd name="T1" fmla="*/ 0 h 94"/>
                <a:gd name="T2" fmla="*/ 0 w 77"/>
                <a:gd name="T3" fmla="*/ 0 h 94"/>
                <a:gd name="T4" fmla="*/ 0 w 77"/>
                <a:gd name="T5" fmla="*/ 0 h 94"/>
                <a:gd name="T6" fmla="*/ 0 w 77"/>
                <a:gd name="T7" fmla="*/ 0 h 94"/>
                <a:gd name="T8" fmla="*/ 0 w 77"/>
                <a:gd name="T9" fmla="*/ 0 h 94"/>
                <a:gd name="T10" fmla="*/ 0 w 77"/>
                <a:gd name="T11" fmla="*/ 0 h 94"/>
                <a:gd name="T12" fmla="*/ 0 w 77"/>
                <a:gd name="T13" fmla="*/ 0 h 94"/>
                <a:gd name="T14" fmla="*/ 0 w 77"/>
                <a:gd name="T15" fmla="*/ 0 h 94"/>
                <a:gd name="T16" fmla="*/ 0 w 77"/>
                <a:gd name="T17" fmla="*/ 0 h 94"/>
                <a:gd name="T18" fmla="*/ 0 w 77"/>
                <a:gd name="T19" fmla="*/ 0 h 94"/>
                <a:gd name="T20" fmla="*/ 0 w 77"/>
                <a:gd name="T21" fmla="*/ 0 h 94"/>
                <a:gd name="T22" fmla="*/ 0 w 77"/>
                <a:gd name="T23" fmla="*/ 0 h 94"/>
                <a:gd name="T24" fmla="*/ 0 w 77"/>
                <a:gd name="T25" fmla="*/ 0 h 94"/>
                <a:gd name="T26" fmla="*/ 0 w 77"/>
                <a:gd name="T27" fmla="*/ 0 h 94"/>
                <a:gd name="T28" fmla="*/ 0 w 77"/>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94"/>
                <a:gd name="T47" fmla="*/ 77 w 77"/>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94">
                  <a:moveTo>
                    <a:pt x="76" y="31"/>
                  </a:moveTo>
                  <a:lnTo>
                    <a:pt x="61" y="31"/>
                  </a:lnTo>
                  <a:lnTo>
                    <a:pt x="46" y="16"/>
                  </a:lnTo>
                  <a:lnTo>
                    <a:pt x="61" y="0"/>
                  </a:lnTo>
                  <a:lnTo>
                    <a:pt x="46" y="0"/>
                  </a:lnTo>
                  <a:lnTo>
                    <a:pt x="30" y="16"/>
                  </a:lnTo>
                  <a:lnTo>
                    <a:pt x="15" y="16"/>
                  </a:lnTo>
                  <a:lnTo>
                    <a:pt x="15" y="47"/>
                  </a:lnTo>
                  <a:lnTo>
                    <a:pt x="15" y="62"/>
                  </a:lnTo>
                  <a:lnTo>
                    <a:pt x="0" y="78"/>
                  </a:lnTo>
                  <a:lnTo>
                    <a:pt x="15" y="93"/>
                  </a:lnTo>
                  <a:lnTo>
                    <a:pt x="30" y="93"/>
                  </a:lnTo>
                  <a:lnTo>
                    <a:pt x="61" y="78"/>
                  </a:lnTo>
                  <a:lnTo>
                    <a:pt x="76" y="47"/>
                  </a:lnTo>
                  <a:lnTo>
                    <a:pt x="76" y="31"/>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30" name="Freeform 131">
              <a:extLst>
                <a:ext uri="{FF2B5EF4-FFF2-40B4-BE49-F238E27FC236}">
                  <a16:creationId xmlns:a16="http://schemas.microsoft.com/office/drawing/2014/main" id="{531419DB-B581-428F-A214-200FF1BC2A83}"/>
                </a:ext>
              </a:extLst>
            </p:cNvPr>
            <p:cNvSpPr>
              <a:spLocks/>
            </p:cNvSpPr>
            <p:nvPr/>
          </p:nvSpPr>
          <p:spPr bwMode="auto">
            <a:xfrm>
              <a:off x="1964923" y="2448995"/>
              <a:ext cx="62305" cy="54799"/>
            </a:xfrm>
            <a:custGeom>
              <a:avLst/>
              <a:gdLst>
                <a:gd name="T0" fmla="*/ 0 w 105"/>
                <a:gd name="T1" fmla="*/ 0 h 109"/>
                <a:gd name="T2" fmla="*/ 0 w 105"/>
                <a:gd name="T3" fmla="*/ 0 h 109"/>
                <a:gd name="T4" fmla="*/ 0 w 105"/>
                <a:gd name="T5" fmla="*/ 0 h 109"/>
                <a:gd name="T6" fmla="*/ 0 w 105"/>
                <a:gd name="T7" fmla="*/ 0 h 109"/>
                <a:gd name="T8" fmla="*/ 0 w 105"/>
                <a:gd name="T9" fmla="*/ 0 h 109"/>
                <a:gd name="T10" fmla="*/ 0 w 105"/>
                <a:gd name="T11" fmla="*/ 0 h 109"/>
                <a:gd name="T12" fmla="*/ 0 w 105"/>
                <a:gd name="T13" fmla="*/ 0 h 109"/>
                <a:gd name="T14" fmla="*/ 0 w 105"/>
                <a:gd name="T15" fmla="*/ 0 h 109"/>
                <a:gd name="T16" fmla="*/ 0 w 105"/>
                <a:gd name="T17" fmla="*/ 0 h 109"/>
                <a:gd name="T18" fmla="*/ 0 w 105"/>
                <a:gd name="T19" fmla="*/ 0 h 109"/>
                <a:gd name="T20" fmla="*/ 0 w 105"/>
                <a:gd name="T21" fmla="*/ 0 h 109"/>
                <a:gd name="T22" fmla="*/ 0 w 105"/>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9"/>
                <a:gd name="T38" fmla="*/ 105 w 105"/>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9">
                  <a:moveTo>
                    <a:pt x="45" y="108"/>
                  </a:moveTo>
                  <a:lnTo>
                    <a:pt x="59" y="93"/>
                  </a:lnTo>
                  <a:lnTo>
                    <a:pt x="59" y="77"/>
                  </a:lnTo>
                  <a:lnTo>
                    <a:pt x="89" y="62"/>
                  </a:lnTo>
                  <a:lnTo>
                    <a:pt x="89" y="31"/>
                  </a:lnTo>
                  <a:lnTo>
                    <a:pt x="104" y="15"/>
                  </a:lnTo>
                  <a:lnTo>
                    <a:pt x="74" y="0"/>
                  </a:lnTo>
                  <a:lnTo>
                    <a:pt x="45" y="0"/>
                  </a:lnTo>
                  <a:lnTo>
                    <a:pt x="45" y="15"/>
                  </a:lnTo>
                  <a:lnTo>
                    <a:pt x="15" y="15"/>
                  </a:lnTo>
                  <a:lnTo>
                    <a:pt x="0" y="46"/>
                  </a:lnTo>
                  <a:lnTo>
                    <a:pt x="45" y="108"/>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31" name="Freeform 132">
              <a:extLst>
                <a:ext uri="{FF2B5EF4-FFF2-40B4-BE49-F238E27FC236}">
                  <a16:creationId xmlns:a16="http://schemas.microsoft.com/office/drawing/2014/main" id="{5BF02C6B-4266-479C-EF6E-F1164BB5A6C0}"/>
                </a:ext>
              </a:extLst>
            </p:cNvPr>
            <p:cNvSpPr>
              <a:spLocks/>
            </p:cNvSpPr>
            <p:nvPr/>
          </p:nvSpPr>
          <p:spPr bwMode="auto">
            <a:xfrm>
              <a:off x="1973050" y="2448995"/>
              <a:ext cx="18962" cy="8019"/>
            </a:xfrm>
            <a:custGeom>
              <a:avLst/>
              <a:gdLst>
                <a:gd name="T0" fmla="*/ 0 w 32"/>
                <a:gd name="T1" fmla="*/ 0 h 17"/>
                <a:gd name="T2" fmla="*/ 0 w 32"/>
                <a:gd name="T3" fmla="*/ 0 h 17"/>
                <a:gd name="T4" fmla="*/ 0 w 32"/>
                <a:gd name="T5" fmla="*/ 0 h 17"/>
                <a:gd name="T6" fmla="*/ 0 w 32"/>
                <a:gd name="T7" fmla="*/ 0 h 17"/>
                <a:gd name="T8" fmla="*/ 0 w 32"/>
                <a:gd name="T9" fmla="*/ 0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32" name="Freeform 133">
              <a:extLst>
                <a:ext uri="{FF2B5EF4-FFF2-40B4-BE49-F238E27FC236}">
                  <a16:creationId xmlns:a16="http://schemas.microsoft.com/office/drawing/2014/main" id="{EE16D887-090C-766D-1AF3-CC85F7430C02}"/>
                </a:ext>
              </a:extLst>
            </p:cNvPr>
            <p:cNvSpPr>
              <a:spLocks/>
            </p:cNvSpPr>
            <p:nvPr/>
          </p:nvSpPr>
          <p:spPr bwMode="auto">
            <a:xfrm>
              <a:off x="1903973" y="2332715"/>
              <a:ext cx="123255" cy="92222"/>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
                <a:gd name="T58" fmla="*/ 0 h 185"/>
                <a:gd name="T59" fmla="*/ 210 w 210"/>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 h="185">
                  <a:moveTo>
                    <a:pt x="105" y="184"/>
                  </a:moveTo>
                  <a:lnTo>
                    <a:pt x="105" y="153"/>
                  </a:lnTo>
                  <a:lnTo>
                    <a:pt x="134" y="138"/>
                  </a:lnTo>
                  <a:lnTo>
                    <a:pt x="149" y="138"/>
                  </a:lnTo>
                  <a:lnTo>
                    <a:pt x="179" y="92"/>
                  </a:lnTo>
                  <a:lnTo>
                    <a:pt x="209" y="46"/>
                  </a:lnTo>
                  <a:lnTo>
                    <a:pt x="209" y="15"/>
                  </a:lnTo>
                  <a:lnTo>
                    <a:pt x="179" y="0"/>
                  </a:lnTo>
                  <a:lnTo>
                    <a:pt x="134" y="0"/>
                  </a:lnTo>
                  <a:lnTo>
                    <a:pt x="105" y="15"/>
                  </a:lnTo>
                  <a:lnTo>
                    <a:pt x="30" y="0"/>
                  </a:lnTo>
                  <a:lnTo>
                    <a:pt x="15" y="31"/>
                  </a:lnTo>
                  <a:lnTo>
                    <a:pt x="15" y="61"/>
                  </a:lnTo>
                  <a:lnTo>
                    <a:pt x="0" y="92"/>
                  </a:lnTo>
                  <a:lnTo>
                    <a:pt x="0" y="138"/>
                  </a:lnTo>
                  <a:lnTo>
                    <a:pt x="30" y="138"/>
                  </a:lnTo>
                  <a:lnTo>
                    <a:pt x="45" y="184"/>
                  </a:lnTo>
                  <a:lnTo>
                    <a:pt x="75" y="184"/>
                  </a:lnTo>
                  <a:lnTo>
                    <a:pt x="105" y="184"/>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33" name="Freeform 134">
              <a:extLst>
                <a:ext uri="{FF2B5EF4-FFF2-40B4-BE49-F238E27FC236}">
                  <a16:creationId xmlns:a16="http://schemas.microsoft.com/office/drawing/2014/main" id="{B5CEB1C3-B797-3676-D10B-504A7FC37B69}"/>
                </a:ext>
              </a:extLst>
            </p:cNvPr>
            <p:cNvSpPr>
              <a:spLocks/>
            </p:cNvSpPr>
            <p:nvPr/>
          </p:nvSpPr>
          <p:spPr bwMode="auto">
            <a:xfrm>
              <a:off x="1886365" y="2347417"/>
              <a:ext cx="27089" cy="56135"/>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8"/>
                <a:gd name="T29" fmla="*/ 46 w 46"/>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8">
                  <a:moveTo>
                    <a:pt x="30" y="107"/>
                  </a:moveTo>
                  <a:lnTo>
                    <a:pt x="30" y="61"/>
                  </a:lnTo>
                  <a:lnTo>
                    <a:pt x="45" y="31"/>
                  </a:lnTo>
                  <a:lnTo>
                    <a:pt x="45" y="0"/>
                  </a:lnTo>
                  <a:lnTo>
                    <a:pt x="15" y="0"/>
                  </a:lnTo>
                  <a:lnTo>
                    <a:pt x="15" y="15"/>
                  </a:lnTo>
                  <a:lnTo>
                    <a:pt x="0" y="31"/>
                  </a:lnTo>
                  <a:lnTo>
                    <a:pt x="15" y="107"/>
                  </a:lnTo>
                  <a:lnTo>
                    <a:pt x="30" y="107"/>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34" name="Freeform 135">
              <a:extLst>
                <a:ext uri="{FF2B5EF4-FFF2-40B4-BE49-F238E27FC236}">
                  <a16:creationId xmlns:a16="http://schemas.microsoft.com/office/drawing/2014/main" id="{0D3A8DCB-23A9-C9F2-AEA9-7051717BA7F0}"/>
                </a:ext>
              </a:extLst>
            </p:cNvPr>
            <p:cNvSpPr>
              <a:spLocks/>
            </p:cNvSpPr>
            <p:nvPr/>
          </p:nvSpPr>
          <p:spPr bwMode="auto">
            <a:xfrm>
              <a:off x="1876884" y="2355437"/>
              <a:ext cx="17608" cy="48116"/>
            </a:xfrm>
            <a:custGeom>
              <a:avLst/>
              <a:gdLst>
                <a:gd name="T0" fmla="*/ 0 w 32"/>
                <a:gd name="T1" fmla="*/ 0 h 93"/>
                <a:gd name="T2" fmla="*/ 0 w 32"/>
                <a:gd name="T3" fmla="*/ 0 h 93"/>
                <a:gd name="T4" fmla="*/ 0 w 32"/>
                <a:gd name="T5" fmla="*/ 0 h 93"/>
                <a:gd name="T6" fmla="*/ 0 w 32"/>
                <a:gd name="T7" fmla="*/ 0 h 93"/>
                <a:gd name="T8" fmla="*/ 0 w 32"/>
                <a:gd name="T9" fmla="*/ 0 h 93"/>
                <a:gd name="T10" fmla="*/ 0 60000 65536"/>
                <a:gd name="T11" fmla="*/ 0 60000 65536"/>
                <a:gd name="T12" fmla="*/ 0 60000 65536"/>
                <a:gd name="T13" fmla="*/ 0 60000 65536"/>
                <a:gd name="T14" fmla="*/ 0 60000 65536"/>
                <a:gd name="T15" fmla="*/ 0 w 32"/>
                <a:gd name="T16" fmla="*/ 0 h 93"/>
                <a:gd name="T17" fmla="*/ 32 w 32"/>
                <a:gd name="T18" fmla="*/ 93 h 93"/>
              </a:gdLst>
              <a:ahLst/>
              <a:cxnLst>
                <a:cxn ang="T10">
                  <a:pos x="T0" y="T1"/>
                </a:cxn>
                <a:cxn ang="T11">
                  <a:pos x="T2" y="T3"/>
                </a:cxn>
                <a:cxn ang="T12">
                  <a:pos x="T4" y="T5"/>
                </a:cxn>
                <a:cxn ang="T13">
                  <a:pos x="T6" y="T7"/>
                </a:cxn>
                <a:cxn ang="T14">
                  <a:pos x="T8" y="T9"/>
                </a:cxn>
              </a:cxnLst>
              <a:rect l="T15" t="T16" r="T17" b="T18"/>
              <a:pathLst>
                <a:path w="32" h="93">
                  <a:moveTo>
                    <a:pt x="31" y="92"/>
                  </a:moveTo>
                  <a:lnTo>
                    <a:pt x="16" y="15"/>
                  </a:lnTo>
                  <a:lnTo>
                    <a:pt x="0" y="0"/>
                  </a:lnTo>
                  <a:lnTo>
                    <a:pt x="16" y="92"/>
                  </a:lnTo>
                  <a:lnTo>
                    <a:pt x="31" y="92"/>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35" name="Freeform 136">
              <a:extLst>
                <a:ext uri="{FF2B5EF4-FFF2-40B4-BE49-F238E27FC236}">
                  <a16:creationId xmlns:a16="http://schemas.microsoft.com/office/drawing/2014/main" id="{933E6365-A4BE-BEC3-B8F3-04F85B703643}"/>
                </a:ext>
              </a:extLst>
            </p:cNvPr>
            <p:cNvSpPr>
              <a:spLocks/>
            </p:cNvSpPr>
            <p:nvPr/>
          </p:nvSpPr>
          <p:spPr bwMode="auto">
            <a:xfrm>
              <a:off x="1843023" y="2355437"/>
              <a:ext cx="43342" cy="62818"/>
            </a:xfrm>
            <a:custGeom>
              <a:avLst/>
              <a:gdLst>
                <a:gd name="T0" fmla="*/ 0 w 75"/>
                <a:gd name="T1" fmla="*/ 0 h 124"/>
                <a:gd name="T2" fmla="*/ 0 w 75"/>
                <a:gd name="T3" fmla="*/ 0 h 124"/>
                <a:gd name="T4" fmla="*/ 0 w 75"/>
                <a:gd name="T5" fmla="*/ 0 h 124"/>
                <a:gd name="T6" fmla="*/ 0 w 75"/>
                <a:gd name="T7" fmla="*/ 0 h 124"/>
                <a:gd name="T8" fmla="*/ 0 w 75"/>
                <a:gd name="T9" fmla="*/ 0 h 124"/>
                <a:gd name="T10" fmla="*/ 0 w 75"/>
                <a:gd name="T11" fmla="*/ 0 h 124"/>
                <a:gd name="T12" fmla="*/ 0 w 75"/>
                <a:gd name="T13" fmla="*/ 0 h 124"/>
                <a:gd name="T14" fmla="*/ 0 w 75"/>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124"/>
                <a:gd name="T26" fmla="*/ 75 w 75"/>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124">
                  <a:moveTo>
                    <a:pt x="74" y="92"/>
                  </a:moveTo>
                  <a:lnTo>
                    <a:pt x="59" y="0"/>
                  </a:lnTo>
                  <a:lnTo>
                    <a:pt x="0" y="15"/>
                  </a:lnTo>
                  <a:lnTo>
                    <a:pt x="0" y="46"/>
                  </a:lnTo>
                  <a:lnTo>
                    <a:pt x="0" y="92"/>
                  </a:lnTo>
                  <a:lnTo>
                    <a:pt x="0" y="123"/>
                  </a:lnTo>
                  <a:lnTo>
                    <a:pt x="30" y="123"/>
                  </a:lnTo>
                  <a:lnTo>
                    <a:pt x="74" y="92"/>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36" name="Freeform 137">
              <a:extLst>
                <a:ext uri="{FF2B5EF4-FFF2-40B4-BE49-F238E27FC236}">
                  <a16:creationId xmlns:a16="http://schemas.microsoft.com/office/drawing/2014/main" id="{A3543921-9DB9-D930-B879-598F1F8028C1}"/>
                </a:ext>
              </a:extLst>
            </p:cNvPr>
            <p:cNvSpPr>
              <a:spLocks/>
            </p:cNvSpPr>
            <p:nvPr/>
          </p:nvSpPr>
          <p:spPr bwMode="auto">
            <a:xfrm>
              <a:off x="1876884" y="2239157"/>
              <a:ext cx="150343" cy="109597"/>
            </a:xfrm>
            <a:custGeom>
              <a:avLst/>
              <a:gdLst>
                <a:gd name="T0" fmla="*/ 0 w 255"/>
                <a:gd name="T1" fmla="*/ 0 h 217"/>
                <a:gd name="T2" fmla="*/ 0 w 255"/>
                <a:gd name="T3" fmla="*/ 0 h 217"/>
                <a:gd name="T4" fmla="*/ 0 w 255"/>
                <a:gd name="T5" fmla="*/ 0 h 217"/>
                <a:gd name="T6" fmla="*/ 0 w 255"/>
                <a:gd name="T7" fmla="*/ 0 h 217"/>
                <a:gd name="T8" fmla="*/ 0 w 255"/>
                <a:gd name="T9" fmla="*/ 0 h 217"/>
                <a:gd name="T10" fmla="*/ 0 w 255"/>
                <a:gd name="T11" fmla="*/ 0 h 217"/>
                <a:gd name="T12" fmla="*/ 0 w 255"/>
                <a:gd name="T13" fmla="*/ 0 h 217"/>
                <a:gd name="T14" fmla="*/ 0 w 255"/>
                <a:gd name="T15" fmla="*/ 0 h 217"/>
                <a:gd name="T16" fmla="*/ 0 w 255"/>
                <a:gd name="T17" fmla="*/ 0 h 217"/>
                <a:gd name="T18" fmla="*/ 0 w 255"/>
                <a:gd name="T19" fmla="*/ 0 h 217"/>
                <a:gd name="T20" fmla="*/ 0 w 255"/>
                <a:gd name="T21" fmla="*/ 0 h 217"/>
                <a:gd name="T22" fmla="*/ 0 w 255"/>
                <a:gd name="T23" fmla="*/ 0 h 217"/>
                <a:gd name="T24" fmla="*/ 0 w 255"/>
                <a:gd name="T25" fmla="*/ 0 h 217"/>
                <a:gd name="T26" fmla="*/ 0 w 255"/>
                <a:gd name="T27" fmla="*/ 0 h 217"/>
                <a:gd name="T28" fmla="*/ 0 w 255"/>
                <a:gd name="T29" fmla="*/ 0 h 217"/>
                <a:gd name="T30" fmla="*/ 0 w 255"/>
                <a:gd name="T31" fmla="*/ 0 h 217"/>
                <a:gd name="T32" fmla="*/ 0 w 255"/>
                <a:gd name="T33" fmla="*/ 0 h 217"/>
                <a:gd name="T34" fmla="*/ 0 w 255"/>
                <a:gd name="T35" fmla="*/ 0 h 217"/>
                <a:gd name="T36" fmla="*/ 0 w 255"/>
                <a:gd name="T37" fmla="*/ 0 h 217"/>
                <a:gd name="T38" fmla="*/ 0 w 255"/>
                <a:gd name="T39" fmla="*/ 0 h 217"/>
                <a:gd name="T40" fmla="*/ 0 w 255"/>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17"/>
                <a:gd name="T65" fmla="*/ 255 w 255"/>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17">
                  <a:moveTo>
                    <a:pt x="224" y="0"/>
                  </a:moveTo>
                  <a:lnTo>
                    <a:pt x="120" y="46"/>
                  </a:lnTo>
                  <a:lnTo>
                    <a:pt x="105" y="62"/>
                  </a:lnTo>
                  <a:lnTo>
                    <a:pt x="75" y="77"/>
                  </a:lnTo>
                  <a:lnTo>
                    <a:pt x="75" y="139"/>
                  </a:lnTo>
                  <a:lnTo>
                    <a:pt x="60" y="154"/>
                  </a:lnTo>
                  <a:lnTo>
                    <a:pt x="0" y="154"/>
                  </a:lnTo>
                  <a:lnTo>
                    <a:pt x="15" y="201"/>
                  </a:lnTo>
                  <a:lnTo>
                    <a:pt x="30" y="216"/>
                  </a:lnTo>
                  <a:lnTo>
                    <a:pt x="60" y="216"/>
                  </a:lnTo>
                  <a:lnTo>
                    <a:pt x="75" y="185"/>
                  </a:lnTo>
                  <a:lnTo>
                    <a:pt x="149" y="201"/>
                  </a:lnTo>
                  <a:lnTo>
                    <a:pt x="179" y="185"/>
                  </a:lnTo>
                  <a:lnTo>
                    <a:pt x="224" y="185"/>
                  </a:lnTo>
                  <a:lnTo>
                    <a:pt x="239" y="185"/>
                  </a:lnTo>
                  <a:lnTo>
                    <a:pt x="239" y="154"/>
                  </a:lnTo>
                  <a:lnTo>
                    <a:pt x="254" y="139"/>
                  </a:lnTo>
                  <a:lnTo>
                    <a:pt x="254" y="62"/>
                  </a:lnTo>
                  <a:lnTo>
                    <a:pt x="254" y="46"/>
                  </a:lnTo>
                  <a:lnTo>
                    <a:pt x="254" y="15"/>
                  </a:lnTo>
                  <a:lnTo>
                    <a:pt x="224"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37" name="Freeform 138">
              <a:extLst>
                <a:ext uri="{FF2B5EF4-FFF2-40B4-BE49-F238E27FC236}">
                  <a16:creationId xmlns:a16="http://schemas.microsoft.com/office/drawing/2014/main" id="{71AEB327-13F3-8D40-44CA-4AF75B4E8C61}"/>
                </a:ext>
              </a:extLst>
            </p:cNvPr>
            <p:cNvSpPr>
              <a:spLocks/>
            </p:cNvSpPr>
            <p:nvPr/>
          </p:nvSpPr>
          <p:spPr bwMode="auto">
            <a:xfrm>
              <a:off x="2006911" y="2239157"/>
              <a:ext cx="113773" cy="156376"/>
            </a:xfrm>
            <a:custGeom>
              <a:avLst/>
              <a:gdLst>
                <a:gd name="T0" fmla="*/ 0 w 194"/>
                <a:gd name="T1" fmla="*/ 0 h 309"/>
                <a:gd name="T2" fmla="*/ 0 w 194"/>
                <a:gd name="T3" fmla="*/ 0 h 309"/>
                <a:gd name="T4" fmla="*/ 0 w 194"/>
                <a:gd name="T5" fmla="*/ 0 h 309"/>
                <a:gd name="T6" fmla="*/ 0 w 194"/>
                <a:gd name="T7" fmla="*/ 0 h 309"/>
                <a:gd name="T8" fmla="*/ 0 w 194"/>
                <a:gd name="T9" fmla="*/ 0 h 309"/>
                <a:gd name="T10" fmla="*/ 0 w 194"/>
                <a:gd name="T11" fmla="*/ 0 h 309"/>
                <a:gd name="T12" fmla="*/ 0 w 194"/>
                <a:gd name="T13" fmla="*/ 0 h 309"/>
                <a:gd name="T14" fmla="*/ 0 w 194"/>
                <a:gd name="T15" fmla="*/ 0 h 309"/>
                <a:gd name="T16" fmla="*/ 0 w 194"/>
                <a:gd name="T17" fmla="*/ 0 h 309"/>
                <a:gd name="T18" fmla="*/ 0 w 194"/>
                <a:gd name="T19" fmla="*/ 0 h 309"/>
                <a:gd name="T20" fmla="*/ 0 w 194"/>
                <a:gd name="T21" fmla="*/ 0 h 309"/>
                <a:gd name="T22" fmla="*/ 0 w 194"/>
                <a:gd name="T23" fmla="*/ 0 h 309"/>
                <a:gd name="T24" fmla="*/ 0 w 194"/>
                <a:gd name="T25" fmla="*/ 0 h 309"/>
                <a:gd name="T26" fmla="*/ 0 w 194"/>
                <a:gd name="T27" fmla="*/ 0 h 309"/>
                <a:gd name="T28" fmla="*/ 0 w 194"/>
                <a:gd name="T29" fmla="*/ 0 h 309"/>
                <a:gd name="T30" fmla="*/ 0 w 194"/>
                <a:gd name="T31" fmla="*/ 0 h 309"/>
                <a:gd name="T32" fmla="*/ 0 w 194"/>
                <a:gd name="T33" fmla="*/ 0 h 309"/>
                <a:gd name="T34" fmla="*/ 0 w 194"/>
                <a:gd name="T35" fmla="*/ 0 h 309"/>
                <a:gd name="T36" fmla="*/ 0 w 194"/>
                <a:gd name="T37" fmla="*/ 0 h 309"/>
                <a:gd name="T38" fmla="*/ 0 w 194"/>
                <a:gd name="T39" fmla="*/ 0 h 309"/>
                <a:gd name="T40" fmla="*/ 0 w 194"/>
                <a:gd name="T41" fmla="*/ 0 h 309"/>
                <a:gd name="T42" fmla="*/ 0 w 194"/>
                <a:gd name="T43" fmla="*/ 0 h 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4"/>
                <a:gd name="T67" fmla="*/ 0 h 309"/>
                <a:gd name="T68" fmla="*/ 194 w 194"/>
                <a:gd name="T69" fmla="*/ 309 h 3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4" h="309">
                  <a:moveTo>
                    <a:pt x="193" y="77"/>
                  </a:moveTo>
                  <a:lnTo>
                    <a:pt x="45" y="0"/>
                  </a:lnTo>
                  <a:lnTo>
                    <a:pt x="30" y="15"/>
                  </a:lnTo>
                  <a:lnTo>
                    <a:pt x="30" y="46"/>
                  </a:lnTo>
                  <a:lnTo>
                    <a:pt x="30" y="62"/>
                  </a:lnTo>
                  <a:lnTo>
                    <a:pt x="30" y="139"/>
                  </a:lnTo>
                  <a:lnTo>
                    <a:pt x="15" y="154"/>
                  </a:lnTo>
                  <a:lnTo>
                    <a:pt x="15" y="185"/>
                  </a:lnTo>
                  <a:lnTo>
                    <a:pt x="0" y="185"/>
                  </a:lnTo>
                  <a:lnTo>
                    <a:pt x="30" y="200"/>
                  </a:lnTo>
                  <a:lnTo>
                    <a:pt x="45" y="262"/>
                  </a:lnTo>
                  <a:lnTo>
                    <a:pt x="15" y="277"/>
                  </a:lnTo>
                  <a:lnTo>
                    <a:pt x="45" y="308"/>
                  </a:lnTo>
                  <a:lnTo>
                    <a:pt x="134" y="277"/>
                  </a:lnTo>
                  <a:lnTo>
                    <a:pt x="163" y="246"/>
                  </a:lnTo>
                  <a:lnTo>
                    <a:pt x="178" y="231"/>
                  </a:lnTo>
                  <a:lnTo>
                    <a:pt x="148" y="216"/>
                  </a:lnTo>
                  <a:lnTo>
                    <a:pt x="163" y="185"/>
                  </a:lnTo>
                  <a:lnTo>
                    <a:pt x="163" y="169"/>
                  </a:lnTo>
                  <a:lnTo>
                    <a:pt x="163" y="139"/>
                  </a:lnTo>
                  <a:lnTo>
                    <a:pt x="193" y="154"/>
                  </a:lnTo>
                  <a:lnTo>
                    <a:pt x="193" y="77"/>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38" name="Line 139">
              <a:extLst>
                <a:ext uri="{FF2B5EF4-FFF2-40B4-BE49-F238E27FC236}">
                  <a16:creationId xmlns:a16="http://schemas.microsoft.com/office/drawing/2014/main" id="{0FE28959-3151-A64B-D7D4-985D0E91DC9D}"/>
                </a:ext>
              </a:extLst>
            </p:cNvPr>
            <p:cNvSpPr>
              <a:spLocks noChangeShapeType="1"/>
            </p:cNvSpPr>
            <p:nvPr/>
          </p:nvSpPr>
          <p:spPr bwMode="auto">
            <a:xfrm>
              <a:off x="1956796" y="2457015"/>
              <a:ext cx="0" cy="6683"/>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GB" dirty="0">
                <a:solidFill>
                  <a:prstClr val="black"/>
                </a:solidFill>
                <a:latin typeface="Century Gothic"/>
              </a:endParaRPr>
            </a:p>
          </p:txBody>
        </p:sp>
        <p:sp>
          <p:nvSpPr>
            <p:cNvPr id="139" name="Line 140">
              <a:extLst>
                <a:ext uri="{FF2B5EF4-FFF2-40B4-BE49-F238E27FC236}">
                  <a16:creationId xmlns:a16="http://schemas.microsoft.com/office/drawing/2014/main" id="{2A09D15C-9A48-AFED-BAC2-FEB1066EBE2C}"/>
                </a:ext>
              </a:extLst>
            </p:cNvPr>
            <p:cNvSpPr>
              <a:spLocks noChangeShapeType="1"/>
            </p:cNvSpPr>
            <p:nvPr/>
          </p:nvSpPr>
          <p:spPr bwMode="auto">
            <a:xfrm>
              <a:off x="1928353" y="1942443"/>
              <a:ext cx="9481" cy="0"/>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GB" dirty="0">
                <a:solidFill>
                  <a:prstClr val="black"/>
                </a:solidFill>
                <a:latin typeface="Century Gothic"/>
              </a:endParaRPr>
            </a:p>
          </p:txBody>
        </p:sp>
        <p:sp>
          <p:nvSpPr>
            <p:cNvPr id="140" name="Freeform 141">
              <a:extLst>
                <a:ext uri="{FF2B5EF4-FFF2-40B4-BE49-F238E27FC236}">
                  <a16:creationId xmlns:a16="http://schemas.microsoft.com/office/drawing/2014/main" id="{1848413D-4EAA-814A-4299-02B5CD703AF2}"/>
                </a:ext>
              </a:extLst>
            </p:cNvPr>
            <p:cNvSpPr>
              <a:spLocks/>
            </p:cNvSpPr>
            <p:nvPr/>
          </p:nvSpPr>
          <p:spPr bwMode="auto">
            <a:xfrm>
              <a:off x="1928353" y="1888981"/>
              <a:ext cx="78558" cy="85539"/>
            </a:xfrm>
            <a:custGeom>
              <a:avLst/>
              <a:gdLst>
                <a:gd name="T0" fmla="*/ 0 w 135"/>
                <a:gd name="T1" fmla="*/ 0 h 170"/>
                <a:gd name="T2" fmla="*/ 0 w 135"/>
                <a:gd name="T3" fmla="*/ 0 h 170"/>
                <a:gd name="T4" fmla="*/ 0 w 135"/>
                <a:gd name="T5" fmla="*/ 0 h 170"/>
                <a:gd name="T6" fmla="*/ 0 w 135"/>
                <a:gd name="T7" fmla="*/ 0 h 170"/>
                <a:gd name="T8" fmla="*/ 0 w 135"/>
                <a:gd name="T9" fmla="*/ 0 h 170"/>
                <a:gd name="T10" fmla="*/ 0 w 135"/>
                <a:gd name="T11" fmla="*/ 0 h 170"/>
                <a:gd name="T12" fmla="*/ 0 w 135"/>
                <a:gd name="T13" fmla="*/ 0 h 170"/>
                <a:gd name="T14" fmla="*/ 0 w 135"/>
                <a:gd name="T15" fmla="*/ 0 h 170"/>
                <a:gd name="T16" fmla="*/ 0 w 135"/>
                <a:gd name="T17" fmla="*/ 0 h 170"/>
                <a:gd name="T18" fmla="*/ 0 w 135"/>
                <a:gd name="T19" fmla="*/ 0 h 170"/>
                <a:gd name="T20" fmla="*/ 0 w 135"/>
                <a:gd name="T21" fmla="*/ 0 h 170"/>
                <a:gd name="T22" fmla="*/ 0 w 135"/>
                <a:gd name="T23" fmla="*/ 0 h 170"/>
                <a:gd name="T24" fmla="*/ 0 w 135"/>
                <a:gd name="T25" fmla="*/ 0 h 170"/>
                <a:gd name="T26" fmla="*/ 0 w 135"/>
                <a:gd name="T27" fmla="*/ 0 h 170"/>
                <a:gd name="T28" fmla="*/ 0 w 135"/>
                <a:gd name="T29" fmla="*/ 0 h 170"/>
                <a:gd name="T30" fmla="*/ 0 w 135"/>
                <a:gd name="T31" fmla="*/ 0 h 170"/>
                <a:gd name="T32" fmla="*/ 0 w 135"/>
                <a:gd name="T33" fmla="*/ 0 h 170"/>
                <a:gd name="T34" fmla="*/ 0 w 135"/>
                <a:gd name="T35" fmla="*/ 0 h 170"/>
                <a:gd name="T36" fmla="*/ 0 w 135"/>
                <a:gd name="T37" fmla="*/ 0 h 170"/>
                <a:gd name="T38" fmla="*/ 0 w 135"/>
                <a:gd name="T39" fmla="*/ 0 h 170"/>
                <a:gd name="T40" fmla="*/ 0 w 135"/>
                <a:gd name="T41" fmla="*/ 0 h 170"/>
                <a:gd name="T42" fmla="*/ 0 w 135"/>
                <a:gd name="T43" fmla="*/ 0 h 170"/>
                <a:gd name="T44" fmla="*/ 0 w 135"/>
                <a:gd name="T45" fmla="*/ 0 h 170"/>
                <a:gd name="T46" fmla="*/ 0 w 135"/>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5"/>
                <a:gd name="T73" fmla="*/ 0 h 170"/>
                <a:gd name="T74" fmla="*/ 135 w 135"/>
                <a:gd name="T75" fmla="*/ 170 h 1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5" h="170">
                  <a:moveTo>
                    <a:pt x="74" y="169"/>
                  </a:moveTo>
                  <a:lnTo>
                    <a:pt x="45" y="154"/>
                  </a:lnTo>
                  <a:lnTo>
                    <a:pt x="45" y="138"/>
                  </a:lnTo>
                  <a:lnTo>
                    <a:pt x="15" y="108"/>
                  </a:lnTo>
                  <a:lnTo>
                    <a:pt x="0" y="108"/>
                  </a:lnTo>
                  <a:lnTo>
                    <a:pt x="15" y="92"/>
                  </a:lnTo>
                  <a:lnTo>
                    <a:pt x="15" y="77"/>
                  </a:lnTo>
                  <a:lnTo>
                    <a:pt x="30" y="46"/>
                  </a:lnTo>
                  <a:lnTo>
                    <a:pt x="30" y="31"/>
                  </a:lnTo>
                  <a:lnTo>
                    <a:pt x="45" y="15"/>
                  </a:lnTo>
                  <a:lnTo>
                    <a:pt x="60" y="0"/>
                  </a:lnTo>
                  <a:lnTo>
                    <a:pt x="74" y="0"/>
                  </a:lnTo>
                  <a:lnTo>
                    <a:pt x="89" y="15"/>
                  </a:lnTo>
                  <a:lnTo>
                    <a:pt x="89" y="31"/>
                  </a:lnTo>
                  <a:lnTo>
                    <a:pt x="89" y="46"/>
                  </a:lnTo>
                  <a:lnTo>
                    <a:pt x="74" y="61"/>
                  </a:lnTo>
                  <a:lnTo>
                    <a:pt x="74" y="77"/>
                  </a:lnTo>
                  <a:lnTo>
                    <a:pt x="74" y="92"/>
                  </a:lnTo>
                  <a:lnTo>
                    <a:pt x="89" y="92"/>
                  </a:lnTo>
                  <a:lnTo>
                    <a:pt x="119" y="108"/>
                  </a:lnTo>
                  <a:lnTo>
                    <a:pt x="134" y="138"/>
                  </a:lnTo>
                  <a:lnTo>
                    <a:pt x="134" y="154"/>
                  </a:lnTo>
                  <a:lnTo>
                    <a:pt x="89" y="154"/>
                  </a:lnTo>
                  <a:lnTo>
                    <a:pt x="74" y="169"/>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41" name="Freeform 142">
              <a:extLst>
                <a:ext uri="{FF2B5EF4-FFF2-40B4-BE49-F238E27FC236}">
                  <a16:creationId xmlns:a16="http://schemas.microsoft.com/office/drawing/2014/main" id="{36B12BAD-C9D9-36D3-4CBF-ED6FE0398101}"/>
                </a:ext>
              </a:extLst>
            </p:cNvPr>
            <p:cNvSpPr>
              <a:spLocks/>
            </p:cNvSpPr>
            <p:nvPr/>
          </p:nvSpPr>
          <p:spPr bwMode="auto">
            <a:xfrm>
              <a:off x="1998784" y="1927741"/>
              <a:ext cx="96166" cy="40097"/>
            </a:xfrm>
            <a:custGeom>
              <a:avLst/>
              <a:gdLst>
                <a:gd name="T0" fmla="*/ 0 w 165"/>
                <a:gd name="T1" fmla="*/ 0 h 78"/>
                <a:gd name="T2" fmla="*/ 0 w 165"/>
                <a:gd name="T3" fmla="*/ 0 h 78"/>
                <a:gd name="T4" fmla="*/ 0 w 165"/>
                <a:gd name="T5" fmla="*/ 0 h 78"/>
                <a:gd name="T6" fmla="*/ 0 w 165"/>
                <a:gd name="T7" fmla="*/ 0 h 78"/>
                <a:gd name="T8" fmla="*/ 0 w 165"/>
                <a:gd name="T9" fmla="*/ 0 h 78"/>
                <a:gd name="T10" fmla="*/ 0 w 165"/>
                <a:gd name="T11" fmla="*/ 0 h 78"/>
                <a:gd name="T12" fmla="*/ 0 w 165"/>
                <a:gd name="T13" fmla="*/ 0 h 78"/>
                <a:gd name="T14" fmla="*/ 0 w 165"/>
                <a:gd name="T15" fmla="*/ 0 h 78"/>
                <a:gd name="T16" fmla="*/ 0 w 165"/>
                <a:gd name="T17" fmla="*/ 0 h 78"/>
                <a:gd name="T18" fmla="*/ 0 w 165"/>
                <a:gd name="T19" fmla="*/ 0 h 78"/>
                <a:gd name="T20" fmla="*/ 0 w 165"/>
                <a:gd name="T21" fmla="*/ 0 h 78"/>
                <a:gd name="T22" fmla="*/ 0 w 165"/>
                <a:gd name="T23" fmla="*/ 0 h 78"/>
                <a:gd name="T24" fmla="*/ 0 w 165"/>
                <a:gd name="T25" fmla="*/ 0 h 78"/>
                <a:gd name="T26" fmla="*/ 0 w 165"/>
                <a:gd name="T27" fmla="*/ 0 h 78"/>
                <a:gd name="T28" fmla="*/ 0 w 165"/>
                <a:gd name="T29" fmla="*/ 0 h 78"/>
                <a:gd name="T30" fmla="*/ 0 w 165"/>
                <a:gd name="T31" fmla="*/ 0 h 78"/>
                <a:gd name="T32" fmla="*/ 0 w 16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78"/>
                <a:gd name="T53" fmla="*/ 165 w 165"/>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78">
                  <a:moveTo>
                    <a:pt x="75" y="15"/>
                  </a:moveTo>
                  <a:lnTo>
                    <a:pt x="30" y="0"/>
                  </a:lnTo>
                  <a:lnTo>
                    <a:pt x="0" y="15"/>
                  </a:lnTo>
                  <a:lnTo>
                    <a:pt x="0" y="31"/>
                  </a:lnTo>
                  <a:lnTo>
                    <a:pt x="15" y="62"/>
                  </a:lnTo>
                  <a:lnTo>
                    <a:pt x="30" y="62"/>
                  </a:lnTo>
                  <a:lnTo>
                    <a:pt x="45" y="46"/>
                  </a:lnTo>
                  <a:lnTo>
                    <a:pt x="60" y="62"/>
                  </a:lnTo>
                  <a:lnTo>
                    <a:pt x="75" y="77"/>
                  </a:lnTo>
                  <a:lnTo>
                    <a:pt x="104" y="77"/>
                  </a:lnTo>
                  <a:lnTo>
                    <a:pt x="104" y="62"/>
                  </a:lnTo>
                  <a:lnTo>
                    <a:pt x="134" y="62"/>
                  </a:lnTo>
                  <a:lnTo>
                    <a:pt x="149" y="62"/>
                  </a:lnTo>
                  <a:lnTo>
                    <a:pt x="164" y="62"/>
                  </a:lnTo>
                  <a:lnTo>
                    <a:pt x="134" y="31"/>
                  </a:lnTo>
                  <a:lnTo>
                    <a:pt x="104" y="31"/>
                  </a:lnTo>
                  <a:lnTo>
                    <a:pt x="75" y="15"/>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42" name="Freeform 143">
              <a:extLst>
                <a:ext uri="{FF2B5EF4-FFF2-40B4-BE49-F238E27FC236}">
                  <a16:creationId xmlns:a16="http://schemas.microsoft.com/office/drawing/2014/main" id="{11B04594-17F2-5538-A653-48C5C5908979}"/>
                </a:ext>
              </a:extLst>
            </p:cNvPr>
            <p:cNvSpPr>
              <a:spLocks/>
            </p:cNvSpPr>
            <p:nvPr/>
          </p:nvSpPr>
          <p:spPr bwMode="auto">
            <a:xfrm>
              <a:off x="1973050" y="1888981"/>
              <a:ext cx="43342" cy="56135"/>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w 75"/>
                <a:gd name="T19" fmla="*/ 0 h 109"/>
                <a:gd name="T20" fmla="*/ 0 w 75"/>
                <a:gd name="T21" fmla="*/ 0 h 109"/>
                <a:gd name="T22" fmla="*/ 0 w 75"/>
                <a:gd name="T23" fmla="*/ 0 h 109"/>
                <a:gd name="T24" fmla="*/ 0 w 75"/>
                <a:gd name="T25" fmla="*/ 0 h 109"/>
                <a:gd name="T26" fmla="*/ 0 w 75"/>
                <a:gd name="T27" fmla="*/ 0 h 109"/>
                <a:gd name="T28" fmla="*/ 0 w 7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09"/>
                <a:gd name="T47" fmla="*/ 75 w 75"/>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09">
                  <a:moveTo>
                    <a:pt x="15" y="15"/>
                  </a:moveTo>
                  <a:lnTo>
                    <a:pt x="15" y="31"/>
                  </a:lnTo>
                  <a:lnTo>
                    <a:pt x="15" y="46"/>
                  </a:lnTo>
                  <a:lnTo>
                    <a:pt x="15" y="62"/>
                  </a:lnTo>
                  <a:lnTo>
                    <a:pt x="0" y="62"/>
                  </a:lnTo>
                  <a:lnTo>
                    <a:pt x="0" y="77"/>
                  </a:lnTo>
                  <a:lnTo>
                    <a:pt x="0" y="93"/>
                  </a:lnTo>
                  <a:lnTo>
                    <a:pt x="15" y="93"/>
                  </a:lnTo>
                  <a:lnTo>
                    <a:pt x="30" y="108"/>
                  </a:lnTo>
                  <a:lnTo>
                    <a:pt x="44" y="108"/>
                  </a:lnTo>
                  <a:lnTo>
                    <a:pt x="74" y="77"/>
                  </a:lnTo>
                  <a:lnTo>
                    <a:pt x="59" y="31"/>
                  </a:lnTo>
                  <a:lnTo>
                    <a:pt x="74" y="15"/>
                  </a:lnTo>
                  <a:lnTo>
                    <a:pt x="44" y="0"/>
                  </a:lnTo>
                  <a:lnTo>
                    <a:pt x="15" y="15"/>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43" name="Freeform 144">
              <a:extLst>
                <a:ext uri="{FF2B5EF4-FFF2-40B4-BE49-F238E27FC236}">
                  <a16:creationId xmlns:a16="http://schemas.microsoft.com/office/drawing/2014/main" id="{F9CF258E-30A6-48F5-F374-23ACABD1FA47}"/>
                </a:ext>
              </a:extLst>
            </p:cNvPr>
            <p:cNvSpPr>
              <a:spLocks/>
            </p:cNvSpPr>
            <p:nvPr/>
          </p:nvSpPr>
          <p:spPr bwMode="auto">
            <a:xfrm>
              <a:off x="1947315" y="1974520"/>
              <a:ext cx="112419" cy="101578"/>
            </a:xfrm>
            <a:custGeom>
              <a:avLst/>
              <a:gdLst>
                <a:gd name="T0" fmla="*/ 0 w 196"/>
                <a:gd name="T1" fmla="*/ 0 h 201"/>
                <a:gd name="T2" fmla="*/ 0 w 196"/>
                <a:gd name="T3" fmla="*/ 0 h 201"/>
                <a:gd name="T4" fmla="*/ 0 w 196"/>
                <a:gd name="T5" fmla="*/ 0 h 201"/>
                <a:gd name="T6" fmla="*/ 0 w 196"/>
                <a:gd name="T7" fmla="*/ 0 h 201"/>
                <a:gd name="T8" fmla="*/ 0 w 196"/>
                <a:gd name="T9" fmla="*/ 0 h 201"/>
                <a:gd name="T10" fmla="*/ 0 w 196"/>
                <a:gd name="T11" fmla="*/ 0 h 201"/>
                <a:gd name="T12" fmla="*/ 0 w 196"/>
                <a:gd name="T13" fmla="*/ 0 h 201"/>
                <a:gd name="T14" fmla="*/ 0 w 196"/>
                <a:gd name="T15" fmla="*/ 0 h 201"/>
                <a:gd name="T16" fmla="*/ 0 w 196"/>
                <a:gd name="T17" fmla="*/ 0 h 201"/>
                <a:gd name="T18" fmla="*/ 0 w 196"/>
                <a:gd name="T19" fmla="*/ 0 h 201"/>
                <a:gd name="T20" fmla="*/ 0 w 196"/>
                <a:gd name="T21" fmla="*/ 0 h 201"/>
                <a:gd name="T22" fmla="*/ 0 w 196"/>
                <a:gd name="T23" fmla="*/ 0 h 201"/>
                <a:gd name="T24" fmla="*/ 0 w 196"/>
                <a:gd name="T25" fmla="*/ 0 h 201"/>
                <a:gd name="T26" fmla="*/ 0 w 196"/>
                <a:gd name="T27" fmla="*/ 0 h 201"/>
                <a:gd name="T28" fmla="*/ 0 w 196"/>
                <a:gd name="T29" fmla="*/ 0 h 201"/>
                <a:gd name="T30" fmla="*/ 0 w 196"/>
                <a:gd name="T31" fmla="*/ 0 h 201"/>
                <a:gd name="T32" fmla="*/ 0 w 196"/>
                <a:gd name="T33" fmla="*/ 0 h 201"/>
                <a:gd name="T34" fmla="*/ 0 w 196"/>
                <a:gd name="T35" fmla="*/ 0 h 201"/>
                <a:gd name="T36" fmla="*/ 0 w 196"/>
                <a:gd name="T37" fmla="*/ 0 h 201"/>
                <a:gd name="T38" fmla="*/ 0 w 196"/>
                <a:gd name="T39" fmla="*/ 0 h 201"/>
                <a:gd name="T40" fmla="*/ 0 w 196"/>
                <a:gd name="T41" fmla="*/ 0 h 201"/>
                <a:gd name="T42" fmla="*/ 0 w 196"/>
                <a:gd name="T43" fmla="*/ 0 h 201"/>
                <a:gd name="T44" fmla="*/ 0 w 196"/>
                <a:gd name="T45" fmla="*/ 0 h 201"/>
                <a:gd name="T46" fmla="*/ 0 w 196"/>
                <a:gd name="T47" fmla="*/ 0 h 201"/>
                <a:gd name="T48" fmla="*/ 0 w 196"/>
                <a:gd name="T49" fmla="*/ 0 h 201"/>
                <a:gd name="T50" fmla="*/ 0 w 196"/>
                <a:gd name="T51" fmla="*/ 0 h 201"/>
                <a:gd name="T52" fmla="*/ 0 w 196"/>
                <a:gd name="T53" fmla="*/ 0 h 201"/>
                <a:gd name="T54" fmla="*/ 0 w 196"/>
                <a:gd name="T55" fmla="*/ 0 h 201"/>
                <a:gd name="T56" fmla="*/ 0 w 196"/>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6"/>
                <a:gd name="T88" fmla="*/ 0 h 201"/>
                <a:gd name="T89" fmla="*/ 196 w 196"/>
                <a:gd name="T90" fmla="*/ 201 h 2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6" h="201">
                  <a:moveTo>
                    <a:pt x="15" y="77"/>
                  </a:moveTo>
                  <a:lnTo>
                    <a:pt x="30" y="62"/>
                  </a:lnTo>
                  <a:lnTo>
                    <a:pt x="45" y="77"/>
                  </a:lnTo>
                  <a:lnTo>
                    <a:pt x="60" y="92"/>
                  </a:lnTo>
                  <a:lnTo>
                    <a:pt x="105" y="138"/>
                  </a:lnTo>
                  <a:lnTo>
                    <a:pt x="120" y="138"/>
                  </a:lnTo>
                  <a:lnTo>
                    <a:pt x="150" y="154"/>
                  </a:lnTo>
                  <a:lnTo>
                    <a:pt x="150" y="185"/>
                  </a:lnTo>
                  <a:lnTo>
                    <a:pt x="150" y="200"/>
                  </a:lnTo>
                  <a:lnTo>
                    <a:pt x="165" y="200"/>
                  </a:lnTo>
                  <a:lnTo>
                    <a:pt x="180" y="169"/>
                  </a:lnTo>
                  <a:lnTo>
                    <a:pt x="165" y="169"/>
                  </a:lnTo>
                  <a:lnTo>
                    <a:pt x="180" y="154"/>
                  </a:lnTo>
                  <a:lnTo>
                    <a:pt x="195" y="154"/>
                  </a:lnTo>
                  <a:lnTo>
                    <a:pt x="150" y="123"/>
                  </a:lnTo>
                  <a:lnTo>
                    <a:pt x="120" y="108"/>
                  </a:lnTo>
                  <a:lnTo>
                    <a:pt x="105" y="77"/>
                  </a:lnTo>
                  <a:lnTo>
                    <a:pt x="90" y="77"/>
                  </a:lnTo>
                  <a:lnTo>
                    <a:pt x="90" y="46"/>
                  </a:lnTo>
                  <a:lnTo>
                    <a:pt x="105" y="46"/>
                  </a:lnTo>
                  <a:lnTo>
                    <a:pt x="105" y="31"/>
                  </a:lnTo>
                  <a:lnTo>
                    <a:pt x="105" y="15"/>
                  </a:lnTo>
                  <a:lnTo>
                    <a:pt x="90" y="0"/>
                  </a:lnTo>
                  <a:lnTo>
                    <a:pt x="45" y="15"/>
                  </a:lnTo>
                  <a:lnTo>
                    <a:pt x="30" y="31"/>
                  </a:lnTo>
                  <a:lnTo>
                    <a:pt x="15" y="31"/>
                  </a:lnTo>
                  <a:lnTo>
                    <a:pt x="0" y="31"/>
                  </a:lnTo>
                  <a:lnTo>
                    <a:pt x="0" y="46"/>
                  </a:lnTo>
                  <a:lnTo>
                    <a:pt x="15" y="77"/>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44" name="Freeform 145">
              <a:extLst>
                <a:ext uri="{FF2B5EF4-FFF2-40B4-BE49-F238E27FC236}">
                  <a16:creationId xmlns:a16="http://schemas.microsoft.com/office/drawing/2014/main" id="{ACD02D03-434E-DC14-5221-1A8A7E284C5E}"/>
                </a:ext>
              </a:extLst>
            </p:cNvPr>
            <p:cNvSpPr>
              <a:spLocks/>
            </p:cNvSpPr>
            <p:nvPr/>
          </p:nvSpPr>
          <p:spPr bwMode="auto">
            <a:xfrm>
              <a:off x="2006911" y="2076098"/>
              <a:ext cx="28443"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1"/>
                <a:gd name="T26" fmla="*/ 46 w 4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1">
                  <a:moveTo>
                    <a:pt x="45" y="0"/>
                  </a:moveTo>
                  <a:lnTo>
                    <a:pt x="30" y="0"/>
                  </a:lnTo>
                  <a:lnTo>
                    <a:pt x="0" y="0"/>
                  </a:lnTo>
                  <a:lnTo>
                    <a:pt x="0" y="15"/>
                  </a:lnTo>
                  <a:lnTo>
                    <a:pt x="30" y="30"/>
                  </a:lnTo>
                  <a:lnTo>
                    <a:pt x="45" y="15"/>
                  </a:lnTo>
                  <a:lnTo>
                    <a:pt x="30" y="15"/>
                  </a:lnTo>
                  <a:lnTo>
                    <a:pt x="45"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45" name="Freeform 146">
              <a:extLst>
                <a:ext uri="{FF2B5EF4-FFF2-40B4-BE49-F238E27FC236}">
                  <a16:creationId xmlns:a16="http://schemas.microsoft.com/office/drawing/2014/main" id="{4E663667-4361-DA75-0B5D-C7B978B862EB}"/>
                </a:ext>
              </a:extLst>
            </p:cNvPr>
            <p:cNvSpPr>
              <a:spLocks/>
            </p:cNvSpPr>
            <p:nvPr/>
          </p:nvSpPr>
          <p:spPr bwMode="auto">
            <a:xfrm>
              <a:off x="1964923" y="2044020"/>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w 17"/>
                <a:gd name="T13" fmla="*/ 0 h 47"/>
                <a:gd name="T14" fmla="*/ 0 60000 65536"/>
                <a:gd name="T15" fmla="*/ 0 60000 65536"/>
                <a:gd name="T16" fmla="*/ 0 60000 65536"/>
                <a:gd name="T17" fmla="*/ 0 60000 65536"/>
                <a:gd name="T18" fmla="*/ 0 60000 65536"/>
                <a:gd name="T19" fmla="*/ 0 60000 65536"/>
                <a:gd name="T20" fmla="*/ 0 60000 65536"/>
                <a:gd name="T21" fmla="*/ 0 w 17"/>
                <a:gd name="T22" fmla="*/ 0 h 47"/>
                <a:gd name="T23" fmla="*/ 17 w 17"/>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47">
                  <a:moveTo>
                    <a:pt x="0" y="15"/>
                  </a:moveTo>
                  <a:lnTo>
                    <a:pt x="0" y="31"/>
                  </a:lnTo>
                  <a:lnTo>
                    <a:pt x="0" y="46"/>
                  </a:lnTo>
                  <a:lnTo>
                    <a:pt x="16" y="31"/>
                  </a:lnTo>
                  <a:lnTo>
                    <a:pt x="16" y="15"/>
                  </a:lnTo>
                  <a:lnTo>
                    <a:pt x="0" y="0"/>
                  </a:lnTo>
                  <a:lnTo>
                    <a:pt x="0" y="15"/>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46" name="Freeform 147">
              <a:extLst>
                <a:ext uri="{FF2B5EF4-FFF2-40B4-BE49-F238E27FC236}">
                  <a16:creationId xmlns:a16="http://schemas.microsoft.com/office/drawing/2014/main" id="{AB2793A1-D38C-BEC5-7982-23DC217309AA}"/>
                </a:ext>
              </a:extLst>
            </p:cNvPr>
            <p:cNvSpPr>
              <a:spLocks/>
            </p:cNvSpPr>
            <p:nvPr/>
          </p:nvSpPr>
          <p:spPr bwMode="auto">
            <a:xfrm>
              <a:off x="1937834" y="1966501"/>
              <a:ext cx="35216" cy="24058"/>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47"/>
                <a:gd name="T29" fmla="*/ 60 w 60"/>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47">
                  <a:moveTo>
                    <a:pt x="59" y="15"/>
                  </a:moveTo>
                  <a:lnTo>
                    <a:pt x="30" y="0"/>
                  </a:lnTo>
                  <a:lnTo>
                    <a:pt x="0" y="31"/>
                  </a:lnTo>
                  <a:lnTo>
                    <a:pt x="0" y="46"/>
                  </a:lnTo>
                  <a:lnTo>
                    <a:pt x="15" y="46"/>
                  </a:lnTo>
                  <a:lnTo>
                    <a:pt x="30" y="46"/>
                  </a:lnTo>
                  <a:lnTo>
                    <a:pt x="44" y="46"/>
                  </a:lnTo>
                  <a:lnTo>
                    <a:pt x="59" y="31"/>
                  </a:lnTo>
                  <a:lnTo>
                    <a:pt x="59" y="15"/>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47" name="Freeform 148">
              <a:extLst>
                <a:ext uri="{FF2B5EF4-FFF2-40B4-BE49-F238E27FC236}">
                  <a16:creationId xmlns:a16="http://schemas.microsoft.com/office/drawing/2014/main" id="{3CD20AF6-9A83-F8AF-E474-CA6E45D9EC18}"/>
                </a:ext>
              </a:extLst>
            </p:cNvPr>
            <p:cNvSpPr>
              <a:spLocks/>
            </p:cNvSpPr>
            <p:nvPr/>
          </p:nvSpPr>
          <p:spPr bwMode="auto">
            <a:xfrm>
              <a:off x="1973050" y="1950462"/>
              <a:ext cx="69077" cy="33414"/>
            </a:xfrm>
            <a:custGeom>
              <a:avLst/>
              <a:gdLst>
                <a:gd name="T0" fmla="*/ 0 w 120"/>
                <a:gd name="T1" fmla="*/ 0 h 63"/>
                <a:gd name="T2" fmla="*/ 0 w 120"/>
                <a:gd name="T3" fmla="*/ 0 h 63"/>
                <a:gd name="T4" fmla="*/ 0 w 120"/>
                <a:gd name="T5" fmla="*/ 0 h 63"/>
                <a:gd name="T6" fmla="*/ 0 w 120"/>
                <a:gd name="T7" fmla="*/ 0 h 63"/>
                <a:gd name="T8" fmla="*/ 0 w 120"/>
                <a:gd name="T9" fmla="*/ 0 h 63"/>
                <a:gd name="T10" fmla="*/ 0 w 120"/>
                <a:gd name="T11" fmla="*/ 0 h 63"/>
                <a:gd name="T12" fmla="*/ 0 w 120"/>
                <a:gd name="T13" fmla="*/ 0 h 63"/>
                <a:gd name="T14" fmla="*/ 0 w 120"/>
                <a:gd name="T15" fmla="*/ 0 h 63"/>
                <a:gd name="T16" fmla="*/ 0 w 120"/>
                <a:gd name="T17" fmla="*/ 0 h 63"/>
                <a:gd name="T18" fmla="*/ 0 w 120"/>
                <a:gd name="T19" fmla="*/ 0 h 63"/>
                <a:gd name="T20" fmla="*/ 0 w 120"/>
                <a:gd name="T21" fmla="*/ 0 h 63"/>
                <a:gd name="T22" fmla="*/ 0 w 120"/>
                <a:gd name="T23" fmla="*/ 0 h 63"/>
                <a:gd name="T24" fmla="*/ 0 w 12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63"/>
                <a:gd name="T41" fmla="*/ 120 w 120"/>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63">
                  <a:moveTo>
                    <a:pt x="60" y="16"/>
                  </a:moveTo>
                  <a:lnTo>
                    <a:pt x="60" y="31"/>
                  </a:lnTo>
                  <a:lnTo>
                    <a:pt x="15" y="31"/>
                  </a:lnTo>
                  <a:lnTo>
                    <a:pt x="0" y="47"/>
                  </a:lnTo>
                  <a:lnTo>
                    <a:pt x="0" y="62"/>
                  </a:lnTo>
                  <a:lnTo>
                    <a:pt x="45" y="47"/>
                  </a:lnTo>
                  <a:lnTo>
                    <a:pt x="60" y="62"/>
                  </a:lnTo>
                  <a:lnTo>
                    <a:pt x="104" y="62"/>
                  </a:lnTo>
                  <a:lnTo>
                    <a:pt x="119" y="31"/>
                  </a:lnTo>
                  <a:lnTo>
                    <a:pt x="104" y="16"/>
                  </a:lnTo>
                  <a:lnTo>
                    <a:pt x="89" y="0"/>
                  </a:lnTo>
                  <a:lnTo>
                    <a:pt x="74" y="16"/>
                  </a:lnTo>
                  <a:lnTo>
                    <a:pt x="60" y="16"/>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48" name="Freeform 149">
              <a:extLst>
                <a:ext uri="{FF2B5EF4-FFF2-40B4-BE49-F238E27FC236}">
                  <a16:creationId xmlns:a16="http://schemas.microsoft.com/office/drawing/2014/main" id="{A2BFEFE0-E42E-16DA-C045-06A9886F88F5}"/>
                </a:ext>
              </a:extLst>
            </p:cNvPr>
            <p:cNvSpPr>
              <a:spLocks/>
            </p:cNvSpPr>
            <p:nvPr/>
          </p:nvSpPr>
          <p:spPr bwMode="auto">
            <a:xfrm>
              <a:off x="2034000" y="1958481"/>
              <a:ext cx="60950" cy="32077"/>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89" y="0"/>
                  </a:moveTo>
                  <a:lnTo>
                    <a:pt x="74" y="0"/>
                  </a:lnTo>
                  <a:lnTo>
                    <a:pt x="45" y="0"/>
                  </a:lnTo>
                  <a:lnTo>
                    <a:pt x="45" y="15"/>
                  </a:lnTo>
                  <a:lnTo>
                    <a:pt x="15" y="15"/>
                  </a:lnTo>
                  <a:lnTo>
                    <a:pt x="0" y="46"/>
                  </a:lnTo>
                  <a:lnTo>
                    <a:pt x="30" y="61"/>
                  </a:lnTo>
                  <a:lnTo>
                    <a:pt x="45" y="46"/>
                  </a:lnTo>
                  <a:lnTo>
                    <a:pt x="74" y="61"/>
                  </a:lnTo>
                  <a:lnTo>
                    <a:pt x="89" y="31"/>
                  </a:lnTo>
                  <a:lnTo>
                    <a:pt x="104" y="15"/>
                  </a:lnTo>
                  <a:lnTo>
                    <a:pt x="89"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49" name="Freeform 150">
              <a:extLst>
                <a:ext uri="{FF2B5EF4-FFF2-40B4-BE49-F238E27FC236}">
                  <a16:creationId xmlns:a16="http://schemas.microsoft.com/office/drawing/2014/main" id="{AD9C491E-79EF-7C85-D92C-C27CD5BD7803}"/>
                </a:ext>
              </a:extLst>
            </p:cNvPr>
            <p:cNvSpPr>
              <a:spLocks/>
            </p:cNvSpPr>
            <p:nvPr/>
          </p:nvSpPr>
          <p:spPr bwMode="auto">
            <a:xfrm>
              <a:off x="2066506" y="2029318"/>
              <a:ext cx="20317" cy="30741"/>
            </a:xfrm>
            <a:custGeom>
              <a:avLst/>
              <a:gdLst>
                <a:gd name="T0" fmla="*/ 0 w 30"/>
                <a:gd name="T1" fmla="*/ 0 h 62"/>
                <a:gd name="T2" fmla="*/ 0 w 30"/>
                <a:gd name="T3" fmla="*/ 0 h 62"/>
                <a:gd name="T4" fmla="*/ 1 w 30"/>
                <a:gd name="T5" fmla="*/ 0 h 62"/>
                <a:gd name="T6" fmla="*/ 1 w 30"/>
                <a:gd name="T7" fmla="*/ 0 h 62"/>
                <a:gd name="T8" fmla="*/ 1 w 30"/>
                <a:gd name="T9" fmla="*/ 0 h 62"/>
                <a:gd name="T10" fmla="*/ 0 w 30"/>
                <a:gd name="T11" fmla="*/ 0 h 62"/>
                <a:gd name="T12" fmla="*/ 0 60000 65536"/>
                <a:gd name="T13" fmla="*/ 0 60000 65536"/>
                <a:gd name="T14" fmla="*/ 0 60000 65536"/>
                <a:gd name="T15" fmla="*/ 0 60000 65536"/>
                <a:gd name="T16" fmla="*/ 0 60000 65536"/>
                <a:gd name="T17" fmla="*/ 0 60000 65536"/>
                <a:gd name="T18" fmla="*/ 0 w 30"/>
                <a:gd name="T19" fmla="*/ 0 h 62"/>
                <a:gd name="T20" fmla="*/ 30 w 30"/>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30" h="62">
                  <a:moveTo>
                    <a:pt x="0" y="15"/>
                  </a:moveTo>
                  <a:lnTo>
                    <a:pt x="0" y="46"/>
                  </a:lnTo>
                  <a:lnTo>
                    <a:pt x="29" y="61"/>
                  </a:lnTo>
                  <a:lnTo>
                    <a:pt x="29" y="46"/>
                  </a:lnTo>
                  <a:lnTo>
                    <a:pt x="15" y="0"/>
                  </a:lnTo>
                  <a:lnTo>
                    <a:pt x="0" y="15"/>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50" name="Oval 151">
              <a:extLst>
                <a:ext uri="{FF2B5EF4-FFF2-40B4-BE49-F238E27FC236}">
                  <a16:creationId xmlns:a16="http://schemas.microsoft.com/office/drawing/2014/main" id="{8D5FAA0D-65C2-5DAA-58A0-D160EBAEAD94}"/>
                </a:ext>
              </a:extLst>
            </p:cNvPr>
            <p:cNvSpPr>
              <a:spLocks noChangeArrowheads="1"/>
            </p:cNvSpPr>
            <p:nvPr/>
          </p:nvSpPr>
          <p:spPr bwMode="auto">
            <a:xfrm>
              <a:off x="1998784" y="2092136"/>
              <a:ext cx="8127" cy="6683"/>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151" name="Freeform 152">
              <a:extLst>
                <a:ext uri="{FF2B5EF4-FFF2-40B4-BE49-F238E27FC236}">
                  <a16:creationId xmlns:a16="http://schemas.microsoft.com/office/drawing/2014/main" id="{C339B3B7-6F32-4DF2-8B59-16009A51DEC9}"/>
                </a:ext>
              </a:extLst>
            </p:cNvPr>
            <p:cNvSpPr>
              <a:spLocks/>
            </p:cNvSpPr>
            <p:nvPr/>
          </p:nvSpPr>
          <p:spPr bwMode="auto">
            <a:xfrm>
              <a:off x="1956796" y="2090800"/>
              <a:ext cx="41988" cy="70837"/>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w 75"/>
                <a:gd name="T11" fmla="*/ 0 h 140"/>
                <a:gd name="T12" fmla="*/ 0 w 75"/>
                <a:gd name="T13" fmla="*/ 0 h 140"/>
                <a:gd name="T14" fmla="*/ 0 w 75"/>
                <a:gd name="T15" fmla="*/ 0 h 140"/>
                <a:gd name="T16" fmla="*/ 0 w 75"/>
                <a:gd name="T17" fmla="*/ 0 h 140"/>
                <a:gd name="T18" fmla="*/ 0 w 75"/>
                <a:gd name="T19" fmla="*/ 0 h 140"/>
                <a:gd name="T20" fmla="*/ 0 w 75"/>
                <a:gd name="T21" fmla="*/ 0 h 140"/>
                <a:gd name="T22" fmla="*/ 0 w 75"/>
                <a:gd name="T23" fmla="*/ 0 h 140"/>
                <a:gd name="T24" fmla="*/ 0 w 75"/>
                <a:gd name="T25" fmla="*/ 0 h 140"/>
                <a:gd name="T26" fmla="*/ 0 w 75"/>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140"/>
                <a:gd name="T44" fmla="*/ 75 w 75"/>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140">
                  <a:moveTo>
                    <a:pt x="15" y="15"/>
                  </a:moveTo>
                  <a:lnTo>
                    <a:pt x="15" y="46"/>
                  </a:lnTo>
                  <a:lnTo>
                    <a:pt x="0" y="62"/>
                  </a:lnTo>
                  <a:lnTo>
                    <a:pt x="0" y="93"/>
                  </a:lnTo>
                  <a:lnTo>
                    <a:pt x="30" y="108"/>
                  </a:lnTo>
                  <a:lnTo>
                    <a:pt x="30" y="139"/>
                  </a:lnTo>
                  <a:lnTo>
                    <a:pt x="44" y="139"/>
                  </a:lnTo>
                  <a:lnTo>
                    <a:pt x="44" y="108"/>
                  </a:lnTo>
                  <a:lnTo>
                    <a:pt x="59" y="108"/>
                  </a:lnTo>
                  <a:lnTo>
                    <a:pt x="74" y="93"/>
                  </a:lnTo>
                  <a:lnTo>
                    <a:pt x="44" y="77"/>
                  </a:lnTo>
                  <a:lnTo>
                    <a:pt x="59" y="15"/>
                  </a:lnTo>
                  <a:lnTo>
                    <a:pt x="44" y="0"/>
                  </a:lnTo>
                  <a:lnTo>
                    <a:pt x="15" y="15"/>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52" name="Freeform 153">
              <a:extLst>
                <a:ext uri="{FF2B5EF4-FFF2-40B4-BE49-F238E27FC236}">
                  <a16:creationId xmlns:a16="http://schemas.microsoft.com/office/drawing/2014/main" id="{B22DE42E-9974-B70E-38DC-1EA48EAE5D8F}"/>
                </a:ext>
              </a:extLst>
            </p:cNvPr>
            <p:cNvSpPr>
              <a:spLocks/>
            </p:cNvSpPr>
            <p:nvPr/>
          </p:nvSpPr>
          <p:spPr bwMode="auto">
            <a:xfrm>
              <a:off x="1973050" y="2137579"/>
              <a:ext cx="157116" cy="140338"/>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278"/>
                <a:gd name="T77" fmla="*/ 270 w 270"/>
                <a:gd name="T78" fmla="*/ 278 h 2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278">
                  <a:moveTo>
                    <a:pt x="45" y="0"/>
                  </a:moveTo>
                  <a:lnTo>
                    <a:pt x="30" y="15"/>
                  </a:lnTo>
                  <a:lnTo>
                    <a:pt x="15" y="15"/>
                  </a:lnTo>
                  <a:lnTo>
                    <a:pt x="15" y="46"/>
                  </a:lnTo>
                  <a:lnTo>
                    <a:pt x="0" y="46"/>
                  </a:lnTo>
                  <a:lnTo>
                    <a:pt x="0" y="92"/>
                  </a:lnTo>
                  <a:lnTo>
                    <a:pt x="0" y="108"/>
                  </a:lnTo>
                  <a:lnTo>
                    <a:pt x="0" y="139"/>
                  </a:lnTo>
                  <a:lnTo>
                    <a:pt x="15" y="169"/>
                  </a:lnTo>
                  <a:lnTo>
                    <a:pt x="60" y="200"/>
                  </a:lnTo>
                  <a:lnTo>
                    <a:pt x="90" y="215"/>
                  </a:lnTo>
                  <a:lnTo>
                    <a:pt x="105" y="200"/>
                  </a:lnTo>
                  <a:lnTo>
                    <a:pt x="254" y="277"/>
                  </a:lnTo>
                  <a:lnTo>
                    <a:pt x="254" y="262"/>
                  </a:lnTo>
                  <a:lnTo>
                    <a:pt x="269" y="262"/>
                  </a:lnTo>
                  <a:lnTo>
                    <a:pt x="269" y="231"/>
                  </a:lnTo>
                  <a:lnTo>
                    <a:pt x="269" y="92"/>
                  </a:lnTo>
                  <a:lnTo>
                    <a:pt x="254" y="62"/>
                  </a:lnTo>
                  <a:lnTo>
                    <a:pt x="269" y="31"/>
                  </a:lnTo>
                  <a:lnTo>
                    <a:pt x="209" y="0"/>
                  </a:lnTo>
                  <a:lnTo>
                    <a:pt x="179" y="15"/>
                  </a:lnTo>
                  <a:lnTo>
                    <a:pt x="194" y="46"/>
                  </a:lnTo>
                  <a:lnTo>
                    <a:pt x="164" y="62"/>
                  </a:lnTo>
                  <a:lnTo>
                    <a:pt x="105" y="31"/>
                  </a:lnTo>
                  <a:lnTo>
                    <a:pt x="45"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53" name="Freeform 154">
              <a:extLst>
                <a:ext uri="{FF2B5EF4-FFF2-40B4-BE49-F238E27FC236}">
                  <a16:creationId xmlns:a16="http://schemas.microsoft.com/office/drawing/2014/main" id="{8E4A139A-ADC7-6685-9DAC-52E11D5DF2E6}"/>
                </a:ext>
              </a:extLst>
            </p:cNvPr>
            <p:cNvSpPr>
              <a:spLocks/>
            </p:cNvSpPr>
            <p:nvPr/>
          </p:nvSpPr>
          <p:spPr bwMode="auto">
            <a:xfrm>
              <a:off x="2006911" y="1982539"/>
              <a:ext cx="96166" cy="70837"/>
            </a:xfrm>
            <a:custGeom>
              <a:avLst/>
              <a:gdLst>
                <a:gd name="T0" fmla="*/ 0 w 165"/>
                <a:gd name="T1" fmla="*/ 0 h 139"/>
                <a:gd name="T2" fmla="*/ 0 w 165"/>
                <a:gd name="T3" fmla="*/ 0 h 139"/>
                <a:gd name="T4" fmla="*/ 0 w 165"/>
                <a:gd name="T5" fmla="*/ 0 h 139"/>
                <a:gd name="T6" fmla="*/ 0 w 165"/>
                <a:gd name="T7" fmla="*/ 0 h 139"/>
                <a:gd name="T8" fmla="*/ 0 w 165"/>
                <a:gd name="T9" fmla="*/ 0 h 139"/>
                <a:gd name="T10" fmla="*/ 0 w 165"/>
                <a:gd name="T11" fmla="*/ 0 h 139"/>
                <a:gd name="T12" fmla="*/ 0 w 165"/>
                <a:gd name="T13" fmla="*/ 0 h 139"/>
                <a:gd name="T14" fmla="*/ 0 w 165"/>
                <a:gd name="T15" fmla="*/ 0 h 139"/>
                <a:gd name="T16" fmla="*/ 0 w 165"/>
                <a:gd name="T17" fmla="*/ 0 h 139"/>
                <a:gd name="T18" fmla="*/ 0 w 165"/>
                <a:gd name="T19" fmla="*/ 0 h 139"/>
                <a:gd name="T20" fmla="*/ 0 w 165"/>
                <a:gd name="T21" fmla="*/ 0 h 139"/>
                <a:gd name="T22" fmla="*/ 0 w 165"/>
                <a:gd name="T23" fmla="*/ 0 h 139"/>
                <a:gd name="T24" fmla="*/ 0 w 165"/>
                <a:gd name="T25" fmla="*/ 0 h 139"/>
                <a:gd name="T26" fmla="*/ 0 w 165"/>
                <a:gd name="T27" fmla="*/ 0 h 139"/>
                <a:gd name="T28" fmla="*/ 0 w 165"/>
                <a:gd name="T29" fmla="*/ 0 h 139"/>
                <a:gd name="T30" fmla="*/ 0 w 165"/>
                <a:gd name="T31" fmla="*/ 0 h 139"/>
                <a:gd name="T32" fmla="*/ 0 w 165"/>
                <a:gd name="T33" fmla="*/ 0 h 139"/>
                <a:gd name="T34" fmla="*/ 0 w 165"/>
                <a:gd name="T35" fmla="*/ 0 h 139"/>
                <a:gd name="T36" fmla="*/ 0 w 165"/>
                <a:gd name="T37" fmla="*/ 0 h 139"/>
                <a:gd name="T38" fmla="*/ 0 w 165"/>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39"/>
                <a:gd name="T62" fmla="*/ 165 w 165"/>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39">
                  <a:moveTo>
                    <a:pt x="45" y="0"/>
                  </a:moveTo>
                  <a:lnTo>
                    <a:pt x="75" y="15"/>
                  </a:lnTo>
                  <a:lnTo>
                    <a:pt x="89" y="0"/>
                  </a:lnTo>
                  <a:lnTo>
                    <a:pt x="119" y="15"/>
                  </a:lnTo>
                  <a:lnTo>
                    <a:pt x="149" y="31"/>
                  </a:lnTo>
                  <a:lnTo>
                    <a:pt x="149" y="46"/>
                  </a:lnTo>
                  <a:lnTo>
                    <a:pt x="149" y="77"/>
                  </a:lnTo>
                  <a:lnTo>
                    <a:pt x="164" y="107"/>
                  </a:lnTo>
                  <a:lnTo>
                    <a:pt x="134" y="138"/>
                  </a:lnTo>
                  <a:lnTo>
                    <a:pt x="119" y="92"/>
                  </a:lnTo>
                  <a:lnTo>
                    <a:pt x="104" y="107"/>
                  </a:lnTo>
                  <a:lnTo>
                    <a:pt x="60" y="61"/>
                  </a:lnTo>
                  <a:lnTo>
                    <a:pt x="45" y="61"/>
                  </a:lnTo>
                  <a:lnTo>
                    <a:pt x="30" y="46"/>
                  </a:lnTo>
                  <a:lnTo>
                    <a:pt x="15" y="31"/>
                  </a:lnTo>
                  <a:lnTo>
                    <a:pt x="15" y="46"/>
                  </a:lnTo>
                  <a:lnTo>
                    <a:pt x="0" y="31"/>
                  </a:lnTo>
                  <a:lnTo>
                    <a:pt x="0" y="15"/>
                  </a:lnTo>
                  <a:lnTo>
                    <a:pt x="0" y="0"/>
                  </a:lnTo>
                  <a:lnTo>
                    <a:pt x="45"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54" name="Freeform 155">
              <a:extLst>
                <a:ext uri="{FF2B5EF4-FFF2-40B4-BE49-F238E27FC236}">
                  <a16:creationId xmlns:a16="http://schemas.microsoft.com/office/drawing/2014/main" id="{8FD30B2C-F05A-8106-AF28-4B92D2B5001D}"/>
                </a:ext>
              </a:extLst>
            </p:cNvPr>
            <p:cNvSpPr>
              <a:spLocks/>
            </p:cNvSpPr>
            <p:nvPr/>
          </p:nvSpPr>
          <p:spPr bwMode="auto">
            <a:xfrm>
              <a:off x="2085469" y="2029318"/>
              <a:ext cx="51469" cy="62818"/>
            </a:xfrm>
            <a:custGeom>
              <a:avLst/>
              <a:gdLst>
                <a:gd name="T0" fmla="*/ 0 w 91"/>
                <a:gd name="T1" fmla="*/ 0 h 123"/>
                <a:gd name="T2" fmla="*/ 0 w 91"/>
                <a:gd name="T3" fmla="*/ 0 h 123"/>
                <a:gd name="T4" fmla="*/ 0 w 91"/>
                <a:gd name="T5" fmla="*/ 0 h 123"/>
                <a:gd name="T6" fmla="*/ 0 w 91"/>
                <a:gd name="T7" fmla="*/ 0 h 123"/>
                <a:gd name="T8" fmla="*/ 0 w 91"/>
                <a:gd name="T9" fmla="*/ 0 h 123"/>
                <a:gd name="T10" fmla="*/ 0 w 91"/>
                <a:gd name="T11" fmla="*/ 0 h 123"/>
                <a:gd name="T12" fmla="*/ 0 w 91"/>
                <a:gd name="T13" fmla="*/ 0 h 123"/>
                <a:gd name="T14" fmla="*/ 0 w 91"/>
                <a:gd name="T15" fmla="*/ 0 h 123"/>
                <a:gd name="T16" fmla="*/ 0 w 91"/>
                <a:gd name="T17" fmla="*/ 0 h 123"/>
                <a:gd name="T18" fmla="*/ 0 w 91"/>
                <a:gd name="T19" fmla="*/ 0 h 123"/>
                <a:gd name="T20" fmla="*/ 0 w 91"/>
                <a:gd name="T21" fmla="*/ 0 h 123"/>
                <a:gd name="T22" fmla="*/ 0 w 91"/>
                <a:gd name="T23" fmla="*/ 0 h 123"/>
                <a:gd name="T24" fmla="*/ 0 w 91"/>
                <a:gd name="T25" fmla="*/ 0 h 123"/>
                <a:gd name="T26" fmla="*/ 0 w 91"/>
                <a:gd name="T27" fmla="*/ 0 h 123"/>
                <a:gd name="T28" fmla="*/ 0 w 91"/>
                <a:gd name="T29" fmla="*/ 0 h 123"/>
                <a:gd name="T30" fmla="*/ 0 w 91"/>
                <a:gd name="T31" fmla="*/ 0 h 123"/>
                <a:gd name="T32" fmla="*/ 0 w 91"/>
                <a:gd name="T33" fmla="*/ 0 h 123"/>
                <a:gd name="T34" fmla="*/ 0 w 91"/>
                <a:gd name="T35" fmla="*/ 0 h 123"/>
                <a:gd name="T36" fmla="*/ 0 w 91"/>
                <a:gd name="T37" fmla="*/ 0 h 123"/>
                <a:gd name="T38" fmla="*/ 0 w 91"/>
                <a:gd name="T39" fmla="*/ 0 h 123"/>
                <a:gd name="T40" fmla="*/ 0 w 91"/>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23"/>
                <a:gd name="T65" fmla="*/ 91 w 91"/>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23">
                  <a:moveTo>
                    <a:pt x="0" y="61"/>
                  </a:moveTo>
                  <a:lnTo>
                    <a:pt x="0" y="76"/>
                  </a:lnTo>
                  <a:lnTo>
                    <a:pt x="15" y="92"/>
                  </a:lnTo>
                  <a:lnTo>
                    <a:pt x="30" y="92"/>
                  </a:lnTo>
                  <a:lnTo>
                    <a:pt x="15" y="92"/>
                  </a:lnTo>
                  <a:lnTo>
                    <a:pt x="30" y="122"/>
                  </a:lnTo>
                  <a:lnTo>
                    <a:pt x="45" y="107"/>
                  </a:lnTo>
                  <a:lnTo>
                    <a:pt x="45" y="92"/>
                  </a:lnTo>
                  <a:lnTo>
                    <a:pt x="60" y="107"/>
                  </a:lnTo>
                  <a:lnTo>
                    <a:pt x="60" y="76"/>
                  </a:lnTo>
                  <a:lnTo>
                    <a:pt x="45" y="61"/>
                  </a:lnTo>
                  <a:lnTo>
                    <a:pt x="30" y="31"/>
                  </a:lnTo>
                  <a:lnTo>
                    <a:pt x="60" y="46"/>
                  </a:lnTo>
                  <a:lnTo>
                    <a:pt x="60" y="15"/>
                  </a:lnTo>
                  <a:lnTo>
                    <a:pt x="90" y="31"/>
                  </a:lnTo>
                  <a:lnTo>
                    <a:pt x="90" y="15"/>
                  </a:lnTo>
                  <a:lnTo>
                    <a:pt x="75" y="15"/>
                  </a:lnTo>
                  <a:lnTo>
                    <a:pt x="60" y="0"/>
                  </a:lnTo>
                  <a:lnTo>
                    <a:pt x="30" y="15"/>
                  </a:lnTo>
                  <a:lnTo>
                    <a:pt x="0" y="46"/>
                  </a:lnTo>
                  <a:lnTo>
                    <a:pt x="0" y="61"/>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55" name="Freeform 156">
              <a:extLst>
                <a:ext uri="{FF2B5EF4-FFF2-40B4-BE49-F238E27FC236}">
                  <a16:creationId xmlns:a16="http://schemas.microsoft.com/office/drawing/2014/main" id="{520EF113-59EC-B799-70E8-CF4403C9C2D8}"/>
                </a:ext>
              </a:extLst>
            </p:cNvPr>
            <p:cNvSpPr>
              <a:spLocks/>
            </p:cNvSpPr>
            <p:nvPr/>
          </p:nvSpPr>
          <p:spPr bwMode="auto">
            <a:xfrm>
              <a:off x="2077342" y="1958481"/>
              <a:ext cx="86685" cy="54799"/>
            </a:xfrm>
            <a:custGeom>
              <a:avLst/>
              <a:gdLst>
                <a:gd name="T0" fmla="*/ 0 w 150"/>
                <a:gd name="T1" fmla="*/ 0 h 108"/>
                <a:gd name="T2" fmla="*/ 0 w 150"/>
                <a:gd name="T3" fmla="*/ 0 h 108"/>
                <a:gd name="T4" fmla="*/ 0 w 150"/>
                <a:gd name="T5" fmla="*/ 0 h 108"/>
                <a:gd name="T6" fmla="*/ 0 w 150"/>
                <a:gd name="T7" fmla="*/ 0 h 108"/>
                <a:gd name="T8" fmla="*/ 0 w 150"/>
                <a:gd name="T9" fmla="*/ 0 h 108"/>
                <a:gd name="T10" fmla="*/ 0 w 150"/>
                <a:gd name="T11" fmla="*/ 0 h 108"/>
                <a:gd name="T12" fmla="*/ 0 w 150"/>
                <a:gd name="T13" fmla="*/ 0 h 108"/>
                <a:gd name="T14" fmla="*/ 0 w 150"/>
                <a:gd name="T15" fmla="*/ 0 h 108"/>
                <a:gd name="T16" fmla="*/ 0 w 150"/>
                <a:gd name="T17" fmla="*/ 0 h 108"/>
                <a:gd name="T18" fmla="*/ 0 w 150"/>
                <a:gd name="T19" fmla="*/ 0 h 108"/>
                <a:gd name="T20" fmla="*/ 0 w 150"/>
                <a:gd name="T21" fmla="*/ 0 h 108"/>
                <a:gd name="T22" fmla="*/ 0 w 150"/>
                <a:gd name="T23" fmla="*/ 0 h 108"/>
                <a:gd name="T24" fmla="*/ 0 w 150"/>
                <a:gd name="T25" fmla="*/ 0 h 108"/>
                <a:gd name="T26" fmla="*/ 0 w 150"/>
                <a:gd name="T27" fmla="*/ 0 h 108"/>
                <a:gd name="T28" fmla="*/ 0 w 150"/>
                <a:gd name="T29" fmla="*/ 0 h 108"/>
                <a:gd name="T30" fmla="*/ 0 w 150"/>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0"/>
                <a:gd name="T49" fmla="*/ 0 h 108"/>
                <a:gd name="T50" fmla="*/ 150 w 150"/>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0" h="108">
                  <a:moveTo>
                    <a:pt x="30" y="15"/>
                  </a:moveTo>
                  <a:lnTo>
                    <a:pt x="15" y="31"/>
                  </a:lnTo>
                  <a:lnTo>
                    <a:pt x="0" y="61"/>
                  </a:lnTo>
                  <a:lnTo>
                    <a:pt x="30" y="76"/>
                  </a:lnTo>
                  <a:lnTo>
                    <a:pt x="30" y="92"/>
                  </a:lnTo>
                  <a:lnTo>
                    <a:pt x="45" y="107"/>
                  </a:lnTo>
                  <a:lnTo>
                    <a:pt x="89" y="107"/>
                  </a:lnTo>
                  <a:lnTo>
                    <a:pt x="104" y="92"/>
                  </a:lnTo>
                  <a:lnTo>
                    <a:pt x="134" y="107"/>
                  </a:lnTo>
                  <a:lnTo>
                    <a:pt x="134" y="76"/>
                  </a:lnTo>
                  <a:lnTo>
                    <a:pt x="149" y="61"/>
                  </a:lnTo>
                  <a:lnTo>
                    <a:pt x="119" y="61"/>
                  </a:lnTo>
                  <a:lnTo>
                    <a:pt x="119" y="31"/>
                  </a:lnTo>
                  <a:lnTo>
                    <a:pt x="89" y="0"/>
                  </a:lnTo>
                  <a:lnTo>
                    <a:pt x="75" y="15"/>
                  </a:lnTo>
                  <a:lnTo>
                    <a:pt x="30" y="15"/>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56" name="Freeform 157">
              <a:extLst>
                <a:ext uri="{FF2B5EF4-FFF2-40B4-BE49-F238E27FC236}">
                  <a16:creationId xmlns:a16="http://schemas.microsoft.com/office/drawing/2014/main" id="{1E41929D-65E9-57B5-8AAD-D3B47E24C32F}"/>
                </a:ext>
              </a:extLst>
            </p:cNvPr>
            <p:cNvSpPr>
              <a:spLocks/>
            </p:cNvSpPr>
            <p:nvPr/>
          </p:nvSpPr>
          <p:spPr bwMode="auto">
            <a:xfrm>
              <a:off x="2094950" y="2006597"/>
              <a:ext cx="60950" cy="30741"/>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104" y="15"/>
                  </a:moveTo>
                  <a:lnTo>
                    <a:pt x="74" y="0"/>
                  </a:lnTo>
                  <a:lnTo>
                    <a:pt x="59" y="15"/>
                  </a:lnTo>
                  <a:lnTo>
                    <a:pt x="15" y="15"/>
                  </a:lnTo>
                  <a:lnTo>
                    <a:pt x="0" y="0"/>
                  </a:lnTo>
                  <a:lnTo>
                    <a:pt x="0" y="31"/>
                  </a:lnTo>
                  <a:lnTo>
                    <a:pt x="15" y="61"/>
                  </a:lnTo>
                  <a:lnTo>
                    <a:pt x="45" y="46"/>
                  </a:lnTo>
                  <a:lnTo>
                    <a:pt x="59" y="61"/>
                  </a:lnTo>
                  <a:lnTo>
                    <a:pt x="74" y="61"/>
                  </a:lnTo>
                  <a:lnTo>
                    <a:pt x="89" y="46"/>
                  </a:lnTo>
                  <a:lnTo>
                    <a:pt x="104" y="15"/>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57" name="Freeform 158">
              <a:extLst>
                <a:ext uri="{FF2B5EF4-FFF2-40B4-BE49-F238E27FC236}">
                  <a16:creationId xmlns:a16="http://schemas.microsoft.com/office/drawing/2014/main" id="{268CE446-E44F-AF14-485A-8F8D34B06621}"/>
                </a:ext>
              </a:extLst>
            </p:cNvPr>
            <p:cNvSpPr>
              <a:spLocks/>
            </p:cNvSpPr>
            <p:nvPr/>
          </p:nvSpPr>
          <p:spPr bwMode="auto">
            <a:xfrm>
              <a:off x="2119330" y="2145598"/>
              <a:ext cx="123255" cy="108261"/>
            </a:xfrm>
            <a:custGeom>
              <a:avLst/>
              <a:gdLst>
                <a:gd name="T0" fmla="*/ 0 w 211"/>
                <a:gd name="T1" fmla="*/ 0 h 216"/>
                <a:gd name="T2" fmla="*/ 0 w 211"/>
                <a:gd name="T3" fmla="*/ 0 h 216"/>
                <a:gd name="T4" fmla="*/ 0 w 211"/>
                <a:gd name="T5" fmla="*/ 0 h 216"/>
                <a:gd name="T6" fmla="*/ 0 w 211"/>
                <a:gd name="T7" fmla="*/ 0 h 216"/>
                <a:gd name="T8" fmla="*/ 0 w 211"/>
                <a:gd name="T9" fmla="*/ 0 h 216"/>
                <a:gd name="T10" fmla="*/ 0 w 211"/>
                <a:gd name="T11" fmla="*/ 0 h 216"/>
                <a:gd name="T12" fmla="*/ 0 w 211"/>
                <a:gd name="T13" fmla="*/ 0 h 216"/>
                <a:gd name="T14" fmla="*/ 0 w 211"/>
                <a:gd name="T15" fmla="*/ 0 h 216"/>
                <a:gd name="T16" fmla="*/ 0 w 211"/>
                <a:gd name="T17" fmla="*/ 0 h 216"/>
                <a:gd name="T18" fmla="*/ 0 w 211"/>
                <a:gd name="T19" fmla="*/ 0 h 216"/>
                <a:gd name="T20" fmla="*/ 0 w 211"/>
                <a:gd name="T21" fmla="*/ 0 h 216"/>
                <a:gd name="T22" fmla="*/ 0 w 211"/>
                <a:gd name="T23" fmla="*/ 0 h 216"/>
                <a:gd name="T24" fmla="*/ 0 w 211"/>
                <a:gd name="T25" fmla="*/ 0 h 216"/>
                <a:gd name="T26" fmla="*/ 0 w 211"/>
                <a:gd name="T27" fmla="*/ 0 h 216"/>
                <a:gd name="T28" fmla="*/ 0 w 211"/>
                <a:gd name="T29" fmla="*/ 0 h 216"/>
                <a:gd name="T30" fmla="*/ 0 w 211"/>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1"/>
                <a:gd name="T49" fmla="*/ 0 h 216"/>
                <a:gd name="T50" fmla="*/ 211 w 211"/>
                <a:gd name="T51" fmla="*/ 216 h 2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1" h="216">
                  <a:moveTo>
                    <a:pt x="15" y="15"/>
                  </a:moveTo>
                  <a:lnTo>
                    <a:pt x="0" y="46"/>
                  </a:lnTo>
                  <a:lnTo>
                    <a:pt x="15" y="77"/>
                  </a:lnTo>
                  <a:lnTo>
                    <a:pt x="15" y="215"/>
                  </a:lnTo>
                  <a:lnTo>
                    <a:pt x="165" y="200"/>
                  </a:lnTo>
                  <a:lnTo>
                    <a:pt x="180" y="215"/>
                  </a:lnTo>
                  <a:lnTo>
                    <a:pt x="210" y="184"/>
                  </a:lnTo>
                  <a:lnTo>
                    <a:pt x="135" y="61"/>
                  </a:lnTo>
                  <a:lnTo>
                    <a:pt x="135" y="46"/>
                  </a:lnTo>
                  <a:lnTo>
                    <a:pt x="165" y="92"/>
                  </a:lnTo>
                  <a:lnTo>
                    <a:pt x="180" y="61"/>
                  </a:lnTo>
                  <a:lnTo>
                    <a:pt x="165" y="15"/>
                  </a:lnTo>
                  <a:lnTo>
                    <a:pt x="150" y="15"/>
                  </a:lnTo>
                  <a:lnTo>
                    <a:pt x="120" y="0"/>
                  </a:lnTo>
                  <a:lnTo>
                    <a:pt x="90" y="15"/>
                  </a:lnTo>
                  <a:lnTo>
                    <a:pt x="15" y="15"/>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58" name="Line 159">
              <a:extLst>
                <a:ext uri="{FF2B5EF4-FFF2-40B4-BE49-F238E27FC236}">
                  <a16:creationId xmlns:a16="http://schemas.microsoft.com/office/drawing/2014/main" id="{87D8F106-6010-12E4-9FC7-C46B2D22202F}"/>
                </a:ext>
              </a:extLst>
            </p:cNvPr>
            <p:cNvSpPr>
              <a:spLocks noChangeShapeType="1"/>
            </p:cNvSpPr>
            <p:nvPr/>
          </p:nvSpPr>
          <p:spPr bwMode="auto">
            <a:xfrm>
              <a:off x="2215495" y="21536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59" name="Line 160">
              <a:extLst>
                <a:ext uri="{FF2B5EF4-FFF2-40B4-BE49-F238E27FC236}">
                  <a16:creationId xmlns:a16="http://schemas.microsoft.com/office/drawing/2014/main" id="{C537B0A7-536B-FE3B-E749-A796C4FF046C}"/>
                </a:ext>
              </a:extLst>
            </p:cNvPr>
            <p:cNvSpPr>
              <a:spLocks noChangeShapeType="1"/>
            </p:cNvSpPr>
            <p:nvPr/>
          </p:nvSpPr>
          <p:spPr bwMode="auto">
            <a:xfrm>
              <a:off x="2215495" y="216163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60" name="Line 161">
              <a:extLst>
                <a:ext uri="{FF2B5EF4-FFF2-40B4-BE49-F238E27FC236}">
                  <a16:creationId xmlns:a16="http://schemas.microsoft.com/office/drawing/2014/main" id="{56053008-95CB-3AFC-5740-C29D43A0B517}"/>
                </a:ext>
              </a:extLst>
            </p:cNvPr>
            <p:cNvSpPr>
              <a:spLocks noChangeShapeType="1"/>
            </p:cNvSpPr>
            <p:nvPr/>
          </p:nvSpPr>
          <p:spPr bwMode="auto">
            <a:xfrm flipV="1">
              <a:off x="2234458" y="2161637"/>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61" name="Line 162">
              <a:extLst>
                <a:ext uri="{FF2B5EF4-FFF2-40B4-BE49-F238E27FC236}">
                  <a16:creationId xmlns:a16="http://schemas.microsoft.com/office/drawing/2014/main" id="{819AFD70-9360-148A-374B-67DC8B8638B3}"/>
                </a:ext>
              </a:extLst>
            </p:cNvPr>
            <p:cNvSpPr>
              <a:spLocks noChangeShapeType="1"/>
            </p:cNvSpPr>
            <p:nvPr/>
          </p:nvSpPr>
          <p:spPr bwMode="auto">
            <a:xfrm flipV="1">
              <a:off x="2234458" y="21536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62" name="Line 163">
              <a:extLst>
                <a:ext uri="{FF2B5EF4-FFF2-40B4-BE49-F238E27FC236}">
                  <a16:creationId xmlns:a16="http://schemas.microsoft.com/office/drawing/2014/main" id="{531D0432-3C0B-1FDA-EA30-85227E51FE0A}"/>
                </a:ext>
              </a:extLst>
            </p:cNvPr>
            <p:cNvSpPr>
              <a:spLocks noChangeShapeType="1"/>
            </p:cNvSpPr>
            <p:nvPr/>
          </p:nvSpPr>
          <p:spPr bwMode="auto">
            <a:xfrm flipV="1">
              <a:off x="2234458" y="2145598"/>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63" name="Line 164">
              <a:extLst>
                <a:ext uri="{FF2B5EF4-FFF2-40B4-BE49-F238E27FC236}">
                  <a16:creationId xmlns:a16="http://schemas.microsoft.com/office/drawing/2014/main" id="{7E3E1886-93BB-6418-C5BB-E1A2E18373EB}"/>
                </a:ext>
              </a:extLst>
            </p:cNvPr>
            <p:cNvSpPr>
              <a:spLocks noChangeShapeType="1"/>
            </p:cNvSpPr>
            <p:nvPr/>
          </p:nvSpPr>
          <p:spPr bwMode="auto">
            <a:xfrm flipV="1">
              <a:off x="2234458" y="2122877"/>
              <a:ext cx="8127"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64" name="Freeform 165">
              <a:extLst>
                <a:ext uri="{FF2B5EF4-FFF2-40B4-BE49-F238E27FC236}">
                  <a16:creationId xmlns:a16="http://schemas.microsoft.com/office/drawing/2014/main" id="{A9D15E70-34AE-AC1E-C398-40CFABBC00C9}"/>
                </a:ext>
              </a:extLst>
            </p:cNvPr>
            <p:cNvSpPr>
              <a:spLocks/>
            </p:cNvSpPr>
            <p:nvPr/>
          </p:nvSpPr>
          <p:spPr bwMode="auto">
            <a:xfrm>
              <a:off x="2199242" y="2100156"/>
              <a:ext cx="16253" cy="14702"/>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29" y="0"/>
                  </a:moveTo>
                  <a:lnTo>
                    <a:pt x="0" y="15"/>
                  </a:lnTo>
                  <a:lnTo>
                    <a:pt x="0" y="30"/>
                  </a:lnTo>
                  <a:lnTo>
                    <a:pt x="29" y="15"/>
                  </a:lnTo>
                  <a:lnTo>
                    <a:pt x="29" y="0"/>
                  </a:lnTo>
                </a:path>
              </a:pathLst>
            </a:custGeom>
            <a:solidFill>
              <a:srgbClr val="FFFF0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165" name="Freeform 166">
              <a:extLst>
                <a:ext uri="{FF2B5EF4-FFF2-40B4-BE49-F238E27FC236}">
                  <a16:creationId xmlns:a16="http://schemas.microsoft.com/office/drawing/2014/main" id="{DA027A07-046A-1B28-8FDB-5294305FEE70}"/>
                </a:ext>
              </a:extLst>
            </p:cNvPr>
            <p:cNvSpPr>
              <a:spLocks/>
            </p:cNvSpPr>
            <p:nvPr/>
          </p:nvSpPr>
          <p:spPr bwMode="auto">
            <a:xfrm>
              <a:off x="2234458" y="2122877"/>
              <a:ext cx="0" cy="22721"/>
            </a:xfrm>
            <a:custGeom>
              <a:avLst/>
              <a:gdLst>
                <a:gd name="T0" fmla="*/ 0 w 1"/>
                <a:gd name="T1" fmla="*/ 0 h 47"/>
                <a:gd name="T2" fmla="*/ 0 w 1"/>
                <a:gd name="T3" fmla="*/ 0 h 47"/>
                <a:gd name="T4" fmla="*/ 0 w 1"/>
                <a:gd name="T5" fmla="*/ 0 h 47"/>
                <a:gd name="T6" fmla="*/ 0 w 1"/>
                <a:gd name="T7" fmla="*/ 0 h 47"/>
                <a:gd name="T8" fmla="*/ 0 60000 65536"/>
                <a:gd name="T9" fmla="*/ 0 60000 65536"/>
                <a:gd name="T10" fmla="*/ 0 60000 65536"/>
                <a:gd name="T11" fmla="*/ 0 60000 65536"/>
                <a:gd name="T12" fmla="*/ 0 w 1"/>
                <a:gd name="T13" fmla="*/ 0 h 47"/>
                <a:gd name="T14" fmla="*/ 0 w 1"/>
                <a:gd name="T15" fmla="*/ 47 h 47"/>
              </a:gdLst>
              <a:ahLst/>
              <a:cxnLst>
                <a:cxn ang="T8">
                  <a:pos x="T0" y="T1"/>
                </a:cxn>
                <a:cxn ang="T9">
                  <a:pos x="T2" y="T3"/>
                </a:cxn>
                <a:cxn ang="T10">
                  <a:pos x="T4" y="T5"/>
                </a:cxn>
                <a:cxn ang="T11">
                  <a:pos x="T6" y="T7"/>
                </a:cxn>
              </a:cxnLst>
              <a:rect l="T12" t="T13" r="T14" b="T15"/>
              <a:pathLst>
                <a:path w="1" h="47">
                  <a:moveTo>
                    <a:pt x="0" y="0"/>
                  </a:moveTo>
                  <a:lnTo>
                    <a:pt x="0" y="46"/>
                  </a:lnTo>
                  <a:lnTo>
                    <a:pt x="0" y="31"/>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66" name="Line 167">
              <a:extLst>
                <a:ext uri="{FF2B5EF4-FFF2-40B4-BE49-F238E27FC236}">
                  <a16:creationId xmlns:a16="http://schemas.microsoft.com/office/drawing/2014/main" id="{6F15F1E0-FFD4-CAE8-83CD-DC96B5EF837A}"/>
                </a:ext>
              </a:extLst>
            </p:cNvPr>
            <p:cNvSpPr>
              <a:spLocks noChangeShapeType="1"/>
            </p:cNvSpPr>
            <p:nvPr/>
          </p:nvSpPr>
          <p:spPr bwMode="auto">
            <a:xfrm>
              <a:off x="2234458" y="214559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67" name="Line 168">
              <a:extLst>
                <a:ext uri="{FF2B5EF4-FFF2-40B4-BE49-F238E27FC236}">
                  <a16:creationId xmlns:a16="http://schemas.microsoft.com/office/drawing/2014/main" id="{A9CCA57E-3C05-190A-E3F5-73BEC2B4EAFC}"/>
                </a:ext>
              </a:extLst>
            </p:cNvPr>
            <p:cNvSpPr>
              <a:spLocks noChangeShapeType="1"/>
            </p:cNvSpPr>
            <p:nvPr/>
          </p:nvSpPr>
          <p:spPr bwMode="auto">
            <a:xfrm>
              <a:off x="2234458" y="213757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68" name="Line 169">
              <a:extLst>
                <a:ext uri="{FF2B5EF4-FFF2-40B4-BE49-F238E27FC236}">
                  <a16:creationId xmlns:a16="http://schemas.microsoft.com/office/drawing/2014/main" id="{3D83EFF8-1B28-A185-AF38-C6C64CA1742C}"/>
                </a:ext>
              </a:extLst>
            </p:cNvPr>
            <p:cNvSpPr>
              <a:spLocks noChangeShapeType="1"/>
            </p:cNvSpPr>
            <p:nvPr/>
          </p:nvSpPr>
          <p:spPr bwMode="auto">
            <a:xfrm>
              <a:off x="2234458" y="2129560"/>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69" name="Line 170">
              <a:extLst>
                <a:ext uri="{FF2B5EF4-FFF2-40B4-BE49-F238E27FC236}">
                  <a16:creationId xmlns:a16="http://schemas.microsoft.com/office/drawing/2014/main" id="{22203FE1-F726-6F0F-7070-CDFE7EA31F6F}"/>
                </a:ext>
              </a:extLst>
            </p:cNvPr>
            <p:cNvSpPr>
              <a:spLocks noChangeShapeType="1"/>
            </p:cNvSpPr>
            <p:nvPr/>
          </p:nvSpPr>
          <p:spPr bwMode="auto">
            <a:xfrm>
              <a:off x="2234458" y="212287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70" name="Line 171">
              <a:extLst>
                <a:ext uri="{FF2B5EF4-FFF2-40B4-BE49-F238E27FC236}">
                  <a16:creationId xmlns:a16="http://schemas.microsoft.com/office/drawing/2014/main" id="{432156C7-AEBD-8093-9EE6-E7A9CF059FBA}"/>
                </a:ext>
              </a:extLst>
            </p:cNvPr>
            <p:cNvSpPr>
              <a:spLocks noChangeShapeType="1"/>
            </p:cNvSpPr>
            <p:nvPr/>
          </p:nvSpPr>
          <p:spPr bwMode="auto">
            <a:xfrm>
              <a:off x="2234458" y="212287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71" name="Line 172">
              <a:extLst>
                <a:ext uri="{FF2B5EF4-FFF2-40B4-BE49-F238E27FC236}">
                  <a16:creationId xmlns:a16="http://schemas.microsoft.com/office/drawing/2014/main" id="{056A99CA-23CE-FCFC-D8CB-5FEF69E71841}"/>
                </a:ext>
              </a:extLst>
            </p:cNvPr>
            <p:cNvSpPr>
              <a:spLocks noChangeShapeType="1"/>
            </p:cNvSpPr>
            <p:nvPr/>
          </p:nvSpPr>
          <p:spPr bwMode="auto">
            <a:xfrm>
              <a:off x="2234458" y="212956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72" name="Line 173">
              <a:extLst>
                <a:ext uri="{FF2B5EF4-FFF2-40B4-BE49-F238E27FC236}">
                  <a16:creationId xmlns:a16="http://schemas.microsoft.com/office/drawing/2014/main" id="{2028878E-C36C-86C2-9BA0-708F90412977}"/>
                </a:ext>
              </a:extLst>
            </p:cNvPr>
            <p:cNvSpPr>
              <a:spLocks noChangeShapeType="1"/>
            </p:cNvSpPr>
            <p:nvPr/>
          </p:nvSpPr>
          <p:spPr bwMode="auto">
            <a:xfrm>
              <a:off x="2234458" y="213757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73" name="Line 174">
              <a:extLst>
                <a:ext uri="{FF2B5EF4-FFF2-40B4-BE49-F238E27FC236}">
                  <a16:creationId xmlns:a16="http://schemas.microsoft.com/office/drawing/2014/main" id="{22354FF6-A7C9-A4D3-E692-CC3FA5C369C9}"/>
                </a:ext>
              </a:extLst>
            </p:cNvPr>
            <p:cNvSpPr>
              <a:spLocks noChangeShapeType="1"/>
            </p:cNvSpPr>
            <p:nvPr/>
          </p:nvSpPr>
          <p:spPr bwMode="auto">
            <a:xfrm flipH="1">
              <a:off x="2224977" y="213757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74" name="Line 175">
              <a:extLst>
                <a:ext uri="{FF2B5EF4-FFF2-40B4-BE49-F238E27FC236}">
                  <a16:creationId xmlns:a16="http://schemas.microsoft.com/office/drawing/2014/main" id="{D8240B3F-0388-43FA-3906-392402381363}"/>
                </a:ext>
              </a:extLst>
            </p:cNvPr>
            <p:cNvSpPr>
              <a:spLocks noChangeShapeType="1"/>
            </p:cNvSpPr>
            <p:nvPr/>
          </p:nvSpPr>
          <p:spPr bwMode="auto">
            <a:xfrm>
              <a:off x="2224977"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75" name="Line 176">
              <a:extLst>
                <a:ext uri="{FF2B5EF4-FFF2-40B4-BE49-F238E27FC236}">
                  <a16:creationId xmlns:a16="http://schemas.microsoft.com/office/drawing/2014/main" id="{010264E9-4686-7F3D-B76E-268D8F243599}"/>
                </a:ext>
              </a:extLst>
            </p:cNvPr>
            <p:cNvSpPr>
              <a:spLocks noChangeShapeType="1"/>
            </p:cNvSpPr>
            <p:nvPr/>
          </p:nvSpPr>
          <p:spPr bwMode="auto">
            <a:xfrm>
              <a:off x="2234458" y="214559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76" name="Freeform 177">
              <a:extLst>
                <a:ext uri="{FF2B5EF4-FFF2-40B4-BE49-F238E27FC236}">
                  <a16:creationId xmlns:a16="http://schemas.microsoft.com/office/drawing/2014/main" id="{D87B6E25-A40F-9BF0-95D7-95C842DCB759}"/>
                </a:ext>
              </a:extLst>
            </p:cNvPr>
            <p:cNvSpPr>
              <a:spLocks/>
            </p:cNvSpPr>
            <p:nvPr/>
          </p:nvSpPr>
          <p:spPr bwMode="auto">
            <a:xfrm>
              <a:off x="2215495" y="2122877"/>
              <a:ext cx="18962" cy="54799"/>
            </a:xfrm>
            <a:custGeom>
              <a:avLst/>
              <a:gdLst>
                <a:gd name="T0" fmla="*/ 0 w 32"/>
                <a:gd name="T1" fmla="*/ 0 h 108"/>
                <a:gd name="T2" fmla="*/ 0 w 32"/>
                <a:gd name="T3" fmla="*/ 0 h 108"/>
                <a:gd name="T4" fmla="*/ 0 w 32"/>
                <a:gd name="T5" fmla="*/ 0 h 108"/>
                <a:gd name="T6" fmla="*/ 0 w 32"/>
                <a:gd name="T7" fmla="*/ 0 h 108"/>
                <a:gd name="T8" fmla="*/ 0 w 32"/>
                <a:gd name="T9" fmla="*/ 0 h 108"/>
                <a:gd name="T10" fmla="*/ 0 w 32"/>
                <a:gd name="T11" fmla="*/ 0 h 108"/>
                <a:gd name="T12" fmla="*/ 0 60000 65536"/>
                <a:gd name="T13" fmla="*/ 0 60000 65536"/>
                <a:gd name="T14" fmla="*/ 0 60000 65536"/>
                <a:gd name="T15" fmla="*/ 0 60000 65536"/>
                <a:gd name="T16" fmla="*/ 0 60000 65536"/>
                <a:gd name="T17" fmla="*/ 0 60000 65536"/>
                <a:gd name="T18" fmla="*/ 0 w 32"/>
                <a:gd name="T19" fmla="*/ 0 h 108"/>
                <a:gd name="T20" fmla="*/ 32 w 3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32" h="108">
                  <a:moveTo>
                    <a:pt x="0" y="61"/>
                  </a:moveTo>
                  <a:lnTo>
                    <a:pt x="16" y="107"/>
                  </a:lnTo>
                  <a:lnTo>
                    <a:pt x="31" y="46"/>
                  </a:lnTo>
                  <a:lnTo>
                    <a:pt x="31" y="31"/>
                  </a:lnTo>
                  <a:lnTo>
                    <a:pt x="31" y="0"/>
                  </a:lnTo>
                  <a:lnTo>
                    <a:pt x="0" y="6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77" name="Freeform 178">
              <a:extLst>
                <a:ext uri="{FF2B5EF4-FFF2-40B4-BE49-F238E27FC236}">
                  <a16:creationId xmlns:a16="http://schemas.microsoft.com/office/drawing/2014/main" id="{0A04E491-81D6-9F95-51D9-63924EB735FC}"/>
                </a:ext>
              </a:extLst>
            </p:cNvPr>
            <p:cNvSpPr>
              <a:spLocks/>
            </p:cNvSpPr>
            <p:nvPr/>
          </p:nvSpPr>
          <p:spPr bwMode="auto">
            <a:xfrm>
              <a:off x="2234458" y="2106838"/>
              <a:ext cx="8127"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31"/>
                  </a:moveTo>
                  <a:lnTo>
                    <a:pt x="16" y="16"/>
                  </a:lnTo>
                  <a:lnTo>
                    <a:pt x="0" y="0"/>
                  </a:lnTo>
                  <a:lnTo>
                    <a:pt x="0" y="31"/>
                  </a:lnTo>
                </a:path>
              </a:pathLst>
            </a:custGeom>
            <a:solidFill>
              <a:srgbClr val="FFFF0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178" name="Freeform 179">
              <a:extLst>
                <a:ext uri="{FF2B5EF4-FFF2-40B4-BE49-F238E27FC236}">
                  <a16:creationId xmlns:a16="http://schemas.microsoft.com/office/drawing/2014/main" id="{CF996A9B-DF85-9A10-E972-7DD12DE2E5DA}"/>
                </a:ext>
              </a:extLst>
            </p:cNvPr>
            <p:cNvSpPr>
              <a:spLocks/>
            </p:cNvSpPr>
            <p:nvPr/>
          </p:nvSpPr>
          <p:spPr bwMode="auto">
            <a:xfrm>
              <a:off x="2024519" y="2355437"/>
              <a:ext cx="131381" cy="93559"/>
            </a:xfrm>
            <a:custGeom>
              <a:avLst/>
              <a:gdLst>
                <a:gd name="T0" fmla="*/ 0 w 224"/>
                <a:gd name="T1" fmla="*/ 0 h 185"/>
                <a:gd name="T2" fmla="*/ 0 w 224"/>
                <a:gd name="T3" fmla="*/ 0 h 185"/>
                <a:gd name="T4" fmla="*/ 0 w 224"/>
                <a:gd name="T5" fmla="*/ 0 h 185"/>
                <a:gd name="T6" fmla="*/ 0 w 224"/>
                <a:gd name="T7" fmla="*/ 0 h 185"/>
                <a:gd name="T8" fmla="*/ 0 w 224"/>
                <a:gd name="T9" fmla="*/ 0 h 185"/>
                <a:gd name="T10" fmla="*/ 0 w 224"/>
                <a:gd name="T11" fmla="*/ 0 h 185"/>
                <a:gd name="T12" fmla="*/ 0 w 224"/>
                <a:gd name="T13" fmla="*/ 0 h 185"/>
                <a:gd name="T14" fmla="*/ 0 w 224"/>
                <a:gd name="T15" fmla="*/ 0 h 185"/>
                <a:gd name="T16" fmla="*/ 0 w 224"/>
                <a:gd name="T17" fmla="*/ 0 h 185"/>
                <a:gd name="T18" fmla="*/ 0 w 224"/>
                <a:gd name="T19" fmla="*/ 0 h 185"/>
                <a:gd name="T20" fmla="*/ 0 w 224"/>
                <a:gd name="T21" fmla="*/ 0 h 185"/>
                <a:gd name="T22" fmla="*/ 0 w 224"/>
                <a:gd name="T23" fmla="*/ 0 h 185"/>
                <a:gd name="T24" fmla="*/ 0 w 224"/>
                <a:gd name="T25" fmla="*/ 0 h 185"/>
                <a:gd name="T26" fmla="*/ 0 w 224"/>
                <a:gd name="T27" fmla="*/ 0 h 185"/>
                <a:gd name="T28" fmla="*/ 0 w 224"/>
                <a:gd name="T29" fmla="*/ 0 h 185"/>
                <a:gd name="T30" fmla="*/ 0 w 224"/>
                <a:gd name="T31" fmla="*/ 0 h 185"/>
                <a:gd name="T32" fmla="*/ 0 w 224"/>
                <a:gd name="T33" fmla="*/ 0 h 185"/>
                <a:gd name="T34" fmla="*/ 0 w 224"/>
                <a:gd name="T35" fmla="*/ 0 h 185"/>
                <a:gd name="T36" fmla="*/ 0 w 224"/>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4"/>
                <a:gd name="T58" fmla="*/ 0 h 185"/>
                <a:gd name="T59" fmla="*/ 224 w 224"/>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4" h="185">
                  <a:moveTo>
                    <a:pt x="223" y="123"/>
                  </a:moveTo>
                  <a:lnTo>
                    <a:pt x="193" y="61"/>
                  </a:lnTo>
                  <a:lnTo>
                    <a:pt x="164" y="61"/>
                  </a:lnTo>
                  <a:lnTo>
                    <a:pt x="164" y="15"/>
                  </a:lnTo>
                  <a:lnTo>
                    <a:pt x="149" y="0"/>
                  </a:lnTo>
                  <a:lnTo>
                    <a:pt x="134" y="15"/>
                  </a:lnTo>
                  <a:lnTo>
                    <a:pt x="104" y="46"/>
                  </a:lnTo>
                  <a:lnTo>
                    <a:pt x="15" y="77"/>
                  </a:lnTo>
                  <a:lnTo>
                    <a:pt x="0" y="107"/>
                  </a:lnTo>
                  <a:lnTo>
                    <a:pt x="15" y="153"/>
                  </a:lnTo>
                  <a:lnTo>
                    <a:pt x="30" y="184"/>
                  </a:lnTo>
                  <a:lnTo>
                    <a:pt x="45" y="153"/>
                  </a:lnTo>
                  <a:lnTo>
                    <a:pt x="59" y="153"/>
                  </a:lnTo>
                  <a:lnTo>
                    <a:pt x="74" y="123"/>
                  </a:lnTo>
                  <a:lnTo>
                    <a:pt x="89" y="123"/>
                  </a:lnTo>
                  <a:lnTo>
                    <a:pt x="134" y="138"/>
                  </a:lnTo>
                  <a:lnTo>
                    <a:pt x="149" y="123"/>
                  </a:lnTo>
                  <a:lnTo>
                    <a:pt x="193" y="123"/>
                  </a:lnTo>
                  <a:lnTo>
                    <a:pt x="223" y="123"/>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79" name="Freeform 180">
              <a:extLst>
                <a:ext uri="{FF2B5EF4-FFF2-40B4-BE49-F238E27FC236}">
                  <a16:creationId xmlns:a16="http://schemas.microsoft.com/office/drawing/2014/main" id="{5885216C-3EF4-33C5-A06A-F4D556E188A7}"/>
                </a:ext>
              </a:extLst>
            </p:cNvPr>
            <p:cNvSpPr>
              <a:spLocks/>
            </p:cNvSpPr>
            <p:nvPr/>
          </p:nvSpPr>
          <p:spPr bwMode="auto">
            <a:xfrm>
              <a:off x="2180280" y="2471717"/>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60000 65536"/>
                <a:gd name="T11" fmla="*/ 0 60000 65536"/>
                <a:gd name="T12" fmla="*/ 0 60000 65536"/>
                <a:gd name="T13" fmla="*/ 0 60000 65536"/>
                <a:gd name="T14" fmla="*/ 0 60000 65536"/>
                <a:gd name="T15" fmla="*/ 0 w 17"/>
                <a:gd name="T16" fmla="*/ 0 h 47"/>
                <a:gd name="T17" fmla="*/ 17 w 17"/>
                <a:gd name="T18" fmla="*/ 47 h 47"/>
              </a:gdLst>
              <a:ahLst/>
              <a:cxnLst>
                <a:cxn ang="T10">
                  <a:pos x="T0" y="T1"/>
                </a:cxn>
                <a:cxn ang="T11">
                  <a:pos x="T2" y="T3"/>
                </a:cxn>
                <a:cxn ang="T12">
                  <a:pos x="T4" y="T5"/>
                </a:cxn>
                <a:cxn ang="T13">
                  <a:pos x="T6" y="T7"/>
                </a:cxn>
                <a:cxn ang="T14">
                  <a:pos x="T8" y="T9"/>
                </a:cxn>
              </a:cxnLst>
              <a:rect l="T15" t="T16" r="T17" b="T18"/>
              <a:pathLst>
                <a:path w="17" h="47">
                  <a:moveTo>
                    <a:pt x="0" y="0"/>
                  </a:moveTo>
                  <a:lnTo>
                    <a:pt x="0" y="46"/>
                  </a:lnTo>
                  <a:lnTo>
                    <a:pt x="16" y="31"/>
                  </a:lnTo>
                  <a:lnTo>
                    <a:pt x="16" y="15"/>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80" name="Freeform 181">
              <a:extLst>
                <a:ext uri="{FF2B5EF4-FFF2-40B4-BE49-F238E27FC236}">
                  <a16:creationId xmlns:a16="http://schemas.microsoft.com/office/drawing/2014/main" id="{09316FDE-15DF-8785-E28B-B17585EBD886}"/>
                </a:ext>
              </a:extLst>
            </p:cNvPr>
            <p:cNvSpPr>
              <a:spLocks/>
            </p:cNvSpPr>
            <p:nvPr/>
          </p:nvSpPr>
          <p:spPr bwMode="auto">
            <a:xfrm>
              <a:off x="1990657" y="2432957"/>
              <a:ext cx="69077" cy="77520"/>
            </a:xfrm>
            <a:custGeom>
              <a:avLst/>
              <a:gdLst>
                <a:gd name="T0" fmla="*/ 0 w 120"/>
                <a:gd name="T1" fmla="*/ 0 h 154"/>
                <a:gd name="T2" fmla="*/ 0 w 120"/>
                <a:gd name="T3" fmla="*/ 0 h 154"/>
                <a:gd name="T4" fmla="*/ 0 w 120"/>
                <a:gd name="T5" fmla="*/ 0 h 154"/>
                <a:gd name="T6" fmla="*/ 0 w 120"/>
                <a:gd name="T7" fmla="*/ 0 h 154"/>
                <a:gd name="T8" fmla="*/ 0 w 120"/>
                <a:gd name="T9" fmla="*/ 0 h 154"/>
                <a:gd name="T10" fmla="*/ 0 w 120"/>
                <a:gd name="T11" fmla="*/ 0 h 154"/>
                <a:gd name="T12" fmla="*/ 0 w 120"/>
                <a:gd name="T13" fmla="*/ 0 h 154"/>
                <a:gd name="T14" fmla="*/ 0 w 120"/>
                <a:gd name="T15" fmla="*/ 0 h 154"/>
                <a:gd name="T16" fmla="*/ 0 w 120"/>
                <a:gd name="T17" fmla="*/ 0 h 154"/>
                <a:gd name="T18" fmla="*/ 0 w 120"/>
                <a:gd name="T19" fmla="*/ 0 h 154"/>
                <a:gd name="T20" fmla="*/ 0 w 120"/>
                <a:gd name="T21" fmla="*/ 0 h 154"/>
                <a:gd name="T22" fmla="*/ 0 w 120"/>
                <a:gd name="T23" fmla="*/ 0 h 154"/>
                <a:gd name="T24" fmla="*/ 0 w 120"/>
                <a:gd name="T25" fmla="*/ 0 h 154"/>
                <a:gd name="T26" fmla="*/ 0 w 120"/>
                <a:gd name="T27" fmla="*/ 0 h 154"/>
                <a:gd name="T28" fmla="*/ 0 w 120"/>
                <a:gd name="T29" fmla="*/ 0 h 154"/>
                <a:gd name="T30" fmla="*/ 0 w 120"/>
                <a:gd name="T31" fmla="*/ 0 h 154"/>
                <a:gd name="T32" fmla="*/ 0 w 120"/>
                <a:gd name="T33" fmla="*/ 0 h 154"/>
                <a:gd name="T34" fmla="*/ 0 w 120"/>
                <a:gd name="T35" fmla="*/ 0 h 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54"/>
                <a:gd name="T56" fmla="*/ 120 w 120"/>
                <a:gd name="T57" fmla="*/ 154 h 1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54">
                  <a:moveTo>
                    <a:pt x="119" y="0"/>
                  </a:moveTo>
                  <a:lnTo>
                    <a:pt x="104" y="0"/>
                  </a:lnTo>
                  <a:lnTo>
                    <a:pt x="89" y="31"/>
                  </a:lnTo>
                  <a:lnTo>
                    <a:pt x="30" y="31"/>
                  </a:lnTo>
                  <a:lnTo>
                    <a:pt x="60" y="46"/>
                  </a:lnTo>
                  <a:lnTo>
                    <a:pt x="45" y="61"/>
                  </a:lnTo>
                  <a:lnTo>
                    <a:pt x="45" y="92"/>
                  </a:lnTo>
                  <a:lnTo>
                    <a:pt x="15" y="107"/>
                  </a:lnTo>
                  <a:lnTo>
                    <a:pt x="15" y="122"/>
                  </a:lnTo>
                  <a:lnTo>
                    <a:pt x="0" y="138"/>
                  </a:lnTo>
                  <a:lnTo>
                    <a:pt x="15" y="153"/>
                  </a:lnTo>
                  <a:lnTo>
                    <a:pt x="30" y="153"/>
                  </a:lnTo>
                  <a:lnTo>
                    <a:pt x="60" y="153"/>
                  </a:lnTo>
                  <a:lnTo>
                    <a:pt x="74" y="138"/>
                  </a:lnTo>
                  <a:lnTo>
                    <a:pt x="89" y="92"/>
                  </a:lnTo>
                  <a:lnTo>
                    <a:pt x="119" y="77"/>
                  </a:lnTo>
                  <a:lnTo>
                    <a:pt x="119" y="31"/>
                  </a:lnTo>
                  <a:lnTo>
                    <a:pt x="119"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81" name="Freeform 182">
              <a:extLst>
                <a:ext uri="{FF2B5EF4-FFF2-40B4-BE49-F238E27FC236}">
                  <a16:creationId xmlns:a16="http://schemas.microsoft.com/office/drawing/2014/main" id="{45AEF98D-F0BC-7AF2-295C-5EE767717AD0}"/>
                </a:ext>
              </a:extLst>
            </p:cNvPr>
            <p:cNvSpPr>
              <a:spLocks/>
            </p:cNvSpPr>
            <p:nvPr/>
          </p:nvSpPr>
          <p:spPr bwMode="auto">
            <a:xfrm>
              <a:off x="1964923" y="2340735"/>
              <a:ext cx="77203" cy="108261"/>
            </a:xfrm>
            <a:custGeom>
              <a:avLst/>
              <a:gdLst>
                <a:gd name="T0" fmla="*/ 0 w 134"/>
                <a:gd name="T1" fmla="*/ 0 h 216"/>
                <a:gd name="T2" fmla="*/ 0 w 134"/>
                <a:gd name="T3" fmla="*/ 0 h 216"/>
                <a:gd name="T4" fmla="*/ 0 w 134"/>
                <a:gd name="T5" fmla="*/ 0 h 216"/>
                <a:gd name="T6" fmla="*/ 0 w 134"/>
                <a:gd name="T7" fmla="*/ 0 h 216"/>
                <a:gd name="T8" fmla="*/ 0 w 134"/>
                <a:gd name="T9" fmla="*/ 0 h 216"/>
                <a:gd name="T10" fmla="*/ 0 w 134"/>
                <a:gd name="T11" fmla="*/ 0 h 216"/>
                <a:gd name="T12" fmla="*/ 0 w 134"/>
                <a:gd name="T13" fmla="*/ 0 h 216"/>
                <a:gd name="T14" fmla="*/ 0 w 134"/>
                <a:gd name="T15" fmla="*/ 0 h 216"/>
                <a:gd name="T16" fmla="*/ 0 w 134"/>
                <a:gd name="T17" fmla="*/ 0 h 216"/>
                <a:gd name="T18" fmla="*/ 0 w 134"/>
                <a:gd name="T19" fmla="*/ 0 h 216"/>
                <a:gd name="T20" fmla="*/ 0 w 134"/>
                <a:gd name="T21" fmla="*/ 0 h 216"/>
                <a:gd name="T22" fmla="*/ 0 w 134"/>
                <a:gd name="T23" fmla="*/ 0 h 216"/>
                <a:gd name="T24" fmla="*/ 0 w 134"/>
                <a:gd name="T25" fmla="*/ 0 h 216"/>
                <a:gd name="T26" fmla="*/ 0 w 134"/>
                <a:gd name="T27" fmla="*/ 0 h 216"/>
                <a:gd name="T28" fmla="*/ 0 w 134"/>
                <a:gd name="T29" fmla="*/ 0 h 216"/>
                <a:gd name="T30" fmla="*/ 0 w 134"/>
                <a:gd name="T31" fmla="*/ 0 h 216"/>
                <a:gd name="T32" fmla="*/ 0 w 134"/>
                <a:gd name="T33" fmla="*/ 0 h 216"/>
                <a:gd name="T34" fmla="*/ 0 w 134"/>
                <a:gd name="T35" fmla="*/ 0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216"/>
                <a:gd name="T56" fmla="*/ 134 w 134"/>
                <a:gd name="T57" fmla="*/ 216 h 2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216">
                  <a:moveTo>
                    <a:pt x="15" y="215"/>
                  </a:moveTo>
                  <a:lnTo>
                    <a:pt x="44" y="215"/>
                  </a:lnTo>
                  <a:lnTo>
                    <a:pt x="74" y="215"/>
                  </a:lnTo>
                  <a:lnTo>
                    <a:pt x="133" y="215"/>
                  </a:lnTo>
                  <a:lnTo>
                    <a:pt x="118" y="184"/>
                  </a:lnTo>
                  <a:lnTo>
                    <a:pt x="103" y="138"/>
                  </a:lnTo>
                  <a:lnTo>
                    <a:pt x="118" y="108"/>
                  </a:lnTo>
                  <a:lnTo>
                    <a:pt x="89" y="77"/>
                  </a:lnTo>
                  <a:lnTo>
                    <a:pt x="118" y="61"/>
                  </a:lnTo>
                  <a:lnTo>
                    <a:pt x="103" y="0"/>
                  </a:lnTo>
                  <a:lnTo>
                    <a:pt x="103" y="31"/>
                  </a:lnTo>
                  <a:lnTo>
                    <a:pt x="74" y="77"/>
                  </a:lnTo>
                  <a:lnTo>
                    <a:pt x="44" y="123"/>
                  </a:lnTo>
                  <a:lnTo>
                    <a:pt x="30" y="123"/>
                  </a:lnTo>
                  <a:lnTo>
                    <a:pt x="0" y="138"/>
                  </a:lnTo>
                  <a:lnTo>
                    <a:pt x="0" y="169"/>
                  </a:lnTo>
                  <a:lnTo>
                    <a:pt x="15" y="184"/>
                  </a:lnTo>
                  <a:lnTo>
                    <a:pt x="15" y="215"/>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82" name="Freeform 183">
              <a:extLst>
                <a:ext uri="{FF2B5EF4-FFF2-40B4-BE49-F238E27FC236}">
                  <a16:creationId xmlns:a16="http://schemas.microsoft.com/office/drawing/2014/main" id="{D7A36919-7AAA-527C-F72F-3D27A67980D9}"/>
                </a:ext>
              </a:extLst>
            </p:cNvPr>
            <p:cNvSpPr>
              <a:spLocks/>
            </p:cNvSpPr>
            <p:nvPr/>
          </p:nvSpPr>
          <p:spPr bwMode="auto">
            <a:xfrm>
              <a:off x="2094950" y="2239157"/>
              <a:ext cx="181496" cy="209838"/>
            </a:xfrm>
            <a:custGeom>
              <a:avLst/>
              <a:gdLst>
                <a:gd name="T0" fmla="*/ 0 w 314"/>
                <a:gd name="T1" fmla="*/ 0 h 416"/>
                <a:gd name="T2" fmla="*/ 0 w 314"/>
                <a:gd name="T3" fmla="*/ 0 h 416"/>
                <a:gd name="T4" fmla="*/ 0 w 314"/>
                <a:gd name="T5" fmla="*/ 0 h 416"/>
                <a:gd name="T6" fmla="*/ 0 w 314"/>
                <a:gd name="T7" fmla="*/ 0 h 416"/>
                <a:gd name="T8" fmla="*/ 0 w 314"/>
                <a:gd name="T9" fmla="*/ 0 h 416"/>
                <a:gd name="T10" fmla="*/ 0 w 314"/>
                <a:gd name="T11" fmla="*/ 0 h 416"/>
                <a:gd name="T12" fmla="*/ 0 w 314"/>
                <a:gd name="T13" fmla="*/ 0 h 416"/>
                <a:gd name="T14" fmla="*/ 0 w 314"/>
                <a:gd name="T15" fmla="*/ 0 h 416"/>
                <a:gd name="T16" fmla="*/ 0 w 314"/>
                <a:gd name="T17" fmla="*/ 0 h 416"/>
                <a:gd name="T18" fmla="*/ 0 w 314"/>
                <a:gd name="T19" fmla="*/ 0 h 416"/>
                <a:gd name="T20" fmla="*/ 0 w 314"/>
                <a:gd name="T21" fmla="*/ 0 h 416"/>
                <a:gd name="T22" fmla="*/ 0 w 314"/>
                <a:gd name="T23" fmla="*/ 0 h 416"/>
                <a:gd name="T24" fmla="*/ 0 w 314"/>
                <a:gd name="T25" fmla="*/ 0 h 416"/>
                <a:gd name="T26" fmla="*/ 0 w 314"/>
                <a:gd name="T27" fmla="*/ 0 h 416"/>
                <a:gd name="T28" fmla="*/ 0 w 314"/>
                <a:gd name="T29" fmla="*/ 0 h 416"/>
                <a:gd name="T30" fmla="*/ 0 w 314"/>
                <a:gd name="T31" fmla="*/ 0 h 416"/>
                <a:gd name="T32" fmla="*/ 0 w 314"/>
                <a:gd name="T33" fmla="*/ 0 h 416"/>
                <a:gd name="T34" fmla="*/ 0 w 314"/>
                <a:gd name="T35" fmla="*/ 0 h 416"/>
                <a:gd name="T36" fmla="*/ 0 w 314"/>
                <a:gd name="T37" fmla="*/ 0 h 416"/>
                <a:gd name="T38" fmla="*/ 0 w 314"/>
                <a:gd name="T39" fmla="*/ 0 h 416"/>
                <a:gd name="T40" fmla="*/ 0 w 314"/>
                <a:gd name="T41" fmla="*/ 0 h 416"/>
                <a:gd name="T42" fmla="*/ 0 w 314"/>
                <a:gd name="T43" fmla="*/ 0 h 416"/>
                <a:gd name="T44" fmla="*/ 0 w 314"/>
                <a:gd name="T45" fmla="*/ 0 h 416"/>
                <a:gd name="T46" fmla="*/ 0 w 314"/>
                <a:gd name="T47" fmla="*/ 0 h 416"/>
                <a:gd name="T48" fmla="*/ 0 w 314"/>
                <a:gd name="T49" fmla="*/ 0 h 416"/>
                <a:gd name="T50" fmla="*/ 0 w 314"/>
                <a:gd name="T51" fmla="*/ 0 h 416"/>
                <a:gd name="T52" fmla="*/ 0 w 314"/>
                <a:gd name="T53" fmla="*/ 0 h 416"/>
                <a:gd name="T54" fmla="*/ 0 w 314"/>
                <a:gd name="T55" fmla="*/ 0 h 416"/>
                <a:gd name="T56" fmla="*/ 0 w 314"/>
                <a:gd name="T57" fmla="*/ 0 h 416"/>
                <a:gd name="T58" fmla="*/ 0 w 314"/>
                <a:gd name="T59" fmla="*/ 0 h 416"/>
                <a:gd name="T60" fmla="*/ 0 w 314"/>
                <a:gd name="T61" fmla="*/ 0 h 416"/>
                <a:gd name="T62" fmla="*/ 0 w 314"/>
                <a:gd name="T63" fmla="*/ 0 h 416"/>
                <a:gd name="T64" fmla="*/ 0 w 314"/>
                <a:gd name="T65" fmla="*/ 0 h 416"/>
                <a:gd name="T66" fmla="*/ 0 w 314"/>
                <a:gd name="T67" fmla="*/ 0 h 416"/>
                <a:gd name="T68" fmla="*/ 0 w 314"/>
                <a:gd name="T69" fmla="*/ 0 h 416"/>
                <a:gd name="T70" fmla="*/ 0 w 314"/>
                <a:gd name="T71" fmla="*/ 0 h 416"/>
                <a:gd name="T72" fmla="*/ 0 w 314"/>
                <a:gd name="T73" fmla="*/ 0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4"/>
                <a:gd name="T112" fmla="*/ 0 h 416"/>
                <a:gd name="T113" fmla="*/ 314 w 314"/>
                <a:gd name="T114" fmla="*/ 416 h 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4" h="416">
                  <a:moveTo>
                    <a:pt x="253" y="0"/>
                  </a:moveTo>
                  <a:lnTo>
                    <a:pt x="224" y="31"/>
                  </a:lnTo>
                  <a:lnTo>
                    <a:pt x="209" y="15"/>
                  </a:lnTo>
                  <a:lnTo>
                    <a:pt x="60" y="31"/>
                  </a:lnTo>
                  <a:lnTo>
                    <a:pt x="60" y="61"/>
                  </a:lnTo>
                  <a:lnTo>
                    <a:pt x="45" y="61"/>
                  </a:lnTo>
                  <a:lnTo>
                    <a:pt x="45" y="77"/>
                  </a:lnTo>
                  <a:lnTo>
                    <a:pt x="45" y="154"/>
                  </a:lnTo>
                  <a:lnTo>
                    <a:pt x="15" y="138"/>
                  </a:lnTo>
                  <a:lnTo>
                    <a:pt x="15" y="169"/>
                  </a:lnTo>
                  <a:lnTo>
                    <a:pt x="15" y="184"/>
                  </a:lnTo>
                  <a:lnTo>
                    <a:pt x="0" y="215"/>
                  </a:lnTo>
                  <a:lnTo>
                    <a:pt x="30" y="231"/>
                  </a:lnTo>
                  <a:lnTo>
                    <a:pt x="45" y="246"/>
                  </a:lnTo>
                  <a:lnTo>
                    <a:pt x="45" y="292"/>
                  </a:lnTo>
                  <a:lnTo>
                    <a:pt x="75" y="292"/>
                  </a:lnTo>
                  <a:lnTo>
                    <a:pt x="104" y="354"/>
                  </a:lnTo>
                  <a:lnTo>
                    <a:pt x="119" y="369"/>
                  </a:lnTo>
                  <a:lnTo>
                    <a:pt x="149" y="369"/>
                  </a:lnTo>
                  <a:lnTo>
                    <a:pt x="164" y="384"/>
                  </a:lnTo>
                  <a:lnTo>
                    <a:pt x="179" y="415"/>
                  </a:lnTo>
                  <a:lnTo>
                    <a:pt x="179" y="400"/>
                  </a:lnTo>
                  <a:lnTo>
                    <a:pt x="179" y="384"/>
                  </a:lnTo>
                  <a:lnTo>
                    <a:pt x="224" y="369"/>
                  </a:lnTo>
                  <a:lnTo>
                    <a:pt x="268" y="369"/>
                  </a:lnTo>
                  <a:lnTo>
                    <a:pt x="238" y="307"/>
                  </a:lnTo>
                  <a:lnTo>
                    <a:pt x="209" y="292"/>
                  </a:lnTo>
                  <a:lnTo>
                    <a:pt x="238" y="277"/>
                  </a:lnTo>
                  <a:lnTo>
                    <a:pt x="238" y="246"/>
                  </a:lnTo>
                  <a:lnTo>
                    <a:pt x="238" y="215"/>
                  </a:lnTo>
                  <a:lnTo>
                    <a:pt x="268" y="200"/>
                  </a:lnTo>
                  <a:lnTo>
                    <a:pt x="268" y="138"/>
                  </a:lnTo>
                  <a:lnTo>
                    <a:pt x="283" y="123"/>
                  </a:lnTo>
                  <a:lnTo>
                    <a:pt x="313" y="108"/>
                  </a:lnTo>
                  <a:lnTo>
                    <a:pt x="283" y="92"/>
                  </a:lnTo>
                  <a:lnTo>
                    <a:pt x="268" y="31"/>
                  </a:lnTo>
                  <a:lnTo>
                    <a:pt x="253"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83" name="Freeform 184">
              <a:extLst>
                <a:ext uri="{FF2B5EF4-FFF2-40B4-BE49-F238E27FC236}">
                  <a16:creationId xmlns:a16="http://schemas.microsoft.com/office/drawing/2014/main" id="{3CD17A5C-4A0F-210F-3193-FB79325356D5}"/>
                </a:ext>
              </a:extLst>
            </p:cNvPr>
            <p:cNvSpPr>
              <a:spLocks/>
            </p:cNvSpPr>
            <p:nvPr/>
          </p:nvSpPr>
          <p:spPr bwMode="auto">
            <a:xfrm>
              <a:off x="2319788" y="2587997"/>
              <a:ext cx="79912" cy="132319"/>
            </a:xfrm>
            <a:custGeom>
              <a:avLst/>
              <a:gdLst>
                <a:gd name="T0" fmla="*/ 0 w 135"/>
                <a:gd name="T1" fmla="*/ 0 h 263"/>
                <a:gd name="T2" fmla="*/ 0 w 135"/>
                <a:gd name="T3" fmla="*/ 0 h 263"/>
                <a:gd name="T4" fmla="*/ 0 w 135"/>
                <a:gd name="T5" fmla="*/ 0 h 263"/>
                <a:gd name="T6" fmla="*/ 0 w 135"/>
                <a:gd name="T7" fmla="*/ 0 h 263"/>
                <a:gd name="T8" fmla="*/ 0 w 135"/>
                <a:gd name="T9" fmla="*/ 0 h 263"/>
                <a:gd name="T10" fmla="*/ 0 w 135"/>
                <a:gd name="T11" fmla="*/ 0 h 263"/>
                <a:gd name="T12" fmla="*/ 0 w 135"/>
                <a:gd name="T13" fmla="*/ 0 h 263"/>
                <a:gd name="T14" fmla="*/ 0 w 135"/>
                <a:gd name="T15" fmla="*/ 0 h 263"/>
                <a:gd name="T16" fmla="*/ 0 w 135"/>
                <a:gd name="T17" fmla="*/ 0 h 263"/>
                <a:gd name="T18" fmla="*/ 0 w 135"/>
                <a:gd name="T19" fmla="*/ 0 h 263"/>
                <a:gd name="T20" fmla="*/ 0 w 135"/>
                <a:gd name="T21" fmla="*/ 0 h 263"/>
                <a:gd name="T22" fmla="*/ 0 w 135"/>
                <a:gd name="T23" fmla="*/ 0 h 263"/>
                <a:gd name="T24" fmla="*/ 0 w 135"/>
                <a:gd name="T25" fmla="*/ 0 h 263"/>
                <a:gd name="T26" fmla="*/ 0 w 135"/>
                <a:gd name="T27" fmla="*/ 0 h 263"/>
                <a:gd name="T28" fmla="*/ 0 w 135"/>
                <a:gd name="T29" fmla="*/ 0 h 263"/>
                <a:gd name="T30" fmla="*/ 0 w 135"/>
                <a:gd name="T31" fmla="*/ 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
                <a:gd name="T49" fmla="*/ 0 h 263"/>
                <a:gd name="T50" fmla="*/ 135 w 135"/>
                <a:gd name="T51" fmla="*/ 263 h 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 h="263">
                  <a:moveTo>
                    <a:pt x="104" y="0"/>
                  </a:moveTo>
                  <a:lnTo>
                    <a:pt x="89" y="15"/>
                  </a:lnTo>
                  <a:lnTo>
                    <a:pt x="89" y="31"/>
                  </a:lnTo>
                  <a:lnTo>
                    <a:pt x="74" y="62"/>
                  </a:lnTo>
                  <a:lnTo>
                    <a:pt x="30" y="77"/>
                  </a:lnTo>
                  <a:lnTo>
                    <a:pt x="15" y="108"/>
                  </a:lnTo>
                  <a:lnTo>
                    <a:pt x="15" y="170"/>
                  </a:lnTo>
                  <a:lnTo>
                    <a:pt x="15" y="185"/>
                  </a:lnTo>
                  <a:lnTo>
                    <a:pt x="0" y="185"/>
                  </a:lnTo>
                  <a:lnTo>
                    <a:pt x="0" y="247"/>
                  </a:lnTo>
                  <a:lnTo>
                    <a:pt x="15" y="262"/>
                  </a:lnTo>
                  <a:lnTo>
                    <a:pt x="60" y="262"/>
                  </a:lnTo>
                  <a:lnTo>
                    <a:pt x="89" y="170"/>
                  </a:lnTo>
                  <a:lnTo>
                    <a:pt x="119" y="77"/>
                  </a:lnTo>
                  <a:lnTo>
                    <a:pt x="134" y="62"/>
                  </a:lnTo>
                  <a:lnTo>
                    <a:pt x="104"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84" name="Freeform 185">
              <a:extLst>
                <a:ext uri="{FF2B5EF4-FFF2-40B4-BE49-F238E27FC236}">
                  <a16:creationId xmlns:a16="http://schemas.microsoft.com/office/drawing/2014/main" id="{3EA2A5C6-1DFC-887C-250D-87D938343B40}"/>
                </a:ext>
              </a:extLst>
            </p:cNvPr>
            <p:cNvSpPr>
              <a:spLocks/>
            </p:cNvSpPr>
            <p:nvPr/>
          </p:nvSpPr>
          <p:spPr bwMode="auto">
            <a:xfrm>
              <a:off x="1990657" y="2626757"/>
              <a:ext cx="139508" cy="125636"/>
            </a:xfrm>
            <a:custGeom>
              <a:avLst/>
              <a:gdLst>
                <a:gd name="T0" fmla="*/ 0 w 239"/>
                <a:gd name="T1" fmla="*/ 0 h 247"/>
                <a:gd name="T2" fmla="*/ 0 w 239"/>
                <a:gd name="T3" fmla="*/ 0 h 247"/>
                <a:gd name="T4" fmla="*/ 0 w 239"/>
                <a:gd name="T5" fmla="*/ 0 h 247"/>
                <a:gd name="T6" fmla="*/ 0 w 239"/>
                <a:gd name="T7" fmla="*/ 0 h 247"/>
                <a:gd name="T8" fmla="*/ 0 w 239"/>
                <a:gd name="T9" fmla="*/ 0 h 247"/>
                <a:gd name="T10" fmla="*/ 0 w 239"/>
                <a:gd name="T11" fmla="*/ 0 h 247"/>
                <a:gd name="T12" fmla="*/ 0 w 239"/>
                <a:gd name="T13" fmla="*/ 0 h 247"/>
                <a:gd name="T14" fmla="*/ 0 w 239"/>
                <a:gd name="T15" fmla="*/ 0 h 247"/>
                <a:gd name="T16" fmla="*/ 0 w 239"/>
                <a:gd name="T17" fmla="*/ 0 h 247"/>
                <a:gd name="T18" fmla="*/ 0 w 239"/>
                <a:gd name="T19" fmla="*/ 0 h 247"/>
                <a:gd name="T20" fmla="*/ 0 w 239"/>
                <a:gd name="T21" fmla="*/ 0 h 247"/>
                <a:gd name="T22" fmla="*/ 0 w 239"/>
                <a:gd name="T23" fmla="*/ 0 h 247"/>
                <a:gd name="T24" fmla="*/ 0 w 239"/>
                <a:gd name="T25" fmla="*/ 0 h 247"/>
                <a:gd name="T26" fmla="*/ 0 w 239"/>
                <a:gd name="T27" fmla="*/ 0 h 247"/>
                <a:gd name="T28" fmla="*/ 0 w 239"/>
                <a:gd name="T29" fmla="*/ 0 h 247"/>
                <a:gd name="T30" fmla="*/ 0 w 239"/>
                <a:gd name="T31" fmla="*/ 0 h 247"/>
                <a:gd name="T32" fmla="*/ 0 w 239"/>
                <a:gd name="T33" fmla="*/ 0 h 247"/>
                <a:gd name="T34" fmla="*/ 0 w 239"/>
                <a:gd name="T35" fmla="*/ 0 h 247"/>
                <a:gd name="T36" fmla="*/ 0 w 239"/>
                <a:gd name="T37" fmla="*/ 0 h 247"/>
                <a:gd name="T38" fmla="*/ 0 w 239"/>
                <a:gd name="T39" fmla="*/ 0 h 247"/>
                <a:gd name="T40" fmla="*/ 0 w 239"/>
                <a:gd name="T41" fmla="*/ 0 h 247"/>
                <a:gd name="T42" fmla="*/ 0 w 239"/>
                <a:gd name="T43" fmla="*/ 0 h 2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9"/>
                <a:gd name="T67" fmla="*/ 0 h 247"/>
                <a:gd name="T68" fmla="*/ 239 w 239"/>
                <a:gd name="T69" fmla="*/ 247 h 2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9" h="247">
                  <a:moveTo>
                    <a:pt x="15" y="0"/>
                  </a:moveTo>
                  <a:lnTo>
                    <a:pt x="0" y="31"/>
                  </a:lnTo>
                  <a:lnTo>
                    <a:pt x="30" y="46"/>
                  </a:lnTo>
                  <a:lnTo>
                    <a:pt x="45" y="123"/>
                  </a:lnTo>
                  <a:lnTo>
                    <a:pt x="60" y="185"/>
                  </a:lnTo>
                  <a:lnTo>
                    <a:pt x="89" y="246"/>
                  </a:lnTo>
                  <a:lnTo>
                    <a:pt x="104" y="231"/>
                  </a:lnTo>
                  <a:lnTo>
                    <a:pt x="104" y="246"/>
                  </a:lnTo>
                  <a:lnTo>
                    <a:pt x="149" y="231"/>
                  </a:lnTo>
                  <a:lnTo>
                    <a:pt x="149" y="169"/>
                  </a:lnTo>
                  <a:lnTo>
                    <a:pt x="149" y="108"/>
                  </a:lnTo>
                  <a:lnTo>
                    <a:pt x="164" y="108"/>
                  </a:lnTo>
                  <a:lnTo>
                    <a:pt x="164" y="46"/>
                  </a:lnTo>
                  <a:lnTo>
                    <a:pt x="193" y="31"/>
                  </a:lnTo>
                  <a:lnTo>
                    <a:pt x="238" y="31"/>
                  </a:lnTo>
                  <a:lnTo>
                    <a:pt x="238" y="15"/>
                  </a:lnTo>
                  <a:lnTo>
                    <a:pt x="208" y="15"/>
                  </a:lnTo>
                  <a:lnTo>
                    <a:pt x="179" y="31"/>
                  </a:lnTo>
                  <a:lnTo>
                    <a:pt x="119" y="15"/>
                  </a:lnTo>
                  <a:lnTo>
                    <a:pt x="45" y="15"/>
                  </a:lnTo>
                  <a:lnTo>
                    <a:pt x="30" y="0"/>
                  </a:lnTo>
                  <a:lnTo>
                    <a:pt x="15"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85" name="Freeform 186">
              <a:extLst>
                <a:ext uri="{FF2B5EF4-FFF2-40B4-BE49-F238E27FC236}">
                  <a16:creationId xmlns:a16="http://schemas.microsoft.com/office/drawing/2014/main" id="{AF914A51-64D9-0DD1-61D2-C86F1B8AC250}"/>
                </a:ext>
              </a:extLst>
            </p:cNvPr>
            <p:cNvSpPr>
              <a:spLocks/>
            </p:cNvSpPr>
            <p:nvPr/>
          </p:nvSpPr>
          <p:spPr bwMode="auto">
            <a:xfrm>
              <a:off x="2042126" y="2689574"/>
              <a:ext cx="165242" cy="124299"/>
            </a:xfrm>
            <a:custGeom>
              <a:avLst/>
              <a:gdLst>
                <a:gd name="T0" fmla="*/ 0 w 284"/>
                <a:gd name="T1" fmla="*/ 0 h 246"/>
                <a:gd name="T2" fmla="*/ 0 w 284"/>
                <a:gd name="T3" fmla="*/ 0 h 246"/>
                <a:gd name="T4" fmla="*/ 0 w 284"/>
                <a:gd name="T5" fmla="*/ 0 h 246"/>
                <a:gd name="T6" fmla="*/ 0 w 284"/>
                <a:gd name="T7" fmla="*/ 0 h 246"/>
                <a:gd name="T8" fmla="*/ 0 w 284"/>
                <a:gd name="T9" fmla="*/ 0 h 246"/>
                <a:gd name="T10" fmla="*/ 0 w 284"/>
                <a:gd name="T11" fmla="*/ 0 h 246"/>
                <a:gd name="T12" fmla="*/ 0 w 284"/>
                <a:gd name="T13" fmla="*/ 0 h 246"/>
                <a:gd name="T14" fmla="*/ 0 w 284"/>
                <a:gd name="T15" fmla="*/ 0 h 246"/>
                <a:gd name="T16" fmla="*/ 0 w 284"/>
                <a:gd name="T17" fmla="*/ 0 h 246"/>
                <a:gd name="T18" fmla="*/ 0 w 284"/>
                <a:gd name="T19" fmla="*/ 0 h 246"/>
                <a:gd name="T20" fmla="*/ 0 w 284"/>
                <a:gd name="T21" fmla="*/ 0 h 246"/>
                <a:gd name="T22" fmla="*/ 0 w 284"/>
                <a:gd name="T23" fmla="*/ 0 h 246"/>
                <a:gd name="T24" fmla="*/ 0 w 284"/>
                <a:gd name="T25" fmla="*/ 0 h 246"/>
                <a:gd name="T26" fmla="*/ 0 w 284"/>
                <a:gd name="T27" fmla="*/ 0 h 246"/>
                <a:gd name="T28" fmla="*/ 0 w 284"/>
                <a:gd name="T29" fmla="*/ 0 h 246"/>
                <a:gd name="T30" fmla="*/ 0 w 284"/>
                <a:gd name="T31" fmla="*/ 0 h 246"/>
                <a:gd name="T32" fmla="*/ 0 w 284"/>
                <a:gd name="T33" fmla="*/ 0 h 246"/>
                <a:gd name="T34" fmla="*/ 0 w 284"/>
                <a:gd name="T35" fmla="*/ 0 h 246"/>
                <a:gd name="T36" fmla="*/ 0 w 284"/>
                <a:gd name="T37" fmla="*/ 0 h 246"/>
                <a:gd name="T38" fmla="*/ 0 w 284"/>
                <a:gd name="T39" fmla="*/ 0 h 246"/>
                <a:gd name="T40" fmla="*/ 0 w 284"/>
                <a:gd name="T41" fmla="*/ 0 h 246"/>
                <a:gd name="T42" fmla="*/ 0 w 284"/>
                <a:gd name="T43" fmla="*/ 0 h 246"/>
                <a:gd name="T44" fmla="*/ 0 w 284"/>
                <a:gd name="T45" fmla="*/ 0 h 246"/>
                <a:gd name="T46" fmla="*/ 0 w 284"/>
                <a:gd name="T47" fmla="*/ 0 h 246"/>
                <a:gd name="T48" fmla="*/ 0 w 284"/>
                <a:gd name="T49" fmla="*/ 0 h 246"/>
                <a:gd name="T50" fmla="*/ 0 w 284"/>
                <a:gd name="T51" fmla="*/ 0 h 246"/>
                <a:gd name="T52" fmla="*/ 0 w 284"/>
                <a:gd name="T53" fmla="*/ 0 h 246"/>
                <a:gd name="T54" fmla="*/ 0 w 284"/>
                <a:gd name="T55" fmla="*/ 0 h 246"/>
                <a:gd name="T56" fmla="*/ 0 w 284"/>
                <a:gd name="T57" fmla="*/ 0 h 246"/>
                <a:gd name="T58" fmla="*/ 0 w 284"/>
                <a:gd name="T59" fmla="*/ 0 h 246"/>
                <a:gd name="T60" fmla="*/ 0 w 284"/>
                <a:gd name="T61" fmla="*/ 0 h 246"/>
                <a:gd name="T62" fmla="*/ 0 w 284"/>
                <a:gd name="T63" fmla="*/ 0 h 246"/>
                <a:gd name="T64" fmla="*/ 0 w 284"/>
                <a:gd name="T65" fmla="*/ 0 h 246"/>
                <a:gd name="T66" fmla="*/ 0 w 284"/>
                <a:gd name="T67" fmla="*/ 0 h 246"/>
                <a:gd name="T68" fmla="*/ 0 w 284"/>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4"/>
                <a:gd name="T106" fmla="*/ 0 h 246"/>
                <a:gd name="T107" fmla="*/ 284 w 284"/>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4" h="246">
                  <a:moveTo>
                    <a:pt x="0" y="123"/>
                  </a:moveTo>
                  <a:lnTo>
                    <a:pt x="0" y="153"/>
                  </a:lnTo>
                  <a:lnTo>
                    <a:pt x="15" y="199"/>
                  </a:lnTo>
                  <a:lnTo>
                    <a:pt x="15" y="230"/>
                  </a:lnTo>
                  <a:lnTo>
                    <a:pt x="30" y="245"/>
                  </a:lnTo>
                  <a:lnTo>
                    <a:pt x="89" y="230"/>
                  </a:lnTo>
                  <a:lnTo>
                    <a:pt x="104" y="245"/>
                  </a:lnTo>
                  <a:lnTo>
                    <a:pt x="119" y="230"/>
                  </a:lnTo>
                  <a:lnTo>
                    <a:pt x="134" y="230"/>
                  </a:lnTo>
                  <a:lnTo>
                    <a:pt x="149" y="230"/>
                  </a:lnTo>
                  <a:lnTo>
                    <a:pt x="164" y="230"/>
                  </a:lnTo>
                  <a:lnTo>
                    <a:pt x="223" y="184"/>
                  </a:lnTo>
                  <a:lnTo>
                    <a:pt x="253" y="138"/>
                  </a:lnTo>
                  <a:lnTo>
                    <a:pt x="268" y="123"/>
                  </a:lnTo>
                  <a:lnTo>
                    <a:pt x="283" y="92"/>
                  </a:lnTo>
                  <a:lnTo>
                    <a:pt x="268" y="92"/>
                  </a:lnTo>
                  <a:lnTo>
                    <a:pt x="253" y="92"/>
                  </a:lnTo>
                  <a:lnTo>
                    <a:pt x="238" y="77"/>
                  </a:lnTo>
                  <a:lnTo>
                    <a:pt x="253" y="61"/>
                  </a:lnTo>
                  <a:lnTo>
                    <a:pt x="268" y="61"/>
                  </a:lnTo>
                  <a:lnTo>
                    <a:pt x="268" y="15"/>
                  </a:lnTo>
                  <a:lnTo>
                    <a:pt x="268" y="0"/>
                  </a:lnTo>
                  <a:lnTo>
                    <a:pt x="238" y="0"/>
                  </a:lnTo>
                  <a:lnTo>
                    <a:pt x="223" y="0"/>
                  </a:lnTo>
                  <a:lnTo>
                    <a:pt x="179" y="15"/>
                  </a:lnTo>
                  <a:lnTo>
                    <a:pt x="179" y="46"/>
                  </a:lnTo>
                  <a:lnTo>
                    <a:pt x="149" y="61"/>
                  </a:lnTo>
                  <a:lnTo>
                    <a:pt x="104" y="46"/>
                  </a:lnTo>
                  <a:lnTo>
                    <a:pt x="74" y="77"/>
                  </a:lnTo>
                  <a:lnTo>
                    <a:pt x="74" y="61"/>
                  </a:lnTo>
                  <a:lnTo>
                    <a:pt x="60" y="46"/>
                  </a:lnTo>
                  <a:lnTo>
                    <a:pt x="60" y="107"/>
                  </a:lnTo>
                  <a:lnTo>
                    <a:pt x="15" y="123"/>
                  </a:lnTo>
                  <a:lnTo>
                    <a:pt x="15" y="107"/>
                  </a:lnTo>
                  <a:lnTo>
                    <a:pt x="0" y="123"/>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86" name="Freeform 187">
              <a:extLst>
                <a:ext uri="{FF2B5EF4-FFF2-40B4-BE49-F238E27FC236}">
                  <a16:creationId xmlns:a16="http://schemas.microsoft.com/office/drawing/2014/main" id="{53AF9094-FF9E-5088-6D08-76092139B751}"/>
                </a:ext>
              </a:extLst>
            </p:cNvPr>
            <p:cNvSpPr>
              <a:spLocks/>
            </p:cNvSpPr>
            <p:nvPr/>
          </p:nvSpPr>
          <p:spPr bwMode="auto">
            <a:xfrm>
              <a:off x="2146419" y="2752392"/>
              <a:ext cx="27089"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1"/>
                <a:gd name="T26" fmla="*/ 46 w 4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1">
                  <a:moveTo>
                    <a:pt x="30" y="0"/>
                  </a:moveTo>
                  <a:lnTo>
                    <a:pt x="15" y="0"/>
                  </a:lnTo>
                  <a:lnTo>
                    <a:pt x="0" y="15"/>
                  </a:lnTo>
                  <a:lnTo>
                    <a:pt x="0" y="30"/>
                  </a:lnTo>
                  <a:lnTo>
                    <a:pt x="15" y="30"/>
                  </a:lnTo>
                  <a:lnTo>
                    <a:pt x="30" y="30"/>
                  </a:lnTo>
                  <a:lnTo>
                    <a:pt x="45" y="15"/>
                  </a:lnTo>
                  <a:lnTo>
                    <a:pt x="3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87" name="Freeform 188">
              <a:extLst>
                <a:ext uri="{FF2B5EF4-FFF2-40B4-BE49-F238E27FC236}">
                  <a16:creationId xmlns:a16="http://schemas.microsoft.com/office/drawing/2014/main" id="{B5D81983-675D-D240-6C8D-1CEC89AB6B5E}"/>
                </a:ext>
              </a:extLst>
            </p:cNvPr>
            <p:cNvSpPr>
              <a:spLocks/>
            </p:cNvSpPr>
            <p:nvPr/>
          </p:nvSpPr>
          <p:spPr bwMode="auto">
            <a:xfrm>
              <a:off x="2180280" y="2720315"/>
              <a:ext cx="18962" cy="16039"/>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31" y="31"/>
                  </a:moveTo>
                  <a:lnTo>
                    <a:pt x="31" y="0"/>
                  </a:lnTo>
                  <a:lnTo>
                    <a:pt x="16" y="0"/>
                  </a:lnTo>
                  <a:lnTo>
                    <a:pt x="0" y="16"/>
                  </a:lnTo>
                  <a:lnTo>
                    <a:pt x="16" y="31"/>
                  </a:lnTo>
                  <a:lnTo>
                    <a:pt x="31" y="3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88" name="Freeform 189">
              <a:extLst>
                <a:ext uri="{FF2B5EF4-FFF2-40B4-BE49-F238E27FC236}">
                  <a16:creationId xmlns:a16="http://schemas.microsoft.com/office/drawing/2014/main" id="{07586CAE-40EA-2AEB-1337-A8D5C836CD83}"/>
                </a:ext>
              </a:extLst>
            </p:cNvPr>
            <p:cNvSpPr>
              <a:spLocks/>
            </p:cNvSpPr>
            <p:nvPr/>
          </p:nvSpPr>
          <p:spPr bwMode="auto">
            <a:xfrm>
              <a:off x="2077342" y="2642795"/>
              <a:ext cx="96166" cy="86876"/>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0"/>
                <a:gd name="T56" fmla="*/ 165 w 165"/>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0">
                  <a:moveTo>
                    <a:pt x="164" y="92"/>
                  </a:moveTo>
                  <a:lnTo>
                    <a:pt x="134" y="61"/>
                  </a:lnTo>
                  <a:lnTo>
                    <a:pt x="134" y="46"/>
                  </a:lnTo>
                  <a:lnTo>
                    <a:pt x="119" y="46"/>
                  </a:lnTo>
                  <a:lnTo>
                    <a:pt x="119" y="31"/>
                  </a:lnTo>
                  <a:lnTo>
                    <a:pt x="89" y="0"/>
                  </a:lnTo>
                  <a:lnTo>
                    <a:pt x="45" y="0"/>
                  </a:lnTo>
                  <a:lnTo>
                    <a:pt x="15" y="15"/>
                  </a:lnTo>
                  <a:lnTo>
                    <a:pt x="15" y="77"/>
                  </a:lnTo>
                  <a:lnTo>
                    <a:pt x="0" y="77"/>
                  </a:lnTo>
                  <a:lnTo>
                    <a:pt x="0" y="138"/>
                  </a:lnTo>
                  <a:lnTo>
                    <a:pt x="15" y="154"/>
                  </a:lnTo>
                  <a:lnTo>
                    <a:pt x="15" y="169"/>
                  </a:lnTo>
                  <a:lnTo>
                    <a:pt x="45" y="138"/>
                  </a:lnTo>
                  <a:lnTo>
                    <a:pt x="89" y="154"/>
                  </a:lnTo>
                  <a:lnTo>
                    <a:pt x="119" y="138"/>
                  </a:lnTo>
                  <a:lnTo>
                    <a:pt x="119" y="108"/>
                  </a:lnTo>
                  <a:lnTo>
                    <a:pt x="164" y="92"/>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89" name="Freeform 190">
              <a:extLst>
                <a:ext uri="{FF2B5EF4-FFF2-40B4-BE49-F238E27FC236}">
                  <a16:creationId xmlns:a16="http://schemas.microsoft.com/office/drawing/2014/main" id="{9E991E28-CFDC-7C0A-1C67-1A1312589B44}"/>
                </a:ext>
              </a:extLst>
            </p:cNvPr>
            <p:cNvSpPr>
              <a:spLocks/>
            </p:cNvSpPr>
            <p:nvPr/>
          </p:nvSpPr>
          <p:spPr bwMode="auto">
            <a:xfrm>
              <a:off x="2188406" y="2571958"/>
              <a:ext cx="97520" cy="164396"/>
            </a:xfrm>
            <a:custGeom>
              <a:avLst/>
              <a:gdLst>
                <a:gd name="T0" fmla="*/ 0 w 166"/>
                <a:gd name="T1" fmla="*/ 0 h 324"/>
                <a:gd name="T2" fmla="*/ 0 w 166"/>
                <a:gd name="T3" fmla="*/ 0 h 324"/>
                <a:gd name="T4" fmla="*/ 0 w 166"/>
                <a:gd name="T5" fmla="*/ 0 h 324"/>
                <a:gd name="T6" fmla="*/ 0 w 166"/>
                <a:gd name="T7" fmla="*/ 0 h 324"/>
                <a:gd name="T8" fmla="*/ 0 w 166"/>
                <a:gd name="T9" fmla="*/ 0 h 324"/>
                <a:gd name="T10" fmla="*/ 0 w 166"/>
                <a:gd name="T11" fmla="*/ 0 h 324"/>
                <a:gd name="T12" fmla="*/ 0 w 166"/>
                <a:gd name="T13" fmla="*/ 0 h 324"/>
                <a:gd name="T14" fmla="*/ 0 w 166"/>
                <a:gd name="T15" fmla="*/ 0 h 324"/>
                <a:gd name="T16" fmla="*/ 0 w 166"/>
                <a:gd name="T17" fmla="*/ 0 h 324"/>
                <a:gd name="T18" fmla="*/ 0 w 166"/>
                <a:gd name="T19" fmla="*/ 0 h 324"/>
                <a:gd name="T20" fmla="*/ 0 w 166"/>
                <a:gd name="T21" fmla="*/ 0 h 324"/>
                <a:gd name="T22" fmla="*/ 0 w 166"/>
                <a:gd name="T23" fmla="*/ 0 h 324"/>
                <a:gd name="T24" fmla="*/ 0 w 166"/>
                <a:gd name="T25" fmla="*/ 0 h 324"/>
                <a:gd name="T26" fmla="*/ 0 w 166"/>
                <a:gd name="T27" fmla="*/ 0 h 324"/>
                <a:gd name="T28" fmla="*/ 0 w 166"/>
                <a:gd name="T29" fmla="*/ 0 h 324"/>
                <a:gd name="T30" fmla="*/ 0 w 166"/>
                <a:gd name="T31" fmla="*/ 0 h 324"/>
                <a:gd name="T32" fmla="*/ 0 w 166"/>
                <a:gd name="T33" fmla="*/ 0 h 324"/>
                <a:gd name="T34" fmla="*/ 0 w 166"/>
                <a:gd name="T35" fmla="*/ 0 h 324"/>
                <a:gd name="T36" fmla="*/ 0 w 166"/>
                <a:gd name="T37" fmla="*/ 0 h 324"/>
                <a:gd name="T38" fmla="*/ 0 w 166"/>
                <a:gd name="T39" fmla="*/ 0 h 324"/>
                <a:gd name="T40" fmla="*/ 0 w 166"/>
                <a:gd name="T41" fmla="*/ 0 h 324"/>
                <a:gd name="T42" fmla="*/ 0 w 166"/>
                <a:gd name="T43" fmla="*/ 0 h 324"/>
                <a:gd name="T44" fmla="*/ 0 w 166"/>
                <a:gd name="T45" fmla="*/ 0 h 324"/>
                <a:gd name="T46" fmla="*/ 0 w 166"/>
                <a:gd name="T47" fmla="*/ 0 h 324"/>
                <a:gd name="T48" fmla="*/ 0 w 166"/>
                <a:gd name="T49" fmla="*/ 0 h 324"/>
                <a:gd name="T50" fmla="*/ 0 w 166"/>
                <a:gd name="T51" fmla="*/ 0 h 324"/>
                <a:gd name="T52" fmla="*/ 0 w 166"/>
                <a:gd name="T53" fmla="*/ 0 h 324"/>
                <a:gd name="T54" fmla="*/ 0 w 166"/>
                <a:gd name="T55" fmla="*/ 0 h 324"/>
                <a:gd name="T56" fmla="*/ 0 w 166"/>
                <a:gd name="T57" fmla="*/ 0 h 324"/>
                <a:gd name="T58" fmla="*/ 0 w 166"/>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6"/>
                <a:gd name="T91" fmla="*/ 0 h 324"/>
                <a:gd name="T92" fmla="*/ 166 w 166"/>
                <a:gd name="T93" fmla="*/ 324 h 3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6" h="324">
                  <a:moveTo>
                    <a:pt x="165" y="0"/>
                  </a:moveTo>
                  <a:lnTo>
                    <a:pt x="105" y="15"/>
                  </a:lnTo>
                  <a:lnTo>
                    <a:pt x="75" y="15"/>
                  </a:lnTo>
                  <a:lnTo>
                    <a:pt x="75" y="31"/>
                  </a:lnTo>
                  <a:lnTo>
                    <a:pt x="75" y="46"/>
                  </a:lnTo>
                  <a:lnTo>
                    <a:pt x="75" y="62"/>
                  </a:lnTo>
                  <a:lnTo>
                    <a:pt x="90" y="62"/>
                  </a:lnTo>
                  <a:lnTo>
                    <a:pt x="90" y="108"/>
                  </a:lnTo>
                  <a:lnTo>
                    <a:pt x="75" y="123"/>
                  </a:lnTo>
                  <a:lnTo>
                    <a:pt x="75" y="138"/>
                  </a:lnTo>
                  <a:lnTo>
                    <a:pt x="60" y="108"/>
                  </a:lnTo>
                  <a:lnTo>
                    <a:pt x="60" y="77"/>
                  </a:lnTo>
                  <a:lnTo>
                    <a:pt x="45" y="62"/>
                  </a:lnTo>
                  <a:lnTo>
                    <a:pt x="0" y="92"/>
                  </a:lnTo>
                  <a:lnTo>
                    <a:pt x="30" y="123"/>
                  </a:lnTo>
                  <a:lnTo>
                    <a:pt x="30" y="185"/>
                  </a:lnTo>
                  <a:lnTo>
                    <a:pt x="30" y="200"/>
                  </a:lnTo>
                  <a:lnTo>
                    <a:pt x="15" y="231"/>
                  </a:lnTo>
                  <a:lnTo>
                    <a:pt x="15" y="246"/>
                  </a:lnTo>
                  <a:lnTo>
                    <a:pt x="15" y="292"/>
                  </a:lnTo>
                  <a:lnTo>
                    <a:pt x="15" y="323"/>
                  </a:lnTo>
                  <a:lnTo>
                    <a:pt x="30" y="323"/>
                  </a:lnTo>
                  <a:lnTo>
                    <a:pt x="30" y="292"/>
                  </a:lnTo>
                  <a:lnTo>
                    <a:pt x="75" y="277"/>
                  </a:lnTo>
                  <a:lnTo>
                    <a:pt x="75" y="261"/>
                  </a:lnTo>
                  <a:lnTo>
                    <a:pt x="75" y="231"/>
                  </a:lnTo>
                  <a:lnTo>
                    <a:pt x="60" y="185"/>
                  </a:lnTo>
                  <a:lnTo>
                    <a:pt x="135" y="123"/>
                  </a:lnTo>
                  <a:lnTo>
                    <a:pt x="150" y="123"/>
                  </a:lnTo>
                  <a:lnTo>
                    <a:pt x="165"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90" name="Freeform 191">
              <a:extLst>
                <a:ext uri="{FF2B5EF4-FFF2-40B4-BE49-F238E27FC236}">
                  <a16:creationId xmlns:a16="http://schemas.microsoft.com/office/drawing/2014/main" id="{7F245F69-136A-A19D-ECC5-14B8821814A9}"/>
                </a:ext>
              </a:extLst>
            </p:cNvPr>
            <p:cNvSpPr>
              <a:spLocks/>
            </p:cNvSpPr>
            <p:nvPr/>
          </p:nvSpPr>
          <p:spPr bwMode="auto">
            <a:xfrm>
              <a:off x="2128811" y="2610718"/>
              <a:ext cx="78558" cy="80193"/>
            </a:xfrm>
            <a:custGeom>
              <a:avLst/>
              <a:gdLst>
                <a:gd name="T0" fmla="*/ 0 w 134"/>
                <a:gd name="T1" fmla="*/ 0 h 155"/>
                <a:gd name="T2" fmla="*/ 0 w 134"/>
                <a:gd name="T3" fmla="*/ 0 h 155"/>
                <a:gd name="T4" fmla="*/ 0 w 134"/>
                <a:gd name="T5" fmla="*/ 0 h 155"/>
                <a:gd name="T6" fmla="*/ 0 w 134"/>
                <a:gd name="T7" fmla="*/ 0 h 155"/>
                <a:gd name="T8" fmla="*/ 0 w 134"/>
                <a:gd name="T9" fmla="*/ 0 h 155"/>
                <a:gd name="T10" fmla="*/ 0 w 134"/>
                <a:gd name="T11" fmla="*/ 0 h 155"/>
                <a:gd name="T12" fmla="*/ 0 w 134"/>
                <a:gd name="T13" fmla="*/ 0 h 155"/>
                <a:gd name="T14" fmla="*/ 0 w 134"/>
                <a:gd name="T15" fmla="*/ 0 h 155"/>
                <a:gd name="T16" fmla="*/ 0 w 134"/>
                <a:gd name="T17" fmla="*/ 0 h 155"/>
                <a:gd name="T18" fmla="*/ 0 w 134"/>
                <a:gd name="T19" fmla="*/ 0 h 155"/>
                <a:gd name="T20" fmla="*/ 0 w 134"/>
                <a:gd name="T21" fmla="*/ 0 h 155"/>
                <a:gd name="T22" fmla="*/ 0 w 134"/>
                <a:gd name="T23" fmla="*/ 0 h 155"/>
                <a:gd name="T24" fmla="*/ 0 w 134"/>
                <a:gd name="T25" fmla="*/ 0 h 155"/>
                <a:gd name="T26" fmla="*/ 0 w 134"/>
                <a:gd name="T27" fmla="*/ 0 h 155"/>
                <a:gd name="T28" fmla="*/ 0 w 134"/>
                <a:gd name="T29" fmla="*/ 0 h 155"/>
                <a:gd name="T30" fmla="*/ 0 w 134"/>
                <a:gd name="T31" fmla="*/ 0 h 155"/>
                <a:gd name="T32" fmla="*/ 0 w 134"/>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4"/>
                <a:gd name="T52" fmla="*/ 0 h 155"/>
                <a:gd name="T53" fmla="*/ 134 w 134"/>
                <a:gd name="T54" fmla="*/ 155 h 1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4" h="155">
                  <a:moveTo>
                    <a:pt x="103" y="15"/>
                  </a:moveTo>
                  <a:lnTo>
                    <a:pt x="74" y="0"/>
                  </a:lnTo>
                  <a:lnTo>
                    <a:pt x="74" y="31"/>
                  </a:lnTo>
                  <a:lnTo>
                    <a:pt x="59" y="31"/>
                  </a:lnTo>
                  <a:lnTo>
                    <a:pt x="30" y="62"/>
                  </a:lnTo>
                  <a:lnTo>
                    <a:pt x="0" y="62"/>
                  </a:lnTo>
                  <a:lnTo>
                    <a:pt x="30" y="92"/>
                  </a:lnTo>
                  <a:lnTo>
                    <a:pt x="30" y="108"/>
                  </a:lnTo>
                  <a:lnTo>
                    <a:pt x="44" y="108"/>
                  </a:lnTo>
                  <a:lnTo>
                    <a:pt x="44" y="123"/>
                  </a:lnTo>
                  <a:lnTo>
                    <a:pt x="74" y="154"/>
                  </a:lnTo>
                  <a:lnTo>
                    <a:pt x="89" y="154"/>
                  </a:lnTo>
                  <a:lnTo>
                    <a:pt x="118" y="154"/>
                  </a:lnTo>
                  <a:lnTo>
                    <a:pt x="133" y="123"/>
                  </a:lnTo>
                  <a:lnTo>
                    <a:pt x="133" y="108"/>
                  </a:lnTo>
                  <a:lnTo>
                    <a:pt x="133" y="46"/>
                  </a:lnTo>
                  <a:lnTo>
                    <a:pt x="103" y="15"/>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91" name="Oval 192">
              <a:extLst>
                <a:ext uri="{FF2B5EF4-FFF2-40B4-BE49-F238E27FC236}">
                  <a16:creationId xmlns:a16="http://schemas.microsoft.com/office/drawing/2014/main" id="{7B779352-7AD8-E814-2819-7F210B62A48D}"/>
                </a:ext>
              </a:extLst>
            </p:cNvPr>
            <p:cNvSpPr>
              <a:spLocks noChangeArrowheads="1"/>
            </p:cNvSpPr>
            <p:nvPr/>
          </p:nvSpPr>
          <p:spPr bwMode="auto">
            <a:xfrm>
              <a:off x="2415953" y="2642795"/>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defTabSz="914400">
                <a:spcBef>
                  <a:spcPct val="50000"/>
                </a:spcBef>
              </a:pPr>
              <a:endParaRPr lang="en-US" sz="4000" dirty="0">
                <a:solidFill>
                  <a:prstClr val="black"/>
                </a:solidFill>
                <a:latin typeface="Century Gothic"/>
              </a:endParaRPr>
            </a:p>
          </p:txBody>
        </p:sp>
        <p:sp>
          <p:nvSpPr>
            <p:cNvPr id="192" name="Oval 193">
              <a:extLst>
                <a:ext uri="{FF2B5EF4-FFF2-40B4-BE49-F238E27FC236}">
                  <a16:creationId xmlns:a16="http://schemas.microsoft.com/office/drawing/2014/main" id="{E4390834-DFC4-6D2F-EC8E-67C46DF7E225}"/>
                </a:ext>
              </a:extLst>
            </p:cNvPr>
            <p:cNvSpPr>
              <a:spLocks noChangeArrowheads="1"/>
            </p:cNvSpPr>
            <p:nvPr/>
          </p:nvSpPr>
          <p:spPr bwMode="auto">
            <a:xfrm>
              <a:off x="2406472" y="2658834"/>
              <a:ext cx="9481" cy="6683"/>
            </a:xfrm>
            <a:prstGeom prst="ellipse">
              <a:avLst/>
            </a:prstGeom>
            <a:solidFill>
              <a:srgbClr val="00FF00"/>
            </a:solidFill>
            <a:ln w="3175">
              <a:solidFill>
                <a:schemeClr val="bg1"/>
              </a:solidFill>
              <a:round/>
              <a:headEnd/>
              <a:tailEnd/>
            </a:ln>
          </p:spPr>
          <p:txBody>
            <a:bodyPr wrap="none" lIns="90488" tIns="44450" rIns="90488" bIns="44450" anchor="ctr"/>
            <a:lstStyle/>
            <a:p>
              <a:pPr defTabSz="914400">
                <a:spcBef>
                  <a:spcPct val="50000"/>
                </a:spcBef>
              </a:pPr>
              <a:endParaRPr lang="en-US" sz="4000" dirty="0">
                <a:solidFill>
                  <a:prstClr val="black"/>
                </a:solidFill>
                <a:latin typeface="Century Gothic"/>
              </a:endParaRPr>
            </a:p>
          </p:txBody>
        </p:sp>
        <p:sp>
          <p:nvSpPr>
            <p:cNvPr id="193" name="Freeform 194">
              <a:extLst>
                <a:ext uri="{FF2B5EF4-FFF2-40B4-BE49-F238E27FC236}">
                  <a16:creationId xmlns:a16="http://schemas.microsoft.com/office/drawing/2014/main" id="{74E31612-9AEE-92D0-5492-070C81FC7CA3}"/>
                </a:ext>
              </a:extLst>
            </p:cNvPr>
            <p:cNvSpPr>
              <a:spLocks/>
            </p:cNvSpPr>
            <p:nvPr/>
          </p:nvSpPr>
          <p:spPr bwMode="auto">
            <a:xfrm>
              <a:off x="2406472" y="2657497"/>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0"/>
                  </a:lnTo>
                  <a:lnTo>
                    <a:pt x="16" y="16"/>
                  </a:lnTo>
                  <a:lnTo>
                    <a:pt x="16" y="0"/>
                  </a:lnTo>
                </a:path>
              </a:pathLst>
            </a:custGeom>
            <a:solidFill>
              <a:srgbClr val="00FF0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94" name="Line 195">
              <a:extLst>
                <a:ext uri="{FF2B5EF4-FFF2-40B4-BE49-F238E27FC236}">
                  <a16:creationId xmlns:a16="http://schemas.microsoft.com/office/drawing/2014/main" id="{35043B39-421D-39FC-1242-3B9786EE13E9}"/>
                </a:ext>
              </a:extLst>
            </p:cNvPr>
            <p:cNvSpPr>
              <a:spLocks noChangeShapeType="1"/>
            </p:cNvSpPr>
            <p:nvPr/>
          </p:nvSpPr>
          <p:spPr bwMode="auto">
            <a:xfrm>
              <a:off x="2424080" y="2642795"/>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95" name="Line 196">
              <a:extLst>
                <a:ext uri="{FF2B5EF4-FFF2-40B4-BE49-F238E27FC236}">
                  <a16:creationId xmlns:a16="http://schemas.microsoft.com/office/drawing/2014/main" id="{69210B77-CD76-3DE2-7ADD-7ECD357D7C68}"/>
                </a:ext>
              </a:extLst>
            </p:cNvPr>
            <p:cNvSpPr>
              <a:spLocks noChangeShapeType="1"/>
            </p:cNvSpPr>
            <p:nvPr/>
          </p:nvSpPr>
          <p:spPr bwMode="auto">
            <a:xfrm>
              <a:off x="2224977" y="216965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96" name="Line 197">
              <a:extLst>
                <a:ext uri="{FF2B5EF4-FFF2-40B4-BE49-F238E27FC236}">
                  <a16:creationId xmlns:a16="http://schemas.microsoft.com/office/drawing/2014/main" id="{11AEDF05-9331-F17A-A336-15B2F8D87627}"/>
                </a:ext>
              </a:extLst>
            </p:cNvPr>
            <p:cNvSpPr>
              <a:spLocks noChangeShapeType="1"/>
            </p:cNvSpPr>
            <p:nvPr/>
          </p:nvSpPr>
          <p:spPr bwMode="auto">
            <a:xfrm>
              <a:off x="2224977" y="2169656"/>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97" name="Line 198">
              <a:extLst>
                <a:ext uri="{FF2B5EF4-FFF2-40B4-BE49-F238E27FC236}">
                  <a16:creationId xmlns:a16="http://schemas.microsoft.com/office/drawing/2014/main" id="{7BB3BC10-2956-E73C-B490-F5625440F8F5}"/>
                </a:ext>
              </a:extLst>
            </p:cNvPr>
            <p:cNvSpPr>
              <a:spLocks noChangeShapeType="1"/>
            </p:cNvSpPr>
            <p:nvPr/>
          </p:nvSpPr>
          <p:spPr bwMode="auto">
            <a:xfrm>
              <a:off x="2234458" y="2169656"/>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198" name="Freeform 199">
              <a:extLst>
                <a:ext uri="{FF2B5EF4-FFF2-40B4-BE49-F238E27FC236}">
                  <a16:creationId xmlns:a16="http://schemas.microsoft.com/office/drawing/2014/main" id="{09CC75B6-F5DA-C54A-4A7C-95687A7C1878}"/>
                </a:ext>
              </a:extLst>
            </p:cNvPr>
            <p:cNvSpPr>
              <a:spLocks/>
            </p:cNvSpPr>
            <p:nvPr/>
          </p:nvSpPr>
          <p:spPr bwMode="auto">
            <a:xfrm>
              <a:off x="2311661" y="2347417"/>
              <a:ext cx="17608" cy="16039"/>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15" y="0"/>
                  </a:moveTo>
                  <a:lnTo>
                    <a:pt x="0" y="0"/>
                  </a:lnTo>
                  <a:lnTo>
                    <a:pt x="0" y="15"/>
                  </a:lnTo>
                  <a:lnTo>
                    <a:pt x="0" y="30"/>
                  </a:lnTo>
                  <a:lnTo>
                    <a:pt x="30" y="15"/>
                  </a:lnTo>
                  <a:lnTo>
                    <a:pt x="15" y="15"/>
                  </a:lnTo>
                  <a:lnTo>
                    <a:pt x="15"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199" name="Freeform 200">
              <a:extLst>
                <a:ext uri="{FF2B5EF4-FFF2-40B4-BE49-F238E27FC236}">
                  <a16:creationId xmlns:a16="http://schemas.microsoft.com/office/drawing/2014/main" id="{9E934760-03DB-1D00-6541-F040D28FF322}"/>
                </a:ext>
              </a:extLst>
            </p:cNvPr>
            <p:cNvSpPr>
              <a:spLocks/>
            </p:cNvSpPr>
            <p:nvPr/>
          </p:nvSpPr>
          <p:spPr bwMode="auto">
            <a:xfrm>
              <a:off x="2215495" y="2292619"/>
              <a:ext cx="157116" cy="141674"/>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w 270"/>
                <a:gd name="T51" fmla="*/ 0 h 278"/>
                <a:gd name="T52" fmla="*/ 0 w 270"/>
                <a:gd name="T53" fmla="*/ 0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0"/>
                <a:gd name="T82" fmla="*/ 0 h 278"/>
                <a:gd name="T83" fmla="*/ 270 w 270"/>
                <a:gd name="T84" fmla="*/ 278 h 2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0" h="278">
                  <a:moveTo>
                    <a:pt x="164" y="108"/>
                  </a:moveTo>
                  <a:lnTo>
                    <a:pt x="179" y="108"/>
                  </a:lnTo>
                  <a:lnTo>
                    <a:pt x="149" y="62"/>
                  </a:lnTo>
                  <a:lnTo>
                    <a:pt x="120" y="62"/>
                  </a:lnTo>
                  <a:lnTo>
                    <a:pt x="105" y="0"/>
                  </a:lnTo>
                  <a:lnTo>
                    <a:pt x="75" y="15"/>
                  </a:lnTo>
                  <a:lnTo>
                    <a:pt x="60" y="31"/>
                  </a:lnTo>
                  <a:lnTo>
                    <a:pt x="60" y="92"/>
                  </a:lnTo>
                  <a:lnTo>
                    <a:pt x="30" y="108"/>
                  </a:lnTo>
                  <a:lnTo>
                    <a:pt x="30" y="139"/>
                  </a:lnTo>
                  <a:lnTo>
                    <a:pt x="30" y="169"/>
                  </a:lnTo>
                  <a:lnTo>
                    <a:pt x="0" y="185"/>
                  </a:lnTo>
                  <a:lnTo>
                    <a:pt x="30" y="200"/>
                  </a:lnTo>
                  <a:lnTo>
                    <a:pt x="60" y="262"/>
                  </a:lnTo>
                  <a:lnTo>
                    <a:pt x="90" y="262"/>
                  </a:lnTo>
                  <a:lnTo>
                    <a:pt x="120" y="277"/>
                  </a:lnTo>
                  <a:lnTo>
                    <a:pt x="135" y="262"/>
                  </a:lnTo>
                  <a:lnTo>
                    <a:pt x="149" y="262"/>
                  </a:lnTo>
                  <a:lnTo>
                    <a:pt x="164" y="262"/>
                  </a:lnTo>
                  <a:lnTo>
                    <a:pt x="179" y="246"/>
                  </a:lnTo>
                  <a:lnTo>
                    <a:pt x="224" y="246"/>
                  </a:lnTo>
                  <a:lnTo>
                    <a:pt x="269" y="185"/>
                  </a:lnTo>
                  <a:lnTo>
                    <a:pt x="239" y="200"/>
                  </a:lnTo>
                  <a:lnTo>
                    <a:pt x="194" y="169"/>
                  </a:lnTo>
                  <a:lnTo>
                    <a:pt x="164" y="139"/>
                  </a:lnTo>
                  <a:lnTo>
                    <a:pt x="164" y="123"/>
                  </a:lnTo>
                  <a:lnTo>
                    <a:pt x="164" y="108"/>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00" name="Freeform 201">
              <a:extLst>
                <a:ext uri="{FF2B5EF4-FFF2-40B4-BE49-F238E27FC236}">
                  <a16:creationId xmlns:a16="http://schemas.microsoft.com/office/drawing/2014/main" id="{91556455-97E7-E264-9D86-B727E027A4E8}"/>
                </a:ext>
              </a:extLst>
            </p:cNvPr>
            <p:cNvSpPr>
              <a:spLocks/>
            </p:cNvSpPr>
            <p:nvPr/>
          </p:nvSpPr>
          <p:spPr bwMode="auto">
            <a:xfrm>
              <a:off x="2180280" y="2471717"/>
              <a:ext cx="105647" cy="109597"/>
            </a:xfrm>
            <a:custGeom>
              <a:avLst/>
              <a:gdLst>
                <a:gd name="T0" fmla="*/ 0 w 181"/>
                <a:gd name="T1" fmla="*/ 0 h 216"/>
                <a:gd name="T2" fmla="*/ 0 w 181"/>
                <a:gd name="T3" fmla="*/ 0 h 216"/>
                <a:gd name="T4" fmla="*/ 0 w 181"/>
                <a:gd name="T5" fmla="*/ 0 h 216"/>
                <a:gd name="T6" fmla="*/ 0 w 181"/>
                <a:gd name="T7" fmla="*/ 0 h 216"/>
                <a:gd name="T8" fmla="*/ 0 w 181"/>
                <a:gd name="T9" fmla="*/ 0 h 216"/>
                <a:gd name="T10" fmla="*/ 0 w 181"/>
                <a:gd name="T11" fmla="*/ 0 h 216"/>
                <a:gd name="T12" fmla="*/ 0 w 181"/>
                <a:gd name="T13" fmla="*/ 0 h 216"/>
                <a:gd name="T14" fmla="*/ 0 w 181"/>
                <a:gd name="T15" fmla="*/ 0 h 216"/>
                <a:gd name="T16" fmla="*/ 0 w 181"/>
                <a:gd name="T17" fmla="*/ 0 h 216"/>
                <a:gd name="T18" fmla="*/ 0 w 181"/>
                <a:gd name="T19" fmla="*/ 0 h 216"/>
                <a:gd name="T20" fmla="*/ 0 w 181"/>
                <a:gd name="T21" fmla="*/ 0 h 216"/>
                <a:gd name="T22" fmla="*/ 0 w 181"/>
                <a:gd name="T23" fmla="*/ 0 h 216"/>
                <a:gd name="T24" fmla="*/ 0 w 181"/>
                <a:gd name="T25" fmla="*/ 0 h 216"/>
                <a:gd name="T26" fmla="*/ 0 w 181"/>
                <a:gd name="T27" fmla="*/ 0 h 216"/>
                <a:gd name="T28" fmla="*/ 0 w 181"/>
                <a:gd name="T29" fmla="*/ 0 h 216"/>
                <a:gd name="T30" fmla="*/ 0 w 181"/>
                <a:gd name="T31" fmla="*/ 0 h 216"/>
                <a:gd name="T32" fmla="*/ 0 w 181"/>
                <a:gd name="T33" fmla="*/ 0 h 216"/>
                <a:gd name="T34" fmla="*/ 0 w 181"/>
                <a:gd name="T35" fmla="*/ 0 h 216"/>
                <a:gd name="T36" fmla="*/ 0 w 181"/>
                <a:gd name="T37" fmla="*/ 0 h 216"/>
                <a:gd name="T38" fmla="*/ 0 w 181"/>
                <a:gd name="T39" fmla="*/ 0 h 216"/>
                <a:gd name="T40" fmla="*/ 0 w 181"/>
                <a:gd name="T41" fmla="*/ 0 h 216"/>
                <a:gd name="T42" fmla="*/ 0 w 181"/>
                <a:gd name="T43" fmla="*/ 0 h 216"/>
                <a:gd name="T44" fmla="*/ 0 w 181"/>
                <a:gd name="T45" fmla="*/ 0 h 216"/>
                <a:gd name="T46" fmla="*/ 0 w 181"/>
                <a:gd name="T47" fmla="*/ 0 h 216"/>
                <a:gd name="T48" fmla="*/ 0 w 181"/>
                <a:gd name="T49" fmla="*/ 0 h 216"/>
                <a:gd name="T50" fmla="*/ 0 w 181"/>
                <a:gd name="T51" fmla="*/ 0 h 216"/>
                <a:gd name="T52" fmla="*/ 0 w 181"/>
                <a:gd name="T53" fmla="*/ 0 h 216"/>
                <a:gd name="T54" fmla="*/ 0 w 181"/>
                <a:gd name="T55" fmla="*/ 0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1"/>
                <a:gd name="T85" fmla="*/ 0 h 216"/>
                <a:gd name="T86" fmla="*/ 181 w 181"/>
                <a:gd name="T87" fmla="*/ 216 h 2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1" h="216">
                  <a:moveTo>
                    <a:pt x="180" y="77"/>
                  </a:moveTo>
                  <a:lnTo>
                    <a:pt x="150" y="61"/>
                  </a:lnTo>
                  <a:lnTo>
                    <a:pt x="135" y="46"/>
                  </a:lnTo>
                  <a:lnTo>
                    <a:pt x="90" y="0"/>
                  </a:lnTo>
                  <a:lnTo>
                    <a:pt x="75" y="15"/>
                  </a:lnTo>
                  <a:lnTo>
                    <a:pt x="75" y="31"/>
                  </a:lnTo>
                  <a:lnTo>
                    <a:pt x="45" y="46"/>
                  </a:lnTo>
                  <a:lnTo>
                    <a:pt x="45" y="15"/>
                  </a:lnTo>
                  <a:lnTo>
                    <a:pt x="15" y="15"/>
                  </a:lnTo>
                  <a:lnTo>
                    <a:pt x="15" y="31"/>
                  </a:lnTo>
                  <a:lnTo>
                    <a:pt x="30" y="46"/>
                  </a:lnTo>
                  <a:lnTo>
                    <a:pt x="15" y="61"/>
                  </a:lnTo>
                  <a:lnTo>
                    <a:pt x="0" y="61"/>
                  </a:lnTo>
                  <a:lnTo>
                    <a:pt x="15" y="108"/>
                  </a:lnTo>
                  <a:lnTo>
                    <a:pt x="0" y="108"/>
                  </a:lnTo>
                  <a:lnTo>
                    <a:pt x="30" y="123"/>
                  </a:lnTo>
                  <a:lnTo>
                    <a:pt x="30" y="138"/>
                  </a:lnTo>
                  <a:lnTo>
                    <a:pt x="60" y="169"/>
                  </a:lnTo>
                  <a:lnTo>
                    <a:pt x="75" y="184"/>
                  </a:lnTo>
                  <a:lnTo>
                    <a:pt x="90" y="184"/>
                  </a:lnTo>
                  <a:lnTo>
                    <a:pt x="90" y="215"/>
                  </a:lnTo>
                  <a:lnTo>
                    <a:pt x="120" y="215"/>
                  </a:lnTo>
                  <a:lnTo>
                    <a:pt x="180" y="200"/>
                  </a:lnTo>
                  <a:lnTo>
                    <a:pt x="180" y="169"/>
                  </a:lnTo>
                  <a:lnTo>
                    <a:pt x="165" y="154"/>
                  </a:lnTo>
                  <a:lnTo>
                    <a:pt x="180" y="123"/>
                  </a:lnTo>
                  <a:lnTo>
                    <a:pt x="165" y="108"/>
                  </a:lnTo>
                  <a:lnTo>
                    <a:pt x="180" y="77"/>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01" name="Freeform 202">
              <a:extLst>
                <a:ext uri="{FF2B5EF4-FFF2-40B4-BE49-F238E27FC236}">
                  <a16:creationId xmlns:a16="http://schemas.microsoft.com/office/drawing/2014/main" id="{CBCDB4CF-11DA-D8AB-D1C9-E7B74C8448B8}"/>
                </a:ext>
              </a:extLst>
            </p:cNvPr>
            <p:cNvSpPr>
              <a:spLocks/>
            </p:cNvSpPr>
            <p:nvPr/>
          </p:nvSpPr>
          <p:spPr bwMode="auto">
            <a:xfrm>
              <a:off x="2302180" y="2347417"/>
              <a:ext cx="104292" cy="132319"/>
            </a:xfrm>
            <a:custGeom>
              <a:avLst/>
              <a:gdLst>
                <a:gd name="T0" fmla="*/ 0 w 180"/>
                <a:gd name="T1" fmla="*/ 0 h 262"/>
                <a:gd name="T2" fmla="*/ 0 w 180"/>
                <a:gd name="T3" fmla="*/ 0 h 262"/>
                <a:gd name="T4" fmla="*/ 0 w 180"/>
                <a:gd name="T5" fmla="*/ 0 h 262"/>
                <a:gd name="T6" fmla="*/ 0 w 180"/>
                <a:gd name="T7" fmla="*/ 0 h 262"/>
                <a:gd name="T8" fmla="*/ 0 w 180"/>
                <a:gd name="T9" fmla="*/ 0 h 262"/>
                <a:gd name="T10" fmla="*/ 0 w 180"/>
                <a:gd name="T11" fmla="*/ 0 h 262"/>
                <a:gd name="T12" fmla="*/ 0 w 180"/>
                <a:gd name="T13" fmla="*/ 0 h 262"/>
                <a:gd name="T14" fmla="*/ 0 w 180"/>
                <a:gd name="T15" fmla="*/ 0 h 262"/>
                <a:gd name="T16" fmla="*/ 0 w 180"/>
                <a:gd name="T17" fmla="*/ 0 h 262"/>
                <a:gd name="T18" fmla="*/ 0 w 180"/>
                <a:gd name="T19" fmla="*/ 0 h 262"/>
                <a:gd name="T20" fmla="*/ 0 w 180"/>
                <a:gd name="T21" fmla="*/ 0 h 262"/>
                <a:gd name="T22" fmla="*/ 0 w 180"/>
                <a:gd name="T23" fmla="*/ 0 h 262"/>
                <a:gd name="T24" fmla="*/ 0 w 180"/>
                <a:gd name="T25" fmla="*/ 0 h 262"/>
                <a:gd name="T26" fmla="*/ 0 w 180"/>
                <a:gd name="T27" fmla="*/ 0 h 262"/>
                <a:gd name="T28" fmla="*/ 0 w 180"/>
                <a:gd name="T29" fmla="*/ 0 h 262"/>
                <a:gd name="T30" fmla="*/ 0 w 180"/>
                <a:gd name="T31" fmla="*/ 0 h 262"/>
                <a:gd name="T32" fmla="*/ 0 w 180"/>
                <a:gd name="T33" fmla="*/ 0 h 262"/>
                <a:gd name="T34" fmla="*/ 0 w 180"/>
                <a:gd name="T35" fmla="*/ 0 h 262"/>
                <a:gd name="T36" fmla="*/ 0 w 180"/>
                <a:gd name="T37" fmla="*/ 0 h 262"/>
                <a:gd name="T38" fmla="*/ 0 w 180"/>
                <a:gd name="T39" fmla="*/ 0 h 262"/>
                <a:gd name="T40" fmla="*/ 0 w 180"/>
                <a:gd name="T41" fmla="*/ 0 h 262"/>
                <a:gd name="T42" fmla="*/ 0 w 180"/>
                <a:gd name="T43" fmla="*/ 0 h 262"/>
                <a:gd name="T44" fmla="*/ 0 w 180"/>
                <a:gd name="T45" fmla="*/ 0 h 262"/>
                <a:gd name="T46" fmla="*/ 0 w 180"/>
                <a:gd name="T47" fmla="*/ 0 h 262"/>
                <a:gd name="T48" fmla="*/ 0 w 180"/>
                <a:gd name="T49" fmla="*/ 0 h 262"/>
                <a:gd name="T50" fmla="*/ 0 w 180"/>
                <a:gd name="T51" fmla="*/ 0 h 262"/>
                <a:gd name="T52" fmla="*/ 0 w 180"/>
                <a:gd name="T53" fmla="*/ 0 h 262"/>
                <a:gd name="T54" fmla="*/ 0 w 180"/>
                <a:gd name="T55" fmla="*/ 0 h 2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262"/>
                <a:gd name="T86" fmla="*/ 180 w 180"/>
                <a:gd name="T87" fmla="*/ 262 h 2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262">
                  <a:moveTo>
                    <a:pt x="179" y="0"/>
                  </a:moveTo>
                  <a:lnTo>
                    <a:pt x="164" y="0"/>
                  </a:lnTo>
                  <a:lnTo>
                    <a:pt x="149" y="15"/>
                  </a:lnTo>
                  <a:lnTo>
                    <a:pt x="134" y="15"/>
                  </a:lnTo>
                  <a:lnTo>
                    <a:pt x="119" y="15"/>
                  </a:lnTo>
                  <a:lnTo>
                    <a:pt x="75" y="31"/>
                  </a:lnTo>
                  <a:lnTo>
                    <a:pt x="60" y="31"/>
                  </a:lnTo>
                  <a:lnTo>
                    <a:pt x="45" y="15"/>
                  </a:lnTo>
                  <a:lnTo>
                    <a:pt x="15" y="31"/>
                  </a:lnTo>
                  <a:lnTo>
                    <a:pt x="45" y="61"/>
                  </a:lnTo>
                  <a:lnTo>
                    <a:pt x="90" y="92"/>
                  </a:lnTo>
                  <a:lnTo>
                    <a:pt x="119" y="77"/>
                  </a:lnTo>
                  <a:lnTo>
                    <a:pt x="75" y="138"/>
                  </a:lnTo>
                  <a:lnTo>
                    <a:pt x="30" y="138"/>
                  </a:lnTo>
                  <a:lnTo>
                    <a:pt x="15" y="154"/>
                  </a:lnTo>
                  <a:lnTo>
                    <a:pt x="0" y="154"/>
                  </a:lnTo>
                  <a:lnTo>
                    <a:pt x="0" y="169"/>
                  </a:lnTo>
                  <a:lnTo>
                    <a:pt x="0" y="261"/>
                  </a:lnTo>
                  <a:lnTo>
                    <a:pt x="15" y="261"/>
                  </a:lnTo>
                  <a:lnTo>
                    <a:pt x="15" y="246"/>
                  </a:lnTo>
                  <a:lnTo>
                    <a:pt x="45" y="230"/>
                  </a:lnTo>
                  <a:lnTo>
                    <a:pt x="60" y="215"/>
                  </a:lnTo>
                  <a:lnTo>
                    <a:pt x="119" y="154"/>
                  </a:lnTo>
                  <a:lnTo>
                    <a:pt x="119" y="138"/>
                  </a:lnTo>
                  <a:lnTo>
                    <a:pt x="149" y="92"/>
                  </a:lnTo>
                  <a:lnTo>
                    <a:pt x="149" y="77"/>
                  </a:lnTo>
                  <a:lnTo>
                    <a:pt x="179" y="61"/>
                  </a:lnTo>
                  <a:lnTo>
                    <a:pt x="179"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02" name="Freeform 203">
              <a:extLst>
                <a:ext uri="{FF2B5EF4-FFF2-40B4-BE49-F238E27FC236}">
                  <a16:creationId xmlns:a16="http://schemas.microsoft.com/office/drawing/2014/main" id="{0569FB7C-01A7-DF1F-0AFB-5BA90C1BC37A}"/>
                </a:ext>
              </a:extLst>
            </p:cNvPr>
            <p:cNvSpPr>
              <a:spLocks/>
            </p:cNvSpPr>
            <p:nvPr/>
          </p:nvSpPr>
          <p:spPr bwMode="auto">
            <a:xfrm>
              <a:off x="2224977" y="2424937"/>
              <a:ext cx="88039" cy="85539"/>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170"/>
                <a:gd name="T59" fmla="*/ 150 w 150"/>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170">
                  <a:moveTo>
                    <a:pt x="149" y="108"/>
                  </a:moveTo>
                  <a:lnTo>
                    <a:pt x="134" y="108"/>
                  </a:lnTo>
                  <a:lnTo>
                    <a:pt x="134" y="15"/>
                  </a:lnTo>
                  <a:lnTo>
                    <a:pt x="134" y="0"/>
                  </a:lnTo>
                  <a:lnTo>
                    <a:pt x="119" y="0"/>
                  </a:lnTo>
                  <a:lnTo>
                    <a:pt x="104" y="15"/>
                  </a:lnTo>
                  <a:lnTo>
                    <a:pt x="75" y="0"/>
                  </a:lnTo>
                  <a:lnTo>
                    <a:pt x="45" y="0"/>
                  </a:lnTo>
                  <a:lnTo>
                    <a:pt x="0" y="0"/>
                  </a:lnTo>
                  <a:lnTo>
                    <a:pt x="15" y="15"/>
                  </a:lnTo>
                  <a:lnTo>
                    <a:pt x="15" y="61"/>
                  </a:lnTo>
                  <a:lnTo>
                    <a:pt x="15" y="77"/>
                  </a:lnTo>
                  <a:lnTo>
                    <a:pt x="15" y="92"/>
                  </a:lnTo>
                  <a:lnTo>
                    <a:pt x="60" y="138"/>
                  </a:lnTo>
                  <a:lnTo>
                    <a:pt x="75" y="154"/>
                  </a:lnTo>
                  <a:lnTo>
                    <a:pt x="104" y="169"/>
                  </a:lnTo>
                  <a:lnTo>
                    <a:pt x="119" y="138"/>
                  </a:lnTo>
                  <a:lnTo>
                    <a:pt x="134" y="138"/>
                  </a:lnTo>
                  <a:lnTo>
                    <a:pt x="149" y="108"/>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03" name="Oval 204">
              <a:extLst>
                <a:ext uri="{FF2B5EF4-FFF2-40B4-BE49-F238E27FC236}">
                  <a16:creationId xmlns:a16="http://schemas.microsoft.com/office/drawing/2014/main" id="{B5689E88-0EBB-D4FF-9507-2775C3897876}"/>
                </a:ext>
              </a:extLst>
            </p:cNvPr>
            <p:cNvSpPr>
              <a:spLocks noChangeArrowheads="1"/>
            </p:cNvSpPr>
            <p:nvPr/>
          </p:nvSpPr>
          <p:spPr bwMode="auto">
            <a:xfrm>
              <a:off x="2337396" y="2565275"/>
              <a:ext cx="0" cy="6683"/>
            </a:xfrm>
            <a:prstGeom prst="ellipse">
              <a:avLst/>
            </a:prstGeom>
            <a:solidFill>
              <a:srgbClr val="00FF00"/>
            </a:solidFill>
            <a:ln w="3175">
              <a:solidFill>
                <a:schemeClr val="bg1"/>
              </a:solidFill>
              <a:round/>
              <a:headEnd/>
              <a:tailEnd/>
            </a:ln>
          </p:spPr>
          <p:txBody>
            <a:bodyPr wrap="none" lIns="90488" tIns="44450" rIns="90488" bIns="44450" anchor="ctr"/>
            <a:lstStyle/>
            <a:p>
              <a:pPr defTabSz="914400">
                <a:spcBef>
                  <a:spcPct val="50000"/>
                </a:spcBef>
              </a:pPr>
              <a:endParaRPr lang="en-US" sz="4000" dirty="0">
                <a:solidFill>
                  <a:prstClr val="black"/>
                </a:solidFill>
                <a:latin typeface="Century Gothic"/>
              </a:endParaRPr>
            </a:p>
          </p:txBody>
        </p:sp>
        <p:sp>
          <p:nvSpPr>
            <p:cNvPr id="204" name="Oval 205">
              <a:extLst>
                <a:ext uri="{FF2B5EF4-FFF2-40B4-BE49-F238E27FC236}">
                  <a16:creationId xmlns:a16="http://schemas.microsoft.com/office/drawing/2014/main" id="{14192FB1-1EC3-6E4B-9BB1-97B07730CB37}"/>
                </a:ext>
              </a:extLst>
            </p:cNvPr>
            <p:cNvSpPr>
              <a:spLocks noChangeArrowheads="1"/>
            </p:cNvSpPr>
            <p:nvPr/>
          </p:nvSpPr>
          <p:spPr bwMode="auto">
            <a:xfrm>
              <a:off x="2415953" y="2502457"/>
              <a:ext cx="1354" cy="8019"/>
            </a:xfrm>
            <a:prstGeom prst="ellipse">
              <a:avLst/>
            </a:prstGeom>
            <a:solidFill>
              <a:srgbClr val="00FF00"/>
            </a:solidFill>
            <a:ln w="3175">
              <a:solidFill>
                <a:schemeClr val="bg1"/>
              </a:solidFill>
              <a:round/>
              <a:headEnd/>
              <a:tailEnd/>
            </a:ln>
          </p:spPr>
          <p:txBody>
            <a:bodyPr wrap="none" lIns="90488" tIns="44450" rIns="90488" bIns="44450" anchor="ctr"/>
            <a:lstStyle/>
            <a:p>
              <a:pPr defTabSz="914400">
                <a:spcBef>
                  <a:spcPct val="50000"/>
                </a:spcBef>
              </a:pPr>
              <a:endParaRPr lang="en-US" sz="4000" dirty="0">
                <a:solidFill>
                  <a:prstClr val="black"/>
                </a:solidFill>
                <a:latin typeface="Century Gothic"/>
              </a:endParaRPr>
            </a:p>
          </p:txBody>
        </p:sp>
        <p:sp>
          <p:nvSpPr>
            <p:cNvPr id="205" name="Freeform 206">
              <a:extLst>
                <a:ext uri="{FF2B5EF4-FFF2-40B4-BE49-F238E27FC236}">
                  <a16:creationId xmlns:a16="http://schemas.microsoft.com/office/drawing/2014/main" id="{8C15DD0C-8E88-BDFF-EA27-71945725F202}"/>
                </a:ext>
              </a:extLst>
            </p:cNvPr>
            <p:cNvSpPr>
              <a:spLocks/>
            </p:cNvSpPr>
            <p:nvPr/>
          </p:nvSpPr>
          <p:spPr bwMode="auto">
            <a:xfrm>
              <a:off x="2319788" y="2292619"/>
              <a:ext cx="44697" cy="48116"/>
            </a:xfrm>
            <a:custGeom>
              <a:avLst/>
              <a:gdLst>
                <a:gd name="T0" fmla="*/ 0 w 76"/>
                <a:gd name="T1" fmla="*/ 0 h 93"/>
                <a:gd name="T2" fmla="*/ 0 w 76"/>
                <a:gd name="T3" fmla="*/ 0 h 93"/>
                <a:gd name="T4" fmla="*/ 0 w 76"/>
                <a:gd name="T5" fmla="*/ 0 h 93"/>
                <a:gd name="T6" fmla="*/ 0 w 76"/>
                <a:gd name="T7" fmla="*/ 0 h 93"/>
                <a:gd name="T8" fmla="*/ 0 w 76"/>
                <a:gd name="T9" fmla="*/ 0 h 93"/>
                <a:gd name="T10" fmla="*/ 0 w 76"/>
                <a:gd name="T11" fmla="*/ 0 h 93"/>
                <a:gd name="T12" fmla="*/ 0 w 76"/>
                <a:gd name="T13" fmla="*/ 0 h 93"/>
                <a:gd name="T14" fmla="*/ 0 w 76"/>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93"/>
                <a:gd name="T26" fmla="*/ 76 w 76"/>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93">
                  <a:moveTo>
                    <a:pt x="30" y="77"/>
                  </a:moveTo>
                  <a:lnTo>
                    <a:pt x="15" y="61"/>
                  </a:lnTo>
                  <a:lnTo>
                    <a:pt x="0" y="31"/>
                  </a:lnTo>
                  <a:lnTo>
                    <a:pt x="0" y="15"/>
                  </a:lnTo>
                  <a:lnTo>
                    <a:pt x="15" y="0"/>
                  </a:lnTo>
                  <a:lnTo>
                    <a:pt x="75" y="15"/>
                  </a:lnTo>
                  <a:lnTo>
                    <a:pt x="45" y="92"/>
                  </a:lnTo>
                  <a:lnTo>
                    <a:pt x="30" y="77"/>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06" name="Line 207">
              <a:extLst>
                <a:ext uri="{FF2B5EF4-FFF2-40B4-BE49-F238E27FC236}">
                  <a16:creationId xmlns:a16="http://schemas.microsoft.com/office/drawing/2014/main" id="{51D7D497-74BC-F2B2-182F-BCEF190C7607}"/>
                </a:ext>
              </a:extLst>
            </p:cNvPr>
            <p:cNvSpPr>
              <a:spLocks noChangeShapeType="1"/>
            </p:cNvSpPr>
            <p:nvPr/>
          </p:nvSpPr>
          <p:spPr bwMode="auto">
            <a:xfrm>
              <a:off x="2319788" y="229261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07" name="Line 208">
              <a:extLst>
                <a:ext uri="{FF2B5EF4-FFF2-40B4-BE49-F238E27FC236}">
                  <a16:creationId xmlns:a16="http://schemas.microsoft.com/office/drawing/2014/main" id="{1293B50C-8B30-619E-6785-4192AFC6814E}"/>
                </a:ext>
              </a:extLst>
            </p:cNvPr>
            <p:cNvSpPr>
              <a:spLocks noChangeShapeType="1"/>
            </p:cNvSpPr>
            <p:nvPr/>
          </p:nvSpPr>
          <p:spPr bwMode="auto">
            <a:xfrm flipV="1">
              <a:off x="2329269" y="228460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08" name="Line 209">
              <a:extLst>
                <a:ext uri="{FF2B5EF4-FFF2-40B4-BE49-F238E27FC236}">
                  <a16:creationId xmlns:a16="http://schemas.microsoft.com/office/drawing/2014/main" id="{314D7BC0-ED76-79CE-6F5F-8C2CA0C42DEB}"/>
                </a:ext>
              </a:extLst>
            </p:cNvPr>
            <p:cNvSpPr>
              <a:spLocks noChangeShapeType="1"/>
            </p:cNvSpPr>
            <p:nvPr/>
          </p:nvSpPr>
          <p:spPr bwMode="auto">
            <a:xfrm>
              <a:off x="2337396" y="2285936"/>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09" name="Freeform 210">
              <a:extLst>
                <a:ext uri="{FF2B5EF4-FFF2-40B4-BE49-F238E27FC236}">
                  <a16:creationId xmlns:a16="http://schemas.microsoft.com/office/drawing/2014/main" id="{2E43C633-79D5-F77A-0B95-E87B52247FEB}"/>
                </a:ext>
              </a:extLst>
            </p:cNvPr>
            <p:cNvSpPr>
              <a:spLocks/>
            </p:cNvSpPr>
            <p:nvPr/>
          </p:nvSpPr>
          <p:spPr bwMode="auto">
            <a:xfrm>
              <a:off x="2388864" y="2185695"/>
              <a:ext cx="10836" cy="14702"/>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16" y="0"/>
                  </a:moveTo>
                  <a:lnTo>
                    <a:pt x="0" y="15"/>
                  </a:lnTo>
                  <a:lnTo>
                    <a:pt x="16" y="30"/>
                  </a:lnTo>
                  <a:lnTo>
                    <a:pt x="16" y="0"/>
                  </a:lnTo>
                </a:path>
              </a:pathLst>
            </a:custGeom>
            <a:solidFill>
              <a:srgbClr val="FFFF0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210" name="Freeform 211">
              <a:extLst>
                <a:ext uri="{FF2B5EF4-FFF2-40B4-BE49-F238E27FC236}">
                  <a16:creationId xmlns:a16="http://schemas.microsoft.com/office/drawing/2014/main" id="{87519289-8769-80E6-C7FF-CE89DDB67B9E}"/>
                </a:ext>
              </a:extLst>
            </p:cNvPr>
            <p:cNvSpPr>
              <a:spLocks/>
            </p:cNvSpPr>
            <p:nvPr/>
          </p:nvSpPr>
          <p:spPr bwMode="auto">
            <a:xfrm>
              <a:off x="2329269" y="2169656"/>
              <a:ext cx="43342" cy="8019"/>
            </a:xfrm>
            <a:custGeom>
              <a:avLst/>
              <a:gdLst>
                <a:gd name="T0" fmla="*/ 0 w 75"/>
                <a:gd name="T1" fmla="*/ 0 h 17"/>
                <a:gd name="T2" fmla="*/ 0 w 75"/>
                <a:gd name="T3" fmla="*/ 0 h 17"/>
                <a:gd name="T4" fmla="*/ 0 w 75"/>
                <a:gd name="T5" fmla="*/ 0 h 17"/>
                <a:gd name="T6" fmla="*/ 0 w 75"/>
                <a:gd name="T7" fmla="*/ 0 h 17"/>
                <a:gd name="T8" fmla="*/ 0 w 75"/>
                <a:gd name="T9" fmla="*/ 0 h 17"/>
                <a:gd name="T10" fmla="*/ 0 w 75"/>
                <a:gd name="T11" fmla="*/ 0 h 17"/>
                <a:gd name="T12" fmla="*/ 0 w 75"/>
                <a:gd name="T13" fmla="*/ 0 h 17"/>
                <a:gd name="T14" fmla="*/ 0 60000 65536"/>
                <a:gd name="T15" fmla="*/ 0 60000 65536"/>
                <a:gd name="T16" fmla="*/ 0 60000 65536"/>
                <a:gd name="T17" fmla="*/ 0 60000 65536"/>
                <a:gd name="T18" fmla="*/ 0 60000 65536"/>
                <a:gd name="T19" fmla="*/ 0 60000 65536"/>
                <a:gd name="T20" fmla="*/ 0 60000 65536"/>
                <a:gd name="T21" fmla="*/ 0 w 75"/>
                <a:gd name="T22" fmla="*/ 0 h 17"/>
                <a:gd name="T23" fmla="*/ 75 w 7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17">
                  <a:moveTo>
                    <a:pt x="74" y="16"/>
                  </a:moveTo>
                  <a:lnTo>
                    <a:pt x="59" y="16"/>
                  </a:lnTo>
                  <a:lnTo>
                    <a:pt x="44" y="16"/>
                  </a:lnTo>
                  <a:lnTo>
                    <a:pt x="30" y="0"/>
                  </a:lnTo>
                  <a:lnTo>
                    <a:pt x="0" y="0"/>
                  </a:lnTo>
                  <a:lnTo>
                    <a:pt x="44" y="0"/>
                  </a:lnTo>
                  <a:lnTo>
                    <a:pt x="74" y="1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11" name="Line 212">
              <a:extLst>
                <a:ext uri="{FF2B5EF4-FFF2-40B4-BE49-F238E27FC236}">
                  <a16:creationId xmlns:a16="http://schemas.microsoft.com/office/drawing/2014/main" id="{56C01871-6D75-C51D-9277-387A830FE435}"/>
                </a:ext>
              </a:extLst>
            </p:cNvPr>
            <p:cNvSpPr>
              <a:spLocks noChangeShapeType="1"/>
            </p:cNvSpPr>
            <p:nvPr/>
          </p:nvSpPr>
          <p:spPr bwMode="auto">
            <a:xfrm>
              <a:off x="2345522" y="229261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12" name="Line 213">
              <a:extLst>
                <a:ext uri="{FF2B5EF4-FFF2-40B4-BE49-F238E27FC236}">
                  <a16:creationId xmlns:a16="http://schemas.microsoft.com/office/drawing/2014/main" id="{02772937-0A12-F4F8-76A9-6E86F07E1E85}"/>
                </a:ext>
              </a:extLst>
            </p:cNvPr>
            <p:cNvSpPr>
              <a:spLocks noChangeShapeType="1"/>
            </p:cNvSpPr>
            <p:nvPr/>
          </p:nvSpPr>
          <p:spPr bwMode="auto">
            <a:xfrm>
              <a:off x="2364484" y="2292619"/>
              <a:ext cx="0" cy="9356"/>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13" name="Line 214">
              <a:extLst>
                <a:ext uri="{FF2B5EF4-FFF2-40B4-BE49-F238E27FC236}">
                  <a16:creationId xmlns:a16="http://schemas.microsoft.com/office/drawing/2014/main" id="{0377541C-3C87-4C59-33DC-A20706513C08}"/>
                </a:ext>
              </a:extLst>
            </p:cNvPr>
            <p:cNvSpPr>
              <a:spLocks noChangeShapeType="1"/>
            </p:cNvSpPr>
            <p:nvPr/>
          </p:nvSpPr>
          <p:spPr bwMode="auto">
            <a:xfrm>
              <a:off x="2372611" y="229261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14" name="Line 215">
              <a:extLst>
                <a:ext uri="{FF2B5EF4-FFF2-40B4-BE49-F238E27FC236}">
                  <a16:creationId xmlns:a16="http://schemas.microsoft.com/office/drawing/2014/main" id="{16EE8BC2-246A-5A71-4417-EF581D910DFC}"/>
                </a:ext>
              </a:extLst>
            </p:cNvPr>
            <p:cNvSpPr>
              <a:spLocks noChangeShapeType="1"/>
            </p:cNvSpPr>
            <p:nvPr/>
          </p:nvSpPr>
          <p:spPr bwMode="auto">
            <a:xfrm flipV="1">
              <a:off x="2380738" y="2284600"/>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15" name="Freeform 216">
              <a:extLst>
                <a:ext uri="{FF2B5EF4-FFF2-40B4-BE49-F238E27FC236}">
                  <a16:creationId xmlns:a16="http://schemas.microsoft.com/office/drawing/2014/main" id="{E5F27AED-39F9-1BB2-116E-77976ECD030B}"/>
                </a:ext>
              </a:extLst>
            </p:cNvPr>
            <p:cNvSpPr>
              <a:spLocks/>
            </p:cNvSpPr>
            <p:nvPr/>
          </p:nvSpPr>
          <p:spPr bwMode="auto">
            <a:xfrm>
              <a:off x="2345522" y="2277917"/>
              <a:ext cx="88039" cy="62818"/>
            </a:xfrm>
            <a:custGeom>
              <a:avLst/>
              <a:gdLst>
                <a:gd name="T0" fmla="*/ 0 w 151"/>
                <a:gd name="T1" fmla="*/ 0 h 123"/>
                <a:gd name="T2" fmla="*/ 0 w 151"/>
                <a:gd name="T3" fmla="*/ 0 h 123"/>
                <a:gd name="T4" fmla="*/ 0 w 151"/>
                <a:gd name="T5" fmla="*/ 0 h 123"/>
                <a:gd name="T6" fmla="*/ 0 w 151"/>
                <a:gd name="T7" fmla="*/ 0 h 123"/>
                <a:gd name="T8" fmla="*/ 0 w 151"/>
                <a:gd name="T9" fmla="*/ 0 h 123"/>
                <a:gd name="T10" fmla="*/ 0 w 151"/>
                <a:gd name="T11" fmla="*/ 0 h 123"/>
                <a:gd name="T12" fmla="*/ 0 w 151"/>
                <a:gd name="T13" fmla="*/ 0 h 123"/>
                <a:gd name="T14" fmla="*/ 0 w 151"/>
                <a:gd name="T15" fmla="*/ 0 h 123"/>
                <a:gd name="T16" fmla="*/ 0 w 151"/>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23"/>
                <a:gd name="T29" fmla="*/ 151 w 151"/>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23">
                  <a:moveTo>
                    <a:pt x="30" y="46"/>
                  </a:moveTo>
                  <a:lnTo>
                    <a:pt x="0" y="122"/>
                  </a:lnTo>
                  <a:lnTo>
                    <a:pt x="30" y="107"/>
                  </a:lnTo>
                  <a:lnTo>
                    <a:pt x="120" y="61"/>
                  </a:lnTo>
                  <a:lnTo>
                    <a:pt x="135" y="46"/>
                  </a:lnTo>
                  <a:lnTo>
                    <a:pt x="150" y="31"/>
                  </a:lnTo>
                  <a:lnTo>
                    <a:pt x="135" y="0"/>
                  </a:lnTo>
                  <a:lnTo>
                    <a:pt x="60" y="31"/>
                  </a:lnTo>
                  <a:lnTo>
                    <a:pt x="30" y="4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16" name="Line 217">
              <a:extLst>
                <a:ext uri="{FF2B5EF4-FFF2-40B4-BE49-F238E27FC236}">
                  <a16:creationId xmlns:a16="http://schemas.microsoft.com/office/drawing/2014/main" id="{AEEFB8E3-FD8E-B879-4BD5-A49FCF83E515}"/>
                </a:ext>
              </a:extLst>
            </p:cNvPr>
            <p:cNvSpPr>
              <a:spLocks noChangeShapeType="1"/>
            </p:cNvSpPr>
            <p:nvPr/>
          </p:nvSpPr>
          <p:spPr bwMode="auto">
            <a:xfrm>
              <a:off x="2388864" y="228593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17" name="Freeform 218">
              <a:extLst>
                <a:ext uri="{FF2B5EF4-FFF2-40B4-BE49-F238E27FC236}">
                  <a16:creationId xmlns:a16="http://schemas.microsoft.com/office/drawing/2014/main" id="{6DEAC804-3722-8D90-1247-5034A2C183C6}"/>
                </a:ext>
              </a:extLst>
            </p:cNvPr>
            <p:cNvSpPr>
              <a:spLocks/>
            </p:cNvSpPr>
            <p:nvPr/>
          </p:nvSpPr>
          <p:spPr bwMode="auto">
            <a:xfrm>
              <a:off x="2006911" y="1858240"/>
              <a:ext cx="96166" cy="101578"/>
            </a:xfrm>
            <a:custGeom>
              <a:avLst/>
              <a:gdLst>
                <a:gd name="T0" fmla="*/ 0 w 165"/>
                <a:gd name="T1" fmla="*/ 0 h 202"/>
                <a:gd name="T2" fmla="*/ 0 w 165"/>
                <a:gd name="T3" fmla="*/ 0 h 202"/>
                <a:gd name="T4" fmla="*/ 0 w 165"/>
                <a:gd name="T5" fmla="*/ 0 h 202"/>
                <a:gd name="T6" fmla="*/ 0 w 165"/>
                <a:gd name="T7" fmla="*/ 0 h 202"/>
                <a:gd name="T8" fmla="*/ 0 w 165"/>
                <a:gd name="T9" fmla="*/ 0 h 202"/>
                <a:gd name="T10" fmla="*/ 0 w 165"/>
                <a:gd name="T11" fmla="*/ 0 h 202"/>
                <a:gd name="T12" fmla="*/ 0 w 165"/>
                <a:gd name="T13" fmla="*/ 0 h 202"/>
                <a:gd name="T14" fmla="*/ 0 w 165"/>
                <a:gd name="T15" fmla="*/ 0 h 202"/>
                <a:gd name="T16" fmla="*/ 0 w 165"/>
                <a:gd name="T17" fmla="*/ 0 h 202"/>
                <a:gd name="T18" fmla="*/ 0 w 165"/>
                <a:gd name="T19" fmla="*/ 0 h 202"/>
                <a:gd name="T20" fmla="*/ 0 w 165"/>
                <a:gd name="T21" fmla="*/ 0 h 202"/>
                <a:gd name="T22" fmla="*/ 0 w 165"/>
                <a:gd name="T23" fmla="*/ 0 h 202"/>
                <a:gd name="T24" fmla="*/ 0 w 165"/>
                <a:gd name="T25" fmla="*/ 0 h 202"/>
                <a:gd name="T26" fmla="*/ 0 w 165"/>
                <a:gd name="T27" fmla="*/ 0 h 202"/>
                <a:gd name="T28" fmla="*/ 0 w 165"/>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202"/>
                <a:gd name="T47" fmla="*/ 165 w 165"/>
                <a:gd name="T48" fmla="*/ 202 h 2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202">
                  <a:moveTo>
                    <a:pt x="15" y="77"/>
                  </a:moveTo>
                  <a:lnTo>
                    <a:pt x="0" y="93"/>
                  </a:lnTo>
                  <a:lnTo>
                    <a:pt x="15" y="139"/>
                  </a:lnTo>
                  <a:lnTo>
                    <a:pt x="60" y="155"/>
                  </a:lnTo>
                  <a:lnTo>
                    <a:pt x="89" y="170"/>
                  </a:lnTo>
                  <a:lnTo>
                    <a:pt x="119" y="170"/>
                  </a:lnTo>
                  <a:lnTo>
                    <a:pt x="149" y="201"/>
                  </a:lnTo>
                  <a:lnTo>
                    <a:pt x="164" y="139"/>
                  </a:lnTo>
                  <a:lnTo>
                    <a:pt x="149" y="108"/>
                  </a:lnTo>
                  <a:lnTo>
                    <a:pt x="149" y="77"/>
                  </a:lnTo>
                  <a:lnTo>
                    <a:pt x="104" y="0"/>
                  </a:lnTo>
                  <a:lnTo>
                    <a:pt x="104" y="46"/>
                  </a:lnTo>
                  <a:lnTo>
                    <a:pt x="75" y="62"/>
                  </a:lnTo>
                  <a:lnTo>
                    <a:pt x="60" y="46"/>
                  </a:lnTo>
                  <a:lnTo>
                    <a:pt x="15" y="77"/>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18" name="Freeform 219">
              <a:extLst>
                <a:ext uri="{FF2B5EF4-FFF2-40B4-BE49-F238E27FC236}">
                  <a16:creationId xmlns:a16="http://schemas.microsoft.com/office/drawing/2014/main" id="{121AE5BD-8EE6-4732-68EB-0C06E3009C2D}"/>
                </a:ext>
              </a:extLst>
            </p:cNvPr>
            <p:cNvSpPr>
              <a:spLocks/>
            </p:cNvSpPr>
            <p:nvPr/>
          </p:nvSpPr>
          <p:spPr bwMode="auto">
            <a:xfrm>
              <a:off x="2112558" y="2106838"/>
              <a:ext cx="24380" cy="0"/>
            </a:xfrm>
            <a:custGeom>
              <a:avLst/>
              <a:gdLst>
                <a:gd name="T0" fmla="*/ 0 w 46"/>
                <a:gd name="T1" fmla="*/ 0 h 1"/>
                <a:gd name="T2" fmla="*/ 0 w 46"/>
                <a:gd name="T3" fmla="*/ 0 h 1"/>
                <a:gd name="T4" fmla="*/ 0 w 46"/>
                <a:gd name="T5" fmla="*/ 0 h 1"/>
                <a:gd name="T6" fmla="*/ 0 w 46"/>
                <a:gd name="T7" fmla="*/ 0 h 1"/>
                <a:gd name="T8" fmla="*/ 0 w 46"/>
                <a:gd name="T9" fmla="*/ 0 h 1"/>
                <a:gd name="T10" fmla="*/ 0 60000 65536"/>
                <a:gd name="T11" fmla="*/ 0 60000 65536"/>
                <a:gd name="T12" fmla="*/ 0 60000 65536"/>
                <a:gd name="T13" fmla="*/ 0 60000 65536"/>
                <a:gd name="T14" fmla="*/ 0 60000 65536"/>
                <a:gd name="T15" fmla="*/ 0 w 46"/>
                <a:gd name="T16" fmla="*/ 0 h 1"/>
                <a:gd name="T17" fmla="*/ 46 w 46"/>
                <a:gd name="T18" fmla="*/ 0 h 1"/>
              </a:gdLst>
              <a:ahLst/>
              <a:cxnLst>
                <a:cxn ang="T10">
                  <a:pos x="T0" y="T1"/>
                </a:cxn>
                <a:cxn ang="T11">
                  <a:pos x="T2" y="T3"/>
                </a:cxn>
                <a:cxn ang="T12">
                  <a:pos x="T4" y="T5"/>
                </a:cxn>
                <a:cxn ang="T13">
                  <a:pos x="T6" y="T7"/>
                </a:cxn>
                <a:cxn ang="T14">
                  <a:pos x="T8" y="T9"/>
                </a:cxn>
              </a:cxnLst>
              <a:rect l="T15" t="T16" r="T17" b="T18"/>
              <a:pathLst>
                <a:path w="46" h="1">
                  <a:moveTo>
                    <a:pt x="45" y="0"/>
                  </a:moveTo>
                  <a:lnTo>
                    <a:pt x="30" y="0"/>
                  </a:lnTo>
                  <a:lnTo>
                    <a:pt x="0" y="0"/>
                  </a:lnTo>
                  <a:lnTo>
                    <a:pt x="30" y="0"/>
                  </a:lnTo>
                  <a:lnTo>
                    <a:pt x="45" y="0"/>
                  </a:lnTo>
                </a:path>
              </a:pathLst>
            </a:custGeom>
            <a:solidFill>
              <a:srgbClr val="00FF0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19" name="Freeform 220">
              <a:extLst>
                <a:ext uri="{FF2B5EF4-FFF2-40B4-BE49-F238E27FC236}">
                  <a16:creationId xmlns:a16="http://schemas.microsoft.com/office/drawing/2014/main" id="{21433356-258F-21D1-DB00-88171865CD5F}"/>
                </a:ext>
              </a:extLst>
            </p:cNvPr>
            <p:cNvSpPr>
              <a:spLocks/>
            </p:cNvSpPr>
            <p:nvPr/>
          </p:nvSpPr>
          <p:spPr bwMode="auto">
            <a:xfrm>
              <a:off x="2234458" y="2076098"/>
              <a:ext cx="67722" cy="62818"/>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124"/>
                <a:gd name="T44" fmla="*/ 120 w 120"/>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124">
                  <a:moveTo>
                    <a:pt x="0" y="62"/>
                  </a:moveTo>
                  <a:lnTo>
                    <a:pt x="15" y="77"/>
                  </a:lnTo>
                  <a:lnTo>
                    <a:pt x="0" y="92"/>
                  </a:lnTo>
                  <a:lnTo>
                    <a:pt x="0" y="123"/>
                  </a:lnTo>
                  <a:lnTo>
                    <a:pt x="30" y="123"/>
                  </a:lnTo>
                  <a:lnTo>
                    <a:pt x="45" y="92"/>
                  </a:lnTo>
                  <a:lnTo>
                    <a:pt x="89" y="62"/>
                  </a:lnTo>
                  <a:lnTo>
                    <a:pt x="104" y="31"/>
                  </a:lnTo>
                  <a:lnTo>
                    <a:pt x="119" y="15"/>
                  </a:lnTo>
                  <a:lnTo>
                    <a:pt x="104" y="0"/>
                  </a:lnTo>
                  <a:lnTo>
                    <a:pt x="30" y="31"/>
                  </a:lnTo>
                  <a:lnTo>
                    <a:pt x="15" y="46"/>
                  </a:lnTo>
                  <a:lnTo>
                    <a:pt x="0" y="46"/>
                  </a:lnTo>
                  <a:lnTo>
                    <a:pt x="0" y="62"/>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20" name="Freeform 221">
              <a:extLst>
                <a:ext uri="{FF2B5EF4-FFF2-40B4-BE49-F238E27FC236}">
                  <a16:creationId xmlns:a16="http://schemas.microsoft.com/office/drawing/2014/main" id="{400C86BE-5A15-7A71-B8D9-71A719EB1001}"/>
                </a:ext>
              </a:extLst>
            </p:cNvPr>
            <p:cNvSpPr>
              <a:spLocks/>
            </p:cNvSpPr>
            <p:nvPr/>
          </p:nvSpPr>
          <p:spPr bwMode="auto">
            <a:xfrm>
              <a:off x="2224977" y="2122877"/>
              <a:ext cx="44697" cy="54799"/>
            </a:xfrm>
            <a:custGeom>
              <a:avLst/>
              <a:gdLst>
                <a:gd name="T0" fmla="*/ 0 w 76"/>
                <a:gd name="T1" fmla="*/ 0 h 108"/>
                <a:gd name="T2" fmla="*/ 0 w 76"/>
                <a:gd name="T3" fmla="*/ 0 h 108"/>
                <a:gd name="T4" fmla="*/ 0 w 76"/>
                <a:gd name="T5" fmla="*/ 0 h 108"/>
                <a:gd name="T6" fmla="*/ 0 w 76"/>
                <a:gd name="T7" fmla="*/ 0 h 108"/>
                <a:gd name="T8" fmla="*/ 0 w 76"/>
                <a:gd name="T9" fmla="*/ 0 h 108"/>
                <a:gd name="T10" fmla="*/ 0 w 76"/>
                <a:gd name="T11" fmla="*/ 0 h 108"/>
                <a:gd name="T12" fmla="*/ 0 w 76"/>
                <a:gd name="T13" fmla="*/ 0 h 108"/>
                <a:gd name="T14" fmla="*/ 0 w 76"/>
                <a:gd name="T15" fmla="*/ 0 h 108"/>
                <a:gd name="T16" fmla="*/ 0 w 76"/>
                <a:gd name="T17" fmla="*/ 0 h 108"/>
                <a:gd name="T18" fmla="*/ 0 w 7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08"/>
                <a:gd name="T32" fmla="*/ 76 w 76"/>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08">
                  <a:moveTo>
                    <a:pt x="75" y="15"/>
                  </a:moveTo>
                  <a:lnTo>
                    <a:pt x="60" y="0"/>
                  </a:lnTo>
                  <a:lnTo>
                    <a:pt x="45" y="31"/>
                  </a:lnTo>
                  <a:lnTo>
                    <a:pt x="15" y="31"/>
                  </a:lnTo>
                  <a:lnTo>
                    <a:pt x="15" y="46"/>
                  </a:lnTo>
                  <a:lnTo>
                    <a:pt x="0" y="107"/>
                  </a:lnTo>
                  <a:lnTo>
                    <a:pt x="60" y="76"/>
                  </a:lnTo>
                  <a:lnTo>
                    <a:pt x="75" y="61"/>
                  </a:lnTo>
                  <a:lnTo>
                    <a:pt x="45" y="31"/>
                  </a:lnTo>
                  <a:lnTo>
                    <a:pt x="75" y="15"/>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21" name="Freeform 222">
              <a:extLst>
                <a:ext uri="{FF2B5EF4-FFF2-40B4-BE49-F238E27FC236}">
                  <a16:creationId xmlns:a16="http://schemas.microsoft.com/office/drawing/2014/main" id="{2C607C37-72F1-7F40-FFF6-C56A3B2D967D}"/>
                </a:ext>
              </a:extLst>
            </p:cNvPr>
            <p:cNvSpPr>
              <a:spLocks/>
            </p:cNvSpPr>
            <p:nvPr/>
          </p:nvSpPr>
          <p:spPr bwMode="auto">
            <a:xfrm>
              <a:off x="2136938" y="2029318"/>
              <a:ext cx="182850" cy="70837"/>
            </a:xfrm>
            <a:custGeom>
              <a:avLst/>
              <a:gdLst>
                <a:gd name="T0" fmla="*/ 0 w 315"/>
                <a:gd name="T1" fmla="*/ 0 h 139"/>
                <a:gd name="T2" fmla="*/ 0 w 315"/>
                <a:gd name="T3" fmla="*/ 0 h 139"/>
                <a:gd name="T4" fmla="*/ 0 w 315"/>
                <a:gd name="T5" fmla="*/ 0 h 139"/>
                <a:gd name="T6" fmla="*/ 0 w 315"/>
                <a:gd name="T7" fmla="*/ 0 h 139"/>
                <a:gd name="T8" fmla="*/ 0 w 315"/>
                <a:gd name="T9" fmla="*/ 0 h 139"/>
                <a:gd name="T10" fmla="*/ 0 w 315"/>
                <a:gd name="T11" fmla="*/ 0 h 139"/>
                <a:gd name="T12" fmla="*/ 0 w 315"/>
                <a:gd name="T13" fmla="*/ 0 h 139"/>
                <a:gd name="T14" fmla="*/ 0 w 315"/>
                <a:gd name="T15" fmla="*/ 0 h 139"/>
                <a:gd name="T16" fmla="*/ 0 w 315"/>
                <a:gd name="T17" fmla="*/ 0 h 139"/>
                <a:gd name="T18" fmla="*/ 0 w 315"/>
                <a:gd name="T19" fmla="*/ 0 h 139"/>
                <a:gd name="T20" fmla="*/ 0 w 315"/>
                <a:gd name="T21" fmla="*/ 0 h 139"/>
                <a:gd name="T22" fmla="*/ 0 w 315"/>
                <a:gd name="T23" fmla="*/ 0 h 139"/>
                <a:gd name="T24" fmla="*/ 0 w 315"/>
                <a:gd name="T25" fmla="*/ 0 h 139"/>
                <a:gd name="T26" fmla="*/ 0 w 315"/>
                <a:gd name="T27" fmla="*/ 0 h 139"/>
                <a:gd name="T28" fmla="*/ 0 w 315"/>
                <a:gd name="T29" fmla="*/ 0 h 139"/>
                <a:gd name="T30" fmla="*/ 0 w 315"/>
                <a:gd name="T31" fmla="*/ 0 h 139"/>
                <a:gd name="T32" fmla="*/ 0 w 315"/>
                <a:gd name="T33" fmla="*/ 0 h 139"/>
                <a:gd name="T34" fmla="*/ 0 w 315"/>
                <a:gd name="T35" fmla="*/ 0 h 139"/>
                <a:gd name="T36" fmla="*/ 0 w 315"/>
                <a:gd name="T37" fmla="*/ 0 h 139"/>
                <a:gd name="T38" fmla="*/ 0 w 315"/>
                <a:gd name="T39" fmla="*/ 0 h 139"/>
                <a:gd name="T40" fmla="*/ 0 w 315"/>
                <a:gd name="T41" fmla="*/ 0 h 139"/>
                <a:gd name="T42" fmla="*/ 0 w 315"/>
                <a:gd name="T43" fmla="*/ 0 h 139"/>
                <a:gd name="T44" fmla="*/ 0 w 315"/>
                <a:gd name="T45" fmla="*/ 0 h 139"/>
                <a:gd name="T46" fmla="*/ 0 w 315"/>
                <a:gd name="T47" fmla="*/ 0 h 139"/>
                <a:gd name="T48" fmla="*/ 0 w 315"/>
                <a:gd name="T49" fmla="*/ 0 h 139"/>
                <a:gd name="T50" fmla="*/ 0 w 315"/>
                <a:gd name="T51" fmla="*/ 0 h 139"/>
                <a:gd name="T52" fmla="*/ 0 w 315"/>
                <a:gd name="T53" fmla="*/ 0 h 139"/>
                <a:gd name="T54" fmla="*/ 0 w 315"/>
                <a:gd name="T55" fmla="*/ 0 h 139"/>
                <a:gd name="T56" fmla="*/ 0 w 315"/>
                <a:gd name="T57" fmla="*/ 0 h 139"/>
                <a:gd name="T58" fmla="*/ 0 w 315"/>
                <a:gd name="T59" fmla="*/ 0 h 139"/>
                <a:gd name="T60" fmla="*/ 0 w 315"/>
                <a:gd name="T61" fmla="*/ 0 h 139"/>
                <a:gd name="T62" fmla="*/ 0 w 315"/>
                <a:gd name="T63" fmla="*/ 0 h 139"/>
                <a:gd name="T64" fmla="*/ 0 w 315"/>
                <a:gd name="T65" fmla="*/ 0 h 139"/>
                <a:gd name="T66" fmla="*/ 0 w 315"/>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5"/>
                <a:gd name="T103" fmla="*/ 0 h 139"/>
                <a:gd name="T104" fmla="*/ 315 w 315"/>
                <a:gd name="T105" fmla="*/ 139 h 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5" h="139">
                  <a:moveTo>
                    <a:pt x="164" y="138"/>
                  </a:moveTo>
                  <a:lnTo>
                    <a:pt x="179" y="138"/>
                  </a:lnTo>
                  <a:lnTo>
                    <a:pt x="194" y="123"/>
                  </a:lnTo>
                  <a:lnTo>
                    <a:pt x="269" y="92"/>
                  </a:lnTo>
                  <a:lnTo>
                    <a:pt x="314" y="92"/>
                  </a:lnTo>
                  <a:lnTo>
                    <a:pt x="299" y="61"/>
                  </a:lnTo>
                  <a:lnTo>
                    <a:pt x="314" y="46"/>
                  </a:lnTo>
                  <a:lnTo>
                    <a:pt x="314" y="31"/>
                  </a:lnTo>
                  <a:lnTo>
                    <a:pt x="299" y="31"/>
                  </a:lnTo>
                  <a:lnTo>
                    <a:pt x="299" y="15"/>
                  </a:lnTo>
                  <a:lnTo>
                    <a:pt x="284" y="0"/>
                  </a:lnTo>
                  <a:lnTo>
                    <a:pt x="254" y="0"/>
                  </a:lnTo>
                  <a:lnTo>
                    <a:pt x="224" y="31"/>
                  </a:lnTo>
                  <a:lnTo>
                    <a:pt x="209" y="15"/>
                  </a:lnTo>
                  <a:lnTo>
                    <a:pt x="209" y="31"/>
                  </a:lnTo>
                  <a:lnTo>
                    <a:pt x="150" y="0"/>
                  </a:lnTo>
                  <a:lnTo>
                    <a:pt x="105" y="0"/>
                  </a:lnTo>
                  <a:lnTo>
                    <a:pt x="75" y="31"/>
                  </a:lnTo>
                  <a:lnTo>
                    <a:pt x="45" y="31"/>
                  </a:lnTo>
                  <a:lnTo>
                    <a:pt x="30" y="46"/>
                  </a:lnTo>
                  <a:lnTo>
                    <a:pt x="0" y="46"/>
                  </a:lnTo>
                  <a:lnTo>
                    <a:pt x="0" y="61"/>
                  </a:lnTo>
                  <a:lnTo>
                    <a:pt x="15" y="77"/>
                  </a:lnTo>
                  <a:lnTo>
                    <a:pt x="0" y="77"/>
                  </a:lnTo>
                  <a:lnTo>
                    <a:pt x="15" y="92"/>
                  </a:lnTo>
                  <a:lnTo>
                    <a:pt x="0" y="92"/>
                  </a:lnTo>
                  <a:lnTo>
                    <a:pt x="15" y="107"/>
                  </a:lnTo>
                  <a:lnTo>
                    <a:pt x="30" y="138"/>
                  </a:lnTo>
                  <a:lnTo>
                    <a:pt x="75" y="138"/>
                  </a:lnTo>
                  <a:lnTo>
                    <a:pt x="90" y="123"/>
                  </a:lnTo>
                  <a:lnTo>
                    <a:pt x="105" y="138"/>
                  </a:lnTo>
                  <a:lnTo>
                    <a:pt x="150" y="107"/>
                  </a:lnTo>
                  <a:lnTo>
                    <a:pt x="164" y="107"/>
                  </a:lnTo>
                  <a:lnTo>
                    <a:pt x="164" y="138"/>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22" name="Freeform 223">
              <a:extLst>
                <a:ext uri="{FF2B5EF4-FFF2-40B4-BE49-F238E27FC236}">
                  <a16:creationId xmlns:a16="http://schemas.microsoft.com/office/drawing/2014/main" id="{3F01AD4C-9B25-E46E-E20C-8A6A7E1D4538}"/>
                </a:ext>
              </a:extLst>
            </p:cNvPr>
            <p:cNvSpPr>
              <a:spLocks/>
            </p:cNvSpPr>
            <p:nvPr/>
          </p:nvSpPr>
          <p:spPr bwMode="auto">
            <a:xfrm>
              <a:off x="2136938" y="2029318"/>
              <a:ext cx="27089" cy="14702"/>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60000 65536"/>
                <a:gd name="T15" fmla="*/ 0 60000 65536"/>
                <a:gd name="T16" fmla="*/ 0 60000 65536"/>
                <a:gd name="T17" fmla="*/ 0 60000 65536"/>
                <a:gd name="T18" fmla="*/ 0 60000 65536"/>
                <a:gd name="T19" fmla="*/ 0 60000 65536"/>
                <a:gd name="T20" fmla="*/ 0 60000 65536"/>
                <a:gd name="T21" fmla="*/ 0 w 46"/>
                <a:gd name="T22" fmla="*/ 0 h 31"/>
                <a:gd name="T23" fmla="*/ 46 w 4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1">
                  <a:moveTo>
                    <a:pt x="15" y="0"/>
                  </a:moveTo>
                  <a:lnTo>
                    <a:pt x="0" y="15"/>
                  </a:lnTo>
                  <a:lnTo>
                    <a:pt x="0" y="30"/>
                  </a:lnTo>
                  <a:lnTo>
                    <a:pt x="15" y="30"/>
                  </a:lnTo>
                  <a:lnTo>
                    <a:pt x="30" y="30"/>
                  </a:lnTo>
                  <a:lnTo>
                    <a:pt x="45" y="15"/>
                  </a:lnTo>
                  <a:lnTo>
                    <a:pt x="15"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23" name="Freeform 224">
              <a:extLst>
                <a:ext uri="{FF2B5EF4-FFF2-40B4-BE49-F238E27FC236}">
                  <a16:creationId xmlns:a16="http://schemas.microsoft.com/office/drawing/2014/main" id="{CBDA5407-58B3-1B42-247E-4090485562DB}"/>
                </a:ext>
              </a:extLst>
            </p:cNvPr>
            <p:cNvSpPr>
              <a:spLocks/>
            </p:cNvSpPr>
            <p:nvPr/>
          </p:nvSpPr>
          <p:spPr bwMode="auto">
            <a:xfrm>
              <a:off x="2260192" y="2076098"/>
              <a:ext cx="112419" cy="93559"/>
            </a:xfrm>
            <a:custGeom>
              <a:avLst/>
              <a:gdLst>
                <a:gd name="T0" fmla="*/ 0 w 194"/>
                <a:gd name="T1" fmla="*/ 0 h 185"/>
                <a:gd name="T2" fmla="*/ 0 w 194"/>
                <a:gd name="T3" fmla="*/ 0 h 185"/>
                <a:gd name="T4" fmla="*/ 0 w 194"/>
                <a:gd name="T5" fmla="*/ 0 h 185"/>
                <a:gd name="T6" fmla="*/ 0 w 194"/>
                <a:gd name="T7" fmla="*/ 0 h 185"/>
                <a:gd name="T8" fmla="*/ 0 w 194"/>
                <a:gd name="T9" fmla="*/ 0 h 185"/>
                <a:gd name="T10" fmla="*/ 0 w 194"/>
                <a:gd name="T11" fmla="*/ 0 h 185"/>
                <a:gd name="T12" fmla="*/ 0 w 194"/>
                <a:gd name="T13" fmla="*/ 0 h 185"/>
                <a:gd name="T14" fmla="*/ 0 w 194"/>
                <a:gd name="T15" fmla="*/ 0 h 185"/>
                <a:gd name="T16" fmla="*/ 0 w 194"/>
                <a:gd name="T17" fmla="*/ 0 h 185"/>
                <a:gd name="T18" fmla="*/ 0 w 194"/>
                <a:gd name="T19" fmla="*/ 0 h 185"/>
                <a:gd name="T20" fmla="*/ 0 w 194"/>
                <a:gd name="T21" fmla="*/ 0 h 185"/>
                <a:gd name="T22" fmla="*/ 0 w 194"/>
                <a:gd name="T23" fmla="*/ 0 h 185"/>
                <a:gd name="T24" fmla="*/ 0 w 194"/>
                <a:gd name="T25" fmla="*/ 0 h 185"/>
                <a:gd name="T26" fmla="*/ 0 w 194"/>
                <a:gd name="T27" fmla="*/ 0 h 185"/>
                <a:gd name="T28" fmla="*/ 0 w 194"/>
                <a:gd name="T29" fmla="*/ 0 h 185"/>
                <a:gd name="T30" fmla="*/ 0 w 194"/>
                <a:gd name="T31" fmla="*/ 0 h 185"/>
                <a:gd name="T32" fmla="*/ 0 w 194"/>
                <a:gd name="T33" fmla="*/ 0 h 185"/>
                <a:gd name="T34" fmla="*/ 0 w 194"/>
                <a:gd name="T35" fmla="*/ 0 h 185"/>
                <a:gd name="T36" fmla="*/ 0 w 194"/>
                <a:gd name="T37" fmla="*/ 0 h 185"/>
                <a:gd name="T38" fmla="*/ 0 w 194"/>
                <a:gd name="T39" fmla="*/ 0 h 185"/>
                <a:gd name="T40" fmla="*/ 0 w 194"/>
                <a:gd name="T41" fmla="*/ 0 h 185"/>
                <a:gd name="T42" fmla="*/ 0 w 19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4"/>
                <a:gd name="T67" fmla="*/ 0 h 185"/>
                <a:gd name="T68" fmla="*/ 194 w 194"/>
                <a:gd name="T69" fmla="*/ 185 h 1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4" h="185">
                  <a:moveTo>
                    <a:pt x="104" y="0"/>
                  </a:moveTo>
                  <a:lnTo>
                    <a:pt x="59" y="0"/>
                  </a:lnTo>
                  <a:lnTo>
                    <a:pt x="74" y="15"/>
                  </a:lnTo>
                  <a:lnTo>
                    <a:pt x="59" y="31"/>
                  </a:lnTo>
                  <a:lnTo>
                    <a:pt x="45" y="61"/>
                  </a:lnTo>
                  <a:lnTo>
                    <a:pt x="0" y="92"/>
                  </a:lnTo>
                  <a:lnTo>
                    <a:pt x="15" y="107"/>
                  </a:lnTo>
                  <a:lnTo>
                    <a:pt x="30" y="123"/>
                  </a:lnTo>
                  <a:lnTo>
                    <a:pt x="89" y="138"/>
                  </a:lnTo>
                  <a:lnTo>
                    <a:pt x="89" y="153"/>
                  </a:lnTo>
                  <a:lnTo>
                    <a:pt x="104" y="153"/>
                  </a:lnTo>
                  <a:lnTo>
                    <a:pt x="119" y="184"/>
                  </a:lnTo>
                  <a:lnTo>
                    <a:pt x="163" y="184"/>
                  </a:lnTo>
                  <a:lnTo>
                    <a:pt x="178" y="153"/>
                  </a:lnTo>
                  <a:lnTo>
                    <a:pt x="193" y="169"/>
                  </a:lnTo>
                  <a:lnTo>
                    <a:pt x="193" y="153"/>
                  </a:lnTo>
                  <a:lnTo>
                    <a:pt x="163" y="107"/>
                  </a:lnTo>
                  <a:lnTo>
                    <a:pt x="134" y="77"/>
                  </a:lnTo>
                  <a:lnTo>
                    <a:pt x="134" y="46"/>
                  </a:lnTo>
                  <a:lnTo>
                    <a:pt x="134" y="31"/>
                  </a:lnTo>
                  <a:lnTo>
                    <a:pt x="119" y="15"/>
                  </a:lnTo>
                  <a:lnTo>
                    <a:pt x="104"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24" name="Freeform 225">
              <a:extLst>
                <a:ext uri="{FF2B5EF4-FFF2-40B4-BE49-F238E27FC236}">
                  <a16:creationId xmlns:a16="http://schemas.microsoft.com/office/drawing/2014/main" id="{8FF61606-BF06-B1F0-DEC9-BA22027DC61E}"/>
                </a:ext>
              </a:extLst>
            </p:cNvPr>
            <p:cNvSpPr>
              <a:spLocks/>
            </p:cNvSpPr>
            <p:nvPr/>
          </p:nvSpPr>
          <p:spPr bwMode="auto">
            <a:xfrm>
              <a:off x="2224977" y="2129560"/>
              <a:ext cx="224838" cy="172415"/>
            </a:xfrm>
            <a:custGeom>
              <a:avLst/>
              <a:gdLst>
                <a:gd name="T0" fmla="*/ 0 w 388"/>
                <a:gd name="T1" fmla="*/ 0 h 340"/>
                <a:gd name="T2" fmla="*/ 0 w 388"/>
                <a:gd name="T3" fmla="*/ 0 h 340"/>
                <a:gd name="T4" fmla="*/ 0 w 388"/>
                <a:gd name="T5" fmla="*/ 0 h 340"/>
                <a:gd name="T6" fmla="*/ 0 w 388"/>
                <a:gd name="T7" fmla="*/ 0 h 340"/>
                <a:gd name="T8" fmla="*/ 0 w 388"/>
                <a:gd name="T9" fmla="*/ 0 h 340"/>
                <a:gd name="T10" fmla="*/ 0 w 388"/>
                <a:gd name="T11" fmla="*/ 0 h 340"/>
                <a:gd name="T12" fmla="*/ 0 w 388"/>
                <a:gd name="T13" fmla="*/ 0 h 340"/>
                <a:gd name="T14" fmla="*/ 0 w 388"/>
                <a:gd name="T15" fmla="*/ 0 h 340"/>
                <a:gd name="T16" fmla="*/ 0 w 388"/>
                <a:gd name="T17" fmla="*/ 0 h 340"/>
                <a:gd name="T18" fmla="*/ 0 w 388"/>
                <a:gd name="T19" fmla="*/ 0 h 340"/>
                <a:gd name="T20" fmla="*/ 0 w 388"/>
                <a:gd name="T21" fmla="*/ 0 h 340"/>
                <a:gd name="T22" fmla="*/ 0 w 388"/>
                <a:gd name="T23" fmla="*/ 0 h 340"/>
                <a:gd name="T24" fmla="*/ 0 w 388"/>
                <a:gd name="T25" fmla="*/ 0 h 340"/>
                <a:gd name="T26" fmla="*/ 0 w 388"/>
                <a:gd name="T27" fmla="*/ 0 h 340"/>
                <a:gd name="T28" fmla="*/ 0 w 388"/>
                <a:gd name="T29" fmla="*/ 0 h 340"/>
                <a:gd name="T30" fmla="*/ 0 w 388"/>
                <a:gd name="T31" fmla="*/ 0 h 340"/>
                <a:gd name="T32" fmla="*/ 0 w 388"/>
                <a:gd name="T33" fmla="*/ 0 h 340"/>
                <a:gd name="T34" fmla="*/ 0 w 388"/>
                <a:gd name="T35" fmla="*/ 0 h 340"/>
                <a:gd name="T36" fmla="*/ 0 w 388"/>
                <a:gd name="T37" fmla="*/ 0 h 340"/>
                <a:gd name="T38" fmla="*/ 0 w 388"/>
                <a:gd name="T39" fmla="*/ 0 h 340"/>
                <a:gd name="T40" fmla="*/ 0 w 388"/>
                <a:gd name="T41" fmla="*/ 0 h 340"/>
                <a:gd name="T42" fmla="*/ 0 w 388"/>
                <a:gd name="T43" fmla="*/ 0 h 340"/>
                <a:gd name="T44" fmla="*/ 0 w 388"/>
                <a:gd name="T45" fmla="*/ 0 h 340"/>
                <a:gd name="T46" fmla="*/ 0 w 388"/>
                <a:gd name="T47" fmla="*/ 0 h 340"/>
                <a:gd name="T48" fmla="*/ 0 w 388"/>
                <a:gd name="T49" fmla="*/ 0 h 340"/>
                <a:gd name="T50" fmla="*/ 0 w 388"/>
                <a:gd name="T51" fmla="*/ 0 h 340"/>
                <a:gd name="T52" fmla="*/ 0 w 388"/>
                <a:gd name="T53" fmla="*/ 0 h 340"/>
                <a:gd name="T54" fmla="*/ 0 w 388"/>
                <a:gd name="T55" fmla="*/ 0 h 340"/>
                <a:gd name="T56" fmla="*/ 0 w 388"/>
                <a:gd name="T57" fmla="*/ 0 h 340"/>
                <a:gd name="T58" fmla="*/ 0 w 388"/>
                <a:gd name="T59" fmla="*/ 0 h 340"/>
                <a:gd name="T60" fmla="*/ 0 w 388"/>
                <a:gd name="T61" fmla="*/ 0 h 340"/>
                <a:gd name="T62" fmla="*/ 0 w 388"/>
                <a:gd name="T63" fmla="*/ 0 h 340"/>
                <a:gd name="T64" fmla="*/ 0 w 388"/>
                <a:gd name="T65" fmla="*/ 0 h 340"/>
                <a:gd name="T66" fmla="*/ 0 w 388"/>
                <a:gd name="T67" fmla="*/ 0 h 340"/>
                <a:gd name="T68" fmla="*/ 0 w 388"/>
                <a:gd name="T69" fmla="*/ 0 h 340"/>
                <a:gd name="T70" fmla="*/ 0 w 388"/>
                <a:gd name="T71" fmla="*/ 0 h 340"/>
                <a:gd name="T72" fmla="*/ 0 w 388"/>
                <a:gd name="T73" fmla="*/ 0 h 340"/>
                <a:gd name="T74" fmla="*/ 0 w 388"/>
                <a:gd name="T75" fmla="*/ 0 h 3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8"/>
                <a:gd name="T115" fmla="*/ 0 h 340"/>
                <a:gd name="T116" fmla="*/ 388 w 388"/>
                <a:gd name="T117" fmla="*/ 340 h 3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8" h="340">
                  <a:moveTo>
                    <a:pt x="298" y="170"/>
                  </a:moveTo>
                  <a:lnTo>
                    <a:pt x="313" y="185"/>
                  </a:lnTo>
                  <a:lnTo>
                    <a:pt x="298" y="170"/>
                  </a:lnTo>
                  <a:lnTo>
                    <a:pt x="327" y="185"/>
                  </a:lnTo>
                  <a:lnTo>
                    <a:pt x="327" y="200"/>
                  </a:lnTo>
                  <a:lnTo>
                    <a:pt x="372" y="200"/>
                  </a:lnTo>
                  <a:lnTo>
                    <a:pt x="387" y="216"/>
                  </a:lnTo>
                  <a:lnTo>
                    <a:pt x="387" y="247"/>
                  </a:lnTo>
                  <a:lnTo>
                    <a:pt x="342" y="293"/>
                  </a:lnTo>
                  <a:lnTo>
                    <a:pt x="268" y="324"/>
                  </a:lnTo>
                  <a:lnTo>
                    <a:pt x="238" y="339"/>
                  </a:lnTo>
                  <a:lnTo>
                    <a:pt x="179" y="324"/>
                  </a:lnTo>
                  <a:lnTo>
                    <a:pt x="164" y="339"/>
                  </a:lnTo>
                  <a:lnTo>
                    <a:pt x="134" y="308"/>
                  </a:lnTo>
                  <a:lnTo>
                    <a:pt x="119" y="262"/>
                  </a:lnTo>
                  <a:lnTo>
                    <a:pt x="104" y="262"/>
                  </a:lnTo>
                  <a:lnTo>
                    <a:pt x="104" y="231"/>
                  </a:lnTo>
                  <a:lnTo>
                    <a:pt x="104" y="216"/>
                  </a:lnTo>
                  <a:lnTo>
                    <a:pt x="74" y="185"/>
                  </a:lnTo>
                  <a:lnTo>
                    <a:pt x="60" y="185"/>
                  </a:lnTo>
                  <a:lnTo>
                    <a:pt x="60" y="170"/>
                  </a:lnTo>
                  <a:lnTo>
                    <a:pt x="15" y="92"/>
                  </a:lnTo>
                  <a:lnTo>
                    <a:pt x="0" y="92"/>
                  </a:lnTo>
                  <a:lnTo>
                    <a:pt x="60" y="62"/>
                  </a:lnTo>
                  <a:lnTo>
                    <a:pt x="74" y="46"/>
                  </a:lnTo>
                  <a:lnTo>
                    <a:pt x="45" y="15"/>
                  </a:lnTo>
                  <a:lnTo>
                    <a:pt x="74" y="0"/>
                  </a:lnTo>
                  <a:lnTo>
                    <a:pt x="89" y="15"/>
                  </a:lnTo>
                  <a:lnTo>
                    <a:pt x="149" y="31"/>
                  </a:lnTo>
                  <a:lnTo>
                    <a:pt x="149" y="46"/>
                  </a:lnTo>
                  <a:lnTo>
                    <a:pt x="164" y="46"/>
                  </a:lnTo>
                  <a:lnTo>
                    <a:pt x="179" y="77"/>
                  </a:lnTo>
                  <a:lnTo>
                    <a:pt x="208" y="77"/>
                  </a:lnTo>
                  <a:lnTo>
                    <a:pt x="223" y="92"/>
                  </a:lnTo>
                  <a:lnTo>
                    <a:pt x="238" y="92"/>
                  </a:lnTo>
                  <a:lnTo>
                    <a:pt x="253" y="92"/>
                  </a:lnTo>
                  <a:lnTo>
                    <a:pt x="268" y="92"/>
                  </a:lnTo>
                  <a:lnTo>
                    <a:pt x="298" y="17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25" name="Freeform 226">
              <a:extLst>
                <a:ext uri="{FF2B5EF4-FFF2-40B4-BE49-F238E27FC236}">
                  <a16:creationId xmlns:a16="http://schemas.microsoft.com/office/drawing/2014/main" id="{93CE9BFB-3CD4-ABBB-9219-137662061339}"/>
                </a:ext>
              </a:extLst>
            </p:cNvPr>
            <p:cNvSpPr>
              <a:spLocks/>
            </p:cNvSpPr>
            <p:nvPr/>
          </p:nvSpPr>
          <p:spPr bwMode="auto">
            <a:xfrm>
              <a:off x="2581196" y="2052040"/>
              <a:ext cx="277661" cy="327455"/>
            </a:xfrm>
            <a:custGeom>
              <a:avLst/>
              <a:gdLst>
                <a:gd name="T0" fmla="*/ 0 w 478"/>
                <a:gd name="T1" fmla="*/ 0 h 646"/>
                <a:gd name="T2" fmla="*/ 0 w 478"/>
                <a:gd name="T3" fmla="*/ 0 h 646"/>
                <a:gd name="T4" fmla="*/ 0 w 478"/>
                <a:gd name="T5" fmla="*/ 0 h 646"/>
                <a:gd name="T6" fmla="*/ 0 w 478"/>
                <a:gd name="T7" fmla="*/ 0 h 646"/>
                <a:gd name="T8" fmla="*/ 0 w 478"/>
                <a:gd name="T9" fmla="*/ 0 h 646"/>
                <a:gd name="T10" fmla="*/ 0 w 478"/>
                <a:gd name="T11" fmla="*/ 0 h 646"/>
                <a:gd name="T12" fmla="*/ 0 w 478"/>
                <a:gd name="T13" fmla="*/ 0 h 646"/>
                <a:gd name="T14" fmla="*/ 0 w 478"/>
                <a:gd name="T15" fmla="*/ 0 h 646"/>
                <a:gd name="T16" fmla="*/ 0 w 478"/>
                <a:gd name="T17" fmla="*/ 0 h 646"/>
                <a:gd name="T18" fmla="*/ 0 w 478"/>
                <a:gd name="T19" fmla="*/ 0 h 646"/>
                <a:gd name="T20" fmla="*/ 0 w 478"/>
                <a:gd name="T21" fmla="*/ 0 h 646"/>
                <a:gd name="T22" fmla="*/ 0 w 478"/>
                <a:gd name="T23" fmla="*/ 0 h 646"/>
                <a:gd name="T24" fmla="*/ 0 w 478"/>
                <a:gd name="T25" fmla="*/ 0 h 646"/>
                <a:gd name="T26" fmla="*/ 0 w 478"/>
                <a:gd name="T27" fmla="*/ 0 h 646"/>
                <a:gd name="T28" fmla="*/ 0 w 478"/>
                <a:gd name="T29" fmla="*/ 0 h 646"/>
                <a:gd name="T30" fmla="*/ 0 w 478"/>
                <a:gd name="T31" fmla="*/ 0 h 646"/>
                <a:gd name="T32" fmla="*/ 0 w 478"/>
                <a:gd name="T33" fmla="*/ 0 h 646"/>
                <a:gd name="T34" fmla="*/ 0 w 478"/>
                <a:gd name="T35" fmla="*/ 0 h 646"/>
                <a:gd name="T36" fmla="*/ 0 w 478"/>
                <a:gd name="T37" fmla="*/ 0 h 646"/>
                <a:gd name="T38" fmla="*/ 0 w 478"/>
                <a:gd name="T39" fmla="*/ 0 h 646"/>
                <a:gd name="T40" fmla="*/ 0 w 478"/>
                <a:gd name="T41" fmla="*/ 0 h 646"/>
                <a:gd name="T42" fmla="*/ 0 w 478"/>
                <a:gd name="T43" fmla="*/ 0 h 646"/>
                <a:gd name="T44" fmla="*/ 0 w 478"/>
                <a:gd name="T45" fmla="*/ 0 h 646"/>
                <a:gd name="T46" fmla="*/ 0 w 478"/>
                <a:gd name="T47" fmla="*/ 0 h 646"/>
                <a:gd name="T48" fmla="*/ 0 w 478"/>
                <a:gd name="T49" fmla="*/ 0 h 646"/>
                <a:gd name="T50" fmla="*/ 0 w 478"/>
                <a:gd name="T51" fmla="*/ 0 h 646"/>
                <a:gd name="T52" fmla="*/ 0 w 478"/>
                <a:gd name="T53" fmla="*/ 0 h 646"/>
                <a:gd name="T54" fmla="*/ 0 w 478"/>
                <a:gd name="T55" fmla="*/ 0 h 646"/>
                <a:gd name="T56" fmla="*/ 0 w 478"/>
                <a:gd name="T57" fmla="*/ 0 h 646"/>
                <a:gd name="T58" fmla="*/ 0 w 478"/>
                <a:gd name="T59" fmla="*/ 0 h 646"/>
                <a:gd name="T60" fmla="*/ 0 w 478"/>
                <a:gd name="T61" fmla="*/ 0 h 646"/>
                <a:gd name="T62" fmla="*/ 0 w 478"/>
                <a:gd name="T63" fmla="*/ 0 h 646"/>
                <a:gd name="T64" fmla="*/ 0 w 478"/>
                <a:gd name="T65" fmla="*/ 0 h 646"/>
                <a:gd name="T66" fmla="*/ 0 w 478"/>
                <a:gd name="T67" fmla="*/ 0 h 646"/>
                <a:gd name="T68" fmla="*/ 0 w 478"/>
                <a:gd name="T69" fmla="*/ 0 h 646"/>
                <a:gd name="T70" fmla="*/ 0 w 478"/>
                <a:gd name="T71" fmla="*/ 0 h 646"/>
                <a:gd name="T72" fmla="*/ 0 w 478"/>
                <a:gd name="T73" fmla="*/ 0 h 646"/>
                <a:gd name="T74" fmla="*/ 0 w 478"/>
                <a:gd name="T75" fmla="*/ 0 h 646"/>
                <a:gd name="T76" fmla="*/ 0 w 478"/>
                <a:gd name="T77" fmla="*/ 0 h 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8"/>
                <a:gd name="T118" fmla="*/ 0 h 646"/>
                <a:gd name="T119" fmla="*/ 478 w 478"/>
                <a:gd name="T120" fmla="*/ 646 h 6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8" h="646">
                  <a:moveTo>
                    <a:pt x="149" y="108"/>
                  </a:moveTo>
                  <a:lnTo>
                    <a:pt x="149" y="61"/>
                  </a:lnTo>
                  <a:lnTo>
                    <a:pt x="60" y="0"/>
                  </a:lnTo>
                  <a:lnTo>
                    <a:pt x="104" y="77"/>
                  </a:lnTo>
                  <a:lnTo>
                    <a:pt x="75" y="108"/>
                  </a:lnTo>
                  <a:lnTo>
                    <a:pt x="89" y="123"/>
                  </a:lnTo>
                  <a:lnTo>
                    <a:pt x="89" y="138"/>
                  </a:lnTo>
                  <a:lnTo>
                    <a:pt x="75" y="154"/>
                  </a:lnTo>
                  <a:lnTo>
                    <a:pt x="60" y="200"/>
                  </a:lnTo>
                  <a:lnTo>
                    <a:pt x="45" y="215"/>
                  </a:lnTo>
                  <a:lnTo>
                    <a:pt x="45" y="230"/>
                  </a:lnTo>
                  <a:lnTo>
                    <a:pt x="30" y="230"/>
                  </a:lnTo>
                  <a:lnTo>
                    <a:pt x="15" y="230"/>
                  </a:lnTo>
                  <a:lnTo>
                    <a:pt x="15" y="246"/>
                  </a:lnTo>
                  <a:lnTo>
                    <a:pt x="15" y="261"/>
                  </a:lnTo>
                  <a:lnTo>
                    <a:pt x="30" y="292"/>
                  </a:lnTo>
                  <a:lnTo>
                    <a:pt x="0" y="323"/>
                  </a:lnTo>
                  <a:lnTo>
                    <a:pt x="15" y="338"/>
                  </a:lnTo>
                  <a:lnTo>
                    <a:pt x="15" y="353"/>
                  </a:lnTo>
                  <a:lnTo>
                    <a:pt x="30" y="384"/>
                  </a:lnTo>
                  <a:lnTo>
                    <a:pt x="60" y="384"/>
                  </a:lnTo>
                  <a:lnTo>
                    <a:pt x="60" y="369"/>
                  </a:lnTo>
                  <a:lnTo>
                    <a:pt x="60" y="353"/>
                  </a:lnTo>
                  <a:lnTo>
                    <a:pt x="75" y="353"/>
                  </a:lnTo>
                  <a:lnTo>
                    <a:pt x="89" y="399"/>
                  </a:lnTo>
                  <a:lnTo>
                    <a:pt x="75" y="399"/>
                  </a:lnTo>
                  <a:lnTo>
                    <a:pt x="104" y="461"/>
                  </a:lnTo>
                  <a:lnTo>
                    <a:pt x="134" y="522"/>
                  </a:lnTo>
                  <a:lnTo>
                    <a:pt x="149" y="553"/>
                  </a:lnTo>
                  <a:lnTo>
                    <a:pt x="164" y="599"/>
                  </a:lnTo>
                  <a:lnTo>
                    <a:pt x="179" y="645"/>
                  </a:lnTo>
                  <a:lnTo>
                    <a:pt x="194" y="630"/>
                  </a:lnTo>
                  <a:lnTo>
                    <a:pt x="209" y="630"/>
                  </a:lnTo>
                  <a:lnTo>
                    <a:pt x="224" y="599"/>
                  </a:lnTo>
                  <a:lnTo>
                    <a:pt x="224" y="568"/>
                  </a:lnTo>
                  <a:lnTo>
                    <a:pt x="224" y="538"/>
                  </a:lnTo>
                  <a:lnTo>
                    <a:pt x="224" y="476"/>
                  </a:lnTo>
                  <a:lnTo>
                    <a:pt x="239" y="476"/>
                  </a:lnTo>
                  <a:lnTo>
                    <a:pt x="253" y="461"/>
                  </a:lnTo>
                  <a:lnTo>
                    <a:pt x="253" y="445"/>
                  </a:lnTo>
                  <a:lnTo>
                    <a:pt x="283" y="415"/>
                  </a:lnTo>
                  <a:lnTo>
                    <a:pt x="328" y="384"/>
                  </a:lnTo>
                  <a:lnTo>
                    <a:pt x="328" y="353"/>
                  </a:lnTo>
                  <a:lnTo>
                    <a:pt x="343" y="353"/>
                  </a:lnTo>
                  <a:lnTo>
                    <a:pt x="373" y="338"/>
                  </a:lnTo>
                  <a:lnTo>
                    <a:pt x="343" y="292"/>
                  </a:lnTo>
                  <a:lnTo>
                    <a:pt x="343" y="261"/>
                  </a:lnTo>
                  <a:lnTo>
                    <a:pt x="328" y="246"/>
                  </a:lnTo>
                  <a:lnTo>
                    <a:pt x="373" y="246"/>
                  </a:lnTo>
                  <a:lnTo>
                    <a:pt x="373" y="261"/>
                  </a:lnTo>
                  <a:lnTo>
                    <a:pt x="417" y="261"/>
                  </a:lnTo>
                  <a:lnTo>
                    <a:pt x="417" y="292"/>
                  </a:lnTo>
                  <a:lnTo>
                    <a:pt x="402" y="292"/>
                  </a:lnTo>
                  <a:lnTo>
                    <a:pt x="417" y="307"/>
                  </a:lnTo>
                  <a:lnTo>
                    <a:pt x="417" y="338"/>
                  </a:lnTo>
                  <a:lnTo>
                    <a:pt x="432" y="338"/>
                  </a:lnTo>
                  <a:lnTo>
                    <a:pt x="432" y="292"/>
                  </a:lnTo>
                  <a:lnTo>
                    <a:pt x="447" y="292"/>
                  </a:lnTo>
                  <a:lnTo>
                    <a:pt x="447" y="246"/>
                  </a:lnTo>
                  <a:lnTo>
                    <a:pt x="462" y="230"/>
                  </a:lnTo>
                  <a:lnTo>
                    <a:pt x="477" y="184"/>
                  </a:lnTo>
                  <a:lnTo>
                    <a:pt x="477" y="169"/>
                  </a:lnTo>
                  <a:lnTo>
                    <a:pt x="462" y="169"/>
                  </a:lnTo>
                  <a:lnTo>
                    <a:pt x="447" y="184"/>
                  </a:lnTo>
                  <a:lnTo>
                    <a:pt x="432" y="169"/>
                  </a:lnTo>
                  <a:lnTo>
                    <a:pt x="388" y="200"/>
                  </a:lnTo>
                  <a:lnTo>
                    <a:pt x="388" y="215"/>
                  </a:lnTo>
                  <a:lnTo>
                    <a:pt x="388" y="230"/>
                  </a:lnTo>
                  <a:lnTo>
                    <a:pt x="343" y="230"/>
                  </a:lnTo>
                  <a:lnTo>
                    <a:pt x="343" y="215"/>
                  </a:lnTo>
                  <a:lnTo>
                    <a:pt x="328" y="200"/>
                  </a:lnTo>
                  <a:lnTo>
                    <a:pt x="328" y="215"/>
                  </a:lnTo>
                  <a:lnTo>
                    <a:pt x="328" y="230"/>
                  </a:lnTo>
                  <a:lnTo>
                    <a:pt x="283" y="246"/>
                  </a:lnTo>
                  <a:lnTo>
                    <a:pt x="239" y="230"/>
                  </a:lnTo>
                  <a:lnTo>
                    <a:pt x="194" y="200"/>
                  </a:lnTo>
                  <a:lnTo>
                    <a:pt x="194" y="169"/>
                  </a:lnTo>
                  <a:lnTo>
                    <a:pt x="164" y="154"/>
                  </a:lnTo>
                  <a:lnTo>
                    <a:pt x="149" y="108"/>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26" name="Freeform 227">
              <a:extLst>
                <a:ext uri="{FF2B5EF4-FFF2-40B4-BE49-F238E27FC236}">
                  <a16:creationId xmlns:a16="http://schemas.microsoft.com/office/drawing/2014/main" id="{06E36EE0-436E-2C86-E8DB-DD762EDA1239}"/>
                </a:ext>
              </a:extLst>
            </p:cNvPr>
            <p:cNvSpPr>
              <a:spLocks/>
            </p:cNvSpPr>
            <p:nvPr/>
          </p:nvSpPr>
          <p:spPr bwMode="auto">
            <a:xfrm>
              <a:off x="2311661" y="2052040"/>
              <a:ext cx="207230" cy="156376"/>
            </a:xfrm>
            <a:custGeom>
              <a:avLst/>
              <a:gdLst>
                <a:gd name="T0" fmla="*/ 0 w 358"/>
                <a:gd name="T1" fmla="*/ 0 h 308"/>
                <a:gd name="T2" fmla="*/ 0 w 358"/>
                <a:gd name="T3" fmla="*/ 0 h 308"/>
                <a:gd name="T4" fmla="*/ 0 w 358"/>
                <a:gd name="T5" fmla="*/ 0 h 308"/>
                <a:gd name="T6" fmla="*/ 0 w 358"/>
                <a:gd name="T7" fmla="*/ 0 h 308"/>
                <a:gd name="T8" fmla="*/ 0 w 358"/>
                <a:gd name="T9" fmla="*/ 0 h 308"/>
                <a:gd name="T10" fmla="*/ 0 w 358"/>
                <a:gd name="T11" fmla="*/ 0 h 308"/>
                <a:gd name="T12" fmla="*/ 0 w 358"/>
                <a:gd name="T13" fmla="*/ 0 h 308"/>
                <a:gd name="T14" fmla="*/ 0 w 358"/>
                <a:gd name="T15" fmla="*/ 0 h 308"/>
                <a:gd name="T16" fmla="*/ 0 w 358"/>
                <a:gd name="T17" fmla="*/ 0 h 308"/>
                <a:gd name="T18" fmla="*/ 0 w 358"/>
                <a:gd name="T19" fmla="*/ 0 h 308"/>
                <a:gd name="T20" fmla="*/ 0 w 358"/>
                <a:gd name="T21" fmla="*/ 0 h 308"/>
                <a:gd name="T22" fmla="*/ 0 w 358"/>
                <a:gd name="T23" fmla="*/ 0 h 308"/>
                <a:gd name="T24" fmla="*/ 0 w 358"/>
                <a:gd name="T25" fmla="*/ 0 h 308"/>
                <a:gd name="T26" fmla="*/ 0 w 358"/>
                <a:gd name="T27" fmla="*/ 0 h 308"/>
                <a:gd name="T28" fmla="*/ 0 w 358"/>
                <a:gd name="T29" fmla="*/ 0 h 308"/>
                <a:gd name="T30" fmla="*/ 0 w 358"/>
                <a:gd name="T31" fmla="*/ 0 h 308"/>
                <a:gd name="T32" fmla="*/ 0 w 358"/>
                <a:gd name="T33" fmla="*/ 0 h 308"/>
                <a:gd name="T34" fmla="*/ 0 w 358"/>
                <a:gd name="T35" fmla="*/ 0 h 308"/>
                <a:gd name="T36" fmla="*/ 0 w 358"/>
                <a:gd name="T37" fmla="*/ 0 h 308"/>
                <a:gd name="T38" fmla="*/ 0 w 358"/>
                <a:gd name="T39" fmla="*/ 0 h 308"/>
                <a:gd name="T40" fmla="*/ 0 w 358"/>
                <a:gd name="T41" fmla="*/ 0 h 308"/>
                <a:gd name="T42" fmla="*/ 0 w 358"/>
                <a:gd name="T43" fmla="*/ 0 h 308"/>
                <a:gd name="T44" fmla="*/ 0 w 358"/>
                <a:gd name="T45" fmla="*/ 0 h 308"/>
                <a:gd name="T46" fmla="*/ 0 w 358"/>
                <a:gd name="T47" fmla="*/ 0 h 308"/>
                <a:gd name="T48" fmla="*/ 0 w 358"/>
                <a:gd name="T49" fmla="*/ 0 h 308"/>
                <a:gd name="T50" fmla="*/ 0 w 358"/>
                <a:gd name="T51" fmla="*/ 0 h 308"/>
                <a:gd name="T52" fmla="*/ 0 w 358"/>
                <a:gd name="T53" fmla="*/ 0 h 308"/>
                <a:gd name="T54" fmla="*/ 0 w 358"/>
                <a:gd name="T55" fmla="*/ 0 h 308"/>
                <a:gd name="T56" fmla="*/ 0 w 358"/>
                <a:gd name="T57" fmla="*/ 0 h 308"/>
                <a:gd name="T58" fmla="*/ 0 w 358"/>
                <a:gd name="T59" fmla="*/ 0 h 308"/>
                <a:gd name="T60" fmla="*/ 0 w 358"/>
                <a:gd name="T61" fmla="*/ 0 h 308"/>
                <a:gd name="T62" fmla="*/ 0 w 358"/>
                <a:gd name="T63" fmla="*/ 0 h 308"/>
                <a:gd name="T64" fmla="*/ 0 w 358"/>
                <a:gd name="T65" fmla="*/ 0 h 308"/>
                <a:gd name="T66" fmla="*/ 0 w 358"/>
                <a:gd name="T67" fmla="*/ 0 h 308"/>
                <a:gd name="T68" fmla="*/ 0 w 358"/>
                <a:gd name="T69" fmla="*/ 0 h 308"/>
                <a:gd name="T70" fmla="*/ 0 w 358"/>
                <a:gd name="T71" fmla="*/ 0 h 308"/>
                <a:gd name="T72" fmla="*/ 0 w 358"/>
                <a:gd name="T73" fmla="*/ 0 h 308"/>
                <a:gd name="T74" fmla="*/ 0 w 358"/>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308"/>
                <a:gd name="T116" fmla="*/ 358 w 358"/>
                <a:gd name="T117" fmla="*/ 308 h 3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308">
                  <a:moveTo>
                    <a:pt x="15" y="0"/>
                  </a:moveTo>
                  <a:lnTo>
                    <a:pt x="0" y="15"/>
                  </a:lnTo>
                  <a:lnTo>
                    <a:pt x="15" y="46"/>
                  </a:lnTo>
                  <a:lnTo>
                    <a:pt x="30" y="61"/>
                  </a:lnTo>
                  <a:lnTo>
                    <a:pt x="45" y="77"/>
                  </a:lnTo>
                  <a:lnTo>
                    <a:pt x="45" y="92"/>
                  </a:lnTo>
                  <a:lnTo>
                    <a:pt x="45" y="123"/>
                  </a:lnTo>
                  <a:lnTo>
                    <a:pt x="74" y="154"/>
                  </a:lnTo>
                  <a:lnTo>
                    <a:pt x="104" y="200"/>
                  </a:lnTo>
                  <a:lnTo>
                    <a:pt x="134" y="200"/>
                  </a:lnTo>
                  <a:lnTo>
                    <a:pt x="164" y="246"/>
                  </a:lnTo>
                  <a:lnTo>
                    <a:pt x="223" y="276"/>
                  </a:lnTo>
                  <a:lnTo>
                    <a:pt x="238" y="261"/>
                  </a:lnTo>
                  <a:lnTo>
                    <a:pt x="253" y="261"/>
                  </a:lnTo>
                  <a:lnTo>
                    <a:pt x="268" y="292"/>
                  </a:lnTo>
                  <a:lnTo>
                    <a:pt x="327" y="307"/>
                  </a:lnTo>
                  <a:lnTo>
                    <a:pt x="342" y="276"/>
                  </a:lnTo>
                  <a:lnTo>
                    <a:pt x="357" y="261"/>
                  </a:lnTo>
                  <a:lnTo>
                    <a:pt x="342" y="246"/>
                  </a:lnTo>
                  <a:lnTo>
                    <a:pt x="327" y="215"/>
                  </a:lnTo>
                  <a:lnTo>
                    <a:pt x="312" y="184"/>
                  </a:lnTo>
                  <a:lnTo>
                    <a:pt x="327" y="169"/>
                  </a:lnTo>
                  <a:lnTo>
                    <a:pt x="327" y="154"/>
                  </a:lnTo>
                  <a:lnTo>
                    <a:pt x="312" y="154"/>
                  </a:lnTo>
                  <a:lnTo>
                    <a:pt x="298" y="123"/>
                  </a:lnTo>
                  <a:lnTo>
                    <a:pt x="298" y="92"/>
                  </a:lnTo>
                  <a:lnTo>
                    <a:pt x="298" y="61"/>
                  </a:lnTo>
                  <a:lnTo>
                    <a:pt x="298" y="46"/>
                  </a:lnTo>
                  <a:lnTo>
                    <a:pt x="208" y="15"/>
                  </a:lnTo>
                  <a:lnTo>
                    <a:pt x="193" y="15"/>
                  </a:lnTo>
                  <a:lnTo>
                    <a:pt x="179" y="31"/>
                  </a:lnTo>
                  <a:lnTo>
                    <a:pt x="179" y="46"/>
                  </a:lnTo>
                  <a:lnTo>
                    <a:pt x="149" y="61"/>
                  </a:lnTo>
                  <a:lnTo>
                    <a:pt x="119" y="61"/>
                  </a:lnTo>
                  <a:lnTo>
                    <a:pt x="89" y="31"/>
                  </a:lnTo>
                  <a:lnTo>
                    <a:pt x="74" y="0"/>
                  </a:lnTo>
                  <a:lnTo>
                    <a:pt x="30" y="15"/>
                  </a:lnTo>
                  <a:lnTo>
                    <a:pt x="15"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27" name="Line 228">
              <a:extLst>
                <a:ext uri="{FF2B5EF4-FFF2-40B4-BE49-F238E27FC236}">
                  <a16:creationId xmlns:a16="http://schemas.microsoft.com/office/drawing/2014/main" id="{F873ABF8-F47E-E3F3-B032-95AF0BE28916}"/>
                </a:ext>
              </a:extLst>
            </p:cNvPr>
            <p:cNvSpPr>
              <a:spLocks noChangeShapeType="1"/>
            </p:cNvSpPr>
            <p:nvPr/>
          </p:nvSpPr>
          <p:spPr bwMode="auto">
            <a:xfrm>
              <a:off x="2406472" y="227791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28" name="Line 229">
              <a:extLst>
                <a:ext uri="{FF2B5EF4-FFF2-40B4-BE49-F238E27FC236}">
                  <a16:creationId xmlns:a16="http://schemas.microsoft.com/office/drawing/2014/main" id="{986DC3DC-E2E9-93E0-0218-2F757276AFB4}"/>
                </a:ext>
              </a:extLst>
            </p:cNvPr>
            <p:cNvSpPr>
              <a:spLocks noChangeShapeType="1"/>
            </p:cNvSpPr>
            <p:nvPr/>
          </p:nvSpPr>
          <p:spPr bwMode="auto">
            <a:xfrm flipV="1">
              <a:off x="2415953" y="2269898"/>
              <a:ext cx="16253"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29" name="Line 230">
              <a:extLst>
                <a:ext uri="{FF2B5EF4-FFF2-40B4-BE49-F238E27FC236}">
                  <a16:creationId xmlns:a16="http://schemas.microsoft.com/office/drawing/2014/main" id="{3323271E-B1B3-50B2-70DF-7862BE3E789A}"/>
                </a:ext>
              </a:extLst>
            </p:cNvPr>
            <p:cNvSpPr>
              <a:spLocks noChangeShapeType="1"/>
            </p:cNvSpPr>
            <p:nvPr/>
          </p:nvSpPr>
          <p:spPr bwMode="auto">
            <a:xfrm flipV="1">
              <a:off x="2432207" y="225385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30" name="Line 231">
              <a:extLst>
                <a:ext uri="{FF2B5EF4-FFF2-40B4-BE49-F238E27FC236}">
                  <a16:creationId xmlns:a16="http://schemas.microsoft.com/office/drawing/2014/main" id="{0FC9AA59-1174-C075-6DF7-9669B834A1C5}"/>
                </a:ext>
              </a:extLst>
            </p:cNvPr>
            <p:cNvSpPr>
              <a:spLocks noChangeShapeType="1"/>
            </p:cNvSpPr>
            <p:nvPr/>
          </p:nvSpPr>
          <p:spPr bwMode="auto">
            <a:xfrm flipV="1">
              <a:off x="2440333" y="2247176"/>
              <a:ext cx="9481"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31" name="Line 232">
              <a:extLst>
                <a:ext uri="{FF2B5EF4-FFF2-40B4-BE49-F238E27FC236}">
                  <a16:creationId xmlns:a16="http://schemas.microsoft.com/office/drawing/2014/main" id="{7E78E6BC-C5A0-2A2C-84B3-53EFFB031186}"/>
                </a:ext>
              </a:extLst>
            </p:cNvPr>
            <p:cNvSpPr>
              <a:spLocks noChangeShapeType="1"/>
            </p:cNvSpPr>
            <p:nvPr/>
          </p:nvSpPr>
          <p:spPr bwMode="auto">
            <a:xfrm flipH="1" flipV="1">
              <a:off x="2440333" y="2237820"/>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32" name="Line 233">
              <a:extLst>
                <a:ext uri="{FF2B5EF4-FFF2-40B4-BE49-F238E27FC236}">
                  <a16:creationId xmlns:a16="http://schemas.microsoft.com/office/drawing/2014/main" id="{38E3A053-8E9E-FCBE-6468-07F09745FD3D}"/>
                </a:ext>
              </a:extLst>
            </p:cNvPr>
            <p:cNvSpPr>
              <a:spLocks noChangeShapeType="1"/>
            </p:cNvSpPr>
            <p:nvPr/>
          </p:nvSpPr>
          <p:spPr bwMode="auto">
            <a:xfrm flipH="1">
              <a:off x="2432207" y="223915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33" name="Line 234">
              <a:extLst>
                <a:ext uri="{FF2B5EF4-FFF2-40B4-BE49-F238E27FC236}">
                  <a16:creationId xmlns:a16="http://schemas.microsoft.com/office/drawing/2014/main" id="{63219565-824E-79C4-8853-EC1C8AA8DA05}"/>
                </a:ext>
              </a:extLst>
            </p:cNvPr>
            <p:cNvSpPr>
              <a:spLocks noChangeShapeType="1"/>
            </p:cNvSpPr>
            <p:nvPr/>
          </p:nvSpPr>
          <p:spPr bwMode="auto">
            <a:xfrm flipH="1">
              <a:off x="2415953" y="22311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34" name="Line 235">
              <a:extLst>
                <a:ext uri="{FF2B5EF4-FFF2-40B4-BE49-F238E27FC236}">
                  <a16:creationId xmlns:a16="http://schemas.microsoft.com/office/drawing/2014/main" id="{5FC1AC8A-9B14-1B7A-5CB2-A2FA294CC62B}"/>
                </a:ext>
              </a:extLst>
            </p:cNvPr>
            <p:cNvSpPr>
              <a:spLocks noChangeShapeType="1"/>
            </p:cNvSpPr>
            <p:nvPr/>
          </p:nvSpPr>
          <p:spPr bwMode="auto">
            <a:xfrm>
              <a:off x="2424080" y="2277917"/>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35" name="Line 236">
              <a:extLst>
                <a:ext uri="{FF2B5EF4-FFF2-40B4-BE49-F238E27FC236}">
                  <a16:creationId xmlns:a16="http://schemas.microsoft.com/office/drawing/2014/main" id="{FAC95266-2995-7D22-B0D5-892596D9D492}"/>
                </a:ext>
              </a:extLst>
            </p:cNvPr>
            <p:cNvSpPr>
              <a:spLocks noChangeShapeType="1"/>
            </p:cNvSpPr>
            <p:nvPr/>
          </p:nvSpPr>
          <p:spPr bwMode="auto">
            <a:xfrm>
              <a:off x="2424080" y="2285936"/>
              <a:ext cx="8127"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36" name="Freeform 237">
              <a:extLst>
                <a:ext uri="{FF2B5EF4-FFF2-40B4-BE49-F238E27FC236}">
                  <a16:creationId xmlns:a16="http://schemas.microsoft.com/office/drawing/2014/main" id="{D091C6E3-EA0E-294F-B71C-B6321D387B52}"/>
                </a:ext>
              </a:extLst>
            </p:cNvPr>
            <p:cNvSpPr>
              <a:spLocks/>
            </p:cNvSpPr>
            <p:nvPr/>
          </p:nvSpPr>
          <p:spPr bwMode="auto">
            <a:xfrm>
              <a:off x="2424080" y="2207080"/>
              <a:ext cx="60950" cy="86876"/>
            </a:xfrm>
            <a:custGeom>
              <a:avLst/>
              <a:gdLst>
                <a:gd name="T0" fmla="*/ 0 w 106"/>
                <a:gd name="T1" fmla="*/ 0 h 170"/>
                <a:gd name="T2" fmla="*/ 0 w 106"/>
                <a:gd name="T3" fmla="*/ 0 h 170"/>
                <a:gd name="T4" fmla="*/ 0 w 106"/>
                <a:gd name="T5" fmla="*/ 0 h 170"/>
                <a:gd name="T6" fmla="*/ 0 w 106"/>
                <a:gd name="T7" fmla="*/ 0 h 170"/>
                <a:gd name="T8" fmla="*/ 0 w 106"/>
                <a:gd name="T9" fmla="*/ 0 h 170"/>
                <a:gd name="T10" fmla="*/ 0 w 106"/>
                <a:gd name="T11" fmla="*/ 0 h 170"/>
                <a:gd name="T12" fmla="*/ 0 w 106"/>
                <a:gd name="T13" fmla="*/ 0 h 170"/>
                <a:gd name="T14" fmla="*/ 0 w 106"/>
                <a:gd name="T15" fmla="*/ 0 h 170"/>
                <a:gd name="T16" fmla="*/ 0 w 106"/>
                <a:gd name="T17" fmla="*/ 0 h 170"/>
                <a:gd name="T18" fmla="*/ 0 w 106"/>
                <a:gd name="T19" fmla="*/ 0 h 170"/>
                <a:gd name="T20" fmla="*/ 0 w 106"/>
                <a:gd name="T21" fmla="*/ 0 h 170"/>
                <a:gd name="T22" fmla="*/ 0 w 106"/>
                <a:gd name="T23" fmla="*/ 0 h 170"/>
                <a:gd name="T24" fmla="*/ 0 w 106"/>
                <a:gd name="T25" fmla="*/ 0 h 170"/>
                <a:gd name="T26" fmla="*/ 0 w 106"/>
                <a:gd name="T27" fmla="*/ 0 h 170"/>
                <a:gd name="T28" fmla="*/ 0 w 106"/>
                <a:gd name="T29" fmla="*/ 0 h 170"/>
                <a:gd name="T30" fmla="*/ 0 w 106"/>
                <a:gd name="T31" fmla="*/ 0 h 170"/>
                <a:gd name="T32" fmla="*/ 0 w 106"/>
                <a:gd name="T33" fmla="*/ 0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70"/>
                <a:gd name="T53" fmla="*/ 106 w 106"/>
                <a:gd name="T54" fmla="*/ 170 h 1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70">
                  <a:moveTo>
                    <a:pt x="60" y="0"/>
                  </a:moveTo>
                  <a:lnTo>
                    <a:pt x="30" y="46"/>
                  </a:lnTo>
                  <a:lnTo>
                    <a:pt x="45" y="61"/>
                  </a:lnTo>
                  <a:lnTo>
                    <a:pt x="45" y="92"/>
                  </a:lnTo>
                  <a:lnTo>
                    <a:pt x="0" y="138"/>
                  </a:lnTo>
                  <a:lnTo>
                    <a:pt x="15" y="169"/>
                  </a:lnTo>
                  <a:lnTo>
                    <a:pt x="45" y="169"/>
                  </a:lnTo>
                  <a:lnTo>
                    <a:pt x="45" y="154"/>
                  </a:lnTo>
                  <a:lnTo>
                    <a:pt x="60" y="154"/>
                  </a:lnTo>
                  <a:lnTo>
                    <a:pt x="75" y="123"/>
                  </a:lnTo>
                  <a:lnTo>
                    <a:pt x="90" y="123"/>
                  </a:lnTo>
                  <a:lnTo>
                    <a:pt x="90" y="108"/>
                  </a:lnTo>
                  <a:lnTo>
                    <a:pt x="105" y="77"/>
                  </a:lnTo>
                  <a:lnTo>
                    <a:pt x="105" y="46"/>
                  </a:lnTo>
                  <a:lnTo>
                    <a:pt x="90" y="15"/>
                  </a:lnTo>
                  <a:lnTo>
                    <a:pt x="75" y="15"/>
                  </a:lnTo>
                  <a:lnTo>
                    <a:pt x="6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37" name="Freeform 238">
              <a:extLst>
                <a:ext uri="{FF2B5EF4-FFF2-40B4-BE49-F238E27FC236}">
                  <a16:creationId xmlns:a16="http://schemas.microsoft.com/office/drawing/2014/main" id="{4C3363CF-A978-0BC2-14C5-352BD0661759}"/>
                </a:ext>
              </a:extLst>
            </p:cNvPr>
            <p:cNvSpPr>
              <a:spLocks/>
            </p:cNvSpPr>
            <p:nvPr/>
          </p:nvSpPr>
          <p:spPr bwMode="auto">
            <a:xfrm>
              <a:off x="2415953" y="2199060"/>
              <a:ext cx="43342" cy="33414"/>
            </a:xfrm>
            <a:custGeom>
              <a:avLst/>
              <a:gdLst>
                <a:gd name="T0" fmla="*/ 0 w 75"/>
                <a:gd name="T1" fmla="*/ 0 h 63"/>
                <a:gd name="T2" fmla="*/ 0 w 75"/>
                <a:gd name="T3" fmla="*/ 0 h 63"/>
                <a:gd name="T4" fmla="*/ 0 w 75"/>
                <a:gd name="T5" fmla="*/ 0 h 63"/>
                <a:gd name="T6" fmla="*/ 0 w 75"/>
                <a:gd name="T7" fmla="*/ 0 h 63"/>
                <a:gd name="T8" fmla="*/ 0 w 75"/>
                <a:gd name="T9" fmla="*/ 0 h 63"/>
                <a:gd name="T10" fmla="*/ 0 w 75"/>
                <a:gd name="T11" fmla="*/ 0 h 63"/>
                <a:gd name="T12" fmla="*/ 0 w 75"/>
                <a:gd name="T13" fmla="*/ 0 h 63"/>
                <a:gd name="T14" fmla="*/ 0 w 75"/>
                <a:gd name="T15" fmla="*/ 0 h 63"/>
                <a:gd name="T16" fmla="*/ 0 w 7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3"/>
                <a:gd name="T29" fmla="*/ 75 w 75"/>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3">
                  <a:moveTo>
                    <a:pt x="0" y="47"/>
                  </a:moveTo>
                  <a:lnTo>
                    <a:pt x="0" y="62"/>
                  </a:lnTo>
                  <a:lnTo>
                    <a:pt x="44" y="62"/>
                  </a:lnTo>
                  <a:lnTo>
                    <a:pt x="74" y="16"/>
                  </a:lnTo>
                  <a:lnTo>
                    <a:pt x="74" y="0"/>
                  </a:lnTo>
                  <a:lnTo>
                    <a:pt x="59" y="0"/>
                  </a:lnTo>
                  <a:lnTo>
                    <a:pt x="30" y="31"/>
                  </a:lnTo>
                  <a:lnTo>
                    <a:pt x="15" y="31"/>
                  </a:lnTo>
                  <a:lnTo>
                    <a:pt x="0" y="47"/>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38" name="Freeform 239">
              <a:extLst>
                <a:ext uri="{FF2B5EF4-FFF2-40B4-BE49-F238E27FC236}">
                  <a16:creationId xmlns:a16="http://schemas.microsoft.com/office/drawing/2014/main" id="{8D92409F-5FF8-8C4B-C43E-850B3E1C09B3}"/>
                </a:ext>
              </a:extLst>
            </p:cNvPr>
            <p:cNvSpPr>
              <a:spLocks/>
            </p:cNvSpPr>
            <p:nvPr/>
          </p:nvSpPr>
          <p:spPr bwMode="auto">
            <a:xfrm>
              <a:off x="2449815" y="2191041"/>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16"/>
                  </a:lnTo>
                  <a:lnTo>
                    <a:pt x="16" y="0"/>
                  </a:lnTo>
                  <a:lnTo>
                    <a:pt x="0" y="16"/>
                  </a:lnTo>
                </a:path>
              </a:pathLst>
            </a:custGeom>
            <a:solidFill>
              <a:srgbClr val="00FF0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39" name="Freeform 240">
              <a:extLst>
                <a:ext uri="{FF2B5EF4-FFF2-40B4-BE49-F238E27FC236}">
                  <a16:creationId xmlns:a16="http://schemas.microsoft.com/office/drawing/2014/main" id="{802D6BB7-33BD-B7D5-E130-F170C2DA8BC5}"/>
                </a:ext>
              </a:extLst>
            </p:cNvPr>
            <p:cNvSpPr>
              <a:spLocks/>
            </p:cNvSpPr>
            <p:nvPr/>
          </p:nvSpPr>
          <p:spPr bwMode="auto">
            <a:xfrm>
              <a:off x="2398346" y="2199060"/>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60000 65536"/>
                <a:gd name="T13" fmla="*/ 0 60000 65536"/>
                <a:gd name="T14" fmla="*/ 0 60000 65536"/>
                <a:gd name="T15" fmla="*/ 0 60000 65536"/>
                <a:gd name="T16" fmla="*/ 0 60000 65536"/>
                <a:gd name="T17" fmla="*/ 0 60000 65536"/>
                <a:gd name="T18" fmla="*/ 0 w 17"/>
                <a:gd name="T19" fmla="*/ 0 h 47"/>
                <a:gd name="T20" fmla="*/ 17 w 17"/>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7" h="47">
                  <a:moveTo>
                    <a:pt x="0" y="31"/>
                  </a:moveTo>
                  <a:lnTo>
                    <a:pt x="16" y="46"/>
                  </a:lnTo>
                  <a:lnTo>
                    <a:pt x="16" y="15"/>
                  </a:lnTo>
                  <a:lnTo>
                    <a:pt x="16" y="0"/>
                  </a:lnTo>
                  <a:lnTo>
                    <a:pt x="0" y="15"/>
                  </a:lnTo>
                  <a:lnTo>
                    <a:pt x="0" y="31"/>
                  </a:lnTo>
                </a:path>
              </a:pathLst>
            </a:custGeom>
            <a:solidFill>
              <a:srgbClr val="FFFF0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240" name="Line 241">
              <a:extLst>
                <a:ext uri="{FF2B5EF4-FFF2-40B4-BE49-F238E27FC236}">
                  <a16:creationId xmlns:a16="http://schemas.microsoft.com/office/drawing/2014/main" id="{6EC0474A-7169-7A3A-D175-3C635751D883}"/>
                </a:ext>
              </a:extLst>
            </p:cNvPr>
            <p:cNvSpPr>
              <a:spLocks noChangeShapeType="1"/>
            </p:cNvSpPr>
            <p:nvPr/>
          </p:nvSpPr>
          <p:spPr bwMode="auto">
            <a:xfrm>
              <a:off x="2415953" y="22311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41" name="Line 242">
              <a:extLst>
                <a:ext uri="{FF2B5EF4-FFF2-40B4-BE49-F238E27FC236}">
                  <a16:creationId xmlns:a16="http://schemas.microsoft.com/office/drawing/2014/main" id="{714A2283-5031-7360-079C-7CB4D70C2376}"/>
                </a:ext>
              </a:extLst>
            </p:cNvPr>
            <p:cNvSpPr>
              <a:spLocks noChangeShapeType="1"/>
            </p:cNvSpPr>
            <p:nvPr/>
          </p:nvSpPr>
          <p:spPr bwMode="auto">
            <a:xfrm flipH="1" flipV="1">
              <a:off x="2406472" y="2223118"/>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42" name="Line 243">
              <a:extLst>
                <a:ext uri="{FF2B5EF4-FFF2-40B4-BE49-F238E27FC236}">
                  <a16:creationId xmlns:a16="http://schemas.microsoft.com/office/drawing/2014/main" id="{980BC4EC-6729-D57C-AE32-F05C68B627B8}"/>
                </a:ext>
              </a:extLst>
            </p:cNvPr>
            <p:cNvSpPr>
              <a:spLocks noChangeShapeType="1"/>
            </p:cNvSpPr>
            <p:nvPr/>
          </p:nvSpPr>
          <p:spPr bwMode="auto">
            <a:xfrm>
              <a:off x="2449815" y="22231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43" name="Line 244">
              <a:extLst>
                <a:ext uri="{FF2B5EF4-FFF2-40B4-BE49-F238E27FC236}">
                  <a16:creationId xmlns:a16="http://schemas.microsoft.com/office/drawing/2014/main" id="{FEE9A7E6-AD51-21B3-2CCF-9CE89E49AE3F}"/>
                </a:ext>
              </a:extLst>
            </p:cNvPr>
            <p:cNvSpPr>
              <a:spLocks noChangeShapeType="1"/>
            </p:cNvSpPr>
            <p:nvPr/>
          </p:nvSpPr>
          <p:spPr bwMode="auto">
            <a:xfrm>
              <a:off x="2459296" y="220708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44" name="Line 245">
              <a:extLst>
                <a:ext uri="{FF2B5EF4-FFF2-40B4-BE49-F238E27FC236}">
                  <a16:creationId xmlns:a16="http://schemas.microsoft.com/office/drawing/2014/main" id="{7DC724BA-7341-5F45-87A3-7E20DB065A99}"/>
                </a:ext>
              </a:extLst>
            </p:cNvPr>
            <p:cNvSpPr>
              <a:spLocks noChangeShapeType="1"/>
            </p:cNvSpPr>
            <p:nvPr/>
          </p:nvSpPr>
          <p:spPr bwMode="auto">
            <a:xfrm>
              <a:off x="2449815" y="221509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45" name="Freeform 246">
              <a:extLst>
                <a:ext uri="{FF2B5EF4-FFF2-40B4-BE49-F238E27FC236}">
                  <a16:creationId xmlns:a16="http://schemas.microsoft.com/office/drawing/2014/main" id="{FF5752CB-3A0B-7E9F-2D64-1E8BB77E2240}"/>
                </a:ext>
              </a:extLst>
            </p:cNvPr>
            <p:cNvSpPr>
              <a:spLocks/>
            </p:cNvSpPr>
            <p:nvPr/>
          </p:nvSpPr>
          <p:spPr bwMode="auto">
            <a:xfrm>
              <a:off x="2778945" y="2153618"/>
              <a:ext cx="27089" cy="16039"/>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15" y="16"/>
                  </a:moveTo>
                  <a:lnTo>
                    <a:pt x="0" y="16"/>
                  </a:lnTo>
                  <a:lnTo>
                    <a:pt x="0" y="31"/>
                  </a:lnTo>
                  <a:lnTo>
                    <a:pt x="45" y="31"/>
                  </a:lnTo>
                  <a:lnTo>
                    <a:pt x="45" y="16"/>
                  </a:lnTo>
                  <a:lnTo>
                    <a:pt x="45" y="0"/>
                  </a:lnTo>
                  <a:lnTo>
                    <a:pt x="15" y="1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46" name="Freeform 247">
              <a:extLst>
                <a:ext uri="{FF2B5EF4-FFF2-40B4-BE49-F238E27FC236}">
                  <a16:creationId xmlns:a16="http://schemas.microsoft.com/office/drawing/2014/main" id="{A2EE8525-C73F-F485-50F4-56A25AAFCD98}"/>
                </a:ext>
              </a:extLst>
            </p:cNvPr>
            <p:cNvSpPr>
              <a:spLocks/>
            </p:cNvSpPr>
            <p:nvPr/>
          </p:nvSpPr>
          <p:spPr bwMode="auto">
            <a:xfrm>
              <a:off x="2485030" y="2044020"/>
              <a:ext cx="131381" cy="117616"/>
            </a:xfrm>
            <a:custGeom>
              <a:avLst/>
              <a:gdLst>
                <a:gd name="T0" fmla="*/ 0 w 225"/>
                <a:gd name="T1" fmla="*/ 0 h 232"/>
                <a:gd name="T2" fmla="*/ 0 w 225"/>
                <a:gd name="T3" fmla="*/ 0 h 232"/>
                <a:gd name="T4" fmla="*/ 0 w 225"/>
                <a:gd name="T5" fmla="*/ 0 h 232"/>
                <a:gd name="T6" fmla="*/ 0 w 225"/>
                <a:gd name="T7" fmla="*/ 0 h 232"/>
                <a:gd name="T8" fmla="*/ 0 w 225"/>
                <a:gd name="T9" fmla="*/ 0 h 232"/>
                <a:gd name="T10" fmla="*/ 0 w 225"/>
                <a:gd name="T11" fmla="*/ 0 h 232"/>
                <a:gd name="T12" fmla="*/ 0 w 225"/>
                <a:gd name="T13" fmla="*/ 0 h 232"/>
                <a:gd name="T14" fmla="*/ 0 w 225"/>
                <a:gd name="T15" fmla="*/ 0 h 232"/>
                <a:gd name="T16" fmla="*/ 0 w 225"/>
                <a:gd name="T17" fmla="*/ 0 h 232"/>
                <a:gd name="T18" fmla="*/ 0 w 225"/>
                <a:gd name="T19" fmla="*/ 0 h 232"/>
                <a:gd name="T20" fmla="*/ 0 w 225"/>
                <a:gd name="T21" fmla="*/ 0 h 232"/>
                <a:gd name="T22" fmla="*/ 0 w 225"/>
                <a:gd name="T23" fmla="*/ 0 h 232"/>
                <a:gd name="T24" fmla="*/ 0 w 225"/>
                <a:gd name="T25" fmla="*/ 0 h 232"/>
                <a:gd name="T26" fmla="*/ 0 w 225"/>
                <a:gd name="T27" fmla="*/ 0 h 232"/>
                <a:gd name="T28" fmla="*/ 0 w 225"/>
                <a:gd name="T29" fmla="*/ 0 h 232"/>
                <a:gd name="T30" fmla="*/ 0 w 225"/>
                <a:gd name="T31" fmla="*/ 0 h 232"/>
                <a:gd name="T32" fmla="*/ 0 w 225"/>
                <a:gd name="T33" fmla="*/ 0 h 232"/>
                <a:gd name="T34" fmla="*/ 0 w 225"/>
                <a:gd name="T35" fmla="*/ 0 h 232"/>
                <a:gd name="T36" fmla="*/ 0 w 225"/>
                <a:gd name="T37" fmla="*/ 0 h 232"/>
                <a:gd name="T38" fmla="*/ 0 w 225"/>
                <a:gd name="T39" fmla="*/ 0 h 232"/>
                <a:gd name="T40" fmla="*/ 0 w 225"/>
                <a:gd name="T41" fmla="*/ 0 h 232"/>
                <a:gd name="T42" fmla="*/ 0 w 225"/>
                <a:gd name="T43" fmla="*/ 0 h 232"/>
                <a:gd name="T44" fmla="*/ 0 w 225"/>
                <a:gd name="T45" fmla="*/ 0 h 232"/>
                <a:gd name="T46" fmla="*/ 0 w 225"/>
                <a:gd name="T47" fmla="*/ 0 h 232"/>
                <a:gd name="T48" fmla="*/ 0 w 225"/>
                <a:gd name="T49" fmla="*/ 0 h 232"/>
                <a:gd name="T50" fmla="*/ 0 w 225"/>
                <a:gd name="T51" fmla="*/ 0 h 232"/>
                <a:gd name="T52" fmla="*/ 0 w 225"/>
                <a:gd name="T53" fmla="*/ 0 h 232"/>
                <a:gd name="T54" fmla="*/ 0 w 225"/>
                <a:gd name="T55" fmla="*/ 0 h 232"/>
                <a:gd name="T56" fmla="*/ 0 w 225"/>
                <a:gd name="T57" fmla="*/ 0 h 232"/>
                <a:gd name="T58" fmla="*/ 0 w 225"/>
                <a:gd name="T59" fmla="*/ 0 h 232"/>
                <a:gd name="T60" fmla="*/ 0 w 225"/>
                <a:gd name="T61" fmla="*/ 0 h 232"/>
                <a:gd name="T62" fmla="*/ 0 w 225"/>
                <a:gd name="T63" fmla="*/ 0 h 232"/>
                <a:gd name="T64" fmla="*/ 0 w 225"/>
                <a:gd name="T65" fmla="*/ 0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232"/>
                <a:gd name="T101" fmla="*/ 225 w 225"/>
                <a:gd name="T102" fmla="*/ 232 h 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232">
                  <a:moveTo>
                    <a:pt x="0" y="77"/>
                  </a:moveTo>
                  <a:lnTo>
                    <a:pt x="0" y="108"/>
                  </a:lnTo>
                  <a:lnTo>
                    <a:pt x="0" y="139"/>
                  </a:lnTo>
                  <a:lnTo>
                    <a:pt x="15" y="169"/>
                  </a:lnTo>
                  <a:lnTo>
                    <a:pt x="30" y="169"/>
                  </a:lnTo>
                  <a:lnTo>
                    <a:pt x="30" y="185"/>
                  </a:lnTo>
                  <a:lnTo>
                    <a:pt x="15" y="200"/>
                  </a:lnTo>
                  <a:lnTo>
                    <a:pt x="30" y="231"/>
                  </a:lnTo>
                  <a:lnTo>
                    <a:pt x="74" y="216"/>
                  </a:lnTo>
                  <a:lnTo>
                    <a:pt x="89" y="200"/>
                  </a:lnTo>
                  <a:lnTo>
                    <a:pt x="104" y="185"/>
                  </a:lnTo>
                  <a:lnTo>
                    <a:pt x="119" y="185"/>
                  </a:lnTo>
                  <a:lnTo>
                    <a:pt x="134" y="169"/>
                  </a:lnTo>
                  <a:lnTo>
                    <a:pt x="149" y="139"/>
                  </a:lnTo>
                  <a:lnTo>
                    <a:pt x="164" y="123"/>
                  </a:lnTo>
                  <a:lnTo>
                    <a:pt x="164" y="108"/>
                  </a:lnTo>
                  <a:lnTo>
                    <a:pt x="164" y="92"/>
                  </a:lnTo>
                  <a:lnTo>
                    <a:pt x="178" y="77"/>
                  </a:lnTo>
                  <a:lnTo>
                    <a:pt x="164" y="46"/>
                  </a:lnTo>
                  <a:lnTo>
                    <a:pt x="193" y="31"/>
                  </a:lnTo>
                  <a:lnTo>
                    <a:pt x="208" y="31"/>
                  </a:lnTo>
                  <a:lnTo>
                    <a:pt x="224" y="15"/>
                  </a:lnTo>
                  <a:lnTo>
                    <a:pt x="193" y="15"/>
                  </a:lnTo>
                  <a:lnTo>
                    <a:pt x="178" y="31"/>
                  </a:lnTo>
                  <a:lnTo>
                    <a:pt x="164" y="15"/>
                  </a:lnTo>
                  <a:lnTo>
                    <a:pt x="149" y="0"/>
                  </a:lnTo>
                  <a:lnTo>
                    <a:pt x="134" y="15"/>
                  </a:lnTo>
                  <a:lnTo>
                    <a:pt x="104" y="31"/>
                  </a:lnTo>
                  <a:lnTo>
                    <a:pt x="89" y="31"/>
                  </a:lnTo>
                  <a:lnTo>
                    <a:pt x="59" y="31"/>
                  </a:lnTo>
                  <a:lnTo>
                    <a:pt x="45" y="62"/>
                  </a:lnTo>
                  <a:lnTo>
                    <a:pt x="30" y="77"/>
                  </a:lnTo>
                  <a:lnTo>
                    <a:pt x="0" y="77"/>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47" name="Freeform 248">
              <a:extLst>
                <a:ext uri="{FF2B5EF4-FFF2-40B4-BE49-F238E27FC236}">
                  <a16:creationId xmlns:a16="http://schemas.microsoft.com/office/drawing/2014/main" id="{6647F51A-CC82-CA81-5E37-ECD75D596F52}"/>
                </a:ext>
              </a:extLst>
            </p:cNvPr>
            <p:cNvSpPr>
              <a:spLocks/>
            </p:cNvSpPr>
            <p:nvPr/>
          </p:nvSpPr>
          <p:spPr bwMode="auto">
            <a:xfrm>
              <a:off x="2502638" y="2052040"/>
              <a:ext cx="138153" cy="164396"/>
            </a:xfrm>
            <a:custGeom>
              <a:avLst/>
              <a:gdLst>
                <a:gd name="T0" fmla="*/ 0 w 239"/>
                <a:gd name="T1" fmla="*/ 0 h 323"/>
                <a:gd name="T2" fmla="*/ 0 w 239"/>
                <a:gd name="T3" fmla="*/ 0 h 323"/>
                <a:gd name="T4" fmla="*/ 0 w 239"/>
                <a:gd name="T5" fmla="*/ 0 h 323"/>
                <a:gd name="T6" fmla="*/ 0 w 239"/>
                <a:gd name="T7" fmla="*/ 0 h 323"/>
                <a:gd name="T8" fmla="*/ 0 w 239"/>
                <a:gd name="T9" fmla="*/ 0 h 323"/>
                <a:gd name="T10" fmla="*/ 0 w 239"/>
                <a:gd name="T11" fmla="*/ 0 h 323"/>
                <a:gd name="T12" fmla="*/ 0 w 239"/>
                <a:gd name="T13" fmla="*/ 0 h 323"/>
                <a:gd name="T14" fmla="*/ 0 w 239"/>
                <a:gd name="T15" fmla="*/ 0 h 323"/>
                <a:gd name="T16" fmla="*/ 0 w 239"/>
                <a:gd name="T17" fmla="*/ 0 h 323"/>
                <a:gd name="T18" fmla="*/ 0 w 239"/>
                <a:gd name="T19" fmla="*/ 0 h 323"/>
                <a:gd name="T20" fmla="*/ 0 w 239"/>
                <a:gd name="T21" fmla="*/ 0 h 323"/>
                <a:gd name="T22" fmla="*/ 0 w 239"/>
                <a:gd name="T23" fmla="*/ 0 h 323"/>
                <a:gd name="T24" fmla="*/ 0 w 239"/>
                <a:gd name="T25" fmla="*/ 0 h 323"/>
                <a:gd name="T26" fmla="*/ 0 w 239"/>
                <a:gd name="T27" fmla="*/ 0 h 323"/>
                <a:gd name="T28" fmla="*/ 0 w 239"/>
                <a:gd name="T29" fmla="*/ 0 h 323"/>
                <a:gd name="T30" fmla="*/ 0 w 239"/>
                <a:gd name="T31" fmla="*/ 0 h 323"/>
                <a:gd name="T32" fmla="*/ 0 w 239"/>
                <a:gd name="T33" fmla="*/ 0 h 323"/>
                <a:gd name="T34" fmla="*/ 0 w 239"/>
                <a:gd name="T35" fmla="*/ 0 h 323"/>
                <a:gd name="T36" fmla="*/ 0 w 239"/>
                <a:gd name="T37" fmla="*/ 0 h 323"/>
                <a:gd name="T38" fmla="*/ 0 w 239"/>
                <a:gd name="T39" fmla="*/ 0 h 323"/>
                <a:gd name="T40" fmla="*/ 0 w 239"/>
                <a:gd name="T41" fmla="*/ 0 h 323"/>
                <a:gd name="T42" fmla="*/ 0 w 239"/>
                <a:gd name="T43" fmla="*/ 0 h 323"/>
                <a:gd name="T44" fmla="*/ 0 w 239"/>
                <a:gd name="T45" fmla="*/ 0 h 323"/>
                <a:gd name="T46" fmla="*/ 0 w 239"/>
                <a:gd name="T47" fmla="*/ 0 h 323"/>
                <a:gd name="T48" fmla="*/ 0 w 239"/>
                <a:gd name="T49" fmla="*/ 0 h 323"/>
                <a:gd name="T50" fmla="*/ 0 w 239"/>
                <a:gd name="T51" fmla="*/ 0 h 323"/>
                <a:gd name="T52" fmla="*/ 0 w 239"/>
                <a:gd name="T53" fmla="*/ 0 h 323"/>
                <a:gd name="T54" fmla="*/ 0 w 239"/>
                <a:gd name="T55" fmla="*/ 0 h 323"/>
                <a:gd name="T56" fmla="*/ 0 w 239"/>
                <a:gd name="T57" fmla="*/ 0 h 323"/>
                <a:gd name="T58" fmla="*/ 0 w 239"/>
                <a:gd name="T59" fmla="*/ 0 h 323"/>
                <a:gd name="T60" fmla="*/ 0 w 239"/>
                <a:gd name="T61" fmla="*/ 0 h 323"/>
                <a:gd name="T62" fmla="*/ 0 w 239"/>
                <a:gd name="T63" fmla="*/ 0 h 323"/>
                <a:gd name="T64" fmla="*/ 0 w 239"/>
                <a:gd name="T65" fmla="*/ 0 h 323"/>
                <a:gd name="T66" fmla="*/ 0 w 239"/>
                <a:gd name="T67" fmla="*/ 0 h 323"/>
                <a:gd name="T68" fmla="*/ 0 w 239"/>
                <a:gd name="T69" fmla="*/ 0 h 323"/>
                <a:gd name="T70" fmla="*/ 0 w 239"/>
                <a:gd name="T71" fmla="*/ 0 h 323"/>
                <a:gd name="T72" fmla="*/ 0 w 239"/>
                <a:gd name="T73" fmla="*/ 0 h 3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9"/>
                <a:gd name="T112" fmla="*/ 0 h 323"/>
                <a:gd name="T113" fmla="*/ 239 w 239"/>
                <a:gd name="T114" fmla="*/ 323 h 3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9" h="323">
                  <a:moveTo>
                    <a:pt x="134" y="322"/>
                  </a:moveTo>
                  <a:lnTo>
                    <a:pt x="164" y="291"/>
                  </a:lnTo>
                  <a:lnTo>
                    <a:pt x="149" y="261"/>
                  </a:lnTo>
                  <a:lnTo>
                    <a:pt x="149" y="245"/>
                  </a:lnTo>
                  <a:lnTo>
                    <a:pt x="149" y="230"/>
                  </a:lnTo>
                  <a:lnTo>
                    <a:pt x="164" y="230"/>
                  </a:lnTo>
                  <a:lnTo>
                    <a:pt x="179" y="230"/>
                  </a:lnTo>
                  <a:lnTo>
                    <a:pt x="179" y="215"/>
                  </a:lnTo>
                  <a:lnTo>
                    <a:pt x="193" y="199"/>
                  </a:lnTo>
                  <a:lnTo>
                    <a:pt x="208" y="153"/>
                  </a:lnTo>
                  <a:lnTo>
                    <a:pt x="223" y="138"/>
                  </a:lnTo>
                  <a:lnTo>
                    <a:pt x="223" y="123"/>
                  </a:lnTo>
                  <a:lnTo>
                    <a:pt x="208" y="107"/>
                  </a:lnTo>
                  <a:lnTo>
                    <a:pt x="238" y="77"/>
                  </a:lnTo>
                  <a:lnTo>
                    <a:pt x="223" y="46"/>
                  </a:lnTo>
                  <a:lnTo>
                    <a:pt x="193" y="0"/>
                  </a:lnTo>
                  <a:lnTo>
                    <a:pt x="179" y="15"/>
                  </a:lnTo>
                  <a:lnTo>
                    <a:pt x="164" y="15"/>
                  </a:lnTo>
                  <a:lnTo>
                    <a:pt x="134" y="31"/>
                  </a:lnTo>
                  <a:lnTo>
                    <a:pt x="149" y="61"/>
                  </a:lnTo>
                  <a:lnTo>
                    <a:pt x="134" y="77"/>
                  </a:lnTo>
                  <a:lnTo>
                    <a:pt x="134" y="92"/>
                  </a:lnTo>
                  <a:lnTo>
                    <a:pt x="134" y="107"/>
                  </a:lnTo>
                  <a:lnTo>
                    <a:pt x="119" y="123"/>
                  </a:lnTo>
                  <a:lnTo>
                    <a:pt x="104" y="153"/>
                  </a:lnTo>
                  <a:lnTo>
                    <a:pt x="89" y="169"/>
                  </a:lnTo>
                  <a:lnTo>
                    <a:pt x="74" y="169"/>
                  </a:lnTo>
                  <a:lnTo>
                    <a:pt x="60" y="184"/>
                  </a:lnTo>
                  <a:lnTo>
                    <a:pt x="45" y="199"/>
                  </a:lnTo>
                  <a:lnTo>
                    <a:pt x="0" y="215"/>
                  </a:lnTo>
                  <a:lnTo>
                    <a:pt x="15" y="245"/>
                  </a:lnTo>
                  <a:lnTo>
                    <a:pt x="30" y="261"/>
                  </a:lnTo>
                  <a:lnTo>
                    <a:pt x="15" y="276"/>
                  </a:lnTo>
                  <a:lnTo>
                    <a:pt x="0" y="307"/>
                  </a:lnTo>
                  <a:lnTo>
                    <a:pt x="15" y="307"/>
                  </a:lnTo>
                  <a:lnTo>
                    <a:pt x="89" y="291"/>
                  </a:lnTo>
                  <a:lnTo>
                    <a:pt x="134" y="322"/>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48" name="Line 249">
              <a:extLst>
                <a:ext uri="{FF2B5EF4-FFF2-40B4-BE49-F238E27FC236}">
                  <a16:creationId xmlns:a16="http://schemas.microsoft.com/office/drawing/2014/main" id="{603DC16F-51D1-624C-ECF8-F5105EF956DA}"/>
                </a:ext>
              </a:extLst>
            </p:cNvPr>
            <p:cNvSpPr>
              <a:spLocks noChangeShapeType="1"/>
            </p:cNvSpPr>
            <p:nvPr/>
          </p:nvSpPr>
          <p:spPr bwMode="auto">
            <a:xfrm>
              <a:off x="2615057" y="21068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49" name="Freeform 250">
              <a:extLst>
                <a:ext uri="{FF2B5EF4-FFF2-40B4-BE49-F238E27FC236}">
                  <a16:creationId xmlns:a16="http://schemas.microsoft.com/office/drawing/2014/main" id="{AA7E1B66-6081-E81F-186B-2C0A112A45C2}"/>
                </a:ext>
              </a:extLst>
            </p:cNvPr>
            <p:cNvSpPr>
              <a:spLocks/>
            </p:cNvSpPr>
            <p:nvPr/>
          </p:nvSpPr>
          <p:spPr bwMode="auto">
            <a:xfrm>
              <a:off x="2772173" y="2176339"/>
              <a:ext cx="59596" cy="56135"/>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w 106"/>
                <a:gd name="T27" fmla="*/ 0 h 109"/>
                <a:gd name="T28" fmla="*/ 0 w 106"/>
                <a:gd name="T29" fmla="*/ 0 h 109"/>
                <a:gd name="T30" fmla="*/ 0 w 106"/>
                <a:gd name="T31" fmla="*/ 0 h 109"/>
                <a:gd name="T32" fmla="*/ 0 w 106"/>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09"/>
                <a:gd name="T53" fmla="*/ 106 w 106"/>
                <a:gd name="T54" fmla="*/ 109 h 1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09">
                  <a:moveTo>
                    <a:pt x="0" y="0"/>
                  </a:moveTo>
                  <a:lnTo>
                    <a:pt x="15" y="15"/>
                  </a:lnTo>
                  <a:lnTo>
                    <a:pt x="15" y="46"/>
                  </a:lnTo>
                  <a:lnTo>
                    <a:pt x="45" y="93"/>
                  </a:lnTo>
                  <a:lnTo>
                    <a:pt x="60" y="93"/>
                  </a:lnTo>
                  <a:lnTo>
                    <a:pt x="60" y="77"/>
                  </a:lnTo>
                  <a:lnTo>
                    <a:pt x="90" y="93"/>
                  </a:lnTo>
                  <a:lnTo>
                    <a:pt x="90" y="108"/>
                  </a:lnTo>
                  <a:lnTo>
                    <a:pt x="105" y="108"/>
                  </a:lnTo>
                  <a:lnTo>
                    <a:pt x="90" y="93"/>
                  </a:lnTo>
                  <a:lnTo>
                    <a:pt x="90" y="62"/>
                  </a:lnTo>
                  <a:lnTo>
                    <a:pt x="75" y="46"/>
                  </a:lnTo>
                  <a:lnTo>
                    <a:pt x="90" y="46"/>
                  </a:lnTo>
                  <a:lnTo>
                    <a:pt x="90" y="15"/>
                  </a:lnTo>
                  <a:lnTo>
                    <a:pt x="45" y="15"/>
                  </a:lnTo>
                  <a:lnTo>
                    <a:pt x="45" y="0"/>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50" name="Freeform 251">
              <a:extLst>
                <a:ext uri="{FF2B5EF4-FFF2-40B4-BE49-F238E27FC236}">
                  <a16:creationId xmlns:a16="http://schemas.microsoft.com/office/drawing/2014/main" id="{94779F22-A3B4-6531-7E70-E8FB542C38A3}"/>
                </a:ext>
              </a:extLst>
            </p:cNvPr>
            <p:cNvSpPr>
              <a:spLocks/>
            </p:cNvSpPr>
            <p:nvPr/>
          </p:nvSpPr>
          <p:spPr bwMode="auto">
            <a:xfrm>
              <a:off x="2693615" y="2137579"/>
              <a:ext cx="78558" cy="40097"/>
            </a:xfrm>
            <a:custGeom>
              <a:avLst/>
              <a:gdLst>
                <a:gd name="T0" fmla="*/ 0 w 135"/>
                <a:gd name="T1" fmla="*/ 0 h 77"/>
                <a:gd name="T2" fmla="*/ 0 w 135"/>
                <a:gd name="T3" fmla="*/ 0 h 77"/>
                <a:gd name="T4" fmla="*/ 0 w 135"/>
                <a:gd name="T5" fmla="*/ 0 h 77"/>
                <a:gd name="T6" fmla="*/ 0 w 135"/>
                <a:gd name="T7" fmla="*/ 0 h 77"/>
                <a:gd name="T8" fmla="*/ 0 w 135"/>
                <a:gd name="T9" fmla="*/ 0 h 77"/>
                <a:gd name="T10" fmla="*/ 0 w 135"/>
                <a:gd name="T11" fmla="*/ 0 h 77"/>
                <a:gd name="T12" fmla="*/ 0 w 135"/>
                <a:gd name="T13" fmla="*/ 0 h 77"/>
                <a:gd name="T14" fmla="*/ 0 w 135"/>
                <a:gd name="T15" fmla="*/ 0 h 77"/>
                <a:gd name="T16" fmla="*/ 0 w 135"/>
                <a:gd name="T17" fmla="*/ 0 h 77"/>
                <a:gd name="T18" fmla="*/ 0 w 135"/>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77"/>
                <a:gd name="T32" fmla="*/ 135 w 135"/>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77">
                  <a:moveTo>
                    <a:pt x="30" y="0"/>
                  </a:moveTo>
                  <a:lnTo>
                    <a:pt x="0" y="0"/>
                  </a:lnTo>
                  <a:lnTo>
                    <a:pt x="0" y="30"/>
                  </a:lnTo>
                  <a:lnTo>
                    <a:pt x="45" y="61"/>
                  </a:lnTo>
                  <a:lnTo>
                    <a:pt x="89" y="76"/>
                  </a:lnTo>
                  <a:lnTo>
                    <a:pt x="134" y="61"/>
                  </a:lnTo>
                  <a:lnTo>
                    <a:pt x="134" y="46"/>
                  </a:lnTo>
                  <a:lnTo>
                    <a:pt x="89" y="30"/>
                  </a:lnTo>
                  <a:lnTo>
                    <a:pt x="45" y="15"/>
                  </a:lnTo>
                  <a:lnTo>
                    <a:pt x="3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51" name="Line 252">
              <a:extLst>
                <a:ext uri="{FF2B5EF4-FFF2-40B4-BE49-F238E27FC236}">
                  <a16:creationId xmlns:a16="http://schemas.microsoft.com/office/drawing/2014/main" id="{45C4C746-D919-7B87-7539-CBE9E56AE1BB}"/>
                </a:ext>
              </a:extLst>
            </p:cNvPr>
            <p:cNvSpPr>
              <a:spLocks noChangeShapeType="1"/>
            </p:cNvSpPr>
            <p:nvPr/>
          </p:nvSpPr>
          <p:spPr bwMode="auto">
            <a:xfrm>
              <a:off x="2615057" y="2090800"/>
              <a:ext cx="0" cy="9356"/>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52" name="Freeform 253">
              <a:extLst>
                <a:ext uri="{FF2B5EF4-FFF2-40B4-BE49-F238E27FC236}">
                  <a16:creationId xmlns:a16="http://schemas.microsoft.com/office/drawing/2014/main" id="{43DC937B-12C7-7D2A-5B2F-DC9EF3A5B694}"/>
                </a:ext>
              </a:extLst>
            </p:cNvPr>
            <p:cNvSpPr>
              <a:spLocks/>
            </p:cNvSpPr>
            <p:nvPr/>
          </p:nvSpPr>
          <p:spPr bwMode="auto">
            <a:xfrm>
              <a:off x="2070570" y="1454602"/>
              <a:ext cx="1354446" cy="621496"/>
            </a:xfrm>
            <a:custGeom>
              <a:avLst/>
              <a:gdLst>
                <a:gd name="T0" fmla="*/ 0 w 2327"/>
                <a:gd name="T1" fmla="*/ 0 h 1231"/>
                <a:gd name="T2" fmla="*/ 0 w 2327"/>
                <a:gd name="T3" fmla="*/ 0 h 1231"/>
                <a:gd name="T4" fmla="*/ 0 w 2327"/>
                <a:gd name="T5" fmla="*/ 0 h 1231"/>
                <a:gd name="T6" fmla="*/ 0 w 2327"/>
                <a:gd name="T7" fmla="*/ 0 h 1231"/>
                <a:gd name="T8" fmla="*/ 0 w 2327"/>
                <a:gd name="T9" fmla="*/ 0 h 1231"/>
                <a:gd name="T10" fmla="*/ 0 w 2327"/>
                <a:gd name="T11" fmla="*/ 0 h 1231"/>
                <a:gd name="T12" fmla="*/ 0 w 2327"/>
                <a:gd name="T13" fmla="*/ 0 h 1231"/>
                <a:gd name="T14" fmla="*/ 0 w 2327"/>
                <a:gd name="T15" fmla="*/ 0 h 1231"/>
                <a:gd name="T16" fmla="*/ 0 w 2327"/>
                <a:gd name="T17" fmla="*/ 0 h 1231"/>
                <a:gd name="T18" fmla="*/ 0 w 2327"/>
                <a:gd name="T19" fmla="*/ 0 h 1231"/>
                <a:gd name="T20" fmla="*/ 0 w 2327"/>
                <a:gd name="T21" fmla="*/ 0 h 1231"/>
                <a:gd name="T22" fmla="*/ 0 w 2327"/>
                <a:gd name="T23" fmla="*/ 0 h 1231"/>
                <a:gd name="T24" fmla="*/ 0 w 2327"/>
                <a:gd name="T25" fmla="*/ 0 h 1231"/>
                <a:gd name="T26" fmla="*/ 0 w 2327"/>
                <a:gd name="T27" fmla="*/ 0 h 1231"/>
                <a:gd name="T28" fmla="*/ 0 w 2327"/>
                <a:gd name="T29" fmla="*/ 0 h 1231"/>
                <a:gd name="T30" fmla="*/ 0 w 2327"/>
                <a:gd name="T31" fmla="*/ 0 h 1231"/>
                <a:gd name="T32" fmla="*/ 0 w 2327"/>
                <a:gd name="T33" fmla="*/ 0 h 1231"/>
                <a:gd name="T34" fmla="*/ 0 w 2327"/>
                <a:gd name="T35" fmla="*/ 0 h 1231"/>
                <a:gd name="T36" fmla="*/ 0 w 2327"/>
                <a:gd name="T37" fmla="*/ 0 h 1231"/>
                <a:gd name="T38" fmla="*/ 0 w 2327"/>
                <a:gd name="T39" fmla="*/ 0 h 1231"/>
                <a:gd name="T40" fmla="*/ 0 w 2327"/>
                <a:gd name="T41" fmla="*/ 0 h 1231"/>
                <a:gd name="T42" fmla="*/ 0 w 2327"/>
                <a:gd name="T43" fmla="*/ 0 h 1231"/>
                <a:gd name="T44" fmla="*/ 0 w 2327"/>
                <a:gd name="T45" fmla="*/ 0 h 1231"/>
                <a:gd name="T46" fmla="*/ 0 w 2327"/>
                <a:gd name="T47" fmla="*/ 0 h 1231"/>
                <a:gd name="T48" fmla="*/ 0 w 2327"/>
                <a:gd name="T49" fmla="*/ 0 h 1231"/>
                <a:gd name="T50" fmla="*/ 0 w 2327"/>
                <a:gd name="T51" fmla="*/ 0 h 1231"/>
                <a:gd name="T52" fmla="*/ 0 w 2327"/>
                <a:gd name="T53" fmla="*/ 0 h 1231"/>
                <a:gd name="T54" fmla="*/ 0 w 2327"/>
                <a:gd name="T55" fmla="*/ 0 h 1231"/>
                <a:gd name="T56" fmla="*/ 0 w 2327"/>
                <a:gd name="T57" fmla="*/ 0 h 1231"/>
                <a:gd name="T58" fmla="*/ 0 w 2327"/>
                <a:gd name="T59" fmla="*/ 0 h 1231"/>
                <a:gd name="T60" fmla="*/ 0 w 2327"/>
                <a:gd name="T61" fmla="*/ 0 h 1231"/>
                <a:gd name="T62" fmla="*/ 0 w 2327"/>
                <a:gd name="T63" fmla="*/ 0 h 1231"/>
                <a:gd name="T64" fmla="*/ 0 w 2327"/>
                <a:gd name="T65" fmla="*/ 0 h 1231"/>
                <a:gd name="T66" fmla="*/ 0 w 2327"/>
                <a:gd name="T67" fmla="*/ 0 h 1231"/>
                <a:gd name="T68" fmla="*/ 0 w 2327"/>
                <a:gd name="T69" fmla="*/ 0 h 1231"/>
                <a:gd name="T70" fmla="*/ 0 w 2327"/>
                <a:gd name="T71" fmla="*/ 0 h 1231"/>
                <a:gd name="T72" fmla="*/ 0 w 2327"/>
                <a:gd name="T73" fmla="*/ 0 h 1231"/>
                <a:gd name="T74" fmla="*/ 0 w 2327"/>
                <a:gd name="T75" fmla="*/ 0 h 1231"/>
                <a:gd name="T76" fmla="*/ 0 w 2327"/>
                <a:gd name="T77" fmla="*/ 0 h 1231"/>
                <a:gd name="T78" fmla="*/ 0 w 2327"/>
                <a:gd name="T79" fmla="*/ 0 h 1231"/>
                <a:gd name="T80" fmla="*/ 0 w 2327"/>
                <a:gd name="T81" fmla="*/ 0 h 1231"/>
                <a:gd name="T82" fmla="*/ 0 w 2327"/>
                <a:gd name="T83" fmla="*/ 0 h 1231"/>
                <a:gd name="T84" fmla="*/ 0 w 2327"/>
                <a:gd name="T85" fmla="*/ 0 h 1231"/>
                <a:gd name="T86" fmla="*/ 0 w 2327"/>
                <a:gd name="T87" fmla="*/ 0 h 1231"/>
                <a:gd name="T88" fmla="*/ 0 w 2327"/>
                <a:gd name="T89" fmla="*/ 0 h 1231"/>
                <a:gd name="T90" fmla="*/ 0 w 2327"/>
                <a:gd name="T91" fmla="*/ 0 h 1231"/>
                <a:gd name="T92" fmla="*/ 0 w 2327"/>
                <a:gd name="T93" fmla="*/ 0 h 1231"/>
                <a:gd name="T94" fmla="*/ 0 w 2327"/>
                <a:gd name="T95" fmla="*/ 0 h 1231"/>
                <a:gd name="T96" fmla="*/ 0 w 2327"/>
                <a:gd name="T97" fmla="*/ 0 h 1231"/>
                <a:gd name="T98" fmla="*/ 0 w 2327"/>
                <a:gd name="T99" fmla="*/ 0 h 1231"/>
                <a:gd name="T100" fmla="*/ 0 w 2327"/>
                <a:gd name="T101" fmla="*/ 0 h 1231"/>
                <a:gd name="T102" fmla="*/ 0 w 2327"/>
                <a:gd name="T103" fmla="*/ 0 h 1231"/>
                <a:gd name="T104" fmla="*/ 0 w 2327"/>
                <a:gd name="T105" fmla="*/ 0 h 1231"/>
                <a:gd name="T106" fmla="*/ 0 w 2327"/>
                <a:gd name="T107" fmla="*/ 0 h 1231"/>
                <a:gd name="T108" fmla="*/ 0 w 2327"/>
                <a:gd name="T109" fmla="*/ 0 h 1231"/>
                <a:gd name="T110" fmla="*/ 0 w 2327"/>
                <a:gd name="T111" fmla="*/ 0 h 12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27"/>
                <a:gd name="T169" fmla="*/ 0 h 1231"/>
                <a:gd name="T170" fmla="*/ 2327 w 2327"/>
                <a:gd name="T171" fmla="*/ 1231 h 12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27" h="1231">
                  <a:moveTo>
                    <a:pt x="1082" y="881"/>
                  </a:moveTo>
                  <a:lnTo>
                    <a:pt x="948" y="941"/>
                  </a:lnTo>
                  <a:lnTo>
                    <a:pt x="904" y="941"/>
                  </a:lnTo>
                  <a:lnTo>
                    <a:pt x="889" y="972"/>
                  </a:lnTo>
                  <a:lnTo>
                    <a:pt x="859" y="972"/>
                  </a:lnTo>
                  <a:lnTo>
                    <a:pt x="859" y="957"/>
                  </a:lnTo>
                  <a:lnTo>
                    <a:pt x="667" y="1017"/>
                  </a:lnTo>
                  <a:lnTo>
                    <a:pt x="667" y="1002"/>
                  </a:lnTo>
                  <a:lnTo>
                    <a:pt x="652" y="987"/>
                  </a:lnTo>
                  <a:lnTo>
                    <a:pt x="637" y="1002"/>
                  </a:lnTo>
                  <a:lnTo>
                    <a:pt x="637" y="1017"/>
                  </a:lnTo>
                  <a:lnTo>
                    <a:pt x="652" y="1048"/>
                  </a:lnTo>
                  <a:lnTo>
                    <a:pt x="667" y="1048"/>
                  </a:lnTo>
                  <a:lnTo>
                    <a:pt x="667" y="1033"/>
                  </a:lnTo>
                  <a:lnTo>
                    <a:pt x="667" y="1017"/>
                  </a:lnTo>
                  <a:lnTo>
                    <a:pt x="859" y="957"/>
                  </a:lnTo>
                  <a:lnTo>
                    <a:pt x="859" y="926"/>
                  </a:lnTo>
                  <a:lnTo>
                    <a:pt x="948" y="926"/>
                  </a:lnTo>
                  <a:lnTo>
                    <a:pt x="948" y="941"/>
                  </a:lnTo>
                  <a:lnTo>
                    <a:pt x="1082" y="881"/>
                  </a:lnTo>
                  <a:lnTo>
                    <a:pt x="1067" y="941"/>
                  </a:lnTo>
                  <a:lnTo>
                    <a:pt x="1007" y="941"/>
                  </a:lnTo>
                  <a:lnTo>
                    <a:pt x="1022" y="972"/>
                  </a:lnTo>
                  <a:lnTo>
                    <a:pt x="993" y="987"/>
                  </a:lnTo>
                  <a:lnTo>
                    <a:pt x="1007" y="1017"/>
                  </a:lnTo>
                  <a:lnTo>
                    <a:pt x="993" y="1078"/>
                  </a:lnTo>
                  <a:lnTo>
                    <a:pt x="948" y="1109"/>
                  </a:lnTo>
                  <a:lnTo>
                    <a:pt x="933" y="1093"/>
                  </a:lnTo>
                  <a:lnTo>
                    <a:pt x="904" y="1124"/>
                  </a:lnTo>
                  <a:lnTo>
                    <a:pt x="919" y="1139"/>
                  </a:lnTo>
                  <a:lnTo>
                    <a:pt x="933" y="1169"/>
                  </a:lnTo>
                  <a:lnTo>
                    <a:pt x="904" y="1169"/>
                  </a:lnTo>
                  <a:lnTo>
                    <a:pt x="889" y="1184"/>
                  </a:lnTo>
                  <a:lnTo>
                    <a:pt x="874" y="1169"/>
                  </a:lnTo>
                  <a:lnTo>
                    <a:pt x="859" y="1154"/>
                  </a:lnTo>
                  <a:lnTo>
                    <a:pt x="844" y="1169"/>
                  </a:lnTo>
                  <a:lnTo>
                    <a:pt x="815" y="1184"/>
                  </a:lnTo>
                  <a:lnTo>
                    <a:pt x="800" y="1184"/>
                  </a:lnTo>
                  <a:lnTo>
                    <a:pt x="770" y="1184"/>
                  </a:lnTo>
                  <a:lnTo>
                    <a:pt x="756" y="1215"/>
                  </a:lnTo>
                  <a:lnTo>
                    <a:pt x="741" y="1230"/>
                  </a:lnTo>
                  <a:lnTo>
                    <a:pt x="711" y="1230"/>
                  </a:lnTo>
                  <a:lnTo>
                    <a:pt x="711" y="1215"/>
                  </a:lnTo>
                  <a:lnTo>
                    <a:pt x="622" y="1184"/>
                  </a:lnTo>
                  <a:lnTo>
                    <a:pt x="607" y="1184"/>
                  </a:lnTo>
                  <a:lnTo>
                    <a:pt x="593" y="1200"/>
                  </a:lnTo>
                  <a:lnTo>
                    <a:pt x="563" y="1139"/>
                  </a:lnTo>
                  <a:lnTo>
                    <a:pt x="578" y="1139"/>
                  </a:lnTo>
                  <a:lnTo>
                    <a:pt x="563" y="1109"/>
                  </a:lnTo>
                  <a:lnTo>
                    <a:pt x="548" y="1124"/>
                  </a:lnTo>
                  <a:lnTo>
                    <a:pt x="548" y="1093"/>
                  </a:lnTo>
                  <a:lnTo>
                    <a:pt x="519" y="1063"/>
                  </a:lnTo>
                  <a:lnTo>
                    <a:pt x="504" y="1048"/>
                  </a:lnTo>
                  <a:lnTo>
                    <a:pt x="519" y="1048"/>
                  </a:lnTo>
                  <a:lnTo>
                    <a:pt x="519" y="1017"/>
                  </a:lnTo>
                  <a:lnTo>
                    <a:pt x="533" y="1017"/>
                  </a:lnTo>
                  <a:lnTo>
                    <a:pt x="533" y="987"/>
                  </a:lnTo>
                  <a:lnTo>
                    <a:pt x="504" y="987"/>
                  </a:lnTo>
                  <a:lnTo>
                    <a:pt x="489" y="987"/>
                  </a:lnTo>
                  <a:lnTo>
                    <a:pt x="444" y="1017"/>
                  </a:lnTo>
                  <a:lnTo>
                    <a:pt x="444" y="1048"/>
                  </a:lnTo>
                  <a:lnTo>
                    <a:pt x="489" y="1109"/>
                  </a:lnTo>
                  <a:lnTo>
                    <a:pt x="504" y="1139"/>
                  </a:lnTo>
                  <a:lnTo>
                    <a:pt x="504" y="1200"/>
                  </a:lnTo>
                  <a:lnTo>
                    <a:pt x="489" y="1169"/>
                  </a:lnTo>
                  <a:lnTo>
                    <a:pt x="444" y="1184"/>
                  </a:lnTo>
                  <a:lnTo>
                    <a:pt x="430" y="1169"/>
                  </a:lnTo>
                  <a:lnTo>
                    <a:pt x="430" y="1154"/>
                  </a:lnTo>
                  <a:lnTo>
                    <a:pt x="415" y="1154"/>
                  </a:lnTo>
                  <a:lnTo>
                    <a:pt x="415" y="1139"/>
                  </a:lnTo>
                  <a:lnTo>
                    <a:pt x="400" y="1124"/>
                  </a:lnTo>
                  <a:lnTo>
                    <a:pt x="370" y="1124"/>
                  </a:lnTo>
                  <a:lnTo>
                    <a:pt x="356" y="1093"/>
                  </a:lnTo>
                  <a:lnTo>
                    <a:pt x="326" y="1093"/>
                  </a:lnTo>
                  <a:lnTo>
                    <a:pt x="281" y="1048"/>
                  </a:lnTo>
                  <a:lnTo>
                    <a:pt x="296" y="1017"/>
                  </a:lnTo>
                  <a:lnTo>
                    <a:pt x="267" y="1017"/>
                  </a:lnTo>
                  <a:lnTo>
                    <a:pt x="237" y="1033"/>
                  </a:lnTo>
                  <a:lnTo>
                    <a:pt x="267" y="1048"/>
                  </a:lnTo>
                  <a:lnTo>
                    <a:pt x="222" y="1063"/>
                  </a:lnTo>
                  <a:lnTo>
                    <a:pt x="207" y="1033"/>
                  </a:lnTo>
                  <a:lnTo>
                    <a:pt x="163" y="1033"/>
                  </a:lnTo>
                  <a:lnTo>
                    <a:pt x="163" y="1048"/>
                  </a:lnTo>
                  <a:lnTo>
                    <a:pt x="133" y="1048"/>
                  </a:lnTo>
                  <a:lnTo>
                    <a:pt x="133" y="1017"/>
                  </a:lnTo>
                  <a:lnTo>
                    <a:pt x="104" y="987"/>
                  </a:lnTo>
                  <a:lnTo>
                    <a:pt x="89" y="1002"/>
                  </a:lnTo>
                  <a:lnTo>
                    <a:pt x="44" y="1002"/>
                  </a:lnTo>
                  <a:lnTo>
                    <a:pt x="30" y="987"/>
                  </a:lnTo>
                  <a:lnTo>
                    <a:pt x="44" y="987"/>
                  </a:lnTo>
                  <a:lnTo>
                    <a:pt x="59" y="926"/>
                  </a:lnTo>
                  <a:lnTo>
                    <a:pt x="44" y="896"/>
                  </a:lnTo>
                  <a:lnTo>
                    <a:pt x="44" y="866"/>
                  </a:lnTo>
                  <a:lnTo>
                    <a:pt x="0" y="790"/>
                  </a:lnTo>
                  <a:lnTo>
                    <a:pt x="15" y="759"/>
                  </a:lnTo>
                  <a:lnTo>
                    <a:pt x="30" y="774"/>
                  </a:lnTo>
                  <a:lnTo>
                    <a:pt x="44" y="759"/>
                  </a:lnTo>
                  <a:lnTo>
                    <a:pt x="30" y="729"/>
                  </a:lnTo>
                  <a:lnTo>
                    <a:pt x="59" y="714"/>
                  </a:lnTo>
                  <a:lnTo>
                    <a:pt x="89" y="729"/>
                  </a:lnTo>
                  <a:lnTo>
                    <a:pt x="119" y="699"/>
                  </a:lnTo>
                  <a:lnTo>
                    <a:pt x="104" y="683"/>
                  </a:lnTo>
                  <a:lnTo>
                    <a:pt x="133" y="623"/>
                  </a:lnTo>
                  <a:lnTo>
                    <a:pt x="119" y="592"/>
                  </a:lnTo>
                  <a:lnTo>
                    <a:pt x="104" y="547"/>
                  </a:lnTo>
                  <a:lnTo>
                    <a:pt x="119" y="531"/>
                  </a:lnTo>
                  <a:lnTo>
                    <a:pt x="104" y="486"/>
                  </a:lnTo>
                  <a:lnTo>
                    <a:pt x="89" y="471"/>
                  </a:lnTo>
                  <a:lnTo>
                    <a:pt x="89" y="440"/>
                  </a:lnTo>
                  <a:lnTo>
                    <a:pt x="89" y="425"/>
                  </a:lnTo>
                  <a:lnTo>
                    <a:pt x="163" y="440"/>
                  </a:lnTo>
                  <a:lnTo>
                    <a:pt x="252" y="456"/>
                  </a:lnTo>
                  <a:lnTo>
                    <a:pt x="252" y="486"/>
                  </a:lnTo>
                  <a:lnTo>
                    <a:pt x="237" y="516"/>
                  </a:lnTo>
                  <a:lnTo>
                    <a:pt x="193" y="516"/>
                  </a:lnTo>
                  <a:lnTo>
                    <a:pt x="133" y="486"/>
                  </a:lnTo>
                  <a:lnTo>
                    <a:pt x="148" y="516"/>
                  </a:lnTo>
                  <a:lnTo>
                    <a:pt x="163" y="531"/>
                  </a:lnTo>
                  <a:lnTo>
                    <a:pt x="178" y="577"/>
                  </a:lnTo>
                  <a:lnTo>
                    <a:pt x="207" y="577"/>
                  </a:lnTo>
                  <a:lnTo>
                    <a:pt x="207" y="547"/>
                  </a:lnTo>
                  <a:lnTo>
                    <a:pt x="237" y="562"/>
                  </a:lnTo>
                  <a:lnTo>
                    <a:pt x="237" y="531"/>
                  </a:lnTo>
                  <a:lnTo>
                    <a:pt x="267" y="501"/>
                  </a:lnTo>
                  <a:lnTo>
                    <a:pt x="296" y="501"/>
                  </a:lnTo>
                  <a:lnTo>
                    <a:pt x="281" y="471"/>
                  </a:lnTo>
                  <a:lnTo>
                    <a:pt x="281" y="440"/>
                  </a:lnTo>
                  <a:lnTo>
                    <a:pt x="311" y="440"/>
                  </a:lnTo>
                  <a:lnTo>
                    <a:pt x="311" y="456"/>
                  </a:lnTo>
                  <a:lnTo>
                    <a:pt x="326" y="471"/>
                  </a:lnTo>
                  <a:lnTo>
                    <a:pt x="356" y="471"/>
                  </a:lnTo>
                  <a:lnTo>
                    <a:pt x="341" y="440"/>
                  </a:lnTo>
                  <a:lnTo>
                    <a:pt x="415" y="410"/>
                  </a:lnTo>
                  <a:lnTo>
                    <a:pt x="400" y="456"/>
                  </a:lnTo>
                  <a:lnTo>
                    <a:pt x="400" y="471"/>
                  </a:lnTo>
                  <a:lnTo>
                    <a:pt x="430" y="425"/>
                  </a:lnTo>
                  <a:lnTo>
                    <a:pt x="489" y="410"/>
                  </a:lnTo>
                  <a:lnTo>
                    <a:pt x="504" y="410"/>
                  </a:lnTo>
                  <a:lnTo>
                    <a:pt x="489" y="380"/>
                  </a:lnTo>
                  <a:lnTo>
                    <a:pt x="593" y="380"/>
                  </a:lnTo>
                  <a:lnTo>
                    <a:pt x="593" y="395"/>
                  </a:lnTo>
                  <a:lnTo>
                    <a:pt x="563" y="319"/>
                  </a:lnTo>
                  <a:lnTo>
                    <a:pt x="578" y="304"/>
                  </a:lnTo>
                  <a:lnTo>
                    <a:pt x="578" y="258"/>
                  </a:lnTo>
                  <a:lnTo>
                    <a:pt x="607" y="258"/>
                  </a:lnTo>
                  <a:lnTo>
                    <a:pt x="622" y="304"/>
                  </a:lnTo>
                  <a:lnTo>
                    <a:pt x="667" y="380"/>
                  </a:lnTo>
                  <a:lnTo>
                    <a:pt x="682" y="410"/>
                  </a:lnTo>
                  <a:lnTo>
                    <a:pt x="667" y="440"/>
                  </a:lnTo>
                  <a:lnTo>
                    <a:pt x="637" y="456"/>
                  </a:lnTo>
                  <a:lnTo>
                    <a:pt x="682" y="471"/>
                  </a:lnTo>
                  <a:lnTo>
                    <a:pt x="696" y="410"/>
                  </a:lnTo>
                  <a:lnTo>
                    <a:pt x="696" y="380"/>
                  </a:lnTo>
                  <a:lnTo>
                    <a:pt x="711" y="380"/>
                  </a:lnTo>
                  <a:lnTo>
                    <a:pt x="756" y="410"/>
                  </a:lnTo>
                  <a:lnTo>
                    <a:pt x="711" y="364"/>
                  </a:lnTo>
                  <a:lnTo>
                    <a:pt x="682" y="364"/>
                  </a:lnTo>
                  <a:lnTo>
                    <a:pt x="667" y="319"/>
                  </a:lnTo>
                  <a:lnTo>
                    <a:pt x="637" y="304"/>
                  </a:lnTo>
                  <a:lnTo>
                    <a:pt x="652" y="258"/>
                  </a:lnTo>
                  <a:lnTo>
                    <a:pt x="682" y="289"/>
                  </a:lnTo>
                  <a:lnTo>
                    <a:pt x="682" y="258"/>
                  </a:lnTo>
                  <a:lnTo>
                    <a:pt x="741" y="273"/>
                  </a:lnTo>
                  <a:lnTo>
                    <a:pt x="741" y="243"/>
                  </a:lnTo>
                  <a:lnTo>
                    <a:pt x="711" y="243"/>
                  </a:lnTo>
                  <a:lnTo>
                    <a:pt x="696" y="213"/>
                  </a:lnTo>
                  <a:lnTo>
                    <a:pt x="741" y="182"/>
                  </a:lnTo>
                  <a:lnTo>
                    <a:pt x="726" y="167"/>
                  </a:lnTo>
                  <a:lnTo>
                    <a:pt x="800" y="91"/>
                  </a:lnTo>
                  <a:lnTo>
                    <a:pt x="919" y="61"/>
                  </a:lnTo>
                  <a:lnTo>
                    <a:pt x="919" y="30"/>
                  </a:lnTo>
                  <a:lnTo>
                    <a:pt x="933" y="0"/>
                  </a:lnTo>
                  <a:lnTo>
                    <a:pt x="978" y="0"/>
                  </a:lnTo>
                  <a:lnTo>
                    <a:pt x="993" y="30"/>
                  </a:lnTo>
                  <a:lnTo>
                    <a:pt x="1022" y="0"/>
                  </a:lnTo>
                  <a:lnTo>
                    <a:pt x="1052" y="0"/>
                  </a:lnTo>
                  <a:lnTo>
                    <a:pt x="1067" y="0"/>
                  </a:lnTo>
                  <a:lnTo>
                    <a:pt x="1096" y="30"/>
                  </a:lnTo>
                  <a:lnTo>
                    <a:pt x="1082" y="61"/>
                  </a:lnTo>
                  <a:lnTo>
                    <a:pt x="1067" y="91"/>
                  </a:lnTo>
                  <a:lnTo>
                    <a:pt x="1096" y="106"/>
                  </a:lnTo>
                  <a:lnTo>
                    <a:pt x="1082" y="137"/>
                  </a:lnTo>
                  <a:lnTo>
                    <a:pt x="1156" y="61"/>
                  </a:lnTo>
                  <a:lnTo>
                    <a:pt x="1185" y="91"/>
                  </a:lnTo>
                  <a:lnTo>
                    <a:pt x="1200" y="46"/>
                  </a:lnTo>
                  <a:lnTo>
                    <a:pt x="1333" y="61"/>
                  </a:lnTo>
                  <a:lnTo>
                    <a:pt x="1452" y="106"/>
                  </a:lnTo>
                  <a:lnTo>
                    <a:pt x="1467" y="76"/>
                  </a:lnTo>
                  <a:lnTo>
                    <a:pt x="1526" y="46"/>
                  </a:lnTo>
                  <a:lnTo>
                    <a:pt x="1600" y="46"/>
                  </a:lnTo>
                  <a:lnTo>
                    <a:pt x="1644" y="61"/>
                  </a:lnTo>
                  <a:lnTo>
                    <a:pt x="1733" y="30"/>
                  </a:lnTo>
                  <a:lnTo>
                    <a:pt x="1837" y="46"/>
                  </a:lnTo>
                  <a:lnTo>
                    <a:pt x="1941" y="106"/>
                  </a:lnTo>
                  <a:lnTo>
                    <a:pt x="2015" y="61"/>
                  </a:lnTo>
                  <a:lnTo>
                    <a:pt x="2030" y="91"/>
                  </a:lnTo>
                  <a:lnTo>
                    <a:pt x="2059" y="76"/>
                  </a:lnTo>
                  <a:lnTo>
                    <a:pt x="2059" y="46"/>
                  </a:lnTo>
                  <a:lnTo>
                    <a:pt x="2133" y="30"/>
                  </a:lnTo>
                  <a:lnTo>
                    <a:pt x="2193" y="61"/>
                  </a:lnTo>
                  <a:lnTo>
                    <a:pt x="2296" y="46"/>
                  </a:lnTo>
                  <a:lnTo>
                    <a:pt x="2326" y="106"/>
                  </a:lnTo>
                  <a:lnTo>
                    <a:pt x="2296" y="106"/>
                  </a:lnTo>
                  <a:lnTo>
                    <a:pt x="2237" y="91"/>
                  </a:lnTo>
                  <a:lnTo>
                    <a:pt x="2237" y="121"/>
                  </a:lnTo>
                  <a:lnTo>
                    <a:pt x="2252" y="137"/>
                  </a:lnTo>
                  <a:lnTo>
                    <a:pt x="2296" y="137"/>
                  </a:lnTo>
                  <a:lnTo>
                    <a:pt x="2311" y="137"/>
                  </a:lnTo>
                  <a:lnTo>
                    <a:pt x="2311" y="182"/>
                  </a:lnTo>
                  <a:lnTo>
                    <a:pt x="2267" y="228"/>
                  </a:lnTo>
                  <a:lnTo>
                    <a:pt x="2237" y="273"/>
                  </a:lnTo>
                  <a:lnTo>
                    <a:pt x="2193" y="258"/>
                  </a:lnTo>
                  <a:lnTo>
                    <a:pt x="2148" y="258"/>
                  </a:lnTo>
                  <a:lnTo>
                    <a:pt x="2133" y="304"/>
                  </a:lnTo>
                  <a:lnTo>
                    <a:pt x="2119" y="273"/>
                  </a:lnTo>
                  <a:lnTo>
                    <a:pt x="2089" y="304"/>
                  </a:lnTo>
                  <a:lnTo>
                    <a:pt x="2104" y="364"/>
                  </a:lnTo>
                  <a:lnTo>
                    <a:pt x="2133" y="364"/>
                  </a:lnTo>
                  <a:lnTo>
                    <a:pt x="2133" y="395"/>
                  </a:lnTo>
                  <a:lnTo>
                    <a:pt x="2148" y="410"/>
                  </a:lnTo>
                  <a:lnTo>
                    <a:pt x="2148" y="456"/>
                  </a:lnTo>
                  <a:lnTo>
                    <a:pt x="2163" y="471"/>
                  </a:lnTo>
                  <a:lnTo>
                    <a:pt x="2148" y="486"/>
                  </a:lnTo>
                  <a:lnTo>
                    <a:pt x="2163" y="531"/>
                  </a:lnTo>
                  <a:lnTo>
                    <a:pt x="2148" y="531"/>
                  </a:lnTo>
                  <a:lnTo>
                    <a:pt x="2133" y="607"/>
                  </a:lnTo>
                  <a:lnTo>
                    <a:pt x="2045" y="456"/>
                  </a:lnTo>
                  <a:lnTo>
                    <a:pt x="2030" y="395"/>
                  </a:lnTo>
                  <a:lnTo>
                    <a:pt x="2045" y="395"/>
                  </a:lnTo>
                  <a:lnTo>
                    <a:pt x="2074" y="289"/>
                  </a:lnTo>
                  <a:lnTo>
                    <a:pt x="2045" y="213"/>
                  </a:lnTo>
                  <a:lnTo>
                    <a:pt x="2015" y="228"/>
                  </a:lnTo>
                  <a:lnTo>
                    <a:pt x="2030" y="243"/>
                  </a:lnTo>
                  <a:lnTo>
                    <a:pt x="2030" y="289"/>
                  </a:lnTo>
                  <a:lnTo>
                    <a:pt x="2000" y="289"/>
                  </a:lnTo>
                  <a:lnTo>
                    <a:pt x="2000" y="243"/>
                  </a:lnTo>
                  <a:lnTo>
                    <a:pt x="1956" y="304"/>
                  </a:lnTo>
                  <a:lnTo>
                    <a:pt x="1956" y="380"/>
                  </a:lnTo>
                  <a:lnTo>
                    <a:pt x="1926" y="395"/>
                  </a:lnTo>
                  <a:lnTo>
                    <a:pt x="1882" y="380"/>
                  </a:lnTo>
                  <a:lnTo>
                    <a:pt x="1882" y="395"/>
                  </a:lnTo>
                  <a:lnTo>
                    <a:pt x="1793" y="425"/>
                  </a:lnTo>
                  <a:lnTo>
                    <a:pt x="1763" y="547"/>
                  </a:lnTo>
                  <a:lnTo>
                    <a:pt x="1748" y="577"/>
                  </a:lnTo>
                  <a:lnTo>
                    <a:pt x="1793" y="592"/>
                  </a:lnTo>
                  <a:lnTo>
                    <a:pt x="1807" y="623"/>
                  </a:lnTo>
                  <a:lnTo>
                    <a:pt x="1837" y="577"/>
                  </a:lnTo>
                  <a:lnTo>
                    <a:pt x="1867" y="592"/>
                  </a:lnTo>
                  <a:lnTo>
                    <a:pt x="1882" y="607"/>
                  </a:lnTo>
                  <a:lnTo>
                    <a:pt x="1896" y="683"/>
                  </a:lnTo>
                  <a:lnTo>
                    <a:pt x="1911" y="744"/>
                  </a:lnTo>
                  <a:lnTo>
                    <a:pt x="1882" y="896"/>
                  </a:lnTo>
                  <a:lnTo>
                    <a:pt x="1837" y="926"/>
                  </a:lnTo>
                  <a:lnTo>
                    <a:pt x="1807" y="866"/>
                  </a:lnTo>
                  <a:lnTo>
                    <a:pt x="1837" y="850"/>
                  </a:lnTo>
                  <a:lnTo>
                    <a:pt x="1837" y="774"/>
                  </a:lnTo>
                  <a:lnTo>
                    <a:pt x="1807" y="774"/>
                  </a:lnTo>
                  <a:lnTo>
                    <a:pt x="1793" y="790"/>
                  </a:lnTo>
                  <a:lnTo>
                    <a:pt x="1778" y="790"/>
                  </a:lnTo>
                  <a:lnTo>
                    <a:pt x="1719" y="744"/>
                  </a:lnTo>
                  <a:lnTo>
                    <a:pt x="1719" y="759"/>
                  </a:lnTo>
                  <a:lnTo>
                    <a:pt x="1689" y="729"/>
                  </a:lnTo>
                  <a:lnTo>
                    <a:pt x="1644" y="683"/>
                  </a:lnTo>
                  <a:lnTo>
                    <a:pt x="1600" y="653"/>
                  </a:lnTo>
                  <a:lnTo>
                    <a:pt x="1570" y="653"/>
                  </a:lnTo>
                  <a:lnTo>
                    <a:pt x="1556" y="699"/>
                  </a:lnTo>
                  <a:lnTo>
                    <a:pt x="1570" y="699"/>
                  </a:lnTo>
                  <a:lnTo>
                    <a:pt x="1570" y="729"/>
                  </a:lnTo>
                  <a:lnTo>
                    <a:pt x="1556" y="774"/>
                  </a:lnTo>
                  <a:lnTo>
                    <a:pt x="1541" y="790"/>
                  </a:lnTo>
                  <a:lnTo>
                    <a:pt x="1526" y="790"/>
                  </a:lnTo>
                  <a:lnTo>
                    <a:pt x="1482" y="790"/>
                  </a:lnTo>
                  <a:lnTo>
                    <a:pt x="1467" y="805"/>
                  </a:lnTo>
                  <a:lnTo>
                    <a:pt x="1437" y="805"/>
                  </a:lnTo>
                  <a:lnTo>
                    <a:pt x="1422" y="820"/>
                  </a:lnTo>
                  <a:lnTo>
                    <a:pt x="1348" y="790"/>
                  </a:lnTo>
                  <a:lnTo>
                    <a:pt x="1304" y="805"/>
                  </a:lnTo>
                  <a:lnTo>
                    <a:pt x="1289" y="790"/>
                  </a:lnTo>
                  <a:lnTo>
                    <a:pt x="1230" y="759"/>
                  </a:lnTo>
                  <a:lnTo>
                    <a:pt x="1215" y="805"/>
                  </a:lnTo>
                  <a:lnTo>
                    <a:pt x="1215" y="835"/>
                  </a:lnTo>
                  <a:lnTo>
                    <a:pt x="1170" y="835"/>
                  </a:lnTo>
                  <a:lnTo>
                    <a:pt x="1126" y="835"/>
                  </a:lnTo>
                  <a:lnTo>
                    <a:pt x="1082" y="88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53" name="Freeform 254">
              <a:extLst>
                <a:ext uri="{FF2B5EF4-FFF2-40B4-BE49-F238E27FC236}">
                  <a16:creationId xmlns:a16="http://schemas.microsoft.com/office/drawing/2014/main" id="{6F01C205-05BF-7486-D728-DA4AB339F870}"/>
                </a:ext>
              </a:extLst>
            </p:cNvPr>
            <p:cNvSpPr>
              <a:spLocks/>
            </p:cNvSpPr>
            <p:nvPr/>
          </p:nvSpPr>
          <p:spPr bwMode="auto">
            <a:xfrm>
              <a:off x="2066506" y="1454602"/>
              <a:ext cx="1363927" cy="629515"/>
            </a:xfrm>
            <a:custGeom>
              <a:avLst/>
              <a:gdLst>
                <a:gd name="T0" fmla="*/ 0 w 2342"/>
                <a:gd name="T1" fmla="*/ 0 h 1246"/>
                <a:gd name="T2" fmla="*/ 0 w 2342"/>
                <a:gd name="T3" fmla="*/ 0 h 1246"/>
                <a:gd name="T4" fmla="*/ 0 w 2342"/>
                <a:gd name="T5" fmla="*/ 0 h 1246"/>
                <a:gd name="T6" fmla="*/ 0 w 2342"/>
                <a:gd name="T7" fmla="*/ 0 h 1246"/>
                <a:gd name="T8" fmla="*/ 0 w 2342"/>
                <a:gd name="T9" fmla="*/ 0 h 1246"/>
                <a:gd name="T10" fmla="*/ 0 w 2342"/>
                <a:gd name="T11" fmla="*/ 0 h 1246"/>
                <a:gd name="T12" fmla="*/ 0 w 2342"/>
                <a:gd name="T13" fmla="*/ 0 h 1246"/>
                <a:gd name="T14" fmla="*/ 0 w 2342"/>
                <a:gd name="T15" fmla="*/ 0 h 1246"/>
                <a:gd name="T16" fmla="*/ 0 w 2342"/>
                <a:gd name="T17" fmla="*/ 0 h 1246"/>
                <a:gd name="T18" fmla="*/ 0 w 2342"/>
                <a:gd name="T19" fmla="*/ 0 h 1246"/>
                <a:gd name="T20" fmla="*/ 0 w 2342"/>
                <a:gd name="T21" fmla="*/ 0 h 1246"/>
                <a:gd name="T22" fmla="*/ 0 w 2342"/>
                <a:gd name="T23" fmla="*/ 0 h 1246"/>
                <a:gd name="T24" fmla="*/ 0 w 2342"/>
                <a:gd name="T25" fmla="*/ 0 h 1246"/>
                <a:gd name="T26" fmla="*/ 0 w 2342"/>
                <a:gd name="T27" fmla="*/ 0 h 1246"/>
                <a:gd name="T28" fmla="*/ 0 w 2342"/>
                <a:gd name="T29" fmla="*/ 0 h 1246"/>
                <a:gd name="T30" fmla="*/ 0 w 2342"/>
                <a:gd name="T31" fmla="*/ 0 h 1246"/>
                <a:gd name="T32" fmla="*/ 0 w 2342"/>
                <a:gd name="T33" fmla="*/ 0 h 1246"/>
                <a:gd name="T34" fmla="*/ 0 w 2342"/>
                <a:gd name="T35" fmla="*/ 0 h 1246"/>
                <a:gd name="T36" fmla="*/ 0 w 2342"/>
                <a:gd name="T37" fmla="*/ 0 h 1246"/>
                <a:gd name="T38" fmla="*/ 0 w 2342"/>
                <a:gd name="T39" fmla="*/ 0 h 1246"/>
                <a:gd name="T40" fmla="*/ 0 w 2342"/>
                <a:gd name="T41" fmla="*/ 0 h 1246"/>
                <a:gd name="T42" fmla="*/ 0 w 2342"/>
                <a:gd name="T43" fmla="*/ 0 h 1246"/>
                <a:gd name="T44" fmla="*/ 0 w 2342"/>
                <a:gd name="T45" fmla="*/ 0 h 1246"/>
                <a:gd name="T46" fmla="*/ 0 w 2342"/>
                <a:gd name="T47" fmla="*/ 0 h 1246"/>
                <a:gd name="T48" fmla="*/ 0 w 2342"/>
                <a:gd name="T49" fmla="*/ 0 h 1246"/>
                <a:gd name="T50" fmla="*/ 0 w 2342"/>
                <a:gd name="T51" fmla="*/ 0 h 1246"/>
                <a:gd name="T52" fmla="*/ 0 w 2342"/>
                <a:gd name="T53" fmla="*/ 0 h 1246"/>
                <a:gd name="T54" fmla="*/ 0 w 2342"/>
                <a:gd name="T55" fmla="*/ 0 h 1246"/>
                <a:gd name="T56" fmla="*/ 0 w 2342"/>
                <a:gd name="T57" fmla="*/ 0 h 1246"/>
                <a:gd name="T58" fmla="*/ 0 w 2342"/>
                <a:gd name="T59" fmla="*/ 0 h 1246"/>
                <a:gd name="T60" fmla="*/ 0 w 2342"/>
                <a:gd name="T61" fmla="*/ 0 h 1246"/>
                <a:gd name="T62" fmla="*/ 0 w 2342"/>
                <a:gd name="T63" fmla="*/ 0 h 1246"/>
                <a:gd name="T64" fmla="*/ 0 w 2342"/>
                <a:gd name="T65" fmla="*/ 0 h 1246"/>
                <a:gd name="T66" fmla="*/ 0 w 2342"/>
                <a:gd name="T67" fmla="*/ 0 h 1246"/>
                <a:gd name="T68" fmla="*/ 0 w 2342"/>
                <a:gd name="T69" fmla="*/ 0 h 1246"/>
                <a:gd name="T70" fmla="*/ 0 w 2342"/>
                <a:gd name="T71" fmla="*/ 0 h 1246"/>
                <a:gd name="T72" fmla="*/ 0 w 2342"/>
                <a:gd name="T73" fmla="*/ 0 h 1246"/>
                <a:gd name="T74" fmla="*/ 0 w 2342"/>
                <a:gd name="T75" fmla="*/ 0 h 1246"/>
                <a:gd name="T76" fmla="*/ 0 w 2342"/>
                <a:gd name="T77" fmla="*/ 0 h 1246"/>
                <a:gd name="T78" fmla="*/ 0 w 2342"/>
                <a:gd name="T79" fmla="*/ 0 h 1246"/>
                <a:gd name="T80" fmla="*/ 0 w 2342"/>
                <a:gd name="T81" fmla="*/ 0 h 1246"/>
                <a:gd name="T82" fmla="*/ 0 w 2342"/>
                <a:gd name="T83" fmla="*/ 0 h 1246"/>
                <a:gd name="T84" fmla="*/ 0 w 2342"/>
                <a:gd name="T85" fmla="*/ 0 h 1246"/>
                <a:gd name="T86" fmla="*/ 0 w 2342"/>
                <a:gd name="T87" fmla="*/ 0 h 1246"/>
                <a:gd name="T88" fmla="*/ 0 w 2342"/>
                <a:gd name="T89" fmla="*/ 0 h 1246"/>
                <a:gd name="T90" fmla="*/ 0 w 2342"/>
                <a:gd name="T91" fmla="*/ 0 h 1246"/>
                <a:gd name="T92" fmla="*/ 0 w 2342"/>
                <a:gd name="T93" fmla="*/ 0 h 1246"/>
                <a:gd name="T94" fmla="*/ 0 w 2342"/>
                <a:gd name="T95" fmla="*/ 0 h 1246"/>
                <a:gd name="T96" fmla="*/ 0 w 2342"/>
                <a:gd name="T97" fmla="*/ 0 h 1246"/>
                <a:gd name="T98" fmla="*/ 0 w 2342"/>
                <a:gd name="T99" fmla="*/ 0 h 1246"/>
                <a:gd name="T100" fmla="*/ 0 w 2342"/>
                <a:gd name="T101" fmla="*/ 0 h 1246"/>
                <a:gd name="T102" fmla="*/ 0 w 2342"/>
                <a:gd name="T103" fmla="*/ 0 h 1246"/>
                <a:gd name="T104" fmla="*/ 0 w 2342"/>
                <a:gd name="T105" fmla="*/ 0 h 1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42"/>
                <a:gd name="T160" fmla="*/ 0 h 1246"/>
                <a:gd name="T161" fmla="*/ 2342 w 2342"/>
                <a:gd name="T162" fmla="*/ 1246 h 12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42" h="1246">
                  <a:moveTo>
                    <a:pt x="1088" y="891"/>
                  </a:moveTo>
                  <a:lnTo>
                    <a:pt x="1074" y="953"/>
                  </a:lnTo>
                  <a:lnTo>
                    <a:pt x="1014" y="953"/>
                  </a:lnTo>
                  <a:lnTo>
                    <a:pt x="1029" y="984"/>
                  </a:lnTo>
                  <a:lnTo>
                    <a:pt x="999" y="999"/>
                  </a:lnTo>
                  <a:lnTo>
                    <a:pt x="1014" y="1030"/>
                  </a:lnTo>
                  <a:lnTo>
                    <a:pt x="999" y="1091"/>
                  </a:lnTo>
                  <a:lnTo>
                    <a:pt x="954" y="1122"/>
                  </a:lnTo>
                  <a:lnTo>
                    <a:pt x="939" y="1107"/>
                  </a:lnTo>
                  <a:lnTo>
                    <a:pt x="910" y="1137"/>
                  </a:lnTo>
                  <a:lnTo>
                    <a:pt x="924" y="1153"/>
                  </a:lnTo>
                  <a:lnTo>
                    <a:pt x="939" y="1184"/>
                  </a:lnTo>
                  <a:lnTo>
                    <a:pt x="910" y="1184"/>
                  </a:lnTo>
                  <a:lnTo>
                    <a:pt x="895" y="1199"/>
                  </a:lnTo>
                  <a:lnTo>
                    <a:pt x="880" y="1184"/>
                  </a:lnTo>
                  <a:lnTo>
                    <a:pt x="865" y="1168"/>
                  </a:lnTo>
                  <a:lnTo>
                    <a:pt x="850" y="1184"/>
                  </a:lnTo>
                  <a:lnTo>
                    <a:pt x="820" y="1199"/>
                  </a:lnTo>
                  <a:lnTo>
                    <a:pt x="805" y="1199"/>
                  </a:lnTo>
                  <a:lnTo>
                    <a:pt x="775" y="1199"/>
                  </a:lnTo>
                  <a:lnTo>
                    <a:pt x="760" y="1230"/>
                  </a:lnTo>
                  <a:lnTo>
                    <a:pt x="746" y="1245"/>
                  </a:lnTo>
                  <a:lnTo>
                    <a:pt x="716" y="1245"/>
                  </a:lnTo>
                  <a:lnTo>
                    <a:pt x="716" y="1230"/>
                  </a:lnTo>
                  <a:lnTo>
                    <a:pt x="626" y="1199"/>
                  </a:lnTo>
                  <a:lnTo>
                    <a:pt x="611" y="1199"/>
                  </a:lnTo>
                  <a:lnTo>
                    <a:pt x="596" y="1214"/>
                  </a:lnTo>
                  <a:lnTo>
                    <a:pt x="567" y="1153"/>
                  </a:lnTo>
                  <a:lnTo>
                    <a:pt x="582" y="1153"/>
                  </a:lnTo>
                  <a:lnTo>
                    <a:pt x="567" y="1122"/>
                  </a:lnTo>
                  <a:lnTo>
                    <a:pt x="552" y="1137"/>
                  </a:lnTo>
                  <a:lnTo>
                    <a:pt x="552" y="1107"/>
                  </a:lnTo>
                  <a:lnTo>
                    <a:pt x="522" y="1076"/>
                  </a:lnTo>
                  <a:lnTo>
                    <a:pt x="507" y="1061"/>
                  </a:lnTo>
                  <a:lnTo>
                    <a:pt x="522" y="1061"/>
                  </a:lnTo>
                  <a:lnTo>
                    <a:pt x="522" y="1030"/>
                  </a:lnTo>
                  <a:lnTo>
                    <a:pt x="537" y="1030"/>
                  </a:lnTo>
                  <a:lnTo>
                    <a:pt x="537" y="999"/>
                  </a:lnTo>
                  <a:lnTo>
                    <a:pt x="507" y="999"/>
                  </a:lnTo>
                  <a:lnTo>
                    <a:pt x="492" y="999"/>
                  </a:lnTo>
                  <a:lnTo>
                    <a:pt x="447" y="1030"/>
                  </a:lnTo>
                  <a:lnTo>
                    <a:pt x="447" y="1061"/>
                  </a:lnTo>
                  <a:lnTo>
                    <a:pt x="492" y="1122"/>
                  </a:lnTo>
                  <a:lnTo>
                    <a:pt x="507" y="1153"/>
                  </a:lnTo>
                  <a:lnTo>
                    <a:pt x="507" y="1214"/>
                  </a:lnTo>
                  <a:lnTo>
                    <a:pt x="492" y="1184"/>
                  </a:lnTo>
                  <a:lnTo>
                    <a:pt x="447" y="1199"/>
                  </a:lnTo>
                  <a:lnTo>
                    <a:pt x="432" y="1184"/>
                  </a:lnTo>
                  <a:lnTo>
                    <a:pt x="432" y="1168"/>
                  </a:lnTo>
                  <a:lnTo>
                    <a:pt x="418" y="1168"/>
                  </a:lnTo>
                  <a:lnTo>
                    <a:pt x="418" y="1153"/>
                  </a:lnTo>
                  <a:lnTo>
                    <a:pt x="403" y="1137"/>
                  </a:lnTo>
                  <a:lnTo>
                    <a:pt x="373" y="1137"/>
                  </a:lnTo>
                  <a:lnTo>
                    <a:pt x="358" y="1107"/>
                  </a:lnTo>
                  <a:lnTo>
                    <a:pt x="328" y="1107"/>
                  </a:lnTo>
                  <a:lnTo>
                    <a:pt x="283" y="1061"/>
                  </a:lnTo>
                  <a:lnTo>
                    <a:pt x="298" y="1030"/>
                  </a:lnTo>
                  <a:lnTo>
                    <a:pt x="268" y="1030"/>
                  </a:lnTo>
                  <a:lnTo>
                    <a:pt x="239" y="1045"/>
                  </a:lnTo>
                  <a:lnTo>
                    <a:pt x="268" y="1061"/>
                  </a:lnTo>
                  <a:lnTo>
                    <a:pt x="224" y="1076"/>
                  </a:lnTo>
                  <a:lnTo>
                    <a:pt x="209" y="1045"/>
                  </a:lnTo>
                  <a:lnTo>
                    <a:pt x="164" y="1045"/>
                  </a:lnTo>
                  <a:lnTo>
                    <a:pt x="164" y="1061"/>
                  </a:lnTo>
                  <a:lnTo>
                    <a:pt x="134" y="1061"/>
                  </a:lnTo>
                  <a:lnTo>
                    <a:pt x="134" y="1030"/>
                  </a:lnTo>
                  <a:lnTo>
                    <a:pt x="104" y="999"/>
                  </a:lnTo>
                  <a:lnTo>
                    <a:pt x="89" y="1014"/>
                  </a:lnTo>
                  <a:lnTo>
                    <a:pt x="45" y="1014"/>
                  </a:lnTo>
                  <a:lnTo>
                    <a:pt x="30" y="999"/>
                  </a:lnTo>
                  <a:lnTo>
                    <a:pt x="45" y="999"/>
                  </a:lnTo>
                  <a:lnTo>
                    <a:pt x="60" y="938"/>
                  </a:lnTo>
                  <a:lnTo>
                    <a:pt x="45" y="907"/>
                  </a:lnTo>
                  <a:lnTo>
                    <a:pt x="45" y="876"/>
                  </a:lnTo>
                  <a:lnTo>
                    <a:pt x="0" y="799"/>
                  </a:lnTo>
                  <a:lnTo>
                    <a:pt x="15" y="769"/>
                  </a:lnTo>
                  <a:lnTo>
                    <a:pt x="30" y="784"/>
                  </a:lnTo>
                  <a:lnTo>
                    <a:pt x="45" y="769"/>
                  </a:lnTo>
                  <a:lnTo>
                    <a:pt x="30" y="738"/>
                  </a:lnTo>
                  <a:lnTo>
                    <a:pt x="60" y="722"/>
                  </a:lnTo>
                  <a:lnTo>
                    <a:pt x="89" y="738"/>
                  </a:lnTo>
                  <a:lnTo>
                    <a:pt x="119" y="707"/>
                  </a:lnTo>
                  <a:lnTo>
                    <a:pt x="104" y="692"/>
                  </a:lnTo>
                  <a:lnTo>
                    <a:pt x="134" y="630"/>
                  </a:lnTo>
                  <a:lnTo>
                    <a:pt x="119" y="599"/>
                  </a:lnTo>
                  <a:lnTo>
                    <a:pt x="104" y="553"/>
                  </a:lnTo>
                  <a:lnTo>
                    <a:pt x="119" y="538"/>
                  </a:lnTo>
                  <a:lnTo>
                    <a:pt x="104" y="492"/>
                  </a:lnTo>
                  <a:lnTo>
                    <a:pt x="89" y="476"/>
                  </a:lnTo>
                  <a:lnTo>
                    <a:pt x="89" y="446"/>
                  </a:lnTo>
                  <a:lnTo>
                    <a:pt x="89" y="430"/>
                  </a:lnTo>
                  <a:lnTo>
                    <a:pt x="164" y="446"/>
                  </a:lnTo>
                  <a:lnTo>
                    <a:pt x="253" y="461"/>
                  </a:lnTo>
                  <a:lnTo>
                    <a:pt x="253" y="492"/>
                  </a:lnTo>
                  <a:lnTo>
                    <a:pt x="239" y="523"/>
                  </a:lnTo>
                  <a:lnTo>
                    <a:pt x="194" y="523"/>
                  </a:lnTo>
                  <a:lnTo>
                    <a:pt x="134" y="492"/>
                  </a:lnTo>
                  <a:lnTo>
                    <a:pt x="149" y="523"/>
                  </a:lnTo>
                  <a:lnTo>
                    <a:pt x="164" y="538"/>
                  </a:lnTo>
                  <a:lnTo>
                    <a:pt x="179" y="584"/>
                  </a:lnTo>
                  <a:lnTo>
                    <a:pt x="209" y="584"/>
                  </a:lnTo>
                  <a:lnTo>
                    <a:pt x="209" y="553"/>
                  </a:lnTo>
                  <a:lnTo>
                    <a:pt x="239" y="569"/>
                  </a:lnTo>
                  <a:lnTo>
                    <a:pt x="239" y="538"/>
                  </a:lnTo>
                  <a:lnTo>
                    <a:pt x="268" y="507"/>
                  </a:lnTo>
                  <a:lnTo>
                    <a:pt x="298" y="507"/>
                  </a:lnTo>
                  <a:lnTo>
                    <a:pt x="283" y="476"/>
                  </a:lnTo>
                  <a:lnTo>
                    <a:pt x="283" y="446"/>
                  </a:lnTo>
                  <a:lnTo>
                    <a:pt x="313" y="446"/>
                  </a:lnTo>
                  <a:lnTo>
                    <a:pt x="313" y="461"/>
                  </a:lnTo>
                  <a:lnTo>
                    <a:pt x="328" y="476"/>
                  </a:lnTo>
                  <a:lnTo>
                    <a:pt x="358" y="476"/>
                  </a:lnTo>
                  <a:lnTo>
                    <a:pt x="343" y="446"/>
                  </a:lnTo>
                  <a:lnTo>
                    <a:pt x="418" y="415"/>
                  </a:lnTo>
                  <a:lnTo>
                    <a:pt x="403" y="461"/>
                  </a:lnTo>
                  <a:lnTo>
                    <a:pt x="403" y="476"/>
                  </a:lnTo>
                  <a:lnTo>
                    <a:pt x="432" y="430"/>
                  </a:lnTo>
                  <a:lnTo>
                    <a:pt x="492" y="415"/>
                  </a:lnTo>
                  <a:lnTo>
                    <a:pt x="507" y="415"/>
                  </a:lnTo>
                  <a:lnTo>
                    <a:pt x="492" y="384"/>
                  </a:lnTo>
                  <a:lnTo>
                    <a:pt x="596" y="384"/>
                  </a:lnTo>
                  <a:lnTo>
                    <a:pt x="596" y="400"/>
                  </a:lnTo>
                  <a:lnTo>
                    <a:pt x="567" y="323"/>
                  </a:lnTo>
                  <a:lnTo>
                    <a:pt x="582" y="307"/>
                  </a:lnTo>
                  <a:lnTo>
                    <a:pt x="582" y="261"/>
                  </a:lnTo>
                  <a:lnTo>
                    <a:pt x="611" y="261"/>
                  </a:lnTo>
                  <a:lnTo>
                    <a:pt x="626" y="307"/>
                  </a:lnTo>
                  <a:lnTo>
                    <a:pt x="671" y="384"/>
                  </a:lnTo>
                  <a:lnTo>
                    <a:pt x="686" y="415"/>
                  </a:lnTo>
                  <a:lnTo>
                    <a:pt x="671" y="446"/>
                  </a:lnTo>
                  <a:lnTo>
                    <a:pt x="641" y="461"/>
                  </a:lnTo>
                  <a:lnTo>
                    <a:pt x="686" y="476"/>
                  </a:lnTo>
                  <a:lnTo>
                    <a:pt x="701" y="415"/>
                  </a:lnTo>
                  <a:lnTo>
                    <a:pt x="701" y="384"/>
                  </a:lnTo>
                  <a:lnTo>
                    <a:pt x="716" y="384"/>
                  </a:lnTo>
                  <a:lnTo>
                    <a:pt x="760" y="415"/>
                  </a:lnTo>
                  <a:lnTo>
                    <a:pt x="716" y="369"/>
                  </a:lnTo>
                  <a:lnTo>
                    <a:pt x="686" y="369"/>
                  </a:lnTo>
                  <a:lnTo>
                    <a:pt x="671" y="323"/>
                  </a:lnTo>
                  <a:lnTo>
                    <a:pt x="641" y="307"/>
                  </a:lnTo>
                  <a:lnTo>
                    <a:pt x="656" y="261"/>
                  </a:lnTo>
                  <a:lnTo>
                    <a:pt x="686" y="292"/>
                  </a:lnTo>
                  <a:lnTo>
                    <a:pt x="686" y="261"/>
                  </a:lnTo>
                  <a:lnTo>
                    <a:pt x="746" y="277"/>
                  </a:lnTo>
                  <a:lnTo>
                    <a:pt x="746" y="246"/>
                  </a:lnTo>
                  <a:lnTo>
                    <a:pt x="716" y="246"/>
                  </a:lnTo>
                  <a:lnTo>
                    <a:pt x="701" y="215"/>
                  </a:lnTo>
                  <a:lnTo>
                    <a:pt x="746" y="184"/>
                  </a:lnTo>
                  <a:lnTo>
                    <a:pt x="731" y="169"/>
                  </a:lnTo>
                  <a:lnTo>
                    <a:pt x="805" y="92"/>
                  </a:lnTo>
                  <a:lnTo>
                    <a:pt x="924" y="61"/>
                  </a:lnTo>
                  <a:lnTo>
                    <a:pt x="924" y="31"/>
                  </a:lnTo>
                  <a:lnTo>
                    <a:pt x="939" y="0"/>
                  </a:lnTo>
                  <a:lnTo>
                    <a:pt x="984" y="0"/>
                  </a:lnTo>
                  <a:lnTo>
                    <a:pt x="999" y="31"/>
                  </a:lnTo>
                  <a:lnTo>
                    <a:pt x="1029" y="0"/>
                  </a:lnTo>
                  <a:lnTo>
                    <a:pt x="1059" y="0"/>
                  </a:lnTo>
                  <a:lnTo>
                    <a:pt x="1074" y="0"/>
                  </a:lnTo>
                  <a:lnTo>
                    <a:pt x="1103" y="31"/>
                  </a:lnTo>
                  <a:lnTo>
                    <a:pt x="1088" y="61"/>
                  </a:lnTo>
                  <a:lnTo>
                    <a:pt x="1074" y="92"/>
                  </a:lnTo>
                  <a:lnTo>
                    <a:pt x="1103" y="108"/>
                  </a:lnTo>
                  <a:lnTo>
                    <a:pt x="1088" y="138"/>
                  </a:lnTo>
                  <a:lnTo>
                    <a:pt x="1163" y="61"/>
                  </a:lnTo>
                  <a:lnTo>
                    <a:pt x="1193" y="92"/>
                  </a:lnTo>
                  <a:lnTo>
                    <a:pt x="1208" y="46"/>
                  </a:lnTo>
                  <a:lnTo>
                    <a:pt x="1342" y="61"/>
                  </a:lnTo>
                  <a:lnTo>
                    <a:pt x="1461" y="108"/>
                  </a:lnTo>
                  <a:lnTo>
                    <a:pt x="1476" y="77"/>
                  </a:lnTo>
                  <a:lnTo>
                    <a:pt x="1536" y="46"/>
                  </a:lnTo>
                  <a:lnTo>
                    <a:pt x="1610" y="46"/>
                  </a:lnTo>
                  <a:lnTo>
                    <a:pt x="1655" y="61"/>
                  </a:lnTo>
                  <a:lnTo>
                    <a:pt x="1745" y="31"/>
                  </a:lnTo>
                  <a:lnTo>
                    <a:pt x="1849" y="46"/>
                  </a:lnTo>
                  <a:lnTo>
                    <a:pt x="1953" y="108"/>
                  </a:lnTo>
                  <a:lnTo>
                    <a:pt x="2028" y="61"/>
                  </a:lnTo>
                  <a:lnTo>
                    <a:pt x="2043" y="92"/>
                  </a:lnTo>
                  <a:lnTo>
                    <a:pt x="2073" y="77"/>
                  </a:lnTo>
                  <a:lnTo>
                    <a:pt x="2073" y="46"/>
                  </a:lnTo>
                  <a:lnTo>
                    <a:pt x="2147" y="31"/>
                  </a:lnTo>
                  <a:lnTo>
                    <a:pt x="2207" y="61"/>
                  </a:lnTo>
                  <a:lnTo>
                    <a:pt x="2311" y="46"/>
                  </a:lnTo>
                  <a:lnTo>
                    <a:pt x="2341" y="108"/>
                  </a:lnTo>
                  <a:lnTo>
                    <a:pt x="2311" y="108"/>
                  </a:lnTo>
                  <a:lnTo>
                    <a:pt x="2252" y="92"/>
                  </a:lnTo>
                  <a:lnTo>
                    <a:pt x="2252" y="123"/>
                  </a:lnTo>
                  <a:lnTo>
                    <a:pt x="2266" y="138"/>
                  </a:lnTo>
                  <a:lnTo>
                    <a:pt x="2311" y="138"/>
                  </a:lnTo>
                  <a:lnTo>
                    <a:pt x="2326" y="138"/>
                  </a:lnTo>
                  <a:lnTo>
                    <a:pt x="2326" y="184"/>
                  </a:lnTo>
                  <a:lnTo>
                    <a:pt x="2281" y="231"/>
                  </a:lnTo>
                  <a:lnTo>
                    <a:pt x="2252" y="277"/>
                  </a:lnTo>
                  <a:lnTo>
                    <a:pt x="2207" y="261"/>
                  </a:lnTo>
                  <a:lnTo>
                    <a:pt x="2162" y="261"/>
                  </a:lnTo>
                  <a:lnTo>
                    <a:pt x="2147" y="307"/>
                  </a:lnTo>
                  <a:lnTo>
                    <a:pt x="2132" y="277"/>
                  </a:lnTo>
                  <a:lnTo>
                    <a:pt x="2102" y="307"/>
                  </a:lnTo>
                  <a:lnTo>
                    <a:pt x="2117" y="369"/>
                  </a:lnTo>
                  <a:lnTo>
                    <a:pt x="2147" y="369"/>
                  </a:lnTo>
                  <a:lnTo>
                    <a:pt x="2147" y="400"/>
                  </a:lnTo>
                  <a:lnTo>
                    <a:pt x="2162" y="415"/>
                  </a:lnTo>
                  <a:lnTo>
                    <a:pt x="2162" y="461"/>
                  </a:lnTo>
                  <a:lnTo>
                    <a:pt x="2177" y="476"/>
                  </a:lnTo>
                  <a:lnTo>
                    <a:pt x="2162" y="492"/>
                  </a:lnTo>
                  <a:lnTo>
                    <a:pt x="2177" y="538"/>
                  </a:lnTo>
                  <a:lnTo>
                    <a:pt x="2162" y="538"/>
                  </a:lnTo>
                  <a:lnTo>
                    <a:pt x="2147" y="615"/>
                  </a:lnTo>
                  <a:lnTo>
                    <a:pt x="2058" y="461"/>
                  </a:lnTo>
                  <a:lnTo>
                    <a:pt x="2043" y="400"/>
                  </a:lnTo>
                  <a:lnTo>
                    <a:pt x="2058" y="400"/>
                  </a:lnTo>
                  <a:lnTo>
                    <a:pt x="2088" y="292"/>
                  </a:lnTo>
                  <a:lnTo>
                    <a:pt x="2058" y="215"/>
                  </a:lnTo>
                  <a:lnTo>
                    <a:pt x="2028" y="231"/>
                  </a:lnTo>
                  <a:lnTo>
                    <a:pt x="2043" y="246"/>
                  </a:lnTo>
                  <a:lnTo>
                    <a:pt x="2043" y="292"/>
                  </a:lnTo>
                  <a:lnTo>
                    <a:pt x="2013" y="292"/>
                  </a:lnTo>
                  <a:lnTo>
                    <a:pt x="2013" y="246"/>
                  </a:lnTo>
                  <a:lnTo>
                    <a:pt x="1968" y="307"/>
                  </a:lnTo>
                  <a:lnTo>
                    <a:pt x="1968" y="384"/>
                  </a:lnTo>
                  <a:lnTo>
                    <a:pt x="1938" y="400"/>
                  </a:lnTo>
                  <a:lnTo>
                    <a:pt x="1894" y="384"/>
                  </a:lnTo>
                  <a:lnTo>
                    <a:pt x="1894" y="400"/>
                  </a:lnTo>
                  <a:lnTo>
                    <a:pt x="1804" y="430"/>
                  </a:lnTo>
                  <a:lnTo>
                    <a:pt x="1774" y="553"/>
                  </a:lnTo>
                  <a:lnTo>
                    <a:pt x="1759" y="584"/>
                  </a:lnTo>
                  <a:lnTo>
                    <a:pt x="1804" y="599"/>
                  </a:lnTo>
                  <a:lnTo>
                    <a:pt x="1819" y="630"/>
                  </a:lnTo>
                  <a:lnTo>
                    <a:pt x="1849" y="584"/>
                  </a:lnTo>
                  <a:lnTo>
                    <a:pt x="1879" y="599"/>
                  </a:lnTo>
                  <a:lnTo>
                    <a:pt x="1894" y="615"/>
                  </a:lnTo>
                  <a:lnTo>
                    <a:pt x="1909" y="692"/>
                  </a:lnTo>
                  <a:lnTo>
                    <a:pt x="1923" y="753"/>
                  </a:lnTo>
                  <a:lnTo>
                    <a:pt x="1894" y="907"/>
                  </a:lnTo>
                  <a:lnTo>
                    <a:pt x="1849" y="938"/>
                  </a:lnTo>
                  <a:lnTo>
                    <a:pt x="1819" y="876"/>
                  </a:lnTo>
                  <a:lnTo>
                    <a:pt x="1849" y="861"/>
                  </a:lnTo>
                  <a:lnTo>
                    <a:pt x="1849" y="784"/>
                  </a:lnTo>
                  <a:lnTo>
                    <a:pt x="1819" y="784"/>
                  </a:lnTo>
                  <a:lnTo>
                    <a:pt x="1804" y="799"/>
                  </a:lnTo>
                  <a:lnTo>
                    <a:pt x="1789" y="799"/>
                  </a:lnTo>
                  <a:lnTo>
                    <a:pt x="1730" y="753"/>
                  </a:lnTo>
                  <a:lnTo>
                    <a:pt x="1730" y="769"/>
                  </a:lnTo>
                  <a:lnTo>
                    <a:pt x="1700" y="738"/>
                  </a:lnTo>
                  <a:lnTo>
                    <a:pt x="1655" y="692"/>
                  </a:lnTo>
                  <a:lnTo>
                    <a:pt x="1610" y="661"/>
                  </a:lnTo>
                  <a:lnTo>
                    <a:pt x="1581" y="661"/>
                  </a:lnTo>
                  <a:lnTo>
                    <a:pt x="1566" y="707"/>
                  </a:lnTo>
                  <a:lnTo>
                    <a:pt x="1581" y="707"/>
                  </a:lnTo>
                  <a:lnTo>
                    <a:pt x="1581" y="738"/>
                  </a:lnTo>
                  <a:lnTo>
                    <a:pt x="1566" y="784"/>
                  </a:lnTo>
                  <a:lnTo>
                    <a:pt x="1551" y="799"/>
                  </a:lnTo>
                  <a:lnTo>
                    <a:pt x="1536" y="799"/>
                  </a:lnTo>
                  <a:lnTo>
                    <a:pt x="1491" y="799"/>
                  </a:lnTo>
                  <a:lnTo>
                    <a:pt x="1476" y="815"/>
                  </a:lnTo>
                  <a:lnTo>
                    <a:pt x="1446" y="815"/>
                  </a:lnTo>
                  <a:lnTo>
                    <a:pt x="1431" y="830"/>
                  </a:lnTo>
                  <a:lnTo>
                    <a:pt x="1357" y="799"/>
                  </a:lnTo>
                  <a:lnTo>
                    <a:pt x="1312" y="815"/>
                  </a:lnTo>
                  <a:lnTo>
                    <a:pt x="1297" y="799"/>
                  </a:lnTo>
                  <a:lnTo>
                    <a:pt x="1238" y="769"/>
                  </a:lnTo>
                  <a:lnTo>
                    <a:pt x="1223" y="815"/>
                  </a:lnTo>
                  <a:lnTo>
                    <a:pt x="1223" y="845"/>
                  </a:lnTo>
                  <a:lnTo>
                    <a:pt x="1178" y="845"/>
                  </a:lnTo>
                  <a:lnTo>
                    <a:pt x="1133" y="845"/>
                  </a:lnTo>
                  <a:lnTo>
                    <a:pt x="1088" y="891"/>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GB" dirty="0">
                <a:solidFill>
                  <a:prstClr val="black"/>
                </a:solidFill>
                <a:latin typeface="Century Gothic"/>
              </a:endParaRPr>
            </a:p>
          </p:txBody>
        </p:sp>
        <p:sp>
          <p:nvSpPr>
            <p:cNvPr id="254" name="Freeform 255">
              <a:extLst>
                <a:ext uri="{FF2B5EF4-FFF2-40B4-BE49-F238E27FC236}">
                  <a16:creationId xmlns:a16="http://schemas.microsoft.com/office/drawing/2014/main" id="{9A24A00C-F083-11DF-6ADE-50F6477CF5C3}"/>
                </a:ext>
              </a:extLst>
            </p:cNvPr>
            <p:cNvSpPr>
              <a:spLocks/>
            </p:cNvSpPr>
            <p:nvPr/>
          </p:nvSpPr>
          <p:spPr bwMode="auto">
            <a:xfrm>
              <a:off x="2571715" y="1927741"/>
              <a:ext cx="51469" cy="25394"/>
            </a:xfrm>
            <a:custGeom>
              <a:avLst/>
              <a:gdLst>
                <a:gd name="T0" fmla="*/ 0 w 90"/>
                <a:gd name="T1" fmla="*/ 0 h 47"/>
                <a:gd name="T2" fmla="*/ 0 w 90"/>
                <a:gd name="T3" fmla="*/ 0 h 47"/>
                <a:gd name="T4" fmla="*/ 0 w 90"/>
                <a:gd name="T5" fmla="*/ 0 h 47"/>
                <a:gd name="T6" fmla="*/ 0 w 90"/>
                <a:gd name="T7" fmla="*/ 0 h 47"/>
                <a:gd name="T8" fmla="*/ 0 w 90"/>
                <a:gd name="T9" fmla="*/ 0 h 47"/>
                <a:gd name="T10" fmla="*/ 0 w 90"/>
                <a:gd name="T11" fmla="*/ 0 h 47"/>
                <a:gd name="T12" fmla="*/ 0 w 90"/>
                <a:gd name="T13" fmla="*/ 0 h 47"/>
                <a:gd name="T14" fmla="*/ 0 60000 65536"/>
                <a:gd name="T15" fmla="*/ 0 60000 65536"/>
                <a:gd name="T16" fmla="*/ 0 60000 65536"/>
                <a:gd name="T17" fmla="*/ 0 60000 65536"/>
                <a:gd name="T18" fmla="*/ 0 60000 65536"/>
                <a:gd name="T19" fmla="*/ 0 60000 65536"/>
                <a:gd name="T20" fmla="*/ 0 60000 65536"/>
                <a:gd name="T21" fmla="*/ 0 w 90"/>
                <a:gd name="T22" fmla="*/ 0 h 47"/>
                <a:gd name="T23" fmla="*/ 90 w 9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47">
                  <a:moveTo>
                    <a:pt x="30" y="46"/>
                  </a:moveTo>
                  <a:lnTo>
                    <a:pt x="0" y="46"/>
                  </a:lnTo>
                  <a:lnTo>
                    <a:pt x="0" y="0"/>
                  </a:lnTo>
                  <a:lnTo>
                    <a:pt x="89" y="0"/>
                  </a:lnTo>
                  <a:lnTo>
                    <a:pt x="89" y="15"/>
                  </a:lnTo>
                  <a:lnTo>
                    <a:pt x="45" y="15"/>
                  </a:lnTo>
                  <a:lnTo>
                    <a:pt x="30" y="46"/>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GB" dirty="0">
                <a:solidFill>
                  <a:prstClr val="black"/>
                </a:solidFill>
                <a:latin typeface="Century Gothic"/>
              </a:endParaRPr>
            </a:p>
          </p:txBody>
        </p:sp>
        <p:sp>
          <p:nvSpPr>
            <p:cNvPr id="255" name="Freeform 256">
              <a:extLst>
                <a:ext uri="{FF2B5EF4-FFF2-40B4-BE49-F238E27FC236}">
                  <a16:creationId xmlns:a16="http://schemas.microsoft.com/office/drawing/2014/main" id="{8FCB39F1-358F-F50F-1C17-60B6FF6F77D3}"/>
                </a:ext>
              </a:extLst>
            </p:cNvPr>
            <p:cNvSpPr>
              <a:spLocks/>
            </p:cNvSpPr>
            <p:nvPr/>
          </p:nvSpPr>
          <p:spPr bwMode="auto">
            <a:xfrm>
              <a:off x="2440333" y="1958481"/>
              <a:ext cx="18962" cy="32077"/>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62"/>
                <a:gd name="T29" fmla="*/ 31 w 31"/>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62">
                  <a:moveTo>
                    <a:pt x="30" y="31"/>
                  </a:moveTo>
                  <a:lnTo>
                    <a:pt x="30" y="15"/>
                  </a:lnTo>
                  <a:lnTo>
                    <a:pt x="15" y="0"/>
                  </a:lnTo>
                  <a:lnTo>
                    <a:pt x="0" y="15"/>
                  </a:lnTo>
                  <a:lnTo>
                    <a:pt x="0" y="31"/>
                  </a:lnTo>
                  <a:lnTo>
                    <a:pt x="15" y="61"/>
                  </a:lnTo>
                  <a:lnTo>
                    <a:pt x="30" y="61"/>
                  </a:lnTo>
                  <a:lnTo>
                    <a:pt x="30" y="46"/>
                  </a:lnTo>
                  <a:lnTo>
                    <a:pt x="30" y="31"/>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GB" dirty="0">
                <a:solidFill>
                  <a:prstClr val="black"/>
                </a:solidFill>
                <a:latin typeface="Century Gothic"/>
              </a:endParaRPr>
            </a:p>
          </p:txBody>
        </p:sp>
        <p:sp>
          <p:nvSpPr>
            <p:cNvPr id="256" name="Freeform 257">
              <a:extLst>
                <a:ext uri="{FF2B5EF4-FFF2-40B4-BE49-F238E27FC236}">
                  <a16:creationId xmlns:a16="http://schemas.microsoft.com/office/drawing/2014/main" id="{5CD23CDB-E78E-59AB-0874-29D630E5CE5E}"/>
                </a:ext>
              </a:extLst>
            </p:cNvPr>
            <p:cNvSpPr>
              <a:spLocks/>
            </p:cNvSpPr>
            <p:nvPr/>
          </p:nvSpPr>
          <p:spPr bwMode="auto">
            <a:xfrm>
              <a:off x="2294053" y="1517419"/>
              <a:ext cx="78558" cy="77520"/>
            </a:xfrm>
            <a:custGeom>
              <a:avLst/>
              <a:gdLst>
                <a:gd name="T0" fmla="*/ 0 w 134"/>
                <a:gd name="T1" fmla="*/ 0 h 156"/>
                <a:gd name="T2" fmla="*/ 0 w 134"/>
                <a:gd name="T3" fmla="*/ 0 h 156"/>
                <a:gd name="T4" fmla="*/ 0 w 134"/>
                <a:gd name="T5" fmla="*/ 0 h 156"/>
                <a:gd name="T6" fmla="*/ 0 w 134"/>
                <a:gd name="T7" fmla="*/ 0 h 156"/>
                <a:gd name="T8" fmla="*/ 0 w 134"/>
                <a:gd name="T9" fmla="*/ 0 h 156"/>
                <a:gd name="T10" fmla="*/ 0 w 134"/>
                <a:gd name="T11" fmla="*/ 0 h 156"/>
                <a:gd name="T12" fmla="*/ 0 w 134"/>
                <a:gd name="T13" fmla="*/ 0 h 156"/>
                <a:gd name="T14" fmla="*/ 0 w 134"/>
                <a:gd name="T15" fmla="*/ 0 h 156"/>
                <a:gd name="T16" fmla="*/ 0 w 134"/>
                <a:gd name="T17" fmla="*/ 0 h 156"/>
                <a:gd name="T18" fmla="*/ 0 w 134"/>
                <a:gd name="T19" fmla="*/ 0 h 156"/>
                <a:gd name="T20" fmla="*/ 0 w 134"/>
                <a:gd name="T21" fmla="*/ 0 h 156"/>
                <a:gd name="T22" fmla="*/ 0 w 134"/>
                <a:gd name="T23" fmla="*/ 0 h 156"/>
                <a:gd name="T24" fmla="*/ 0 w 134"/>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56"/>
                <a:gd name="T41" fmla="*/ 134 w 13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56">
                  <a:moveTo>
                    <a:pt x="15" y="155"/>
                  </a:moveTo>
                  <a:lnTo>
                    <a:pt x="15" y="140"/>
                  </a:lnTo>
                  <a:lnTo>
                    <a:pt x="59" y="93"/>
                  </a:lnTo>
                  <a:lnTo>
                    <a:pt x="103" y="47"/>
                  </a:lnTo>
                  <a:lnTo>
                    <a:pt x="133" y="31"/>
                  </a:lnTo>
                  <a:lnTo>
                    <a:pt x="118" y="0"/>
                  </a:lnTo>
                  <a:lnTo>
                    <a:pt x="103" y="0"/>
                  </a:lnTo>
                  <a:lnTo>
                    <a:pt x="89" y="16"/>
                  </a:lnTo>
                  <a:lnTo>
                    <a:pt x="74" y="31"/>
                  </a:lnTo>
                  <a:lnTo>
                    <a:pt x="30" y="62"/>
                  </a:lnTo>
                  <a:lnTo>
                    <a:pt x="0" y="109"/>
                  </a:lnTo>
                  <a:lnTo>
                    <a:pt x="0" y="140"/>
                  </a:lnTo>
                  <a:lnTo>
                    <a:pt x="15" y="155"/>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57" name="Freeform 258">
              <a:extLst>
                <a:ext uri="{FF2B5EF4-FFF2-40B4-BE49-F238E27FC236}">
                  <a16:creationId xmlns:a16="http://schemas.microsoft.com/office/drawing/2014/main" id="{EA453675-9715-5894-2C0B-964A8A3C32EA}"/>
                </a:ext>
              </a:extLst>
            </p:cNvPr>
            <p:cNvSpPr>
              <a:spLocks/>
            </p:cNvSpPr>
            <p:nvPr/>
          </p:nvSpPr>
          <p:spPr bwMode="auto">
            <a:xfrm>
              <a:off x="3160899" y="1740623"/>
              <a:ext cx="79912" cy="117616"/>
            </a:xfrm>
            <a:custGeom>
              <a:avLst/>
              <a:gdLst>
                <a:gd name="T0" fmla="*/ 0 w 136"/>
                <a:gd name="T1" fmla="*/ 0 h 231"/>
                <a:gd name="T2" fmla="*/ 0 w 136"/>
                <a:gd name="T3" fmla="*/ 0 h 231"/>
                <a:gd name="T4" fmla="*/ 0 w 136"/>
                <a:gd name="T5" fmla="*/ 0 h 231"/>
                <a:gd name="T6" fmla="*/ 0 w 136"/>
                <a:gd name="T7" fmla="*/ 0 h 231"/>
                <a:gd name="T8" fmla="*/ 0 w 136"/>
                <a:gd name="T9" fmla="*/ 0 h 231"/>
                <a:gd name="T10" fmla="*/ 0 w 136"/>
                <a:gd name="T11" fmla="*/ 0 h 231"/>
                <a:gd name="T12" fmla="*/ 0 w 136"/>
                <a:gd name="T13" fmla="*/ 0 h 231"/>
                <a:gd name="T14" fmla="*/ 0 w 136"/>
                <a:gd name="T15" fmla="*/ 0 h 231"/>
                <a:gd name="T16" fmla="*/ 0 w 136"/>
                <a:gd name="T17" fmla="*/ 0 h 231"/>
                <a:gd name="T18" fmla="*/ 0 w 136"/>
                <a:gd name="T19" fmla="*/ 0 h 231"/>
                <a:gd name="T20" fmla="*/ 0 w 136"/>
                <a:gd name="T21" fmla="*/ 0 h 231"/>
                <a:gd name="T22" fmla="*/ 0 w 136"/>
                <a:gd name="T23" fmla="*/ 0 h 231"/>
                <a:gd name="T24" fmla="*/ 0 w 136"/>
                <a:gd name="T25" fmla="*/ 0 h 231"/>
                <a:gd name="T26" fmla="*/ 0 w 136"/>
                <a:gd name="T27" fmla="*/ 0 h 231"/>
                <a:gd name="T28" fmla="*/ 0 w 136"/>
                <a:gd name="T29" fmla="*/ 0 h 231"/>
                <a:gd name="T30" fmla="*/ 0 w 136"/>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231"/>
                <a:gd name="T50" fmla="*/ 136 w 136"/>
                <a:gd name="T51" fmla="*/ 231 h 2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231">
                  <a:moveTo>
                    <a:pt x="0" y="0"/>
                  </a:moveTo>
                  <a:lnTo>
                    <a:pt x="30" y="61"/>
                  </a:lnTo>
                  <a:lnTo>
                    <a:pt x="45" y="77"/>
                  </a:lnTo>
                  <a:lnTo>
                    <a:pt x="60" y="153"/>
                  </a:lnTo>
                  <a:lnTo>
                    <a:pt x="75" y="169"/>
                  </a:lnTo>
                  <a:lnTo>
                    <a:pt x="90" y="199"/>
                  </a:lnTo>
                  <a:lnTo>
                    <a:pt x="105" y="230"/>
                  </a:lnTo>
                  <a:lnTo>
                    <a:pt x="105" y="215"/>
                  </a:lnTo>
                  <a:lnTo>
                    <a:pt x="135" y="230"/>
                  </a:lnTo>
                  <a:lnTo>
                    <a:pt x="135" y="215"/>
                  </a:lnTo>
                  <a:lnTo>
                    <a:pt x="105" y="184"/>
                  </a:lnTo>
                  <a:lnTo>
                    <a:pt x="90" y="138"/>
                  </a:lnTo>
                  <a:lnTo>
                    <a:pt x="105" y="153"/>
                  </a:lnTo>
                  <a:lnTo>
                    <a:pt x="90" y="107"/>
                  </a:lnTo>
                  <a:lnTo>
                    <a:pt x="45" y="61"/>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58" name="Freeform 259">
              <a:extLst>
                <a:ext uri="{FF2B5EF4-FFF2-40B4-BE49-F238E27FC236}">
                  <a16:creationId xmlns:a16="http://schemas.microsoft.com/office/drawing/2014/main" id="{C74EF9CA-EAC8-1975-06BF-C61B326D8051}"/>
                </a:ext>
              </a:extLst>
            </p:cNvPr>
            <p:cNvSpPr>
              <a:spLocks/>
            </p:cNvSpPr>
            <p:nvPr/>
          </p:nvSpPr>
          <p:spPr bwMode="auto">
            <a:xfrm>
              <a:off x="2528372" y="1399803"/>
              <a:ext cx="52823" cy="46779"/>
            </a:xfrm>
            <a:custGeom>
              <a:avLst/>
              <a:gdLst>
                <a:gd name="T0" fmla="*/ 0 w 90"/>
                <a:gd name="T1" fmla="*/ 0 h 93"/>
                <a:gd name="T2" fmla="*/ 0 w 90"/>
                <a:gd name="T3" fmla="*/ 0 h 93"/>
                <a:gd name="T4" fmla="*/ 0 w 90"/>
                <a:gd name="T5" fmla="*/ 0 h 93"/>
                <a:gd name="T6" fmla="*/ 0 w 90"/>
                <a:gd name="T7" fmla="*/ 0 h 93"/>
                <a:gd name="T8" fmla="*/ 0 w 90"/>
                <a:gd name="T9" fmla="*/ 0 h 93"/>
                <a:gd name="T10" fmla="*/ 0 w 90"/>
                <a:gd name="T11" fmla="*/ 0 h 93"/>
                <a:gd name="T12" fmla="*/ 0 w 90"/>
                <a:gd name="T13" fmla="*/ 0 h 93"/>
                <a:gd name="T14" fmla="*/ 0 60000 65536"/>
                <a:gd name="T15" fmla="*/ 0 60000 65536"/>
                <a:gd name="T16" fmla="*/ 0 60000 65536"/>
                <a:gd name="T17" fmla="*/ 0 60000 65536"/>
                <a:gd name="T18" fmla="*/ 0 60000 65536"/>
                <a:gd name="T19" fmla="*/ 0 60000 65536"/>
                <a:gd name="T20" fmla="*/ 0 60000 65536"/>
                <a:gd name="T21" fmla="*/ 0 w 90"/>
                <a:gd name="T22" fmla="*/ 0 h 93"/>
                <a:gd name="T23" fmla="*/ 90 w 90"/>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93">
                  <a:moveTo>
                    <a:pt x="74" y="31"/>
                  </a:moveTo>
                  <a:lnTo>
                    <a:pt x="15" y="0"/>
                  </a:lnTo>
                  <a:lnTo>
                    <a:pt x="0" y="31"/>
                  </a:lnTo>
                  <a:lnTo>
                    <a:pt x="30" y="92"/>
                  </a:lnTo>
                  <a:lnTo>
                    <a:pt x="74" y="77"/>
                  </a:lnTo>
                  <a:lnTo>
                    <a:pt x="89" y="31"/>
                  </a:lnTo>
                  <a:lnTo>
                    <a:pt x="74" y="3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59" name="Freeform 260">
              <a:extLst>
                <a:ext uri="{FF2B5EF4-FFF2-40B4-BE49-F238E27FC236}">
                  <a16:creationId xmlns:a16="http://schemas.microsoft.com/office/drawing/2014/main" id="{5589D083-220D-398E-6FA4-3404E01FBF9D}"/>
                </a:ext>
              </a:extLst>
            </p:cNvPr>
            <p:cNvSpPr>
              <a:spLocks/>
            </p:cNvSpPr>
            <p:nvPr/>
          </p:nvSpPr>
          <p:spPr bwMode="auto">
            <a:xfrm>
              <a:off x="2276445" y="1601622"/>
              <a:ext cx="52823" cy="40097"/>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78"/>
                <a:gd name="T29" fmla="*/ 91 w 91"/>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78">
                  <a:moveTo>
                    <a:pt x="45" y="0"/>
                  </a:moveTo>
                  <a:lnTo>
                    <a:pt x="15" y="0"/>
                  </a:lnTo>
                  <a:lnTo>
                    <a:pt x="0" y="31"/>
                  </a:lnTo>
                  <a:lnTo>
                    <a:pt x="15" y="62"/>
                  </a:lnTo>
                  <a:lnTo>
                    <a:pt x="30" y="62"/>
                  </a:lnTo>
                  <a:lnTo>
                    <a:pt x="45" y="77"/>
                  </a:lnTo>
                  <a:lnTo>
                    <a:pt x="90" y="62"/>
                  </a:lnTo>
                  <a:lnTo>
                    <a:pt x="45" y="31"/>
                  </a:lnTo>
                  <a:lnTo>
                    <a:pt x="45"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60" name="Freeform 261">
              <a:extLst>
                <a:ext uri="{FF2B5EF4-FFF2-40B4-BE49-F238E27FC236}">
                  <a16:creationId xmlns:a16="http://schemas.microsoft.com/office/drawing/2014/main" id="{98BE42E1-0835-A3D4-39DA-B70D761BA6CD}"/>
                </a:ext>
              </a:extLst>
            </p:cNvPr>
            <p:cNvSpPr>
              <a:spLocks/>
            </p:cNvSpPr>
            <p:nvPr/>
          </p:nvSpPr>
          <p:spPr bwMode="auto">
            <a:xfrm>
              <a:off x="2587968" y="1415842"/>
              <a:ext cx="28443" cy="30741"/>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60000 65536"/>
                <a:gd name="T13" fmla="*/ 0 60000 65536"/>
                <a:gd name="T14" fmla="*/ 0 60000 65536"/>
                <a:gd name="T15" fmla="*/ 0 60000 65536"/>
                <a:gd name="T16" fmla="*/ 0 60000 65536"/>
                <a:gd name="T17" fmla="*/ 0 60000 65536"/>
                <a:gd name="T18" fmla="*/ 0 w 47"/>
                <a:gd name="T19" fmla="*/ 0 h 62"/>
                <a:gd name="T20" fmla="*/ 47 w 47"/>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7" h="62">
                  <a:moveTo>
                    <a:pt x="0" y="0"/>
                  </a:moveTo>
                  <a:lnTo>
                    <a:pt x="0" y="46"/>
                  </a:lnTo>
                  <a:lnTo>
                    <a:pt x="15" y="61"/>
                  </a:lnTo>
                  <a:lnTo>
                    <a:pt x="46" y="31"/>
                  </a:lnTo>
                  <a:lnTo>
                    <a:pt x="30" y="0"/>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61" name="Freeform 262">
              <a:extLst>
                <a:ext uri="{FF2B5EF4-FFF2-40B4-BE49-F238E27FC236}">
                  <a16:creationId xmlns:a16="http://schemas.microsoft.com/office/drawing/2014/main" id="{955498FB-972D-F0E9-A6D2-7D0ECAFF5202}"/>
                </a:ext>
              </a:extLst>
            </p:cNvPr>
            <p:cNvSpPr>
              <a:spLocks/>
            </p:cNvSpPr>
            <p:nvPr/>
          </p:nvSpPr>
          <p:spPr bwMode="auto">
            <a:xfrm>
              <a:off x="2936061" y="1430544"/>
              <a:ext cx="25734" cy="16039"/>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0" y="0"/>
                  </a:moveTo>
                  <a:lnTo>
                    <a:pt x="44" y="16"/>
                  </a:lnTo>
                  <a:lnTo>
                    <a:pt x="44" y="31"/>
                  </a:lnTo>
                  <a:lnTo>
                    <a:pt x="0" y="16"/>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62" name="Freeform 263">
              <a:extLst>
                <a:ext uri="{FF2B5EF4-FFF2-40B4-BE49-F238E27FC236}">
                  <a16:creationId xmlns:a16="http://schemas.microsoft.com/office/drawing/2014/main" id="{D0AC122E-6EEC-C463-9973-45E162017AC8}"/>
                </a:ext>
              </a:extLst>
            </p:cNvPr>
            <p:cNvSpPr>
              <a:spLocks/>
            </p:cNvSpPr>
            <p:nvPr/>
          </p:nvSpPr>
          <p:spPr bwMode="auto">
            <a:xfrm>
              <a:off x="3274672" y="1438563"/>
              <a:ext cx="27089"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60000 65536"/>
                <a:gd name="T11" fmla="*/ 0 60000 65536"/>
                <a:gd name="T12" fmla="*/ 0 60000 65536"/>
                <a:gd name="T13" fmla="*/ 0 60000 65536"/>
                <a:gd name="T14" fmla="*/ 0 60000 65536"/>
                <a:gd name="T15" fmla="*/ 0 w 46"/>
                <a:gd name="T16" fmla="*/ 0 h 31"/>
                <a:gd name="T17" fmla="*/ 46 w 46"/>
                <a:gd name="T18" fmla="*/ 31 h 31"/>
              </a:gdLst>
              <a:ahLst/>
              <a:cxnLst>
                <a:cxn ang="T10">
                  <a:pos x="T0" y="T1"/>
                </a:cxn>
                <a:cxn ang="T11">
                  <a:pos x="T2" y="T3"/>
                </a:cxn>
                <a:cxn ang="T12">
                  <a:pos x="T4" y="T5"/>
                </a:cxn>
                <a:cxn ang="T13">
                  <a:pos x="T6" y="T7"/>
                </a:cxn>
                <a:cxn ang="T14">
                  <a:pos x="T8" y="T9"/>
                </a:cxn>
              </a:cxnLst>
              <a:rect l="T15" t="T16" r="T17" b="T18"/>
              <a:pathLst>
                <a:path w="46" h="31">
                  <a:moveTo>
                    <a:pt x="0" y="0"/>
                  </a:moveTo>
                  <a:lnTo>
                    <a:pt x="0" y="30"/>
                  </a:lnTo>
                  <a:lnTo>
                    <a:pt x="30" y="15"/>
                  </a:lnTo>
                  <a:lnTo>
                    <a:pt x="45" y="0"/>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63" name="Freeform 264">
              <a:extLst>
                <a:ext uri="{FF2B5EF4-FFF2-40B4-BE49-F238E27FC236}">
                  <a16:creationId xmlns:a16="http://schemas.microsoft.com/office/drawing/2014/main" id="{FFE08C15-00A4-7DF1-DDBB-6B3DB28CE5BF}"/>
                </a:ext>
              </a:extLst>
            </p:cNvPr>
            <p:cNvSpPr>
              <a:spLocks/>
            </p:cNvSpPr>
            <p:nvPr/>
          </p:nvSpPr>
          <p:spPr bwMode="auto">
            <a:xfrm>
              <a:off x="2902199" y="1430544"/>
              <a:ext cx="17608" cy="24058"/>
            </a:xfrm>
            <a:custGeom>
              <a:avLst/>
              <a:gdLst>
                <a:gd name="T0" fmla="*/ 0 w 30"/>
                <a:gd name="T1" fmla="*/ 0 h 47"/>
                <a:gd name="T2" fmla="*/ 0 w 30"/>
                <a:gd name="T3" fmla="*/ 0 h 47"/>
                <a:gd name="T4" fmla="*/ 0 w 30"/>
                <a:gd name="T5" fmla="*/ 0 h 47"/>
                <a:gd name="T6" fmla="*/ 0 w 30"/>
                <a:gd name="T7" fmla="*/ 0 h 47"/>
                <a:gd name="T8" fmla="*/ 0 w 30"/>
                <a:gd name="T9" fmla="*/ 0 h 47"/>
                <a:gd name="T10" fmla="*/ 0 60000 65536"/>
                <a:gd name="T11" fmla="*/ 0 60000 65536"/>
                <a:gd name="T12" fmla="*/ 0 60000 65536"/>
                <a:gd name="T13" fmla="*/ 0 60000 65536"/>
                <a:gd name="T14" fmla="*/ 0 60000 65536"/>
                <a:gd name="T15" fmla="*/ 0 w 30"/>
                <a:gd name="T16" fmla="*/ 0 h 47"/>
                <a:gd name="T17" fmla="*/ 30 w 30"/>
                <a:gd name="T18" fmla="*/ 47 h 47"/>
              </a:gdLst>
              <a:ahLst/>
              <a:cxnLst>
                <a:cxn ang="T10">
                  <a:pos x="T0" y="T1"/>
                </a:cxn>
                <a:cxn ang="T11">
                  <a:pos x="T2" y="T3"/>
                </a:cxn>
                <a:cxn ang="T12">
                  <a:pos x="T4" y="T5"/>
                </a:cxn>
                <a:cxn ang="T13">
                  <a:pos x="T6" y="T7"/>
                </a:cxn>
                <a:cxn ang="T14">
                  <a:pos x="T8" y="T9"/>
                </a:cxn>
              </a:cxnLst>
              <a:rect l="T15" t="T16" r="T17" b="T18"/>
              <a:pathLst>
                <a:path w="30" h="47">
                  <a:moveTo>
                    <a:pt x="0" y="0"/>
                  </a:moveTo>
                  <a:lnTo>
                    <a:pt x="0" y="31"/>
                  </a:lnTo>
                  <a:lnTo>
                    <a:pt x="29" y="46"/>
                  </a:lnTo>
                  <a:lnTo>
                    <a:pt x="29" y="15"/>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64" name="Freeform 265">
              <a:extLst>
                <a:ext uri="{FF2B5EF4-FFF2-40B4-BE49-F238E27FC236}">
                  <a16:creationId xmlns:a16="http://schemas.microsoft.com/office/drawing/2014/main" id="{0CCFC41F-E45F-BE9B-DFB4-F60C769A3B4B}"/>
                </a:ext>
              </a:extLst>
            </p:cNvPr>
            <p:cNvSpPr>
              <a:spLocks/>
            </p:cNvSpPr>
            <p:nvPr/>
          </p:nvSpPr>
          <p:spPr bwMode="auto">
            <a:xfrm>
              <a:off x="2337396" y="1633699"/>
              <a:ext cx="17608" cy="14702"/>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0" y="0"/>
                  </a:moveTo>
                  <a:lnTo>
                    <a:pt x="29" y="16"/>
                  </a:lnTo>
                  <a:lnTo>
                    <a:pt x="15" y="31"/>
                  </a:lnTo>
                  <a:lnTo>
                    <a:pt x="0" y="31"/>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65" name="Freeform 266">
              <a:extLst>
                <a:ext uri="{FF2B5EF4-FFF2-40B4-BE49-F238E27FC236}">
                  <a16:creationId xmlns:a16="http://schemas.microsoft.com/office/drawing/2014/main" id="{899A1085-051D-EAC8-A782-DCB1A3B4694D}"/>
                </a:ext>
              </a:extLst>
            </p:cNvPr>
            <p:cNvSpPr>
              <a:spLocks/>
            </p:cNvSpPr>
            <p:nvPr/>
          </p:nvSpPr>
          <p:spPr bwMode="auto">
            <a:xfrm>
              <a:off x="3353230" y="1679142"/>
              <a:ext cx="25734" cy="9356"/>
            </a:xfrm>
            <a:custGeom>
              <a:avLst/>
              <a:gdLst>
                <a:gd name="T0" fmla="*/ 0 w 45"/>
                <a:gd name="T1" fmla="*/ 0 h 17"/>
                <a:gd name="T2" fmla="*/ 0 w 45"/>
                <a:gd name="T3" fmla="*/ 0 h 17"/>
                <a:gd name="T4" fmla="*/ 0 w 45"/>
                <a:gd name="T5" fmla="*/ 0 h 17"/>
                <a:gd name="T6" fmla="*/ 0 w 45"/>
                <a:gd name="T7" fmla="*/ 0 h 17"/>
                <a:gd name="T8" fmla="*/ 0 60000 65536"/>
                <a:gd name="T9" fmla="*/ 0 60000 65536"/>
                <a:gd name="T10" fmla="*/ 0 60000 65536"/>
                <a:gd name="T11" fmla="*/ 0 60000 65536"/>
                <a:gd name="T12" fmla="*/ 0 w 45"/>
                <a:gd name="T13" fmla="*/ 0 h 17"/>
                <a:gd name="T14" fmla="*/ 45 w 45"/>
                <a:gd name="T15" fmla="*/ 17 h 17"/>
              </a:gdLst>
              <a:ahLst/>
              <a:cxnLst>
                <a:cxn ang="T8">
                  <a:pos x="T0" y="T1"/>
                </a:cxn>
                <a:cxn ang="T9">
                  <a:pos x="T2" y="T3"/>
                </a:cxn>
                <a:cxn ang="T10">
                  <a:pos x="T4" y="T5"/>
                </a:cxn>
                <a:cxn ang="T11">
                  <a:pos x="T6" y="T7"/>
                </a:cxn>
              </a:cxnLst>
              <a:rect l="T12" t="T13" r="T14" b="T15"/>
              <a:pathLst>
                <a:path w="45" h="17">
                  <a:moveTo>
                    <a:pt x="14" y="0"/>
                  </a:moveTo>
                  <a:lnTo>
                    <a:pt x="0" y="0"/>
                  </a:lnTo>
                  <a:lnTo>
                    <a:pt x="44" y="16"/>
                  </a:lnTo>
                  <a:lnTo>
                    <a:pt x="14"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66" name="Line 267">
              <a:extLst>
                <a:ext uri="{FF2B5EF4-FFF2-40B4-BE49-F238E27FC236}">
                  <a16:creationId xmlns:a16="http://schemas.microsoft.com/office/drawing/2014/main" id="{E6CF5BDE-2714-E577-BA61-A599B39F7451}"/>
                </a:ext>
              </a:extLst>
            </p:cNvPr>
            <p:cNvSpPr>
              <a:spLocks noChangeShapeType="1"/>
            </p:cNvSpPr>
            <p:nvPr/>
          </p:nvSpPr>
          <p:spPr bwMode="auto">
            <a:xfrm>
              <a:off x="3439914" y="1703200"/>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67" name="Line 268">
              <a:extLst>
                <a:ext uri="{FF2B5EF4-FFF2-40B4-BE49-F238E27FC236}">
                  <a16:creationId xmlns:a16="http://schemas.microsoft.com/office/drawing/2014/main" id="{1719B01F-CCB8-AB29-4434-163E455C0D99}"/>
                </a:ext>
              </a:extLst>
            </p:cNvPr>
            <p:cNvSpPr>
              <a:spLocks noChangeShapeType="1"/>
            </p:cNvSpPr>
            <p:nvPr/>
          </p:nvSpPr>
          <p:spPr bwMode="auto">
            <a:xfrm>
              <a:off x="2615057" y="2052040"/>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68" name="Line 269">
              <a:extLst>
                <a:ext uri="{FF2B5EF4-FFF2-40B4-BE49-F238E27FC236}">
                  <a16:creationId xmlns:a16="http://schemas.microsoft.com/office/drawing/2014/main" id="{A991FB0A-355C-B776-D04D-14FEF9608E7D}"/>
                </a:ext>
              </a:extLst>
            </p:cNvPr>
            <p:cNvSpPr>
              <a:spLocks noChangeShapeType="1"/>
            </p:cNvSpPr>
            <p:nvPr/>
          </p:nvSpPr>
          <p:spPr bwMode="auto">
            <a:xfrm>
              <a:off x="2605576" y="206005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69" name="Line 270">
              <a:extLst>
                <a:ext uri="{FF2B5EF4-FFF2-40B4-BE49-F238E27FC236}">
                  <a16:creationId xmlns:a16="http://schemas.microsoft.com/office/drawing/2014/main" id="{D5C89760-E515-B3C1-3D13-984F7DFF8DC2}"/>
                </a:ext>
              </a:extLst>
            </p:cNvPr>
            <p:cNvSpPr>
              <a:spLocks noChangeShapeType="1"/>
            </p:cNvSpPr>
            <p:nvPr/>
          </p:nvSpPr>
          <p:spPr bwMode="auto">
            <a:xfrm>
              <a:off x="2605576" y="206005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70" name="Line 271">
              <a:extLst>
                <a:ext uri="{FF2B5EF4-FFF2-40B4-BE49-F238E27FC236}">
                  <a16:creationId xmlns:a16="http://schemas.microsoft.com/office/drawing/2014/main" id="{155259C1-B5B7-1A72-3C7B-62D2EF6715B8}"/>
                </a:ext>
              </a:extLst>
            </p:cNvPr>
            <p:cNvSpPr>
              <a:spLocks noChangeShapeType="1"/>
            </p:cNvSpPr>
            <p:nvPr/>
          </p:nvSpPr>
          <p:spPr bwMode="auto">
            <a:xfrm flipH="1">
              <a:off x="2598804" y="2068078"/>
              <a:ext cx="6772"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71" name="Line 272">
              <a:extLst>
                <a:ext uri="{FF2B5EF4-FFF2-40B4-BE49-F238E27FC236}">
                  <a16:creationId xmlns:a16="http://schemas.microsoft.com/office/drawing/2014/main" id="{F5C6C2F3-B7B4-CC3C-FEA7-E0D59AE6EB34}"/>
                </a:ext>
              </a:extLst>
            </p:cNvPr>
            <p:cNvSpPr>
              <a:spLocks noChangeShapeType="1"/>
            </p:cNvSpPr>
            <p:nvPr/>
          </p:nvSpPr>
          <p:spPr bwMode="auto">
            <a:xfrm>
              <a:off x="2598804" y="2068078"/>
              <a:ext cx="6772"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72" name="Line 273">
              <a:extLst>
                <a:ext uri="{FF2B5EF4-FFF2-40B4-BE49-F238E27FC236}">
                  <a16:creationId xmlns:a16="http://schemas.microsoft.com/office/drawing/2014/main" id="{525CA593-A584-C688-01A2-E9C90FB515FA}"/>
                </a:ext>
              </a:extLst>
            </p:cNvPr>
            <p:cNvSpPr>
              <a:spLocks noChangeShapeType="1"/>
            </p:cNvSpPr>
            <p:nvPr/>
          </p:nvSpPr>
          <p:spPr bwMode="auto">
            <a:xfrm>
              <a:off x="2605576" y="20760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73" name="Line 274">
              <a:extLst>
                <a:ext uri="{FF2B5EF4-FFF2-40B4-BE49-F238E27FC236}">
                  <a16:creationId xmlns:a16="http://schemas.microsoft.com/office/drawing/2014/main" id="{FFDD96D5-B3BA-64B2-D054-BF15CB017D6D}"/>
                </a:ext>
              </a:extLst>
            </p:cNvPr>
            <p:cNvSpPr>
              <a:spLocks noChangeShapeType="1"/>
            </p:cNvSpPr>
            <p:nvPr/>
          </p:nvSpPr>
          <p:spPr bwMode="auto">
            <a:xfrm>
              <a:off x="2615057" y="207609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74" name="Line 275">
              <a:extLst>
                <a:ext uri="{FF2B5EF4-FFF2-40B4-BE49-F238E27FC236}">
                  <a16:creationId xmlns:a16="http://schemas.microsoft.com/office/drawing/2014/main" id="{FD374A26-022A-CF58-D8D9-5565C63CA571}"/>
                </a:ext>
              </a:extLst>
            </p:cNvPr>
            <p:cNvSpPr>
              <a:spLocks noChangeShapeType="1"/>
            </p:cNvSpPr>
            <p:nvPr/>
          </p:nvSpPr>
          <p:spPr bwMode="auto">
            <a:xfrm>
              <a:off x="2615057"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75" name="Line 276">
              <a:extLst>
                <a:ext uri="{FF2B5EF4-FFF2-40B4-BE49-F238E27FC236}">
                  <a16:creationId xmlns:a16="http://schemas.microsoft.com/office/drawing/2014/main" id="{56A02F37-CA21-8E25-5E0D-8BE18AE2750F}"/>
                </a:ext>
              </a:extLst>
            </p:cNvPr>
            <p:cNvSpPr>
              <a:spLocks noChangeShapeType="1"/>
            </p:cNvSpPr>
            <p:nvPr/>
          </p:nvSpPr>
          <p:spPr bwMode="auto">
            <a:xfrm>
              <a:off x="2615057"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76" name="Line 277">
              <a:extLst>
                <a:ext uri="{FF2B5EF4-FFF2-40B4-BE49-F238E27FC236}">
                  <a16:creationId xmlns:a16="http://schemas.microsoft.com/office/drawing/2014/main" id="{BA0A7EFE-BA5A-5A47-6D7C-DE32366E20C5}"/>
                </a:ext>
              </a:extLst>
            </p:cNvPr>
            <p:cNvSpPr>
              <a:spLocks noChangeShapeType="1"/>
            </p:cNvSpPr>
            <p:nvPr/>
          </p:nvSpPr>
          <p:spPr bwMode="auto">
            <a:xfrm>
              <a:off x="2623184"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77" name="Line 278">
              <a:extLst>
                <a:ext uri="{FF2B5EF4-FFF2-40B4-BE49-F238E27FC236}">
                  <a16:creationId xmlns:a16="http://schemas.microsoft.com/office/drawing/2014/main" id="{77FB389B-7313-9383-CA71-75268912C669}"/>
                </a:ext>
              </a:extLst>
            </p:cNvPr>
            <p:cNvSpPr>
              <a:spLocks noChangeShapeType="1"/>
            </p:cNvSpPr>
            <p:nvPr/>
          </p:nvSpPr>
          <p:spPr bwMode="auto">
            <a:xfrm>
              <a:off x="2640791" y="20760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78" name="Line 279">
              <a:extLst>
                <a:ext uri="{FF2B5EF4-FFF2-40B4-BE49-F238E27FC236}">
                  <a16:creationId xmlns:a16="http://schemas.microsoft.com/office/drawing/2014/main" id="{7DCF46A8-2A35-8B80-75E0-322C4645E4AC}"/>
                </a:ext>
              </a:extLst>
            </p:cNvPr>
            <p:cNvSpPr>
              <a:spLocks noChangeShapeType="1"/>
            </p:cNvSpPr>
            <p:nvPr/>
          </p:nvSpPr>
          <p:spPr bwMode="auto">
            <a:xfrm flipV="1">
              <a:off x="2640791" y="2068078"/>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79" name="Freeform 280">
              <a:extLst>
                <a:ext uri="{FF2B5EF4-FFF2-40B4-BE49-F238E27FC236}">
                  <a16:creationId xmlns:a16="http://schemas.microsoft.com/office/drawing/2014/main" id="{0C4A1578-B36A-97E8-C707-9397BA7A5648}"/>
                </a:ext>
              </a:extLst>
            </p:cNvPr>
            <p:cNvSpPr>
              <a:spLocks/>
            </p:cNvSpPr>
            <p:nvPr/>
          </p:nvSpPr>
          <p:spPr bwMode="auto">
            <a:xfrm>
              <a:off x="2701741" y="1842201"/>
              <a:ext cx="304750" cy="132319"/>
            </a:xfrm>
            <a:custGeom>
              <a:avLst/>
              <a:gdLst>
                <a:gd name="T0" fmla="*/ 0 w 523"/>
                <a:gd name="T1" fmla="*/ 0 h 262"/>
                <a:gd name="T2" fmla="*/ 0 w 523"/>
                <a:gd name="T3" fmla="*/ 0 h 262"/>
                <a:gd name="T4" fmla="*/ 0 w 523"/>
                <a:gd name="T5" fmla="*/ 0 h 262"/>
                <a:gd name="T6" fmla="*/ 0 w 523"/>
                <a:gd name="T7" fmla="*/ 0 h 262"/>
                <a:gd name="T8" fmla="*/ 0 w 523"/>
                <a:gd name="T9" fmla="*/ 0 h 262"/>
                <a:gd name="T10" fmla="*/ 0 w 523"/>
                <a:gd name="T11" fmla="*/ 0 h 262"/>
                <a:gd name="T12" fmla="*/ 0 w 523"/>
                <a:gd name="T13" fmla="*/ 0 h 262"/>
                <a:gd name="T14" fmla="*/ 0 w 523"/>
                <a:gd name="T15" fmla="*/ 0 h 262"/>
                <a:gd name="T16" fmla="*/ 0 w 523"/>
                <a:gd name="T17" fmla="*/ 0 h 262"/>
                <a:gd name="T18" fmla="*/ 0 w 523"/>
                <a:gd name="T19" fmla="*/ 0 h 262"/>
                <a:gd name="T20" fmla="*/ 0 w 523"/>
                <a:gd name="T21" fmla="*/ 0 h 262"/>
                <a:gd name="T22" fmla="*/ 0 w 523"/>
                <a:gd name="T23" fmla="*/ 0 h 262"/>
                <a:gd name="T24" fmla="*/ 0 w 523"/>
                <a:gd name="T25" fmla="*/ 0 h 262"/>
                <a:gd name="T26" fmla="*/ 0 w 523"/>
                <a:gd name="T27" fmla="*/ 0 h 262"/>
                <a:gd name="T28" fmla="*/ 0 w 523"/>
                <a:gd name="T29" fmla="*/ 0 h 262"/>
                <a:gd name="T30" fmla="*/ 0 w 523"/>
                <a:gd name="T31" fmla="*/ 0 h 262"/>
                <a:gd name="T32" fmla="*/ 0 w 523"/>
                <a:gd name="T33" fmla="*/ 0 h 262"/>
                <a:gd name="T34" fmla="*/ 0 w 523"/>
                <a:gd name="T35" fmla="*/ 0 h 262"/>
                <a:gd name="T36" fmla="*/ 0 w 523"/>
                <a:gd name="T37" fmla="*/ 0 h 262"/>
                <a:gd name="T38" fmla="*/ 0 w 523"/>
                <a:gd name="T39" fmla="*/ 0 h 262"/>
                <a:gd name="T40" fmla="*/ 0 w 523"/>
                <a:gd name="T41" fmla="*/ 0 h 262"/>
                <a:gd name="T42" fmla="*/ 0 w 523"/>
                <a:gd name="T43" fmla="*/ 0 h 262"/>
                <a:gd name="T44" fmla="*/ 0 w 523"/>
                <a:gd name="T45" fmla="*/ 0 h 262"/>
                <a:gd name="T46" fmla="*/ 0 w 523"/>
                <a:gd name="T47" fmla="*/ 0 h 262"/>
                <a:gd name="T48" fmla="*/ 0 w 523"/>
                <a:gd name="T49" fmla="*/ 0 h 262"/>
                <a:gd name="T50" fmla="*/ 0 w 523"/>
                <a:gd name="T51" fmla="*/ 0 h 262"/>
                <a:gd name="T52" fmla="*/ 0 w 523"/>
                <a:gd name="T53" fmla="*/ 0 h 262"/>
                <a:gd name="T54" fmla="*/ 0 w 523"/>
                <a:gd name="T55" fmla="*/ 0 h 262"/>
                <a:gd name="T56" fmla="*/ 0 w 523"/>
                <a:gd name="T57" fmla="*/ 0 h 262"/>
                <a:gd name="T58" fmla="*/ 0 w 523"/>
                <a:gd name="T59" fmla="*/ 0 h 262"/>
                <a:gd name="T60" fmla="*/ 0 w 523"/>
                <a:gd name="T61" fmla="*/ 0 h 262"/>
                <a:gd name="T62" fmla="*/ 0 w 523"/>
                <a:gd name="T63" fmla="*/ 0 h 262"/>
                <a:gd name="T64" fmla="*/ 0 w 523"/>
                <a:gd name="T65" fmla="*/ 0 h 262"/>
                <a:gd name="T66" fmla="*/ 0 w 523"/>
                <a:gd name="T67" fmla="*/ 0 h 262"/>
                <a:gd name="T68" fmla="*/ 0 w 523"/>
                <a:gd name="T69" fmla="*/ 0 h 262"/>
                <a:gd name="T70" fmla="*/ 0 w 523"/>
                <a:gd name="T71" fmla="*/ 0 h 262"/>
                <a:gd name="T72" fmla="*/ 0 w 523"/>
                <a:gd name="T73" fmla="*/ 0 h 2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3"/>
                <a:gd name="T112" fmla="*/ 0 h 262"/>
                <a:gd name="T113" fmla="*/ 523 w 523"/>
                <a:gd name="T114" fmla="*/ 262 h 2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3" h="262">
                  <a:moveTo>
                    <a:pt x="447" y="31"/>
                  </a:moveTo>
                  <a:lnTo>
                    <a:pt x="403" y="31"/>
                  </a:lnTo>
                  <a:lnTo>
                    <a:pt x="388" y="46"/>
                  </a:lnTo>
                  <a:lnTo>
                    <a:pt x="358" y="46"/>
                  </a:lnTo>
                  <a:lnTo>
                    <a:pt x="343" y="61"/>
                  </a:lnTo>
                  <a:lnTo>
                    <a:pt x="268" y="31"/>
                  </a:lnTo>
                  <a:lnTo>
                    <a:pt x="224" y="46"/>
                  </a:lnTo>
                  <a:lnTo>
                    <a:pt x="209" y="31"/>
                  </a:lnTo>
                  <a:lnTo>
                    <a:pt x="149" y="0"/>
                  </a:lnTo>
                  <a:lnTo>
                    <a:pt x="134" y="46"/>
                  </a:lnTo>
                  <a:lnTo>
                    <a:pt x="134" y="77"/>
                  </a:lnTo>
                  <a:lnTo>
                    <a:pt x="89" y="77"/>
                  </a:lnTo>
                  <a:lnTo>
                    <a:pt x="45" y="77"/>
                  </a:lnTo>
                  <a:lnTo>
                    <a:pt x="0" y="123"/>
                  </a:lnTo>
                  <a:lnTo>
                    <a:pt x="15" y="138"/>
                  </a:lnTo>
                  <a:lnTo>
                    <a:pt x="30" y="154"/>
                  </a:lnTo>
                  <a:lnTo>
                    <a:pt x="60" y="154"/>
                  </a:lnTo>
                  <a:lnTo>
                    <a:pt x="75" y="184"/>
                  </a:lnTo>
                  <a:lnTo>
                    <a:pt x="75" y="200"/>
                  </a:lnTo>
                  <a:lnTo>
                    <a:pt x="164" y="230"/>
                  </a:lnTo>
                  <a:lnTo>
                    <a:pt x="179" y="261"/>
                  </a:lnTo>
                  <a:lnTo>
                    <a:pt x="239" y="230"/>
                  </a:lnTo>
                  <a:lnTo>
                    <a:pt x="254" y="246"/>
                  </a:lnTo>
                  <a:lnTo>
                    <a:pt x="268" y="261"/>
                  </a:lnTo>
                  <a:lnTo>
                    <a:pt x="343" y="261"/>
                  </a:lnTo>
                  <a:lnTo>
                    <a:pt x="358" y="246"/>
                  </a:lnTo>
                  <a:lnTo>
                    <a:pt x="403" y="230"/>
                  </a:lnTo>
                  <a:lnTo>
                    <a:pt x="418" y="200"/>
                  </a:lnTo>
                  <a:lnTo>
                    <a:pt x="403" y="184"/>
                  </a:lnTo>
                  <a:lnTo>
                    <a:pt x="433" y="154"/>
                  </a:lnTo>
                  <a:lnTo>
                    <a:pt x="447" y="154"/>
                  </a:lnTo>
                  <a:lnTo>
                    <a:pt x="477" y="138"/>
                  </a:lnTo>
                  <a:lnTo>
                    <a:pt x="492" y="107"/>
                  </a:lnTo>
                  <a:lnTo>
                    <a:pt x="522" y="92"/>
                  </a:lnTo>
                  <a:lnTo>
                    <a:pt x="492" y="61"/>
                  </a:lnTo>
                  <a:lnTo>
                    <a:pt x="462" y="61"/>
                  </a:lnTo>
                  <a:lnTo>
                    <a:pt x="447" y="3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80" name="Freeform 281">
              <a:extLst>
                <a:ext uri="{FF2B5EF4-FFF2-40B4-BE49-F238E27FC236}">
                  <a16:creationId xmlns:a16="http://schemas.microsoft.com/office/drawing/2014/main" id="{BE245916-04E2-CE51-F46F-D2DE8C2FB26A}"/>
                </a:ext>
              </a:extLst>
            </p:cNvPr>
            <p:cNvSpPr>
              <a:spLocks/>
            </p:cNvSpPr>
            <p:nvPr/>
          </p:nvSpPr>
          <p:spPr bwMode="auto">
            <a:xfrm>
              <a:off x="2598804" y="1788739"/>
              <a:ext cx="545842" cy="443735"/>
            </a:xfrm>
            <a:custGeom>
              <a:avLst/>
              <a:gdLst>
                <a:gd name="T0" fmla="*/ 0 w 941"/>
                <a:gd name="T1" fmla="*/ 0 h 877"/>
                <a:gd name="T2" fmla="*/ 0 w 941"/>
                <a:gd name="T3" fmla="*/ 0 h 877"/>
                <a:gd name="T4" fmla="*/ 0 w 941"/>
                <a:gd name="T5" fmla="*/ 0 h 877"/>
                <a:gd name="T6" fmla="*/ 0 w 941"/>
                <a:gd name="T7" fmla="*/ 0 h 877"/>
                <a:gd name="T8" fmla="*/ 0 w 941"/>
                <a:gd name="T9" fmla="*/ 0 h 877"/>
                <a:gd name="T10" fmla="*/ 0 w 941"/>
                <a:gd name="T11" fmla="*/ 0 h 877"/>
                <a:gd name="T12" fmla="*/ 0 w 941"/>
                <a:gd name="T13" fmla="*/ 0 h 877"/>
                <a:gd name="T14" fmla="*/ 0 w 941"/>
                <a:gd name="T15" fmla="*/ 0 h 877"/>
                <a:gd name="T16" fmla="*/ 0 w 941"/>
                <a:gd name="T17" fmla="*/ 0 h 877"/>
                <a:gd name="T18" fmla="*/ 0 w 941"/>
                <a:gd name="T19" fmla="*/ 0 h 877"/>
                <a:gd name="T20" fmla="*/ 0 w 941"/>
                <a:gd name="T21" fmla="*/ 0 h 877"/>
                <a:gd name="T22" fmla="*/ 0 w 941"/>
                <a:gd name="T23" fmla="*/ 0 h 877"/>
                <a:gd name="T24" fmla="*/ 0 w 941"/>
                <a:gd name="T25" fmla="*/ 0 h 877"/>
                <a:gd name="T26" fmla="*/ 0 w 941"/>
                <a:gd name="T27" fmla="*/ 0 h 877"/>
                <a:gd name="T28" fmla="*/ 0 w 941"/>
                <a:gd name="T29" fmla="*/ 0 h 877"/>
                <a:gd name="T30" fmla="*/ 0 w 941"/>
                <a:gd name="T31" fmla="*/ 0 h 877"/>
                <a:gd name="T32" fmla="*/ 0 w 941"/>
                <a:gd name="T33" fmla="*/ 0 h 877"/>
                <a:gd name="T34" fmla="*/ 0 w 941"/>
                <a:gd name="T35" fmla="*/ 0 h 877"/>
                <a:gd name="T36" fmla="*/ 0 w 941"/>
                <a:gd name="T37" fmla="*/ 0 h 877"/>
                <a:gd name="T38" fmla="*/ 0 w 941"/>
                <a:gd name="T39" fmla="*/ 0 h 877"/>
                <a:gd name="T40" fmla="*/ 0 w 941"/>
                <a:gd name="T41" fmla="*/ 0 h 877"/>
                <a:gd name="T42" fmla="*/ 0 w 941"/>
                <a:gd name="T43" fmla="*/ 0 h 877"/>
                <a:gd name="T44" fmla="*/ 0 w 941"/>
                <a:gd name="T45" fmla="*/ 0 h 877"/>
                <a:gd name="T46" fmla="*/ 0 w 941"/>
                <a:gd name="T47" fmla="*/ 0 h 877"/>
                <a:gd name="T48" fmla="*/ 0 w 941"/>
                <a:gd name="T49" fmla="*/ 0 h 877"/>
                <a:gd name="T50" fmla="*/ 0 w 941"/>
                <a:gd name="T51" fmla="*/ 0 h 877"/>
                <a:gd name="T52" fmla="*/ 0 w 941"/>
                <a:gd name="T53" fmla="*/ 0 h 877"/>
                <a:gd name="T54" fmla="*/ 0 w 941"/>
                <a:gd name="T55" fmla="*/ 0 h 877"/>
                <a:gd name="T56" fmla="*/ 0 w 941"/>
                <a:gd name="T57" fmla="*/ 0 h 877"/>
                <a:gd name="T58" fmla="*/ 0 w 941"/>
                <a:gd name="T59" fmla="*/ 0 h 877"/>
                <a:gd name="T60" fmla="*/ 0 w 941"/>
                <a:gd name="T61" fmla="*/ 0 h 877"/>
                <a:gd name="T62" fmla="*/ 0 w 941"/>
                <a:gd name="T63" fmla="*/ 0 h 877"/>
                <a:gd name="T64" fmla="*/ 0 w 941"/>
                <a:gd name="T65" fmla="*/ 0 h 877"/>
                <a:gd name="T66" fmla="*/ 0 w 941"/>
                <a:gd name="T67" fmla="*/ 0 h 877"/>
                <a:gd name="T68" fmla="*/ 0 w 941"/>
                <a:gd name="T69" fmla="*/ 0 h 877"/>
                <a:gd name="T70" fmla="*/ 0 w 941"/>
                <a:gd name="T71" fmla="*/ 0 h 877"/>
                <a:gd name="T72" fmla="*/ 0 w 941"/>
                <a:gd name="T73" fmla="*/ 0 h 877"/>
                <a:gd name="T74" fmla="*/ 0 w 941"/>
                <a:gd name="T75" fmla="*/ 0 h 877"/>
                <a:gd name="T76" fmla="*/ 0 w 941"/>
                <a:gd name="T77" fmla="*/ 0 h 877"/>
                <a:gd name="T78" fmla="*/ 0 w 941"/>
                <a:gd name="T79" fmla="*/ 0 h 877"/>
                <a:gd name="T80" fmla="*/ 0 w 941"/>
                <a:gd name="T81" fmla="*/ 0 h 877"/>
                <a:gd name="T82" fmla="*/ 0 w 941"/>
                <a:gd name="T83" fmla="*/ 0 h 877"/>
                <a:gd name="T84" fmla="*/ 0 w 941"/>
                <a:gd name="T85" fmla="*/ 0 h 877"/>
                <a:gd name="T86" fmla="*/ 0 w 941"/>
                <a:gd name="T87" fmla="*/ 0 h 877"/>
                <a:gd name="T88" fmla="*/ 0 w 941"/>
                <a:gd name="T89" fmla="*/ 0 h 877"/>
                <a:gd name="T90" fmla="*/ 0 w 941"/>
                <a:gd name="T91" fmla="*/ 0 h 877"/>
                <a:gd name="T92" fmla="*/ 0 w 941"/>
                <a:gd name="T93" fmla="*/ 0 h 877"/>
                <a:gd name="T94" fmla="*/ 0 w 941"/>
                <a:gd name="T95" fmla="*/ 0 h 877"/>
                <a:gd name="T96" fmla="*/ 0 w 941"/>
                <a:gd name="T97" fmla="*/ 0 h 877"/>
                <a:gd name="T98" fmla="*/ 0 w 941"/>
                <a:gd name="T99" fmla="*/ 0 h 877"/>
                <a:gd name="T100" fmla="*/ 0 w 941"/>
                <a:gd name="T101" fmla="*/ 0 h 877"/>
                <a:gd name="T102" fmla="*/ 0 w 941"/>
                <a:gd name="T103" fmla="*/ 0 h 877"/>
                <a:gd name="T104" fmla="*/ 0 w 941"/>
                <a:gd name="T105" fmla="*/ 0 h 877"/>
                <a:gd name="T106" fmla="*/ 0 w 941"/>
                <a:gd name="T107" fmla="*/ 0 h 877"/>
                <a:gd name="T108" fmla="*/ 0 w 941"/>
                <a:gd name="T109" fmla="*/ 0 h 877"/>
                <a:gd name="T110" fmla="*/ 0 w 941"/>
                <a:gd name="T111" fmla="*/ 0 h 877"/>
                <a:gd name="T112" fmla="*/ 0 w 941"/>
                <a:gd name="T113" fmla="*/ 0 h 877"/>
                <a:gd name="T114" fmla="*/ 0 w 941"/>
                <a:gd name="T115" fmla="*/ 0 h 877"/>
                <a:gd name="T116" fmla="*/ 0 w 941"/>
                <a:gd name="T117" fmla="*/ 0 h 877"/>
                <a:gd name="T118" fmla="*/ 0 w 941"/>
                <a:gd name="T119" fmla="*/ 0 h 877"/>
                <a:gd name="T120" fmla="*/ 0 w 941"/>
                <a:gd name="T121" fmla="*/ 0 h 8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1"/>
                <a:gd name="T184" fmla="*/ 0 h 877"/>
                <a:gd name="T185" fmla="*/ 941 w 941"/>
                <a:gd name="T186" fmla="*/ 877 h 8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1" h="877">
                  <a:moveTo>
                    <a:pt x="701" y="200"/>
                  </a:moveTo>
                  <a:lnTo>
                    <a:pt x="671" y="215"/>
                  </a:lnTo>
                  <a:lnTo>
                    <a:pt x="657" y="246"/>
                  </a:lnTo>
                  <a:lnTo>
                    <a:pt x="627" y="261"/>
                  </a:lnTo>
                  <a:lnTo>
                    <a:pt x="612" y="261"/>
                  </a:lnTo>
                  <a:lnTo>
                    <a:pt x="582" y="292"/>
                  </a:lnTo>
                  <a:lnTo>
                    <a:pt x="597" y="307"/>
                  </a:lnTo>
                  <a:lnTo>
                    <a:pt x="582" y="338"/>
                  </a:lnTo>
                  <a:lnTo>
                    <a:pt x="537" y="353"/>
                  </a:lnTo>
                  <a:lnTo>
                    <a:pt x="522" y="369"/>
                  </a:lnTo>
                  <a:lnTo>
                    <a:pt x="448" y="369"/>
                  </a:lnTo>
                  <a:lnTo>
                    <a:pt x="433" y="353"/>
                  </a:lnTo>
                  <a:lnTo>
                    <a:pt x="418" y="338"/>
                  </a:lnTo>
                  <a:lnTo>
                    <a:pt x="358" y="369"/>
                  </a:lnTo>
                  <a:lnTo>
                    <a:pt x="343" y="338"/>
                  </a:lnTo>
                  <a:lnTo>
                    <a:pt x="254" y="307"/>
                  </a:lnTo>
                  <a:lnTo>
                    <a:pt x="254" y="292"/>
                  </a:lnTo>
                  <a:lnTo>
                    <a:pt x="239" y="261"/>
                  </a:lnTo>
                  <a:lnTo>
                    <a:pt x="209" y="261"/>
                  </a:lnTo>
                  <a:lnTo>
                    <a:pt x="194" y="246"/>
                  </a:lnTo>
                  <a:lnTo>
                    <a:pt x="179" y="231"/>
                  </a:lnTo>
                  <a:lnTo>
                    <a:pt x="164" y="292"/>
                  </a:lnTo>
                  <a:lnTo>
                    <a:pt x="104" y="292"/>
                  </a:lnTo>
                  <a:lnTo>
                    <a:pt x="119" y="323"/>
                  </a:lnTo>
                  <a:lnTo>
                    <a:pt x="90" y="338"/>
                  </a:lnTo>
                  <a:lnTo>
                    <a:pt x="104" y="369"/>
                  </a:lnTo>
                  <a:lnTo>
                    <a:pt x="90" y="430"/>
                  </a:lnTo>
                  <a:lnTo>
                    <a:pt x="45" y="461"/>
                  </a:lnTo>
                  <a:lnTo>
                    <a:pt x="30" y="446"/>
                  </a:lnTo>
                  <a:lnTo>
                    <a:pt x="0" y="476"/>
                  </a:lnTo>
                  <a:lnTo>
                    <a:pt x="15" y="492"/>
                  </a:lnTo>
                  <a:lnTo>
                    <a:pt x="30" y="523"/>
                  </a:lnTo>
                  <a:lnTo>
                    <a:pt x="75" y="553"/>
                  </a:lnTo>
                  <a:lnTo>
                    <a:pt x="119" y="584"/>
                  </a:lnTo>
                  <a:lnTo>
                    <a:pt x="119" y="630"/>
                  </a:lnTo>
                  <a:lnTo>
                    <a:pt x="134" y="676"/>
                  </a:lnTo>
                  <a:lnTo>
                    <a:pt x="164" y="692"/>
                  </a:lnTo>
                  <a:lnTo>
                    <a:pt x="194" y="692"/>
                  </a:lnTo>
                  <a:lnTo>
                    <a:pt x="209" y="707"/>
                  </a:lnTo>
                  <a:lnTo>
                    <a:pt x="254" y="722"/>
                  </a:lnTo>
                  <a:lnTo>
                    <a:pt x="298" y="738"/>
                  </a:lnTo>
                  <a:lnTo>
                    <a:pt x="298" y="722"/>
                  </a:lnTo>
                  <a:lnTo>
                    <a:pt x="313" y="738"/>
                  </a:lnTo>
                  <a:lnTo>
                    <a:pt x="328" y="738"/>
                  </a:lnTo>
                  <a:lnTo>
                    <a:pt x="358" y="722"/>
                  </a:lnTo>
                  <a:lnTo>
                    <a:pt x="403" y="692"/>
                  </a:lnTo>
                  <a:lnTo>
                    <a:pt x="418" y="707"/>
                  </a:lnTo>
                  <a:lnTo>
                    <a:pt x="433" y="692"/>
                  </a:lnTo>
                  <a:lnTo>
                    <a:pt x="448" y="692"/>
                  </a:lnTo>
                  <a:lnTo>
                    <a:pt x="448" y="707"/>
                  </a:lnTo>
                  <a:lnTo>
                    <a:pt x="477" y="707"/>
                  </a:lnTo>
                  <a:lnTo>
                    <a:pt x="477" y="722"/>
                  </a:lnTo>
                  <a:lnTo>
                    <a:pt x="492" y="768"/>
                  </a:lnTo>
                  <a:lnTo>
                    <a:pt x="477" y="784"/>
                  </a:lnTo>
                  <a:lnTo>
                    <a:pt x="477" y="815"/>
                  </a:lnTo>
                  <a:lnTo>
                    <a:pt x="492" y="799"/>
                  </a:lnTo>
                  <a:lnTo>
                    <a:pt x="507" y="861"/>
                  </a:lnTo>
                  <a:lnTo>
                    <a:pt x="537" y="861"/>
                  </a:lnTo>
                  <a:lnTo>
                    <a:pt x="552" y="876"/>
                  </a:lnTo>
                  <a:lnTo>
                    <a:pt x="567" y="861"/>
                  </a:lnTo>
                  <a:lnTo>
                    <a:pt x="567" y="845"/>
                  </a:lnTo>
                  <a:lnTo>
                    <a:pt x="582" y="830"/>
                  </a:lnTo>
                  <a:lnTo>
                    <a:pt x="597" y="830"/>
                  </a:lnTo>
                  <a:lnTo>
                    <a:pt x="627" y="815"/>
                  </a:lnTo>
                  <a:lnTo>
                    <a:pt x="642" y="830"/>
                  </a:lnTo>
                  <a:lnTo>
                    <a:pt x="642" y="845"/>
                  </a:lnTo>
                  <a:lnTo>
                    <a:pt x="671" y="861"/>
                  </a:lnTo>
                  <a:lnTo>
                    <a:pt x="701" y="845"/>
                  </a:lnTo>
                  <a:lnTo>
                    <a:pt x="701" y="861"/>
                  </a:lnTo>
                  <a:lnTo>
                    <a:pt x="716" y="876"/>
                  </a:lnTo>
                  <a:lnTo>
                    <a:pt x="716" y="861"/>
                  </a:lnTo>
                  <a:lnTo>
                    <a:pt x="716" y="845"/>
                  </a:lnTo>
                  <a:lnTo>
                    <a:pt x="761" y="830"/>
                  </a:lnTo>
                  <a:lnTo>
                    <a:pt x="761" y="815"/>
                  </a:lnTo>
                  <a:lnTo>
                    <a:pt x="776" y="830"/>
                  </a:lnTo>
                  <a:lnTo>
                    <a:pt x="776" y="815"/>
                  </a:lnTo>
                  <a:lnTo>
                    <a:pt x="806" y="815"/>
                  </a:lnTo>
                  <a:lnTo>
                    <a:pt x="850" y="753"/>
                  </a:lnTo>
                  <a:lnTo>
                    <a:pt x="880" y="645"/>
                  </a:lnTo>
                  <a:lnTo>
                    <a:pt x="865" y="630"/>
                  </a:lnTo>
                  <a:lnTo>
                    <a:pt x="850" y="615"/>
                  </a:lnTo>
                  <a:lnTo>
                    <a:pt x="865" y="599"/>
                  </a:lnTo>
                  <a:lnTo>
                    <a:pt x="865" y="584"/>
                  </a:lnTo>
                  <a:lnTo>
                    <a:pt x="836" y="538"/>
                  </a:lnTo>
                  <a:lnTo>
                    <a:pt x="806" y="523"/>
                  </a:lnTo>
                  <a:lnTo>
                    <a:pt x="806" y="492"/>
                  </a:lnTo>
                  <a:lnTo>
                    <a:pt x="821" y="461"/>
                  </a:lnTo>
                  <a:lnTo>
                    <a:pt x="836" y="461"/>
                  </a:lnTo>
                  <a:lnTo>
                    <a:pt x="836" y="446"/>
                  </a:lnTo>
                  <a:lnTo>
                    <a:pt x="806" y="430"/>
                  </a:lnTo>
                  <a:lnTo>
                    <a:pt x="791" y="461"/>
                  </a:lnTo>
                  <a:lnTo>
                    <a:pt x="746" y="415"/>
                  </a:lnTo>
                  <a:lnTo>
                    <a:pt x="761" y="400"/>
                  </a:lnTo>
                  <a:lnTo>
                    <a:pt x="806" y="353"/>
                  </a:lnTo>
                  <a:lnTo>
                    <a:pt x="821" y="369"/>
                  </a:lnTo>
                  <a:lnTo>
                    <a:pt x="806" y="400"/>
                  </a:lnTo>
                  <a:lnTo>
                    <a:pt x="821" y="384"/>
                  </a:lnTo>
                  <a:lnTo>
                    <a:pt x="865" y="369"/>
                  </a:lnTo>
                  <a:lnTo>
                    <a:pt x="865" y="323"/>
                  </a:lnTo>
                  <a:lnTo>
                    <a:pt x="895" y="323"/>
                  </a:lnTo>
                  <a:lnTo>
                    <a:pt x="910" y="277"/>
                  </a:lnTo>
                  <a:lnTo>
                    <a:pt x="940" y="277"/>
                  </a:lnTo>
                  <a:lnTo>
                    <a:pt x="910" y="215"/>
                  </a:lnTo>
                  <a:lnTo>
                    <a:pt x="940" y="200"/>
                  </a:lnTo>
                  <a:lnTo>
                    <a:pt x="940" y="123"/>
                  </a:lnTo>
                  <a:lnTo>
                    <a:pt x="910" y="123"/>
                  </a:lnTo>
                  <a:lnTo>
                    <a:pt x="895" y="138"/>
                  </a:lnTo>
                  <a:lnTo>
                    <a:pt x="880" y="138"/>
                  </a:lnTo>
                  <a:lnTo>
                    <a:pt x="821" y="92"/>
                  </a:lnTo>
                  <a:lnTo>
                    <a:pt x="821" y="108"/>
                  </a:lnTo>
                  <a:lnTo>
                    <a:pt x="791" y="77"/>
                  </a:lnTo>
                  <a:lnTo>
                    <a:pt x="746" y="31"/>
                  </a:lnTo>
                  <a:lnTo>
                    <a:pt x="701" y="0"/>
                  </a:lnTo>
                  <a:lnTo>
                    <a:pt x="671" y="0"/>
                  </a:lnTo>
                  <a:lnTo>
                    <a:pt x="657" y="46"/>
                  </a:lnTo>
                  <a:lnTo>
                    <a:pt x="671" y="46"/>
                  </a:lnTo>
                  <a:lnTo>
                    <a:pt x="671" y="77"/>
                  </a:lnTo>
                  <a:lnTo>
                    <a:pt x="657" y="123"/>
                  </a:lnTo>
                  <a:lnTo>
                    <a:pt x="642" y="138"/>
                  </a:lnTo>
                  <a:lnTo>
                    <a:pt x="627" y="138"/>
                  </a:lnTo>
                  <a:lnTo>
                    <a:pt x="642" y="169"/>
                  </a:lnTo>
                  <a:lnTo>
                    <a:pt x="671" y="169"/>
                  </a:lnTo>
                  <a:lnTo>
                    <a:pt x="701" y="20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81" name="Freeform 282">
              <a:extLst>
                <a:ext uri="{FF2B5EF4-FFF2-40B4-BE49-F238E27FC236}">
                  <a16:creationId xmlns:a16="http://schemas.microsoft.com/office/drawing/2014/main" id="{B83F7D02-481F-569D-5475-7E03FA394D4B}"/>
                </a:ext>
              </a:extLst>
            </p:cNvPr>
            <p:cNvSpPr>
              <a:spLocks/>
            </p:cNvSpPr>
            <p:nvPr/>
          </p:nvSpPr>
          <p:spPr bwMode="auto">
            <a:xfrm>
              <a:off x="2997011" y="2239157"/>
              <a:ext cx="27089" cy="14702"/>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5" y="0"/>
                  </a:moveTo>
                  <a:lnTo>
                    <a:pt x="15" y="0"/>
                  </a:lnTo>
                  <a:lnTo>
                    <a:pt x="0" y="31"/>
                  </a:lnTo>
                  <a:lnTo>
                    <a:pt x="30" y="31"/>
                  </a:lnTo>
                  <a:lnTo>
                    <a:pt x="45" y="16"/>
                  </a:lnTo>
                  <a:lnTo>
                    <a:pt x="45"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82" name="Line 283">
              <a:extLst>
                <a:ext uri="{FF2B5EF4-FFF2-40B4-BE49-F238E27FC236}">
                  <a16:creationId xmlns:a16="http://schemas.microsoft.com/office/drawing/2014/main" id="{EF758231-4355-8E1C-196A-F436B9D1FB2B}"/>
                </a:ext>
              </a:extLst>
            </p:cNvPr>
            <p:cNvSpPr>
              <a:spLocks noChangeShapeType="1"/>
            </p:cNvSpPr>
            <p:nvPr/>
          </p:nvSpPr>
          <p:spPr bwMode="auto">
            <a:xfrm>
              <a:off x="2623184" y="21068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83" name="Line 284">
              <a:extLst>
                <a:ext uri="{FF2B5EF4-FFF2-40B4-BE49-F238E27FC236}">
                  <a16:creationId xmlns:a16="http://schemas.microsoft.com/office/drawing/2014/main" id="{6913220F-1665-EEA8-68D1-3F4F050EF0D6}"/>
                </a:ext>
              </a:extLst>
            </p:cNvPr>
            <p:cNvSpPr>
              <a:spLocks noChangeShapeType="1"/>
            </p:cNvSpPr>
            <p:nvPr/>
          </p:nvSpPr>
          <p:spPr bwMode="auto">
            <a:xfrm>
              <a:off x="2806034" y="215361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84" name="Line 285">
              <a:extLst>
                <a:ext uri="{FF2B5EF4-FFF2-40B4-BE49-F238E27FC236}">
                  <a16:creationId xmlns:a16="http://schemas.microsoft.com/office/drawing/2014/main" id="{3F0A91E3-1EF7-F8B2-1C23-E1EEB10FF979}"/>
                </a:ext>
              </a:extLst>
            </p:cNvPr>
            <p:cNvSpPr>
              <a:spLocks noChangeShapeType="1"/>
            </p:cNvSpPr>
            <p:nvPr/>
          </p:nvSpPr>
          <p:spPr bwMode="auto">
            <a:xfrm flipV="1">
              <a:off x="2823642" y="2145598"/>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85" name="Line 286">
              <a:extLst>
                <a:ext uri="{FF2B5EF4-FFF2-40B4-BE49-F238E27FC236}">
                  <a16:creationId xmlns:a16="http://schemas.microsoft.com/office/drawing/2014/main" id="{E89BA61E-4213-113F-F16B-FF9D864FB530}"/>
                </a:ext>
              </a:extLst>
            </p:cNvPr>
            <p:cNvSpPr>
              <a:spLocks noChangeShapeType="1"/>
            </p:cNvSpPr>
            <p:nvPr/>
          </p:nvSpPr>
          <p:spPr bwMode="auto">
            <a:xfrm>
              <a:off x="2831768" y="2145598"/>
              <a:ext cx="10836"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86" name="Line 287">
              <a:extLst>
                <a:ext uri="{FF2B5EF4-FFF2-40B4-BE49-F238E27FC236}">
                  <a16:creationId xmlns:a16="http://schemas.microsoft.com/office/drawing/2014/main" id="{FBD58EC5-29A6-EBBE-4E80-ECE2F9DD945D}"/>
                </a:ext>
              </a:extLst>
            </p:cNvPr>
            <p:cNvSpPr>
              <a:spLocks noChangeShapeType="1"/>
            </p:cNvSpPr>
            <p:nvPr/>
          </p:nvSpPr>
          <p:spPr bwMode="auto">
            <a:xfrm>
              <a:off x="2831768" y="2145598"/>
              <a:ext cx="10836"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87" name="Line 288">
              <a:extLst>
                <a:ext uri="{FF2B5EF4-FFF2-40B4-BE49-F238E27FC236}">
                  <a16:creationId xmlns:a16="http://schemas.microsoft.com/office/drawing/2014/main" id="{81791BE0-EB66-A872-51A6-0B75ABD2B0A8}"/>
                </a:ext>
              </a:extLst>
            </p:cNvPr>
            <p:cNvSpPr>
              <a:spLocks noChangeShapeType="1"/>
            </p:cNvSpPr>
            <p:nvPr/>
          </p:nvSpPr>
          <p:spPr bwMode="auto">
            <a:xfrm>
              <a:off x="2842604"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88" name="Line 289">
              <a:extLst>
                <a:ext uri="{FF2B5EF4-FFF2-40B4-BE49-F238E27FC236}">
                  <a16:creationId xmlns:a16="http://schemas.microsoft.com/office/drawing/2014/main" id="{C2269893-0236-9823-3161-B8EB057799B3}"/>
                </a:ext>
              </a:extLst>
            </p:cNvPr>
            <p:cNvSpPr>
              <a:spLocks noChangeShapeType="1"/>
            </p:cNvSpPr>
            <p:nvPr/>
          </p:nvSpPr>
          <p:spPr bwMode="auto">
            <a:xfrm flipV="1">
              <a:off x="2849376" y="213757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89" name="Line 290">
              <a:extLst>
                <a:ext uri="{FF2B5EF4-FFF2-40B4-BE49-F238E27FC236}">
                  <a16:creationId xmlns:a16="http://schemas.microsoft.com/office/drawing/2014/main" id="{2E717FCD-396D-A4EE-6516-09495F43AE09}"/>
                </a:ext>
              </a:extLst>
            </p:cNvPr>
            <p:cNvSpPr>
              <a:spLocks noChangeShapeType="1"/>
            </p:cNvSpPr>
            <p:nvPr/>
          </p:nvSpPr>
          <p:spPr bwMode="auto">
            <a:xfrm>
              <a:off x="2849376" y="213757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90" name="Line 291">
              <a:extLst>
                <a:ext uri="{FF2B5EF4-FFF2-40B4-BE49-F238E27FC236}">
                  <a16:creationId xmlns:a16="http://schemas.microsoft.com/office/drawing/2014/main" id="{5675D331-BD89-5125-1F24-8DD4391BE7F8}"/>
                </a:ext>
              </a:extLst>
            </p:cNvPr>
            <p:cNvSpPr>
              <a:spLocks noChangeShapeType="1"/>
            </p:cNvSpPr>
            <p:nvPr/>
          </p:nvSpPr>
          <p:spPr bwMode="auto">
            <a:xfrm>
              <a:off x="2857503"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91" name="Line 292">
              <a:extLst>
                <a:ext uri="{FF2B5EF4-FFF2-40B4-BE49-F238E27FC236}">
                  <a16:creationId xmlns:a16="http://schemas.microsoft.com/office/drawing/2014/main" id="{10365356-F9D1-78EF-BA5D-95CA0B7AA7D6}"/>
                </a:ext>
              </a:extLst>
            </p:cNvPr>
            <p:cNvSpPr>
              <a:spLocks noChangeShapeType="1"/>
            </p:cNvSpPr>
            <p:nvPr/>
          </p:nvSpPr>
          <p:spPr bwMode="auto">
            <a:xfrm>
              <a:off x="2631310" y="21068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92" name="Line 293">
              <a:extLst>
                <a:ext uri="{FF2B5EF4-FFF2-40B4-BE49-F238E27FC236}">
                  <a16:creationId xmlns:a16="http://schemas.microsoft.com/office/drawing/2014/main" id="{C6741E4E-644B-FACA-EFC0-DE60DB501472}"/>
                </a:ext>
              </a:extLst>
            </p:cNvPr>
            <p:cNvSpPr>
              <a:spLocks noChangeShapeType="1"/>
            </p:cNvSpPr>
            <p:nvPr/>
          </p:nvSpPr>
          <p:spPr bwMode="auto">
            <a:xfrm>
              <a:off x="2640791" y="210015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93" name="Line 294">
              <a:extLst>
                <a:ext uri="{FF2B5EF4-FFF2-40B4-BE49-F238E27FC236}">
                  <a16:creationId xmlns:a16="http://schemas.microsoft.com/office/drawing/2014/main" id="{05F7257E-5376-F09C-2940-97D2E09896A9}"/>
                </a:ext>
              </a:extLst>
            </p:cNvPr>
            <p:cNvSpPr>
              <a:spLocks noChangeShapeType="1"/>
            </p:cNvSpPr>
            <p:nvPr/>
          </p:nvSpPr>
          <p:spPr bwMode="auto">
            <a:xfrm>
              <a:off x="2650273" y="2100156"/>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94" name="Line 295">
              <a:extLst>
                <a:ext uri="{FF2B5EF4-FFF2-40B4-BE49-F238E27FC236}">
                  <a16:creationId xmlns:a16="http://schemas.microsoft.com/office/drawing/2014/main" id="{0022B445-2272-4A3E-512C-6BD7D7BE9550}"/>
                </a:ext>
              </a:extLst>
            </p:cNvPr>
            <p:cNvSpPr>
              <a:spLocks noChangeShapeType="1"/>
            </p:cNvSpPr>
            <p:nvPr/>
          </p:nvSpPr>
          <p:spPr bwMode="auto">
            <a:xfrm>
              <a:off x="2658399" y="21068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295" name="Freeform 296">
              <a:extLst>
                <a:ext uri="{FF2B5EF4-FFF2-40B4-BE49-F238E27FC236}">
                  <a16:creationId xmlns:a16="http://schemas.microsoft.com/office/drawing/2014/main" id="{386F06B3-92DB-9E7D-531D-3ABD4BE87ABD}"/>
                </a:ext>
              </a:extLst>
            </p:cNvPr>
            <p:cNvSpPr>
              <a:spLocks/>
            </p:cNvSpPr>
            <p:nvPr/>
          </p:nvSpPr>
          <p:spPr bwMode="auto">
            <a:xfrm>
              <a:off x="2936061" y="2199060"/>
              <a:ext cx="78558" cy="172415"/>
            </a:xfrm>
            <a:custGeom>
              <a:avLst/>
              <a:gdLst>
                <a:gd name="T0" fmla="*/ 0 w 135"/>
                <a:gd name="T1" fmla="*/ 0 h 340"/>
                <a:gd name="T2" fmla="*/ 0 w 135"/>
                <a:gd name="T3" fmla="*/ 0 h 340"/>
                <a:gd name="T4" fmla="*/ 0 w 135"/>
                <a:gd name="T5" fmla="*/ 0 h 340"/>
                <a:gd name="T6" fmla="*/ 0 w 135"/>
                <a:gd name="T7" fmla="*/ 0 h 340"/>
                <a:gd name="T8" fmla="*/ 0 w 135"/>
                <a:gd name="T9" fmla="*/ 0 h 340"/>
                <a:gd name="T10" fmla="*/ 0 w 135"/>
                <a:gd name="T11" fmla="*/ 0 h 340"/>
                <a:gd name="T12" fmla="*/ 0 w 135"/>
                <a:gd name="T13" fmla="*/ 0 h 340"/>
                <a:gd name="T14" fmla="*/ 0 w 135"/>
                <a:gd name="T15" fmla="*/ 0 h 340"/>
                <a:gd name="T16" fmla="*/ 0 w 135"/>
                <a:gd name="T17" fmla="*/ 0 h 340"/>
                <a:gd name="T18" fmla="*/ 0 w 135"/>
                <a:gd name="T19" fmla="*/ 0 h 340"/>
                <a:gd name="T20" fmla="*/ 0 w 135"/>
                <a:gd name="T21" fmla="*/ 0 h 340"/>
                <a:gd name="T22" fmla="*/ 0 w 135"/>
                <a:gd name="T23" fmla="*/ 0 h 340"/>
                <a:gd name="T24" fmla="*/ 0 w 135"/>
                <a:gd name="T25" fmla="*/ 0 h 340"/>
                <a:gd name="T26" fmla="*/ 0 w 135"/>
                <a:gd name="T27" fmla="*/ 0 h 340"/>
                <a:gd name="T28" fmla="*/ 0 w 135"/>
                <a:gd name="T29" fmla="*/ 0 h 340"/>
                <a:gd name="T30" fmla="*/ 0 w 135"/>
                <a:gd name="T31" fmla="*/ 0 h 340"/>
                <a:gd name="T32" fmla="*/ 0 w 135"/>
                <a:gd name="T33" fmla="*/ 0 h 340"/>
                <a:gd name="T34" fmla="*/ 0 w 135"/>
                <a:gd name="T35" fmla="*/ 0 h 340"/>
                <a:gd name="T36" fmla="*/ 0 w 135"/>
                <a:gd name="T37" fmla="*/ 0 h 340"/>
                <a:gd name="T38" fmla="*/ 0 w 135"/>
                <a:gd name="T39" fmla="*/ 0 h 340"/>
                <a:gd name="T40" fmla="*/ 0 w 135"/>
                <a:gd name="T41" fmla="*/ 0 h 340"/>
                <a:gd name="T42" fmla="*/ 0 w 135"/>
                <a:gd name="T43" fmla="*/ 0 h 340"/>
                <a:gd name="T44" fmla="*/ 0 w 135"/>
                <a:gd name="T45" fmla="*/ 0 h 340"/>
                <a:gd name="T46" fmla="*/ 0 w 135"/>
                <a:gd name="T47" fmla="*/ 0 h 340"/>
                <a:gd name="T48" fmla="*/ 0 w 135"/>
                <a:gd name="T49" fmla="*/ 0 h 340"/>
                <a:gd name="T50" fmla="*/ 0 w 135"/>
                <a:gd name="T51" fmla="*/ 0 h 340"/>
                <a:gd name="T52" fmla="*/ 0 w 135"/>
                <a:gd name="T53" fmla="*/ 0 h 340"/>
                <a:gd name="T54" fmla="*/ 0 w 135"/>
                <a:gd name="T55" fmla="*/ 0 h 340"/>
                <a:gd name="T56" fmla="*/ 0 w 135"/>
                <a:gd name="T57" fmla="*/ 0 h 340"/>
                <a:gd name="T58" fmla="*/ 0 w 135"/>
                <a:gd name="T59" fmla="*/ 0 h 340"/>
                <a:gd name="T60" fmla="*/ 0 w 135"/>
                <a:gd name="T61" fmla="*/ 0 h 3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5"/>
                <a:gd name="T94" fmla="*/ 0 h 340"/>
                <a:gd name="T95" fmla="*/ 135 w 135"/>
                <a:gd name="T96" fmla="*/ 340 h 3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5" h="340">
                  <a:moveTo>
                    <a:pt x="0" y="15"/>
                  </a:moveTo>
                  <a:lnTo>
                    <a:pt x="0" y="46"/>
                  </a:lnTo>
                  <a:lnTo>
                    <a:pt x="15" y="46"/>
                  </a:lnTo>
                  <a:lnTo>
                    <a:pt x="30" y="77"/>
                  </a:lnTo>
                  <a:lnTo>
                    <a:pt x="45" y="108"/>
                  </a:lnTo>
                  <a:lnTo>
                    <a:pt x="74" y="154"/>
                  </a:lnTo>
                  <a:lnTo>
                    <a:pt x="89" y="170"/>
                  </a:lnTo>
                  <a:lnTo>
                    <a:pt x="89" y="200"/>
                  </a:lnTo>
                  <a:lnTo>
                    <a:pt x="89" y="247"/>
                  </a:lnTo>
                  <a:lnTo>
                    <a:pt x="89" y="262"/>
                  </a:lnTo>
                  <a:lnTo>
                    <a:pt x="74" y="247"/>
                  </a:lnTo>
                  <a:lnTo>
                    <a:pt x="74" y="262"/>
                  </a:lnTo>
                  <a:lnTo>
                    <a:pt x="45" y="293"/>
                  </a:lnTo>
                  <a:lnTo>
                    <a:pt x="60" y="293"/>
                  </a:lnTo>
                  <a:lnTo>
                    <a:pt x="45" y="308"/>
                  </a:lnTo>
                  <a:lnTo>
                    <a:pt x="60" y="339"/>
                  </a:lnTo>
                  <a:lnTo>
                    <a:pt x="74" y="339"/>
                  </a:lnTo>
                  <a:lnTo>
                    <a:pt x="89" y="293"/>
                  </a:lnTo>
                  <a:lnTo>
                    <a:pt x="119" y="262"/>
                  </a:lnTo>
                  <a:lnTo>
                    <a:pt x="134" y="231"/>
                  </a:lnTo>
                  <a:lnTo>
                    <a:pt x="119" y="185"/>
                  </a:lnTo>
                  <a:lnTo>
                    <a:pt x="104" y="154"/>
                  </a:lnTo>
                  <a:lnTo>
                    <a:pt x="60" y="108"/>
                  </a:lnTo>
                  <a:lnTo>
                    <a:pt x="45" y="77"/>
                  </a:lnTo>
                  <a:lnTo>
                    <a:pt x="74" y="62"/>
                  </a:lnTo>
                  <a:lnTo>
                    <a:pt x="89" y="46"/>
                  </a:lnTo>
                  <a:lnTo>
                    <a:pt x="60" y="31"/>
                  </a:lnTo>
                  <a:lnTo>
                    <a:pt x="60" y="15"/>
                  </a:lnTo>
                  <a:lnTo>
                    <a:pt x="45" y="0"/>
                  </a:lnTo>
                  <a:lnTo>
                    <a:pt x="15" y="15"/>
                  </a:lnTo>
                  <a:lnTo>
                    <a:pt x="0" y="15"/>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96" name="Freeform 297">
              <a:extLst>
                <a:ext uri="{FF2B5EF4-FFF2-40B4-BE49-F238E27FC236}">
                  <a16:creationId xmlns:a16="http://schemas.microsoft.com/office/drawing/2014/main" id="{46BEF45C-58EE-EAFA-D399-D2B50620507D}"/>
                </a:ext>
              </a:extLst>
            </p:cNvPr>
            <p:cNvSpPr>
              <a:spLocks/>
            </p:cNvSpPr>
            <p:nvPr/>
          </p:nvSpPr>
          <p:spPr bwMode="auto">
            <a:xfrm>
              <a:off x="2944187" y="2301975"/>
              <a:ext cx="44697" cy="46779"/>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93"/>
                <a:gd name="T44" fmla="*/ 75 w 75"/>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93">
                  <a:moveTo>
                    <a:pt x="0" y="61"/>
                  </a:moveTo>
                  <a:lnTo>
                    <a:pt x="15" y="61"/>
                  </a:lnTo>
                  <a:lnTo>
                    <a:pt x="15" y="77"/>
                  </a:lnTo>
                  <a:lnTo>
                    <a:pt x="30" y="92"/>
                  </a:lnTo>
                  <a:lnTo>
                    <a:pt x="59" y="61"/>
                  </a:lnTo>
                  <a:lnTo>
                    <a:pt x="59" y="46"/>
                  </a:lnTo>
                  <a:lnTo>
                    <a:pt x="74" y="61"/>
                  </a:lnTo>
                  <a:lnTo>
                    <a:pt x="74" y="46"/>
                  </a:lnTo>
                  <a:lnTo>
                    <a:pt x="74" y="0"/>
                  </a:lnTo>
                  <a:lnTo>
                    <a:pt x="59" y="0"/>
                  </a:lnTo>
                  <a:lnTo>
                    <a:pt x="44" y="0"/>
                  </a:lnTo>
                  <a:lnTo>
                    <a:pt x="15" y="0"/>
                  </a:lnTo>
                  <a:lnTo>
                    <a:pt x="0" y="31"/>
                  </a:lnTo>
                  <a:lnTo>
                    <a:pt x="0" y="6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97" name="Freeform 298">
              <a:extLst>
                <a:ext uri="{FF2B5EF4-FFF2-40B4-BE49-F238E27FC236}">
                  <a16:creationId xmlns:a16="http://schemas.microsoft.com/office/drawing/2014/main" id="{ACCD5C00-7BDB-D0EE-F176-4904F98F197D}"/>
                </a:ext>
              </a:extLst>
            </p:cNvPr>
            <p:cNvSpPr>
              <a:spLocks/>
            </p:cNvSpPr>
            <p:nvPr/>
          </p:nvSpPr>
          <p:spPr bwMode="auto">
            <a:xfrm>
              <a:off x="2823642" y="2145598"/>
              <a:ext cx="88039" cy="203156"/>
            </a:xfrm>
            <a:custGeom>
              <a:avLst/>
              <a:gdLst>
                <a:gd name="T0" fmla="*/ 0 w 151"/>
                <a:gd name="T1" fmla="*/ 0 h 401"/>
                <a:gd name="T2" fmla="*/ 0 w 151"/>
                <a:gd name="T3" fmla="*/ 0 h 401"/>
                <a:gd name="T4" fmla="*/ 0 w 151"/>
                <a:gd name="T5" fmla="*/ 0 h 401"/>
                <a:gd name="T6" fmla="*/ 0 w 151"/>
                <a:gd name="T7" fmla="*/ 0 h 401"/>
                <a:gd name="T8" fmla="*/ 0 w 151"/>
                <a:gd name="T9" fmla="*/ 0 h 401"/>
                <a:gd name="T10" fmla="*/ 0 w 151"/>
                <a:gd name="T11" fmla="*/ 0 h 401"/>
                <a:gd name="T12" fmla="*/ 0 w 151"/>
                <a:gd name="T13" fmla="*/ 0 h 401"/>
                <a:gd name="T14" fmla="*/ 0 w 151"/>
                <a:gd name="T15" fmla="*/ 0 h 401"/>
                <a:gd name="T16" fmla="*/ 0 w 151"/>
                <a:gd name="T17" fmla="*/ 0 h 401"/>
                <a:gd name="T18" fmla="*/ 0 w 151"/>
                <a:gd name="T19" fmla="*/ 0 h 401"/>
                <a:gd name="T20" fmla="*/ 0 w 151"/>
                <a:gd name="T21" fmla="*/ 0 h 401"/>
                <a:gd name="T22" fmla="*/ 0 w 151"/>
                <a:gd name="T23" fmla="*/ 0 h 401"/>
                <a:gd name="T24" fmla="*/ 0 w 151"/>
                <a:gd name="T25" fmla="*/ 0 h 401"/>
                <a:gd name="T26" fmla="*/ 0 w 151"/>
                <a:gd name="T27" fmla="*/ 0 h 401"/>
                <a:gd name="T28" fmla="*/ 0 w 151"/>
                <a:gd name="T29" fmla="*/ 0 h 401"/>
                <a:gd name="T30" fmla="*/ 0 w 151"/>
                <a:gd name="T31" fmla="*/ 0 h 401"/>
                <a:gd name="T32" fmla="*/ 0 w 151"/>
                <a:gd name="T33" fmla="*/ 0 h 401"/>
                <a:gd name="T34" fmla="*/ 0 w 151"/>
                <a:gd name="T35" fmla="*/ 0 h 401"/>
                <a:gd name="T36" fmla="*/ 0 w 151"/>
                <a:gd name="T37" fmla="*/ 0 h 401"/>
                <a:gd name="T38" fmla="*/ 0 w 151"/>
                <a:gd name="T39" fmla="*/ 0 h 401"/>
                <a:gd name="T40" fmla="*/ 0 w 151"/>
                <a:gd name="T41" fmla="*/ 0 h 401"/>
                <a:gd name="T42" fmla="*/ 0 w 151"/>
                <a:gd name="T43" fmla="*/ 0 h 401"/>
                <a:gd name="T44" fmla="*/ 0 w 151"/>
                <a:gd name="T45" fmla="*/ 0 h 401"/>
                <a:gd name="T46" fmla="*/ 0 w 151"/>
                <a:gd name="T47" fmla="*/ 0 h 401"/>
                <a:gd name="T48" fmla="*/ 0 w 151"/>
                <a:gd name="T49" fmla="*/ 0 h 401"/>
                <a:gd name="T50" fmla="*/ 0 w 151"/>
                <a:gd name="T51" fmla="*/ 0 h 401"/>
                <a:gd name="T52" fmla="*/ 0 w 151"/>
                <a:gd name="T53" fmla="*/ 0 h 401"/>
                <a:gd name="T54" fmla="*/ 0 w 151"/>
                <a:gd name="T55" fmla="*/ 0 h 401"/>
                <a:gd name="T56" fmla="*/ 0 w 151"/>
                <a:gd name="T57" fmla="*/ 0 h 401"/>
                <a:gd name="T58" fmla="*/ 0 w 151"/>
                <a:gd name="T59" fmla="*/ 0 h 401"/>
                <a:gd name="T60" fmla="*/ 0 w 151"/>
                <a:gd name="T61" fmla="*/ 0 h 401"/>
                <a:gd name="T62" fmla="*/ 0 w 151"/>
                <a:gd name="T63" fmla="*/ 0 h 401"/>
                <a:gd name="T64" fmla="*/ 0 w 151"/>
                <a:gd name="T65" fmla="*/ 0 h 401"/>
                <a:gd name="T66" fmla="*/ 0 w 151"/>
                <a:gd name="T67" fmla="*/ 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
                <a:gd name="T103" fmla="*/ 0 h 401"/>
                <a:gd name="T104" fmla="*/ 151 w 15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 h="401">
                  <a:moveTo>
                    <a:pt x="150" y="154"/>
                  </a:moveTo>
                  <a:lnTo>
                    <a:pt x="120" y="154"/>
                  </a:lnTo>
                  <a:lnTo>
                    <a:pt x="105" y="92"/>
                  </a:lnTo>
                  <a:lnTo>
                    <a:pt x="90" y="108"/>
                  </a:lnTo>
                  <a:lnTo>
                    <a:pt x="90" y="77"/>
                  </a:lnTo>
                  <a:lnTo>
                    <a:pt x="105" y="62"/>
                  </a:lnTo>
                  <a:lnTo>
                    <a:pt x="90" y="15"/>
                  </a:lnTo>
                  <a:lnTo>
                    <a:pt x="90" y="0"/>
                  </a:lnTo>
                  <a:lnTo>
                    <a:pt x="60" y="0"/>
                  </a:lnTo>
                  <a:lnTo>
                    <a:pt x="45" y="46"/>
                  </a:lnTo>
                  <a:lnTo>
                    <a:pt x="30" y="62"/>
                  </a:lnTo>
                  <a:lnTo>
                    <a:pt x="30" y="108"/>
                  </a:lnTo>
                  <a:lnTo>
                    <a:pt x="15" y="108"/>
                  </a:lnTo>
                  <a:lnTo>
                    <a:pt x="15" y="154"/>
                  </a:lnTo>
                  <a:lnTo>
                    <a:pt x="0" y="154"/>
                  </a:lnTo>
                  <a:lnTo>
                    <a:pt x="15" y="169"/>
                  </a:lnTo>
                  <a:lnTo>
                    <a:pt x="0" y="169"/>
                  </a:lnTo>
                  <a:lnTo>
                    <a:pt x="15" y="200"/>
                  </a:lnTo>
                  <a:lnTo>
                    <a:pt x="30" y="200"/>
                  </a:lnTo>
                  <a:lnTo>
                    <a:pt x="60" y="246"/>
                  </a:lnTo>
                  <a:lnTo>
                    <a:pt x="45" y="277"/>
                  </a:lnTo>
                  <a:lnTo>
                    <a:pt x="75" y="277"/>
                  </a:lnTo>
                  <a:lnTo>
                    <a:pt x="90" y="262"/>
                  </a:lnTo>
                  <a:lnTo>
                    <a:pt x="120" y="308"/>
                  </a:lnTo>
                  <a:lnTo>
                    <a:pt x="120" y="323"/>
                  </a:lnTo>
                  <a:lnTo>
                    <a:pt x="135" y="369"/>
                  </a:lnTo>
                  <a:lnTo>
                    <a:pt x="135" y="400"/>
                  </a:lnTo>
                  <a:lnTo>
                    <a:pt x="150" y="369"/>
                  </a:lnTo>
                  <a:lnTo>
                    <a:pt x="135" y="292"/>
                  </a:lnTo>
                  <a:lnTo>
                    <a:pt x="135" y="262"/>
                  </a:lnTo>
                  <a:lnTo>
                    <a:pt x="105" y="215"/>
                  </a:lnTo>
                  <a:lnTo>
                    <a:pt x="120" y="185"/>
                  </a:lnTo>
                  <a:lnTo>
                    <a:pt x="150" y="185"/>
                  </a:lnTo>
                  <a:lnTo>
                    <a:pt x="150" y="154"/>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98" name="Freeform 299">
              <a:extLst>
                <a:ext uri="{FF2B5EF4-FFF2-40B4-BE49-F238E27FC236}">
                  <a16:creationId xmlns:a16="http://schemas.microsoft.com/office/drawing/2014/main" id="{84758587-B187-D209-64C9-BC4CF2434735}"/>
                </a:ext>
              </a:extLst>
            </p:cNvPr>
            <p:cNvSpPr>
              <a:spLocks/>
            </p:cNvSpPr>
            <p:nvPr/>
          </p:nvSpPr>
          <p:spPr bwMode="auto">
            <a:xfrm>
              <a:off x="2911681" y="2207080"/>
              <a:ext cx="77203" cy="94895"/>
            </a:xfrm>
            <a:custGeom>
              <a:avLst/>
              <a:gdLst>
                <a:gd name="T0" fmla="*/ 0 w 134"/>
                <a:gd name="T1" fmla="*/ 0 h 186"/>
                <a:gd name="T2" fmla="*/ 0 w 134"/>
                <a:gd name="T3" fmla="*/ 0 h 186"/>
                <a:gd name="T4" fmla="*/ 0 w 134"/>
                <a:gd name="T5" fmla="*/ 0 h 186"/>
                <a:gd name="T6" fmla="*/ 0 w 134"/>
                <a:gd name="T7" fmla="*/ 0 h 186"/>
                <a:gd name="T8" fmla="*/ 0 w 134"/>
                <a:gd name="T9" fmla="*/ 0 h 186"/>
                <a:gd name="T10" fmla="*/ 0 w 134"/>
                <a:gd name="T11" fmla="*/ 0 h 186"/>
                <a:gd name="T12" fmla="*/ 0 w 134"/>
                <a:gd name="T13" fmla="*/ 0 h 186"/>
                <a:gd name="T14" fmla="*/ 0 w 134"/>
                <a:gd name="T15" fmla="*/ 0 h 186"/>
                <a:gd name="T16" fmla="*/ 0 w 134"/>
                <a:gd name="T17" fmla="*/ 0 h 186"/>
                <a:gd name="T18" fmla="*/ 0 w 134"/>
                <a:gd name="T19" fmla="*/ 0 h 186"/>
                <a:gd name="T20" fmla="*/ 0 w 134"/>
                <a:gd name="T21" fmla="*/ 0 h 186"/>
                <a:gd name="T22" fmla="*/ 0 w 134"/>
                <a:gd name="T23" fmla="*/ 0 h 186"/>
                <a:gd name="T24" fmla="*/ 0 w 134"/>
                <a:gd name="T25" fmla="*/ 0 h 186"/>
                <a:gd name="T26" fmla="*/ 0 w 134"/>
                <a:gd name="T27" fmla="*/ 0 h 186"/>
                <a:gd name="T28" fmla="*/ 0 w 134"/>
                <a:gd name="T29" fmla="*/ 0 h 186"/>
                <a:gd name="T30" fmla="*/ 0 w 134"/>
                <a:gd name="T31" fmla="*/ 0 h 186"/>
                <a:gd name="T32" fmla="*/ 0 w 134"/>
                <a:gd name="T33" fmla="*/ 0 h 186"/>
                <a:gd name="T34" fmla="*/ 0 w 134"/>
                <a:gd name="T35" fmla="*/ 0 h 186"/>
                <a:gd name="T36" fmla="*/ 0 w 134"/>
                <a:gd name="T37" fmla="*/ 0 h 186"/>
                <a:gd name="T38" fmla="*/ 0 w 134"/>
                <a:gd name="T39" fmla="*/ 0 h 186"/>
                <a:gd name="T40" fmla="*/ 0 w 134"/>
                <a:gd name="T41" fmla="*/ 0 h 186"/>
                <a:gd name="T42" fmla="*/ 0 w 134"/>
                <a:gd name="T43" fmla="*/ 0 h 186"/>
                <a:gd name="T44" fmla="*/ 0 w 134"/>
                <a:gd name="T45" fmla="*/ 0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4"/>
                <a:gd name="T70" fmla="*/ 0 h 186"/>
                <a:gd name="T71" fmla="*/ 134 w 134"/>
                <a:gd name="T72" fmla="*/ 186 h 18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4" h="186">
                  <a:moveTo>
                    <a:pt x="0" y="31"/>
                  </a:moveTo>
                  <a:lnTo>
                    <a:pt x="0" y="62"/>
                  </a:lnTo>
                  <a:lnTo>
                    <a:pt x="0" y="77"/>
                  </a:lnTo>
                  <a:lnTo>
                    <a:pt x="15" y="77"/>
                  </a:lnTo>
                  <a:lnTo>
                    <a:pt x="30" y="108"/>
                  </a:lnTo>
                  <a:lnTo>
                    <a:pt x="44" y="123"/>
                  </a:lnTo>
                  <a:lnTo>
                    <a:pt x="59" y="108"/>
                  </a:lnTo>
                  <a:lnTo>
                    <a:pt x="74" y="123"/>
                  </a:lnTo>
                  <a:lnTo>
                    <a:pt x="89" y="139"/>
                  </a:lnTo>
                  <a:lnTo>
                    <a:pt x="103" y="170"/>
                  </a:lnTo>
                  <a:lnTo>
                    <a:pt x="118" y="185"/>
                  </a:lnTo>
                  <a:lnTo>
                    <a:pt x="133" y="185"/>
                  </a:lnTo>
                  <a:lnTo>
                    <a:pt x="133" y="154"/>
                  </a:lnTo>
                  <a:lnTo>
                    <a:pt x="118" y="139"/>
                  </a:lnTo>
                  <a:lnTo>
                    <a:pt x="89" y="93"/>
                  </a:lnTo>
                  <a:lnTo>
                    <a:pt x="74" y="62"/>
                  </a:lnTo>
                  <a:lnTo>
                    <a:pt x="59" y="31"/>
                  </a:lnTo>
                  <a:lnTo>
                    <a:pt x="44" y="31"/>
                  </a:lnTo>
                  <a:lnTo>
                    <a:pt x="44" y="0"/>
                  </a:lnTo>
                  <a:lnTo>
                    <a:pt x="30" y="15"/>
                  </a:lnTo>
                  <a:lnTo>
                    <a:pt x="30" y="31"/>
                  </a:lnTo>
                  <a:lnTo>
                    <a:pt x="15" y="46"/>
                  </a:lnTo>
                  <a:lnTo>
                    <a:pt x="0" y="3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299" name="Oval 300">
              <a:extLst>
                <a:ext uri="{FF2B5EF4-FFF2-40B4-BE49-F238E27FC236}">
                  <a16:creationId xmlns:a16="http://schemas.microsoft.com/office/drawing/2014/main" id="{088D7AC7-2214-B460-9FA0-3DB778B00AE9}"/>
                </a:ext>
              </a:extLst>
            </p:cNvPr>
            <p:cNvSpPr>
              <a:spLocks noChangeArrowheads="1"/>
            </p:cNvSpPr>
            <p:nvPr/>
          </p:nvSpPr>
          <p:spPr bwMode="auto">
            <a:xfrm>
              <a:off x="3066087" y="2191041"/>
              <a:ext cx="1354" cy="8019"/>
            </a:xfrm>
            <a:prstGeom prst="ellipse">
              <a:avLst/>
            </a:prstGeom>
            <a:solidFill>
              <a:srgbClr val="00FF00"/>
            </a:solidFill>
            <a:ln w="3175">
              <a:solidFill>
                <a:schemeClr val="bg1"/>
              </a:solidFill>
              <a:round/>
              <a:headEnd/>
              <a:tailEnd/>
            </a:ln>
          </p:spPr>
          <p:txBody>
            <a:bodyPr wrap="none" lIns="90488" tIns="44450" rIns="90488" bIns="44450" anchor="ctr"/>
            <a:lstStyle/>
            <a:p>
              <a:pPr defTabSz="914400">
                <a:spcBef>
                  <a:spcPct val="50000"/>
                </a:spcBef>
              </a:pPr>
              <a:endParaRPr lang="en-US" sz="4000" dirty="0">
                <a:solidFill>
                  <a:prstClr val="black"/>
                </a:solidFill>
                <a:latin typeface="Century Gothic"/>
              </a:endParaRPr>
            </a:p>
          </p:txBody>
        </p:sp>
        <p:sp>
          <p:nvSpPr>
            <p:cNvPr id="300" name="Oval 301">
              <a:extLst>
                <a:ext uri="{FF2B5EF4-FFF2-40B4-BE49-F238E27FC236}">
                  <a16:creationId xmlns:a16="http://schemas.microsoft.com/office/drawing/2014/main" id="{30A2169F-3CD2-6758-716D-C25A843F720A}"/>
                </a:ext>
              </a:extLst>
            </p:cNvPr>
            <p:cNvSpPr>
              <a:spLocks noChangeArrowheads="1"/>
            </p:cNvSpPr>
            <p:nvPr/>
          </p:nvSpPr>
          <p:spPr bwMode="auto">
            <a:xfrm>
              <a:off x="3049834" y="2191041"/>
              <a:ext cx="6772" cy="8019"/>
            </a:xfrm>
            <a:prstGeom prst="ellipse">
              <a:avLst/>
            </a:prstGeom>
            <a:solidFill>
              <a:srgbClr val="FF004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01" name="Freeform 302">
              <a:extLst>
                <a:ext uri="{FF2B5EF4-FFF2-40B4-BE49-F238E27FC236}">
                  <a16:creationId xmlns:a16="http://schemas.microsoft.com/office/drawing/2014/main" id="{AAC7AC8E-87A7-8F00-AB15-0A2EE678AA9A}"/>
                </a:ext>
              </a:extLst>
            </p:cNvPr>
            <p:cNvSpPr>
              <a:spLocks/>
            </p:cNvSpPr>
            <p:nvPr/>
          </p:nvSpPr>
          <p:spPr bwMode="auto">
            <a:xfrm>
              <a:off x="2831768" y="1788739"/>
              <a:ext cx="17608" cy="46779"/>
            </a:xfrm>
            <a:custGeom>
              <a:avLst/>
              <a:gdLst>
                <a:gd name="T0" fmla="*/ 0 w 30"/>
                <a:gd name="T1" fmla="*/ 0 h 93"/>
                <a:gd name="T2" fmla="*/ 0 w 30"/>
                <a:gd name="T3" fmla="*/ 0 h 93"/>
                <a:gd name="T4" fmla="*/ 0 w 30"/>
                <a:gd name="T5" fmla="*/ 0 h 93"/>
                <a:gd name="T6" fmla="*/ 0 w 30"/>
                <a:gd name="T7" fmla="*/ 0 h 93"/>
                <a:gd name="T8" fmla="*/ 0 w 30"/>
                <a:gd name="T9" fmla="*/ 0 h 93"/>
                <a:gd name="T10" fmla="*/ 0 w 30"/>
                <a:gd name="T11" fmla="*/ 0 h 93"/>
                <a:gd name="T12" fmla="*/ 0 60000 65536"/>
                <a:gd name="T13" fmla="*/ 0 60000 65536"/>
                <a:gd name="T14" fmla="*/ 0 60000 65536"/>
                <a:gd name="T15" fmla="*/ 0 60000 65536"/>
                <a:gd name="T16" fmla="*/ 0 60000 65536"/>
                <a:gd name="T17" fmla="*/ 0 60000 65536"/>
                <a:gd name="T18" fmla="*/ 0 w 30"/>
                <a:gd name="T19" fmla="*/ 0 h 93"/>
                <a:gd name="T20" fmla="*/ 30 w 30"/>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30" h="93">
                  <a:moveTo>
                    <a:pt x="15" y="0"/>
                  </a:moveTo>
                  <a:lnTo>
                    <a:pt x="15" y="46"/>
                  </a:lnTo>
                  <a:lnTo>
                    <a:pt x="0" y="92"/>
                  </a:lnTo>
                  <a:lnTo>
                    <a:pt x="29" y="92"/>
                  </a:lnTo>
                  <a:lnTo>
                    <a:pt x="29" y="46"/>
                  </a:lnTo>
                  <a:lnTo>
                    <a:pt x="15" y="0"/>
                  </a:lnTo>
                </a:path>
              </a:pathLst>
            </a:custGeom>
            <a:solidFill>
              <a:srgbClr val="FFFFFF"/>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02" name="Line 303">
              <a:extLst>
                <a:ext uri="{FF2B5EF4-FFF2-40B4-BE49-F238E27FC236}">
                  <a16:creationId xmlns:a16="http://schemas.microsoft.com/office/drawing/2014/main" id="{885DE3BB-7316-81A9-6F9A-7A75050EA62F}"/>
                </a:ext>
              </a:extLst>
            </p:cNvPr>
            <p:cNvSpPr>
              <a:spLocks noChangeShapeType="1"/>
            </p:cNvSpPr>
            <p:nvPr/>
          </p:nvSpPr>
          <p:spPr bwMode="auto">
            <a:xfrm>
              <a:off x="3127037" y="199857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303" name="Line 304">
              <a:extLst>
                <a:ext uri="{FF2B5EF4-FFF2-40B4-BE49-F238E27FC236}">
                  <a16:creationId xmlns:a16="http://schemas.microsoft.com/office/drawing/2014/main" id="{154BDD4C-3755-86EA-A741-BDDC0AAFAF48}"/>
                </a:ext>
              </a:extLst>
            </p:cNvPr>
            <p:cNvSpPr>
              <a:spLocks noChangeShapeType="1"/>
            </p:cNvSpPr>
            <p:nvPr/>
          </p:nvSpPr>
          <p:spPr bwMode="auto">
            <a:xfrm>
              <a:off x="3136519" y="199857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304" name="Line 305">
              <a:extLst>
                <a:ext uri="{FF2B5EF4-FFF2-40B4-BE49-F238E27FC236}">
                  <a16:creationId xmlns:a16="http://schemas.microsoft.com/office/drawing/2014/main" id="{AC7F72CC-52C7-9C1E-9B67-B5329673AC7A}"/>
                </a:ext>
              </a:extLst>
            </p:cNvPr>
            <p:cNvSpPr>
              <a:spLocks noChangeShapeType="1"/>
            </p:cNvSpPr>
            <p:nvPr/>
          </p:nvSpPr>
          <p:spPr bwMode="auto">
            <a:xfrm flipV="1">
              <a:off x="3136519" y="1989222"/>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305" name="Line 306">
              <a:extLst>
                <a:ext uri="{FF2B5EF4-FFF2-40B4-BE49-F238E27FC236}">
                  <a16:creationId xmlns:a16="http://schemas.microsoft.com/office/drawing/2014/main" id="{C74BBCB1-75ED-AF4A-EF71-0F4E88908E67}"/>
                </a:ext>
              </a:extLst>
            </p:cNvPr>
            <p:cNvSpPr>
              <a:spLocks noChangeShapeType="1"/>
            </p:cNvSpPr>
            <p:nvPr/>
          </p:nvSpPr>
          <p:spPr bwMode="auto">
            <a:xfrm>
              <a:off x="3136519" y="19905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306" name="Line 307">
              <a:extLst>
                <a:ext uri="{FF2B5EF4-FFF2-40B4-BE49-F238E27FC236}">
                  <a16:creationId xmlns:a16="http://schemas.microsoft.com/office/drawing/2014/main" id="{E56A6078-F163-148A-93F0-0C95419A26EE}"/>
                </a:ext>
              </a:extLst>
            </p:cNvPr>
            <p:cNvSpPr>
              <a:spLocks noChangeShapeType="1"/>
            </p:cNvSpPr>
            <p:nvPr/>
          </p:nvSpPr>
          <p:spPr bwMode="auto">
            <a:xfrm>
              <a:off x="3136519" y="19905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307" name="Line 308">
              <a:extLst>
                <a:ext uri="{FF2B5EF4-FFF2-40B4-BE49-F238E27FC236}">
                  <a16:creationId xmlns:a16="http://schemas.microsoft.com/office/drawing/2014/main" id="{BFB5EE0A-E044-03FF-9B35-AD6FFB84F0AB}"/>
                </a:ext>
              </a:extLst>
            </p:cNvPr>
            <p:cNvSpPr>
              <a:spLocks noChangeShapeType="1"/>
            </p:cNvSpPr>
            <p:nvPr/>
          </p:nvSpPr>
          <p:spPr bwMode="auto">
            <a:xfrm>
              <a:off x="3144645" y="199055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308" name="Line 309">
              <a:extLst>
                <a:ext uri="{FF2B5EF4-FFF2-40B4-BE49-F238E27FC236}">
                  <a16:creationId xmlns:a16="http://schemas.microsoft.com/office/drawing/2014/main" id="{2D4D1A17-6843-67F3-7673-ECAADC1EC8B2}"/>
                </a:ext>
              </a:extLst>
            </p:cNvPr>
            <p:cNvSpPr>
              <a:spLocks noChangeShapeType="1"/>
            </p:cNvSpPr>
            <p:nvPr/>
          </p:nvSpPr>
          <p:spPr bwMode="auto">
            <a:xfrm>
              <a:off x="3144645" y="199055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309" name="Freeform 310">
              <a:extLst>
                <a:ext uri="{FF2B5EF4-FFF2-40B4-BE49-F238E27FC236}">
                  <a16:creationId xmlns:a16="http://schemas.microsoft.com/office/drawing/2014/main" id="{AA532BE2-11C0-7F6E-EDBF-D489C425828F}"/>
                </a:ext>
              </a:extLst>
            </p:cNvPr>
            <p:cNvSpPr>
              <a:spLocks/>
            </p:cNvSpPr>
            <p:nvPr/>
          </p:nvSpPr>
          <p:spPr bwMode="auto">
            <a:xfrm>
              <a:off x="3127037" y="1990558"/>
              <a:ext cx="35216" cy="53462"/>
            </a:xfrm>
            <a:custGeom>
              <a:avLst/>
              <a:gdLst>
                <a:gd name="T0" fmla="*/ 0 w 61"/>
                <a:gd name="T1" fmla="*/ 0 h 108"/>
                <a:gd name="T2" fmla="*/ 0 w 61"/>
                <a:gd name="T3" fmla="*/ 0 h 108"/>
                <a:gd name="T4" fmla="*/ 0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0 w 61"/>
                <a:gd name="T17" fmla="*/ 0 h 108"/>
                <a:gd name="T18" fmla="*/ 0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08"/>
                <a:gd name="T32" fmla="*/ 61 w 61"/>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08">
                  <a:moveTo>
                    <a:pt x="30" y="0"/>
                  </a:moveTo>
                  <a:lnTo>
                    <a:pt x="0" y="15"/>
                  </a:lnTo>
                  <a:lnTo>
                    <a:pt x="15" y="31"/>
                  </a:lnTo>
                  <a:lnTo>
                    <a:pt x="0" y="46"/>
                  </a:lnTo>
                  <a:lnTo>
                    <a:pt x="15" y="46"/>
                  </a:lnTo>
                  <a:lnTo>
                    <a:pt x="15" y="107"/>
                  </a:lnTo>
                  <a:lnTo>
                    <a:pt x="60" y="76"/>
                  </a:lnTo>
                  <a:lnTo>
                    <a:pt x="60" y="46"/>
                  </a:lnTo>
                  <a:lnTo>
                    <a:pt x="60" y="31"/>
                  </a:lnTo>
                  <a:lnTo>
                    <a:pt x="3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10" name="Freeform 311">
              <a:extLst>
                <a:ext uri="{FF2B5EF4-FFF2-40B4-BE49-F238E27FC236}">
                  <a16:creationId xmlns:a16="http://schemas.microsoft.com/office/drawing/2014/main" id="{8756CC7D-AB10-5A7B-2507-8D3805E1AE6D}"/>
                </a:ext>
              </a:extLst>
            </p:cNvPr>
            <p:cNvSpPr>
              <a:spLocks/>
            </p:cNvSpPr>
            <p:nvPr/>
          </p:nvSpPr>
          <p:spPr bwMode="auto">
            <a:xfrm>
              <a:off x="3101303" y="1927741"/>
              <a:ext cx="43342" cy="70837"/>
            </a:xfrm>
            <a:custGeom>
              <a:avLst/>
              <a:gdLst>
                <a:gd name="T0" fmla="*/ 0 w 75"/>
                <a:gd name="T1" fmla="*/ 0 h 139"/>
                <a:gd name="T2" fmla="*/ 0 w 75"/>
                <a:gd name="T3" fmla="*/ 0 h 139"/>
                <a:gd name="T4" fmla="*/ 0 w 75"/>
                <a:gd name="T5" fmla="*/ 0 h 139"/>
                <a:gd name="T6" fmla="*/ 0 w 75"/>
                <a:gd name="T7" fmla="*/ 0 h 139"/>
                <a:gd name="T8" fmla="*/ 0 w 75"/>
                <a:gd name="T9" fmla="*/ 0 h 139"/>
                <a:gd name="T10" fmla="*/ 0 w 75"/>
                <a:gd name="T11" fmla="*/ 0 h 139"/>
                <a:gd name="T12" fmla="*/ 0 w 75"/>
                <a:gd name="T13" fmla="*/ 0 h 139"/>
                <a:gd name="T14" fmla="*/ 0 w 75"/>
                <a:gd name="T15" fmla="*/ 0 h 139"/>
                <a:gd name="T16" fmla="*/ 0 w 75"/>
                <a:gd name="T17" fmla="*/ 0 h 139"/>
                <a:gd name="T18" fmla="*/ 0 w 75"/>
                <a:gd name="T19" fmla="*/ 0 h 139"/>
                <a:gd name="T20" fmla="*/ 0 w 75"/>
                <a:gd name="T21" fmla="*/ 0 h 139"/>
                <a:gd name="T22" fmla="*/ 0 w 75"/>
                <a:gd name="T23" fmla="*/ 0 h 139"/>
                <a:gd name="T24" fmla="*/ 0 w 75"/>
                <a:gd name="T25" fmla="*/ 0 h 139"/>
                <a:gd name="T26" fmla="*/ 0 w 75"/>
                <a:gd name="T27" fmla="*/ 0 h 139"/>
                <a:gd name="T28" fmla="*/ 0 w 75"/>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39"/>
                <a:gd name="T47" fmla="*/ 75 w 75"/>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39">
                  <a:moveTo>
                    <a:pt x="74" y="0"/>
                  </a:moveTo>
                  <a:lnTo>
                    <a:pt x="44" y="0"/>
                  </a:lnTo>
                  <a:lnTo>
                    <a:pt x="30" y="46"/>
                  </a:lnTo>
                  <a:lnTo>
                    <a:pt x="0" y="46"/>
                  </a:lnTo>
                  <a:lnTo>
                    <a:pt x="0" y="92"/>
                  </a:lnTo>
                  <a:lnTo>
                    <a:pt x="15" y="107"/>
                  </a:lnTo>
                  <a:lnTo>
                    <a:pt x="0" y="123"/>
                  </a:lnTo>
                  <a:lnTo>
                    <a:pt x="30" y="138"/>
                  </a:lnTo>
                  <a:lnTo>
                    <a:pt x="44" y="138"/>
                  </a:lnTo>
                  <a:lnTo>
                    <a:pt x="74" y="123"/>
                  </a:lnTo>
                  <a:lnTo>
                    <a:pt x="59" y="107"/>
                  </a:lnTo>
                  <a:lnTo>
                    <a:pt x="44" y="92"/>
                  </a:lnTo>
                  <a:lnTo>
                    <a:pt x="74" y="46"/>
                  </a:lnTo>
                  <a:lnTo>
                    <a:pt x="59" y="31"/>
                  </a:lnTo>
                  <a:lnTo>
                    <a:pt x="74"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11" name="Freeform 312">
              <a:extLst>
                <a:ext uri="{FF2B5EF4-FFF2-40B4-BE49-F238E27FC236}">
                  <a16:creationId xmlns:a16="http://schemas.microsoft.com/office/drawing/2014/main" id="{B69BDBDB-50FD-56D9-2AE9-39D09F62F77F}"/>
                </a:ext>
              </a:extLst>
            </p:cNvPr>
            <p:cNvSpPr>
              <a:spLocks/>
            </p:cNvSpPr>
            <p:nvPr/>
          </p:nvSpPr>
          <p:spPr bwMode="auto">
            <a:xfrm>
              <a:off x="3179861" y="1937096"/>
              <a:ext cx="94811" cy="100241"/>
            </a:xfrm>
            <a:custGeom>
              <a:avLst/>
              <a:gdLst>
                <a:gd name="T0" fmla="*/ 0 w 165"/>
                <a:gd name="T1" fmla="*/ 0 h 200"/>
                <a:gd name="T2" fmla="*/ 0 w 165"/>
                <a:gd name="T3" fmla="*/ 0 h 200"/>
                <a:gd name="T4" fmla="*/ 0 w 165"/>
                <a:gd name="T5" fmla="*/ 0 h 200"/>
                <a:gd name="T6" fmla="*/ 0 w 165"/>
                <a:gd name="T7" fmla="*/ 0 h 200"/>
                <a:gd name="T8" fmla="*/ 0 w 165"/>
                <a:gd name="T9" fmla="*/ 0 h 200"/>
                <a:gd name="T10" fmla="*/ 0 w 165"/>
                <a:gd name="T11" fmla="*/ 0 h 200"/>
                <a:gd name="T12" fmla="*/ 0 w 165"/>
                <a:gd name="T13" fmla="*/ 0 h 200"/>
                <a:gd name="T14" fmla="*/ 0 w 165"/>
                <a:gd name="T15" fmla="*/ 0 h 200"/>
                <a:gd name="T16" fmla="*/ 0 w 165"/>
                <a:gd name="T17" fmla="*/ 0 h 200"/>
                <a:gd name="T18" fmla="*/ 0 w 165"/>
                <a:gd name="T19" fmla="*/ 0 h 200"/>
                <a:gd name="T20" fmla="*/ 0 w 165"/>
                <a:gd name="T21" fmla="*/ 0 h 200"/>
                <a:gd name="T22" fmla="*/ 0 w 165"/>
                <a:gd name="T23" fmla="*/ 0 h 200"/>
                <a:gd name="T24" fmla="*/ 0 w 165"/>
                <a:gd name="T25" fmla="*/ 0 h 200"/>
                <a:gd name="T26" fmla="*/ 0 w 165"/>
                <a:gd name="T27" fmla="*/ 0 h 200"/>
                <a:gd name="T28" fmla="*/ 0 w 165"/>
                <a:gd name="T29" fmla="*/ 0 h 200"/>
                <a:gd name="T30" fmla="*/ 0 w 165"/>
                <a:gd name="T31" fmla="*/ 0 h 200"/>
                <a:gd name="T32" fmla="*/ 0 w 165"/>
                <a:gd name="T33" fmla="*/ 0 h 200"/>
                <a:gd name="T34" fmla="*/ 0 w 165"/>
                <a:gd name="T35" fmla="*/ 0 h 200"/>
                <a:gd name="T36" fmla="*/ 0 w 165"/>
                <a:gd name="T37" fmla="*/ 0 h 200"/>
                <a:gd name="T38" fmla="*/ 0 w 165"/>
                <a:gd name="T39" fmla="*/ 0 h 200"/>
                <a:gd name="T40" fmla="*/ 0 w 165"/>
                <a:gd name="T41" fmla="*/ 0 h 200"/>
                <a:gd name="T42" fmla="*/ 0 w 165"/>
                <a:gd name="T43" fmla="*/ 0 h 200"/>
                <a:gd name="T44" fmla="*/ 0 w 165"/>
                <a:gd name="T45" fmla="*/ 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5"/>
                <a:gd name="T70" fmla="*/ 0 h 200"/>
                <a:gd name="T71" fmla="*/ 165 w 165"/>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5" h="200">
                  <a:moveTo>
                    <a:pt x="119" y="0"/>
                  </a:moveTo>
                  <a:lnTo>
                    <a:pt x="104" y="31"/>
                  </a:lnTo>
                  <a:lnTo>
                    <a:pt x="119" y="46"/>
                  </a:lnTo>
                  <a:lnTo>
                    <a:pt x="119" y="92"/>
                  </a:lnTo>
                  <a:lnTo>
                    <a:pt x="104" y="122"/>
                  </a:lnTo>
                  <a:lnTo>
                    <a:pt x="89" y="107"/>
                  </a:lnTo>
                  <a:lnTo>
                    <a:pt x="75" y="153"/>
                  </a:lnTo>
                  <a:lnTo>
                    <a:pt x="60" y="153"/>
                  </a:lnTo>
                  <a:lnTo>
                    <a:pt x="30" y="153"/>
                  </a:lnTo>
                  <a:lnTo>
                    <a:pt x="0" y="199"/>
                  </a:lnTo>
                  <a:lnTo>
                    <a:pt x="15" y="199"/>
                  </a:lnTo>
                  <a:lnTo>
                    <a:pt x="30" y="199"/>
                  </a:lnTo>
                  <a:lnTo>
                    <a:pt x="75" y="184"/>
                  </a:lnTo>
                  <a:lnTo>
                    <a:pt x="89" y="199"/>
                  </a:lnTo>
                  <a:lnTo>
                    <a:pt x="104" y="184"/>
                  </a:lnTo>
                  <a:lnTo>
                    <a:pt x="104" y="168"/>
                  </a:lnTo>
                  <a:lnTo>
                    <a:pt x="119" y="184"/>
                  </a:lnTo>
                  <a:lnTo>
                    <a:pt x="134" y="168"/>
                  </a:lnTo>
                  <a:lnTo>
                    <a:pt x="164" y="153"/>
                  </a:lnTo>
                  <a:lnTo>
                    <a:pt x="149" y="77"/>
                  </a:lnTo>
                  <a:lnTo>
                    <a:pt x="164" y="77"/>
                  </a:lnTo>
                  <a:lnTo>
                    <a:pt x="149" y="31"/>
                  </a:lnTo>
                  <a:lnTo>
                    <a:pt x="119"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12" name="Freeform 313">
              <a:extLst>
                <a:ext uri="{FF2B5EF4-FFF2-40B4-BE49-F238E27FC236}">
                  <a16:creationId xmlns:a16="http://schemas.microsoft.com/office/drawing/2014/main" id="{4B3E8E65-7677-9E2C-CF66-3958E846EA4B}"/>
                </a:ext>
              </a:extLst>
            </p:cNvPr>
            <p:cNvSpPr>
              <a:spLocks/>
            </p:cNvSpPr>
            <p:nvPr/>
          </p:nvSpPr>
          <p:spPr bwMode="auto">
            <a:xfrm>
              <a:off x="3221849" y="1874279"/>
              <a:ext cx="52823" cy="62818"/>
            </a:xfrm>
            <a:custGeom>
              <a:avLst/>
              <a:gdLst>
                <a:gd name="T0" fmla="*/ 0 w 91"/>
                <a:gd name="T1" fmla="*/ 0 h 125"/>
                <a:gd name="T2" fmla="*/ 0 w 91"/>
                <a:gd name="T3" fmla="*/ 0 h 125"/>
                <a:gd name="T4" fmla="*/ 0 w 91"/>
                <a:gd name="T5" fmla="*/ 0 h 125"/>
                <a:gd name="T6" fmla="*/ 0 w 91"/>
                <a:gd name="T7" fmla="*/ 0 h 125"/>
                <a:gd name="T8" fmla="*/ 0 w 91"/>
                <a:gd name="T9" fmla="*/ 0 h 125"/>
                <a:gd name="T10" fmla="*/ 0 w 91"/>
                <a:gd name="T11" fmla="*/ 0 h 125"/>
                <a:gd name="T12" fmla="*/ 0 w 91"/>
                <a:gd name="T13" fmla="*/ 0 h 125"/>
                <a:gd name="T14" fmla="*/ 0 w 91"/>
                <a:gd name="T15" fmla="*/ 0 h 125"/>
                <a:gd name="T16" fmla="*/ 0 w 91"/>
                <a:gd name="T17" fmla="*/ 0 h 125"/>
                <a:gd name="T18" fmla="*/ 0 w 91"/>
                <a:gd name="T19" fmla="*/ 0 h 125"/>
                <a:gd name="T20" fmla="*/ 0 w 91"/>
                <a:gd name="T21" fmla="*/ 0 h 125"/>
                <a:gd name="T22" fmla="*/ 0 w 91"/>
                <a:gd name="T23" fmla="*/ 0 h 125"/>
                <a:gd name="T24" fmla="*/ 0 w 91"/>
                <a:gd name="T25" fmla="*/ 0 h 125"/>
                <a:gd name="T26" fmla="*/ 0 w 91"/>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125"/>
                <a:gd name="T44" fmla="*/ 91 w 91"/>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125">
                  <a:moveTo>
                    <a:pt x="15" y="0"/>
                  </a:moveTo>
                  <a:lnTo>
                    <a:pt x="30" y="62"/>
                  </a:lnTo>
                  <a:lnTo>
                    <a:pt x="15" y="62"/>
                  </a:lnTo>
                  <a:lnTo>
                    <a:pt x="0" y="78"/>
                  </a:lnTo>
                  <a:lnTo>
                    <a:pt x="0" y="109"/>
                  </a:lnTo>
                  <a:lnTo>
                    <a:pt x="30" y="124"/>
                  </a:lnTo>
                  <a:lnTo>
                    <a:pt x="45" y="93"/>
                  </a:lnTo>
                  <a:lnTo>
                    <a:pt x="30" y="78"/>
                  </a:lnTo>
                  <a:lnTo>
                    <a:pt x="75" y="78"/>
                  </a:lnTo>
                  <a:lnTo>
                    <a:pt x="75" y="62"/>
                  </a:lnTo>
                  <a:lnTo>
                    <a:pt x="90" y="47"/>
                  </a:lnTo>
                  <a:lnTo>
                    <a:pt x="75" y="16"/>
                  </a:lnTo>
                  <a:lnTo>
                    <a:pt x="60" y="16"/>
                  </a:lnTo>
                  <a:lnTo>
                    <a:pt x="15"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13" name="Freeform 314">
              <a:extLst>
                <a:ext uri="{FF2B5EF4-FFF2-40B4-BE49-F238E27FC236}">
                  <a16:creationId xmlns:a16="http://schemas.microsoft.com/office/drawing/2014/main" id="{F1CA54E7-01F0-A188-A1B1-76C87D62C5CD}"/>
                </a:ext>
              </a:extLst>
            </p:cNvPr>
            <p:cNvSpPr>
              <a:spLocks/>
            </p:cNvSpPr>
            <p:nvPr/>
          </p:nvSpPr>
          <p:spPr bwMode="auto">
            <a:xfrm>
              <a:off x="3179861" y="2044020"/>
              <a:ext cx="16253" cy="32077"/>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3"/>
                <a:gd name="T26" fmla="*/ 30 w 3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3">
                  <a:moveTo>
                    <a:pt x="0" y="16"/>
                  </a:moveTo>
                  <a:lnTo>
                    <a:pt x="0" y="31"/>
                  </a:lnTo>
                  <a:lnTo>
                    <a:pt x="15" y="16"/>
                  </a:lnTo>
                  <a:lnTo>
                    <a:pt x="15" y="62"/>
                  </a:lnTo>
                  <a:lnTo>
                    <a:pt x="29" y="62"/>
                  </a:lnTo>
                  <a:lnTo>
                    <a:pt x="29" y="16"/>
                  </a:lnTo>
                  <a:lnTo>
                    <a:pt x="15" y="0"/>
                  </a:lnTo>
                  <a:lnTo>
                    <a:pt x="0" y="16"/>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14" name="Freeform 315">
              <a:extLst>
                <a:ext uri="{FF2B5EF4-FFF2-40B4-BE49-F238E27FC236}">
                  <a16:creationId xmlns:a16="http://schemas.microsoft.com/office/drawing/2014/main" id="{9D7F2224-024D-1C2A-04D4-7E8F3365619A}"/>
                </a:ext>
              </a:extLst>
            </p:cNvPr>
            <p:cNvSpPr>
              <a:spLocks/>
            </p:cNvSpPr>
            <p:nvPr/>
          </p:nvSpPr>
          <p:spPr bwMode="auto">
            <a:xfrm>
              <a:off x="3194760" y="2036001"/>
              <a:ext cx="27089" cy="17375"/>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15" y="31"/>
                  </a:moveTo>
                  <a:lnTo>
                    <a:pt x="30" y="16"/>
                  </a:lnTo>
                  <a:lnTo>
                    <a:pt x="45" y="0"/>
                  </a:lnTo>
                  <a:lnTo>
                    <a:pt x="30" y="0"/>
                  </a:lnTo>
                  <a:lnTo>
                    <a:pt x="15" y="0"/>
                  </a:lnTo>
                  <a:lnTo>
                    <a:pt x="0" y="16"/>
                  </a:lnTo>
                  <a:lnTo>
                    <a:pt x="15" y="31"/>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15" name="Freeform 316">
              <a:extLst>
                <a:ext uri="{FF2B5EF4-FFF2-40B4-BE49-F238E27FC236}">
                  <a16:creationId xmlns:a16="http://schemas.microsoft.com/office/drawing/2014/main" id="{E4C411EC-4C0E-F69A-7301-47157E9E61D3}"/>
                </a:ext>
              </a:extLst>
            </p:cNvPr>
            <p:cNvSpPr>
              <a:spLocks/>
            </p:cNvSpPr>
            <p:nvPr/>
          </p:nvSpPr>
          <p:spPr bwMode="auto">
            <a:xfrm>
              <a:off x="2711223" y="2363456"/>
              <a:ext cx="17608" cy="40097"/>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w 30"/>
                <a:gd name="T11" fmla="*/ 0 h 78"/>
                <a:gd name="T12" fmla="*/ 0 w 30"/>
                <a:gd name="T13" fmla="*/ 0 h 78"/>
                <a:gd name="T14" fmla="*/ 0 w 30"/>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78"/>
                <a:gd name="T26" fmla="*/ 30 w 30"/>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78">
                  <a:moveTo>
                    <a:pt x="0" y="0"/>
                  </a:moveTo>
                  <a:lnTo>
                    <a:pt x="0" y="31"/>
                  </a:lnTo>
                  <a:lnTo>
                    <a:pt x="0" y="62"/>
                  </a:lnTo>
                  <a:lnTo>
                    <a:pt x="15" y="77"/>
                  </a:lnTo>
                  <a:lnTo>
                    <a:pt x="29" y="62"/>
                  </a:lnTo>
                  <a:lnTo>
                    <a:pt x="29" y="46"/>
                  </a:lnTo>
                  <a:lnTo>
                    <a:pt x="15" y="15"/>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16" name="Freeform 317">
              <a:extLst>
                <a:ext uri="{FF2B5EF4-FFF2-40B4-BE49-F238E27FC236}">
                  <a16:creationId xmlns:a16="http://schemas.microsoft.com/office/drawing/2014/main" id="{A36BE6A8-07D4-C4D4-ABBC-326A50734A12}"/>
                </a:ext>
              </a:extLst>
            </p:cNvPr>
            <p:cNvSpPr>
              <a:spLocks/>
            </p:cNvSpPr>
            <p:nvPr/>
          </p:nvSpPr>
          <p:spPr bwMode="auto">
            <a:xfrm>
              <a:off x="3109430" y="2169656"/>
              <a:ext cx="17608" cy="30741"/>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2"/>
                <a:gd name="T26" fmla="*/ 30 w 3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2">
                  <a:moveTo>
                    <a:pt x="15" y="0"/>
                  </a:moveTo>
                  <a:lnTo>
                    <a:pt x="0" y="0"/>
                  </a:lnTo>
                  <a:lnTo>
                    <a:pt x="0" y="15"/>
                  </a:lnTo>
                  <a:lnTo>
                    <a:pt x="15" y="61"/>
                  </a:lnTo>
                  <a:lnTo>
                    <a:pt x="15" y="46"/>
                  </a:lnTo>
                  <a:lnTo>
                    <a:pt x="29" y="46"/>
                  </a:lnTo>
                  <a:lnTo>
                    <a:pt x="29" y="0"/>
                  </a:lnTo>
                  <a:lnTo>
                    <a:pt x="15"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17" name="Freeform 318">
              <a:extLst>
                <a:ext uri="{FF2B5EF4-FFF2-40B4-BE49-F238E27FC236}">
                  <a16:creationId xmlns:a16="http://schemas.microsoft.com/office/drawing/2014/main" id="{5D5AD7D9-CF82-93C7-6914-A924920D5B8B}"/>
                </a:ext>
              </a:extLst>
            </p:cNvPr>
            <p:cNvSpPr>
              <a:spLocks/>
            </p:cNvSpPr>
            <p:nvPr/>
          </p:nvSpPr>
          <p:spPr bwMode="auto">
            <a:xfrm>
              <a:off x="3030872" y="2386177"/>
              <a:ext cx="88039" cy="70837"/>
            </a:xfrm>
            <a:custGeom>
              <a:avLst/>
              <a:gdLst>
                <a:gd name="T0" fmla="*/ 0 w 151"/>
                <a:gd name="T1" fmla="*/ 0 h 140"/>
                <a:gd name="T2" fmla="*/ 0 w 151"/>
                <a:gd name="T3" fmla="*/ 0 h 140"/>
                <a:gd name="T4" fmla="*/ 0 w 151"/>
                <a:gd name="T5" fmla="*/ 0 h 140"/>
                <a:gd name="T6" fmla="*/ 0 w 151"/>
                <a:gd name="T7" fmla="*/ 0 h 140"/>
                <a:gd name="T8" fmla="*/ 0 w 151"/>
                <a:gd name="T9" fmla="*/ 0 h 140"/>
                <a:gd name="T10" fmla="*/ 0 w 151"/>
                <a:gd name="T11" fmla="*/ 0 h 140"/>
                <a:gd name="T12" fmla="*/ 0 w 151"/>
                <a:gd name="T13" fmla="*/ 0 h 140"/>
                <a:gd name="T14" fmla="*/ 0 w 151"/>
                <a:gd name="T15" fmla="*/ 0 h 140"/>
                <a:gd name="T16" fmla="*/ 0 w 151"/>
                <a:gd name="T17" fmla="*/ 0 h 140"/>
                <a:gd name="T18" fmla="*/ 0 w 151"/>
                <a:gd name="T19" fmla="*/ 0 h 140"/>
                <a:gd name="T20" fmla="*/ 0 w 151"/>
                <a:gd name="T21" fmla="*/ 0 h 140"/>
                <a:gd name="T22" fmla="*/ 0 w 151"/>
                <a:gd name="T23" fmla="*/ 0 h 140"/>
                <a:gd name="T24" fmla="*/ 0 w 151"/>
                <a:gd name="T25" fmla="*/ 0 h 140"/>
                <a:gd name="T26" fmla="*/ 0 w 151"/>
                <a:gd name="T27" fmla="*/ 0 h 140"/>
                <a:gd name="T28" fmla="*/ 0 w 151"/>
                <a:gd name="T29" fmla="*/ 0 h 140"/>
                <a:gd name="T30" fmla="*/ 0 w 151"/>
                <a:gd name="T31" fmla="*/ 0 h 140"/>
                <a:gd name="T32" fmla="*/ 0 w 151"/>
                <a:gd name="T33" fmla="*/ 0 h 140"/>
                <a:gd name="T34" fmla="*/ 0 w 151"/>
                <a:gd name="T35" fmla="*/ 0 h 140"/>
                <a:gd name="T36" fmla="*/ 0 w 151"/>
                <a:gd name="T37" fmla="*/ 0 h 140"/>
                <a:gd name="T38" fmla="*/ 0 w 151"/>
                <a:gd name="T39" fmla="*/ 0 h 140"/>
                <a:gd name="T40" fmla="*/ 0 w 151"/>
                <a:gd name="T41" fmla="*/ 0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1"/>
                <a:gd name="T64" fmla="*/ 0 h 140"/>
                <a:gd name="T65" fmla="*/ 151 w 151"/>
                <a:gd name="T66" fmla="*/ 140 h 1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1" h="140">
                  <a:moveTo>
                    <a:pt x="0" y="124"/>
                  </a:moveTo>
                  <a:lnTo>
                    <a:pt x="0" y="139"/>
                  </a:lnTo>
                  <a:lnTo>
                    <a:pt x="30" y="139"/>
                  </a:lnTo>
                  <a:lnTo>
                    <a:pt x="45" y="124"/>
                  </a:lnTo>
                  <a:lnTo>
                    <a:pt x="90" y="124"/>
                  </a:lnTo>
                  <a:lnTo>
                    <a:pt x="105" y="77"/>
                  </a:lnTo>
                  <a:lnTo>
                    <a:pt x="105" y="62"/>
                  </a:lnTo>
                  <a:lnTo>
                    <a:pt x="135" y="77"/>
                  </a:lnTo>
                  <a:lnTo>
                    <a:pt x="150" y="62"/>
                  </a:lnTo>
                  <a:lnTo>
                    <a:pt x="135" y="46"/>
                  </a:lnTo>
                  <a:lnTo>
                    <a:pt x="150" y="31"/>
                  </a:lnTo>
                  <a:lnTo>
                    <a:pt x="135" y="31"/>
                  </a:lnTo>
                  <a:lnTo>
                    <a:pt x="120" y="0"/>
                  </a:lnTo>
                  <a:lnTo>
                    <a:pt x="105" y="15"/>
                  </a:lnTo>
                  <a:lnTo>
                    <a:pt x="90" y="46"/>
                  </a:lnTo>
                  <a:lnTo>
                    <a:pt x="90" y="62"/>
                  </a:lnTo>
                  <a:lnTo>
                    <a:pt x="75" y="62"/>
                  </a:lnTo>
                  <a:lnTo>
                    <a:pt x="45" y="93"/>
                  </a:lnTo>
                  <a:lnTo>
                    <a:pt x="15" y="93"/>
                  </a:lnTo>
                  <a:lnTo>
                    <a:pt x="15" y="124"/>
                  </a:lnTo>
                  <a:lnTo>
                    <a:pt x="0" y="124"/>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318" name="Freeform 319">
              <a:extLst>
                <a:ext uri="{FF2B5EF4-FFF2-40B4-BE49-F238E27FC236}">
                  <a16:creationId xmlns:a16="http://schemas.microsoft.com/office/drawing/2014/main" id="{E22FDD3A-86C7-4C45-D742-3238839EABF6}"/>
                </a:ext>
              </a:extLst>
            </p:cNvPr>
            <p:cNvSpPr>
              <a:spLocks/>
            </p:cNvSpPr>
            <p:nvPr/>
          </p:nvSpPr>
          <p:spPr bwMode="auto">
            <a:xfrm>
              <a:off x="2918453" y="2386177"/>
              <a:ext cx="52823" cy="62818"/>
            </a:xfrm>
            <a:custGeom>
              <a:avLst/>
              <a:gdLst>
                <a:gd name="T0" fmla="*/ 0 w 91"/>
                <a:gd name="T1" fmla="*/ 0 h 124"/>
                <a:gd name="T2" fmla="*/ 0 w 91"/>
                <a:gd name="T3" fmla="*/ 0 h 124"/>
                <a:gd name="T4" fmla="*/ 0 w 91"/>
                <a:gd name="T5" fmla="*/ 0 h 124"/>
                <a:gd name="T6" fmla="*/ 0 w 91"/>
                <a:gd name="T7" fmla="*/ 0 h 124"/>
                <a:gd name="T8" fmla="*/ 0 w 91"/>
                <a:gd name="T9" fmla="*/ 0 h 124"/>
                <a:gd name="T10" fmla="*/ 0 w 91"/>
                <a:gd name="T11" fmla="*/ 0 h 124"/>
                <a:gd name="T12" fmla="*/ 0 w 91"/>
                <a:gd name="T13" fmla="*/ 0 h 124"/>
                <a:gd name="T14" fmla="*/ 0 w 91"/>
                <a:gd name="T15" fmla="*/ 0 h 124"/>
                <a:gd name="T16" fmla="*/ 0 w 91"/>
                <a:gd name="T17" fmla="*/ 0 h 124"/>
                <a:gd name="T18" fmla="*/ 0 w 91"/>
                <a:gd name="T19" fmla="*/ 0 h 124"/>
                <a:gd name="T20" fmla="*/ 0 w 91"/>
                <a:gd name="T21" fmla="*/ 0 h 124"/>
                <a:gd name="T22" fmla="*/ 0 w 91"/>
                <a:gd name="T23" fmla="*/ 0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124"/>
                <a:gd name="T38" fmla="*/ 91 w 91"/>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124">
                  <a:moveTo>
                    <a:pt x="0" y="0"/>
                  </a:moveTo>
                  <a:lnTo>
                    <a:pt x="15" y="31"/>
                  </a:lnTo>
                  <a:lnTo>
                    <a:pt x="30" y="92"/>
                  </a:lnTo>
                  <a:lnTo>
                    <a:pt x="60" y="123"/>
                  </a:lnTo>
                  <a:lnTo>
                    <a:pt x="75" y="108"/>
                  </a:lnTo>
                  <a:lnTo>
                    <a:pt x="90" y="108"/>
                  </a:lnTo>
                  <a:lnTo>
                    <a:pt x="75" y="77"/>
                  </a:lnTo>
                  <a:lnTo>
                    <a:pt x="75" y="62"/>
                  </a:lnTo>
                  <a:lnTo>
                    <a:pt x="75" y="46"/>
                  </a:lnTo>
                  <a:lnTo>
                    <a:pt x="45" y="31"/>
                  </a:lnTo>
                  <a:lnTo>
                    <a:pt x="30" y="15"/>
                  </a:lnTo>
                  <a:lnTo>
                    <a:pt x="0"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319" name="Freeform 320">
              <a:extLst>
                <a:ext uri="{FF2B5EF4-FFF2-40B4-BE49-F238E27FC236}">
                  <a16:creationId xmlns:a16="http://schemas.microsoft.com/office/drawing/2014/main" id="{E867219A-BE4E-C05B-1DBA-710CA5CF5FC3}"/>
                </a:ext>
              </a:extLst>
            </p:cNvPr>
            <p:cNvSpPr>
              <a:spLocks/>
            </p:cNvSpPr>
            <p:nvPr/>
          </p:nvSpPr>
          <p:spPr bwMode="auto">
            <a:xfrm>
              <a:off x="2884592" y="2239157"/>
              <a:ext cx="94811" cy="164396"/>
            </a:xfrm>
            <a:custGeom>
              <a:avLst/>
              <a:gdLst>
                <a:gd name="T0" fmla="*/ 0 w 165"/>
                <a:gd name="T1" fmla="*/ 0 h 324"/>
                <a:gd name="T2" fmla="*/ 0 w 165"/>
                <a:gd name="T3" fmla="*/ 0 h 324"/>
                <a:gd name="T4" fmla="*/ 0 w 165"/>
                <a:gd name="T5" fmla="*/ 0 h 324"/>
                <a:gd name="T6" fmla="*/ 0 w 165"/>
                <a:gd name="T7" fmla="*/ 0 h 324"/>
                <a:gd name="T8" fmla="*/ 0 w 165"/>
                <a:gd name="T9" fmla="*/ 0 h 324"/>
                <a:gd name="T10" fmla="*/ 0 w 165"/>
                <a:gd name="T11" fmla="*/ 0 h 324"/>
                <a:gd name="T12" fmla="*/ 0 w 165"/>
                <a:gd name="T13" fmla="*/ 0 h 324"/>
                <a:gd name="T14" fmla="*/ 0 w 165"/>
                <a:gd name="T15" fmla="*/ 0 h 324"/>
                <a:gd name="T16" fmla="*/ 0 w 165"/>
                <a:gd name="T17" fmla="*/ 0 h 324"/>
                <a:gd name="T18" fmla="*/ 0 w 165"/>
                <a:gd name="T19" fmla="*/ 0 h 324"/>
                <a:gd name="T20" fmla="*/ 0 w 165"/>
                <a:gd name="T21" fmla="*/ 0 h 324"/>
                <a:gd name="T22" fmla="*/ 0 w 165"/>
                <a:gd name="T23" fmla="*/ 0 h 324"/>
                <a:gd name="T24" fmla="*/ 0 w 165"/>
                <a:gd name="T25" fmla="*/ 0 h 324"/>
                <a:gd name="T26" fmla="*/ 0 w 165"/>
                <a:gd name="T27" fmla="*/ 0 h 324"/>
                <a:gd name="T28" fmla="*/ 0 w 165"/>
                <a:gd name="T29" fmla="*/ 0 h 324"/>
                <a:gd name="T30" fmla="*/ 0 w 165"/>
                <a:gd name="T31" fmla="*/ 0 h 324"/>
                <a:gd name="T32" fmla="*/ 0 w 165"/>
                <a:gd name="T33" fmla="*/ 0 h 324"/>
                <a:gd name="T34" fmla="*/ 0 w 165"/>
                <a:gd name="T35" fmla="*/ 0 h 324"/>
                <a:gd name="T36" fmla="*/ 0 w 165"/>
                <a:gd name="T37" fmla="*/ 0 h 324"/>
                <a:gd name="T38" fmla="*/ 0 w 165"/>
                <a:gd name="T39" fmla="*/ 0 h 324"/>
                <a:gd name="T40" fmla="*/ 0 w 165"/>
                <a:gd name="T41" fmla="*/ 0 h 324"/>
                <a:gd name="T42" fmla="*/ 0 w 165"/>
                <a:gd name="T43" fmla="*/ 0 h 324"/>
                <a:gd name="T44" fmla="*/ 0 w 165"/>
                <a:gd name="T45" fmla="*/ 0 h 324"/>
                <a:gd name="T46" fmla="*/ 0 w 165"/>
                <a:gd name="T47" fmla="*/ 0 h 324"/>
                <a:gd name="T48" fmla="*/ 0 w 165"/>
                <a:gd name="T49" fmla="*/ 0 h 324"/>
                <a:gd name="T50" fmla="*/ 0 w 165"/>
                <a:gd name="T51" fmla="*/ 0 h 324"/>
                <a:gd name="T52" fmla="*/ 0 w 165"/>
                <a:gd name="T53" fmla="*/ 0 h 324"/>
                <a:gd name="T54" fmla="*/ 0 w 165"/>
                <a:gd name="T55" fmla="*/ 0 h 324"/>
                <a:gd name="T56" fmla="*/ 0 w 165"/>
                <a:gd name="T57" fmla="*/ 0 h 324"/>
                <a:gd name="T58" fmla="*/ 0 w 165"/>
                <a:gd name="T59" fmla="*/ 0 h 324"/>
                <a:gd name="T60" fmla="*/ 0 w 165"/>
                <a:gd name="T61" fmla="*/ 0 h 324"/>
                <a:gd name="T62" fmla="*/ 0 w 165"/>
                <a:gd name="T63" fmla="*/ 0 h 324"/>
                <a:gd name="T64" fmla="*/ 0 w 165"/>
                <a:gd name="T65" fmla="*/ 0 h 324"/>
                <a:gd name="T66" fmla="*/ 0 w 165"/>
                <a:gd name="T67" fmla="*/ 0 h 324"/>
                <a:gd name="T68" fmla="*/ 0 w 165"/>
                <a:gd name="T69" fmla="*/ 0 h 324"/>
                <a:gd name="T70" fmla="*/ 0 w 165"/>
                <a:gd name="T71" fmla="*/ 0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324"/>
                <a:gd name="T110" fmla="*/ 165 w 165"/>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324">
                  <a:moveTo>
                    <a:pt x="45" y="0"/>
                  </a:moveTo>
                  <a:lnTo>
                    <a:pt x="15" y="0"/>
                  </a:lnTo>
                  <a:lnTo>
                    <a:pt x="0" y="31"/>
                  </a:lnTo>
                  <a:lnTo>
                    <a:pt x="30" y="77"/>
                  </a:lnTo>
                  <a:lnTo>
                    <a:pt x="30" y="108"/>
                  </a:lnTo>
                  <a:lnTo>
                    <a:pt x="45" y="185"/>
                  </a:lnTo>
                  <a:lnTo>
                    <a:pt x="30" y="215"/>
                  </a:lnTo>
                  <a:lnTo>
                    <a:pt x="30" y="261"/>
                  </a:lnTo>
                  <a:lnTo>
                    <a:pt x="45" y="261"/>
                  </a:lnTo>
                  <a:lnTo>
                    <a:pt x="60" y="292"/>
                  </a:lnTo>
                  <a:lnTo>
                    <a:pt x="89" y="308"/>
                  </a:lnTo>
                  <a:lnTo>
                    <a:pt x="104" y="323"/>
                  </a:lnTo>
                  <a:lnTo>
                    <a:pt x="89" y="292"/>
                  </a:lnTo>
                  <a:lnTo>
                    <a:pt x="75" y="277"/>
                  </a:lnTo>
                  <a:lnTo>
                    <a:pt x="75" y="261"/>
                  </a:lnTo>
                  <a:lnTo>
                    <a:pt x="60" y="246"/>
                  </a:lnTo>
                  <a:lnTo>
                    <a:pt x="45" y="246"/>
                  </a:lnTo>
                  <a:lnTo>
                    <a:pt x="45" y="231"/>
                  </a:lnTo>
                  <a:lnTo>
                    <a:pt x="60" y="185"/>
                  </a:lnTo>
                  <a:lnTo>
                    <a:pt x="60" y="154"/>
                  </a:lnTo>
                  <a:lnTo>
                    <a:pt x="60" y="138"/>
                  </a:lnTo>
                  <a:lnTo>
                    <a:pt x="75" y="154"/>
                  </a:lnTo>
                  <a:lnTo>
                    <a:pt x="104" y="185"/>
                  </a:lnTo>
                  <a:lnTo>
                    <a:pt x="104" y="154"/>
                  </a:lnTo>
                  <a:lnTo>
                    <a:pt x="119" y="123"/>
                  </a:lnTo>
                  <a:lnTo>
                    <a:pt x="149" y="123"/>
                  </a:lnTo>
                  <a:lnTo>
                    <a:pt x="164" y="123"/>
                  </a:lnTo>
                  <a:lnTo>
                    <a:pt x="149" y="108"/>
                  </a:lnTo>
                  <a:lnTo>
                    <a:pt x="134" y="77"/>
                  </a:lnTo>
                  <a:lnTo>
                    <a:pt x="119" y="62"/>
                  </a:lnTo>
                  <a:lnTo>
                    <a:pt x="104" y="46"/>
                  </a:lnTo>
                  <a:lnTo>
                    <a:pt x="89" y="62"/>
                  </a:lnTo>
                  <a:lnTo>
                    <a:pt x="75" y="46"/>
                  </a:lnTo>
                  <a:lnTo>
                    <a:pt x="60" y="15"/>
                  </a:lnTo>
                  <a:lnTo>
                    <a:pt x="45" y="15"/>
                  </a:lnTo>
                  <a:lnTo>
                    <a:pt x="45"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20" name="Freeform 321">
              <a:extLst>
                <a:ext uri="{FF2B5EF4-FFF2-40B4-BE49-F238E27FC236}">
                  <a16:creationId xmlns:a16="http://schemas.microsoft.com/office/drawing/2014/main" id="{3BE0989E-8AE3-71EA-890A-3FED3C683BCE}"/>
                </a:ext>
              </a:extLst>
            </p:cNvPr>
            <p:cNvSpPr>
              <a:spLocks/>
            </p:cNvSpPr>
            <p:nvPr/>
          </p:nvSpPr>
          <p:spPr bwMode="auto">
            <a:xfrm>
              <a:off x="3014618" y="2416918"/>
              <a:ext cx="104292" cy="101578"/>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0 w 181"/>
                <a:gd name="T13" fmla="*/ 0 h 200"/>
                <a:gd name="T14" fmla="*/ 0 w 181"/>
                <a:gd name="T15" fmla="*/ 0 h 200"/>
                <a:gd name="T16" fmla="*/ 0 w 181"/>
                <a:gd name="T17" fmla="*/ 0 h 200"/>
                <a:gd name="T18" fmla="*/ 0 w 181"/>
                <a:gd name="T19" fmla="*/ 0 h 200"/>
                <a:gd name="T20" fmla="*/ 0 w 181"/>
                <a:gd name="T21" fmla="*/ 0 h 200"/>
                <a:gd name="T22" fmla="*/ 0 w 181"/>
                <a:gd name="T23" fmla="*/ 0 h 200"/>
                <a:gd name="T24" fmla="*/ 0 w 181"/>
                <a:gd name="T25" fmla="*/ 0 h 200"/>
                <a:gd name="T26" fmla="*/ 0 w 181"/>
                <a:gd name="T27" fmla="*/ 0 h 200"/>
                <a:gd name="T28" fmla="*/ 0 w 181"/>
                <a:gd name="T29" fmla="*/ 0 h 200"/>
                <a:gd name="T30" fmla="*/ 0 w 181"/>
                <a:gd name="T31" fmla="*/ 0 h 200"/>
                <a:gd name="T32" fmla="*/ 0 w 181"/>
                <a:gd name="T33" fmla="*/ 0 h 200"/>
                <a:gd name="T34" fmla="*/ 0 w 181"/>
                <a:gd name="T35" fmla="*/ 0 h 200"/>
                <a:gd name="T36" fmla="*/ 0 w 181"/>
                <a:gd name="T37" fmla="*/ 0 h 200"/>
                <a:gd name="T38" fmla="*/ 0 w 181"/>
                <a:gd name="T39" fmla="*/ 0 h 200"/>
                <a:gd name="T40" fmla="*/ 0 w 181"/>
                <a:gd name="T41" fmla="*/ 0 h 200"/>
                <a:gd name="T42" fmla="*/ 0 w 181"/>
                <a:gd name="T43" fmla="*/ 0 h 200"/>
                <a:gd name="T44" fmla="*/ 0 w 181"/>
                <a:gd name="T45" fmla="*/ 0 h 200"/>
                <a:gd name="T46" fmla="*/ 0 w 181"/>
                <a:gd name="T47" fmla="*/ 0 h 200"/>
                <a:gd name="T48" fmla="*/ 0 w 18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1"/>
                <a:gd name="T76" fmla="*/ 0 h 200"/>
                <a:gd name="T77" fmla="*/ 181 w 181"/>
                <a:gd name="T78" fmla="*/ 200 h 2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1" h="200">
                  <a:moveTo>
                    <a:pt x="165" y="15"/>
                  </a:moveTo>
                  <a:lnTo>
                    <a:pt x="180" y="46"/>
                  </a:lnTo>
                  <a:lnTo>
                    <a:pt x="180" y="61"/>
                  </a:lnTo>
                  <a:lnTo>
                    <a:pt x="180" y="77"/>
                  </a:lnTo>
                  <a:lnTo>
                    <a:pt x="165" y="92"/>
                  </a:lnTo>
                  <a:lnTo>
                    <a:pt x="165" y="122"/>
                  </a:lnTo>
                  <a:lnTo>
                    <a:pt x="135" y="153"/>
                  </a:lnTo>
                  <a:lnTo>
                    <a:pt x="150" y="153"/>
                  </a:lnTo>
                  <a:lnTo>
                    <a:pt x="135" y="184"/>
                  </a:lnTo>
                  <a:lnTo>
                    <a:pt x="105" y="199"/>
                  </a:lnTo>
                  <a:lnTo>
                    <a:pt x="105" y="184"/>
                  </a:lnTo>
                  <a:lnTo>
                    <a:pt x="75" y="168"/>
                  </a:lnTo>
                  <a:lnTo>
                    <a:pt x="60" y="184"/>
                  </a:lnTo>
                  <a:lnTo>
                    <a:pt x="30" y="168"/>
                  </a:lnTo>
                  <a:lnTo>
                    <a:pt x="30" y="138"/>
                  </a:lnTo>
                  <a:lnTo>
                    <a:pt x="0" y="107"/>
                  </a:lnTo>
                  <a:lnTo>
                    <a:pt x="0" y="92"/>
                  </a:lnTo>
                  <a:lnTo>
                    <a:pt x="30" y="61"/>
                  </a:lnTo>
                  <a:lnTo>
                    <a:pt x="30" y="77"/>
                  </a:lnTo>
                  <a:lnTo>
                    <a:pt x="60" y="77"/>
                  </a:lnTo>
                  <a:lnTo>
                    <a:pt x="75" y="61"/>
                  </a:lnTo>
                  <a:lnTo>
                    <a:pt x="120" y="61"/>
                  </a:lnTo>
                  <a:lnTo>
                    <a:pt x="135" y="15"/>
                  </a:lnTo>
                  <a:lnTo>
                    <a:pt x="135" y="0"/>
                  </a:lnTo>
                  <a:lnTo>
                    <a:pt x="165" y="15"/>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21" name="Freeform 322">
              <a:extLst>
                <a:ext uri="{FF2B5EF4-FFF2-40B4-BE49-F238E27FC236}">
                  <a16:creationId xmlns:a16="http://schemas.microsoft.com/office/drawing/2014/main" id="{554306A7-B004-7E39-04A1-CC9BB5661EB3}"/>
                </a:ext>
              </a:extLst>
            </p:cNvPr>
            <p:cNvSpPr>
              <a:spLocks/>
            </p:cNvSpPr>
            <p:nvPr/>
          </p:nvSpPr>
          <p:spPr bwMode="auto">
            <a:xfrm>
              <a:off x="2884592" y="2400880"/>
              <a:ext cx="104292" cy="125636"/>
            </a:xfrm>
            <a:custGeom>
              <a:avLst/>
              <a:gdLst>
                <a:gd name="T0" fmla="*/ 0 w 179"/>
                <a:gd name="T1" fmla="*/ 0 h 247"/>
                <a:gd name="T2" fmla="*/ 0 w 179"/>
                <a:gd name="T3" fmla="*/ 0 h 247"/>
                <a:gd name="T4" fmla="*/ 0 w 179"/>
                <a:gd name="T5" fmla="*/ 0 h 247"/>
                <a:gd name="T6" fmla="*/ 0 w 179"/>
                <a:gd name="T7" fmla="*/ 0 h 247"/>
                <a:gd name="T8" fmla="*/ 0 w 179"/>
                <a:gd name="T9" fmla="*/ 0 h 247"/>
                <a:gd name="T10" fmla="*/ 0 w 179"/>
                <a:gd name="T11" fmla="*/ 0 h 247"/>
                <a:gd name="T12" fmla="*/ 0 w 179"/>
                <a:gd name="T13" fmla="*/ 0 h 247"/>
                <a:gd name="T14" fmla="*/ 0 w 179"/>
                <a:gd name="T15" fmla="*/ 0 h 247"/>
                <a:gd name="T16" fmla="*/ 0 w 179"/>
                <a:gd name="T17" fmla="*/ 0 h 247"/>
                <a:gd name="T18" fmla="*/ 0 w 179"/>
                <a:gd name="T19" fmla="*/ 0 h 247"/>
                <a:gd name="T20" fmla="*/ 0 w 179"/>
                <a:gd name="T21" fmla="*/ 0 h 247"/>
                <a:gd name="T22" fmla="*/ 0 w 179"/>
                <a:gd name="T23" fmla="*/ 0 h 247"/>
                <a:gd name="T24" fmla="*/ 0 w 179"/>
                <a:gd name="T25" fmla="*/ 0 h 247"/>
                <a:gd name="T26" fmla="*/ 0 w 179"/>
                <a:gd name="T27" fmla="*/ 0 h 247"/>
                <a:gd name="T28" fmla="*/ 0 w 179"/>
                <a:gd name="T29" fmla="*/ 0 h 247"/>
                <a:gd name="T30" fmla="*/ 0 w 179"/>
                <a:gd name="T31" fmla="*/ 0 h 247"/>
                <a:gd name="T32" fmla="*/ 0 w 179"/>
                <a:gd name="T33" fmla="*/ 0 h 247"/>
                <a:gd name="T34" fmla="*/ 0 w 179"/>
                <a:gd name="T35" fmla="*/ 0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9"/>
                <a:gd name="T55" fmla="*/ 0 h 247"/>
                <a:gd name="T56" fmla="*/ 179 w 179"/>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9" h="247">
                  <a:moveTo>
                    <a:pt x="0" y="0"/>
                  </a:moveTo>
                  <a:lnTo>
                    <a:pt x="30" y="0"/>
                  </a:lnTo>
                  <a:lnTo>
                    <a:pt x="45" y="31"/>
                  </a:lnTo>
                  <a:lnTo>
                    <a:pt x="74" y="46"/>
                  </a:lnTo>
                  <a:lnTo>
                    <a:pt x="89" y="77"/>
                  </a:lnTo>
                  <a:lnTo>
                    <a:pt x="134" y="108"/>
                  </a:lnTo>
                  <a:lnTo>
                    <a:pt x="134" y="138"/>
                  </a:lnTo>
                  <a:lnTo>
                    <a:pt x="148" y="154"/>
                  </a:lnTo>
                  <a:lnTo>
                    <a:pt x="178" y="185"/>
                  </a:lnTo>
                  <a:lnTo>
                    <a:pt x="163" y="246"/>
                  </a:lnTo>
                  <a:lnTo>
                    <a:pt x="148" y="246"/>
                  </a:lnTo>
                  <a:lnTo>
                    <a:pt x="104" y="200"/>
                  </a:lnTo>
                  <a:lnTo>
                    <a:pt x="89" y="154"/>
                  </a:lnTo>
                  <a:lnTo>
                    <a:pt x="59" y="108"/>
                  </a:lnTo>
                  <a:lnTo>
                    <a:pt x="59" y="92"/>
                  </a:lnTo>
                  <a:lnTo>
                    <a:pt x="15" y="46"/>
                  </a:lnTo>
                  <a:lnTo>
                    <a:pt x="0" y="15"/>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22" name="Freeform 323">
              <a:extLst>
                <a:ext uri="{FF2B5EF4-FFF2-40B4-BE49-F238E27FC236}">
                  <a16:creationId xmlns:a16="http://schemas.microsoft.com/office/drawing/2014/main" id="{36822971-4C86-6C44-E623-58B1CFB55E62}"/>
                </a:ext>
              </a:extLst>
            </p:cNvPr>
            <p:cNvSpPr>
              <a:spLocks/>
            </p:cNvSpPr>
            <p:nvPr/>
          </p:nvSpPr>
          <p:spPr bwMode="auto">
            <a:xfrm>
              <a:off x="3257064" y="2471717"/>
              <a:ext cx="104292" cy="101578"/>
            </a:xfrm>
            <a:custGeom>
              <a:avLst/>
              <a:gdLst>
                <a:gd name="T0" fmla="*/ 0 w 180"/>
                <a:gd name="T1" fmla="*/ 0 h 201"/>
                <a:gd name="T2" fmla="*/ 0 w 180"/>
                <a:gd name="T3" fmla="*/ 0 h 201"/>
                <a:gd name="T4" fmla="*/ 0 w 180"/>
                <a:gd name="T5" fmla="*/ 0 h 201"/>
                <a:gd name="T6" fmla="*/ 0 w 180"/>
                <a:gd name="T7" fmla="*/ 0 h 201"/>
                <a:gd name="T8" fmla="*/ 0 w 180"/>
                <a:gd name="T9" fmla="*/ 0 h 201"/>
                <a:gd name="T10" fmla="*/ 0 w 180"/>
                <a:gd name="T11" fmla="*/ 0 h 201"/>
                <a:gd name="T12" fmla="*/ 0 w 180"/>
                <a:gd name="T13" fmla="*/ 0 h 201"/>
                <a:gd name="T14" fmla="*/ 0 w 180"/>
                <a:gd name="T15" fmla="*/ 0 h 201"/>
                <a:gd name="T16" fmla="*/ 0 w 180"/>
                <a:gd name="T17" fmla="*/ 0 h 201"/>
                <a:gd name="T18" fmla="*/ 0 w 180"/>
                <a:gd name="T19" fmla="*/ 0 h 201"/>
                <a:gd name="T20" fmla="*/ 0 w 180"/>
                <a:gd name="T21" fmla="*/ 0 h 201"/>
                <a:gd name="T22" fmla="*/ 0 w 180"/>
                <a:gd name="T23" fmla="*/ 0 h 201"/>
                <a:gd name="T24" fmla="*/ 0 w 180"/>
                <a:gd name="T25" fmla="*/ 0 h 201"/>
                <a:gd name="T26" fmla="*/ 0 w 180"/>
                <a:gd name="T27" fmla="*/ 0 h 201"/>
                <a:gd name="T28" fmla="*/ 0 w 180"/>
                <a:gd name="T29" fmla="*/ 0 h 201"/>
                <a:gd name="T30" fmla="*/ 0 w 180"/>
                <a:gd name="T31" fmla="*/ 0 h 201"/>
                <a:gd name="T32" fmla="*/ 0 w 180"/>
                <a:gd name="T33" fmla="*/ 0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0"/>
                <a:gd name="T52" fmla="*/ 0 h 201"/>
                <a:gd name="T53" fmla="*/ 180 w 180"/>
                <a:gd name="T54" fmla="*/ 201 h 2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0" h="201">
                  <a:moveTo>
                    <a:pt x="179" y="46"/>
                  </a:moveTo>
                  <a:lnTo>
                    <a:pt x="179" y="200"/>
                  </a:lnTo>
                  <a:lnTo>
                    <a:pt x="134" y="185"/>
                  </a:lnTo>
                  <a:lnTo>
                    <a:pt x="119" y="123"/>
                  </a:lnTo>
                  <a:lnTo>
                    <a:pt x="45" y="62"/>
                  </a:lnTo>
                  <a:lnTo>
                    <a:pt x="30" y="77"/>
                  </a:lnTo>
                  <a:lnTo>
                    <a:pt x="15" y="46"/>
                  </a:lnTo>
                  <a:lnTo>
                    <a:pt x="30" y="46"/>
                  </a:lnTo>
                  <a:lnTo>
                    <a:pt x="0" y="15"/>
                  </a:lnTo>
                  <a:lnTo>
                    <a:pt x="0" y="0"/>
                  </a:lnTo>
                  <a:lnTo>
                    <a:pt x="30" y="0"/>
                  </a:lnTo>
                  <a:lnTo>
                    <a:pt x="45" y="15"/>
                  </a:lnTo>
                  <a:lnTo>
                    <a:pt x="60" y="46"/>
                  </a:lnTo>
                  <a:lnTo>
                    <a:pt x="75" y="62"/>
                  </a:lnTo>
                  <a:lnTo>
                    <a:pt x="90" y="46"/>
                  </a:lnTo>
                  <a:lnTo>
                    <a:pt x="119" y="31"/>
                  </a:lnTo>
                  <a:lnTo>
                    <a:pt x="179" y="4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23" name="Freeform 324">
              <a:extLst>
                <a:ext uri="{FF2B5EF4-FFF2-40B4-BE49-F238E27FC236}">
                  <a16:creationId xmlns:a16="http://schemas.microsoft.com/office/drawing/2014/main" id="{1254B0E0-9223-A7C4-CF2C-1CDA69ADAE9B}"/>
                </a:ext>
              </a:extLst>
            </p:cNvPr>
            <p:cNvSpPr>
              <a:spLocks/>
            </p:cNvSpPr>
            <p:nvPr/>
          </p:nvSpPr>
          <p:spPr bwMode="auto">
            <a:xfrm>
              <a:off x="3127037" y="2448995"/>
              <a:ext cx="62305" cy="77520"/>
            </a:xfrm>
            <a:custGeom>
              <a:avLst/>
              <a:gdLst>
                <a:gd name="T0" fmla="*/ 0 w 106"/>
                <a:gd name="T1" fmla="*/ 0 h 155"/>
                <a:gd name="T2" fmla="*/ 0 w 106"/>
                <a:gd name="T3" fmla="*/ 0 h 155"/>
                <a:gd name="T4" fmla="*/ 0 w 106"/>
                <a:gd name="T5" fmla="*/ 0 h 155"/>
                <a:gd name="T6" fmla="*/ 0 w 106"/>
                <a:gd name="T7" fmla="*/ 0 h 155"/>
                <a:gd name="T8" fmla="*/ 0 w 106"/>
                <a:gd name="T9" fmla="*/ 0 h 155"/>
                <a:gd name="T10" fmla="*/ 0 w 106"/>
                <a:gd name="T11" fmla="*/ 0 h 155"/>
                <a:gd name="T12" fmla="*/ 0 w 106"/>
                <a:gd name="T13" fmla="*/ 0 h 155"/>
                <a:gd name="T14" fmla="*/ 0 w 106"/>
                <a:gd name="T15" fmla="*/ 0 h 155"/>
                <a:gd name="T16" fmla="*/ 0 w 106"/>
                <a:gd name="T17" fmla="*/ 0 h 155"/>
                <a:gd name="T18" fmla="*/ 0 w 106"/>
                <a:gd name="T19" fmla="*/ 0 h 155"/>
                <a:gd name="T20" fmla="*/ 0 w 106"/>
                <a:gd name="T21" fmla="*/ 0 h 155"/>
                <a:gd name="T22" fmla="*/ 0 w 106"/>
                <a:gd name="T23" fmla="*/ 0 h 155"/>
                <a:gd name="T24" fmla="*/ 0 w 106"/>
                <a:gd name="T25" fmla="*/ 0 h 155"/>
                <a:gd name="T26" fmla="*/ 0 w 106"/>
                <a:gd name="T27" fmla="*/ 0 h 155"/>
                <a:gd name="T28" fmla="*/ 0 w 106"/>
                <a:gd name="T29" fmla="*/ 0 h 155"/>
                <a:gd name="T30" fmla="*/ 0 w 106"/>
                <a:gd name="T31" fmla="*/ 0 h 155"/>
                <a:gd name="T32" fmla="*/ 0 w 106"/>
                <a:gd name="T33" fmla="*/ 0 h 155"/>
                <a:gd name="T34" fmla="*/ 0 w 106"/>
                <a:gd name="T35" fmla="*/ 0 h 155"/>
                <a:gd name="T36" fmla="*/ 0 w 106"/>
                <a:gd name="T37" fmla="*/ 0 h 155"/>
                <a:gd name="T38" fmla="*/ 0 w 106"/>
                <a:gd name="T39" fmla="*/ 0 h 155"/>
                <a:gd name="T40" fmla="*/ 0 w 1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155"/>
                <a:gd name="T65" fmla="*/ 106 w 106"/>
                <a:gd name="T66" fmla="*/ 155 h 1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155">
                  <a:moveTo>
                    <a:pt x="105" y="0"/>
                  </a:moveTo>
                  <a:lnTo>
                    <a:pt x="90" y="15"/>
                  </a:lnTo>
                  <a:lnTo>
                    <a:pt x="30" y="15"/>
                  </a:lnTo>
                  <a:lnTo>
                    <a:pt x="30" y="62"/>
                  </a:lnTo>
                  <a:lnTo>
                    <a:pt x="45" y="46"/>
                  </a:lnTo>
                  <a:lnTo>
                    <a:pt x="60" y="46"/>
                  </a:lnTo>
                  <a:lnTo>
                    <a:pt x="45" y="77"/>
                  </a:lnTo>
                  <a:lnTo>
                    <a:pt x="60" y="77"/>
                  </a:lnTo>
                  <a:lnTo>
                    <a:pt x="60" y="123"/>
                  </a:lnTo>
                  <a:lnTo>
                    <a:pt x="45" y="139"/>
                  </a:lnTo>
                  <a:lnTo>
                    <a:pt x="45" y="92"/>
                  </a:lnTo>
                  <a:lnTo>
                    <a:pt x="30" y="92"/>
                  </a:lnTo>
                  <a:lnTo>
                    <a:pt x="30" y="154"/>
                  </a:lnTo>
                  <a:lnTo>
                    <a:pt x="0" y="154"/>
                  </a:lnTo>
                  <a:lnTo>
                    <a:pt x="15" y="108"/>
                  </a:lnTo>
                  <a:lnTo>
                    <a:pt x="0" y="108"/>
                  </a:lnTo>
                  <a:lnTo>
                    <a:pt x="15" y="46"/>
                  </a:lnTo>
                  <a:lnTo>
                    <a:pt x="15" y="15"/>
                  </a:lnTo>
                  <a:lnTo>
                    <a:pt x="30" y="0"/>
                  </a:lnTo>
                  <a:lnTo>
                    <a:pt x="75" y="0"/>
                  </a:lnTo>
                  <a:lnTo>
                    <a:pt x="105"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24" name="Freeform 325">
              <a:extLst>
                <a:ext uri="{FF2B5EF4-FFF2-40B4-BE49-F238E27FC236}">
                  <a16:creationId xmlns:a16="http://schemas.microsoft.com/office/drawing/2014/main" id="{793276C9-DF16-C065-D411-5E06E55AF423}"/>
                </a:ext>
              </a:extLst>
            </p:cNvPr>
            <p:cNvSpPr>
              <a:spLocks/>
            </p:cNvSpPr>
            <p:nvPr/>
          </p:nvSpPr>
          <p:spPr bwMode="auto">
            <a:xfrm>
              <a:off x="2987530" y="2526515"/>
              <a:ext cx="88039" cy="38760"/>
            </a:xfrm>
            <a:custGeom>
              <a:avLst/>
              <a:gdLst>
                <a:gd name="T0" fmla="*/ 0 w 152"/>
                <a:gd name="T1" fmla="*/ 0 h 77"/>
                <a:gd name="T2" fmla="*/ 0 w 152"/>
                <a:gd name="T3" fmla="*/ 0 h 77"/>
                <a:gd name="T4" fmla="*/ 0 w 152"/>
                <a:gd name="T5" fmla="*/ 0 h 77"/>
                <a:gd name="T6" fmla="*/ 0 w 152"/>
                <a:gd name="T7" fmla="*/ 0 h 77"/>
                <a:gd name="T8" fmla="*/ 0 w 152"/>
                <a:gd name="T9" fmla="*/ 0 h 77"/>
                <a:gd name="T10" fmla="*/ 0 w 152"/>
                <a:gd name="T11" fmla="*/ 0 h 77"/>
                <a:gd name="T12" fmla="*/ 0 w 152"/>
                <a:gd name="T13" fmla="*/ 0 h 77"/>
                <a:gd name="T14" fmla="*/ 0 w 152"/>
                <a:gd name="T15" fmla="*/ 0 h 77"/>
                <a:gd name="T16" fmla="*/ 0 w 152"/>
                <a:gd name="T17" fmla="*/ 0 h 77"/>
                <a:gd name="T18" fmla="*/ 0 w 152"/>
                <a:gd name="T19" fmla="*/ 0 h 77"/>
                <a:gd name="T20" fmla="*/ 0 w 152"/>
                <a:gd name="T21" fmla="*/ 0 h 77"/>
                <a:gd name="T22" fmla="*/ 0 w 152"/>
                <a:gd name="T23" fmla="*/ 0 h 77"/>
                <a:gd name="T24" fmla="*/ 0 w 152"/>
                <a:gd name="T25" fmla="*/ 0 h 77"/>
                <a:gd name="T26" fmla="*/ 0 w 152"/>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2"/>
                <a:gd name="T43" fmla="*/ 0 h 77"/>
                <a:gd name="T44" fmla="*/ 152 w 152"/>
                <a:gd name="T45" fmla="*/ 77 h 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2" h="77">
                  <a:moveTo>
                    <a:pt x="0" y="30"/>
                  </a:moveTo>
                  <a:lnTo>
                    <a:pt x="15" y="0"/>
                  </a:lnTo>
                  <a:lnTo>
                    <a:pt x="60" y="15"/>
                  </a:lnTo>
                  <a:lnTo>
                    <a:pt x="76" y="30"/>
                  </a:lnTo>
                  <a:lnTo>
                    <a:pt x="91" y="15"/>
                  </a:lnTo>
                  <a:lnTo>
                    <a:pt x="121" y="30"/>
                  </a:lnTo>
                  <a:lnTo>
                    <a:pt x="136" y="30"/>
                  </a:lnTo>
                  <a:lnTo>
                    <a:pt x="151" y="46"/>
                  </a:lnTo>
                  <a:lnTo>
                    <a:pt x="151" y="76"/>
                  </a:lnTo>
                  <a:lnTo>
                    <a:pt x="91" y="61"/>
                  </a:lnTo>
                  <a:lnTo>
                    <a:pt x="76" y="46"/>
                  </a:lnTo>
                  <a:lnTo>
                    <a:pt x="60" y="61"/>
                  </a:lnTo>
                  <a:lnTo>
                    <a:pt x="15" y="30"/>
                  </a:lnTo>
                  <a:lnTo>
                    <a:pt x="0" y="3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25" name="Freeform 326">
              <a:extLst>
                <a:ext uri="{FF2B5EF4-FFF2-40B4-BE49-F238E27FC236}">
                  <a16:creationId xmlns:a16="http://schemas.microsoft.com/office/drawing/2014/main" id="{86701BCB-9928-3F4E-0A7B-FE551B518DBF}"/>
                </a:ext>
              </a:extLst>
            </p:cNvPr>
            <p:cNvSpPr>
              <a:spLocks/>
            </p:cNvSpPr>
            <p:nvPr/>
          </p:nvSpPr>
          <p:spPr bwMode="auto">
            <a:xfrm>
              <a:off x="3204241" y="2432957"/>
              <a:ext cx="27089" cy="38760"/>
            </a:xfrm>
            <a:custGeom>
              <a:avLst/>
              <a:gdLst>
                <a:gd name="T0" fmla="*/ 0 w 45"/>
                <a:gd name="T1" fmla="*/ 0 h 77"/>
                <a:gd name="T2" fmla="*/ 0 w 45"/>
                <a:gd name="T3" fmla="*/ 0 h 77"/>
                <a:gd name="T4" fmla="*/ 0 w 45"/>
                <a:gd name="T5" fmla="*/ 0 h 77"/>
                <a:gd name="T6" fmla="*/ 0 w 45"/>
                <a:gd name="T7" fmla="*/ 0 h 77"/>
                <a:gd name="T8" fmla="*/ 0 w 45"/>
                <a:gd name="T9" fmla="*/ 0 h 77"/>
                <a:gd name="T10" fmla="*/ 0 60000 65536"/>
                <a:gd name="T11" fmla="*/ 0 60000 65536"/>
                <a:gd name="T12" fmla="*/ 0 60000 65536"/>
                <a:gd name="T13" fmla="*/ 0 60000 65536"/>
                <a:gd name="T14" fmla="*/ 0 60000 65536"/>
                <a:gd name="T15" fmla="*/ 0 w 45"/>
                <a:gd name="T16" fmla="*/ 0 h 77"/>
                <a:gd name="T17" fmla="*/ 45 w 45"/>
                <a:gd name="T18" fmla="*/ 77 h 77"/>
              </a:gdLst>
              <a:ahLst/>
              <a:cxnLst>
                <a:cxn ang="T10">
                  <a:pos x="T0" y="T1"/>
                </a:cxn>
                <a:cxn ang="T11">
                  <a:pos x="T2" y="T3"/>
                </a:cxn>
                <a:cxn ang="T12">
                  <a:pos x="T4" y="T5"/>
                </a:cxn>
                <a:cxn ang="T13">
                  <a:pos x="T6" y="T7"/>
                </a:cxn>
                <a:cxn ang="T14">
                  <a:pos x="T8" y="T9"/>
                </a:cxn>
              </a:cxnLst>
              <a:rect l="T15" t="T16" r="T17" b="T18"/>
              <a:pathLst>
                <a:path w="45" h="77">
                  <a:moveTo>
                    <a:pt x="29" y="76"/>
                  </a:moveTo>
                  <a:lnTo>
                    <a:pt x="0" y="15"/>
                  </a:lnTo>
                  <a:lnTo>
                    <a:pt x="15" y="0"/>
                  </a:lnTo>
                  <a:lnTo>
                    <a:pt x="44" y="76"/>
                  </a:lnTo>
                  <a:lnTo>
                    <a:pt x="29" y="7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26" name="Freeform 327">
              <a:extLst>
                <a:ext uri="{FF2B5EF4-FFF2-40B4-BE49-F238E27FC236}">
                  <a16:creationId xmlns:a16="http://schemas.microsoft.com/office/drawing/2014/main" id="{EE194285-F2A9-0F33-5A37-9DE5DA9F00CC}"/>
                </a:ext>
              </a:extLst>
            </p:cNvPr>
            <p:cNvSpPr>
              <a:spLocks/>
            </p:cNvSpPr>
            <p:nvPr/>
          </p:nvSpPr>
          <p:spPr bwMode="auto">
            <a:xfrm>
              <a:off x="3136519" y="2555919"/>
              <a:ext cx="25734" cy="9356"/>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60000 65536"/>
                <a:gd name="T11" fmla="*/ 0 60000 65536"/>
                <a:gd name="T12" fmla="*/ 0 60000 65536"/>
                <a:gd name="T13" fmla="*/ 0 60000 65536"/>
                <a:gd name="T14" fmla="*/ 0 60000 65536"/>
                <a:gd name="T15" fmla="*/ 0 w 45"/>
                <a:gd name="T16" fmla="*/ 0 h 17"/>
                <a:gd name="T17" fmla="*/ 45 w 45"/>
                <a:gd name="T18" fmla="*/ 17 h 17"/>
              </a:gdLst>
              <a:ahLst/>
              <a:cxnLst>
                <a:cxn ang="T10">
                  <a:pos x="T0" y="T1"/>
                </a:cxn>
                <a:cxn ang="T11">
                  <a:pos x="T2" y="T3"/>
                </a:cxn>
                <a:cxn ang="T12">
                  <a:pos x="T4" y="T5"/>
                </a:cxn>
                <a:cxn ang="T13">
                  <a:pos x="T6" y="T7"/>
                </a:cxn>
                <a:cxn ang="T14">
                  <a:pos x="T8" y="T9"/>
                </a:cxn>
              </a:cxnLst>
              <a:rect l="T15" t="T16" r="T17" b="T18"/>
              <a:pathLst>
                <a:path w="45" h="17">
                  <a:moveTo>
                    <a:pt x="0" y="0"/>
                  </a:moveTo>
                  <a:lnTo>
                    <a:pt x="44" y="0"/>
                  </a:lnTo>
                  <a:lnTo>
                    <a:pt x="44" y="16"/>
                  </a:lnTo>
                  <a:lnTo>
                    <a:pt x="0" y="16"/>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27" name="Freeform 328">
              <a:extLst>
                <a:ext uri="{FF2B5EF4-FFF2-40B4-BE49-F238E27FC236}">
                  <a16:creationId xmlns:a16="http://schemas.microsoft.com/office/drawing/2014/main" id="{D2CDA25C-4DDF-A1B8-EB8E-53C31B7BE232}"/>
                </a:ext>
              </a:extLst>
            </p:cNvPr>
            <p:cNvSpPr>
              <a:spLocks/>
            </p:cNvSpPr>
            <p:nvPr/>
          </p:nvSpPr>
          <p:spPr bwMode="auto">
            <a:xfrm>
              <a:off x="3171734" y="2563939"/>
              <a:ext cx="33861" cy="17375"/>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31"/>
                  </a:moveTo>
                  <a:lnTo>
                    <a:pt x="0" y="16"/>
                  </a:lnTo>
                  <a:lnTo>
                    <a:pt x="15" y="0"/>
                  </a:lnTo>
                  <a:lnTo>
                    <a:pt x="59" y="0"/>
                  </a:lnTo>
                  <a:lnTo>
                    <a:pt x="30" y="16"/>
                  </a:lnTo>
                  <a:lnTo>
                    <a:pt x="0" y="31"/>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28" name="Freeform 329">
              <a:extLst>
                <a:ext uri="{FF2B5EF4-FFF2-40B4-BE49-F238E27FC236}">
                  <a16:creationId xmlns:a16="http://schemas.microsoft.com/office/drawing/2014/main" id="{CD594A82-988A-B620-2A46-D1B07D5F9EDA}"/>
                </a:ext>
              </a:extLst>
            </p:cNvPr>
            <p:cNvSpPr>
              <a:spLocks/>
            </p:cNvSpPr>
            <p:nvPr/>
          </p:nvSpPr>
          <p:spPr bwMode="auto">
            <a:xfrm>
              <a:off x="3213722" y="2494438"/>
              <a:ext cx="35216" cy="16039"/>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16"/>
                  </a:moveTo>
                  <a:lnTo>
                    <a:pt x="15" y="31"/>
                  </a:lnTo>
                  <a:lnTo>
                    <a:pt x="30" y="16"/>
                  </a:lnTo>
                  <a:lnTo>
                    <a:pt x="59" y="16"/>
                  </a:lnTo>
                  <a:lnTo>
                    <a:pt x="59" y="0"/>
                  </a:lnTo>
                  <a:lnTo>
                    <a:pt x="0" y="16"/>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29" name="Freeform 330">
              <a:extLst>
                <a:ext uri="{FF2B5EF4-FFF2-40B4-BE49-F238E27FC236}">
                  <a16:creationId xmlns:a16="http://schemas.microsoft.com/office/drawing/2014/main" id="{A0C15733-0821-19C7-8207-F122BA5CAEF7}"/>
                </a:ext>
              </a:extLst>
            </p:cNvPr>
            <p:cNvSpPr>
              <a:spLocks/>
            </p:cNvSpPr>
            <p:nvPr/>
          </p:nvSpPr>
          <p:spPr bwMode="auto">
            <a:xfrm>
              <a:off x="3091822" y="2550573"/>
              <a:ext cx="27089" cy="14702"/>
            </a:xfrm>
            <a:custGeom>
              <a:avLst/>
              <a:gdLst>
                <a:gd name="T0" fmla="*/ 0 w 46"/>
                <a:gd name="T1" fmla="*/ 0 h 31"/>
                <a:gd name="T2" fmla="*/ 0 w 46"/>
                <a:gd name="T3" fmla="*/ 0 h 31"/>
                <a:gd name="T4" fmla="*/ 0 w 46"/>
                <a:gd name="T5" fmla="*/ 0 h 31"/>
                <a:gd name="T6" fmla="*/ 0 w 46"/>
                <a:gd name="T7" fmla="*/ 0 h 31"/>
                <a:gd name="T8" fmla="*/ 0 60000 65536"/>
                <a:gd name="T9" fmla="*/ 0 60000 65536"/>
                <a:gd name="T10" fmla="*/ 0 60000 65536"/>
                <a:gd name="T11" fmla="*/ 0 60000 65536"/>
                <a:gd name="T12" fmla="*/ 0 w 46"/>
                <a:gd name="T13" fmla="*/ 0 h 31"/>
                <a:gd name="T14" fmla="*/ 46 w 46"/>
                <a:gd name="T15" fmla="*/ 31 h 31"/>
              </a:gdLst>
              <a:ahLst/>
              <a:cxnLst>
                <a:cxn ang="T8">
                  <a:pos x="T0" y="T1"/>
                </a:cxn>
                <a:cxn ang="T9">
                  <a:pos x="T2" y="T3"/>
                </a:cxn>
                <a:cxn ang="T10">
                  <a:pos x="T4" y="T5"/>
                </a:cxn>
                <a:cxn ang="T11">
                  <a:pos x="T6" y="T7"/>
                </a:cxn>
              </a:cxnLst>
              <a:rect l="T12" t="T13" r="T14" b="T15"/>
              <a:pathLst>
                <a:path w="46" h="31">
                  <a:moveTo>
                    <a:pt x="0" y="0"/>
                  </a:moveTo>
                  <a:lnTo>
                    <a:pt x="0" y="30"/>
                  </a:lnTo>
                  <a:lnTo>
                    <a:pt x="45" y="30"/>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30" name="Freeform 331">
              <a:extLst>
                <a:ext uri="{FF2B5EF4-FFF2-40B4-BE49-F238E27FC236}">
                  <a16:creationId xmlns:a16="http://schemas.microsoft.com/office/drawing/2014/main" id="{A66511C1-189B-1579-3F0E-5130D89EF190}"/>
                </a:ext>
              </a:extLst>
            </p:cNvPr>
            <p:cNvSpPr>
              <a:spLocks/>
            </p:cNvSpPr>
            <p:nvPr/>
          </p:nvSpPr>
          <p:spPr bwMode="auto">
            <a:xfrm>
              <a:off x="3127037" y="2571958"/>
              <a:ext cx="17608" cy="9356"/>
            </a:xfrm>
            <a:custGeom>
              <a:avLst/>
              <a:gdLst>
                <a:gd name="T0" fmla="*/ 0 w 32"/>
                <a:gd name="T1" fmla="*/ 0 h 17"/>
                <a:gd name="T2" fmla="*/ 0 w 32"/>
                <a:gd name="T3" fmla="*/ 0 h 17"/>
                <a:gd name="T4" fmla="*/ 0 w 32"/>
                <a:gd name="T5" fmla="*/ 0 h 17"/>
                <a:gd name="T6" fmla="*/ 0 w 32"/>
                <a:gd name="T7" fmla="*/ 0 h 17"/>
                <a:gd name="T8" fmla="*/ 0 60000 65536"/>
                <a:gd name="T9" fmla="*/ 0 60000 65536"/>
                <a:gd name="T10" fmla="*/ 0 60000 65536"/>
                <a:gd name="T11" fmla="*/ 0 60000 65536"/>
                <a:gd name="T12" fmla="*/ 0 w 32"/>
                <a:gd name="T13" fmla="*/ 0 h 17"/>
                <a:gd name="T14" fmla="*/ 32 w 32"/>
                <a:gd name="T15" fmla="*/ 17 h 17"/>
              </a:gdLst>
              <a:ahLst/>
              <a:cxnLst>
                <a:cxn ang="T8">
                  <a:pos x="T0" y="T1"/>
                </a:cxn>
                <a:cxn ang="T9">
                  <a:pos x="T2" y="T3"/>
                </a:cxn>
                <a:cxn ang="T10">
                  <a:pos x="T4" y="T5"/>
                </a:cxn>
                <a:cxn ang="T11">
                  <a:pos x="T6" y="T7"/>
                </a:cxn>
              </a:cxnLst>
              <a:rect l="T12" t="T13" r="T14" b="T15"/>
              <a:pathLst>
                <a:path w="32" h="17">
                  <a:moveTo>
                    <a:pt x="0" y="0"/>
                  </a:moveTo>
                  <a:lnTo>
                    <a:pt x="31" y="0"/>
                  </a:lnTo>
                  <a:lnTo>
                    <a:pt x="31" y="16"/>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31" name="Freeform 332">
              <a:extLst>
                <a:ext uri="{FF2B5EF4-FFF2-40B4-BE49-F238E27FC236}">
                  <a16:creationId xmlns:a16="http://schemas.microsoft.com/office/drawing/2014/main" id="{145AA51B-0AA2-2B72-C705-7E1BB5300AD7}"/>
                </a:ext>
              </a:extLst>
            </p:cNvPr>
            <p:cNvSpPr>
              <a:spLocks/>
            </p:cNvSpPr>
            <p:nvPr/>
          </p:nvSpPr>
          <p:spPr bwMode="auto">
            <a:xfrm>
              <a:off x="3318014" y="2550573"/>
              <a:ext cx="18962" cy="14702"/>
            </a:xfrm>
            <a:custGeom>
              <a:avLst/>
              <a:gdLst>
                <a:gd name="T0" fmla="*/ 0 w 32"/>
                <a:gd name="T1" fmla="*/ 0 h 31"/>
                <a:gd name="T2" fmla="*/ 0 w 32"/>
                <a:gd name="T3" fmla="*/ 0 h 31"/>
                <a:gd name="T4" fmla="*/ 0 w 32"/>
                <a:gd name="T5" fmla="*/ 0 h 31"/>
                <a:gd name="T6" fmla="*/ 0 w 32"/>
                <a:gd name="T7" fmla="*/ 0 h 31"/>
                <a:gd name="T8" fmla="*/ 0 60000 65536"/>
                <a:gd name="T9" fmla="*/ 0 60000 65536"/>
                <a:gd name="T10" fmla="*/ 0 60000 65536"/>
                <a:gd name="T11" fmla="*/ 0 60000 65536"/>
                <a:gd name="T12" fmla="*/ 0 w 32"/>
                <a:gd name="T13" fmla="*/ 0 h 31"/>
                <a:gd name="T14" fmla="*/ 32 w 32"/>
                <a:gd name="T15" fmla="*/ 31 h 31"/>
              </a:gdLst>
              <a:ahLst/>
              <a:cxnLst>
                <a:cxn ang="T8">
                  <a:pos x="T0" y="T1"/>
                </a:cxn>
                <a:cxn ang="T9">
                  <a:pos x="T2" y="T3"/>
                </a:cxn>
                <a:cxn ang="T10">
                  <a:pos x="T4" y="T5"/>
                </a:cxn>
                <a:cxn ang="T11">
                  <a:pos x="T6" y="T7"/>
                </a:cxn>
              </a:cxnLst>
              <a:rect l="T12" t="T13" r="T14" b="T15"/>
              <a:pathLst>
                <a:path w="32" h="31">
                  <a:moveTo>
                    <a:pt x="0" y="0"/>
                  </a:moveTo>
                  <a:lnTo>
                    <a:pt x="31" y="30"/>
                  </a:lnTo>
                  <a:lnTo>
                    <a:pt x="16" y="30"/>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32" name="Freeform 333">
              <a:extLst>
                <a:ext uri="{FF2B5EF4-FFF2-40B4-BE49-F238E27FC236}">
                  <a16:creationId xmlns:a16="http://schemas.microsoft.com/office/drawing/2014/main" id="{2403990E-2832-5680-5A6B-1595FFDA0BBF}"/>
                </a:ext>
              </a:extLst>
            </p:cNvPr>
            <p:cNvSpPr>
              <a:spLocks/>
            </p:cNvSpPr>
            <p:nvPr/>
          </p:nvSpPr>
          <p:spPr bwMode="auto">
            <a:xfrm>
              <a:off x="3187987" y="2502457"/>
              <a:ext cx="17608" cy="9356"/>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 name="T12" fmla="*/ 0 w 31"/>
                <a:gd name="T13" fmla="*/ 0 h 17"/>
                <a:gd name="T14" fmla="*/ 31 w 31"/>
                <a:gd name="T15" fmla="*/ 17 h 17"/>
              </a:gdLst>
              <a:ahLst/>
              <a:cxnLst>
                <a:cxn ang="T8">
                  <a:pos x="T0" y="T1"/>
                </a:cxn>
                <a:cxn ang="T9">
                  <a:pos x="T2" y="T3"/>
                </a:cxn>
                <a:cxn ang="T10">
                  <a:pos x="T4" y="T5"/>
                </a:cxn>
                <a:cxn ang="T11">
                  <a:pos x="T6" y="T7"/>
                </a:cxn>
              </a:cxnLst>
              <a:rect l="T12" t="T13" r="T14" b="T15"/>
              <a:pathLst>
                <a:path w="31" h="17">
                  <a:moveTo>
                    <a:pt x="0" y="0"/>
                  </a:moveTo>
                  <a:lnTo>
                    <a:pt x="30" y="0"/>
                  </a:lnTo>
                  <a:lnTo>
                    <a:pt x="15" y="16"/>
                  </a:lnTo>
                  <a:lnTo>
                    <a:pt x="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33" name="Line 334">
              <a:extLst>
                <a:ext uri="{FF2B5EF4-FFF2-40B4-BE49-F238E27FC236}">
                  <a16:creationId xmlns:a16="http://schemas.microsoft.com/office/drawing/2014/main" id="{E6FD866D-376B-DED1-2033-E0FA77C27300}"/>
                </a:ext>
              </a:extLst>
            </p:cNvPr>
            <p:cNvSpPr>
              <a:spLocks noChangeShapeType="1"/>
            </p:cNvSpPr>
            <p:nvPr/>
          </p:nvSpPr>
          <p:spPr bwMode="auto">
            <a:xfrm>
              <a:off x="2987530" y="2479736"/>
              <a:ext cx="9481" cy="14702"/>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334" name="Oval 335">
              <a:extLst>
                <a:ext uri="{FF2B5EF4-FFF2-40B4-BE49-F238E27FC236}">
                  <a16:creationId xmlns:a16="http://schemas.microsoft.com/office/drawing/2014/main" id="{04D16650-159F-BA4B-9A38-B7E7706FADC8}"/>
                </a:ext>
              </a:extLst>
            </p:cNvPr>
            <p:cNvSpPr>
              <a:spLocks noChangeArrowheads="1"/>
            </p:cNvSpPr>
            <p:nvPr/>
          </p:nvSpPr>
          <p:spPr bwMode="auto">
            <a:xfrm>
              <a:off x="2953668" y="2432957"/>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defTabSz="914400">
                <a:spcBef>
                  <a:spcPct val="50000"/>
                </a:spcBef>
              </a:pPr>
              <a:endParaRPr lang="en-US" sz="4000" dirty="0">
                <a:solidFill>
                  <a:prstClr val="black"/>
                </a:solidFill>
                <a:latin typeface="Century Gothic"/>
              </a:endParaRPr>
            </a:p>
          </p:txBody>
        </p:sp>
        <p:sp>
          <p:nvSpPr>
            <p:cNvPr id="335" name="Oval 336">
              <a:extLst>
                <a:ext uri="{FF2B5EF4-FFF2-40B4-BE49-F238E27FC236}">
                  <a16:creationId xmlns:a16="http://schemas.microsoft.com/office/drawing/2014/main" id="{36E2D5CC-4695-6306-D771-36472EA304DB}"/>
                </a:ext>
              </a:extLst>
            </p:cNvPr>
            <p:cNvSpPr>
              <a:spLocks noChangeArrowheads="1"/>
            </p:cNvSpPr>
            <p:nvPr/>
          </p:nvSpPr>
          <p:spPr bwMode="auto">
            <a:xfrm>
              <a:off x="3075568" y="2400880"/>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defTabSz="914400">
                <a:spcBef>
                  <a:spcPct val="50000"/>
                </a:spcBef>
              </a:pPr>
              <a:endParaRPr lang="en-US" sz="4000" dirty="0">
                <a:solidFill>
                  <a:prstClr val="black"/>
                </a:solidFill>
                <a:latin typeface="Century Gothic"/>
              </a:endParaRPr>
            </a:p>
          </p:txBody>
        </p:sp>
        <p:sp>
          <p:nvSpPr>
            <p:cNvPr id="336" name="Oval 337">
              <a:extLst>
                <a:ext uri="{FF2B5EF4-FFF2-40B4-BE49-F238E27FC236}">
                  <a16:creationId xmlns:a16="http://schemas.microsoft.com/office/drawing/2014/main" id="{B8C8690E-5990-7650-12C4-D738B31B4C66}"/>
                </a:ext>
              </a:extLst>
            </p:cNvPr>
            <p:cNvSpPr>
              <a:spLocks noChangeArrowheads="1"/>
            </p:cNvSpPr>
            <p:nvPr/>
          </p:nvSpPr>
          <p:spPr bwMode="auto">
            <a:xfrm>
              <a:off x="2650273" y="2408899"/>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defTabSz="914400">
                <a:spcBef>
                  <a:spcPct val="50000"/>
                </a:spcBef>
              </a:pPr>
              <a:endParaRPr lang="en-US" sz="4000" dirty="0">
                <a:solidFill>
                  <a:prstClr val="black"/>
                </a:solidFill>
                <a:latin typeface="Century Gothic"/>
              </a:endParaRPr>
            </a:p>
          </p:txBody>
        </p:sp>
        <p:sp>
          <p:nvSpPr>
            <p:cNvPr id="337" name="Freeform 338">
              <a:extLst>
                <a:ext uri="{FF2B5EF4-FFF2-40B4-BE49-F238E27FC236}">
                  <a16:creationId xmlns:a16="http://schemas.microsoft.com/office/drawing/2014/main" id="{81203185-64CF-1181-1857-28A5DF94B074}"/>
                </a:ext>
              </a:extLst>
            </p:cNvPr>
            <p:cNvSpPr>
              <a:spLocks/>
            </p:cNvSpPr>
            <p:nvPr/>
          </p:nvSpPr>
          <p:spPr bwMode="auto">
            <a:xfrm>
              <a:off x="3127037" y="2239157"/>
              <a:ext cx="44697" cy="70837"/>
            </a:xfrm>
            <a:custGeom>
              <a:avLst/>
              <a:gdLst>
                <a:gd name="T0" fmla="*/ 0 w 77"/>
                <a:gd name="T1" fmla="*/ 0 h 140"/>
                <a:gd name="T2" fmla="*/ 0 w 77"/>
                <a:gd name="T3" fmla="*/ 0 h 140"/>
                <a:gd name="T4" fmla="*/ 0 w 77"/>
                <a:gd name="T5" fmla="*/ 0 h 140"/>
                <a:gd name="T6" fmla="*/ 0 w 77"/>
                <a:gd name="T7" fmla="*/ 0 h 140"/>
                <a:gd name="T8" fmla="*/ 0 w 77"/>
                <a:gd name="T9" fmla="*/ 0 h 140"/>
                <a:gd name="T10" fmla="*/ 0 w 77"/>
                <a:gd name="T11" fmla="*/ 0 h 140"/>
                <a:gd name="T12" fmla="*/ 0 w 77"/>
                <a:gd name="T13" fmla="*/ 0 h 140"/>
                <a:gd name="T14" fmla="*/ 0 w 77"/>
                <a:gd name="T15" fmla="*/ 0 h 140"/>
                <a:gd name="T16" fmla="*/ 0 w 77"/>
                <a:gd name="T17" fmla="*/ 0 h 140"/>
                <a:gd name="T18" fmla="*/ 0 w 77"/>
                <a:gd name="T19" fmla="*/ 0 h 140"/>
                <a:gd name="T20" fmla="*/ 0 w 77"/>
                <a:gd name="T21" fmla="*/ 0 h 140"/>
                <a:gd name="T22" fmla="*/ 0 w 77"/>
                <a:gd name="T23" fmla="*/ 0 h 140"/>
                <a:gd name="T24" fmla="*/ 0 w 77"/>
                <a:gd name="T25" fmla="*/ 0 h 140"/>
                <a:gd name="T26" fmla="*/ 0 w 77"/>
                <a:gd name="T27" fmla="*/ 0 h 140"/>
                <a:gd name="T28" fmla="*/ 0 w 77"/>
                <a:gd name="T29" fmla="*/ 0 h 140"/>
                <a:gd name="T30" fmla="*/ 0 w 77"/>
                <a:gd name="T31" fmla="*/ 0 h 140"/>
                <a:gd name="T32" fmla="*/ 0 w 77"/>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140"/>
                <a:gd name="T53" fmla="*/ 77 w 77"/>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140">
                  <a:moveTo>
                    <a:pt x="30" y="15"/>
                  </a:moveTo>
                  <a:lnTo>
                    <a:pt x="15" y="0"/>
                  </a:lnTo>
                  <a:lnTo>
                    <a:pt x="0" y="46"/>
                  </a:lnTo>
                  <a:lnTo>
                    <a:pt x="0" y="77"/>
                  </a:lnTo>
                  <a:lnTo>
                    <a:pt x="0" y="62"/>
                  </a:lnTo>
                  <a:lnTo>
                    <a:pt x="0" y="93"/>
                  </a:lnTo>
                  <a:lnTo>
                    <a:pt x="0" y="108"/>
                  </a:lnTo>
                  <a:lnTo>
                    <a:pt x="30" y="108"/>
                  </a:lnTo>
                  <a:lnTo>
                    <a:pt x="30" y="124"/>
                  </a:lnTo>
                  <a:lnTo>
                    <a:pt x="61" y="124"/>
                  </a:lnTo>
                  <a:lnTo>
                    <a:pt x="76" y="139"/>
                  </a:lnTo>
                  <a:lnTo>
                    <a:pt x="76" y="108"/>
                  </a:lnTo>
                  <a:lnTo>
                    <a:pt x="46" y="108"/>
                  </a:lnTo>
                  <a:lnTo>
                    <a:pt x="30" y="77"/>
                  </a:lnTo>
                  <a:lnTo>
                    <a:pt x="46" y="46"/>
                  </a:lnTo>
                  <a:lnTo>
                    <a:pt x="30" y="31"/>
                  </a:lnTo>
                  <a:lnTo>
                    <a:pt x="30" y="15"/>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38" name="Freeform 339">
              <a:extLst>
                <a:ext uri="{FF2B5EF4-FFF2-40B4-BE49-F238E27FC236}">
                  <a16:creationId xmlns:a16="http://schemas.microsoft.com/office/drawing/2014/main" id="{555D95E6-22E8-0BAD-D9F1-9E1FF22CB6B8}"/>
                </a:ext>
              </a:extLst>
            </p:cNvPr>
            <p:cNvSpPr>
              <a:spLocks/>
            </p:cNvSpPr>
            <p:nvPr/>
          </p:nvSpPr>
          <p:spPr bwMode="auto">
            <a:xfrm>
              <a:off x="3152772" y="2347417"/>
              <a:ext cx="52823" cy="40097"/>
            </a:xfrm>
            <a:custGeom>
              <a:avLst/>
              <a:gdLst>
                <a:gd name="T0" fmla="*/ 0 w 91"/>
                <a:gd name="T1" fmla="*/ 0 h 77"/>
                <a:gd name="T2" fmla="*/ 0 w 91"/>
                <a:gd name="T3" fmla="*/ 0 h 77"/>
                <a:gd name="T4" fmla="*/ 0 w 91"/>
                <a:gd name="T5" fmla="*/ 0 h 77"/>
                <a:gd name="T6" fmla="*/ 0 w 91"/>
                <a:gd name="T7" fmla="*/ 0 h 77"/>
                <a:gd name="T8" fmla="*/ 0 w 91"/>
                <a:gd name="T9" fmla="*/ 0 h 77"/>
                <a:gd name="T10" fmla="*/ 0 w 91"/>
                <a:gd name="T11" fmla="*/ 0 h 77"/>
                <a:gd name="T12" fmla="*/ 0 w 91"/>
                <a:gd name="T13" fmla="*/ 0 h 77"/>
                <a:gd name="T14" fmla="*/ 0 w 91"/>
                <a:gd name="T15" fmla="*/ 0 h 77"/>
                <a:gd name="T16" fmla="*/ 0 w 91"/>
                <a:gd name="T17" fmla="*/ 0 h 77"/>
                <a:gd name="T18" fmla="*/ 0 w 91"/>
                <a:gd name="T19" fmla="*/ 0 h 77"/>
                <a:gd name="T20" fmla="*/ 0 w 91"/>
                <a:gd name="T21" fmla="*/ 0 h 77"/>
                <a:gd name="T22" fmla="*/ 0 w 91"/>
                <a:gd name="T23" fmla="*/ 0 h 77"/>
                <a:gd name="T24" fmla="*/ 0 w 9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77"/>
                <a:gd name="T41" fmla="*/ 91 w 91"/>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77">
                  <a:moveTo>
                    <a:pt x="60" y="0"/>
                  </a:moveTo>
                  <a:lnTo>
                    <a:pt x="45" y="30"/>
                  </a:lnTo>
                  <a:lnTo>
                    <a:pt x="15" y="30"/>
                  </a:lnTo>
                  <a:lnTo>
                    <a:pt x="0" y="61"/>
                  </a:lnTo>
                  <a:lnTo>
                    <a:pt x="30" y="46"/>
                  </a:lnTo>
                  <a:lnTo>
                    <a:pt x="45" y="46"/>
                  </a:lnTo>
                  <a:lnTo>
                    <a:pt x="45" y="76"/>
                  </a:lnTo>
                  <a:lnTo>
                    <a:pt x="75" y="76"/>
                  </a:lnTo>
                  <a:lnTo>
                    <a:pt x="75" y="61"/>
                  </a:lnTo>
                  <a:lnTo>
                    <a:pt x="90" y="76"/>
                  </a:lnTo>
                  <a:lnTo>
                    <a:pt x="90" y="61"/>
                  </a:lnTo>
                  <a:lnTo>
                    <a:pt x="75" y="15"/>
                  </a:lnTo>
                  <a:lnTo>
                    <a:pt x="60"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39" name="Freeform 340">
              <a:extLst>
                <a:ext uri="{FF2B5EF4-FFF2-40B4-BE49-F238E27FC236}">
                  <a16:creationId xmlns:a16="http://schemas.microsoft.com/office/drawing/2014/main" id="{92B28619-65B1-FDDF-B8AC-DA3893AC6E7A}"/>
                </a:ext>
              </a:extLst>
            </p:cNvPr>
            <p:cNvSpPr>
              <a:spLocks/>
            </p:cNvSpPr>
            <p:nvPr/>
          </p:nvSpPr>
          <p:spPr bwMode="auto">
            <a:xfrm>
              <a:off x="3109430" y="2332715"/>
              <a:ext cx="17608" cy="38760"/>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60000 65536"/>
                <a:gd name="T11" fmla="*/ 0 60000 65536"/>
                <a:gd name="T12" fmla="*/ 0 60000 65536"/>
                <a:gd name="T13" fmla="*/ 0 60000 65536"/>
                <a:gd name="T14" fmla="*/ 0 60000 65536"/>
                <a:gd name="T15" fmla="*/ 0 w 30"/>
                <a:gd name="T16" fmla="*/ 0 h 78"/>
                <a:gd name="T17" fmla="*/ 30 w 30"/>
                <a:gd name="T18" fmla="*/ 78 h 78"/>
              </a:gdLst>
              <a:ahLst/>
              <a:cxnLst>
                <a:cxn ang="T10">
                  <a:pos x="T0" y="T1"/>
                </a:cxn>
                <a:cxn ang="T11">
                  <a:pos x="T2" y="T3"/>
                </a:cxn>
                <a:cxn ang="T12">
                  <a:pos x="T4" y="T5"/>
                </a:cxn>
                <a:cxn ang="T13">
                  <a:pos x="T6" y="T7"/>
                </a:cxn>
                <a:cxn ang="T14">
                  <a:pos x="T8" y="T9"/>
                </a:cxn>
              </a:cxnLst>
              <a:rect l="T15" t="T16" r="T17" b="T18"/>
              <a:pathLst>
                <a:path w="30" h="78">
                  <a:moveTo>
                    <a:pt x="29" y="0"/>
                  </a:moveTo>
                  <a:lnTo>
                    <a:pt x="15" y="31"/>
                  </a:lnTo>
                  <a:lnTo>
                    <a:pt x="0" y="77"/>
                  </a:lnTo>
                  <a:lnTo>
                    <a:pt x="15" y="31"/>
                  </a:lnTo>
                  <a:lnTo>
                    <a:pt x="29"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40" name="Freeform 341">
              <a:extLst>
                <a:ext uri="{FF2B5EF4-FFF2-40B4-BE49-F238E27FC236}">
                  <a16:creationId xmlns:a16="http://schemas.microsoft.com/office/drawing/2014/main" id="{D6198FBA-A872-11BF-83A1-BA2F006D1D60}"/>
                </a:ext>
              </a:extLst>
            </p:cNvPr>
            <p:cNvSpPr>
              <a:spLocks/>
            </p:cNvSpPr>
            <p:nvPr/>
          </p:nvSpPr>
          <p:spPr bwMode="auto">
            <a:xfrm>
              <a:off x="3160899" y="2340735"/>
              <a:ext cx="10836"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16" y="16"/>
                  </a:lnTo>
                  <a:lnTo>
                    <a:pt x="16"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41" name="Freeform 342">
              <a:extLst>
                <a:ext uri="{FF2B5EF4-FFF2-40B4-BE49-F238E27FC236}">
                  <a16:creationId xmlns:a16="http://schemas.microsoft.com/office/drawing/2014/main" id="{CE97DFF3-5B7F-9D0B-A10D-0F4824728DBF}"/>
                </a:ext>
              </a:extLst>
            </p:cNvPr>
            <p:cNvSpPr>
              <a:spLocks/>
            </p:cNvSpPr>
            <p:nvPr/>
          </p:nvSpPr>
          <p:spPr bwMode="auto">
            <a:xfrm>
              <a:off x="3179861" y="2316677"/>
              <a:ext cx="9481" cy="8019"/>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 name="T12" fmla="*/ 0 w 18"/>
                <a:gd name="T13" fmla="*/ 0 h 17"/>
                <a:gd name="T14" fmla="*/ 18 w 18"/>
                <a:gd name="T15" fmla="*/ 17 h 17"/>
              </a:gdLst>
              <a:ahLst/>
              <a:cxnLst>
                <a:cxn ang="T8">
                  <a:pos x="T0" y="T1"/>
                </a:cxn>
                <a:cxn ang="T9">
                  <a:pos x="T2" y="T3"/>
                </a:cxn>
                <a:cxn ang="T10">
                  <a:pos x="T4" y="T5"/>
                </a:cxn>
                <a:cxn ang="T11">
                  <a:pos x="T6" y="T7"/>
                </a:cxn>
              </a:cxnLst>
              <a:rect l="T12" t="T13" r="T14" b="T15"/>
              <a:pathLst>
                <a:path w="18" h="17">
                  <a:moveTo>
                    <a:pt x="17" y="0"/>
                  </a:moveTo>
                  <a:lnTo>
                    <a:pt x="0" y="0"/>
                  </a:lnTo>
                  <a:lnTo>
                    <a:pt x="17" y="16"/>
                  </a:lnTo>
                  <a:lnTo>
                    <a:pt x="17" y="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42" name="Freeform 343">
              <a:extLst>
                <a:ext uri="{FF2B5EF4-FFF2-40B4-BE49-F238E27FC236}">
                  <a16:creationId xmlns:a16="http://schemas.microsoft.com/office/drawing/2014/main" id="{524A0C3D-C8E4-76BF-5E5F-5C95D6F392F9}"/>
                </a:ext>
              </a:extLst>
            </p:cNvPr>
            <p:cNvSpPr>
              <a:spLocks/>
            </p:cNvSpPr>
            <p:nvPr/>
          </p:nvSpPr>
          <p:spPr bwMode="auto">
            <a:xfrm>
              <a:off x="3152772" y="2324696"/>
              <a:ext cx="9481" cy="16039"/>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0" y="30"/>
                  </a:moveTo>
                  <a:lnTo>
                    <a:pt x="16" y="15"/>
                  </a:lnTo>
                  <a:lnTo>
                    <a:pt x="0" y="0"/>
                  </a:lnTo>
                  <a:lnTo>
                    <a:pt x="0" y="30"/>
                  </a:lnTo>
                </a:path>
              </a:pathLst>
            </a:custGeom>
            <a:solidFill>
              <a:srgbClr val="FF004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43" name="Line 344">
              <a:extLst>
                <a:ext uri="{FF2B5EF4-FFF2-40B4-BE49-F238E27FC236}">
                  <a16:creationId xmlns:a16="http://schemas.microsoft.com/office/drawing/2014/main" id="{32C242E1-0829-1351-789E-EBEE0E7D03E7}"/>
                </a:ext>
              </a:extLst>
            </p:cNvPr>
            <p:cNvSpPr>
              <a:spLocks noChangeShapeType="1"/>
            </p:cNvSpPr>
            <p:nvPr/>
          </p:nvSpPr>
          <p:spPr bwMode="auto">
            <a:xfrm flipH="1">
              <a:off x="3171734" y="2340735"/>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344" name="Line 345">
              <a:extLst>
                <a:ext uri="{FF2B5EF4-FFF2-40B4-BE49-F238E27FC236}">
                  <a16:creationId xmlns:a16="http://schemas.microsoft.com/office/drawing/2014/main" id="{C3CB12B5-6741-FFCB-ED67-5CAEC0E7A9B9}"/>
                </a:ext>
              </a:extLst>
            </p:cNvPr>
            <p:cNvSpPr>
              <a:spLocks noChangeShapeType="1"/>
            </p:cNvSpPr>
            <p:nvPr/>
          </p:nvSpPr>
          <p:spPr bwMode="auto">
            <a:xfrm>
              <a:off x="3144645" y="230865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a:endParaRPr lang="en-GB" dirty="0">
                <a:solidFill>
                  <a:prstClr val="black"/>
                </a:solidFill>
                <a:latin typeface="Century Gothic"/>
              </a:endParaRPr>
            </a:p>
          </p:txBody>
        </p:sp>
        <p:sp>
          <p:nvSpPr>
            <p:cNvPr id="345" name="Oval 346">
              <a:extLst>
                <a:ext uri="{FF2B5EF4-FFF2-40B4-BE49-F238E27FC236}">
                  <a16:creationId xmlns:a16="http://schemas.microsoft.com/office/drawing/2014/main" id="{44994784-1AE0-78D2-8624-0AF37B6F704A}"/>
                </a:ext>
              </a:extLst>
            </p:cNvPr>
            <p:cNvSpPr>
              <a:spLocks noChangeArrowheads="1"/>
            </p:cNvSpPr>
            <p:nvPr/>
          </p:nvSpPr>
          <p:spPr bwMode="auto">
            <a:xfrm>
              <a:off x="3248938" y="2355437"/>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defTabSz="914400">
                <a:spcBef>
                  <a:spcPct val="50000"/>
                </a:spcBef>
              </a:pPr>
              <a:endParaRPr lang="en-US" sz="4000" dirty="0">
                <a:solidFill>
                  <a:prstClr val="black"/>
                </a:solidFill>
                <a:latin typeface="Century Gothic"/>
              </a:endParaRPr>
            </a:p>
          </p:txBody>
        </p:sp>
        <p:sp>
          <p:nvSpPr>
            <p:cNvPr id="346" name="Oval 347">
              <a:extLst>
                <a:ext uri="{FF2B5EF4-FFF2-40B4-BE49-F238E27FC236}">
                  <a16:creationId xmlns:a16="http://schemas.microsoft.com/office/drawing/2014/main" id="{B5D79DDF-9C00-D45A-FD37-60B23F45DF5B}"/>
                </a:ext>
              </a:extLst>
            </p:cNvPr>
            <p:cNvSpPr>
              <a:spLocks noChangeArrowheads="1"/>
            </p:cNvSpPr>
            <p:nvPr/>
          </p:nvSpPr>
          <p:spPr bwMode="auto">
            <a:xfrm>
              <a:off x="3282799" y="2207080"/>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defTabSz="914400">
                <a:spcBef>
                  <a:spcPct val="50000"/>
                </a:spcBef>
              </a:pPr>
              <a:endParaRPr lang="en-US" sz="4000" dirty="0">
                <a:solidFill>
                  <a:prstClr val="black"/>
                </a:solidFill>
                <a:latin typeface="Century Gothic"/>
              </a:endParaRPr>
            </a:p>
          </p:txBody>
        </p:sp>
        <p:sp>
          <p:nvSpPr>
            <p:cNvPr id="347" name="Oval 348">
              <a:extLst>
                <a:ext uri="{FF2B5EF4-FFF2-40B4-BE49-F238E27FC236}">
                  <a16:creationId xmlns:a16="http://schemas.microsoft.com/office/drawing/2014/main" id="{BE20930A-DB96-89D4-EEA7-087559339D8E}"/>
                </a:ext>
              </a:extLst>
            </p:cNvPr>
            <p:cNvSpPr>
              <a:spLocks noChangeArrowheads="1"/>
            </p:cNvSpPr>
            <p:nvPr/>
          </p:nvSpPr>
          <p:spPr bwMode="auto">
            <a:xfrm>
              <a:off x="3327495" y="2247176"/>
              <a:ext cx="0" cy="6683"/>
            </a:xfrm>
            <a:prstGeom prst="ellipse">
              <a:avLst/>
            </a:prstGeom>
            <a:solidFill>
              <a:srgbClr val="00FF00"/>
            </a:solidFill>
            <a:ln w="3175">
              <a:solidFill>
                <a:schemeClr val="bg1"/>
              </a:solidFill>
              <a:round/>
              <a:headEnd/>
              <a:tailEnd/>
            </a:ln>
          </p:spPr>
          <p:txBody>
            <a:bodyPr wrap="none" lIns="90488" tIns="44450" rIns="90488" bIns="44450" anchor="ctr"/>
            <a:lstStyle/>
            <a:p>
              <a:pPr defTabSz="914400">
                <a:spcBef>
                  <a:spcPct val="50000"/>
                </a:spcBef>
              </a:pPr>
              <a:endParaRPr lang="en-US" sz="4000" dirty="0">
                <a:solidFill>
                  <a:prstClr val="black"/>
                </a:solidFill>
                <a:latin typeface="Century Gothic"/>
              </a:endParaRPr>
            </a:p>
          </p:txBody>
        </p:sp>
        <p:sp>
          <p:nvSpPr>
            <p:cNvPr id="348" name="Freeform 349">
              <a:extLst>
                <a:ext uri="{FF2B5EF4-FFF2-40B4-BE49-F238E27FC236}">
                  <a16:creationId xmlns:a16="http://schemas.microsoft.com/office/drawing/2014/main" id="{D7D993FA-FB06-54A0-1F34-32CE0DBAFC2E}"/>
                </a:ext>
              </a:extLst>
            </p:cNvPr>
            <p:cNvSpPr>
              <a:spLocks/>
            </p:cNvSpPr>
            <p:nvPr/>
          </p:nvSpPr>
          <p:spPr bwMode="auto">
            <a:xfrm>
              <a:off x="3030872" y="2596016"/>
              <a:ext cx="409043" cy="366215"/>
            </a:xfrm>
            <a:custGeom>
              <a:avLst/>
              <a:gdLst>
                <a:gd name="T0" fmla="*/ 0 w 702"/>
                <a:gd name="T1" fmla="*/ 0 h 724"/>
                <a:gd name="T2" fmla="*/ 0 w 702"/>
                <a:gd name="T3" fmla="*/ 0 h 724"/>
                <a:gd name="T4" fmla="*/ 0 w 702"/>
                <a:gd name="T5" fmla="*/ 0 h 724"/>
                <a:gd name="T6" fmla="*/ 0 w 702"/>
                <a:gd name="T7" fmla="*/ 0 h 724"/>
                <a:gd name="T8" fmla="*/ 0 w 702"/>
                <a:gd name="T9" fmla="*/ 0 h 724"/>
                <a:gd name="T10" fmla="*/ 0 w 702"/>
                <a:gd name="T11" fmla="*/ 0 h 724"/>
                <a:gd name="T12" fmla="*/ 0 w 702"/>
                <a:gd name="T13" fmla="*/ 0 h 724"/>
                <a:gd name="T14" fmla="*/ 0 w 702"/>
                <a:gd name="T15" fmla="*/ 0 h 724"/>
                <a:gd name="T16" fmla="*/ 0 w 702"/>
                <a:gd name="T17" fmla="*/ 0 h 724"/>
                <a:gd name="T18" fmla="*/ 0 w 702"/>
                <a:gd name="T19" fmla="*/ 0 h 724"/>
                <a:gd name="T20" fmla="*/ 0 w 702"/>
                <a:gd name="T21" fmla="*/ 0 h 724"/>
                <a:gd name="T22" fmla="*/ 0 w 702"/>
                <a:gd name="T23" fmla="*/ 0 h 724"/>
                <a:gd name="T24" fmla="*/ 0 w 702"/>
                <a:gd name="T25" fmla="*/ 0 h 724"/>
                <a:gd name="T26" fmla="*/ 0 w 702"/>
                <a:gd name="T27" fmla="*/ 0 h 724"/>
                <a:gd name="T28" fmla="*/ 0 w 702"/>
                <a:gd name="T29" fmla="*/ 0 h 724"/>
                <a:gd name="T30" fmla="*/ 0 w 702"/>
                <a:gd name="T31" fmla="*/ 0 h 724"/>
                <a:gd name="T32" fmla="*/ 0 w 702"/>
                <a:gd name="T33" fmla="*/ 0 h 724"/>
                <a:gd name="T34" fmla="*/ 0 w 702"/>
                <a:gd name="T35" fmla="*/ 0 h 724"/>
                <a:gd name="T36" fmla="*/ 0 w 702"/>
                <a:gd name="T37" fmla="*/ 0 h 724"/>
                <a:gd name="T38" fmla="*/ 0 w 702"/>
                <a:gd name="T39" fmla="*/ 0 h 724"/>
                <a:gd name="T40" fmla="*/ 0 w 702"/>
                <a:gd name="T41" fmla="*/ 0 h 724"/>
                <a:gd name="T42" fmla="*/ 0 w 702"/>
                <a:gd name="T43" fmla="*/ 0 h 724"/>
                <a:gd name="T44" fmla="*/ 0 w 702"/>
                <a:gd name="T45" fmla="*/ 0 h 724"/>
                <a:gd name="T46" fmla="*/ 0 w 702"/>
                <a:gd name="T47" fmla="*/ 0 h 724"/>
                <a:gd name="T48" fmla="*/ 0 w 702"/>
                <a:gd name="T49" fmla="*/ 0 h 724"/>
                <a:gd name="T50" fmla="*/ 0 w 702"/>
                <a:gd name="T51" fmla="*/ 0 h 724"/>
                <a:gd name="T52" fmla="*/ 0 w 702"/>
                <a:gd name="T53" fmla="*/ 0 h 724"/>
                <a:gd name="T54" fmla="*/ 0 w 702"/>
                <a:gd name="T55" fmla="*/ 0 h 724"/>
                <a:gd name="T56" fmla="*/ 0 w 702"/>
                <a:gd name="T57" fmla="*/ 0 h 724"/>
                <a:gd name="T58" fmla="*/ 0 w 702"/>
                <a:gd name="T59" fmla="*/ 0 h 724"/>
                <a:gd name="T60" fmla="*/ 0 w 702"/>
                <a:gd name="T61" fmla="*/ 0 h 724"/>
                <a:gd name="T62" fmla="*/ 0 w 702"/>
                <a:gd name="T63" fmla="*/ 0 h 724"/>
                <a:gd name="T64" fmla="*/ 0 w 702"/>
                <a:gd name="T65" fmla="*/ 0 h 7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2"/>
                <a:gd name="T100" fmla="*/ 0 h 724"/>
                <a:gd name="T101" fmla="*/ 702 w 702"/>
                <a:gd name="T102" fmla="*/ 724 h 7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2" h="724">
                  <a:moveTo>
                    <a:pt x="567" y="0"/>
                  </a:moveTo>
                  <a:lnTo>
                    <a:pt x="552" y="123"/>
                  </a:lnTo>
                  <a:lnTo>
                    <a:pt x="522" y="169"/>
                  </a:lnTo>
                  <a:lnTo>
                    <a:pt x="477" y="108"/>
                  </a:lnTo>
                  <a:lnTo>
                    <a:pt x="447" y="92"/>
                  </a:lnTo>
                  <a:lnTo>
                    <a:pt x="447" y="62"/>
                  </a:lnTo>
                  <a:lnTo>
                    <a:pt x="462" y="62"/>
                  </a:lnTo>
                  <a:lnTo>
                    <a:pt x="477" y="46"/>
                  </a:lnTo>
                  <a:lnTo>
                    <a:pt x="477" y="31"/>
                  </a:lnTo>
                  <a:lnTo>
                    <a:pt x="462" y="46"/>
                  </a:lnTo>
                  <a:lnTo>
                    <a:pt x="418" y="15"/>
                  </a:lnTo>
                  <a:lnTo>
                    <a:pt x="388" y="15"/>
                  </a:lnTo>
                  <a:lnTo>
                    <a:pt x="388" y="31"/>
                  </a:lnTo>
                  <a:lnTo>
                    <a:pt x="373" y="31"/>
                  </a:lnTo>
                  <a:lnTo>
                    <a:pt x="343" y="77"/>
                  </a:lnTo>
                  <a:lnTo>
                    <a:pt x="343" y="92"/>
                  </a:lnTo>
                  <a:lnTo>
                    <a:pt x="328" y="77"/>
                  </a:lnTo>
                  <a:lnTo>
                    <a:pt x="313" y="92"/>
                  </a:lnTo>
                  <a:lnTo>
                    <a:pt x="313" y="62"/>
                  </a:lnTo>
                  <a:lnTo>
                    <a:pt x="298" y="62"/>
                  </a:lnTo>
                  <a:lnTo>
                    <a:pt x="283" y="77"/>
                  </a:lnTo>
                  <a:lnTo>
                    <a:pt x="224" y="108"/>
                  </a:lnTo>
                  <a:lnTo>
                    <a:pt x="224" y="123"/>
                  </a:lnTo>
                  <a:lnTo>
                    <a:pt x="224" y="108"/>
                  </a:lnTo>
                  <a:lnTo>
                    <a:pt x="194" y="123"/>
                  </a:lnTo>
                  <a:lnTo>
                    <a:pt x="209" y="154"/>
                  </a:lnTo>
                  <a:lnTo>
                    <a:pt x="194" y="169"/>
                  </a:lnTo>
                  <a:lnTo>
                    <a:pt x="179" y="185"/>
                  </a:lnTo>
                  <a:lnTo>
                    <a:pt x="149" y="200"/>
                  </a:lnTo>
                  <a:lnTo>
                    <a:pt x="30" y="231"/>
                  </a:lnTo>
                  <a:lnTo>
                    <a:pt x="15" y="338"/>
                  </a:lnTo>
                  <a:lnTo>
                    <a:pt x="15" y="400"/>
                  </a:lnTo>
                  <a:lnTo>
                    <a:pt x="15" y="461"/>
                  </a:lnTo>
                  <a:lnTo>
                    <a:pt x="0" y="508"/>
                  </a:lnTo>
                  <a:lnTo>
                    <a:pt x="15" y="538"/>
                  </a:lnTo>
                  <a:lnTo>
                    <a:pt x="45" y="554"/>
                  </a:lnTo>
                  <a:lnTo>
                    <a:pt x="89" y="523"/>
                  </a:lnTo>
                  <a:lnTo>
                    <a:pt x="149" y="538"/>
                  </a:lnTo>
                  <a:lnTo>
                    <a:pt x="164" y="508"/>
                  </a:lnTo>
                  <a:lnTo>
                    <a:pt x="283" y="492"/>
                  </a:lnTo>
                  <a:lnTo>
                    <a:pt x="328" y="523"/>
                  </a:lnTo>
                  <a:lnTo>
                    <a:pt x="343" y="585"/>
                  </a:lnTo>
                  <a:lnTo>
                    <a:pt x="388" y="538"/>
                  </a:lnTo>
                  <a:lnTo>
                    <a:pt x="358" y="600"/>
                  </a:lnTo>
                  <a:lnTo>
                    <a:pt x="388" y="585"/>
                  </a:lnTo>
                  <a:lnTo>
                    <a:pt x="388" y="661"/>
                  </a:lnTo>
                  <a:lnTo>
                    <a:pt x="433" y="708"/>
                  </a:lnTo>
                  <a:lnTo>
                    <a:pt x="477" y="692"/>
                  </a:lnTo>
                  <a:lnTo>
                    <a:pt x="492" y="723"/>
                  </a:lnTo>
                  <a:lnTo>
                    <a:pt x="522" y="708"/>
                  </a:lnTo>
                  <a:lnTo>
                    <a:pt x="552" y="708"/>
                  </a:lnTo>
                  <a:lnTo>
                    <a:pt x="567" y="677"/>
                  </a:lnTo>
                  <a:lnTo>
                    <a:pt x="612" y="600"/>
                  </a:lnTo>
                  <a:lnTo>
                    <a:pt x="641" y="585"/>
                  </a:lnTo>
                  <a:lnTo>
                    <a:pt x="671" y="538"/>
                  </a:lnTo>
                  <a:lnTo>
                    <a:pt x="701" y="461"/>
                  </a:lnTo>
                  <a:lnTo>
                    <a:pt x="701" y="446"/>
                  </a:lnTo>
                  <a:lnTo>
                    <a:pt x="701" y="400"/>
                  </a:lnTo>
                  <a:lnTo>
                    <a:pt x="686" y="338"/>
                  </a:lnTo>
                  <a:lnTo>
                    <a:pt x="671" y="308"/>
                  </a:lnTo>
                  <a:lnTo>
                    <a:pt x="656" y="308"/>
                  </a:lnTo>
                  <a:lnTo>
                    <a:pt x="656" y="262"/>
                  </a:lnTo>
                  <a:lnTo>
                    <a:pt x="626" y="200"/>
                  </a:lnTo>
                  <a:lnTo>
                    <a:pt x="612" y="108"/>
                  </a:lnTo>
                  <a:lnTo>
                    <a:pt x="597" y="92"/>
                  </a:lnTo>
                  <a:lnTo>
                    <a:pt x="567"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49" name="Freeform 350">
              <a:extLst>
                <a:ext uri="{FF2B5EF4-FFF2-40B4-BE49-F238E27FC236}">
                  <a16:creationId xmlns:a16="http://schemas.microsoft.com/office/drawing/2014/main" id="{11C3CE6F-F99C-FB7A-BD5A-3C964A122F87}"/>
                </a:ext>
              </a:extLst>
            </p:cNvPr>
            <p:cNvSpPr>
              <a:spLocks/>
            </p:cNvSpPr>
            <p:nvPr/>
          </p:nvSpPr>
          <p:spPr bwMode="auto">
            <a:xfrm>
              <a:off x="3282799" y="2992971"/>
              <a:ext cx="35216" cy="38760"/>
            </a:xfrm>
            <a:custGeom>
              <a:avLst/>
              <a:gdLst>
                <a:gd name="T0" fmla="*/ 0 w 60"/>
                <a:gd name="T1" fmla="*/ 0 h 78"/>
                <a:gd name="T2" fmla="*/ 0 w 60"/>
                <a:gd name="T3" fmla="*/ 0 h 78"/>
                <a:gd name="T4" fmla="*/ 0 w 60"/>
                <a:gd name="T5" fmla="*/ 0 h 78"/>
                <a:gd name="T6" fmla="*/ 0 w 60"/>
                <a:gd name="T7" fmla="*/ 0 h 78"/>
                <a:gd name="T8" fmla="*/ 0 w 60"/>
                <a:gd name="T9" fmla="*/ 0 h 78"/>
                <a:gd name="T10" fmla="*/ 0 w 60"/>
                <a:gd name="T11" fmla="*/ 0 h 78"/>
                <a:gd name="T12" fmla="*/ 0 w 60"/>
                <a:gd name="T13" fmla="*/ 0 h 78"/>
                <a:gd name="T14" fmla="*/ 0 w 60"/>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78"/>
                <a:gd name="T26" fmla="*/ 60 w 60"/>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78">
                  <a:moveTo>
                    <a:pt x="0" y="0"/>
                  </a:moveTo>
                  <a:lnTo>
                    <a:pt x="0" y="46"/>
                  </a:lnTo>
                  <a:lnTo>
                    <a:pt x="0" y="77"/>
                  </a:lnTo>
                  <a:lnTo>
                    <a:pt x="30" y="77"/>
                  </a:lnTo>
                  <a:lnTo>
                    <a:pt x="59" y="15"/>
                  </a:lnTo>
                  <a:lnTo>
                    <a:pt x="59" y="0"/>
                  </a:lnTo>
                  <a:lnTo>
                    <a:pt x="30" y="0"/>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50" name="Freeform 351">
              <a:extLst>
                <a:ext uri="{FF2B5EF4-FFF2-40B4-BE49-F238E27FC236}">
                  <a16:creationId xmlns:a16="http://schemas.microsoft.com/office/drawing/2014/main" id="{0C6F9578-DC79-1C1D-C6D2-A8B2AEAF5EAC}"/>
                </a:ext>
              </a:extLst>
            </p:cNvPr>
            <p:cNvSpPr>
              <a:spLocks/>
            </p:cNvSpPr>
            <p:nvPr/>
          </p:nvSpPr>
          <p:spPr bwMode="auto">
            <a:xfrm>
              <a:off x="3465649" y="3038414"/>
              <a:ext cx="104292" cy="86876"/>
            </a:xfrm>
            <a:custGeom>
              <a:avLst/>
              <a:gdLst>
                <a:gd name="T0" fmla="*/ 0 w 181"/>
                <a:gd name="T1" fmla="*/ 0 h 170"/>
                <a:gd name="T2" fmla="*/ 0 w 181"/>
                <a:gd name="T3" fmla="*/ 0 h 170"/>
                <a:gd name="T4" fmla="*/ 0 w 181"/>
                <a:gd name="T5" fmla="*/ 0 h 170"/>
                <a:gd name="T6" fmla="*/ 0 w 181"/>
                <a:gd name="T7" fmla="*/ 0 h 170"/>
                <a:gd name="T8" fmla="*/ 0 w 181"/>
                <a:gd name="T9" fmla="*/ 0 h 170"/>
                <a:gd name="T10" fmla="*/ 0 w 181"/>
                <a:gd name="T11" fmla="*/ 0 h 170"/>
                <a:gd name="T12" fmla="*/ 0 w 181"/>
                <a:gd name="T13" fmla="*/ 0 h 170"/>
                <a:gd name="T14" fmla="*/ 0 w 181"/>
                <a:gd name="T15" fmla="*/ 0 h 170"/>
                <a:gd name="T16" fmla="*/ 0 w 181"/>
                <a:gd name="T17" fmla="*/ 0 h 170"/>
                <a:gd name="T18" fmla="*/ 0 w 181"/>
                <a:gd name="T19" fmla="*/ 0 h 170"/>
                <a:gd name="T20" fmla="*/ 0 w 181"/>
                <a:gd name="T21" fmla="*/ 0 h 170"/>
                <a:gd name="T22" fmla="*/ 0 w 181"/>
                <a:gd name="T23" fmla="*/ 0 h 170"/>
                <a:gd name="T24" fmla="*/ 0 w 181"/>
                <a:gd name="T25" fmla="*/ 0 h 170"/>
                <a:gd name="T26" fmla="*/ 0 w 181"/>
                <a:gd name="T27" fmla="*/ 0 h 170"/>
                <a:gd name="T28" fmla="*/ 0 w 181"/>
                <a:gd name="T29" fmla="*/ 0 h 170"/>
                <a:gd name="T30" fmla="*/ 0 w 181"/>
                <a:gd name="T31" fmla="*/ 0 h 170"/>
                <a:gd name="T32" fmla="*/ 0 w 181"/>
                <a:gd name="T33" fmla="*/ 0 h 170"/>
                <a:gd name="T34" fmla="*/ 0 w 181"/>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1"/>
                <a:gd name="T55" fmla="*/ 0 h 170"/>
                <a:gd name="T56" fmla="*/ 181 w 181"/>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1" h="170">
                  <a:moveTo>
                    <a:pt x="30" y="169"/>
                  </a:moveTo>
                  <a:lnTo>
                    <a:pt x="45" y="154"/>
                  </a:lnTo>
                  <a:lnTo>
                    <a:pt x="60" y="138"/>
                  </a:lnTo>
                  <a:lnTo>
                    <a:pt x="90" y="108"/>
                  </a:lnTo>
                  <a:lnTo>
                    <a:pt x="120" y="92"/>
                  </a:lnTo>
                  <a:lnTo>
                    <a:pt x="135" y="92"/>
                  </a:lnTo>
                  <a:lnTo>
                    <a:pt x="135" y="77"/>
                  </a:lnTo>
                  <a:lnTo>
                    <a:pt x="180" y="31"/>
                  </a:lnTo>
                  <a:lnTo>
                    <a:pt x="180" y="15"/>
                  </a:lnTo>
                  <a:lnTo>
                    <a:pt x="165" y="15"/>
                  </a:lnTo>
                  <a:lnTo>
                    <a:pt x="165" y="0"/>
                  </a:lnTo>
                  <a:lnTo>
                    <a:pt x="120" y="46"/>
                  </a:lnTo>
                  <a:lnTo>
                    <a:pt x="75" y="61"/>
                  </a:lnTo>
                  <a:lnTo>
                    <a:pt x="60" y="61"/>
                  </a:lnTo>
                  <a:lnTo>
                    <a:pt x="30" y="92"/>
                  </a:lnTo>
                  <a:lnTo>
                    <a:pt x="0" y="123"/>
                  </a:lnTo>
                  <a:lnTo>
                    <a:pt x="15" y="138"/>
                  </a:lnTo>
                  <a:lnTo>
                    <a:pt x="30" y="169"/>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51" name="Freeform 352">
              <a:extLst>
                <a:ext uri="{FF2B5EF4-FFF2-40B4-BE49-F238E27FC236}">
                  <a16:creationId xmlns:a16="http://schemas.microsoft.com/office/drawing/2014/main" id="{786F793E-4B56-57CF-7C2A-FF5A3927CEEF}"/>
                </a:ext>
              </a:extLst>
            </p:cNvPr>
            <p:cNvSpPr>
              <a:spLocks/>
            </p:cNvSpPr>
            <p:nvPr/>
          </p:nvSpPr>
          <p:spPr bwMode="auto">
            <a:xfrm>
              <a:off x="3578068" y="2944856"/>
              <a:ext cx="62305" cy="110934"/>
            </a:xfrm>
            <a:custGeom>
              <a:avLst/>
              <a:gdLst>
                <a:gd name="T0" fmla="*/ 0 w 106"/>
                <a:gd name="T1" fmla="*/ 0 h 217"/>
                <a:gd name="T2" fmla="*/ 0 w 106"/>
                <a:gd name="T3" fmla="*/ 0 h 217"/>
                <a:gd name="T4" fmla="*/ 0 w 106"/>
                <a:gd name="T5" fmla="*/ 0 h 217"/>
                <a:gd name="T6" fmla="*/ 0 w 106"/>
                <a:gd name="T7" fmla="*/ 0 h 217"/>
                <a:gd name="T8" fmla="*/ 0 w 106"/>
                <a:gd name="T9" fmla="*/ 0 h 217"/>
                <a:gd name="T10" fmla="*/ 0 w 106"/>
                <a:gd name="T11" fmla="*/ 0 h 217"/>
                <a:gd name="T12" fmla="*/ 0 w 106"/>
                <a:gd name="T13" fmla="*/ 0 h 217"/>
                <a:gd name="T14" fmla="*/ 0 w 106"/>
                <a:gd name="T15" fmla="*/ 0 h 217"/>
                <a:gd name="T16" fmla="*/ 0 w 106"/>
                <a:gd name="T17" fmla="*/ 0 h 217"/>
                <a:gd name="T18" fmla="*/ 0 w 106"/>
                <a:gd name="T19" fmla="*/ 0 h 217"/>
                <a:gd name="T20" fmla="*/ 0 w 106"/>
                <a:gd name="T21" fmla="*/ 0 h 217"/>
                <a:gd name="T22" fmla="*/ 0 w 106"/>
                <a:gd name="T23" fmla="*/ 0 h 217"/>
                <a:gd name="T24" fmla="*/ 0 w 106"/>
                <a:gd name="T25" fmla="*/ 0 h 217"/>
                <a:gd name="T26" fmla="*/ 0 w 106"/>
                <a:gd name="T27" fmla="*/ 0 h 217"/>
                <a:gd name="T28" fmla="*/ 0 w 106"/>
                <a:gd name="T29" fmla="*/ 0 h 217"/>
                <a:gd name="T30" fmla="*/ 0 w 106"/>
                <a:gd name="T31" fmla="*/ 0 h 217"/>
                <a:gd name="T32" fmla="*/ 0 w 106"/>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217"/>
                <a:gd name="T53" fmla="*/ 106 w 106"/>
                <a:gd name="T54" fmla="*/ 217 h 2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217">
                  <a:moveTo>
                    <a:pt x="45" y="0"/>
                  </a:moveTo>
                  <a:lnTo>
                    <a:pt x="30" y="0"/>
                  </a:lnTo>
                  <a:lnTo>
                    <a:pt x="45" y="62"/>
                  </a:lnTo>
                  <a:lnTo>
                    <a:pt x="30" y="123"/>
                  </a:lnTo>
                  <a:lnTo>
                    <a:pt x="0" y="139"/>
                  </a:lnTo>
                  <a:lnTo>
                    <a:pt x="15" y="185"/>
                  </a:lnTo>
                  <a:lnTo>
                    <a:pt x="0" y="201"/>
                  </a:lnTo>
                  <a:lnTo>
                    <a:pt x="0" y="216"/>
                  </a:lnTo>
                  <a:lnTo>
                    <a:pt x="60" y="170"/>
                  </a:lnTo>
                  <a:lnTo>
                    <a:pt x="60" y="139"/>
                  </a:lnTo>
                  <a:lnTo>
                    <a:pt x="75" y="139"/>
                  </a:lnTo>
                  <a:lnTo>
                    <a:pt x="105" y="93"/>
                  </a:lnTo>
                  <a:lnTo>
                    <a:pt x="75" y="93"/>
                  </a:lnTo>
                  <a:lnTo>
                    <a:pt x="75" y="62"/>
                  </a:lnTo>
                  <a:lnTo>
                    <a:pt x="75" y="77"/>
                  </a:lnTo>
                  <a:lnTo>
                    <a:pt x="60" y="46"/>
                  </a:lnTo>
                  <a:lnTo>
                    <a:pt x="45"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52" name="Oval 353">
              <a:extLst>
                <a:ext uri="{FF2B5EF4-FFF2-40B4-BE49-F238E27FC236}">
                  <a16:creationId xmlns:a16="http://schemas.microsoft.com/office/drawing/2014/main" id="{EDF700F5-C4AF-9DE8-7727-A8C0A403D03F}"/>
                </a:ext>
              </a:extLst>
            </p:cNvPr>
            <p:cNvSpPr>
              <a:spLocks noChangeArrowheads="1"/>
            </p:cNvSpPr>
            <p:nvPr/>
          </p:nvSpPr>
          <p:spPr bwMode="auto">
            <a:xfrm>
              <a:off x="3613283" y="2650814"/>
              <a:ext cx="8127" cy="6683"/>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53" name="Oval 354">
              <a:extLst>
                <a:ext uri="{FF2B5EF4-FFF2-40B4-BE49-F238E27FC236}">
                  <a16:creationId xmlns:a16="http://schemas.microsoft.com/office/drawing/2014/main" id="{9FA7758C-4D88-AAE1-61E2-DDEA53596225}"/>
                </a:ext>
              </a:extLst>
            </p:cNvPr>
            <p:cNvSpPr>
              <a:spLocks noChangeArrowheads="1"/>
            </p:cNvSpPr>
            <p:nvPr/>
          </p:nvSpPr>
          <p:spPr bwMode="auto">
            <a:xfrm>
              <a:off x="3579422" y="2768431"/>
              <a:ext cx="8127" cy="6683"/>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54" name="Oval 355">
              <a:extLst>
                <a:ext uri="{FF2B5EF4-FFF2-40B4-BE49-F238E27FC236}">
                  <a16:creationId xmlns:a16="http://schemas.microsoft.com/office/drawing/2014/main" id="{06A00794-E5A4-C363-BBB4-60A70FA166FA}"/>
                </a:ext>
              </a:extLst>
            </p:cNvPr>
            <p:cNvSpPr>
              <a:spLocks noChangeArrowheads="1"/>
            </p:cNvSpPr>
            <p:nvPr/>
          </p:nvSpPr>
          <p:spPr bwMode="auto">
            <a:xfrm>
              <a:off x="3656626" y="2682892"/>
              <a:ext cx="6772" cy="6683"/>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55" name="Oval 356">
              <a:extLst>
                <a:ext uri="{FF2B5EF4-FFF2-40B4-BE49-F238E27FC236}">
                  <a16:creationId xmlns:a16="http://schemas.microsoft.com/office/drawing/2014/main" id="{24BC8358-EDCF-FDD3-22A0-96BF22C14669}"/>
                </a:ext>
              </a:extLst>
            </p:cNvPr>
            <p:cNvSpPr>
              <a:spLocks noChangeArrowheads="1"/>
            </p:cNvSpPr>
            <p:nvPr/>
          </p:nvSpPr>
          <p:spPr bwMode="auto">
            <a:xfrm>
              <a:off x="3691841" y="2704277"/>
              <a:ext cx="8127" cy="8019"/>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56" name="Oval 357">
              <a:extLst>
                <a:ext uri="{FF2B5EF4-FFF2-40B4-BE49-F238E27FC236}">
                  <a16:creationId xmlns:a16="http://schemas.microsoft.com/office/drawing/2014/main" id="{DFDC6A46-C89F-EA40-A4D8-2245181872AB}"/>
                </a:ext>
              </a:extLst>
            </p:cNvPr>
            <p:cNvSpPr>
              <a:spLocks noChangeArrowheads="1"/>
            </p:cNvSpPr>
            <p:nvPr/>
          </p:nvSpPr>
          <p:spPr bwMode="auto">
            <a:xfrm>
              <a:off x="3691841" y="2728334"/>
              <a:ext cx="8127" cy="8019"/>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57" name="Freeform 358">
              <a:extLst>
                <a:ext uri="{FF2B5EF4-FFF2-40B4-BE49-F238E27FC236}">
                  <a16:creationId xmlns:a16="http://schemas.microsoft.com/office/drawing/2014/main" id="{5462B8AF-87F4-C724-ACB3-E497636380D5}"/>
                </a:ext>
              </a:extLst>
            </p:cNvPr>
            <p:cNvSpPr>
              <a:spLocks/>
            </p:cNvSpPr>
            <p:nvPr/>
          </p:nvSpPr>
          <p:spPr bwMode="auto">
            <a:xfrm>
              <a:off x="3568587" y="2767094"/>
              <a:ext cx="27089" cy="16039"/>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 name="T12" fmla="*/ 0 w 46"/>
                <a:gd name="T13" fmla="*/ 0 h 32"/>
                <a:gd name="T14" fmla="*/ 46 w 46"/>
                <a:gd name="T15" fmla="*/ 32 h 32"/>
              </a:gdLst>
              <a:ahLst/>
              <a:cxnLst>
                <a:cxn ang="T8">
                  <a:pos x="T0" y="T1"/>
                </a:cxn>
                <a:cxn ang="T9">
                  <a:pos x="T2" y="T3"/>
                </a:cxn>
                <a:cxn ang="T10">
                  <a:pos x="T4" y="T5"/>
                </a:cxn>
                <a:cxn ang="T11">
                  <a:pos x="T6" y="T7"/>
                </a:cxn>
              </a:cxnLst>
              <a:rect l="T12" t="T13" r="T14" b="T15"/>
              <a:pathLst>
                <a:path w="46" h="32">
                  <a:moveTo>
                    <a:pt x="0" y="0"/>
                  </a:moveTo>
                  <a:lnTo>
                    <a:pt x="30" y="31"/>
                  </a:lnTo>
                  <a:lnTo>
                    <a:pt x="45" y="31"/>
                  </a:lnTo>
                  <a:lnTo>
                    <a:pt x="0" y="0"/>
                  </a:lnTo>
                </a:path>
              </a:pathLst>
            </a:custGeom>
            <a:solidFill>
              <a:srgbClr val="C0C0C0"/>
            </a:solidFill>
            <a:ln w="3175" cap="rnd">
              <a:solidFill>
                <a:schemeClr val="bg1"/>
              </a:solidFill>
              <a:round/>
              <a:headEnd/>
              <a:tailEnd/>
            </a:ln>
          </p:spPr>
          <p:txBody>
            <a:bodyPr/>
            <a:lstStyle/>
            <a:p>
              <a:pPr defTabSz="914400"/>
              <a:endParaRPr lang="en-GB" dirty="0">
                <a:solidFill>
                  <a:prstClr val="black"/>
                </a:solidFill>
                <a:latin typeface="Century Gothic"/>
              </a:endParaRPr>
            </a:p>
          </p:txBody>
        </p:sp>
        <p:sp>
          <p:nvSpPr>
            <p:cNvPr id="358" name="Freeform 359">
              <a:extLst>
                <a:ext uri="{FF2B5EF4-FFF2-40B4-BE49-F238E27FC236}">
                  <a16:creationId xmlns:a16="http://schemas.microsoft.com/office/drawing/2014/main" id="{4E3B6B09-17D3-2D97-80FC-9CF6AE7ECE70}"/>
                </a:ext>
              </a:extLst>
            </p:cNvPr>
            <p:cNvSpPr>
              <a:spLocks/>
            </p:cNvSpPr>
            <p:nvPr/>
          </p:nvSpPr>
          <p:spPr bwMode="auto">
            <a:xfrm>
              <a:off x="3361357" y="2494438"/>
              <a:ext cx="94811" cy="102914"/>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w 164"/>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4"/>
                <a:gd name="T49" fmla="*/ 0 h 201"/>
                <a:gd name="T50" fmla="*/ 164 w 164"/>
                <a:gd name="T51" fmla="*/ 201 h 2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4" h="201">
                  <a:moveTo>
                    <a:pt x="0" y="0"/>
                  </a:moveTo>
                  <a:lnTo>
                    <a:pt x="0" y="154"/>
                  </a:lnTo>
                  <a:lnTo>
                    <a:pt x="30" y="154"/>
                  </a:lnTo>
                  <a:lnTo>
                    <a:pt x="15" y="138"/>
                  </a:lnTo>
                  <a:lnTo>
                    <a:pt x="44" y="138"/>
                  </a:lnTo>
                  <a:lnTo>
                    <a:pt x="74" y="138"/>
                  </a:lnTo>
                  <a:lnTo>
                    <a:pt x="104" y="185"/>
                  </a:lnTo>
                  <a:lnTo>
                    <a:pt x="133" y="200"/>
                  </a:lnTo>
                  <a:lnTo>
                    <a:pt x="163" y="200"/>
                  </a:lnTo>
                  <a:lnTo>
                    <a:pt x="119" y="154"/>
                  </a:lnTo>
                  <a:lnTo>
                    <a:pt x="104" y="138"/>
                  </a:lnTo>
                  <a:lnTo>
                    <a:pt x="89" y="108"/>
                  </a:lnTo>
                  <a:lnTo>
                    <a:pt x="104" y="108"/>
                  </a:lnTo>
                  <a:lnTo>
                    <a:pt x="104" y="92"/>
                  </a:lnTo>
                  <a:lnTo>
                    <a:pt x="74" y="62"/>
                  </a:lnTo>
                  <a:lnTo>
                    <a:pt x="0"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359" name="Freeform 360">
              <a:extLst>
                <a:ext uri="{FF2B5EF4-FFF2-40B4-BE49-F238E27FC236}">
                  <a16:creationId xmlns:a16="http://schemas.microsoft.com/office/drawing/2014/main" id="{520E11F3-7B65-3C9D-BC43-BE81300D2D84}"/>
                </a:ext>
              </a:extLst>
            </p:cNvPr>
            <p:cNvSpPr>
              <a:spLocks/>
            </p:cNvSpPr>
            <p:nvPr/>
          </p:nvSpPr>
          <p:spPr bwMode="auto">
            <a:xfrm>
              <a:off x="3439914" y="2518496"/>
              <a:ext cx="35216"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47"/>
                <a:gd name="T29" fmla="*/ 61 w 61"/>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47">
                  <a:moveTo>
                    <a:pt x="0" y="31"/>
                  </a:moveTo>
                  <a:lnTo>
                    <a:pt x="0" y="46"/>
                  </a:lnTo>
                  <a:lnTo>
                    <a:pt x="30" y="46"/>
                  </a:lnTo>
                  <a:lnTo>
                    <a:pt x="45" y="31"/>
                  </a:lnTo>
                  <a:lnTo>
                    <a:pt x="60" y="15"/>
                  </a:lnTo>
                  <a:lnTo>
                    <a:pt x="60" y="0"/>
                  </a:lnTo>
                  <a:lnTo>
                    <a:pt x="45" y="15"/>
                  </a:lnTo>
                  <a:lnTo>
                    <a:pt x="30" y="31"/>
                  </a:lnTo>
                  <a:lnTo>
                    <a:pt x="0" y="31"/>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360" name="Freeform 361">
              <a:extLst>
                <a:ext uri="{FF2B5EF4-FFF2-40B4-BE49-F238E27FC236}">
                  <a16:creationId xmlns:a16="http://schemas.microsoft.com/office/drawing/2014/main" id="{4329AA4B-1840-7A04-F761-CE5CF6D715B3}"/>
                </a:ext>
              </a:extLst>
            </p:cNvPr>
            <p:cNvSpPr>
              <a:spLocks/>
            </p:cNvSpPr>
            <p:nvPr/>
          </p:nvSpPr>
          <p:spPr bwMode="auto">
            <a:xfrm>
              <a:off x="3465649" y="2494438"/>
              <a:ext cx="25734" cy="32077"/>
            </a:xfrm>
            <a:custGeom>
              <a:avLst/>
              <a:gdLst>
                <a:gd name="T0" fmla="*/ 0 w 46"/>
                <a:gd name="T1" fmla="*/ 0 h 63"/>
                <a:gd name="T2" fmla="*/ 0 w 46"/>
                <a:gd name="T3" fmla="*/ 0 h 63"/>
                <a:gd name="T4" fmla="*/ 0 w 46"/>
                <a:gd name="T5" fmla="*/ 0 h 63"/>
                <a:gd name="T6" fmla="*/ 0 w 46"/>
                <a:gd name="T7" fmla="*/ 0 h 63"/>
                <a:gd name="T8" fmla="*/ 0 w 46"/>
                <a:gd name="T9" fmla="*/ 0 h 63"/>
                <a:gd name="T10" fmla="*/ 0 w 46"/>
                <a:gd name="T11" fmla="*/ 0 h 63"/>
                <a:gd name="T12" fmla="*/ 0 w 46"/>
                <a:gd name="T13" fmla="*/ 0 h 63"/>
                <a:gd name="T14" fmla="*/ 0 w 46"/>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63"/>
                <a:gd name="T26" fmla="*/ 46 w 46"/>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63">
                  <a:moveTo>
                    <a:pt x="0" y="0"/>
                  </a:moveTo>
                  <a:lnTo>
                    <a:pt x="0" y="31"/>
                  </a:lnTo>
                  <a:lnTo>
                    <a:pt x="30" y="31"/>
                  </a:lnTo>
                  <a:lnTo>
                    <a:pt x="30" y="47"/>
                  </a:lnTo>
                  <a:lnTo>
                    <a:pt x="45" y="62"/>
                  </a:lnTo>
                  <a:lnTo>
                    <a:pt x="45" y="47"/>
                  </a:lnTo>
                  <a:lnTo>
                    <a:pt x="30" y="31"/>
                  </a:lnTo>
                  <a:lnTo>
                    <a:pt x="0"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361" name="Oval 362">
              <a:extLst>
                <a:ext uri="{FF2B5EF4-FFF2-40B4-BE49-F238E27FC236}">
                  <a16:creationId xmlns:a16="http://schemas.microsoft.com/office/drawing/2014/main" id="{FD582CBB-CEC0-DBA2-584C-9E9D731A0D2E}"/>
                </a:ext>
              </a:extLst>
            </p:cNvPr>
            <p:cNvSpPr>
              <a:spLocks noChangeArrowheads="1"/>
            </p:cNvSpPr>
            <p:nvPr/>
          </p:nvSpPr>
          <p:spPr bwMode="auto">
            <a:xfrm>
              <a:off x="3406053" y="2332715"/>
              <a:ext cx="6772" cy="8019"/>
            </a:xfrm>
            <a:prstGeom prst="ellipse">
              <a:avLst/>
            </a:prstGeom>
            <a:solidFill>
              <a:srgbClr val="C0C0C0"/>
            </a:solidFill>
            <a:ln w="3175">
              <a:solidFill>
                <a:schemeClr val="bg1"/>
              </a:solidFill>
              <a:round/>
              <a:headEnd/>
              <a:tailEnd/>
            </a:ln>
          </p:spPr>
          <p:txBody>
            <a:bodyPr wrap="none" lIns="90488" tIns="44450" rIns="90488" bIns="44450" anchor="ctr"/>
            <a:lstStyle/>
            <a:p>
              <a:pPr defTabSz="914400">
                <a:spcBef>
                  <a:spcPct val="50000"/>
                </a:spcBef>
              </a:pPr>
              <a:endParaRPr lang="en-US" sz="4000" dirty="0">
                <a:solidFill>
                  <a:prstClr val="black"/>
                </a:solidFill>
                <a:latin typeface="Century Gothic"/>
              </a:endParaRPr>
            </a:p>
          </p:txBody>
        </p:sp>
        <p:sp>
          <p:nvSpPr>
            <p:cNvPr id="362" name="Freeform 363">
              <a:extLst>
                <a:ext uri="{FF2B5EF4-FFF2-40B4-BE49-F238E27FC236}">
                  <a16:creationId xmlns:a16="http://schemas.microsoft.com/office/drawing/2014/main" id="{47A4372F-94AA-B013-E216-2D43F682AA91}"/>
                </a:ext>
              </a:extLst>
            </p:cNvPr>
            <p:cNvSpPr>
              <a:spLocks/>
            </p:cNvSpPr>
            <p:nvPr/>
          </p:nvSpPr>
          <p:spPr bwMode="auto">
            <a:xfrm>
              <a:off x="3536080" y="2555919"/>
              <a:ext cx="8127" cy="1737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31"/>
                  </a:lnTo>
                  <a:lnTo>
                    <a:pt x="16" y="0"/>
                  </a:lnTo>
                  <a:lnTo>
                    <a:pt x="0"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363" name="Freeform 364">
              <a:extLst>
                <a:ext uri="{FF2B5EF4-FFF2-40B4-BE49-F238E27FC236}">
                  <a16:creationId xmlns:a16="http://schemas.microsoft.com/office/drawing/2014/main" id="{43B3D0DD-6745-091A-4FD6-543EA3395414}"/>
                </a:ext>
              </a:extLst>
            </p:cNvPr>
            <p:cNvSpPr>
              <a:spLocks/>
            </p:cNvSpPr>
            <p:nvPr/>
          </p:nvSpPr>
          <p:spPr bwMode="auto">
            <a:xfrm>
              <a:off x="3526599" y="2541217"/>
              <a:ext cx="17608" cy="9356"/>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 name="T12" fmla="*/ 0 w 31"/>
                <a:gd name="T13" fmla="*/ 0 h 17"/>
                <a:gd name="T14" fmla="*/ 31 w 31"/>
                <a:gd name="T15" fmla="*/ 17 h 17"/>
              </a:gdLst>
              <a:ahLst/>
              <a:cxnLst>
                <a:cxn ang="T8">
                  <a:pos x="T0" y="T1"/>
                </a:cxn>
                <a:cxn ang="T9">
                  <a:pos x="T2" y="T3"/>
                </a:cxn>
                <a:cxn ang="T10">
                  <a:pos x="T4" y="T5"/>
                </a:cxn>
                <a:cxn ang="T11">
                  <a:pos x="T6" y="T7"/>
                </a:cxn>
              </a:cxnLst>
              <a:rect l="T12" t="T13" r="T14" b="T15"/>
              <a:pathLst>
                <a:path w="31" h="17">
                  <a:moveTo>
                    <a:pt x="0" y="0"/>
                  </a:moveTo>
                  <a:lnTo>
                    <a:pt x="15" y="16"/>
                  </a:lnTo>
                  <a:lnTo>
                    <a:pt x="30" y="0"/>
                  </a:lnTo>
                  <a:lnTo>
                    <a:pt x="0" y="0"/>
                  </a:lnTo>
                </a:path>
              </a:pathLst>
            </a:custGeom>
            <a:solidFill>
              <a:srgbClr val="C0C0C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364" name="Freeform 365">
              <a:extLst>
                <a:ext uri="{FF2B5EF4-FFF2-40B4-BE49-F238E27FC236}">
                  <a16:creationId xmlns:a16="http://schemas.microsoft.com/office/drawing/2014/main" id="{C2D79A21-8250-0435-8927-3A5FE8FC130A}"/>
                </a:ext>
              </a:extLst>
            </p:cNvPr>
            <p:cNvSpPr>
              <a:spLocks/>
            </p:cNvSpPr>
            <p:nvPr/>
          </p:nvSpPr>
          <p:spPr bwMode="auto">
            <a:xfrm>
              <a:off x="3552333" y="2571958"/>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FFFF0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365" name="Freeform 366">
              <a:extLst>
                <a:ext uri="{FF2B5EF4-FFF2-40B4-BE49-F238E27FC236}">
                  <a16:creationId xmlns:a16="http://schemas.microsoft.com/office/drawing/2014/main" id="{02787745-E2AD-3BD4-BEC2-62F01119ED8D}"/>
                </a:ext>
              </a:extLst>
            </p:cNvPr>
            <p:cNvSpPr>
              <a:spLocks/>
            </p:cNvSpPr>
            <p:nvPr/>
          </p:nvSpPr>
          <p:spPr bwMode="auto">
            <a:xfrm>
              <a:off x="3560460" y="2555919"/>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FFFF00"/>
            </a:solidFill>
            <a:ln w="3175">
              <a:solidFill>
                <a:schemeClr val="bg1"/>
              </a:solidFill>
              <a:round/>
              <a:headEnd/>
              <a:tailEnd/>
            </a:ln>
          </p:spPr>
          <p:txBody>
            <a:bodyPr wrap="none" lIns="90488" tIns="44450" rIns="90488" bIns="44450" anchor="ctr"/>
            <a:lstStyle/>
            <a:p>
              <a:pPr defTabSz="914400"/>
              <a:endParaRPr lang="en-GB" dirty="0">
                <a:solidFill>
                  <a:prstClr val="black"/>
                </a:solidFill>
                <a:latin typeface="Century Gothic"/>
              </a:endParaRPr>
            </a:p>
          </p:txBody>
        </p:sp>
        <p:sp>
          <p:nvSpPr>
            <p:cNvPr id="366" name="Line 367">
              <a:extLst>
                <a:ext uri="{FF2B5EF4-FFF2-40B4-BE49-F238E27FC236}">
                  <a16:creationId xmlns:a16="http://schemas.microsoft.com/office/drawing/2014/main" id="{B46E9E8E-B9F5-0A8C-0EAD-134D7C0E582E}"/>
                </a:ext>
              </a:extLst>
            </p:cNvPr>
            <p:cNvSpPr>
              <a:spLocks noChangeShapeType="1"/>
            </p:cNvSpPr>
            <p:nvPr/>
          </p:nvSpPr>
          <p:spPr bwMode="auto">
            <a:xfrm>
              <a:off x="3568587" y="2579977"/>
              <a:ext cx="9481"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pPr defTabSz="914400"/>
              <a:endParaRPr lang="en-GB" dirty="0">
                <a:solidFill>
                  <a:prstClr val="black"/>
                </a:solidFill>
                <a:latin typeface="Century Gothic"/>
              </a:endParaRPr>
            </a:p>
          </p:txBody>
        </p:sp>
        <p:sp>
          <p:nvSpPr>
            <p:cNvPr id="367" name="Oval 368">
              <a:extLst>
                <a:ext uri="{FF2B5EF4-FFF2-40B4-BE49-F238E27FC236}">
                  <a16:creationId xmlns:a16="http://schemas.microsoft.com/office/drawing/2014/main" id="{CED45564-E0AF-825D-F9C1-3AFC0C226F90}"/>
                </a:ext>
              </a:extLst>
            </p:cNvPr>
            <p:cNvSpPr>
              <a:spLocks noChangeArrowheads="1"/>
            </p:cNvSpPr>
            <p:nvPr/>
          </p:nvSpPr>
          <p:spPr bwMode="auto">
            <a:xfrm>
              <a:off x="3587549" y="2471717"/>
              <a:ext cx="8127" cy="8019"/>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68" name="Oval 369">
              <a:extLst>
                <a:ext uri="{FF2B5EF4-FFF2-40B4-BE49-F238E27FC236}">
                  <a16:creationId xmlns:a16="http://schemas.microsoft.com/office/drawing/2014/main" id="{72BBDA3C-3375-5BE7-C67B-7513FE8B0E16}"/>
                </a:ext>
              </a:extLst>
            </p:cNvPr>
            <p:cNvSpPr>
              <a:spLocks noChangeArrowheads="1"/>
            </p:cNvSpPr>
            <p:nvPr/>
          </p:nvSpPr>
          <p:spPr bwMode="auto">
            <a:xfrm>
              <a:off x="3691841" y="2571958"/>
              <a:ext cx="0" cy="8019"/>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69" name="Oval 370">
              <a:extLst>
                <a:ext uri="{FF2B5EF4-FFF2-40B4-BE49-F238E27FC236}">
                  <a16:creationId xmlns:a16="http://schemas.microsoft.com/office/drawing/2014/main" id="{357713F1-4A33-2FA8-D160-B32194BC47D1}"/>
                </a:ext>
              </a:extLst>
            </p:cNvPr>
            <p:cNvSpPr>
              <a:spLocks noChangeArrowheads="1"/>
            </p:cNvSpPr>
            <p:nvPr/>
          </p:nvSpPr>
          <p:spPr bwMode="auto">
            <a:xfrm>
              <a:off x="3595676" y="2379495"/>
              <a:ext cx="0" cy="6683"/>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70" name="Oval 371">
              <a:extLst>
                <a:ext uri="{FF2B5EF4-FFF2-40B4-BE49-F238E27FC236}">
                  <a16:creationId xmlns:a16="http://schemas.microsoft.com/office/drawing/2014/main" id="{831B283F-783B-4737-AE43-2319ED828E9E}"/>
                </a:ext>
              </a:extLst>
            </p:cNvPr>
            <p:cNvSpPr>
              <a:spLocks noChangeArrowheads="1"/>
            </p:cNvSpPr>
            <p:nvPr/>
          </p:nvSpPr>
          <p:spPr bwMode="auto">
            <a:xfrm>
              <a:off x="3630891" y="2534535"/>
              <a:ext cx="8127" cy="6683"/>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71" name="Oval 372">
              <a:extLst>
                <a:ext uri="{FF2B5EF4-FFF2-40B4-BE49-F238E27FC236}">
                  <a16:creationId xmlns:a16="http://schemas.microsoft.com/office/drawing/2014/main" id="{117DCBAF-0E6E-A1E8-F67D-26383E82E5E8}"/>
                </a:ext>
              </a:extLst>
            </p:cNvPr>
            <p:cNvSpPr>
              <a:spLocks noChangeArrowheads="1"/>
            </p:cNvSpPr>
            <p:nvPr/>
          </p:nvSpPr>
          <p:spPr bwMode="auto">
            <a:xfrm>
              <a:off x="3691841" y="2542554"/>
              <a:ext cx="0" cy="5346"/>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72" name="Oval 373">
              <a:extLst>
                <a:ext uri="{FF2B5EF4-FFF2-40B4-BE49-F238E27FC236}">
                  <a16:creationId xmlns:a16="http://schemas.microsoft.com/office/drawing/2014/main" id="{F373ADD7-0554-4606-6854-170EF549E345}"/>
                </a:ext>
              </a:extLst>
            </p:cNvPr>
            <p:cNvSpPr>
              <a:spLocks noChangeArrowheads="1"/>
            </p:cNvSpPr>
            <p:nvPr/>
          </p:nvSpPr>
          <p:spPr bwMode="auto">
            <a:xfrm>
              <a:off x="3691841" y="2596016"/>
              <a:ext cx="8127" cy="8019"/>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73" name="Oval 374">
              <a:extLst>
                <a:ext uri="{FF2B5EF4-FFF2-40B4-BE49-F238E27FC236}">
                  <a16:creationId xmlns:a16="http://schemas.microsoft.com/office/drawing/2014/main" id="{1EF48EDF-B25A-7169-000B-CB98BBDD018D}"/>
                </a:ext>
              </a:extLst>
            </p:cNvPr>
            <p:cNvSpPr>
              <a:spLocks noChangeArrowheads="1"/>
            </p:cNvSpPr>
            <p:nvPr/>
          </p:nvSpPr>
          <p:spPr bwMode="auto">
            <a:xfrm>
              <a:off x="3691841" y="2618737"/>
              <a:ext cx="8127" cy="8019"/>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sp>
          <p:nvSpPr>
            <p:cNvPr id="374" name="Oval 375">
              <a:extLst>
                <a:ext uri="{FF2B5EF4-FFF2-40B4-BE49-F238E27FC236}">
                  <a16:creationId xmlns:a16="http://schemas.microsoft.com/office/drawing/2014/main" id="{43D0F962-5A68-134D-E9FF-E0A611849884}"/>
                </a:ext>
              </a:extLst>
            </p:cNvPr>
            <p:cNvSpPr>
              <a:spLocks noChangeArrowheads="1"/>
            </p:cNvSpPr>
            <p:nvPr/>
          </p:nvSpPr>
          <p:spPr bwMode="auto">
            <a:xfrm>
              <a:off x="3630891" y="2448995"/>
              <a:ext cx="0" cy="6683"/>
            </a:xfrm>
            <a:prstGeom prst="ellipse">
              <a:avLst/>
            </a:prstGeom>
            <a:solidFill>
              <a:srgbClr val="C0C0C0"/>
            </a:solidFill>
            <a:ln w="3175" cap="rnd">
              <a:solidFill>
                <a:schemeClr val="bg1"/>
              </a:solidFill>
              <a:round/>
              <a:headEnd/>
              <a:tailEnd/>
            </a:ln>
          </p:spPr>
          <p:txBody>
            <a:bodyPr/>
            <a:lstStyle/>
            <a:p>
              <a:pPr defTabSz="914400">
                <a:spcBef>
                  <a:spcPct val="50000"/>
                </a:spcBef>
              </a:pPr>
              <a:endParaRPr lang="en-US" sz="4000" dirty="0">
                <a:solidFill>
                  <a:prstClr val="black"/>
                </a:solidFill>
                <a:latin typeface="Century Gothic"/>
              </a:endParaRPr>
            </a:p>
          </p:txBody>
        </p:sp>
      </p:grpSp>
      <p:grpSp>
        <p:nvGrpSpPr>
          <p:cNvPr id="375" name="Group 23554">
            <a:extLst>
              <a:ext uri="{FF2B5EF4-FFF2-40B4-BE49-F238E27FC236}">
                <a16:creationId xmlns:a16="http://schemas.microsoft.com/office/drawing/2014/main" id="{2E866C99-F47C-93DB-D04F-E2CE202AD200}"/>
              </a:ext>
            </a:extLst>
          </p:cNvPr>
          <p:cNvGrpSpPr/>
          <p:nvPr/>
        </p:nvGrpSpPr>
        <p:grpSpPr>
          <a:xfrm>
            <a:off x="5697338" y="3166236"/>
            <a:ext cx="5686836" cy="3302136"/>
            <a:chOff x="3427384" y="3508319"/>
            <a:chExt cx="5489994" cy="2848161"/>
          </a:xfrm>
        </p:grpSpPr>
        <p:sp>
          <p:nvSpPr>
            <p:cNvPr id="376" name="Freeform 378">
              <a:extLst>
                <a:ext uri="{FF2B5EF4-FFF2-40B4-BE49-F238E27FC236}">
                  <a16:creationId xmlns:a16="http://schemas.microsoft.com/office/drawing/2014/main" id="{A83FD68A-AC84-1896-BBA4-A1D6075DABF3}"/>
                </a:ext>
              </a:extLst>
            </p:cNvPr>
            <p:cNvSpPr>
              <a:spLocks/>
            </p:cNvSpPr>
            <p:nvPr/>
          </p:nvSpPr>
          <p:spPr bwMode="auto">
            <a:xfrm>
              <a:off x="3427384" y="3854687"/>
              <a:ext cx="17897" cy="13237"/>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
                  <a:moveTo>
                    <a:pt x="17" y="0"/>
                  </a:moveTo>
                  <a:lnTo>
                    <a:pt x="17" y="16"/>
                  </a:lnTo>
                  <a:lnTo>
                    <a:pt x="0"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77" name="Freeform 379">
              <a:extLst>
                <a:ext uri="{FF2B5EF4-FFF2-40B4-BE49-F238E27FC236}">
                  <a16:creationId xmlns:a16="http://schemas.microsoft.com/office/drawing/2014/main" id="{4B4CFE1D-94CE-FAA7-38D3-BEB77F518743}"/>
                </a:ext>
              </a:extLst>
            </p:cNvPr>
            <p:cNvSpPr>
              <a:spLocks/>
            </p:cNvSpPr>
            <p:nvPr/>
          </p:nvSpPr>
          <p:spPr bwMode="auto">
            <a:xfrm>
              <a:off x="3856919" y="3969408"/>
              <a:ext cx="29083" cy="39711"/>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7">
                  <a:moveTo>
                    <a:pt x="0" y="15"/>
                  </a:moveTo>
                  <a:lnTo>
                    <a:pt x="15" y="46"/>
                  </a:lnTo>
                  <a:lnTo>
                    <a:pt x="30" y="46"/>
                  </a:lnTo>
                  <a:lnTo>
                    <a:pt x="30"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78" name="Freeform 380">
              <a:extLst>
                <a:ext uri="{FF2B5EF4-FFF2-40B4-BE49-F238E27FC236}">
                  <a16:creationId xmlns:a16="http://schemas.microsoft.com/office/drawing/2014/main" id="{7888D943-D6A8-6AA8-9287-5242123E9F37}"/>
                </a:ext>
              </a:extLst>
            </p:cNvPr>
            <p:cNvSpPr>
              <a:spLocks/>
            </p:cNvSpPr>
            <p:nvPr/>
          </p:nvSpPr>
          <p:spPr bwMode="auto">
            <a:xfrm>
              <a:off x="3856919" y="4035593"/>
              <a:ext cx="17897"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16" y="0"/>
                  </a:moveTo>
                  <a:lnTo>
                    <a:pt x="0" y="16"/>
                  </a:lnTo>
                  <a:lnTo>
                    <a:pt x="16" y="31"/>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79" name="Freeform 381">
              <a:extLst>
                <a:ext uri="{FF2B5EF4-FFF2-40B4-BE49-F238E27FC236}">
                  <a16:creationId xmlns:a16="http://schemas.microsoft.com/office/drawing/2014/main" id="{F5B57585-1E8A-B5C5-5029-E5265AC28CD8}"/>
                </a:ext>
              </a:extLst>
            </p:cNvPr>
            <p:cNvSpPr>
              <a:spLocks/>
            </p:cNvSpPr>
            <p:nvPr/>
          </p:nvSpPr>
          <p:spPr bwMode="auto">
            <a:xfrm>
              <a:off x="3856919" y="4070892"/>
              <a:ext cx="17897" cy="28680"/>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0"/>
                  </a:lnTo>
                  <a:lnTo>
                    <a:pt x="16"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80" name="Freeform 382">
              <a:extLst>
                <a:ext uri="{FF2B5EF4-FFF2-40B4-BE49-F238E27FC236}">
                  <a16:creationId xmlns:a16="http://schemas.microsoft.com/office/drawing/2014/main" id="{6C07CE65-FFC3-9EA5-743A-FADF8F028A33}"/>
                </a:ext>
              </a:extLst>
            </p:cNvPr>
            <p:cNvSpPr>
              <a:spLocks/>
            </p:cNvSpPr>
            <p:nvPr/>
          </p:nvSpPr>
          <p:spPr bwMode="auto">
            <a:xfrm>
              <a:off x="4704803" y="5429890"/>
              <a:ext cx="212530" cy="236060"/>
            </a:xfrm>
            <a:custGeom>
              <a:avLst/>
              <a:gdLst>
                <a:gd name="T0" fmla="*/ 0 w 224"/>
                <a:gd name="T1" fmla="*/ 0 h 279"/>
                <a:gd name="T2" fmla="*/ 0 w 224"/>
                <a:gd name="T3" fmla="*/ 0 h 279"/>
                <a:gd name="T4" fmla="*/ 0 w 224"/>
                <a:gd name="T5" fmla="*/ 0 h 279"/>
                <a:gd name="T6" fmla="*/ 0 w 224"/>
                <a:gd name="T7" fmla="*/ 0 h 279"/>
                <a:gd name="T8" fmla="*/ 0 w 224"/>
                <a:gd name="T9" fmla="*/ 0 h 279"/>
                <a:gd name="T10" fmla="*/ 0 w 224"/>
                <a:gd name="T11" fmla="*/ 0 h 279"/>
                <a:gd name="T12" fmla="*/ 0 w 224"/>
                <a:gd name="T13" fmla="*/ 0 h 279"/>
                <a:gd name="T14" fmla="*/ 0 w 224"/>
                <a:gd name="T15" fmla="*/ 0 h 279"/>
                <a:gd name="T16" fmla="*/ 0 w 224"/>
                <a:gd name="T17" fmla="*/ 0 h 279"/>
                <a:gd name="T18" fmla="*/ 0 w 224"/>
                <a:gd name="T19" fmla="*/ 0 h 279"/>
                <a:gd name="T20" fmla="*/ 0 w 224"/>
                <a:gd name="T21" fmla="*/ 0 h 279"/>
                <a:gd name="T22" fmla="*/ 0 w 224"/>
                <a:gd name="T23" fmla="*/ 0 h 279"/>
                <a:gd name="T24" fmla="*/ 0 w 224"/>
                <a:gd name="T25" fmla="*/ 0 h 279"/>
                <a:gd name="T26" fmla="*/ 0 w 224"/>
                <a:gd name="T27" fmla="*/ 0 h 279"/>
                <a:gd name="T28" fmla="*/ 0 w 224"/>
                <a:gd name="T29" fmla="*/ 0 h 279"/>
                <a:gd name="T30" fmla="*/ 0 w 224"/>
                <a:gd name="T31" fmla="*/ 0 h 279"/>
                <a:gd name="T32" fmla="*/ 0 w 224"/>
                <a:gd name="T33" fmla="*/ 0 h 279"/>
                <a:gd name="T34" fmla="*/ 0 w 224"/>
                <a:gd name="T35" fmla="*/ 0 h 279"/>
                <a:gd name="T36" fmla="*/ 0 w 224"/>
                <a:gd name="T37" fmla="*/ 0 h 279"/>
                <a:gd name="T38" fmla="*/ 0 w 224"/>
                <a:gd name="T39" fmla="*/ 0 h 279"/>
                <a:gd name="T40" fmla="*/ 0 w 224"/>
                <a:gd name="T41" fmla="*/ 0 h 279"/>
                <a:gd name="T42" fmla="*/ 0 w 224"/>
                <a:gd name="T43" fmla="*/ 0 h 279"/>
                <a:gd name="T44" fmla="*/ 0 w 224"/>
                <a:gd name="T45" fmla="*/ 0 h 279"/>
                <a:gd name="T46" fmla="*/ 0 w 224"/>
                <a:gd name="T47" fmla="*/ 0 h 279"/>
                <a:gd name="T48" fmla="*/ 0 w 224"/>
                <a:gd name="T49" fmla="*/ 0 h 279"/>
                <a:gd name="T50" fmla="*/ 0 w 224"/>
                <a:gd name="T51" fmla="*/ 0 h 279"/>
                <a:gd name="T52" fmla="*/ 0 w 224"/>
                <a:gd name="T53" fmla="*/ 0 h 279"/>
                <a:gd name="T54" fmla="*/ 0 w 224"/>
                <a:gd name="T55" fmla="*/ 0 h 279"/>
                <a:gd name="T56" fmla="*/ 0 w 224"/>
                <a:gd name="T57" fmla="*/ 0 h 279"/>
                <a:gd name="T58" fmla="*/ 0 w 224"/>
                <a:gd name="T59" fmla="*/ 0 h 279"/>
                <a:gd name="T60" fmla="*/ 0 w 224"/>
                <a:gd name="T61" fmla="*/ 0 h 279"/>
                <a:gd name="T62" fmla="*/ 0 w 224"/>
                <a:gd name="T63" fmla="*/ 0 h 279"/>
                <a:gd name="T64" fmla="*/ 0 w 224"/>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4" h="279">
                  <a:moveTo>
                    <a:pt x="74" y="0"/>
                  </a:moveTo>
                  <a:lnTo>
                    <a:pt x="59" y="0"/>
                  </a:lnTo>
                  <a:lnTo>
                    <a:pt x="45" y="15"/>
                  </a:lnTo>
                  <a:lnTo>
                    <a:pt x="30" y="31"/>
                  </a:lnTo>
                  <a:lnTo>
                    <a:pt x="15" y="15"/>
                  </a:lnTo>
                  <a:lnTo>
                    <a:pt x="0" y="15"/>
                  </a:lnTo>
                  <a:lnTo>
                    <a:pt x="15" y="46"/>
                  </a:lnTo>
                  <a:lnTo>
                    <a:pt x="15" y="77"/>
                  </a:lnTo>
                  <a:lnTo>
                    <a:pt x="15" y="93"/>
                  </a:lnTo>
                  <a:lnTo>
                    <a:pt x="15" y="108"/>
                  </a:lnTo>
                  <a:lnTo>
                    <a:pt x="15" y="124"/>
                  </a:lnTo>
                  <a:lnTo>
                    <a:pt x="30" y="124"/>
                  </a:lnTo>
                  <a:lnTo>
                    <a:pt x="30" y="139"/>
                  </a:lnTo>
                  <a:lnTo>
                    <a:pt x="15" y="154"/>
                  </a:lnTo>
                  <a:lnTo>
                    <a:pt x="30" y="201"/>
                  </a:lnTo>
                  <a:lnTo>
                    <a:pt x="59" y="263"/>
                  </a:lnTo>
                  <a:lnTo>
                    <a:pt x="59" y="278"/>
                  </a:lnTo>
                  <a:lnTo>
                    <a:pt x="74" y="232"/>
                  </a:lnTo>
                  <a:lnTo>
                    <a:pt x="89" y="247"/>
                  </a:lnTo>
                  <a:lnTo>
                    <a:pt x="104" y="247"/>
                  </a:lnTo>
                  <a:lnTo>
                    <a:pt x="104" y="263"/>
                  </a:lnTo>
                  <a:lnTo>
                    <a:pt x="134" y="247"/>
                  </a:lnTo>
                  <a:lnTo>
                    <a:pt x="149" y="201"/>
                  </a:lnTo>
                  <a:lnTo>
                    <a:pt x="208" y="185"/>
                  </a:lnTo>
                  <a:lnTo>
                    <a:pt x="223" y="201"/>
                  </a:lnTo>
                  <a:lnTo>
                    <a:pt x="223" y="154"/>
                  </a:lnTo>
                  <a:lnTo>
                    <a:pt x="193" y="124"/>
                  </a:lnTo>
                  <a:lnTo>
                    <a:pt x="178" y="124"/>
                  </a:lnTo>
                  <a:lnTo>
                    <a:pt x="149" y="77"/>
                  </a:lnTo>
                  <a:lnTo>
                    <a:pt x="119" y="46"/>
                  </a:lnTo>
                  <a:lnTo>
                    <a:pt x="104" y="46"/>
                  </a:lnTo>
                  <a:lnTo>
                    <a:pt x="74"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81" name="Freeform 383">
              <a:extLst>
                <a:ext uri="{FF2B5EF4-FFF2-40B4-BE49-F238E27FC236}">
                  <a16:creationId xmlns:a16="http://schemas.microsoft.com/office/drawing/2014/main" id="{11A7AE09-BD8C-C26E-98F3-FE0D9EF969A6}"/>
                </a:ext>
              </a:extLst>
            </p:cNvPr>
            <p:cNvSpPr>
              <a:spLocks/>
            </p:cNvSpPr>
            <p:nvPr/>
          </p:nvSpPr>
          <p:spPr bwMode="auto">
            <a:xfrm>
              <a:off x="4490036" y="5264428"/>
              <a:ext cx="241614" cy="308863"/>
            </a:xfrm>
            <a:custGeom>
              <a:avLst/>
              <a:gdLst>
                <a:gd name="T0" fmla="*/ 0 w 253"/>
                <a:gd name="T1" fmla="*/ 0 h 370"/>
                <a:gd name="T2" fmla="*/ 0 w 253"/>
                <a:gd name="T3" fmla="*/ 0 h 370"/>
                <a:gd name="T4" fmla="*/ 0 w 253"/>
                <a:gd name="T5" fmla="*/ 0 h 370"/>
                <a:gd name="T6" fmla="*/ 0 w 253"/>
                <a:gd name="T7" fmla="*/ 0 h 370"/>
                <a:gd name="T8" fmla="*/ 0 w 253"/>
                <a:gd name="T9" fmla="*/ 0 h 370"/>
                <a:gd name="T10" fmla="*/ 0 w 253"/>
                <a:gd name="T11" fmla="*/ 0 h 370"/>
                <a:gd name="T12" fmla="*/ 0 w 253"/>
                <a:gd name="T13" fmla="*/ 0 h 370"/>
                <a:gd name="T14" fmla="*/ 0 w 253"/>
                <a:gd name="T15" fmla="*/ 0 h 370"/>
                <a:gd name="T16" fmla="*/ 0 w 253"/>
                <a:gd name="T17" fmla="*/ 0 h 370"/>
                <a:gd name="T18" fmla="*/ 0 w 253"/>
                <a:gd name="T19" fmla="*/ 0 h 370"/>
                <a:gd name="T20" fmla="*/ 0 w 253"/>
                <a:gd name="T21" fmla="*/ 0 h 370"/>
                <a:gd name="T22" fmla="*/ 0 w 253"/>
                <a:gd name="T23" fmla="*/ 0 h 370"/>
                <a:gd name="T24" fmla="*/ 0 w 253"/>
                <a:gd name="T25" fmla="*/ 0 h 370"/>
                <a:gd name="T26" fmla="*/ 0 w 253"/>
                <a:gd name="T27" fmla="*/ 0 h 370"/>
                <a:gd name="T28" fmla="*/ 0 w 253"/>
                <a:gd name="T29" fmla="*/ 0 h 370"/>
                <a:gd name="T30" fmla="*/ 0 w 253"/>
                <a:gd name="T31" fmla="*/ 0 h 370"/>
                <a:gd name="T32" fmla="*/ 0 w 253"/>
                <a:gd name="T33" fmla="*/ 0 h 370"/>
                <a:gd name="T34" fmla="*/ 0 w 253"/>
                <a:gd name="T35" fmla="*/ 0 h 370"/>
                <a:gd name="T36" fmla="*/ 0 w 253"/>
                <a:gd name="T37" fmla="*/ 0 h 370"/>
                <a:gd name="T38" fmla="*/ 0 w 253"/>
                <a:gd name="T39" fmla="*/ 0 h 370"/>
                <a:gd name="T40" fmla="*/ 0 w 253"/>
                <a:gd name="T41" fmla="*/ 0 h 370"/>
                <a:gd name="T42" fmla="*/ 0 w 253"/>
                <a:gd name="T43" fmla="*/ 0 h 370"/>
                <a:gd name="T44" fmla="*/ 0 w 253"/>
                <a:gd name="T45" fmla="*/ 0 h 370"/>
                <a:gd name="T46" fmla="*/ 0 w 253"/>
                <a:gd name="T47" fmla="*/ 0 h 370"/>
                <a:gd name="T48" fmla="*/ 0 w 253"/>
                <a:gd name="T49" fmla="*/ 0 h 370"/>
                <a:gd name="T50" fmla="*/ 0 w 253"/>
                <a:gd name="T51" fmla="*/ 0 h 370"/>
                <a:gd name="T52" fmla="*/ 0 w 253"/>
                <a:gd name="T53" fmla="*/ 0 h 370"/>
                <a:gd name="T54" fmla="*/ 0 w 253"/>
                <a:gd name="T55" fmla="*/ 0 h 370"/>
                <a:gd name="T56" fmla="*/ 0 w 253"/>
                <a:gd name="T57" fmla="*/ 0 h 370"/>
                <a:gd name="T58" fmla="*/ 0 w 253"/>
                <a:gd name="T59" fmla="*/ 0 h 370"/>
                <a:gd name="T60" fmla="*/ 0 w 253"/>
                <a:gd name="T61" fmla="*/ 0 h 370"/>
                <a:gd name="T62" fmla="*/ 0 w 253"/>
                <a:gd name="T63" fmla="*/ 0 h 370"/>
                <a:gd name="T64" fmla="*/ 0 w 253"/>
                <a:gd name="T65" fmla="*/ 0 h 370"/>
                <a:gd name="T66" fmla="*/ 0 w 253"/>
                <a:gd name="T67" fmla="*/ 0 h 370"/>
                <a:gd name="T68" fmla="*/ 0 w 253"/>
                <a:gd name="T69" fmla="*/ 0 h 370"/>
                <a:gd name="T70" fmla="*/ 0 w 253"/>
                <a:gd name="T71" fmla="*/ 0 h 370"/>
                <a:gd name="T72" fmla="*/ 0 w 253"/>
                <a:gd name="T73" fmla="*/ 0 h 370"/>
                <a:gd name="T74" fmla="*/ 0 w 253"/>
                <a:gd name="T75" fmla="*/ 0 h 370"/>
                <a:gd name="T76" fmla="*/ 0 w 253"/>
                <a:gd name="T77" fmla="*/ 0 h 370"/>
                <a:gd name="T78" fmla="*/ 0 w 253"/>
                <a:gd name="T79" fmla="*/ 0 h 370"/>
                <a:gd name="T80" fmla="*/ 0 w 253"/>
                <a:gd name="T81" fmla="*/ 0 h 370"/>
                <a:gd name="T82" fmla="*/ 0 w 253"/>
                <a:gd name="T83" fmla="*/ 0 h 370"/>
                <a:gd name="T84" fmla="*/ 0 w 253"/>
                <a:gd name="T85" fmla="*/ 0 h 3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3" h="370">
                  <a:moveTo>
                    <a:pt x="119" y="0"/>
                  </a:moveTo>
                  <a:lnTo>
                    <a:pt x="133" y="15"/>
                  </a:lnTo>
                  <a:lnTo>
                    <a:pt x="119" y="31"/>
                  </a:lnTo>
                  <a:lnTo>
                    <a:pt x="59" y="77"/>
                  </a:lnTo>
                  <a:lnTo>
                    <a:pt x="44" y="92"/>
                  </a:lnTo>
                  <a:lnTo>
                    <a:pt x="30" y="77"/>
                  </a:lnTo>
                  <a:lnTo>
                    <a:pt x="15" y="92"/>
                  </a:lnTo>
                  <a:lnTo>
                    <a:pt x="15" y="62"/>
                  </a:lnTo>
                  <a:lnTo>
                    <a:pt x="0" y="77"/>
                  </a:lnTo>
                  <a:lnTo>
                    <a:pt x="15" y="123"/>
                  </a:lnTo>
                  <a:lnTo>
                    <a:pt x="30" y="138"/>
                  </a:lnTo>
                  <a:lnTo>
                    <a:pt x="59" y="200"/>
                  </a:lnTo>
                  <a:lnTo>
                    <a:pt x="104" y="277"/>
                  </a:lnTo>
                  <a:lnTo>
                    <a:pt x="148" y="338"/>
                  </a:lnTo>
                  <a:lnTo>
                    <a:pt x="178" y="338"/>
                  </a:lnTo>
                  <a:lnTo>
                    <a:pt x="193" y="354"/>
                  </a:lnTo>
                  <a:lnTo>
                    <a:pt x="193" y="369"/>
                  </a:lnTo>
                  <a:lnTo>
                    <a:pt x="208" y="369"/>
                  </a:lnTo>
                  <a:lnTo>
                    <a:pt x="222" y="354"/>
                  </a:lnTo>
                  <a:lnTo>
                    <a:pt x="237" y="354"/>
                  </a:lnTo>
                  <a:lnTo>
                    <a:pt x="237" y="338"/>
                  </a:lnTo>
                  <a:lnTo>
                    <a:pt x="252" y="338"/>
                  </a:lnTo>
                  <a:lnTo>
                    <a:pt x="237" y="338"/>
                  </a:lnTo>
                  <a:lnTo>
                    <a:pt x="237" y="323"/>
                  </a:lnTo>
                  <a:lnTo>
                    <a:pt x="237" y="308"/>
                  </a:lnTo>
                  <a:lnTo>
                    <a:pt x="237" y="292"/>
                  </a:lnTo>
                  <a:lnTo>
                    <a:pt x="237" y="277"/>
                  </a:lnTo>
                  <a:lnTo>
                    <a:pt x="237" y="246"/>
                  </a:lnTo>
                  <a:lnTo>
                    <a:pt x="222" y="215"/>
                  </a:lnTo>
                  <a:lnTo>
                    <a:pt x="193" y="215"/>
                  </a:lnTo>
                  <a:lnTo>
                    <a:pt x="193" y="200"/>
                  </a:lnTo>
                  <a:lnTo>
                    <a:pt x="178" y="200"/>
                  </a:lnTo>
                  <a:lnTo>
                    <a:pt x="148" y="169"/>
                  </a:lnTo>
                  <a:lnTo>
                    <a:pt x="148" y="138"/>
                  </a:lnTo>
                  <a:lnTo>
                    <a:pt x="163" y="108"/>
                  </a:lnTo>
                  <a:lnTo>
                    <a:pt x="193" y="77"/>
                  </a:lnTo>
                  <a:lnTo>
                    <a:pt x="222" y="77"/>
                  </a:lnTo>
                  <a:lnTo>
                    <a:pt x="208" y="46"/>
                  </a:lnTo>
                  <a:lnTo>
                    <a:pt x="178" y="31"/>
                  </a:lnTo>
                  <a:lnTo>
                    <a:pt x="163" y="31"/>
                  </a:lnTo>
                  <a:lnTo>
                    <a:pt x="148" y="31"/>
                  </a:lnTo>
                  <a:lnTo>
                    <a:pt x="133" y="0"/>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82" name="Freeform 384">
              <a:extLst>
                <a:ext uri="{FF2B5EF4-FFF2-40B4-BE49-F238E27FC236}">
                  <a16:creationId xmlns:a16="http://schemas.microsoft.com/office/drawing/2014/main" id="{7CB56B38-40F5-734F-FAC5-C01A3282F291}"/>
                </a:ext>
              </a:extLst>
            </p:cNvPr>
            <p:cNvSpPr>
              <a:spLocks/>
            </p:cNvSpPr>
            <p:nvPr/>
          </p:nvSpPr>
          <p:spPr bwMode="auto">
            <a:xfrm>
              <a:off x="4501222" y="5240160"/>
              <a:ext cx="116332" cy="101484"/>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w 120"/>
                <a:gd name="T29" fmla="*/ 0 h 124"/>
                <a:gd name="T30" fmla="*/ 0 w 120"/>
                <a:gd name="T31" fmla="*/ 0 h 124"/>
                <a:gd name="T32" fmla="*/ 0 w 120"/>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24">
                  <a:moveTo>
                    <a:pt x="0" y="15"/>
                  </a:moveTo>
                  <a:lnTo>
                    <a:pt x="0" y="46"/>
                  </a:lnTo>
                  <a:lnTo>
                    <a:pt x="0" y="77"/>
                  </a:lnTo>
                  <a:lnTo>
                    <a:pt x="15" y="77"/>
                  </a:lnTo>
                  <a:lnTo>
                    <a:pt x="15" y="92"/>
                  </a:lnTo>
                  <a:lnTo>
                    <a:pt x="0" y="92"/>
                  </a:lnTo>
                  <a:lnTo>
                    <a:pt x="0" y="123"/>
                  </a:lnTo>
                  <a:lnTo>
                    <a:pt x="15" y="108"/>
                  </a:lnTo>
                  <a:lnTo>
                    <a:pt x="30" y="123"/>
                  </a:lnTo>
                  <a:lnTo>
                    <a:pt x="45" y="108"/>
                  </a:lnTo>
                  <a:lnTo>
                    <a:pt x="104" y="62"/>
                  </a:lnTo>
                  <a:lnTo>
                    <a:pt x="119" y="46"/>
                  </a:lnTo>
                  <a:lnTo>
                    <a:pt x="104" y="31"/>
                  </a:lnTo>
                  <a:lnTo>
                    <a:pt x="89" y="15"/>
                  </a:lnTo>
                  <a:lnTo>
                    <a:pt x="30" y="0"/>
                  </a:lnTo>
                  <a:lnTo>
                    <a:pt x="15"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83" name="Freeform 385">
              <a:extLst>
                <a:ext uri="{FF2B5EF4-FFF2-40B4-BE49-F238E27FC236}">
                  <a16:creationId xmlns:a16="http://schemas.microsoft.com/office/drawing/2014/main" id="{DC749926-6C4C-BBDB-F7F7-AFC499E9F546}"/>
                </a:ext>
              </a:extLst>
            </p:cNvPr>
            <p:cNvSpPr>
              <a:spLocks/>
            </p:cNvSpPr>
            <p:nvPr/>
          </p:nvSpPr>
          <p:spPr bwMode="auto">
            <a:xfrm>
              <a:off x="3886001" y="4265034"/>
              <a:ext cx="946319" cy="540511"/>
            </a:xfrm>
            <a:custGeom>
              <a:avLst/>
              <a:gdLst>
                <a:gd name="T0" fmla="*/ 0 w 985"/>
                <a:gd name="T1" fmla="*/ 0 h 647"/>
                <a:gd name="T2" fmla="*/ 0 w 985"/>
                <a:gd name="T3" fmla="*/ 0 h 647"/>
                <a:gd name="T4" fmla="*/ 0 w 985"/>
                <a:gd name="T5" fmla="*/ 0 h 647"/>
                <a:gd name="T6" fmla="*/ 0 w 985"/>
                <a:gd name="T7" fmla="*/ 0 h 647"/>
                <a:gd name="T8" fmla="*/ 0 w 985"/>
                <a:gd name="T9" fmla="*/ 0 h 647"/>
                <a:gd name="T10" fmla="*/ 0 w 985"/>
                <a:gd name="T11" fmla="*/ 0 h 647"/>
                <a:gd name="T12" fmla="*/ 0 w 985"/>
                <a:gd name="T13" fmla="*/ 0 h 647"/>
                <a:gd name="T14" fmla="*/ 0 w 985"/>
                <a:gd name="T15" fmla="*/ 0 h 647"/>
                <a:gd name="T16" fmla="*/ 0 w 985"/>
                <a:gd name="T17" fmla="*/ 0 h 647"/>
                <a:gd name="T18" fmla="*/ 0 w 985"/>
                <a:gd name="T19" fmla="*/ 0 h 647"/>
                <a:gd name="T20" fmla="*/ 0 w 985"/>
                <a:gd name="T21" fmla="*/ 0 h 647"/>
                <a:gd name="T22" fmla="*/ 0 w 985"/>
                <a:gd name="T23" fmla="*/ 0 h 647"/>
                <a:gd name="T24" fmla="*/ 0 w 985"/>
                <a:gd name="T25" fmla="*/ 0 h 647"/>
                <a:gd name="T26" fmla="*/ 0 w 985"/>
                <a:gd name="T27" fmla="*/ 0 h 647"/>
                <a:gd name="T28" fmla="*/ 0 w 985"/>
                <a:gd name="T29" fmla="*/ 0 h 647"/>
                <a:gd name="T30" fmla="*/ 0 w 985"/>
                <a:gd name="T31" fmla="*/ 0 h 647"/>
                <a:gd name="T32" fmla="*/ 0 w 985"/>
                <a:gd name="T33" fmla="*/ 0 h 647"/>
                <a:gd name="T34" fmla="*/ 0 w 985"/>
                <a:gd name="T35" fmla="*/ 0 h 647"/>
                <a:gd name="T36" fmla="*/ 0 w 985"/>
                <a:gd name="T37" fmla="*/ 0 h 647"/>
                <a:gd name="T38" fmla="*/ 0 w 985"/>
                <a:gd name="T39" fmla="*/ 0 h 647"/>
                <a:gd name="T40" fmla="*/ 0 w 985"/>
                <a:gd name="T41" fmla="*/ 0 h 647"/>
                <a:gd name="T42" fmla="*/ 0 w 985"/>
                <a:gd name="T43" fmla="*/ 0 h 647"/>
                <a:gd name="T44" fmla="*/ 0 w 985"/>
                <a:gd name="T45" fmla="*/ 0 h 647"/>
                <a:gd name="T46" fmla="*/ 0 w 985"/>
                <a:gd name="T47" fmla="*/ 0 h 647"/>
                <a:gd name="T48" fmla="*/ 0 w 985"/>
                <a:gd name="T49" fmla="*/ 0 h 647"/>
                <a:gd name="T50" fmla="*/ 0 w 985"/>
                <a:gd name="T51" fmla="*/ 0 h 647"/>
                <a:gd name="T52" fmla="*/ 0 w 985"/>
                <a:gd name="T53" fmla="*/ 0 h 647"/>
                <a:gd name="T54" fmla="*/ 0 w 985"/>
                <a:gd name="T55" fmla="*/ 0 h 647"/>
                <a:gd name="T56" fmla="*/ 0 w 985"/>
                <a:gd name="T57" fmla="*/ 0 h 647"/>
                <a:gd name="T58" fmla="*/ 0 w 985"/>
                <a:gd name="T59" fmla="*/ 0 h 647"/>
                <a:gd name="T60" fmla="*/ 0 w 985"/>
                <a:gd name="T61" fmla="*/ 0 h 647"/>
                <a:gd name="T62" fmla="*/ 0 w 985"/>
                <a:gd name="T63" fmla="*/ 0 h 647"/>
                <a:gd name="T64" fmla="*/ 0 w 985"/>
                <a:gd name="T65" fmla="*/ 0 h 647"/>
                <a:gd name="T66" fmla="*/ 0 w 985"/>
                <a:gd name="T67" fmla="*/ 0 h 647"/>
                <a:gd name="T68" fmla="*/ 0 w 985"/>
                <a:gd name="T69" fmla="*/ 0 h 647"/>
                <a:gd name="T70" fmla="*/ 0 w 985"/>
                <a:gd name="T71" fmla="*/ 0 h 647"/>
                <a:gd name="T72" fmla="*/ 0 w 985"/>
                <a:gd name="T73" fmla="*/ 0 h 647"/>
                <a:gd name="T74" fmla="*/ 0 w 985"/>
                <a:gd name="T75" fmla="*/ 0 h 647"/>
                <a:gd name="T76" fmla="*/ 0 w 985"/>
                <a:gd name="T77" fmla="*/ 0 h 647"/>
                <a:gd name="T78" fmla="*/ 0 w 985"/>
                <a:gd name="T79" fmla="*/ 0 h 647"/>
                <a:gd name="T80" fmla="*/ 0 w 985"/>
                <a:gd name="T81" fmla="*/ 0 h 647"/>
                <a:gd name="T82" fmla="*/ 0 w 985"/>
                <a:gd name="T83" fmla="*/ 0 h 647"/>
                <a:gd name="T84" fmla="*/ 0 w 985"/>
                <a:gd name="T85" fmla="*/ 0 h 647"/>
                <a:gd name="T86" fmla="*/ 0 w 985"/>
                <a:gd name="T87" fmla="*/ 0 h 647"/>
                <a:gd name="T88" fmla="*/ 0 w 985"/>
                <a:gd name="T89" fmla="*/ 0 h 647"/>
                <a:gd name="T90" fmla="*/ 0 w 985"/>
                <a:gd name="T91" fmla="*/ 0 h 647"/>
                <a:gd name="T92" fmla="*/ 0 w 985"/>
                <a:gd name="T93" fmla="*/ 0 h 647"/>
                <a:gd name="T94" fmla="*/ 0 w 985"/>
                <a:gd name="T95" fmla="*/ 0 h 647"/>
                <a:gd name="T96" fmla="*/ 0 w 985"/>
                <a:gd name="T97" fmla="*/ 0 h 647"/>
                <a:gd name="T98" fmla="*/ 0 w 985"/>
                <a:gd name="T99" fmla="*/ 0 h 647"/>
                <a:gd name="T100" fmla="*/ 0 w 985"/>
                <a:gd name="T101" fmla="*/ 0 h 647"/>
                <a:gd name="T102" fmla="*/ 0 w 985"/>
                <a:gd name="T103" fmla="*/ 0 h 647"/>
                <a:gd name="T104" fmla="*/ 0 w 985"/>
                <a:gd name="T105" fmla="*/ 0 h 647"/>
                <a:gd name="T106" fmla="*/ 0 w 985"/>
                <a:gd name="T107" fmla="*/ 0 h 647"/>
                <a:gd name="T108" fmla="*/ 0 w 985"/>
                <a:gd name="T109" fmla="*/ 0 h 647"/>
                <a:gd name="T110" fmla="*/ 0 w 985"/>
                <a:gd name="T111" fmla="*/ 0 h 647"/>
                <a:gd name="T112" fmla="*/ 0 w 985"/>
                <a:gd name="T113" fmla="*/ 0 h 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5" h="647">
                  <a:moveTo>
                    <a:pt x="60" y="431"/>
                  </a:moveTo>
                  <a:lnTo>
                    <a:pt x="104" y="446"/>
                  </a:lnTo>
                  <a:lnTo>
                    <a:pt x="179" y="461"/>
                  </a:lnTo>
                  <a:lnTo>
                    <a:pt x="224" y="477"/>
                  </a:lnTo>
                  <a:lnTo>
                    <a:pt x="224" y="461"/>
                  </a:lnTo>
                  <a:lnTo>
                    <a:pt x="253" y="461"/>
                  </a:lnTo>
                  <a:lnTo>
                    <a:pt x="283" y="538"/>
                  </a:lnTo>
                  <a:lnTo>
                    <a:pt x="298" y="523"/>
                  </a:lnTo>
                  <a:lnTo>
                    <a:pt x="328" y="523"/>
                  </a:lnTo>
                  <a:lnTo>
                    <a:pt x="343" y="554"/>
                  </a:lnTo>
                  <a:lnTo>
                    <a:pt x="358" y="584"/>
                  </a:lnTo>
                  <a:lnTo>
                    <a:pt x="358" y="615"/>
                  </a:lnTo>
                  <a:lnTo>
                    <a:pt x="388" y="615"/>
                  </a:lnTo>
                  <a:lnTo>
                    <a:pt x="388" y="584"/>
                  </a:lnTo>
                  <a:lnTo>
                    <a:pt x="432" y="569"/>
                  </a:lnTo>
                  <a:lnTo>
                    <a:pt x="432" y="554"/>
                  </a:lnTo>
                  <a:lnTo>
                    <a:pt x="462" y="538"/>
                  </a:lnTo>
                  <a:lnTo>
                    <a:pt x="492" y="554"/>
                  </a:lnTo>
                  <a:lnTo>
                    <a:pt x="507" y="569"/>
                  </a:lnTo>
                  <a:lnTo>
                    <a:pt x="537" y="554"/>
                  </a:lnTo>
                  <a:lnTo>
                    <a:pt x="537" y="569"/>
                  </a:lnTo>
                  <a:lnTo>
                    <a:pt x="537" y="538"/>
                  </a:lnTo>
                  <a:lnTo>
                    <a:pt x="552" y="538"/>
                  </a:lnTo>
                  <a:lnTo>
                    <a:pt x="567" y="538"/>
                  </a:lnTo>
                  <a:lnTo>
                    <a:pt x="611" y="538"/>
                  </a:lnTo>
                  <a:lnTo>
                    <a:pt x="611" y="554"/>
                  </a:lnTo>
                  <a:lnTo>
                    <a:pt x="626" y="538"/>
                  </a:lnTo>
                  <a:lnTo>
                    <a:pt x="656" y="569"/>
                  </a:lnTo>
                  <a:lnTo>
                    <a:pt x="641" y="600"/>
                  </a:lnTo>
                  <a:lnTo>
                    <a:pt x="671" y="646"/>
                  </a:lnTo>
                  <a:lnTo>
                    <a:pt x="686" y="646"/>
                  </a:lnTo>
                  <a:lnTo>
                    <a:pt x="686" y="631"/>
                  </a:lnTo>
                  <a:lnTo>
                    <a:pt x="686" y="600"/>
                  </a:lnTo>
                  <a:lnTo>
                    <a:pt x="671" y="569"/>
                  </a:lnTo>
                  <a:lnTo>
                    <a:pt x="686" y="523"/>
                  </a:lnTo>
                  <a:lnTo>
                    <a:pt x="701" y="508"/>
                  </a:lnTo>
                  <a:lnTo>
                    <a:pt x="716" y="492"/>
                  </a:lnTo>
                  <a:lnTo>
                    <a:pt x="745" y="477"/>
                  </a:lnTo>
                  <a:lnTo>
                    <a:pt x="760" y="461"/>
                  </a:lnTo>
                  <a:lnTo>
                    <a:pt x="775" y="446"/>
                  </a:lnTo>
                  <a:lnTo>
                    <a:pt x="790" y="446"/>
                  </a:lnTo>
                  <a:lnTo>
                    <a:pt x="790" y="415"/>
                  </a:lnTo>
                  <a:lnTo>
                    <a:pt x="790" y="400"/>
                  </a:lnTo>
                  <a:lnTo>
                    <a:pt x="790" y="385"/>
                  </a:lnTo>
                  <a:lnTo>
                    <a:pt x="790" y="354"/>
                  </a:lnTo>
                  <a:lnTo>
                    <a:pt x="790" y="400"/>
                  </a:lnTo>
                  <a:lnTo>
                    <a:pt x="820" y="369"/>
                  </a:lnTo>
                  <a:lnTo>
                    <a:pt x="820" y="354"/>
                  </a:lnTo>
                  <a:lnTo>
                    <a:pt x="820" y="369"/>
                  </a:lnTo>
                  <a:lnTo>
                    <a:pt x="835" y="338"/>
                  </a:lnTo>
                  <a:lnTo>
                    <a:pt x="835" y="323"/>
                  </a:lnTo>
                  <a:lnTo>
                    <a:pt x="850" y="308"/>
                  </a:lnTo>
                  <a:lnTo>
                    <a:pt x="865" y="308"/>
                  </a:lnTo>
                  <a:lnTo>
                    <a:pt x="895" y="292"/>
                  </a:lnTo>
                  <a:lnTo>
                    <a:pt x="909" y="308"/>
                  </a:lnTo>
                  <a:lnTo>
                    <a:pt x="909" y="292"/>
                  </a:lnTo>
                  <a:lnTo>
                    <a:pt x="909" y="261"/>
                  </a:lnTo>
                  <a:lnTo>
                    <a:pt x="939" y="246"/>
                  </a:lnTo>
                  <a:lnTo>
                    <a:pt x="984" y="231"/>
                  </a:lnTo>
                  <a:lnTo>
                    <a:pt x="969" y="200"/>
                  </a:lnTo>
                  <a:lnTo>
                    <a:pt x="969" y="185"/>
                  </a:lnTo>
                  <a:lnTo>
                    <a:pt x="954" y="169"/>
                  </a:lnTo>
                  <a:lnTo>
                    <a:pt x="954" y="185"/>
                  </a:lnTo>
                  <a:lnTo>
                    <a:pt x="939" y="200"/>
                  </a:lnTo>
                  <a:lnTo>
                    <a:pt x="909" y="231"/>
                  </a:lnTo>
                  <a:lnTo>
                    <a:pt x="895" y="215"/>
                  </a:lnTo>
                  <a:lnTo>
                    <a:pt x="880" y="231"/>
                  </a:lnTo>
                  <a:lnTo>
                    <a:pt x="865" y="215"/>
                  </a:lnTo>
                  <a:lnTo>
                    <a:pt x="835" y="231"/>
                  </a:lnTo>
                  <a:lnTo>
                    <a:pt x="805" y="261"/>
                  </a:lnTo>
                  <a:lnTo>
                    <a:pt x="805" y="246"/>
                  </a:lnTo>
                  <a:lnTo>
                    <a:pt x="775" y="246"/>
                  </a:lnTo>
                  <a:lnTo>
                    <a:pt x="775" y="261"/>
                  </a:lnTo>
                  <a:lnTo>
                    <a:pt x="760" y="277"/>
                  </a:lnTo>
                  <a:lnTo>
                    <a:pt x="731" y="292"/>
                  </a:lnTo>
                  <a:lnTo>
                    <a:pt x="701" y="292"/>
                  </a:lnTo>
                  <a:lnTo>
                    <a:pt x="701" y="277"/>
                  </a:lnTo>
                  <a:lnTo>
                    <a:pt x="716" y="246"/>
                  </a:lnTo>
                  <a:lnTo>
                    <a:pt x="716" y="231"/>
                  </a:lnTo>
                  <a:lnTo>
                    <a:pt x="701" y="231"/>
                  </a:lnTo>
                  <a:lnTo>
                    <a:pt x="716" y="200"/>
                  </a:lnTo>
                  <a:lnTo>
                    <a:pt x="716" y="185"/>
                  </a:lnTo>
                  <a:lnTo>
                    <a:pt x="701" y="185"/>
                  </a:lnTo>
                  <a:lnTo>
                    <a:pt x="671" y="200"/>
                  </a:lnTo>
                  <a:lnTo>
                    <a:pt x="656" y="215"/>
                  </a:lnTo>
                  <a:lnTo>
                    <a:pt x="656" y="231"/>
                  </a:lnTo>
                  <a:lnTo>
                    <a:pt x="626" y="277"/>
                  </a:lnTo>
                  <a:lnTo>
                    <a:pt x="626" y="261"/>
                  </a:lnTo>
                  <a:lnTo>
                    <a:pt x="626" y="231"/>
                  </a:lnTo>
                  <a:lnTo>
                    <a:pt x="656" y="200"/>
                  </a:lnTo>
                  <a:lnTo>
                    <a:pt x="641" y="200"/>
                  </a:lnTo>
                  <a:lnTo>
                    <a:pt x="671" y="169"/>
                  </a:lnTo>
                  <a:lnTo>
                    <a:pt x="716" y="169"/>
                  </a:lnTo>
                  <a:lnTo>
                    <a:pt x="716" y="154"/>
                  </a:lnTo>
                  <a:lnTo>
                    <a:pt x="656" y="138"/>
                  </a:lnTo>
                  <a:lnTo>
                    <a:pt x="626" y="138"/>
                  </a:lnTo>
                  <a:lnTo>
                    <a:pt x="581" y="138"/>
                  </a:lnTo>
                  <a:lnTo>
                    <a:pt x="626" y="108"/>
                  </a:lnTo>
                  <a:lnTo>
                    <a:pt x="537" y="77"/>
                  </a:lnTo>
                  <a:lnTo>
                    <a:pt x="507" y="77"/>
                  </a:lnTo>
                  <a:lnTo>
                    <a:pt x="373" y="46"/>
                  </a:lnTo>
                  <a:lnTo>
                    <a:pt x="224" y="31"/>
                  </a:lnTo>
                  <a:lnTo>
                    <a:pt x="119" y="0"/>
                  </a:lnTo>
                  <a:lnTo>
                    <a:pt x="104" y="31"/>
                  </a:lnTo>
                  <a:lnTo>
                    <a:pt x="104" y="46"/>
                  </a:lnTo>
                  <a:lnTo>
                    <a:pt x="104" y="31"/>
                  </a:lnTo>
                  <a:lnTo>
                    <a:pt x="75" y="15"/>
                  </a:lnTo>
                  <a:lnTo>
                    <a:pt x="60" y="77"/>
                  </a:lnTo>
                  <a:lnTo>
                    <a:pt x="30" y="154"/>
                  </a:lnTo>
                  <a:lnTo>
                    <a:pt x="15" y="215"/>
                  </a:lnTo>
                  <a:lnTo>
                    <a:pt x="0" y="231"/>
                  </a:lnTo>
                  <a:lnTo>
                    <a:pt x="15" y="338"/>
                  </a:lnTo>
                  <a:lnTo>
                    <a:pt x="30" y="385"/>
                  </a:lnTo>
                  <a:lnTo>
                    <a:pt x="60" y="400"/>
                  </a:lnTo>
                  <a:lnTo>
                    <a:pt x="60" y="4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84" name="Freeform 386">
              <a:extLst>
                <a:ext uri="{FF2B5EF4-FFF2-40B4-BE49-F238E27FC236}">
                  <a16:creationId xmlns:a16="http://schemas.microsoft.com/office/drawing/2014/main" id="{BDDC5A39-1616-AC32-3B8C-1976503E4685}"/>
                </a:ext>
              </a:extLst>
            </p:cNvPr>
            <p:cNvSpPr>
              <a:spLocks/>
            </p:cNvSpPr>
            <p:nvPr/>
          </p:nvSpPr>
          <p:spPr bwMode="auto">
            <a:xfrm>
              <a:off x="3483313" y="3585535"/>
              <a:ext cx="604034" cy="500800"/>
            </a:xfrm>
            <a:custGeom>
              <a:avLst/>
              <a:gdLst>
                <a:gd name="T0" fmla="*/ 0 w 627"/>
                <a:gd name="T1" fmla="*/ 0 h 600"/>
                <a:gd name="T2" fmla="*/ 0 w 627"/>
                <a:gd name="T3" fmla="*/ 0 h 600"/>
                <a:gd name="T4" fmla="*/ 0 w 627"/>
                <a:gd name="T5" fmla="*/ 0 h 600"/>
                <a:gd name="T6" fmla="*/ 0 w 627"/>
                <a:gd name="T7" fmla="*/ 0 h 600"/>
                <a:gd name="T8" fmla="*/ 0 w 627"/>
                <a:gd name="T9" fmla="*/ 0 h 600"/>
                <a:gd name="T10" fmla="*/ 0 w 627"/>
                <a:gd name="T11" fmla="*/ 0 h 600"/>
                <a:gd name="T12" fmla="*/ 0 w 627"/>
                <a:gd name="T13" fmla="*/ 0 h 600"/>
                <a:gd name="T14" fmla="*/ 0 w 627"/>
                <a:gd name="T15" fmla="*/ 0 h 600"/>
                <a:gd name="T16" fmla="*/ 0 w 627"/>
                <a:gd name="T17" fmla="*/ 0 h 600"/>
                <a:gd name="T18" fmla="*/ 0 w 627"/>
                <a:gd name="T19" fmla="*/ 0 h 600"/>
                <a:gd name="T20" fmla="*/ 0 w 627"/>
                <a:gd name="T21" fmla="*/ 0 h 600"/>
                <a:gd name="T22" fmla="*/ 0 w 627"/>
                <a:gd name="T23" fmla="*/ 0 h 600"/>
                <a:gd name="T24" fmla="*/ 0 w 627"/>
                <a:gd name="T25" fmla="*/ 0 h 600"/>
                <a:gd name="T26" fmla="*/ 0 w 627"/>
                <a:gd name="T27" fmla="*/ 0 h 600"/>
                <a:gd name="T28" fmla="*/ 0 w 627"/>
                <a:gd name="T29" fmla="*/ 0 h 600"/>
                <a:gd name="T30" fmla="*/ 0 w 627"/>
                <a:gd name="T31" fmla="*/ 0 h 600"/>
                <a:gd name="T32" fmla="*/ 0 w 627"/>
                <a:gd name="T33" fmla="*/ 0 h 600"/>
                <a:gd name="T34" fmla="*/ 0 w 627"/>
                <a:gd name="T35" fmla="*/ 0 h 600"/>
                <a:gd name="T36" fmla="*/ 0 w 627"/>
                <a:gd name="T37" fmla="*/ 0 h 600"/>
                <a:gd name="T38" fmla="*/ 0 w 627"/>
                <a:gd name="T39" fmla="*/ 0 h 600"/>
                <a:gd name="T40" fmla="*/ 0 w 627"/>
                <a:gd name="T41" fmla="*/ 0 h 600"/>
                <a:gd name="T42" fmla="*/ 0 w 627"/>
                <a:gd name="T43" fmla="*/ 0 h 600"/>
                <a:gd name="T44" fmla="*/ 0 w 627"/>
                <a:gd name="T45" fmla="*/ 0 h 600"/>
                <a:gd name="T46" fmla="*/ 0 w 627"/>
                <a:gd name="T47" fmla="*/ 0 h 600"/>
                <a:gd name="T48" fmla="*/ 0 w 627"/>
                <a:gd name="T49" fmla="*/ 0 h 600"/>
                <a:gd name="T50" fmla="*/ 0 w 627"/>
                <a:gd name="T51" fmla="*/ 0 h 600"/>
                <a:gd name="T52" fmla="*/ 0 w 627"/>
                <a:gd name="T53" fmla="*/ 0 h 600"/>
                <a:gd name="T54" fmla="*/ 0 w 627"/>
                <a:gd name="T55" fmla="*/ 0 h 600"/>
                <a:gd name="T56" fmla="*/ 0 w 627"/>
                <a:gd name="T57" fmla="*/ 0 h 600"/>
                <a:gd name="T58" fmla="*/ 0 w 627"/>
                <a:gd name="T59" fmla="*/ 0 h 600"/>
                <a:gd name="T60" fmla="*/ 0 w 627"/>
                <a:gd name="T61" fmla="*/ 0 h 600"/>
                <a:gd name="T62" fmla="*/ 0 w 627"/>
                <a:gd name="T63" fmla="*/ 0 h 600"/>
                <a:gd name="T64" fmla="*/ 0 w 627"/>
                <a:gd name="T65" fmla="*/ 0 h 600"/>
                <a:gd name="T66" fmla="*/ 0 w 627"/>
                <a:gd name="T67" fmla="*/ 0 h 600"/>
                <a:gd name="T68" fmla="*/ 0 w 627"/>
                <a:gd name="T69" fmla="*/ 0 h 600"/>
                <a:gd name="T70" fmla="*/ 0 w 627"/>
                <a:gd name="T71" fmla="*/ 0 h 600"/>
                <a:gd name="T72" fmla="*/ 0 w 627"/>
                <a:gd name="T73" fmla="*/ 0 h 600"/>
                <a:gd name="T74" fmla="*/ 0 w 627"/>
                <a:gd name="T75" fmla="*/ 0 h 600"/>
                <a:gd name="T76" fmla="*/ 0 w 627"/>
                <a:gd name="T77" fmla="*/ 0 h 600"/>
                <a:gd name="T78" fmla="*/ 0 w 627"/>
                <a:gd name="T79" fmla="*/ 0 h 600"/>
                <a:gd name="T80" fmla="*/ 0 w 627"/>
                <a:gd name="T81" fmla="*/ 0 h 600"/>
                <a:gd name="T82" fmla="*/ 0 w 627"/>
                <a:gd name="T83" fmla="*/ 0 h 600"/>
                <a:gd name="T84" fmla="*/ 0 w 627"/>
                <a:gd name="T85" fmla="*/ 0 h 600"/>
                <a:gd name="T86" fmla="*/ 0 w 627"/>
                <a:gd name="T87" fmla="*/ 0 h 600"/>
                <a:gd name="T88" fmla="*/ 0 w 627"/>
                <a:gd name="T89" fmla="*/ 0 h 600"/>
                <a:gd name="T90" fmla="*/ 0 w 627"/>
                <a:gd name="T91" fmla="*/ 0 h 600"/>
                <a:gd name="T92" fmla="*/ 0 w 62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7" h="600">
                  <a:moveTo>
                    <a:pt x="507" y="599"/>
                  </a:moveTo>
                  <a:lnTo>
                    <a:pt x="507" y="584"/>
                  </a:lnTo>
                  <a:lnTo>
                    <a:pt x="492" y="553"/>
                  </a:lnTo>
                  <a:lnTo>
                    <a:pt x="492" y="491"/>
                  </a:lnTo>
                  <a:lnTo>
                    <a:pt x="477" y="461"/>
                  </a:lnTo>
                  <a:lnTo>
                    <a:pt x="447" y="461"/>
                  </a:lnTo>
                  <a:lnTo>
                    <a:pt x="432" y="415"/>
                  </a:lnTo>
                  <a:lnTo>
                    <a:pt x="417" y="415"/>
                  </a:lnTo>
                  <a:lnTo>
                    <a:pt x="417" y="399"/>
                  </a:lnTo>
                  <a:lnTo>
                    <a:pt x="626" y="92"/>
                  </a:lnTo>
                  <a:lnTo>
                    <a:pt x="581" y="61"/>
                  </a:lnTo>
                  <a:lnTo>
                    <a:pt x="537" y="31"/>
                  </a:lnTo>
                  <a:lnTo>
                    <a:pt x="507" y="46"/>
                  </a:lnTo>
                  <a:lnTo>
                    <a:pt x="477" y="46"/>
                  </a:lnTo>
                  <a:lnTo>
                    <a:pt x="447" y="46"/>
                  </a:lnTo>
                  <a:lnTo>
                    <a:pt x="402" y="0"/>
                  </a:lnTo>
                  <a:lnTo>
                    <a:pt x="388" y="0"/>
                  </a:lnTo>
                  <a:lnTo>
                    <a:pt x="388" y="92"/>
                  </a:lnTo>
                  <a:lnTo>
                    <a:pt x="358" y="108"/>
                  </a:lnTo>
                  <a:lnTo>
                    <a:pt x="343" y="108"/>
                  </a:lnTo>
                  <a:lnTo>
                    <a:pt x="313" y="61"/>
                  </a:lnTo>
                  <a:lnTo>
                    <a:pt x="253" y="77"/>
                  </a:lnTo>
                  <a:lnTo>
                    <a:pt x="283" y="108"/>
                  </a:lnTo>
                  <a:lnTo>
                    <a:pt x="313" y="138"/>
                  </a:lnTo>
                  <a:lnTo>
                    <a:pt x="268" y="169"/>
                  </a:lnTo>
                  <a:lnTo>
                    <a:pt x="209" y="138"/>
                  </a:lnTo>
                  <a:lnTo>
                    <a:pt x="134" y="154"/>
                  </a:lnTo>
                  <a:lnTo>
                    <a:pt x="134" y="215"/>
                  </a:lnTo>
                  <a:lnTo>
                    <a:pt x="164" y="246"/>
                  </a:lnTo>
                  <a:lnTo>
                    <a:pt x="119" y="261"/>
                  </a:lnTo>
                  <a:lnTo>
                    <a:pt x="75" y="276"/>
                  </a:lnTo>
                  <a:lnTo>
                    <a:pt x="0" y="323"/>
                  </a:lnTo>
                  <a:lnTo>
                    <a:pt x="45" y="323"/>
                  </a:lnTo>
                  <a:lnTo>
                    <a:pt x="119" y="323"/>
                  </a:lnTo>
                  <a:lnTo>
                    <a:pt x="224" y="292"/>
                  </a:lnTo>
                  <a:lnTo>
                    <a:pt x="224" y="261"/>
                  </a:lnTo>
                  <a:lnTo>
                    <a:pt x="328" y="261"/>
                  </a:lnTo>
                  <a:lnTo>
                    <a:pt x="328" y="292"/>
                  </a:lnTo>
                  <a:lnTo>
                    <a:pt x="253" y="292"/>
                  </a:lnTo>
                  <a:lnTo>
                    <a:pt x="253" y="307"/>
                  </a:lnTo>
                  <a:lnTo>
                    <a:pt x="313" y="323"/>
                  </a:lnTo>
                  <a:lnTo>
                    <a:pt x="343" y="323"/>
                  </a:lnTo>
                  <a:lnTo>
                    <a:pt x="388" y="369"/>
                  </a:lnTo>
                  <a:lnTo>
                    <a:pt x="402" y="415"/>
                  </a:lnTo>
                  <a:lnTo>
                    <a:pt x="432" y="461"/>
                  </a:lnTo>
                  <a:lnTo>
                    <a:pt x="462" y="599"/>
                  </a:lnTo>
                  <a:lnTo>
                    <a:pt x="507" y="59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85" name="Freeform 387">
              <a:extLst>
                <a:ext uri="{FF2B5EF4-FFF2-40B4-BE49-F238E27FC236}">
                  <a16:creationId xmlns:a16="http://schemas.microsoft.com/office/drawing/2014/main" id="{B3EAF85F-A48B-6847-669E-7321C4E34B27}"/>
                </a:ext>
              </a:extLst>
            </p:cNvPr>
            <p:cNvSpPr>
              <a:spLocks/>
            </p:cNvSpPr>
            <p:nvPr/>
          </p:nvSpPr>
          <p:spPr bwMode="auto">
            <a:xfrm>
              <a:off x="4158935" y="3828213"/>
              <a:ext cx="87249" cy="52948"/>
            </a:xfrm>
            <a:custGeom>
              <a:avLst/>
              <a:gdLst>
                <a:gd name="T0" fmla="*/ 0 w 90"/>
                <a:gd name="T1" fmla="*/ 0 h 62"/>
                <a:gd name="T2" fmla="*/ 0 w 90"/>
                <a:gd name="T3" fmla="*/ 0 h 62"/>
                <a:gd name="T4" fmla="*/ 0 w 90"/>
                <a:gd name="T5" fmla="*/ 0 h 62"/>
                <a:gd name="T6" fmla="*/ 0 w 90"/>
                <a:gd name="T7" fmla="*/ 0 h 62"/>
                <a:gd name="T8" fmla="*/ 0 w 90"/>
                <a:gd name="T9" fmla="*/ 0 h 62"/>
                <a:gd name="T10" fmla="*/ 0 w 90"/>
                <a:gd name="T11" fmla="*/ 0 h 62"/>
                <a:gd name="T12" fmla="*/ 0 w 90"/>
                <a:gd name="T13" fmla="*/ 0 h 62"/>
                <a:gd name="T14" fmla="*/ 0 w 90"/>
                <a:gd name="T15" fmla="*/ 0 h 62"/>
                <a:gd name="T16" fmla="*/ 0 w 90"/>
                <a:gd name="T17" fmla="*/ 0 h 62"/>
                <a:gd name="T18" fmla="*/ 0 w 90"/>
                <a:gd name="T19" fmla="*/ 0 h 62"/>
                <a:gd name="T20" fmla="*/ 0 w 90"/>
                <a:gd name="T21" fmla="*/ 0 h 62"/>
                <a:gd name="T22" fmla="*/ 0 w 90"/>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0" h="62">
                  <a:moveTo>
                    <a:pt x="15" y="0"/>
                  </a:moveTo>
                  <a:lnTo>
                    <a:pt x="89" y="0"/>
                  </a:lnTo>
                  <a:lnTo>
                    <a:pt x="74" y="15"/>
                  </a:lnTo>
                  <a:lnTo>
                    <a:pt x="89" y="46"/>
                  </a:lnTo>
                  <a:lnTo>
                    <a:pt x="74" y="61"/>
                  </a:lnTo>
                  <a:lnTo>
                    <a:pt x="59" y="46"/>
                  </a:lnTo>
                  <a:lnTo>
                    <a:pt x="45" y="61"/>
                  </a:lnTo>
                  <a:lnTo>
                    <a:pt x="30" y="46"/>
                  </a:lnTo>
                  <a:lnTo>
                    <a:pt x="15" y="61"/>
                  </a:lnTo>
                  <a:lnTo>
                    <a:pt x="0" y="46"/>
                  </a:lnTo>
                  <a:lnTo>
                    <a:pt x="30" y="31"/>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86" name="Freeform 388">
              <a:extLst>
                <a:ext uri="{FF2B5EF4-FFF2-40B4-BE49-F238E27FC236}">
                  <a16:creationId xmlns:a16="http://schemas.microsoft.com/office/drawing/2014/main" id="{F4E06EF6-9FA6-D0CF-5395-71E44B9123E7}"/>
                </a:ext>
              </a:extLst>
            </p:cNvPr>
            <p:cNvSpPr>
              <a:spLocks/>
            </p:cNvSpPr>
            <p:nvPr/>
          </p:nvSpPr>
          <p:spPr bwMode="auto">
            <a:xfrm>
              <a:off x="4185782" y="3931903"/>
              <a:ext cx="73827" cy="52948"/>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63">
                  <a:moveTo>
                    <a:pt x="30" y="0"/>
                  </a:moveTo>
                  <a:lnTo>
                    <a:pt x="46" y="16"/>
                  </a:lnTo>
                  <a:lnTo>
                    <a:pt x="46" y="31"/>
                  </a:lnTo>
                  <a:lnTo>
                    <a:pt x="61" y="16"/>
                  </a:lnTo>
                  <a:lnTo>
                    <a:pt x="76" y="47"/>
                  </a:lnTo>
                  <a:lnTo>
                    <a:pt x="46" y="47"/>
                  </a:lnTo>
                  <a:lnTo>
                    <a:pt x="30" y="62"/>
                  </a:lnTo>
                  <a:lnTo>
                    <a:pt x="0" y="47"/>
                  </a:lnTo>
                  <a:lnTo>
                    <a:pt x="15" y="31"/>
                  </a:lnTo>
                  <a:lnTo>
                    <a:pt x="30" y="31"/>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87" name="Freeform 389">
              <a:extLst>
                <a:ext uri="{FF2B5EF4-FFF2-40B4-BE49-F238E27FC236}">
                  <a16:creationId xmlns:a16="http://schemas.microsoft.com/office/drawing/2014/main" id="{F6B06C10-6C86-ACB8-6E9D-6A36B060DBFE}"/>
                </a:ext>
              </a:extLst>
            </p:cNvPr>
            <p:cNvSpPr>
              <a:spLocks/>
            </p:cNvSpPr>
            <p:nvPr/>
          </p:nvSpPr>
          <p:spPr bwMode="auto">
            <a:xfrm>
              <a:off x="4286454" y="4212086"/>
              <a:ext cx="15660" cy="41917"/>
            </a:xfrm>
            <a:custGeom>
              <a:avLst/>
              <a:gdLst>
                <a:gd name="T0" fmla="*/ 0 w 17"/>
                <a:gd name="T1" fmla="*/ 0 h 47"/>
                <a:gd name="T2" fmla="*/ 0 w 17"/>
                <a:gd name="T3" fmla="*/ 0 h 47"/>
                <a:gd name="T4" fmla="*/ 0 w 17"/>
                <a:gd name="T5" fmla="*/ 0 h 47"/>
                <a:gd name="T6" fmla="*/ 0 w 17"/>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7">
                  <a:moveTo>
                    <a:pt x="0" y="0"/>
                  </a:moveTo>
                  <a:lnTo>
                    <a:pt x="16" y="0"/>
                  </a:lnTo>
                  <a:lnTo>
                    <a:pt x="16" y="4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88" name="Freeform 390">
              <a:extLst>
                <a:ext uri="{FF2B5EF4-FFF2-40B4-BE49-F238E27FC236}">
                  <a16:creationId xmlns:a16="http://schemas.microsoft.com/office/drawing/2014/main" id="{C28AD319-DBB9-11F3-C118-EE2DE555DCB0}"/>
                </a:ext>
              </a:extLst>
            </p:cNvPr>
            <p:cNvSpPr>
              <a:spLocks/>
            </p:cNvSpPr>
            <p:nvPr/>
          </p:nvSpPr>
          <p:spPr bwMode="auto">
            <a:xfrm>
              <a:off x="4413972" y="5072491"/>
              <a:ext cx="60404" cy="52948"/>
            </a:xfrm>
            <a:custGeom>
              <a:avLst/>
              <a:gdLst>
                <a:gd name="T0" fmla="*/ 0 w 61"/>
                <a:gd name="T1" fmla="*/ 0 h 62"/>
                <a:gd name="T2" fmla="*/ 0 w 61"/>
                <a:gd name="T3" fmla="*/ 0 h 62"/>
                <a:gd name="T4" fmla="*/ 0 w 61"/>
                <a:gd name="T5" fmla="*/ 0 h 62"/>
                <a:gd name="T6" fmla="*/ 0 w 61"/>
                <a:gd name="T7" fmla="*/ 0 h 62"/>
                <a:gd name="T8" fmla="*/ 0 w 61"/>
                <a:gd name="T9" fmla="*/ 0 h 62"/>
                <a:gd name="T10" fmla="*/ 0 w 61"/>
                <a:gd name="T11" fmla="*/ 0 h 62"/>
                <a:gd name="T12" fmla="*/ 0 w 61"/>
                <a:gd name="T13" fmla="*/ 0 h 62"/>
                <a:gd name="T14" fmla="*/ 0 w 61"/>
                <a:gd name="T15" fmla="*/ 0 h 62"/>
                <a:gd name="T16" fmla="*/ 0 w 61"/>
                <a:gd name="T17" fmla="*/ 0 h 62"/>
                <a:gd name="T18" fmla="*/ 0 w 6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62">
                  <a:moveTo>
                    <a:pt x="60" y="31"/>
                  </a:moveTo>
                  <a:lnTo>
                    <a:pt x="45" y="0"/>
                  </a:lnTo>
                  <a:lnTo>
                    <a:pt x="15" y="0"/>
                  </a:lnTo>
                  <a:lnTo>
                    <a:pt x="0" y="0"/>
                  </a:lnTo>
                  <a:lnTo>
                    <a:pt x="0" y="15"/>
                  </a:lnTo>
                  <a:lnTo>
                    <a:pt x="15" y="31"/>
                  </a:lnTo>
                  <a:lnTo>
                    <a:pt x="30" y="31"/>
                  </a:lnTo>
                  <a:lnTo>
                    <a:pt x="30" y="46"/>
                  </a:lnTo>
                  <a:lnTo>
                    <a:pt x="45" y="61"/>
                  </a:lnTo>
                  <a:lnTo>
                    <a:pt x="6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89" name="Freeform 391">
              <a:extLst>
                <a:ext uri="{FF2B5EF4-FFF2-40B4-BE49-F238E27FC236}">
                  <a16:creationId xmlns:a16="http://schemas.microsoft.com/office/drawing/2014/main" id="{105B568E-7E9C-FB86-59BC-CB302CABB623}"/>
                </a:ext>
              </a:extLst>
            </p:cNvPr>
            <p:cNvSpPr>
              <a:spLocks/>
            </p:cNvSpPr>
            <p:nvPr/>
          </p:nvSpPr>
          <p:spPr bwMode="auto">
            <a:xfrm>
              <a:off x="4387126" y="5008512"/>
              <a:ext cx="73827" cy="66185"/>
            </a:xfrm>
            <a:custGeom>
              <a:avLst/>
              <a:gdLst>
                <a:gd name="T0" fmla="*/ 0 w 76"/>
                <a:gd name="T1" fmla="*/ 0 h 78"/>
                <a:gd name="T2" fmla="*/ 0 w 76"/>
                <a:gd name="T3" fmla="*/ 0 h 78"/>
                <a:gd name="T4" fmla="*/ 0 w 76"/>
                <a:gd name="T5" fmla="*/ 0 h 78"/>
                <a:gd name="T6" fmla="*/ 0 w 76"/>
                <a:gd name="T7" fmla="*/ 0 h 78"/>
                <a:gd name="T8" fmla="*/ 0 w 76"/>
                <a:gd name="T9" fmla="*/ 0 h 78"/>
                <a:gd name="T10" fmla="*/ 0 w 76"/>
                <a:gd name="T11" fmla="*/ 0 h 78"/>
                <a:gd name="T12" fmla="*/ 0 w 76"/>
                <a:gd name="T13" fmla="*/ 0 h 78"/>
                <a:gd name="T14" fmla="*/ 0 w 76"/>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78">
                  <a:moveTo>
                    <a:pt x="30" y="77"/>
                  </a:moveTo>
                  <a:lnTo>
                    <a:pt x="45" y="77"/>
                  </a:lnTo>
                  <a:lnTo>
                    <a:pt x="75" y="77"/>
                  </a:lnTo>
                  <a:lnTo>
                    <a:pt x="75" y="0"/>
                  </a:lnTo>
                  <a:lnTo>
                    <a:pt x="30" y="15"/>
                  </a:lnTo>
                  <a:lnTo>
                    <a:pt x="15" y="31"/>
                  </a:lnTo>
                  <a:lnTo>
                    <a:pt x="0" y="31"/>
                  </a:lnTo>
                  <a:lnTo>
                    <a:pt x="3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90" name="Freeform 392">
              <a:extLst>
                <a:ext uri="{FF2B5EF4-FFF2-40B4-BE49-F238E27FC236}">
                  <a16:creationId xmlns:a16="http://schemas.microsoft.com/office/drawing/2014/main" id="{916B0B5C-8677-F108-0948-6861A2099606}"/>
                </a:ext>
              </a:extLst>
            </p:cNvPr>
            <p:cNvSpPr>
              <a:spLocks/>
            </p:cNvSpPr>
            <p:nvPr/>
          </p:nvSpPr>
          <p:spPr bwMode="auto">
            <a:xfrm>
              <a:off x="4358043" y="4982038"/>
              <a:ext cx="102909" cy="52948"/>
            </a:xfrm>
            <a:custGeom>
              <a:avLst/>
              <a:gdLst>
                <a:gd name="T0" fmla="*/ 0 w 106"/>
                <a:gd name="T1" fmla="*/ 0 h 63"/>
                <a:gd name="T2" fmla="*/ 0 w 106"/>
                <a:gd name="T3" fmla="*/ 0 h 63"/>
                <a:gd name="T4" fmla="*/ 0 w 106"/>
                <a:gd name="T5" fmla="*/ 0 h 63"/>
                <a:gd name="T6" fmla="*/ 0 w 106"/>
                <a:gd name="T7" fmla="*/ 0 h 63"/>
                <a:gd name="T8" fmla="*/ 0 w 106"/>
                <a:gd name="T9" fmla="*/ 0 h 63"/>
                <a:gd name="T10" fmla="*/ 0 w 106"/>
                <a:gd name="T11" fmla="*/ 0 h 63"/>
                <a:gd name="T12" fmla="*/ 0 w 106"/>
                <a:gd name="T13" fmla="*/ 0 h 63"/>
                <a:gd name="T14" fmla="*/ 0 w 106"/>
                <a:gd name="T15" fmla="*/ 0 h 63"/>
                <a:gd name="T16" fmla="*/ 0 w 10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 h="63">
                  <a:moveTo>
                    <a:pt x="105" y="31"/>
                  </a:moveTo>
                  <a:lnTo>
                    <a:pt x="90" y="16"/>
                  </a:lnTo>
                  <a:lnTo>
                    <a:pt x="30" y="0"/>
                  </a:lnTo>
                  <a:lnTo>
                    <a:pt x="0" y="31"/>
                  </a:lnTo>
                  <a:lnTo>
                    <a:pt x="30" y="47"/>
                  </a:lnTo>
                  <a:lnTo>
                    <a:pt x="30" y="62"/>
                  </a:lnTo>
                  <a:lnTo>
                    <a:pt x="45" y="62"/>
                  </a:lnTo>
                  <a:lnTo>
                    <a:pt x="60" y="47"/>
                  </a:lnTo>
                  <a:lnTo>
                    <a:pt x="10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91" name="Freeform 393">
              <a:extLst>
                <a:ext uri="{FF2B5EF4-FFF2-40B4-BE49-F238E27FC236}">
                  <a16:creationId xmlns:a16="http://schemas.microsoft.com/office/drawing/2014/main" id="{5925F9F3-5A95-9076-B0B2-AC48ED161F36}"/>
                </a:ext>
              </a:extLst>
            </p:cNvPr>
            <p:cNvSpPr>
              <a:spLocks/>
            </p:cNvSpPr>
            <p:nvPr/>
          </p:nvSpPr>
          <p:spPr bwMode="auto">
            <a:xfrm>
              <a:off x="4344620" y="5008512"/>
              <a:ext cx="42506" cy="26474"/>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2">
                  <a:moveTo>
                    <a:pt x="45" y="31"/>
                  </a:moveTo>
                  <a:lnTo>
                    <a:pt x="45" y="16"/>
                  </a:lnTo>
                  <a:lnTo>
                    <a:pt x="15" y="0"/>
                  </a:lnTo>
                  <a:lnTo>
                    <a:pt x="0" y="16"/>
                  </a:lnTo>
                  <a:lnTo>
                    <a:pt x="30" y="31"/>
                  </a:lnTo>
                  <a:lnTo>
                    <a:pt x="4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92" name="Freeform 394">
              <a:extLst>
                <a:ext uri="{FF2B5EF4-FFF2-40B4-BE49-F238E27FC236}">
                  <a16:creationId xmlns:a16="http://schemas.microsoft.com/office/drawing/2014/main" id="{F1DE2AC6-D8F8-F709-8965-D28D2CD9FAE4}"/>
                </a:ext>
              </a:extLst>
            </p:cNvPr>
            <p:cNvSpPr>
              <a:spLocks/>
            </p:cNvSpPr>
            <p:nvPr/>
          </p:nvSpPr>
          <p:spPr bwMode="auto">
            <a:xfrm>
              <a:off x="4315536" y="4944533"/>
              <a:ext cx="71589" cy="77216"/>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 h="93">
                  <a:moveTo>
                    <a:pt x="30" y="92"/>
                  </a:moveTo>
                  <a:lnTo>
                    <a:pt x="44" y="77"/>
                  </a:lnTo>
                  <a:lnTo>
                    <a:pt x="74" y="46"/>
                  </a:lnTo>
                  <a:lnTo>
                    <a:pt x="74" y="31"/>
                  </a:lnTo>
                  <a:lnTo>
                    <a:pt x="59" y="31"/>
                  </a:lnTo>
                  <a:lnTo>
                    <a:pt x="59" y="0"/>
                  </a:lnTo>
                  <a:lnTo>
                    <a:pt x="30" y="0"/>
                  </a:lnTo>
                  <a:lnTo>
                    <a:pt x="15" y="15"/>
                  </a:lnTo>
                  <a:lnTo>
                    <a:pt x="30" y="31"/>
                  </a:lnTo>
                  <a:lnTo>
                    <a:pt x="15" y="31"/>
                  </a:lnTo>
                  <a:lnTo>
                    <a:pt x="0" y="61"/>
                  </a:lnTo>
                  <a:lnTo>
                    <a:pt x="0" y="77"/>
                  </a:lnTo>
                  <a:lnTo>
                    <a:pt x="3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93" name="Freeform 395">
              <a:extLst>
                <a:ext uri="{FF2B5EF4-FFF2-40B4-BE49-F238E27FC236}">
                  <a16:creationId xmlns:a16="http://schemas.microsoft.com/office/drawing/2014/main" id="{3A324EC9-668C-B705-E247-8160C7E49BEC}"/>
                </a:ext>
              </a:extLst>
            </p:cNvPr>
            <p:cNvSpPr>
              <a:spLocks/>
            </p:cNvSpPr>
            <p:nvPr/>
          </p:nvSpPr>
          <p:spPr bwMode="auto">
            <a:xfrm>
              <a:off x="4373703" y="4944533"/>
              <a:ext cx="15660"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0" y="31"/>
                  </a:ln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94" name="Freeform 396">
              <a:extLst>
                <a:ext uri="{FF2B5EF4-FFF2-40B4-BE49-F238E27FC236}">
                  <a16:creationId xmlns:a16="http://schemas.microsoft.com/office/drawing/2014/main" id="{0129DD2E-18EF-FBE0-950D-5DEF297054A4}"/>
                </a:ext>
              </a:extLst>
            </p:cNvPr>
            <p:cNvSpPr>
              <a:spLocks/>
            </p:cNvSpPr>
            <p:nvPr/>
          </p:nvSpPr>
          <p:spPr bwMode="auto">
            <a:xfrm>
              <a:off x="3941931" y="4624639"/>
              <a:ext cx="474279" cy="386079"/>
            </a:xfrm>
            <a:custGeom>
              <a:avLst/>
              <a:gdLst>
                <a:gd name="T0" fmla="*/ 0 w 492"/>
                <a:gd name="T1" fmla="*/ 0 h 462"/>
                <a:gd name="T2" fmla="*/ 0 w 492"/>
                <a:gd name="T3" fmla="*/ 0 h 462"/>
                <a:gd name="T4" fmla="*/ 0 w 492"/>
                <a:gd name="T5" fmla="*/ 0 h 462"/>
                <a:gd name="T6" fmla="*/ 0 w 492"/>
                <a:gd name="T7" fmla="*/ 0 h 462"/>
                <a:gd name="T8" fmla="*/ 0 w 492"/>
                <a:gd name="T9" fmla="*/ 0 h 462"/>
                <a:gd name="T10" fmla="*/ 0 w 492"/>
                <a:gd name="T11" fmla="*/ 0 h 462"/>
                <a:gd name="T12" fmla="*/ 0 w 492"/>
                <a:gd name="T13" fmla="*/ 0 h 462"/>
                <a:gd name="T14" fmla="*/ 0 w 492"/>
                <a:gd name="T15" fmla="*/ 0 h 462"/>
                <a:gd name="T16" fmla="*/ 0 w 492"/>
                <a:gd name="T17" fmla="*/ 0 h 462"/>
                <a:gd name="T18" fmla="*/ 0 w 492"/>
                <a:gd name="T19" fmla="*/ 0 h 462"/>
                <a:gd name="T20" fmla="*/ 0 w 492"/>
                <a:gd name="T21" fmla="*/ 0 h 462"/>
                <a:gd name="T22" fmla="*/ 0 w 492"/>
                <a:gd name="T23" fmla="*/ 0 h 462"/>
                <a:gd name="T24" fmla="*/ 0 w 492"/>
                <a:gd name="T25" fmla="*/ 0 h 462"/>
                <a:gd name="T26" fmla="*/ 0 w 492"/>
                <a:gd name="T27" fmla="*/ 0 h 462"/>
                <a:gd name="T28" fmla="*/ 0 w 492"/>
                <a:gd name="T29" fmla="*/ 0 h 462"/>
                <a:gd name="T30" fmla="*/ 0 w 492"/>
                <a:gd name="T31" fmla="*/ 0 h 462"/>
                <a:gd name="T32" fmla="*/ 0 w 492"/>
                <a:gd name="T33" fmla="*/ 0 h 462"/>
                <a:gd name="T34" fmla="*/ 0 w 492"/>
                <a:gd name="T35" fmla="*/ 0 h 462"/>
                <a:gd name="T36" fmla="*/ 0 w 492"/>
                <a:gd name="T37" fmla="*/ 0 h 462"/>
                <a:gd name="T38" fmla="*/ 0 w 492"/>
                <a:gd name="T39" fmla="*/ 0 h 462"/>
                <a:gd name="T40" fmla="*/ 0 w 492"/>
                <a:gd name="T41" fmla="*/ 0 h 462"/>
                <a:gd name="T42" fmla="*/ 0 w 492"/>
                <a:gd name="T43" fmla="*/ 0 h 462"/>
                <a:gd name="T44" fmla="*/ 0 w 492"/>
                <a:gd name="T45" fmla="*/ 0 h 462"/>
                <a:gd name="T46" fmla="*/ 0 w 492"/>
                <a:gd name="T47" fmla="*/ 0 h 462"/>
                <a:gd name="T48" fmla="*/ 0 w 492"/>
                <a:gd name="T49" fmla="*/ 0 h 462"/>
                <a:gd name="T50" fmla="*/ 0 w 492"/>
                <a:gd name="T51" fmla="*/ 0 h 462"/>
                <a:gd name="T52" fmla="*/ 0 w 492"/>
                <a:gd name="T53" fmla="*/ 0 h 462"/>
                <a:gd name="T54" fmla="*/ 0 w 492"/>
                <a:gd name="T55" fmla="*/ 0 h 462"/>
                <a:gd name="T56" fmla="*/ 0 w 492"/>
                <a:gd name="T57" fmla="*/ 0 h 462"/>
                <a:gd name="T58" fmla="*/ 0 w 492"/>
                <a:gd name="T59" fmla="*/ 0 h 462"/>
                <a:gd name="T60" fmla="*/ 0 w 492"/>
                <a:gd name="T61" fmla="*/ 0 h 462"/>
                <a:gd name="T62" fmla="*/ 0 w 492"/>
                <a:gd name="T63" fmla="*/ 0 h 462"/>
                <a:gd name="T64" fmla="*/ 0 w 492"/>
                <a:gd name="T65" fmla="*/ 0 h 462"/>
                <a:gd name="T66" fmla="*/ 0 w 492"/>
                <a:gd name="T67" fmla="*/ 0 h 462"/>
                <a:gd name="T68" fmla="*/ 0 w 492"/>
                <a:gd name="T69" fmla="*/ 0 h 462"/>
                <a:gd name="T70" fmla="*/ 0 w 492"/>
                <a:gd name="T71" fmla="*/ 0 h 462"/>
                <a:gd name="T72" fmla="*/ 0 w 492"/>
                <a:gd name="T73" fmla="*/ 0 h 462"/>
                <a:gd name="T74" fmla="*/ 0 w 492"/>
                <a:gd name="T75" fmla="*/ 0 h 462"/>
                <a:gd name="T76" fmla="*/ 0 w 492"/>
                <a:gd name="T77" fmla="*/ 0 h 462"/>
                <a:gd name="T78" fmla="*/ 0 w 492"/>
                <a:gd name="T79" fmla="*/ 0 h 462"/>
                <a:gd name="T80" fmla="*/ 0 w 492"/>
                <a:gd name="T81" fmla="*/ 0 h 462"/>
                <a:gd name="T82" fmla="*/ 0 w 492"/>
                <a:gd name="T83" fmla="*/ 0 h 462"/>
                <a:gd name="T84" fmla="*/ 0 w 492"/>
                <a:gd name="T85" fmla="*/ 0 h 462"/>
                <a:gd name="T86" fmla="*/ 0 w 492"/>
                <a:gd name="T87" fmla="*/ 0 h 462"/>
                <a:gd name="T88" fmla="*/ 0 w 492"/>
                <a:gd name="T89" fmla="*/ 0 h 462"/>
                <a:gd name="T90" fmla="*/ 0 w 492"/>
                <a:gd name="T91" fmla="*/ 0 h 462"/>
                <a:gd name="T92" fmla="*/ 0 w 492"/>
                <a:gd name="T93" fmla="*/ 0 h 462"/>
                <a:gd name="T94" fmla="*/ 0 w 492"/>
                <a:gd name="T95" fmla="*/ 0 h 462"/>
                <a:gd name="T96" fmla="*/ 0 w 492"/>
                <a:gd name="T97" fmla="*/ 0 h 462"/>
                <a:gd name="T98" fmla="*/ 0 w 492"/>
                <a:gd name="T99" fmla="*/ 0 h 462"/>
                <a:gd name="T100" fmla="*/ 0 w 492"/>
                <a:gd name="T101" fmla="*/ 0 h 462"/>
                <a:gd name="T102" fmla="*/ 0 w 492"/>
                <a:gd name="T103" fmla="*/ 0 h 462"/>
                <a:gd name="T104" fmla="*/ 0 w 492"/>
                <a:gd name="T105" fmla="*/ 0 h 462"/>
                <a:gd name="T106" fmla="*/ 0 w 492"/>
                <a:gd name="T107" fmla="*/ 0 h 462"/>
                <a:gd name="T108" fmla="*/ 0 w 492"/>
                <a:gd name="T109" fmla="*/ 0 h 462"/>
                <a:gd name="T110" fmla="*/ 0 w 492"/>
                <a:gd name="T111" fmla="*/ 0 h 462"/>
                <a:gd name="T112" fmla="*/ 0 w 492"/>
                <a:gd name="T113" fmla="*/ 0 h 462"/>
                <a:gd name="T114" fmla="*/ 0 w 492"/>
                <a:gd name="T115" fmla="*/ 0 h 462"/>
                <a:gd name="T116" fmla="*/ 0 w 492"/>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2" h="462">
                  <a:moveTo>
                    <a:pt x="387" y="461"/>
                  </a:moveTo>
                  <a:lnTo>
                    <a:pt x="387" y="446"/>
                  </a:lnTo>
                  <a:lnTo>
                    <a:pt x="402" y="415"/>
                  </a:lnTo>
                  <a:lnTo>
                    <a:pt x="417" y="415"/>
                  </a:lnTo>
                  <a:lnTo>
                    <a:pt x="402" y="400"/>
                  </a:lnTo>
                  <a:lnTo>
                    <a:pt x="417" y="384"/>
                  </a:lnTo>
                  <a:lnTo>
                    <a:pt x="446" y="384"/>
                  </a:lnTo>
                  <a:lnTo>
                    <a:pt x="461" y="384"/>
                  </a:lnTo>
                  <a:lnTo>
                    <a:pt x="476" y="338"/>
                  </a:lnTo>
                  <a:lnTo>
                    <a:pt x="491" y="307"/>
                  </a:lnTo>
                  <a:lnTo>
                    <a:pt x="431" y="307"/>
                  </a:lnTo>
                  <a:lnTo>
                    <a:pt x="402" y="369"/>
                  </a:lnTo>
                  <a:lnTo>
                    <a:pt x="372" y="369"/>
                  </a:lnTo>
                  <a:lnTo>
                    <a:pt x="357" y="384"/>
                  </a:lnTo>
                  <a:lnTo>
                    <a:pt x="327" y="353"/>
                  </a:lnTo>
                  <a:lnTo>
                    <a:pt x="312" y="292"/>
                  </a:lnTo>
                  <a:lnTo>
                    <a:pt x="298" y="277"/>
                  </a:lnTo>
                  <a:lnTo>
                    <a:pt x="298" y="215"/>
                  </a:lnTo>
                  <a:lnTo>
                    <a:pt x="327" y="200"/>
                  </a:lnTo>
                  <a:lnTo>
                    <a:pt x="327" y="184"/>
                  </a:lnTo>
                  <a:lnTo>
                    <a:pt x="298" y="184"/>
                  </a:lnTo>
                  <a:lnTo>
                    <a:pt x="298" y="154"/>
                  </a:lnTo>
                  <a:lnTo>
                    <a:pt x="283" y="123"/>
                  </a:lnTo>
                  <a:lnTo>
                    <a:pt x="268" y="92"/>
                  </a:lnTo>
                  <a:lnTo>
                    <a:pt x="238" y="92"/>
                  </a:lnTo>
                  <a:lnTo>
                    <a:pt x="223" y="108"/>
                  </a:lnTo>
                  <a:lnTo>
                    <a:pt x="193" y="31"/>
                  </a:lnTo>
                  <a:lnTo>
                    <a:pt x="164" y="31"/>
                  </a:lnTo>
                  <a:lnTo>
                    <a:pt x="164" y="46"/>
                  </a:lnTo>
                  <a:lnTo>
                    <a:pt x="119" y="31"/>
                  </a:lnTo>
                  <a:lnTo>
                    <a:pt x="45" y="15"/>
                  </a:lnTo>
                  <a:lnTo>
                    <a:pt x="0" y="0"/>
                  </a:lnTo>
                  <a:lnTo>
                    <a:pt x="15" y="77"/>
                  </a:lnTo>
                  <a:lnTo>
                    <a:pt x="30" y="92"/>
                  </a:lnTo>
                  <a:lnTo>
                    <a:pt x="45" y="123"/>
                  </a:lnTo>
                  <a:lnTo>
                    <a:pt x="30" y="123"/>
                  </a:lnTo>
                  <a:lnTo>
                    <a:pt x="45" y="154"/>
                  </a:lnTo>
                  <a:lnTo>
                    <a:pt x="60" y="169"/>
                  </a:lnTo>
                  <a:lnTo>
                    <a:pt x="60" y="200"/>
                  </a:lnTo>
                  <a:lnTo>
                    <a:pt x="89" y="246"/>
                  </a:lnTo>
                  <a:lnTo>
                    <a:pt x="104" y="246"/>
                  </a:lnTo>
                  <a:lnTo>
                    <a:pt x="89" y="215"/>
                  </a:lnTo>
                  <a:lnTo>
                    <a:pt x="74" y="108"/>
                  </a:lnTo>
                  <a:lnTo>
                    <a:pt x="45" y="77"/>
                  </a:lnTo>
                  <a:lnTo>
                    <a:pt x="45" y="31"/>
                  </a:lnTo>
                  <a:lnTo>
                    <a:pt x="74" y="61"/>
                  </a:lnTo>
                  <a:lnTo>
                    <a:pt x="89" y="123"/>
                  </a:lnTo>
                  <a:lnTo>
                    <a:pt x="89" y="154"/>
                  </a:lnTo>
                  <a:lnTo>
                    <a:pt x="104" y="169"/>
                  </a:lnTo>
                  <a:lnTo>
                    <a:pt x="134" y="215"/>
                  </a:lnTo>
                  <a:lnTo>
                    <a:pt x="149" y="215"/>
                  </a:lnTo>
                  <a:lnTo>
                    <a:pt x="164" y="292"/>
                  </a:lnTo>
                  <a:lnTo>
                    <a:pt x="164" y="323"/>
                  </a:lnTo>
                  <a:lnTo>
                    <a:pt x="193" y="353"/>
                  </a:lnTo>
                  <a:lnTo>
                    <a:pt x="238" y="400"/>
                  </a:lnTo>
                  <a:lnTo>
                    <a:pt x="312" y="430"/>
                  </a:lnTo>
                  <a:lnTo>
                    <a:pt x="342" y="430"/>
                  </a:lnTo>
                  <a:lnTo>
                    <a:pt x="357" y="430"/>
                  </a:lnTo>
                  <a:lnTo>
                    <a:pt x="387" y="4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95" name="Freeform 397">
              <a:extLst>
                <a:ext uri="{FF2B5EF4-FFF2-40B4-BE49-F238E27FC236}">
                  <a16:creationId xmlns:a16="http://schemas.microsoft.com/office/drawing/2014/main" id="{C84C9007-8678-6228-E486-678FFC9FC87D}"/>
                </a:ext>
              </a:extLst>
            </p:cNvPr>
            <p:cNvSpPr>
              <a:spLocks/>
            </p:cNvSpPr>
            <p:nvPr/>
          </p:nvSpPr>
          <p:spPr bwMode="auto">
            <a:xfrm>
              <a:off x="4456478" y="4854081"/>
              <a:ext cx="174498" cy="63979"/>
            </a:xfrm>
            <a:custGeom>
              <a:avLst/>
              <a:gdLst>
                <a:gd name="T0" fmla="*/ 0 w 180"/>
                <a:gd name="T1" fmla="*/ 0 h 78"/>
                <a:gd name="T2" fmla="*/ 0 w 180"/>
                <a:gd name="T3" fmla="*/ 0 h 78"/>
                <a:gd name="T4" fmla="*/ 0 w 180"/>
                <a:gd name="T5" fmla="*/ 0 h 78"/>
                <a:gd name="T6" fmla="*/ 0 w 180"/>
                <a:gd name="T7" fmla="*/ 0 h 78"/>
                <a:gd name="T8" fmla="*/ 0 w 180"/>
                <a:gd name="T9" fmla="*/ 0 h 78"/>
                <a:gd name="T10" fmla="*/ 0 w 180"/>
                <a:gd name="T11" fmla="*/ 0 h 78"/>
                <a:gd name="T12" fmla="*/ 0 w 180"/>
                <a:gd name="T13" fmla="*/ 0 h 78"/>
                <a:gd name="T14" fmla="*/ 0 w 180"/>
                <a:gd name="T15" fmla="*/ 0 h 78"/>
                <a:gd name="T16" fmla="*/ 0 w 180"/>
                <a:gd name="T17" fmla="*/ 0 h 78"/>
                <a:gd name="T18" fmla="*/ 0 w 180"/>
                <a:gd name="T19" fmla="*/ 0 h 78"/>
                <a:gd name="T20" fmla="*/ 0 w 180"/>
                <a:gd name="T21" fmla="*/ 0 h 78"/>
                <a:gd name="T22" fmla="*/ 0 w 180"/>
                <a:gd name="T23" fmla="*/ 0 h 78"/>
                <a:gd name="T24" fmla="*/ 0 w 180"/>
                <a:gd name="T25" fmla="*/ 0 h 78"/>
                <a:gd name="T26" fmla="*/ 0 w 180"/>
                <a:gd name="T27" fmla="*/ 0 h 78"/>
                <a:gd name="T28" fmla="*/ 0 w 180"/>
                <a:gd name="T29" fmla="*/ 0 h 78"/>
                <a:gd name="T30" fmla="*/ 0 w 180"/>
                <a:gd name="T31" fmla="*/ 0 h 78"/>
                <a:gd name="T32" fmla="*/ 0 w 180"/>
                <a:gd name="T33" fmla="*/ 0 h 78"/>
                <a:gd name="T34" fmla="*/ 0 w 180"/>
                <a:gd name="T35" fmla="*/ 0 h 78"/>
                <a:gd name="T36" fmla="*/ 0 w 180"/>
                <a:gd name="T37" fmla="*/ 0 h 78"/>
                <a:gd name="T38" fmla="*/ 0 w 180"/>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0" h="78">
                  <a:moveTo>
                    <a:pt x="0" y="31"/>
                  </a:moveTo>
                  <a:lnTo>
                    <a:pt x="15" y="31"/>
                  </a:lnTo>
                  <a:lnTo>
                    <a:pt x="15" y="15"/>
                  </a:lnTo>
                  <a:lnTo>
                    <a:pt x="45" y="15"/>
                  </a:lnTo>
                  <a:lnTo>
                    <a:pt x="75" y="31"/>
                  </a:lnTo>
                  <a:lnTo>
                    <a:pt x="90" y="31"/>
                  </a:lnTo>
                  <a:lnTo>
                    <a:pt x="104" y="46"/>
                  </a:lnTo>
                  <a:lnTo>
                    <a:pt x="119" y="62"/>
                  </a:lnTo>
                  <a:lnTo>
                    <a:pt x="119" y="77"/>
                  </a:lnTo>
                  <a:lnTo>
                    <a:pt x="179" y="77"/>
                  </a:lnTo>
                  <a:lnTo>
                    <a:pt x="179" y="62"/>
                  </a:lnTo>
                  <a:lnTo>
                    <a:pt x="164" y="62"/>
                  </a:lnTo>
                  <a:lnTo>
                    <a:pt x="149" y="62"/>
                  </a:lnTo>
                  <a:lnTo>
                    <a:pt x="149" y="46"/>
                  </a:lnTo>
                  <a:lnTo>
                    <a:pt x="134" y="46"/>
                  </a:lnTo>
                  <a:lnTo>
                    <a:pt x="104" y="15"/>
                  </a:lnTo>
                  <a:lnTo>
                    <a:pt x="90" y="15"/>
                  </a:lnTo>
                  <a:lnTo>
                    <a:pt x="45" y="0"/>
                  </a:lnTo>
                  <a:lnTo>
                    <a:pt x="15"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96" name="Freeform 398">
              <a:extLst>
                <a:ext uri="{FF2B5EF4-FFF2-40B4-BE49-F238E27FC236}">
                  <a16:creationId xmlns:a16="http://schemas.microsoft.com/office/drawing/2014/main" id="{E9F2EBFF-4157-109D-59D7-B92D371DA1B6}"/>
                </a:ext>
              </a:extLst>
            </p:cNvPr>
            <p:cNvSpPr>
              <a:spLocks/>
            </p:cNvSpPr>
            <p:nvPr/>
          </p:nvSpPr>
          <p:spPr bwMode="auto">
            <a:xfrm>
              <a:off x="4474375" y="4880554"/>
              <a:ext cx="15660"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0"/>
                  </a:moveTo>
                  <a:lnTo>
                    <a:pt x="0" y="0"/>
                  </a:ln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97" name="Freeform 399">
              <a:extLst>
                <a:ext uri="{FF2B5EF4-FFF2-40B4-BE49-F238E27FC236}">
                  <a16:creationId xmlns:a16="http://schemas.microsoft.com/office/drawing/2014/main" id="{D9C4549D-354A-F013-AAF9-6E9155544704}"/>
                </a:ext>
              </a:extLst>
            </p:cNvPr>
            <p:cNvSpPr>
              <a:spLocks/>
            </p:cNvSpPr>
            <p:nvPr/>
          </p:nvSpPr>
          <p:spPr bwMode="auto">
            <a:xfrm>
              <a:off x="4559388" y="4944533"/>
              <a:ext cx="29083" cy="13237"/>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
                  <a:moveTo>
                    <a:pt x="0" y="16"/>
                  </a:moveTo>
                  <a:lnTo>
                    <a:pt x="15" y="16"/>
                  </a:lnTo>
                  <a:lnTo>
                    <a:pt x="29" y="16"/>
                  </a:lnTo>
                  <a:lnTo>
                    <a:pt x="29"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98" name="Freeform 400">
              <a:extLst>
                <a:ext uri="{FF2B5EF4-FFF2-40B4-BE49-F238E27FC236}">
                  <a16:creationId xmlns:a16="http://schemas.microsoft.com/office/drawing/2014/main" id="{593A2E46-8EE7-6CC5-CA57-8775DB02E16E}"/>
                </a:ext>
              </a:extLst>
            </p:cNvPr>
            <p:cNvSpPr>
              <a:spLocks/>
            </p:cNvSpPr>
            <p:nvPr/>
          </p:nvSpPr>
          <p:spPr bwMode="auto">
            <a:xfrm>
              <a:off x="4617554" y="4918060"/>
              <a:ext cx="58167" cy="52948"/>
            </a:xfrm>
            <a:custGeom>
              <a:avLst/>
              <a:gdLst>
                <a:gd name="T0" fmla="*/ 0 w 61"/>
                <a:gd name="T1" fmla="*/ 0 h 63"/>
                <a:gd name="T2" fmla="*/ 0 w 61"/>
                <a:gd name="T3" fmla="*/ 0 h 63"/>
                <a:gd name="T4" fmla="*/ 0 w 61"/>
                <a:gd name="T5" fmla="*/ 0 h 63"/>
                <a:gd name="T6" fmla="*/ 0 w 61"/>
                <a:gd name="T7" fmla="*/ 0 h 63"/>
                <a:gd name="T8" fmla="*/ 0 w 61"/>
                <a:gd name="T9" fmla="*/ 0 h 63"/>
                <a:gd name="T10" fmla="*/ 0 w 61"/>
                <a:gd name="T11" fmla="*/ 0 h 63"/>
                <a:gd name="T12" fmla="*/ 0 w 61"/>
                <a:gd name="T13" fmla="*/ 0 h 63"/>
                <a:gd name="T14" fmla="*/ 0 w 61"/>
                <a:gd name="T15" fmla="*/ 0 h 63"/>
                <a:gd name="T16" fmla="*/ 0 w 61"/>
                <a:gd name="T17" fmla="*/ 0 h 63"/>
                <a:gd name="T18" fmla="*/ 0 w 61"/>
                <a:gd name="T19" fmla="*/ 0 h 63"/>
                <a:gd name="T20" fmla="*/ 0 w 61"/>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63">
                  <a:moveTo>
                    <a:pt x="60" y="62"/>
                  </a:moveTo>
                  <a:lnTo>
                    <a:pt x="60" y="31"/>
                  </a:lnTo>
                  <a:lnTo>
                    <a:pt x="60" y="16"/>
                  </a:lnTo>
                  <a:lnTo>
                    <a:pt x="45" y="16"/>
                  </a:lnTo>
                  <a:lnTo>
                    <a:pt x="30" y="0"/>
                  </a:lnTo>
                  <a:lnTo>
                    <a:pt x="30" y="16"/>
                  </a:lnTo>
                  <a:lnTo>
                    <a:pt x="45" y="31"/>
                  </a:lnTo>
                  <a:lnTo>
                    <a:pt x="0" y="31"/>
                  </a:lnTo>
                  <a:lnTo>
                    <a:pt x="15" y="47"/>
                  </a:lnTo>
                  <a:lnTo>
                    <a:pt x="45" y="47"/>
                  </a:lnTo>
                  <a:lnTo>
                    <a:pt x="60"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399" name="Freeform 401">
              <a:extLst>
                <a:ext uri="{FF2B5EF4-FFF2-40B4-BE49-F238E27FC236}">
                  <a16:creationId xmlns:a16="http://schemas.microsoft.com/office/drawing/2014/main" id="{B2052171-0B27-6031-A80B-E1200653F4C7}"/>
                </a:ext>
              </a:extLst>
            </p:cNvPr>
            <p:cNvSpPr>
              <a:spLocks/>
            </p:cNvSpPr>
            <p:nvPr/>
          </p:nvSpPr>
          <p:spPr bwMode="auto">
            <a:xfrm>
              <a:off x="4559388" y="4827606"/>
              <a:ext cx="17897"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0"/>
                  </a:moveTo>
                  <a:lnTo>
                    <a:pt x="0" y="16"/>
                  </a:ln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00" name="Line 402">
              <a:extLst>
                <a:ext uri="{FF2B5EF4-FFF2-40B4-BE49-F238E27FC236}">
                  <a16:creationId xmlns:a16="http://schemas.microsoft.com/office/drawing/2014/main" id="{BEEB5796-22EC-0FFE-F2A4-0E4E7246AD0E}"/>
                </a:ext>
              </a:extLst>
            </p:cNvPr>
            <p:cNvSpPr>
              <a:spLocks noChangeShapeType="1"/>
            </p:cNvSpPr>
            <p:nvPr/>
          </p:nvSpPr>
          <p:spPr bwMode="auto">
            <a:xfrm>
              <a:off x="4646636" y="4893792"/>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401" name="Freeform 403">
              <a:extLst>
                <a:ext uri="{FF2B5EF4-FFF2-40B4-BE49-F238E27FC236}">
                  <a16:creationId xmlns:a16="http://schemas.microsoft.com/office/drawing/2014/main" id="{AF3FEF59-F8D5-564D-BA33-16B5FA1DB13A}"/>
                </a:ext>
              </a:extLst>
            </p:cNvPr>
            <p:cNvSpPr>
              <a:spLocks/>
            </p:cNvSpPr>
            <p:nvPr/>
          </p:nvSpPr>
          <p:spPr bwMode="auto">
            <a:xfrm>
              <a:off x="3886001" y="3662751"/>
              <a:ext cx="1147664" cy="820694"/>
            </a:xfrm>
            <a:custGeom>
              <a:avLst/>
              <a:gdLst>
                <a:gd name="T0" fmla="*/ 0 w 1193"/>
                <a:gd name="T1" fmla="*/ 0 h 985"/>
                <a:gd name="T2" fmla="*/ 0 w 1193"/>
                <a:gd name="T3" fmla="*/ 0 h 985"/>
                <a:gd name="T4" fmla="*/ 0 w 1193"/>
                <a:gd name="T5" fmla="*/ 0 h 985"/>
                <a:gd name="T6" fmla="*/ 0 w 1193"/>
                <a:gd name="T7" fmla="*/ 0 h 985"/>
                <a:gd name="T8" fmla="*/ 0 w 1193"/>
                <a:gd name="T9" fmla="*/ 0 h 985"/>
                <a:gd name="T10" fmla="*/ 0 w 1193"/>
                <a:gd name="T11" fmla="*/ 0 h 985"/>
                <a:gd name="T12" fmla="*/ 0 w 1193"/>
                <a:gd name="T13" fmla="*/ 0 h 985"/>
                <a:gd name="T14" fmla="*/ 0 w 1193"/>
                <a:gd name="T15" fmla="*/ 0 h 985"/>
                <a:gd name="T16" fmla="*/ 0 w 1193"/>
                <a:gd name="T17" fmla="*/ 0 h 985"/>
                <a:gd name="T18" fmla="*/ 0 w 1193"/>
                <a:gd name="T19" fmla="*/ 0 h 985"/>
                <a:gd name="T20" fmla="*/ 0 w 1193"/>
                <a:gd name="T21" fmla="*/ 0 h 985"/>
                <a:gd name="T22" fmla="*/ 0 w 1193"/>
                <a:gd name="T23" fmla="*/ 0 h 985"/>
                <a:gd name="T24" fmla="*/ 0 w 1193"/>
                <a:gd name="T25" fmla="*/ 0 h 985"/>
                <a:gd name="T26" fmla="*/ 0 w 1193"/>
                <a:gd name="T27" fmla="*/ 0 h 985"/>
                <a:gd name="T28" fmla="*/ 0 w 1193"/>
                <a:gd name="T29" fmla="*/ 0 h 985"/>
                <a:gd name="T30" fmla="*/ 0 w 1193"/>
                <a:gd name="T31" fmla="*/ 0 h 985"/>
                <a:gd name="T32" fmla="*/ 0 w 1193"/>
                <a:gd name="T33" fmla="*/ 0 h 985"/>
                <a:gd name="T34" fmla="*/ 0 w 1193"/>
                <a:gd name="T35" fmla="*/ 0 h 985"/>
                <a:gd name="T36" fmla="*/ 0 w 1193"/>
                <a:gd name="T37" fmla="*/ 0 h 985"/>
                <a:gd name="T38" fmla="*/ 0 w 1193"/>
                <a:gd name="T39" fmla="*/ 0 h 985"/>
                <a:gd name="T40" fmla="*/ 0 w 1193"/>
                <a:gd name="T41" fmla="*/ 0 h 985"/>
                <a:gd name="T42" fmla="*/ 0 w 1193"/>
                <a:gd name="T43" fmla="*/ 0 h 985"/>
                <a:gd name="T44" fmla="*/ 0 w 1193"/>
                <a:gd name="T45" fmla="*/ 0 h 985"/>
                <a:gd name="T46" fmla="*/ 0 w 1193"/>
                <a:gd name="T47" fmla="*/ 0 h 985"/>
                <a:gd name="T48" fmla="*/ 0 w 1193"/>
                <a:gd name="T49" fmla="*/ 0 h 985"/>
                <a:gd name="T50" fmla="*/ 0 w 1193"/>
                <a:gd name="T51" fmla="*/ 0 h 985"/>
                <a:gd name="T52" fmla="*/ 0 w 1193"/>
                <a:gd name="T53" fmla="*/ 0 h 985"/>
                <a:gd name="T54" fmla="*/ 0 w 1193"/>
                <a:gd name="T55" fmla="*/ 0 h 985"/>
                <a:gd name="T56" fmla="*/ 0 w 1193"/>
                <a:gd name="T57" fmla="*/ 0 h 985"/>
                <a:gd name="T58" fmla="*/ 0 w 1193"/>
                <a:gd name="T59" fmla="*/ 0 h 985"/>
                <a:gd name="T60" fmla="*/ 0 w 1193"/>
                <a:gd name="T61" fmla="*/ 0 h 985"/>
                <a:gd name="T62" fmla="*/ 0 w 1193"/>
                <a:gd name="T63" fmla="*/ 0 h 985"/>
                <a:gd name="T64" fmla="*/ 0 w 1193"/>
                <a:gd name="T65" fmla="*/ 0 h 985"/>
                <a:gd name="T66" fmla="*/ 0 w 1193"/>
                <a:gd name="T67" fmla="*/ 0 h 985"/>
                <a:gd name="T68" fmla="*/ 0 w 1193"/>
                <a:gd name="T69" fmla="*/ 0 h 985"/>
                <a:gd name="T70" fmla="*/ 0 w 1193"/>
                <a:gd name="T71" fmla="*/ 0 h 985"/>
                <a:gd name="T72" fmla="*/ 0 w 1193"/>
                <a:gd name="T73" fmla="*/ 0 h 985"/>
                <a:gd name="T74" fmla="*/ 0 w 1193"/>
                <a:gd name="T75" fmla="*/ 0 h 985"/>
                <a:gd name="T76" fmla="*/ 0 w 1193"/>
                <a:gd name="T77" fmla="*/ 0 h 985"/>
                <a:gd name="T78" fmla="*/ 0 w 1193"/>
                <a:gd name="T79" fmla="*/ 0 h 985"/>
                <a:gd name="T80" fmla="*/ 0 w 1193"/>
                <a:gd name="T81" fmla="*/ 0 h 985"/>
                <a:gd name="T82" fmla="*/ 0 w 1193"/>
                <a:gd name="T83" fmla="*/ 0 h 985"/>
                <a:gd name="T84" fmla="*/ 0 w 1193"/>
                <a:gd name="T85" fmla="*/ 0 h 985"/>
                <a:gd name="T86" fmla="*/ 0 w 1193"/>
                <a:gd name="T87" fmla="*/ 0 h 985"/>
                <a:gd name="T88" fmla="*/ 0 w 1193"/>
                <a:gd name="T89" fmla="*/ 0 h 985"/>
                <a:gd name="T90" fmla="*/ 0 w 1193"/>
                <a:gd name="T91" fmla="*/ 0 h 985"/>
                <a:gd name="T92" fmla="*/ 0 w 1193"/>
                <a:gd name="T93" fmla="*/ 0 h 985"/>
                <a:gd name="T94" fmla="*/ 0 w 1193"/>
                <a:gd name="T95" fmla="*/ 0 h 985"/>
                <a:gd name="T96" fmla="*/ 0 w 1193"/>
                <a:gd name="T97" fmla="*/ 0 h 985"/>
                <a:gd name="T98" fmla="*/ 0 w 1193"/>
                <a:gd name="T99" fmla="*/ 0 h 985"/>
                <a:gd name="T100" fmla="*/ 0 w 1193"/>
                <a:gd name="T101" fmla="*/ 0 h 985"/>
                <a:gd name="T102" fmla="*/ 0 w 1193"/>
                <a:gd name="T103" fmla="*/ 0 h 985"/>
                <a:gd name="T104" fmla="*/ 0 w 1193"/>
                <a:gd name="T105" fmla="*/ 0 h 985"/>
                <a:gd name="T106" fmla="*/ 0 w 1193"/>
                <a:gd name="T107" fmla="*/ 0 h 985"/>
                <a:gd name="T108" fmla="*/ 0 w 1193"/>
                <a:gd name="T109" fmla="*/ 0 h 985"/>
                <a:gd name="T110" fmla="*/ 0 w 1193"/>
                <a:gd name="T111" fmla="*/ 0 h 985"/>
                <a:gd name="T112" fmla="*/ 0 w 1193"/>
                <a:gd name="T113" fmla="*/ 0 h 9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93" h="985">
                  <a:moveTo>
                    <a:pt x="765" y="939"/>
                  </a:moveTo>
                  <a:lnTo>
                    <a:pt x="765" y="954"/>
                  </a:lnTo>
                  <a:lnTo>
                    <a:pt x="765" y="969"/>
                  </a:lnTo>
                  <a:lnTo>
                    <a:pt x="751" y="969"/>
                  </a:lnTo>
                  <a:lnTo>
                    <a:pt x="736" y="969"/>
                  </a:lnTo>
                  <a:lnTo>
                    <a:pt x="692" y="984"/>
                  </a:lnTo>
                  <a:lnTo>
                    <a:pt x="706" y="954"/>
                  </a:lnTo>
                  <a:lnTo>
                    <a:pt x="721" y="954"/>
                  </a:lnTo>
                  <a:lnTo>
                    <a:pt x="736" y="939"/>
                  </a:lnTo>
                  <a:lnTo>
                    <a:pt x="736" y="908"/>
                  </a:lnTo>
                  <a:lnTo>
                    <a:pt x="736" y="923"/>
                  </a:lnTo>
                  <a:lnTo>
                    <a:pt x="765" y="923"/>
                  </a:lnTo>
                  <a:lnTo>
                    <a:pt x="751" y="893"/>
                  </a:lnTo>
                  <a:lnTo>
                    <a:pt x="736" y="878"/>
                  </a:lnTo>
                  <a:lnTo>
                    <a:pt x="706" y="878"/>
                  </a:lnTo>
                  <a:lnTo>
                    <a:pt x="706" y="833"/>
                  </a:lnTo>
                  <a:lnTo>
                    <a:pt x="692" y="833"/>
                  </a:lnTo>
                  <a:lnTo>
                    <a:pt x="692" y="802"/>
                  </a:lnTo>
                  <a:lnTo>
                    <a:pt x="648" y="802"/>
                  </a:lnTo>
                  <a:lnTo>
                    <a:pt x="633" y="802"/>
                  </a:lnTo>
                  <a:lnTo>
                    <a:pt x="618" y="817"/>
                  </a:lnTo>
                  <a:lnTo>
                    <a:pt x="530" y="787"/>
                  </a:lnTo>
                  <a:lnTo>
                    <a:pt x="500" y="787"/>
                  </a:lnTo>
                  <a:lnTo>
                    <a:pt x="368" y="757"/>
                  </a:lnTo>
                  <a:lnTo>
                    <a:pt x="221" y="742"/>
                  </a:lnTo>
                  <a:lnTo>
                    <a:pt x="118" y="712"/>
                  </a:lnTo>
                  <a:lnTo>
                    <a:pt x="103" y="696"/>
                  </a:lnTo>
                  <a:lnTo>
                    <a:pt x="59" y="651"/>
                  </a:lnTo>
                  <a:lnTo>
                    <a:pt x="74" y="606"/>
                  </a:lnTo>
                  <a:lnTo>
                    <a:pt x="59" y="545"/>
                  </a:lnTo>
                  <a:lnTo>
                    <a:pt x="88" y="500"/>
                  </a:lnTo>
                  <a:lnTo>
                    <a:pt x="88" y="484"/>
                  </a:lnTo>
                  <a:lnTo>
                    <a:pt x="74" y="454"/>
                  </a:lnTo>
                  <a:lnTo>
                    <a:pt x="74" y="394"/>
                  </a:lnTo>
                  <a:lnTo>
                    <a:pt x="59" y="363"/>
                  </a:lnTo>
                  <a:lnTo>
                    <a:pt x="29" y="363"/>
                  </a:lnTo>
                  <a:lnTo>
                    <a:pt x="15" y="318"/>
                  </a:lnTo>
                  <a:lnTo>
                    <a:pt x="0" y="318"/>
                  </a:lnTo>
                  <a:lnTo>
                    <a:pt x="0" y="303"/>
                  </a:lnTo>
                  <a:lnTo>
                    <a:pt x="206" y="0"/>
                  </a:lnTo>
                  <a:lnTo>
                    <a:pt x="280" y="45"/>
                  </a:lnTo>
                  <a:lnTo>
                    <a:pt x="338" y="45"/>
                  </a:lnTo>
                  <a:lnTo>
                    <a:pt x="353" y="45"/>
                  </a:lnTo>
                  <a:lnTo>
                    <a:pt x="368" y="61"/>
                  </a:lnTo>
                  <a:lnTo>
                    <a:pt x="397" y="45"/>
                  </a:lnTo>
                  <a:lnTo>
                    <a:pt x="412" y="76"/>
                  </a:lnTo>
                  <a:lnTo>
                    <a:pt x="427" y="91"/>
                  </a:lnTo>
                  <a:lnTo>
                    <a:pt x="456" y="91"/>
                  </a:lnTo>
                  <a:lnTo>
                    <a:pt x="530" y="167"/>
                  </a:lnTo>
                  <a:lnTo>
                    <a:pt x="515" y="167"/>
                  </a:lnTo>
                  <a:lnTo>
                    <a:pt x="559" y="197"/>
                  </a:lnTo>
                  <a:lnTo>
                    <a:pt x="574" y="242"/>
                  </a:lnTo>
                  <a:lnTo>
                    <a:pt x="589" y="212"/>
                  </a:lnTo>
                  <a:lnTo>
                    <a:pt x="633" y="197"/>
                  </a:lnTo>
                  <a:lnTo>
                    <a:pt x="603" y="182"/>
                  </a:lnTo>
                  <a:lnTo>
                    <a:pt x="648" y="182"/>
                  </a:lnTo>
                  <a:lnTo>
                    <a:pt x="648" y="197"/>
                  </a:lnTo>
                  <a:lnTo>
                    <a:pt x="692" y="242"/>
                  </a:lnTo>
                  <a:lnTo>
                    <a:pt x="692" y="227"/>
                  </a:lnTo>
                  <a:lnTo>
                    <a:pt x="706" y="242"/>
                  </a:lnTo>
                  <a:lnTo>
                    <a:pt x="736" y="227"/>
                  </a:lnTo>
                  <a:lnTo>
                    <a:pt x="736" y="288"/>
                  </a:lnTo>
                  <a:lnTo>
                    <a:pt x="751" y="288"/>
                  </a:lnTo>
                  <a:lnTo>
                    <a:pt x="751" y="257"/>
                  </a:lnTo>
                  <a:lnTo>
                    <a:pt x="795" y="242"/>
                  </a:lnTo>
                  <a:lnTo>
                    <a:pt x="795" y="167"/>
                  </a:lnTo>
                  <a:lnTo>
                    <a:pt x="839" y="121"/>
                  </a:lnTo>
                  <a:lnTo>
                    <a:pt x="854" y="151"/>
                  </a:lnTo>
                  <a:lnTo>
                    <a:pt x="854" y="167"/>
                  </a:lnTo>
                  <a:lnTo>
                    <a:pt x="854" y="197"/>
                  </a:lnTo>
                  <a:lnTo>
                    <a:pt x="839" y="197"/>
                  </a:lnTo>
                  <a:lnTo>
                    <a:pt x="854" y="227"/>
                  </a:lnTo>
                  <a:lnTo>
                    <a:pt x="868" y="227"/>
                  </a:lnTo>
                  <a:lnTo>
                    <a:pt x="868" y="242"/>
                  </a:lnTo>
                  <a:lnTo>
                    <a:pt x="854" y="272"/>
                  </a:lnTo>
                  <a:lnTo>
                    <a:pt x="868" y="288"/>
                  </a:lnTo>
                  <a:lnTo>
                    <a:pt x="912" y="257"/>
                  </a:lnTo>
                  <a:lnTo>
                    <a:pt x="927" y="227"/>
                  </a:lnTo>
                  <a:lnTo>
                    <a:pt x="957" y="257"/>
                  </a:lnTo>
                  <a:lnTo>
                    <a:pt x="927" y="318"/>
                  </a:lnTo>
                  <a:lnTo>
                    <a:pt x="898" y="318"/>
                  </a:lnTo>
                  <a:lnTo>
                    <a:pt x="854" y="318"/>
                  </a:lnTo>
                  <a:lnTo>
                    <a:pt x="868" y="333"/>
                  </a:lnTo>
                  <a:lnTo>
                    <a:pt x="824" y="348"/>
                  </a:lnTo>
                  <a:lnTo>
                    <a:pt x="809" y="378"/>
                  </a:lnTo>
                  <a:lnTo>
                    <a:pt x="765" y="378"/>
                  </a:lnTo>
                  <a:lnTo>
                    <a:pt x="751" y="409"/>
                  </a:lnTo>
                  <a:lnTo>
                    <a:pt x="736" y="409"/>
                  </a:lnTo>
                  <a:lnTo>
                    <a:pt x="706" y="424"/>
                  </a:lnTo>
                  <a:lnTo>
                    <a:pt x="662" y="469"/>
                  </a:lnTo>
                  <a:lnTo>
                    <a:pt x="648" y="515"/>
                  </a:lnTo>
                  <a:lnTo>
                    <a:pt x="662" y="530"/>
                  </a:lnTo>
                  <a:lnTo>
                    <a:pt x="662" y="575"/>
                  </a:lnTo>
                  <a:lnTo>
                    <a:pt x="692" y="575"/>
                  </a:lnTo>
                  <a:lnTo>
                    <a:pt x="751" y="636"/>
                  </a:lnTo>
                  <a:lnTo>
                    <a:pt x="765" y="636"/>
                  </a:lnTo>
                  <a:lnTo>
                    <a:pt x="795" y="666"/>
                  </a:lnTo>
                  <a:lnTo>
                    <a:pt x="780" y="681"/>
                  </a:lnTo>
                  <a:lnTo>
                    <a:pt x="795" y="696"/>
                  </a:lnTo>
                  <a:lnTo>
                    <a:pt x="765" y="712"/>
                  </a:lnTo>
                  <a:lnTo>
                    <a:pt x="795" y="757"/>
                  </a:lnTo>
                  <a:lnTo>
                    <a:pt x="809" y="757"/>
                  </a:lnTo>
                  <a:lnTo>
                    <a:pt x="824" y="757"/>
                  </a:lnTo>
                  <a:lnTo>
                    <a:pt x="839" y="727"/>
                  </a:lnTo>
                  <a:lnTo>
                    <a:pt x="854" y="696"/>
                  </a:lnTo>
                  <a:lnTo>
                    <a:pt x="839" y="681"/>
                  </a:lnTo>
                  <a:lnTo>
                    <a:pt x="883" y="651"/>
                  </a:lnTo>
                  <a:lnTo>
                    <a:pt x="898" y="590"/>
                  </a:lnTo>
                  <a:lnTo>
                    <a:pt x="868" y="575"/>
                  </a:lnTo>
                  <a:lnTo>
                    <a:pt x="883" y="560"/>
                  </a:lnTo>
                  <a:lnTo>
                    <a:pt x="898" y="560"/>
                  </a:lnTo>
                  <a:lnTo>
                    <a:pt x="927" y="454"/>
                  </a:lnTo>
                  <a:lnTo>
                    <a:pt x="957" y="454"/>
                  </a:lnTo>
                  <a:lnTo>
                    <a:pt x="1001" y="484"/>
                  </a:lnTo>
                  <a:lnTo>
                    <a:pt x="1015" y="530"/>
                  </a:lnTo>
                  <a:lnTo>
                    <a:pt x="1030" y="530"/>
                  </a:lnTo>
                  <a:lnTo>
                    <a:pt x="1015" y="590"/>
                  </a:lnTo>
                  <a:lnTo>
                    <a:pt x="1060" y="606"/>
                  </a:lnTo>
                  <a:lnTo>
                    <a:pt x="1104" y="575"/>
                  </a:lnTo>
                  <a:lnTo>
                    <a:pt x="1118" y="651"/>
                  </a:lnTo>
                  <a:lnTo>
                    <a:pt x="1118" y="666"/>
                  </a:lnTo>
                  <a:lnTo>
                    <a:pt x="1118" y="681"/>
                  </a:lnTo>
                  <a:lnTo>
                    <a:pt x="1163" y="712"/>
                  </a:lnTo>
                  <a:lnTo>
                    <a:pt x="1163" y="727"/>
                  </a:lnTo>
                  <a:lnTo>
                    <a:pt x="1192" y="742"/>
                  </a:lnTo>
                  <a:lnTo>
                    <a:pt x="1177" y="787"/>
                  </a:lnTo>
                  <a:lnTo>
                    <a:pt x="1163" y="802"/>
                  </a:lnTo>
                  <a:lnTo>
                    <a:pt x="1133" y="802"/>
                  </a:lnTo>
                  <a:lnTo>
                    <a:pt x="1118" y="833"/>
                  </a:lnTo>
                  <a:lnTo>
                    <a:pt x="1089" y="833"/>
                  </a:lnTo>
                  <a:lnTo>
                    <a:pt x="1074" y="833"/>
                  </a:lnTo>
                  <a:lnTo>
                    <a:pt x="1089" y="833"/>
                  </a:lnTo>
                  <a:lnTo>
                    <a:pt x="1074" y="833"/>
                  </a:lnTo>
                  <a:lnTo>
                    <a:pt x="1030" y="817"/>
                  </a:lnTo>
                  <a:lnTo>
                    <a:pt x="986" y="833"/>
                  </a:lnTo>
                  <a:lnTo>
                    <a:pt x="971" y="833"/>
                  </a:lnTo>
                  <a:lnTo>
                    <a:pt x="927" y="878"/>
                  </a:lnTo>
                  <a:lnTo>
                    <a:pt x="898" y="893"/>
                  </a:lnTo>
                  <a:lnTo>
                    <a:pt x="927" y="878"/>
                  </a:lnTo>
                  <a:lnTo>
                    <a:pt x="971" y="848"/>
                  </a:lnTo>
                  <a:lnTo>
                    <a:pt x="986" y="848"/>
                  </a:lnTo>
                  <a:lnTo>
                    <a:pt x="1015" y="833"/>
                  </a:lnTo>
                  <a:lnTo>
                    <a:pt x="1030" y="848"/>
                  </a:lnTo>
                  <a:lnTo>
                    <a:pt x="1015" y="863"/>
                  </a:lnTo>
                  <a:lnTo>
                    <a:pt x="1001" y="863"/>
                  </a:lnTo>
                  <a:lnTo>
                    <a:pt x="1001" y="878"/>
                  </a:lnTo>
                  <a:lnTo>
                    <a:pt x="1015" y="878"/>
                  </a:lnTo>
                  <a:lnTo>
                    <a:pt x="1001" y="893"/>
                  </a:lnTo>
                  <a:lnTo>
                    <a:pt x="1015" y="908"/>
                  </a:lnTo>
                  <a:lnTo>
                    <a:pt x="1015" y="923"/>
                  </a:lnTo>
                  <a:lnTo>
                    <a:pt x="1060" y="923"/>
                  </a:lnTo>
                  <a:lnTo>
                    <a:pt x="1060" y="939"/>
                  </a:lnTo>
                  <a:lnTo>
                    <a:pt x="1015" y="954"/>
                  </a:lnTo>
                  <a:lnTo>
                    <a:pt x="986" y="984"/>
                  </a:lnTo>
                  <a:lnTo>
                    <a:pt x="986" y="969"/>
                  </a:lnTo>
                  <a:lnTo>
                    <a:pt x="1015" y="939"/>
                  </a:lnTo>
                  <a:lnTo>
                    <a:pt x="1001" y="923"/>
                  </a:lnTo>
                  <a:lnTo>
                    <a:pt x="971" y="939"/>
                  </a:lnTo>
                  <a:lnTo>
                    <a:pt x="957" y="908"/>
                  </a:lnTo>
                  <a:lnTo>
                    <a:pt x="957" y="893"/>
                  </a:lnTo>
                  <a:lnTo>
                    <a:pt x="942" y="878"/>
                  </a:lnTo>
                  <a:lnTo>
                    <a:pt x="942" y="893"/>
                  </a:lnTo>
                  <a:lnTo>
                    <a:pt x="927" y="908"/>
                  </a:lnTo>
                  <a:lnTo>
                    <a:pt x="898" y="939"/>
                  </a:lnTo>
                  <a:lnTo>
                    <a:pt x="883" y="923"/>
                  </a:lnTo>
                  <a:lnTo>
                    <a:pt x="868" y="939"/>
                  </a:lnTo>
                  <a:lnTo>
                    <a:pt x="854" y="923"/>
                  </a:lnTo>
                  <a:lnTo>
                    <a:pt x="824" y="939"/>
                  </a:lnTo>
                  <a:lnTo>
                    <a:pt x="809" y="939"/>
                  </a:lnTo>
                  <a:lnTo>
                    <a:pt x="780" y="939"/>
                  </a:lnTo>
                  <a:lnTo>
                    <a:pt x="765" y="93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02" name="Freeform 404">
              <a:extLst>
                <a:ext uri="{FF2B5EF4-FFF2-40B4-BE49-F238E27FC236}">
                  <a16:creationId xmlns:a16="http://schemas.microsoft.com/office/drawing/2014/main" id="{F316A4C0-2C12-92FE-AB01-C910039E2B3A}"/>
                </a:ext>
              </a:extLst>
            </p:cNvPr>
            <p:cNvSpPr>
              <a:spLocks/>
            </p:cNvSpPr>
            <p:nvPr/>
          </p:nvSpPr>
          <p:spPr bwMode="auto">
            <a:xfrm>
              <a:off x="3886001" y="3662751"/>
              <a:ext cx="1161087" cy="833931"/>
            </a:xfrm>
            <a:custGeom>
              <a:avLst/>
              <a:gdLst>
                <a:gd name="T0" fmla="*/ 0 w 1208"/>
                <a:gd name="T1" fmla="*/ 0 h 1000"/>
                <a:gd name="T2" fmla="*/ 0 w 1208"/>
                <a:gd name="T3" fmla="*/ 0 h 1000"/>
                <a:gd name="T4" fmla="*/ 0 w 1208"/>
                <a:gd name="T5" fmla="*/ 0 h 1000"/>
                <a:gd name="T6" fmla="*/ 0 w 1208"/>
                <a:gd name="T7" fmla="*/ 0 h 1000"/>
                <a:gd name="T8" fmla="*/ 0 w 1208"/>
                <a:gd name="T9" fmla="*/ 0 h 1000"/>
                <a:gd name="T10" fmla="*/ 0 w 1208"/>
                <a:gd name="T11" fmla="*/ 0 h 1000"/>
                <a:gd name="T12" fmla="*/ 0 w 1208"/>
                <a:gd name="T13" fmla="*/ 0 h 1000"/>
                <a:gd name="T14" fmla="*/ 0 w 1208"/>
                <a:gd name="T15" fmla="*/ 0 h 1000"/>
                <a:gd name="T16" fmla="*/ 0 w 1208"/>
                <a:gd name="T17" fmla="*/ 0 h 1000"/>
                <a:gd name="T18" fmla="*/ 0 w 1208"/>
                <a:gd name="T19" fmla="*/ 0 h 1000"/>
                <a:gd name="T20" fmla="*/ 0 w 1208"/>
                <a:gd name="T21" fmla="*/ 0 h 1000"/>
                <a:gd name="T22" fmla="*/ 0 w 1208"/>
                <a:gd name="T23" fmla="*/ 0 h 1000"/>
                <a:gd name="T24" fmla="*/ 0 w 1208"/>
                <a:gd name="T25" fmla="*/ 0 h 1000"/>
                <a:gd name="T26" fmla="*/ 0 w 1208"/>
                <a:gd name="T27" fmla="*/ 0 h 1000"/>
                <a:gd name="T28" fmla="*/ 0 w 1208"/>
                <a:gd name="T29" fmla="*/ 0 h 1000"/>
                <a:gd name="T30" fmla="*/ 0 w 1208"/>
                <a:gd name="T31" fmla="*/ 0 h 1000"/>
                <a:gd name="T32" fmla="*/ 0 w 1208"/>
                <a:gd name="T33" fmla="*/ 0 h 1000"/>
                <a:gd name="T34" fmla="*/ 0 w 1208"/>
                <a:gd name="T35" fmla="*/ 0 h 1000"/>
                <a:gd name="T36" fmla="*/ 0 w 1208"/>
                <a:gd name="T37" fmla="*/ 0 h 1000"/>
                <a:gd name="T38" fmla="*/ 0 w 1208"/>
                <a:gd name="T39" fmla="*/ 0 h 1000"/>
                <a:gd name="T40" fmla="*/ 0 w 1208"/>
                <a:gd name="T41" fmla="*/ 0 h 1000"/>
                <a:gd name="T42" fmla="*/ 0 w 1208"/>
                <a:gd name="T43" fmla="*/ 0 h 1000"/>
                <a:gd name="T44" fmla="*/ 0 w 1208"/>
                <a:gd name="T45" fmla="*/ 0 h 1000"/>
                <a:gd name="T46" fmla="*/ 0 w 1208"/>
                <a:gd name="T47" fmla="*/ 0 h 1000"/>
                <a:gd name="T48" fmla="*/ 0 w 1208"/>
                <a:gd name="T49" fmla="*/ 0 h 1000"/>
                <a:gd name="T50" fmla="*/ 0 w 1208"/>
                <a:gd name="T51" fmla="*/ 0 h 1000"/>
                <a:gd name="T52" fmla="*/ 0 w 1208"/>
                <a:gd name="T53" fmla="*/ 0 h 1000"/>
                <a:gd name="T54" fmla="*/ 0 w 1208"/>
                <a:gd name="T55" fmla="*/ 0 h 1000"/>
                <a:gd name="T56" fmla="*/ 0 w 1208"/>
                <a:gd name="T57" fmla="*/ 0 h 1000"/>
                <a:gd name="T58" fmla="*/ 0 w 1208"/>
                <a:gd name="T59" fmla="*/ 0 h 1000"/>
                <a:gd name="T60" fmla="*/ 0 w 1208"/>
                <a:gd name="T61" fmla="*/ 0 h 1000"/>
                <a:gd name="T62" fmla="*/ 0 w 1208"/>
                <a:gd name="T63" fmla="*/ 0 h 1000"/>
                <a:gd name="T64" fmla="*/ 0 w 1208"/>
                <a:gd name="T65" fmla="*/ 0 h 1000"/>
                <a:gd name="T66" fmla="*/ 0 w 1208"/>
                <a:gd name="T67" fmla="*/ 0 h 1000"/>
                <a:gd name="T68" fmla="*/ 0 w 1208"/>
                <a:gd name="T69" fmla="*/ 0 h 1000"/>
                <a:gd name="T70" fmla="*/ 0 w 1208"/>
                <a:gd name="T71" fmla="*/ 0 h 1000"/>
                <a:gd name="T72" fmla="*/ 0 w 1208"/>
                <a:gd name="T73" fmla="*/ 0 h 1000"/>
                <a:gd name="T74" fmla="*/ 0 w 1208"/>
                <a:gd name="T75" fmla="*/ 0 h 1000"/>
                <a:gd name="T76" fmla="*/ 0 w 1208"/>
                <a:gd name="T77" fmla="*/ 0 h 1000"/>
                <a:gd name="T78" fmla="*/ 0 w 1208"/>
                <a:gd name="T79" fmla="*/ 0 h 1000"/>
                <a:gd name="T80" fmla="*/ 0 w 1208"/>
                <a:gd name="T81" fmla="*/ 0 h 1000"/>
                <a:gd name="T82" fmla="*/ 0 w 1208"/>
                <a:gd name="T83" fmla="*/ 0 h 1000"/>
                <a:gd name="T84" fmla="*/ 0 w 1208"/>
                <a:gd name="T85" fmla="*/ 0 h 1000"/>
                <a:gd name="T86" fmla="*/ 0 w 1208"/>
                <a:gd name="T87" fmla="*/ 0 h 1000"/>
                <a:gd name="T88" fmla="*/ 0 w 1208"/>
                <a:gd name="T89" fmla="*/ 0 h 1000"/>
                <a:gd name="T90" fmla="*/ 0 w 1208"/>
                <a:gd name="T91" fmla="*/ 0 h 1000"/>
                <a:gd name="T92" fmla="*/ 0 w 1208"/>
                <a:gd name="T93" fmla="*/ 0 h 1000"/>
                <a:gd name="T94" fmla="*/ 0 w 1208"/>
                <a:gd name="T95" fmla="*/ 0 h 1000"/>
                <a:gd name="T96" fmla="*/ 0 w 1208"/>
                <a:gd name="T97" fmla="*/ 0 h 1000"/>
                <a:gd name="T98" fmla="*/ 0 w 1208"/>
                <a:gd name="T99" fmla="*/ 0 h 1000"/>
                <a:gd name="T100" fmla="*/ 0 w 1208"/>
                <a:gd name="T101" fmla="*/ 0 h 1000"/>
                <a:gd name="T102" fmla="*/ 0 w 1208"/>
                <a:gd name="T103" fmla="*/ 0 h 1000"/>
                <a:gd name="T104" fmla="*/ 0 w 1208"/>
                <a:gd name="T105" fmla="*/ 0 h 1000"/>
                <a:gd name="T106" fmla="*/ 0 w 1208"/>
                <a:gd name="T107" fmla="*/ 0 h 1000"/>
                <a:gd name="T108" fmla="*/ 0 w 1208"/>
                <a:gd name="T109" fmla="*/ 0 h 1000"/>
                <a:gd name="T110" fmla="*/ 0 w 1208"/>
                <a:gd name="T111" fmla="*/ 0 h 1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08" h="1000">
                  <a:moveTo>
                    <a:pt x="775" y="953"/>
                  </a:moveTo>
                  <a:lnTo>
                    <a:pt x="775" y="968"/>
                  </a:lnTo>
                  <a:lnTo>
                    <a:pt x="775" y="984"/>
                  </a:lnTo>
                  <a:lnTo>
                    <a:pt x="760" y="984"/>
                  </a:lnTo>
                  <a:lnTo>
                    <a:pt x="745" y="984"/>
                  </a:lnTo>
                  <a:lnTo>
                    <a:pt x="700" y="999"/>
                  </a:lnTo>
                  <a:lnTo>
                    <a:pt x="715" y="968"/>
                  </a:lnTo>
                  <a:lnTo>
                    <a:pt x="730" y="968"/>
                  </a:lnTo>
                  <a:lnTo>
                    <a:pt x="745" y="953"/>
                  </a:lnTo>
                  <a:lnTo>
                    <a:pt x="745" y="922"/>
                  </a:lnTo>
                  <a:lnTo>
                    <a:pt x="745" y="938"/>
                  </a:lnTo>
                  <a:lnTo>
                    <a:pt x="775" y="938"/>
                  </a:lnTo>
                  <a:lnTo>
                    <a:pt x="760" y="907"/>
                  </a:lnTo>
                  <a:lnTo>
                    <a:pt x="745" y="891"/>
                  </a:lnTo>
                  <a:lnTo>
                    <a:pt x="715" y="891"/>
                  </a:lnTo>
                  <a:lnTo>
                    <a:pt x="715" y="845"/>
                  </a:lnTo>
                  <a:lnTo>
                    <a:pt x="700" y="845"/>
                  </a:lnTo>
                  <a:lnTo>
                    <a:pt x="700" y="815"/>
                  </a:lnTo>
                  <a:lnTo>
                    <a:pt x="656" y="815"/>
                  </a:lnTo>
                  <a:lnTo>
                    <a:pt x="641" y="815"/>
                  </a:lnTo>
                  <a:lnTo>
                    <a:pt x="626" y="830"/>
                  </a:lnTo>
                  <a:lnTo>
                    <a:pt x="536" y="799"/>
                  </a:lnTo>
                  <a:lnTo>
                    <a:pt x="507" y="799"/>
                  </a:lnTo>
                  <a:lnTo>
                    <a:pt x="373" y="768"/>
                  </a:lnTo>
                  <a:lnTo>
                    <a:pt x="224" y="753"/>
                  </a:lnTo>
                  <a:lnTo>
                    <a:pt x="119" y="722"/>
                  </a:lnTo>
                  <a:lnTo>
                    <a:pt x="104" y="707"/>
                  </a:lnTo>
                  <a:lnTo>
                    <a:pt x="60" y="661"/>
                  </a:lnTo>
                  <a:lnTo>
                    <a:pt x="75" y="615"/>
                  </a:lnTo>
                  <a:lnTo>
                    <a:pt x="60" y="553"/>
                  </a:lnTo>
                  <a:lnTo>
                    <a:pt x="89" y="507"/>
                  </a:lnTo>
                  <a:lnTo>
                    <a:pt x="89" y="492"/>
                  </a:lnTo>
                  <a:lnTo>
                    <a:pt x="75" y="461"/>
                  </a:lnTo>
                  <a:lnTo>
                    <a:pt x="75" y="400"/>
                  </a:lnTo>
                  <a:lnTo>
                    <a:pt x="60" y="369"/>
                  </a:lnTo>
                  <a:lnTo>
                    <a:pt x="30" y="369"/>
                  </a:lnTo>
                  <a:lnTo>
                    <a:pt x="15" y="323"/>
                  </a:lnTo>
                  <a:lnTo>
                    <a:pt x="0" y="323"/>
                  </a:lnTo>
                  <a:lnTo>
                    <a:pt x="0" y="307"/>
                  </a:lnTo>
                  <a:lnTo>
                    <a:pt x="209" y="0"/>
                  </a:lnTo>
                  <a:lnTo>
                    <a:pt x="283" y="46"/>
                  </a:lnTo>
                  <a:lnTo>
                    <a:pt x="343" y="46"/>
                  </a:lnTo>
                  <a:lnTo>
                    <a:pt x="358" y="46"/>
                  </a:lnTo>
                  <a:lnTo>
                    <a:pt x="373" y="61"/>
                  </a:lnTo>
                  <a:lnTo>
                    <a:pt x="402" y="46"/>
                  </a:lnTo>
                  <a:lnTo>
                    <a:pt x="417" y="77"/>
                  </a:lnTo>
                  <a:lnTo>
                    <a:pt x="432" y="92"/>
                  </a:lnTo>
                  <a:lnTo>
                    <a:pt x="462" y="92"/>
                  </a:lnTo>
                  <a:lnTo>
                    <a:pt x="536" y="169"/>
                  </a:lnTo>
                  <a:lnTo>
                    <a:pt x="522" y="169"/>
                  </a:lnTo>
                  <a:lnTo>
                    <a:pt x="566" y="200"/>
                  </a:lnTo>
                  <a:lnTo>
                    <a:pt x="581" y="246"/>
                  </a:lnTo>
                  <a:lnTo>
                    <a:pt x="596" y="215"/>
                  </a:lnTo>
                  <a:lnTo>
                    <a:pt x="641" y="200"/>
                  </a:lnTo>
                  <a:lnTo>
                    <a:pt x="611" y="184"/>
                  </a:lnTo>
                  <a:lnTo>
                    <a:pt x="656" y="184"/>
                  </a:lnTo>
                  <a:lnTo>
                    <a:pt x="656" y="200"/>
                  </a:lnTo>
                  <a:lnTo>
                    <a:pt x="700" y="246"/>
                  </a:lnTo>
                  <a:lnTo>
                    <a:pt x="700" y="231"/>
                  </a:lnTo>
                  <a:lnTo>
                    <a:pt x="715" y="246"/>
                  </a:lnTo>
                  <a:lnTo>
                    <a:pt x="745" y="231"/>
                  </a:lnTo>
                  <a:lnTo>
                    <a:pt x="745" y="292"/>
                  </a:lnTo>
                  <a:lnTo>
                    <a:pt x="760" y="292"/>
                  </a:lnTo>
                  <a:lnTo>
                    <a:pt x="760" y="261"/>
                  </a:lnTo>
                  <a:lnTo>
                    <a:pt x="805" y="246"/>
                  </a:lnTo>
                  <a:lnTo>
                    <a:pt x="805" y="169"/>
                  </a:lnTo>
                  <a:lnTo>
                    <a:pt x="849" y="123"/>
                  </a:lnTo>
                  <a:lnTo>
                    <a:pt x="864" y="154"/>
                  </a:lnTo>
                  <a:lnTo>
                    <a:pt x="864" y="169"/>
                  </a:lnTo>
                  <a:lnTo>
                    <a:pt x="864" y="200"/>
                  </a:lnTo>
                  <a:lnTo>
                    <a:pt x="849" y="200"/>
                  </a:lnTo>
                  <a:lnTo>
                    <a:pt x="864" y="231"/>
                  </a:lnTo>
                  <a:lnTo>
                    <a:pt x="879" y="231"/>
                  </a:lnTo>
                  <a:lnTo>
                    <a:pt x="879" y="246"/>
                  </a:lnTo>
                  <a:lnTo>
                    <a:pt x="864" y="277"/>
                  </a:lnTo>
                  <a:lnTo>
                    <a:pt x="879" y="292"/>
                  </a:lnTo>
                  <a:lnTo>
                    <a:pt x="924" y="261"/>
                  </a:lnTo>
                  <a:lnTo>
                    <a:pt x="939" y="231"/>
                  </a:lnTo>
                  <a:lnTo>
                    <a:pt x="969" y="261"/>
                  </a:lnTo>
                  <a:lnTo>
                    <a:pt x="939" y="323"/>
                  </a:lnTo>
                  <a:lnTo>
                    <a:pt x="909" y="323"/>
                  </a:lnTo>
                  <a:lnTo>
                    <a:pt x="864" y="323"/>
                  </a:lnTo>
                  <a:lnTo>
                    <a:pt x="879" y="338"/>
                  </a:lnTo>
                  <a:lnTo>
                    <a:pt x="834" y="353"/>
                  </a:lnTo>
                  <a:lnTo>
                    <a:pt x="820" y="384"/>
                  </a:lnTo>
                  <a:lnTo>
                    <a:pt x="775" y="384"/>
                  </a:lnTo>
                  <a:lnTo>
                    <a:pt x="760" y="415"/>
                  </a:lnTo>
                  <a:lnTo>
                    <a:pt x="745" y="415"/>
                  </a:lnTo>
                  <a:lnTo>
                    <a:pt x="715" y="430"/>
                  </a:lnTo>
                  <a:lnTo>
                    <a:pt x="671" y="476"/>
                  </a:lnTo>
                  <a:lnTo>
                    <a:pt x="656" y="523"/>
                  </a:lnTo>
                  <a:lnTo>
                    <a:pt x="671" y="538"/>
                  </a:lnTo>
                  <a:lnTo>
                    <a:pt x="671" y="584"/>
                  </a:lnTo>
                  <a:lnTo>
                    <a:pt x="700" y="584"/>
                  </a:lnTo>
                  <a:lnTo>
                    <a:pt x="760" y="646"/>
                  </a:lnTo>
                  <a:lnTo>
                    <a:pt x="775" y="646"/>
                  </a:lnTo>
                  <a:lnTo>
                    <a:pt x="805" y="676"/>
                  </a:lnTo>
                  <a:lnTo>
                    <a:pt x="790" y="692"/>
                  </a:lnTo>
                  <a:lnTo>
                    <a:pt x="805" y="707"/>
                  </a:lnTo>
                  <a:lnTo>
                    <a:pt x="775" y="722"/>
                  </a:lnTo>
                  <a:lnTo>
                    <a:pt x="805" y="768"/>
                  </a:lnTo>
                  <a:lnTo>
                    <a:pt x="820" y="768"/>
                  </a:lnTo>
                  <a:lnTo>
                    <a:pt x="834" y="768"/>
                  </a:lnTo>
                  <a:lnTo>
                    <a:pt x="849" y="738"/>
                  </a:lnTo>
                  <a:lnTo>
                    <a:pt x="864" y="707"/>
                  </a:lnTo>
                  <a:lnTo>
                    <a:pt x="849" y="692"/>
                  </a:lnTo>
                  <a:lnTo>
                    <a:pt x="894" y="661"/>
                  </a:lnTo>
                  <a:lnTo>
                    <a:pt x="909" y="599"/>
                  </a:lnTo>
                  <a:lnTo>
                    <a:pt x="879" y="584"/>
                  </a:lnTo>
                  <a:lnTo>
                    <a:pt x="894" y="569"/>
                  </a:lnTo>
                  <a:lnTo>
                    <a:pt x="909" y="569"/>
                  </a:lnTo>
                  <a:lnTo>
                    <a:pt x="939" y="461"/>
                  </a:lnTo>
                  <a:lnTo>
                    <a:pt x="969" y="461"/>
                  </a:lnTo>
                  <a:lnTo>
                    <a:pt x="1013" y="492"/>
                  </a:lnTo>
                  <a:lnTo>
                    <a:pt x="1028" y="538"/>
                  </a:lnTo>
                  <a:lnTo>
                    <a:pt x="1043" y="538"/>
                  </a:lnTo>
                  <a:lnTo>
                    <a:pt x="1028" y="599"/>
                  </a:lnTo>
                  <a:lnTo>
                    <a:pt x="1073" y="615"/>
                  </a:lnTo>
                  <a:lnTo>
                    <a:pt x="1118" y="584"/>
                  </a:lnTo>
                  <a:lnTo>
                    <a:pt x="1132" y="661"/>
                  </a:lnTo>
                  <a:lnTo>
                    <a:pt x="1132" y="676"/>
                  </a:lnTo>
                  <a:lnTo>
                    <a:pt x="1132" y="692"/>
                  </a:lnTo>
                  <a:lnTo>
                    <a:pt x="1177" y="722"/>
                  </a:lnTo>
                  <a:lnTo>
                    <a:pt x="1177" y="738"/>
                  </a:lnTo>
                  <a:lnTo>
                    <a:pt x="1207" y="753"/>
                  </a:lnTo>
                  <a:lnTo>
                    <a:pt x="1192" y="799"/>
                  </a:lnTo>
                  <a:lnTo>
                    <a:pt x="1177" y="815"/>
                  </a:lnTo>
                  <a:lnTo>
                    <a:pt x="1147" y="815"/>
                  </a:lnTo>
                  <a:lnTo>
                    <a:pt x="1132" y="845"/>
                  </a:lnTo>
                  <a:lnTo>
                    <a:pt x="1088" y="845"/>
                  </a:lnTo>
                  <a:lnTo>
                    <a:pt x="1043" y="830"/>
                  </a:lnTo>
                  <a:lnTo>
                    <a:pt x="998" y="845"/>
                  </a:lnTo>
                  <a:lnTo>
                    <a:pt x="983" y="845"/>
                  </a:lnTo>
                  <a:lnTo>
                    <a:pt x="939" y="891"/>
                  </a:lnTo>
                  <a:lnTo>
                    <a:pt x="909" y="907"/>
                  </a:lnTo>
                  <a:lnTo>
                    <a:pt x="939" y="891"/>
                  </a:lnTo>
                  <a:lnTo>
                    <a:pt x="983" y="861"/>
                  </a:lnTo>
                  <a:lnTo>
                    <a:pt x="998" y="861"/>
                  </a:lnTo>
                  <a:lnTo>
                    <a:pt x="1028" y="845"/>
                  </a:lnTo>
                  <a:lnTo>
                    <a:pt x="1043" y="861"/>
                  </a:lnTo>
                  <a:lnTo>
                    <a:pt x="1028" y="876"/>
                  </a:lnTo>
                  <a:lnTo>
                    <a:pt x="1013" y="876"/>
                  </a:lnTo>
                  <a:lnTo>
                    <a:pt x="1013" y="891"/>
                  </a:lnTo>
                  <a:lnTo>
                    <a:pt x="1028" y="891"/>
                  </a:lnTo>
                  <a:lnTo>
                    <a:pt x="1013" y="907"/>
                  </a:lnTo>
                  <a:lnTo>
                    <a:pt x="1028" y="922"/>
                  </a:lnTo>
                  <a:lnTo>
                    <a:pt x="1028" y="938"/>
                  </a:lnTo>
                  <a:lnTo>
                    <a:pt x="1073" y="938"/>
                  </a:lnTo>
                  <a:lnTo>
                    <a:pt x="1073" y="953"/>
                  </a:lnTo>
                  <a:lnTo>
                    <a:pt x="1028" y="968"/>
                  </a:lnTo>
                  <a:lnTo>
                    <a:pt x="998" y="999"/>
                  </a:lnTo>
                  <a:lnTo>
                    <a:pt x="998" y="984"/>
                  </a:lnTo>
                  <a:lnTo>
                    <a:pt x="1028" y="953"/>
                  </a:lnTo>
                  <a:lnTo>
                    <a:pt x="1013" y="938"/>
                  </a:lnTo>
                  <a:lnTo>
                    <a:pt x="983" y="953"/>
                  </a:lnTo>
                  <a:lnTo>
                    <a:pt x="969" y="922"/>
                  </a:lnTo>
                  <a:lnTo>
                    <a:pt x="969" y="907"/>
                  </a:lnTo>
                  <a:lnTo>
                    <a:pt x="954" y="891"/>
                  </a:lnTo>
                  <a:lnTo>
                    <a:pt x="954" y="907"/>
                  </a:lnTo>
                  <a:lnTo>
                    <a:pt x="939" y="922"/>
                  </a:lnTo>
                  <a:lnTo>
                    <a:pt x="909" y="953"/>
                  </a:lnTo>
                  <a:lnTo>
                    <a:pt x="894" y="938"/>
                  </a:lnTo>
                  <a:lnTo>
                    <a:pt x="879" y="953"/>
                  </a:lnTo>
                  <a:lnTo>
                    <a:pt x="864" y="938"/>
                  </a:lnTo>
                  <a:lnTo>
                    <a:pt x="834" y="953"/>
                  </a:lnTo>
                  <a:lnTo>
                    <a:pt x="820" y="953"/>
                  </a:lnTo>
                  <a:lnTo>
                    <a:pt x="790" y="953"/>
                  </a:lnTo>
                  <a:lnTo>
                    <a:pt x="775" y="9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03" name="Line 405">
              <a:extLst>
                <a:ext uri="{FF2B5EF4-FFF2-40B4-BE49-F238E27FC236}">
                  <a16:creationId xmlns:a16="http://schemas.microsoft.com/office/drawing/2014/main" id="{07D326B8-7020-B294-3B91-D5DB370BC9AE}"/>
                </a:ext>
              </a:extLst>
            </p:cNvPr>
            <p:cNvSpPr>
              <a:spLocks noChangeShapeType="1"/>
            </p:cNvSpPr>
            <p:nvPr/>
          </p:nvSpPr>
          <p:spPr bwMode="auto">
            <a:xfrm flipH="1">
              <a:off x="4930757" y="436872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404" name="Freeform 406">
              <a:extLst>
                <a:ext uri="{FF2B5EF4-FFF2-40B4-BE49-F238E27FC236}">
                  <a16:creationId xmlns:a16="http://schemas.microsoft.com/office/drawing/2014/main" id="{1DC19354-CF82-5A47-DF25-805C75536783}"/>
                </a:ext>
              </a:extLst>
            </p:cNvPr>
            <p:cNvSpPr>
              <a:spLocks/>
            </p:cNvSpPr>
            <p:nvPr/>
          </p:nvSpPr>
          <p:spPr bwMode="auto">
            <a:xfrm>
              <a:off x="4762969" y="3764234"/>
              <a:ext cx="313203" cy="335337"/>
            </a:xfrm>
            <a:custGeom>
              <a:avLst/>
              <a:gdLst>
                <a:gd name="T0" fmla="*/ 0 w 328"/>
                <a:gd name="T1" fmla="*/ 0 h 401"/>
                <a:gd name="T2" fmla="*/ 0 w 328"/>
                <a:gd name="T3" fmla="*/ 0 h 401"/>
                <a:gd name="T4" fmla="*/ 0 w 328"/>
                <a:gd name="T5" fmla="*/ 0 h 401"/>
                <a:gd name="T6" fmla="*/ 0 w 328"/>
                <a:gd name="T7" fmla="*/ 0 h 401"/>
                <a:gd name="T8" fmla="*/ 0 w 328"/>
                <a:gd name="T9" fmla="*/ 0 h 401"/>
                <a:gd name="T10" fmla="*/ 0 w 328"/>
                <a:gd name="T11" fmla="*/ 0 h 401"/>
                <a:gd name="T12" fmla="*/ 0 w 328"/>
                <a:gd name="T13" fmla="*/ 0 h 401"/>
                <a:gd name="T14" fmla="*/ 0 w 328"/>
                <a:gd name="T15" fmla="*/ 0 h 401"/>
                <a:gd name="T16" fmla="*/ 0 w 328"/>
                <a:gd name="T17" fmla="*/ 0 h 401"/>
                <a:gd name="T18" fmla="*/ 0 w 328"/>
                <a:gd name="T19" fmla="*/ 0 h 401"/>
                <a:gd name="T20" fmla="*/ 0 w 328"/>
                <a:gd name="T21" fmla="*/ 0 h 401"/>
                <a:gd name="T22" fmla="*/ 0 w 328"/>
                <a:gd name="T23" fmla="*/ 0 h 401"/>
                <a:gd name="T24" fmla="*/ 0 w 328"/>
                <a:gd name="T25" fmla="*/ 0 h 401"/>
                <a:gd name="T26" fmla="*/ 0 w 328"/>
                <a:gd name="T27" fmla="*/ 0 h 401"/>
                <a:gd name="T28" fmla="*/ 0 w 328"/>
                <a:gd name="T29" fmla="*/ 0 h 401"/>
                <a:gd name="T30" fmla="*/ 0 w 328"/>
                <a:gd name="T31" fmla="*/ 0 h 401"/>
                <a:gd name="T32" fmla="*/ 0 w 328"/>
                <a:gd name="T33" fmla="*/ 0 h 401"/>
                <a:gd name="T34" fmla="*/ 0 w 328"/>
                <a:gd name="T35" fmla="*/ 0 h 401"/>
                <a:gd name="T36" fmla="*/ 0 w 328"/>
                <a:gd name="T37" fmla="*/ 0 h 401"/>
                <a:gd name="T38" fmla="*/ 0 w 328"/>
                <a:gd name="T39" fmla="*/ 0 h 401"/>
                <a:gd name="T40" fmla="*/ 0 w 328"/>
                <a:gd name="T41" fmla="*/ 0 h 401"/>
                <a:gd name="T42" fmla="*/ 0 w 328"/>
                <a:gd name="T43" fmla="*/ 0 h 401"/>
                <a:gd name="T44" fmla="*/ 0 w 328"/>
                <a:gd name="T45" fmla="*/ 0 h 401"/>
                <a:gd name="T46" fmla="*/ 0 w 328"/>
                <a:gd name="T47" fmla="*/ 0 h 401"/>
                <a:gd name="T48" fmla="*/ 0 w 328"/>
                <a:gd name="T49" fmla="*/ 0 h 401"/>
                <a:gd name="T50" fmla="*/ 0 w 328"/>
                <a:gd name="T51" fmla="*/ 0 h 401"/>
                <a:gd name="T52" fmla="*/ 0 w 328"/>
                <a:gd name="T53" fmla="*/ 0 h 401"/>
                <a:gd name="T54" fmla="*/ 0 w 328"/>
                <a:gd name="T55" fmla="*/ 0 h 401"/>
                <a:gd name="T56" fmla="*/ 0 w 328"/>
                <a:gd name="T57" fmla="*/ 0 h 401"/>
                <a:gd name="T58" fmla="*/ 0 w 328"/>
                <a:gd name="T59" fmla="*/ 0 h 401"/>
                <a:gd name="T60" fmla="*/ 0 w 328"/>
                <a:gd name="T61" fmla="*/ 0 h 401"/>
                <a:gd name="T62" fmla="*/ 0 w 328"/>
                <a:gd name="T63" fmla="*/ 0 h 401"/>
                <a:gd name="T64" fmla="*/ 0 w 328"/>
                <a:gd name="T65" fmla="*/ 0 h 401"/>
                <a:gd name="T66" fmla="*/ 0 w 328"/>
                <a:gd name="T67" fmla="*/ 0 h 401"/>
                <a:gd name="T68" fmla="*/ 0 w 328"/>
                <a:gd name="T69" fmla="*/ 0 h 401"/>
                <a:gd name="T70" fmla="*/ 0 w 328"/>
                <a:gd name="T71" fmla="*/ 0 h 401"/>
                <a:gd name="T72" fmla="*/ 0 w 328"/>
                <a:gd name="T73" fmla="*/ 0 h 401"/>
                <a:gd name="T74" fmla="*/ 0 w 328"/>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401">
                  <a:moveTo>
                    <a:pt x="208" y="46"/>
                  </a:moveTo>
                  <a:lnTo>
                    <a:pt x="208" y="77"/>
                  </a:lnTo>
                  <a:lnTo>
                    <a:pt x="282" y="138"/>
                  </a:lnTo>
                  <a:lnTo>
                    <a:pt x="253" y="154"/>
                  </a:lnTo>
                  <a:lnTo>
                    <a:pt x="253" y="200"/>
                  </a:lnTo>
                  <a:lnTo>
                    <a:pt x="297" y="231"/>
                  </a:lnTo>
                  <a:lnTo>
                    <a:pt x="327" y="277"/>
                  </a:lnTo>
                  <a:lnTo>
                    <a:pt x="268" y="308"/>
                  </a:lnTo>
                  <a:lnTo>
                    <a:pt x="253" y="277"/>
                  </a:lnTo>
                  <a:lnTo>
                    <a:pt x="223" y="246"/>
                  </a:lnTo>
                  <a:lnTo>
                    <a:pt x="223" y="292"/>
                  </a:lnTo>
                  <a:lnTo>
                    <a:pt x="238" y="338"/>
                  </a:lnTo>
                  <a:lnTo>
                    <a:pt x="223" y="369"/>
                  </a:lnTo>
                  <a:lnTo>
                    <a:pt x="178" y="338"/>
                  </a:lnTo>
                  <a:lnTo>
                    <a:pt x="208" y="400"/>
                  </a:lnTo>
                  <a:lnTo>
                    <a:pt x="164" y="369"/>
                  </a:lnTo>
                  <a:lnTo>
                    <a:pt x="134" y="338"/>
                  </a:lnTo>
                  <a:lnTo>
                    <a:pt x="134" y="308"/>
                  </a:lnTo>
                  <a:lnTo>
                    <a:pt x="104" y="292"/>
                  </a:lnTo>
                  <a:lnTo>
                    <a:pt x="89" y="308"/>
                  </a:lnTo>
                  <a:lnTo>
                    <a:pt x="59" y="292"/>
                  </a:lnTo>
                  <a:lnTo>
                    <a:pt x="59" y="277"/>
                  </a:lnTo>
                  <a:lnTo>
                    <a:pt x="74" y="246"/>
                  </a:lnTo>
                  <a:lnTo>
                    <a:pt x="104" y="262"/>
                  </a:lnTo>
                  <a:lnTo>
                    <a:pt x="119" y="262"/>
                  </a:lnTo>
                  <a:lnTo>
                    <a:pt x="164" y="200"/>
                  </a:lnTo>
                  <a:lnTo>
                    <a:pt x="164" y="185"/>
                  </a:lnTo>
                  <a:lnTo>
                    <a:pt x="104" y="108"/>
                  </a:lnTo>
                  <a:lnTo>
                    <a:pt x="104" y="123"/>
                  </a:lnTo>
                  <a:lnTo>
                    <a:pt x="89" y="108"/>
                  </a:lnTo>
                  <a:lnTo>
                    <a:pt x="30" y="92"/>
                  </a:lnTo>
                  <a:lnTo>
                    <a:pt x="15" y="77"/>
                  </a:lnTo>
                  <a:lnTo>
                    <a:pt x="0" y="15"/>
                  </a:lnTo>
                  <a:lnTo>
                    <a:pt x="59" y="0"/>
                  </a:lnTo>
                  <a:lnTo>
                    <a:pt x="74" y="31"/>
                  </a:lnTo>
                  <a:lnTo>
                    <a:pt x="104" y="15"/>
                  </a:lnTo>
                  <a:lnTo>
                    <a:pt x="149" y="0"/>
                  </a:lnTo>
                  <a:lnTo>
                    <a:pt x="208"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05" name="Freeform 407">
              <a:extLst>
                <a:ext uri="{FF2B5EF4-FFF2-40B4-BE49-F238E27FC236}">
                  <a16:creationId xmlns:a16="http://schemas.microsoft.com/office/drawing/2014/main" id="{02E86C1C-2DCB-F3C1-311F-6B50741334F9}"/>
                </a:ext>
              </a:extLst>
            </p:cNvPr>
            <p:cNvSpPr>
              <a:spLocks/>
            </p:cNvSpPr>
            <p:nvPr/>
          </p:nvSpPr>
          <p:spPr bwMode="auto">
            <a:xfrm>
              <a:off x="4959840" y="3548030"/>
              <a:ext cx="304254" cy="167668"/>
            </a:xfrm>
            <a:custGeom>
              <a:avLst/>
              <a:gdLst>
                <a:gd name="T0" fmla="*/ 0 w 315"/>
                <a:gd name="T1" fmla="*/ 0 h 200"/>
                <a:gd name="T2" fmla="*/ 0 w 315"/>
                <a:gd name="T3" fmla="*/ 0 h 200"/>
                <a:gd name="T4" fmla="*/ 0 w 315"/>
                <a:gd name="T5" fmla="*/ 0 h 200"/>
                <a:gd name="T6" fmla="*/ 0 w 315"/>
                <a:gd name="T7" fmla="*/ 0 h 200"/>
                <a:gd name="T8" fmla="*/ 0 w 315"/>
                <a:gd name="T9" fmla="*/ 0 h 200"/>
                <a:gd name="T10" fmla="*/ 0 w 315"/>
                <a:gd name="T11" fmla="*/ 0 h 200"/>
                <a:gd name="T12" fmla="*/ 0 w 315"/>
                <a:gd name="T13" fmla="*/ 0 h 200"/>
                <a:gd name="T14" fmla="*/ 0 w 315"/>
                <a:gd name="T15" fmla="*/ 0 h 200"/>
                <a:gd name="T16" fmla="*/ 0 w 315"/>
                <a:gd name="T17" fmla="*/ 0 h 200"/>
                <a:gd name="T18" fmla="*/ 0 w 315"/>
                <a:gd name="T19" fmla="*/ 0 h 200"/>
                <a:gd name="T20" fmla="*/ 0 w 315"/>
                <a:gd name="T21" fmla="*/ 0 h 200"/>
                <a:gd name="T22" fmla="*/ 0 w 315"/>
                <a:gd name="T23" fmla="*/ 0 h 200"/>
                <a:gd name="T24" fmla="*/ 0 w 315"/>
                <a:gd name="T25" fmla="*/ 0 h 200"/>
                <a:gd name="T26" fmla="*/ 0 w 315"/>
                <a:gd name="T27" fmla="*/ 0 h 200"/>
                <a:gd name="T28" fmla="*/ 0 w 315"/>
                <a:gd name="T29" fmla="*/ 0 h 200"/>
                <a:gd name="T30" fmla="*/ 0 w 315"/>
                <a:gd name="T31" fmla="*/ 0 h 200"/>
                <a:gd name="T32" fmla="*/ 0 w 315"/>
                <a:gd name="T33" fmla="*/ 0 h 200"/>
                <a:gd name="T34" fmla="*/ 0 w 315"/>
                <a:gd name="T35" fmla="*/ 0 h 200"/>
                <a:gd name="T36" fmla="*/ 0 w 315"/>
                <a:gd name="T37" fmla="*/ 0 h 200"/>
                <a:gd name="T38" fmla="*/ 0 w 315"/>
                <a:gd name="T39" fmla="*/ 0 h 200"/>
                <a:gd name="T40" fmla="*/ 0 w 315"/>
                <a:gd name="T41" fmla="*/ 0 h 200"/>
                <a:gd name="T42" fmla="*/ 0 w 315"/>
                <a:gd name="T43" fmla="*/ 0 h 200"/>
                <a:gd name="T44" fmla="*/ 0 w 315"/>
                <a:gd name="T45" fmla="*/ 0 h 200"/>
                <a:gd name="T46" fmla="*/ 0 w 315"/>
                <a:gd name="T47" fmla="*/ 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5" h="200">
                  <a:moveTo>
                    <a:pt x="30" y="153"/>
                  </a:moveTo>
                  <a:lnTo>
                    <a:pt x="0" y="168"/>
                  </a:lnTo>
                  <a:lnTo>
                    <a:pt x="15" y="184"/>
                  </a:lnTo>
                  <a:lnTo>
                    <a:pt x="45" y="184"/>
                  </a:lnTo>
                  <a:lnTo>
                    <a:pt x="60" y="199"/>
                  </a:lnTo>
                  <a:lnTo>
                    <a:pt x="105" y="153"/>
                  </a:lnTo>
                  <a:lnTo>
                    <a:pt x="135" y="153"/>
                  </a:lnTo>
                  <a:lnTo>
                    <a:pt x="135" y="138"/>
                  </a:lnTo>
                  <a:lnTo>
                    <a:pt x="164" y="122"/>
                  </a:lnTo>
                  <a:lnTo>
                    <a:pt x="179" y="138"/>
                  </a:lnTo>
                  <a:lnTo>
                    <a:pt x="284" y="77"/>
                  </a:lnTo>
                  <a:lnTo>
                    <a:pt x="314" y="15"/>
                  </a:lnTo>
                  <a:lnTo>
                    <a:pt x="75" y="0"/>
                  </a:lnTo>
                  <a:lnTo>
                    <a:pt x="75" y="31"/>
                  </a:lnTo>
                  <a:lnTo>
                    <a:pt x="105" y="46"/>
                  </a:lnTo>
                  <a:lnTo>
                    <a:pt x="150" y="46"/>
                  </a:lnTo>
                  <a:lnTo>
                    <a:pt x="135" y="77"/>
                  </a:lnTo>
                  <a:lnTo>
                    <a:pt x="90" y="77"/>
                  </a:lnTo>
                  <a:lnTo>
                    <a:pt x="60" y="61"/>
                  </a:lnTo>
                  <a:lnTo>
                    <a:pt x="30" y="122"/>
                  </a:lnTo>
                  <a:lnTo>
                    <a:pt x="60" y="138"/>
                  </a:lnTo>
                  <a:lnTo>
                    <a:pt x="45" y="138"/>
                  </a:lnTo>
                  <a:lnTo>
                    <a:pt x="45" y="153"/>
                  </a:lnTo>
                  <a:lnTo>
                    <a:pt x="30" y="1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06" name="Freeform 408">
              <a:extLst>
                <a:ext uri="{FF2B5EF4-FFF2-40B4-BE49-F238E27FC236}">
                  <a16:creationId xmlns:a16="http://schemas.microsoft.com/office/drawing/2014/main" id="{292D6662-E2DD-C733-5E9B-79BB2B4303F3}"/>
                </a:ext>
              </a:extLst>
            </p:cNvPr>
            <p:cNvSpPr>
              <a:spLocks/>
            </p:cNvSpPr>
            <p:nvPr/>
          </p:nvSpPr>
          <p:spPr bwMode="auto">
            <a:xfrm>
              <a:off x="4413972" y="3675987"/>
              <a:ext cx="158839" cy="143401"/>
            </a:xfrm>
            <a:custGeom>
              <a:avLst/>
              <a:gdLst>
                <a:gd name="T0" fmla="*/ 0 w 165"/>
                <a:gd name="T1" fmla="*/ 0 h 171"/>
                <a:gd name="T2" fmla="*/ 0 w 165"/>
                <a:gd name="T3" fmla="*/ 0 h 171"/>
                <a:gd name="T4" fmla="*/ 0 w 165"/>
                <a:gd name="T5" fmla="*/ 0 h 171"/>
                <a:gd name="T6" fmla="*/ 0 w 165"/>
                <a:gd name="T7" fmla="*/ 0 h 171"/>
                <a:gd name="T8" fmla="*/ 0 w 165"/>
                <a:gd name="T9" fmla="*/ 0 h 171"/>
                <a:gd name="T10" fmla="*/ 0 w 165"/>
                <a:gd name="T11" fmla="*/ 0 h 171"/>
                <a:gd name="T12" fmla="*/ 0 w 165"/>
                <a:gd name="T13" fmla="*/ 0 h 171"/>
                <a:gd name="T14" fmla="*/ 0 w 165"/>
                <a:gd name="T15" fmla="*/ 0 h 171"/>
                <a:gd name="T16" fmla="*/ 0 w 165"/>
                <a:gd name="T17" fmla="*/ 0 h 171"/>
                <a:gd name="T18" fmla="*/ 0 w 165"/>
                <a:gd name="T19" fmla="*/ 0 h 171"/>
                <a:gd name="T20" fmla="*/ 0 w 165"/>
                <a:gd name="T21" fmla="*/ 0 h 171"/>
                <a:gd name="T22" fmla="*/ 0 w 165"/>
                <a:gd name="T23" fmla="*/ 0 h 171"/>
                <a:gd name="T24" fmla="*/ 0 w 165"/>
                <a:gd name="T25" fmla="*/ 0 h 171"/>
                <a:gd name="T26" fmla="*/ 0 w 165"/>
                <a:gd name="T27" fmla="*/ 0 h 171"/>
                <a:gd name="T28" fmla="*/ 0 w 165"/>
                <a:gd name="T29" fmla="*/ 0 h 171"/>
                <a:gd name="T30" fmla="*/ 0 w 165"/>
                <a:gd name="T31" fmla="*/ 0 h 171"/>
                <a:gd name="T32" fmla="*/ 0 w 165"/>
                <a:gd name="T33" fmla="*/ 0 h 171"/>
                <a:gd name="T34" fmla="*/ 0 w 165"/>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1">
                  <a:moveTo>
                    <a:pt x="45" y="0"/>
                  </a:moveTo>
                  <a:lnTo>
                    <a:pt x="89" y="0"/>
                  </a:lnTo>
                  <a:lnTo>
                    <a:pt x="89" y="15"/>
                  </a:lnTo>
                  <a:lnTo>
                    <a:pt x="104" y="0"/>
                  </a:lnTo>
                  <a:lnTo>
                    <a:pt x="134" y="31"/>
                  </a:lnTo>
                  <a:lnTo>
                    <a:pt x="164" y="31"/>
                  </a:lnTo>
                  <a:lnTo>
                    <a:pt x="164" y="62"/>
                  </a:lnTo>
                  <a:lnTo>
                    <a:pt x="164" y="155"/>
                  </a:lnTo>
                  <a:lnTo>
                    <a:pt x="104" y="170"/>
                  </a:lnTo>
                  <a:lnTo>
                    <a:pt x="60" y="124"/>
                  </a:lnTo>
                  <a:lnTo>
                    <a:pt x="15" y="108"/>
                  </a:lnTo>
                  <a:lnTo>
                    <a:pt x="0" y="77"/>
                  </a:lnTo>
                  <a:lnTo>
                    <a:pt x="60" y="93"/>
                  </a:lnTo>
                  <a:lnTo>
                    <a:pt x="60" y="62"/>
                  </a:lnTo>
                  <a:lnTo>
                    <a:pt x="30" y="46"/>
                  </a:lnTo>
                  <a:lnTo>
                    <a:pt x="30" y="31"/>
                  </a:lnTo>
                  <a:lnTo>
                    <a:pt x="4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07" name="Freeform 409">
              <a:extLst>
                <a:ext uri="{FF2B5EF4-FFF2-40B4-BE49-F238E27FC236}">
                  <a16:creationId xmlns:a16="http://schemas.microsoft.com/office/drawing/2014/main" id="{8FD8F466-9BCC-A35F-9623-3A011D958DD1}"/>
                </a:ext>
              </a:extLst>
            </p:cNvPr>
            <p:cNvSpPr>
              <a:spLocks/>
            </p:cNvSpPr>
            <p:nvPr/>
          </p:nvSpPr>
          <p:spPr bwMode="auto">
            <a:xfrm>
              <a:off x="4832322" y="3662751"/>
              <a:ext cx="201345" cy="114720"/>
            </a:xfrm>
            <a:custGeom>
              <a:avLst/>
              <a:gdLst>
                <a:gd name="T0" fmla="*/ 0 w 209"/>
                <a:gd name="T1" fmla="*/ 0 h 139"/>
                <a:gd name="T2" fmla="*/ 0 w 209"/>
                <a:gd name="T3" fmla="*/ 0 h 139"/>
                <a:gd name="T4" fmla="*/ 0 w 209"/>
                <a:gd name="T5" fmla="*/ 0 h 139"/>
                <a:gd name="T6" fmla="*/ 0 w 209"/>
                <a:gd name="T7" fmla="*/ 0 h 139"/>
                <a:gd name="T8" fmla="*/ 0 w 209"/>
                <a:gd name="T9" fmla="*/ 0 h 139"/>
                <a:gd name="T10" fmla="*/ 0 w 209"/>
                <a:gd name="T11" fmla="*/ 0 h 139"/>
                <a:gd name="T12" fmla="*/ 0 w 209"/>
                <a:gd name="T13" fmla="*/ 0 h 139"/>
                <a:gd name="T14" fmla="*/ 0 w 209"/>
                <a:gd name="T15" fmla="*/ 0 h 139"/>
                <a:gd name="T16" fmla="*/ 0 w 209"/>
                <a:gd name="T17" fmla="*/ 0 h 139"/>
                <a:gd name="T18" fmla="*/ 0 w 209"/>
                <a:gd name="T19" fmla="*/ 0 h 139"/>
                <a:gd name="T20" fmla="*/ 0 w 209"/>
                <a:gd name="T21" fmla="*/ 0 h 139"/>
                <a:gd name="T22" fmla="*/ 0 w 209"/>
                <a:gd name="T23" fmla="*/ 0 h 139"/>
                <a:gd name="T24" fmla="*/ 0 w 209"/>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9" h="139">
                  <a:moveTo>
                    <a:pt x="0" y="0"/>
                  </a:moveTo>
                  <a:lnTo>
                    <a:pt x="0" y="31"/>
                  </a:lnTo>
                  <a:lnTo>
                    <a:pt x="45" y="46"/>
                  </a:lnTo>
                  <a:lnTo>
                    <a:pt x="45" y="77"/>
                  </a:lnTo>
                  <a:lnTo>
                    <a:pt x="119" y="107"/>
                  </a:lnTo>
                  <a:lnTo>
                    <a:pt x="134" y="92"/>
                  </a:lnTo>
                  <a:lnTo>
                    <a:pt x="193" y="138"/>
                  </a:lnTo>
                  <a:lnTo>
                    <a:pt x="208" y="92"/>
                  </a:lnTo>
                  <a:lnTo>
                    <a:pt x="149" y="61"/>
                  </a:lnTo>
                  <a:lnTo>
                    <a:pt x="134" y="77"/>
                  </a:lnTo>
                  <a:lnTo>
                    <a:pt x="45" y="31"/>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08" name="Freeform 410">
              <a:extLst>
                <a:ext uri="{FF2B5EF4-FFF2-40B4-BE49-F238E27FC236}">
                  <a16:creationId xmlns:a16="http://schemas.microsoft.com/office/drawing/2014/main" id="{7E1E7986-2457-B407-F55D-C7D69138D7EB}"/>
                </a:ext>
              </a:extLst>
            </p:cNvPr>
            <p:cNvSpPr>
              <a:spLocks/>
            </p:cNvSpPr>
            <p:nvPr/>
          </p:nvSpPr>
          <p:spPr bwMode="auto">
            <a:xfrm>
              <a:off x="4315536" y="3636277"/>
              <a:ext cx="116332" cy="79422"/>
            </a:xfrm>
            <a:custGeom>
              <a:avLst/>
              <a:gdLst>
                <a:gd name="T0" fmla="*/ 0 w 121"/>
                <a:gd name="T1" fmla="*/ 0 h 93"/>
                <a:gd name="T2" fmla="*/ 0 w 121"/>
                <a:gd name="T3" fmla="*/ 0 h 93"/>
                <a:gd name="T4" fmla="*/ 0 w 121"/>
                <a:gd name="T5" fmla="*/ 0 h 93"/>
                <a:gd name="T6" fmla="*/ 0 w 121"/>
                <a:gd name="T7" fmla="*/ 0 h 93"/>
                <a:gd name="T8" fmla="*/ 0 w 121"/>
                <a:gd name="T9" fmla="*/ 0 h 93"/>
                <a:gd name="T10" fmla="*/ 0 w 121"/>
                <a:gd name="T11" fmla="*/ 0 h 93"/>
                <a:gd name="T12" fmla="*/ 0 w 121"/>
                <a:gd name="T13" fmla="*/ 0 h 93"/>
                <a:gd name="T14" fmla="*/ 0 w 121"/>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 h="93">
                  <a:moveTo>
                    <a:pt x="0" y="92"/>
                  </a:moveTo>
                  <a:lnTo>
                    <a:pt x="45" y="92"/>
                  </a:lnTo>
                  <a:lnTo>
                    <a:pt x="75" y="31"/>
                  </a:lnTo>
                  <a:lnTo>
                    <a:pt x="120" y="31"/>
                  </a:lnTo>
                  <a:lnTo>
                    <a:pt x="105" y="0"/>
                  </a:lnTo>
                  <a:lnTo>
                    <a:pt x="60" y="0"/>
                  </a:lnTo>
                  <a:lnTo>
                    <a:pt x="15" y="31"/>
                  </a:lnTo>
                  <a:lnTo>
                    <a:pt x="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09" name="Freeform 411">
              <a:extLst>
                <a:ext uri="{FF2B5EF4-FFF2-40B4-BE49-F238E27FC236}">
                  <a16:creationId xmlns:a16="http://schemas.microsoft.com/office/drawing/2014/main" id="{62C08071-7027-973F-213C-AD893E5A22FB}"/>
                </a:ext>
              </a:extLst>
            </p:cNvPr>
            <p:cNvSpPr>
              <a:spLocks/>
            </p:cNvSpPr>
            <p:nvPr/>
          </p:nvSpPr>
          <p:spPr bwMode="auto">
            <a:xfrm>
              <a:off x="4516882" y="3598772"/>
              <a:ext cx="143179" cy="77216"/>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w 150"/>
                <a:gd name="T15" fmla="*/ 0 h 93"/>
                <a:gd name="T16" fmla="*/ 0 w 150"/>
                <a:gd name="T17" fmla="*/ 0 h 93"/>
                <a:gd name="T18" fmla="*/ 0 w 150"/>
                <a:gd name="T19" fmla="*/ 0 h 93"/>
                <a:gd name="T20" fmla="*/ 0 w 150"/>
                <a:gd name="T21" fmla="*/ 0 h 93"/>
                <a:gd name="T22" fmla="*/ 0 w 150"/>
                <a:gd name="T23" fmla="*/ 0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0" h="93">
                  <a:moveTo>
                    <a:pt x="30" y="15"/>
                  </a:moveTo>
                  <a:lnTo>
                    <a:pt x="75" y="31"/>
                  </a:lnTo>
                  <a:lnTo>
                    <a:pt x="134" y="0"/>
                  </a:lnTo>
                  <a:lnTo>
                    <a:pt x="134" y="31"/>
                  </a:lnTo>
                  <a:lnTo>
                    <a:pt x="149" y="31"/>
                  </a:lnTo>
                  <a:lnTo>
                    <a:pt x="149" y="61"/>
                  </a:lnTo>
                  <a:lnTo>
                    <a:pt x="75" y="61"/>
                  </a:lnTo>
                  <a:lnTo>
                    <a:pt x="45" y="92"/>
                  </a:lnTo>
                  <a:lnTo>
                    <a:pt x="0" y="61"/>
                  </a:lnTo>
                  <a:lnTo>
                    <a:pt x="30" y="46"/>
                  </a:lnTo>
                  <a:lnTo>
                    <a:pt x="0" y="31"/>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10" name="Freeform 412">
              <a:extLst>
                <a:ext uri="{FF2B5EF4-FFF2-40B4-BE49-F238E27FC236}">
                  <a16:creationId xmlns:a16="http://schemas.microsoft.com/office/drawing/2014/main" id="{38A8DA2B-D26F-88C5-7852-EB1EE9BE568C}"/>
                </a:ext>
              </a:extLst>
            </p:cNvPr>
            <p:cNvSpPr>
              <a:spLocks/>
            </p:cNvSpPr>
            <p:nvPr/>
          </p:nvSpPr>
          <p:spPr bwMode="auto">
            <a:xfrm>
              <a:off x="4959840" y="4340044"/>
              <a:ext cx="116332" cy="105896"/>
            </a:xfrm>
            <a:custGeom>
              <a:avLst/>
              <a:gdLst>
                <a:gd name="T0" fmla="*/ 0 w 120"/>
                <a:gd name="T1" fmla="*/ 0 h 125"/>
                <a:gd name="T2" fmla="*/ 0 w 120"/>
                <a:gd name="T3" fmla="*/ 0 h 125"/>
                <a:gd name="T4" fmla="*/ 0 w 120"/>
                <a:gd name="T5" fmla="*/ 0 h 125"/>
                <a:gd name="T6" fmla="*/ 0 w 120"/>
                <a:gd name="T7" fmla="*/ 0 h 125"/>
                <a:gd name="T8" fmla="*/ 0 w 120"/>
                <a:gd name="T9" fmla="*/ 0 h 125"/>
                <a:gd name="T10" fmla="*/ 0 w 120"/>
                <a:gd name="T11" fmla="*/ 0 h 125"/>
                <a:gd name="T12" fmla="*/ 0 w 120"/>
                <a:gd name="T13" fmla="*/ 0 h 125"/>
                <a:gd name="T14" fmla="*/ 0 w 120"/>
                <a:gd name="T15" fmla="*/ 0 h 125"/>
                <a:gd name="T16" fmla="*/ 0 w 120"/>
                <a:gd name="T17" fmla="*/ 0 h 125"/>
                <a:gd name="T18" fmla="*/ 0 w 120"/>
                <a:gd name="T19" fmla="*/ 0 h 125"/>
                <a:gd name="T20" fmla="*/ 0 w 120"/>
                <a:gd name="T21" fmla="*/ 0 h 125"/>
                <a:gd name="T22" fmla="*/ 0 w 120"/>
                <a:gd name="T23" fmla="*/ 0 h 125"/>
                <a:gd name="T24" fmla="*/ 0 w 120"/>
                <a:gd name="T25" fmla="*/ 0 h 125"/>
                <a:gd name="T26" fmla="*/ 0 w 120"/>
                <a:gd name="T27" fmla="*/ 0 h 125"/>
                <a:gd name="T28" fmla="*/ 0 w 120"/>
                <a:gd name="T29" fmla="*/ 0 h 125"/>
                <a:gd name="T30" fmla="*/ 0 w 120"/>
                <a:gd name="T31" fmla="*/ 0 h 125"/>
                <a:gd name="T32" fmla="*/ 0 w 120"/>
                <a:gd name="T33" fmla="*/ 0 h 125"/>
                <a:gd name="T34" fmla="*/ 0 w 120"/>
                <a:gd name="T35" fmla="*/ 0 h 125"/>
                <a:gd name="T36" fmla="*/ 0 w 12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0" h="125">
                  <a:moveTo>
                    <a:pt x="89" y="0"/>
                  </a:moveTo>
                  <a:lnTo>
                    <a:pt x="89" y="16"/>
                  </a:lnTo>
                  <a:lnTo>
                    <a:pt x="60" y="47"/>
                  </a:lnTo>
                  <a:lnTo>
                    <a:pt x="74" y="62"/>
                  </a:lnTo>
                  <a:lnTo>
                    <a:pt x="104" y="62"/>
                  </a:lnTo>
                  <a:lnTo>
                    <a:pt x="104" y="93"/>
                  </a:lnTo>
                  <a:lnTo>
                    <a:pt x="119" y="109"/>
                  </a:lnTo>
                  <a:lnTo>
                    <a:pt x="104" y="124"/>
                  </a:lnTo>
                  <a:lnTo>
                    <a:pt x="89" y="109"/>
                  </a:lnTo>
                  <a:lnTo>
                    <a:pt x="89" y="93"/>
                  </a:lnTo>
                  <a:lnTo>
                    <a:pt x="60" y="124"/>
                  </a:lnTo>
                  <a:lnTo>
                    <a:pt x="74" y="93"/>
                  </a:lnTo>
                  <a:lnTo>
                    <a:pt x="45" y="109"/>
                  </a:lnTo>
                  <a:lnTo>
                    <a:pt x="60" y="93"/>
                  </a:lnTo>
                  <a:lnTo>
                    <a:pt x="0" y="93"/>
                  </a:lnTo>
                  <a:lnTo>
                    <a:pt x="0" y="78"/>
                  </a:lnTo>
                  <a:lnTo>
                    <a:pt x="45" y="47"/>
                  </a:lnTo>
                  <a:lnTo>
                    <a:pt x="74" y="0"/>
                  </a:lnTo>
                  <a:lnTo>
                    <a:pt x="8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11" name="Freeform 413">
              <a:extLst>
                <a:ext uri="{FF2B5EF4-FFF2-40B4-BE49-F238E27FC236}">
                  <a16:creationId xmlns:a16="http://schemas.microsoft.com/office/drawing/2014/main" id="{3C19D585-827B-AAF9-A419-9520A3C6C279}"/>
                </a:ext>
              </a:extLst>
            </p:cNvPr>
            <p:cNvSpPr>
              <a:spLocks/>
            </p:cNvSpPr>
            <p:nvPr/>
          </p:nvSpPr>
          <p:spPr bwMode="auto">
            <a:xfrm>
              <a:off x="4903910" y="3572298"/>
              <a:ext cx="69352" cy="103690"/>
            </a:xfrm>
            <a:custGeom>
              <a:avLst/>
              <a:gdLst>
                <a:gd name="T0" fmla="*/ 0 w 75"/>
                <a:gd name="T1" fmla="*/ 0 h 123"/>
                <a:gd name="T2" fmla="*/ 0 w 75"/>
                <a:gd name="T3" fmla="*/ 0 h 123"/>
                <a:gd name="T4" fmla="*/ 0 w 75"/>
                <a:gd name="T5" fmla="*/ 0 h 123"/>
                <a:gd name="T6" fmla="*/ 0 w 75"/>
                <a:gd name="T7" fmla="*/ 0 h 123"/>
                <a:gd name="T8" fmla="*/ 0 w 75"/>
                <a:gd name="T9" fmla="*/ 0 h 123"/>
                <a:gd name="T10" fmla="*/ 0 w 75"/>
                <a:gd name="T11" fmla="*/ 0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5" h="123">
                  <a:moveTo>
                    <a:pt x="30" y="0"/>
                  </a:moveTo>
                  <a:lnTo>
                    <a:pt x="74" y="76"/>
                  </a:lnTo>
                  <a:lnTo>
                    <a:pt x="59" y="122"/>
                  </a:lnTo>
                  <a:lnTo>
                    <a:pt x="0" y="107"/>
                  </a:lnTo>
                  <a:lnTo>
                    <a:pt x="15" y="46"/>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12" name="Freeform 414">
              <a:extLst>
                <a:ext uri="{FF2B5EF4-FFF2-40B4-BE49-F238E27FC236}">
                  <a16:creationId xmlns:a16="http://schemas.microsoft.com/office/drawing/2014/main" id="{B650C898-FF9B-0D2D-33FA-E478D2C34772}"/>
                </a:ext>
              </a:extLst>
            </p:cNvPr>
            <p:cNvSpPr>
              <a:spLocks/>
            </p:cNvSpPr>
            <p:nvPr/>
          </p:nvSpPr>
          <p:spPr bwMode="auto">
            <a:xfrm>
              <a:off x="4715989" y="3711286"/>
              <a:ext cx="89487" cy="66185"/>
            </a:xfrm>
            <a:custGeom>
              <a:avLst/>
              <a:gdLst>
                <a:gd name="T0" fmla="*/ 0 w 90"/>
                <a:gd name="T1" fmla="*/ 0 h 78"/>
                <a:gd name="T2" fmla="*/ 0 w 90"/>
                <a:gd name="T3" fmla="*/ 0 h 78"/>
                <a:gd name="T4" fmla="*/ 0 w 90"/>
                <a:gd name="T5" fmla="*/ 0 h 78"/>
                <a:gd name="T6" fmla="*/ 0 w 90"/>
                <a:gd name="T7" fmla="*/ 0 h 78"/>
                <a:gd name="T8" fmla="*/ 0 w 90"/>
                <a:gd name="T9" fmla="*/ 0 h 78"/>
                <a:gd name="T10" fmla="*/ 0 w 90"/>
                <a:gd name="T11" fmla="*/ 0 h 78"/>
                <a:gd name="T12" fmla="*/ 0 w 90"/>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78">
                  <a:moveTo>
                    <a:pt x="0" y="46"/>
                  </a:moveTo>
                  <a:lnTo>
                    <a:pt x="15" y="0"/>
                  </a:lnTo>
                  <a:lnTo>
                    <a:pt x="89" y="0"/>
                  </a:lnTo>
                  <a:lnTo>
                    <a:pt x="74" y="46"/>
                  </a:lnTo>
                  <a:lnTo>
                    <a:pt x="30" y="46"/>
                  </a:lnTo>
                  <a:lnTo>
                    <a:pt x="15" y="77"/>
                  </a:lnTo>
                  <a:lnTo>
                    <a:pt x="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13" name="Freeform 415">
              <a:extLst>
                <a:ext uri="{FF2B5EF4-FFF2-40B4-BE49-F238E27FC236}">
                  <a16:creationId xmlns:a16="http://schemas.microsoft.com/office/drawing/2014/main" id="{50869DE0-40CD-E7C6-514D-70DD7709F5E6}"/>
                </a:ext>
              </a:extLst>
            </p:cNvPr>
            <p:cNvSpPr>
              <a:spLocks/>
            </p:cNvSpPr>
            <p:nvPr/>
          </p:nvSpPr>
          <p:spPr bwMode="auto">
            <a:xfrm>
              <a:off x="4456478" y="3572298"/>
              <a:ext cx="91723" cy="52948"/>
            </a:xfrm>
            <a:custGeom>
              <a:avLst/>
              <a:gdLst>
                <a:gd name="T0" fmla="*/ 0 w 91"/>
                <a:gd name="T1" fmla="*/ 0 h 62"/>
                <a:gd name="T2" fmla="*/ 0 w 91"/>
                <a:gd name="T3" fmla="*/ 0 h 62"/>
                <a:gd name="T4" fmla="*/ 0 w 91"/>
                <a:gd name="T5" fmla="*/ 0 h 62"/>
                <a:gd name="T6" fmla="*/ 0 w 91"/>
                <a:gd name="T7" fmla="*/ 0 h 62"/>
                <a:gd name="T8" fmla="*/ 0 w 91"/>
                <a:gd name="T9" fmla="*/ 0 h 62"/>
                <a:gd name="T10" fmla="*/ 0 w 91"/>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62">
                  <a:moveTo>
                    <a:pt x="0" y="31"/>
                  </a:moveTo>
                  <a:lnTo>
                    <a:pt x="15" y="61"/>
                  </a:lnTo>
                  <a:lnTo>
                    <a:pt x="90" y="31"/>
                  </a:lnTo>
                  <a:lnTo>
                    <a:pt x="90" y="0"/>
                  </a:lnTo>
                  <a:lnTo>
                    <a:pt x="30"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14" name="Freeform 416">
              <a:extLst>
                <a:ext uri="{FF2B5EF4-FFF2-40B4-BE49-F238E27FC236}">
                  <a16:creationId xmlns:a16="http://schemas.microsoft.com/office/drawing/2014/main" id="{615AF2F6-28E0-93FC-EE00-A11FBE703AD4}"/>
                </a:ext>
              </a:extLst>
            </p:cNvPr>
            <p:cNvSpPr>
              <a:spLocks/>
            </p:cNvSpPr>
            <p:nvPr/>
          </p:nvSpPr>
          <p:spPr bwMode="auto">
            <a:xfrm>
              <a:off x="4689143" y="3623039"/>
              <a:ext cx="85012" cy="66185"/>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78">
                  <a:moveTo>
                    <a:pt x="0" y="0"/>
                  </a:moveTo>
                  <a:lnTo>
                    <a:pt x="0" y="46"/>
                  </a:lnTo>
                  <a:lnTo>
                    <a:pt x="45" y="77"/>
                  </a:lnTo>
                  <a:lnTo>
                    <a:pt x="90" y="31"/>
                  </a:lnTo>
                  <a:lnTo>
                    <a:pt x="75" y="0"/>
                  </a:lnTo>
                  <a:lnTo>
                    <a:pt x="45"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15" name="Freeform 417">
              <a:extLst>
                <a:ext uri="{FF2B5EF4-FFF2-40B4-BE49-F238E27FC236}">
                  <a16:creationId xmlns:a16="http://schemas.microsoft.com/office/drawing/2014/main" id="{B555F9FD-D89D-9BC8-D2DB-873F5ED6E768}"/>
                </a:ext>
              </a:extLst>
            </p:cNvPr>
            <p:cNvSpPr>
              <a:spLocks/>
            </p:cNvSpPr>
            <p:nvPr/>
          </p:nvSpPr>
          <p:spPr bwMode="auto">
            <a:xfrm>
              <a:off x="4689143" y="3958377"/>
              <a:ext cx="85012" cy="63979"/>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w 91"/>
                <a:gd name="T19" fmla="*/ 0 h 78"/>
                <a:gd name="T20" fmla="*/ 0 w 91"/>
                <a:gd name="T21" fmla="*/ 0 h 78"/>
                <a:gd name="T22" fmla="*/ 0 w 91"/>
                <a:gd name="T23" fmla="*/ 0 h 78"/>
                <a:gd name="T24" fmla="*/ 0 w 91"/>
                <a:gd name="T25" fmla="*/ 0 h 78"/>
                <a:gd name="T26" fmla="*/ 0 w 91"/>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78">
                  <a:moveTo>
                    <a:pt x="45" y="0"/>
                  </a:moveTo>
                  <a:lnTo>
                    <a:pt x="60" y="0"/>
                  </a:lnTo>
                  <a:lnTo>
                    <a:pt x="75" y="46"/>
                  </a:lnTo>
                  <a:lnTo>
                    <a:pt x="75" y="62"/>
                  </a:lnTo>
                  <a:lnTo>
                    <a:pt x="90" y="62"/>
                  </a:lnTo>
                  <a:lnTo>
                    <a:pt x="75" y="77"/>
                  </a:lnTo>
                  <a:lnTo>
                    <a:pt x="60" y="77"/>
                  </a:lnTo>
                  <a:lnTo>
                    <a:pt x="75" y="46"/>
                  </a:lnTo>
                  <a:lnTo>
                    <a:pt x="45" y="46"/>
                  </a:lnTo>
                  <a:lnTo>
                    <a:pt x="30" y="62"/>
                  </a:lnTo>
                  <a:lnTo>
                    <a:pt x="15" y="62"/>
                  </a:lnTo>
                  <a:lnTo>
                    <a:pt x="0" y="46"/>
                  </a:lnTo>
                  <a:lnTo>
                    <a:pt x="30" y="4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16" name="Freeform 418">
              <a:extLst>
                <a:ext uri="{FF2B5EF4-FFF2-40B4-BE49-F238E27FC236}">
                  <a16:creationId xmlns:a16="http://schemas.microsoft.com/office/drawing/2014/main" id="{82F89225-B51C-5453-68F7-10AC4DBE2C88}"/>
                </a:ext>
              </a:extLst>
            </p:cNvPr>
            <p:cNvSpPr>
              <a:spLocks/>
            </p:cNvSpPr>
            <p:nvPr/>
          </p:nvSpPr>
          <p:spPr bwMode="auto">
            <a:xfrm>
              <a:off x="4630977" y="3702462"/>
              <a:ext cx="44744" cy="75010"/>
            </a:xfrm>
            <a:custGeom>
              <a:avLst/>
              <a:gdLst>
                <a:gd name="T0" fmla="*/ 0 w 46"/>
                <a:gd name="T1" fmla="*/ 0 h 93"/>
                <a:gd name="T2" fmla="*/ 0 w 46"/>
                <a:gd name="T3" fmla="*/ 0 h 93"/>
                <a:gd name="T4" fmla="*/ 0 w 46"/>
                <a:gd name="T5" fmla="*/ 0 h 93"/>
                <a:gd name="T6" fmla="*/ 0 w 46"/>
                <a:gd name="T7" fmla="*/ 0 h 93"/>
                <a:gd name="T8" fmla="*/ 0 w 46"/>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93">
                  <a:moveTo>
                    <a:pt x="0" y="31"/>
                  </a:moveTo>
                  <a:lnTo>
                    <a:pt x="45" y="0"/>
                  </a:lnTo>
                  <a:lnTo>
                    <a:pt x="45" y="61"/>
                  </a:lnTo>
                  <a:lnTo>
                    <a:pt x="0" y="92"/>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17" name="Freeform 419">
              <a:extLst>
                <a:ext uri="{FF2B5EF4-FFF2-40B4-BE49-F238E27FC236}">
                  <a16:creationId xmlns:a16="http://schemas.microsoft.com/office/drawing/2014/main" id="{80B643AC-DCA2-3E88-5582-132D072EDCC8}"/>
                </a:ext>
              </a:extLst>
            </p:cNvPr>
            <p:cNvSpPr>
              <a:spLocks/>
            </p:cNvSpPr>
            <p:nvPr/>
          </p:nvSpPr>
          <p:spPr bwMode="auto">
            <a:xfrm>
              <a:off x="4588471" y="3548030"/>
              <a:ext cx="42506" cy="24268"/>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0" y="16"/>
                  </a:moveTo>
                  <a:lnTo>
                    <a:pt x="0" y="31"/>
                  </a:lnTo>
                  <a:lnTo>
                    <a:pt x="45" y="31"/>
                  </a:lnTo>
                  <a:lnTo>
                    <a:pt x="45" y="0"/>
                  </a:lnTo>
                  <a:lnTo>
                    <a:pt x="30" y="16"/>
                  </a:lnTo>
                  <a:lnTo>
                    <a:pt x="15" y="16"/>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18" name="Freeform 420">
              <a:extLst>
                <a:ext uri="{FF2B5EF4-FFF2-40B4-BE49-F238E27FC236}">
                  <a16:creationId xmlns:a16="http://schemas.microsoft.com/office/drawing/2014/main" id="{E519A201-F64B-574E-B248-2AF5869A2D37}"/>
                </a:ext>
              </a:extLst>
            </p:cNvPr>
            <p:cNvSpPr>
              <a:spLocks/>
            </p:cNvSpPr>
            <p:nvPr/>
          </p:nvSpPr>
          <p:spPr bwMode="auto">
            <a:xfrm>
              <a:off x="3928508" y="4212086"/>
              <a:ext cx="44744" cy="52948"/>
            </a:xfrm>
            <a:custGeom>
              <a:avLst/>
              <a:gdLst>
                <a:gd name="T0" fmla="*/ 0 w 45"/>
                <a:gd name="T1" fmla="*/ 0 h 62"/>
                <a:gd name="T2" fmla="*/ 0 w 45"/>
                <a:gd name="T3" fmla="*/ 0 h 62"/>
                <a:gd name="T4" fmla="*/ 0 w 45"/>
                <a:gd name="T5" fmla="*/ 0 h 62"/>
                <a:gd name="T6" fmla="*/ 0 w 45"/>
                <a:gd name="T7" fmla="*/ 0 h 62"/>
                <a:gd name="T8" fmla="*/ 0 w 45"/>
                <a:gd name="T9" fmla="*/ 0 h 62"/>
                <a:gd name="T10" fmla="*/ 0 w 45"/>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62">
                  <a:moveTo>
                    <a:pt x="0" y="0"/>
                  </a:moveTo>
                  <a:lnTo>
                    <a:pt x="29" y="31"/>
                  </a:lnTo>
                  <a:lnTo>
                    <a:pt x="44" y="61"/>
                  </a:lnTo>
                  <a:lnTo>
                    <a:pt x="29" y="61"/>
                  </a:lnTo>
                  <a:lnTo>
                    <a:pt x="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19" name="Freeform 421">
              <a:extLst>
                <a:ext uri="{FF2B5EF4-FFF2-40B4-BE49-F238E27FC236}">
                  <a16:creationId xmlns:a16="http://schemas.microsoft.com/office/drawing/2014/main" id="{7FD9F08A-1ABC-4291-BE90-609516B75C9F}"/>
                </a:ext>
              </a:extLst>
            </p:cNvPr>
            <p:cNvSpPr>
              <a:spLocks/>
            </p:cNvSpPr>
            <p:nvPr/>
          </p:nvSpPr>
          <p:spPr bwMode="auto">
            <a:xfrm>
              <a:off x="4689143" y="3548030"/>
              <a:ext cx="29083" cy="50742"/>
            </a:xfrm>
            <a:custGeom>
              <a:avLst/>
              <a:gdLst>
                <a:gd name="T0" fmla="*/ 0 w 32"/>
                <a:gd name="T1" fmla="*/ 0 h 62"/>
                <a:gd name="T2" fmla="*/ 0 w 32"/>
                <a:gd name="T3" fmla="*/ 0 h 62"/>
                <a:gd name="T4" fmla="*/ 0 w 32"/>
                <a:gd name="T5" fmla="*/ 0 h 62"/>
                <a:gd name="T6" fmla="*/ 0 w 32"/>
                <a:gd name="T7" fmla="*/ 0 h 62"/>
                <a:gd name="T8" fmla="*/ 0 w 32"/>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2">
                  <a:moveTo>
                    <a:pt x="0" y="15"/>
                  </a:moveTo>
                  <a:lnTo>
                    <a:pt x="16" y="61"/>
                  </a:lnTo>
                  <a:lnTo>
                    <a:pt x="31" y="31"/>
                  </a:lnTo>
                  <a:lnTo>
                    <a:pt x="31"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20" name="Freeform 422">
              <a:extLst>
                <a:ext uri="{FF2B5EF4-FFF2-40B4-BE49-F238E27FC236}">
                  <a16:creationId xmlns:a16="http://schemas.microsoft.com/office/drawing/2014/main" id="{90E0879E-BD2E-340D-BDAD-59325B837A95}"/>
                </a:ext>
              </a:extLst>
            </p:cNvPr>
            <p:cNvSpPr>
              <a:spLocks/>
            </p:cNvSpPr>
            <p:nvPr/>
          </p:nvSpPr>
          <p:spPr bwMode="auto">
            <a:xfrm>
              <a:off x="4715989" y="4035593"/>
              <a:ext cx="29083" cy="26474"/>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2">
                  <a:moveTo>
                    <a:pt x="29" y="0"/>
                  </a:moveTo>
                  <a:lnTo>
                    <a:pt x="0" y="31"/>
                  </a:lnTo>
                  <a:lnTo>
                    <a:pt x="0" y="16"/>
                  </a:lnTo>
                  <a:lnTo>
                    <a:pt x="15" y="0"/>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21" name="Freeform 423">
              <a:extLst>
                <a:ext uri="{FF2B5EF4-FFF2-40B4-BE49-F238E27FC236}">
                  <a16:creationId xmlns:a16="http://schemas.microsoft.com/office/drawing/2014/main" id="{92902283-1EE9-0369-050A-EB417011482C}"/>
                </a:ext>
              </a:extLst>
            </p:cNvPr>
            <p:cNvSpPr>
              <a:spLocks/>
            </p:cNvSpPr>
            <p:nvPr/>
          </p:nvSpPr>
          <p:spPr bwMode="auto">
            <a:xfrm>
              <a:off x="4932994" y="4417259"/>
              <a:ext cx="15660" cy="28680"/>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16" y="16"/>
                  </a:lnTo>
                  <a:lnTo>
                    <a:pt x="16"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22" name="Freeform 424">
              <a:extLst>
                <a:ext uri="{FF2B5EF4-FFF2-40B4-BE49-F238E27FC236}">
                  <a16:creationId xmlns:a16="http://schemas.microsoft.com/office/drawing/2014/main" id="{FBD876FF-A8EE-099D-ED64-02C6CDFAB05E}"/>
                </a:ext>
              </a:extLst>
            </p:cNvPr>
            <p:cNvSpPr>
              <a:spLocks/>
            </p:cNvSpPr>
            <p:nvPr/>
          </p:nvSpPr>
          <p:spPr bwMode="auto">
            <a:xfrm>
              <a:off x="4932994" y="3931903"/>
              <a:ext cx="29083" cy="37505"/>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7">
                  <a:moveTo>
                    <a:pt x="15" y="0"/>
                  </a:moveTo>
                  <a:lnTo>
                    <a:pt x="0" y="31"/>
                  </a:lnTo>
                  <a:lnTo>
                    <a:pt x="0" y="46"/>
                  </a:lnTo>
                  <a:lnTo>
                    <a:pt x="30" y="31"/>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23" name="Freeform 425">
              <a:extLst>
                <a:ext uri="{FF2B5EF4-FFF2-40B4-BE49-F238E27FC236}">
                  <a16:creationId xmlns:a16="http://schemas.microsoft.com/office/drawing/2014/main" id="{7686BC89-7421-5924-A507-307C72FCB45A}"/>
                </a:ext>
              </a:extLst>
            </p:cNvPr>
            <p:cNvSpPr>
              <a:spLocks/>
            </p:cNvSpPr>
            <p:nvPr/>
          </p:nvSpPr>
          <p:spPr bwMode="auto">
            <a:xfrm>
              <a:off x="4903910" y="5160738"/>
              <a:ext cx="69352" cy="66185"/>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78">
                  <a:moveTo>
                    <a:pt x="15" y="0"/>
                  </a:moveTo>
                  <a:lnTo>
                    <a:pt x="15" y="15"/>
                  </a:lnTo>
                  <a:lnTo>
                    <a:pt x="0" y="31"/>
                  </a:lnTo>
                  <a:lnTo>
                    <a:pt x="0" y="62"/>
                  </a:lnTo>
                  <a:lnTo>
                    <a:pt x="30" y="77"/>
                  </a:lnTo>
                  <a:lnTo>
                    <a:pt x="30" y="62"/>
                  </a:lnTo>
                  <a:lnTo>
                    <a:pt x="74" y="77"/>
                  </a:lnTo>
                  <a:lnTo>
                    <a:pt x="74" y="46"/>
                  </a:lnTo>
                  <a:lnTo>
                    <a:pt x="59" y="31"/>
                  </a:lnTo>
                  <a:lnTo>
                    <a:pt x="74"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24" name="Freeform 426">
              <a:extLst>
                <a:ext uri="{FF2B5EF4-FFF2-40B4-BE49-F238E27FC236}">
                  <a16:creationId xmlns:a16="http://schemas.microsoft.com/office/drawing/2014/main" id="{760AF6EF-1E68-8860-5650-1B05E3CA8185}"/>
                </a:ext>
              </a:extLst>
            </p:cNvPr>
            <p:cNvSpPr>
              <a:spLocks/>
            </p:cNvSpPr>
            <p:nvPr/>
          </p:nvSpPr>
          <p:spPr bwMode="auto">
            <a:xfrm>
              <a:off x="4530305" y="5048223"/>
              <a:ext cx="214768" cy="282389"/>
            </a:xfrm>
            <a:custGeom>
              <a:avLst/>
              <a:gdLst>
                <a:gd name="T0" fmla="*/ 0 w 224"/>
                <a:gd name="T1" fmla="*/ 0 h 339"/>
                <a:gd name="T2" fmla="*/ 0 w 224"/>
                <a:gd name="T3" fmla="*/ 0 h 339"/>
                <a:gd name="T4" fmla="*/ 0 w 224"/>
                <a:gd name="T5" fmla="*/ 0 h 339"/>
                <a:gd name="T6" fmla="*/ 0 w 224"/>
                <a:gd name="T7" fmla="*/ 0 h 339"/>
                <a:gd name="T8" fmla="*/ 0 w 224"/>
                <a:gd name="T9" fmla="*/ 0 h 339"/>
                <a:gd name="T10" fmla="*/ 0 w 224"/>
                <a:gd name="T11" fmla="*/ 0 h 339"/>
                <a:gd name="T12" fmla="*/ 0 w 224"/>
                <a:gd name="T13" fmla="*/ 0 h 339"/>
                <a:gd name="T14" fmla="*/ 0 w 224"/>
                <a:gd name="T15" fmla="*/ 0 h 339"/>
                <a:gd name="T16" fmla="*/ 0 w 224"/>
                <a:gd name="T17" fmla="*/ 0 h 339"/>
                <a:gd name="T18" fmla="*/ 0 w 224"/>
                <a:gd name="T19" fmla="*/ 0 h 339"/>
                <a:gd name="T20" fmla="*/ 0 w 224"/>
                <a:gd name="T21" fmla="*/ 0 h 339"/>
                <a:gd name="T22" fmla="*/ 0 w 224"/>
                <a:gd name="T23" fmla="*/ 0 h 339"/>
                <a:gd name="T24" fmla="*/ 0 w 224"/>
                <a:gd name="T25" fmla="*/ 0 h 339"/>
                <a:gd name="T26" fmla="*/ 0 w 224"/>
                <a:gd name="T27" fmla="*/ 0 h 339"/>
                <a:gd name="T28" fmla="*/ 0 w 224"/>
                <a:gd name="T29" fmla="*/ 0 h 339"/>
                <a:gd name="T30" fmla="*/ 0 w 224"/>
                <a:gd name="T31" fmla="*/ 0 h 339"/>
                <a:gd name="T32" fmla="*/ 0 w 224"/>
                <a:gd name="T33" fmla="*/ 0 h 339"/>
                <a:gd name="T34" fmla="*/ 0 w 224"/>
                <a:gd name="T35" fmla="*/ 0 h 339"/>
                <a:gd name="T36" fmla="*/ 0 w 224"/>
                <a:gd name="T37" fmla="*/ 0 h 339"/>
                <a:gd name="T38" fmla="*/ 0 w 224"/>
                <a:gd name="T39" fmla="*/ 0 h 339"/>
                <a:gd name="T40" fmla="*/ 0 w 224"/>
                <a:gd name="T41" fmla="*/ 0 h 339"/>
                <a:gd name="T42" fmla="*/ 0 w 224"/>
                <a:gd name="T43" fmla="*/ 0 h 339"/>
                <a:gd name="T44" fmla="*/ 0 w 224"/>
                <a:gd name="T45" fmla="*/ 0 h 339"/>
                <a:gd name="T46" fmla="*/ 0 w 224"/>
                <a:gd name="T47" fmla="*/ 0 h 339"/>
                <a:gd name="T48" fmla="*/ 0 w 224"/>
                <a:gd name="T49" fmla="*/ 0 h 339"/>
                <a:gd name="T50" fmla="*/ 0 w 224"/>
                <a:gd name="T51" fmla="*/ 0 h 339"/>
                <a:gd name="T52" fmla="*/ 0 w 224"/>
                <a:gd name="T53" fmla="*/ 0 h 339"/>
                <a:gd name="T54" fmla="*/ 0 w 224"/>
                <a:gd name="T55" fmla="*/ 0 h 339"/>
                <a:gd name="T56" fmla="*/ 0 w 224"/>
                <a:gd name="T57" fmla="*/ 0 h 339"/>
                <a:gd name="T58" fmla="*/ 0 w 224"/>
                <a:gd name="T59" fmla="*/ 0 h 339"/>
                <a:gd name="T60" fmla="*/ 0 w 224"/>
                <a:gd name="T61" fmla="*/ 0 h 339"/>
                <a:gd name="T62" fmla="*/ 0 w 224"/>
                <a:gd name="T63" fmla="*/ 0 h 339"/>
                <a:gd name="T64" fmla="*/ 0 w 224"/>
                <a:gd name="T65" fmla="*/ 0 h 339"/>
                <a:gd name="T66" fmla="*/ 0 w 224"/>
                <a:gd name="T67" fmla="*/ 0 h 339"/>
                <a:gd name="T68" fmla="*/ 0 w 224"/>
                <a:gd name="T69" fmla="*/ 0 h 339"/>
                <a:gd name="T70" fmla="*/ 0 w 224"/>
                <a:gd name="T71" fmla="*/ 0 h 339"/>
                <a:gd name="T72" fmla="*/ 0 w 224"/>
                <a:gd name="T73" fmla="*/ 0 h 339"/>
                <a:gd name="T74" fmla="*/ 0 w 224"/>
                <a:gd name="T75" fmla="*/ 0 h 339"/>
                <a:gd name="T76" fmla="*/ 0 w 224"/>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4" h="339">
                  <a:moveTo>
                    <a:pt x="15" y="200"/>
                  </a:moveTo>
                  <a:lnTo>
                    <a:pt x="0" y="230"/>
                  </a:lnTo>
                  <a:lnTo>
                    <a:pt x="59" y="246"/>
                  </a:lnTo>
                  <a:lnTo>
                    <a:pt x="74" y="261"/>
                  </a:lnTo>
                  <a:lnTo>
                    <a:pt x="89" y="261"/>
                  </a:lnTo>
                  <a:lnTo>
                    <a:pt x="104" y="292"/>
                  </a:lnTo>
                  <a:lnTo>
                    <a:pt x="119" y="292"/>
                  </a:lnTo>
                  <a:lnTo>
                    <a:pt x="134" y="292"/>
                  </a:lnTo>
                  <a:lnTo>
                    <a:pt x="164" y="307"/>
                  </a:lnTo>
                  <a:lnTo>
                    <a:pt x="178" y="338"/>
                  </a:lnTo>
                  <a:lnTo>
                    <a:pt x="178" y="292"/>
                  </a:lnTo>
                  <a:lnTo>
                    <a:pt x="178" y="277"/>
                  </a:lnTo>
                  <a:lnTo>
                    <a:pt x="178" y="261"/>
                  </a:lnTo>
                  <a:lnTo>
                    <a:pt x="193" y="246"/>
                  </a:lnTo>
                  <a:lnTo>
                    <a:pt x="164" y="246"/>
                  </a:lnTo>
                  <a:lnTo>
                    <a:pt x="164" y="230"/>
                  </a:lnTo>
                  <a:lnTo>
                    <a:pt x="193" y="230"/>
                  </a:lnTo>
                  <a:lnTo>
                    <a:pt x="193" y="215"/>
                  </a:lnTo>
                  <a:lnTo>
                    <a:pt x="208" y="215"/>
                  </a:lnTo>
                  <a:lnTo>
                    <a:pt x="223" y="230"/>
                  </a:lnTo>
                  <a:lnTo>
                    <a:pt x="208" y="184"/>
                  </a:lnTo>
                  <a:lnTo>
                    <a:pt x="208" y="138"/>
                  </a:lnTo>
                  <a:lnTo>
                    <a:pt x="178" y="138"/>
                  </a:lnTo>
                  <a:lnTo>
                    <a:pt x="119" y="108"/>
                  </a:lnTo>
                  <a:lnTo>
                    <a:pt x="119" y="77"/>
                  </a:lnTo>
                  <a:lnTo>
                    <a:pt x="104" y="77"/>
                  </a:lnTo>
                  <a:lnTo>
                    <a:pt x="119" y="31"/>
                  </a:lnTo>
                  <a:lnTo>
                    <a:pt x="149" y="15"/>
                  </a:lnTo>
                  <a:lnTo>
                    <a:pt x="149" y="0"/>
                  </a:lnTo>
                  <a:lnTo>
                    <a:pt x="134" y="0"/>
                  </a:lnTo>
                  <a:lnTo>
                    <a:pt x="119" y="15"/>
                  </a:lnTo>
                  <a:lnTo>
                    <a:pt x="74" y="31"/>
                  </a:lnTo>
                  <a:lnTo>
                    <a:pt x="74" y="61"/>
                  </a:lnTo>
                  <a:lnTo>
                    <a:pt x="45" y="77"/>
                  </a:lnTo>
                  <a:lnTo>
                    <a:pt x="30" y="92"/>
                  </a:lnTo>
                  <a:lnTo>
                    <a:pt x="30" y="108"/>
                  </a:lnTo>
                  <a:lnTo>
                    <a:pt x="30" y="123"/>
                  </a:lnTo>
                  <a:lnTo>
                    <a:pt x="30" y="184"/>
                  </a:lnTo>
                  <a:lnTo>
                    <a:pt x="15" y="20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25" name="Freeform 427">
              <a:extLst>
                <a:ext uri="{FF2B5EF4-FFF2-40B4-BE49-F238E27FC236}">
                  <a16:creationId xmlns:a16="http://schemas.microsoft.com/office/drawing/2014/main" id="{EFFB5735-3681-1F39-3FA8-AFCC75348EA2}"/>
                </a:ext>
              </a:extLst>
            </p:cNvPr>
            <p:cNvSpPr>
              <a:spLocks/>
            </p:cNvSpPr>
            <p:nvPr/>
          </p:nvSpPr>
          <p:spPr bwMode="auto">
            <a:xfrm>
              <a:off x="4630977" y="5048223"/>
              <a:ext cx="243850" cy="191936"/>
            </a:xfrm>
            <a:custGeom>
              <a:avLst/>
              <a:gdLst>
                <a:gd name="T0" fmla="*/ 0 w 255"/>
                <a:gd name="T1" fmla="*/ 0 h 231"/>
                <a:gd name="T2" fmla="*/ 0 w 255"/>
                <a:gd name="T3" fmla="*/ 0 h 231"/>
                <a:gd name="T4" fmla="*/ 0 w 255"/>
                <a:gd name="T5" fmla="*/ 0 h 231"/>
                <a:gd name="T6" fmla="*/ 0 w 255"/>
                <a:gd name="T7" fmla="*/ 0 h 231"/>
                <a:gd name="T8" fmla="*/ 0 w 255"/>
                <a:gd name="T9" fmla="*/ 0 h 231"/>
                <a:gd name="T10" fmla="*/ 0 w 255"/>
                <a:gd name="T11" fmla="*/ 0 h 231"/>
                <a:gd name="T12" fmla="*/ 0 w 255"/>
                <a:gd name="T13" fmla="*/ 0 h 231"/>
                <a:gd name="T14" fmla="*/ 0 w 255"/>
                <a:gd name="T15" fmla="*/ 0 h 231"/>
                <a:gd name="T16" fmla="*/ 0 w 255"/>
                <a:gd name="T17" fmla="*/ 0 h 231"/>
                <a:gd name="T18" fmla="*/ 0 w 255"/>
                <a:gd name="T19" fmla="*/ 0 h 231"/>
                <a:gd name="T20" fmla="*/ 0 w 255"/>
                <a:gd name="T21" fmla="*/ 0 h 231"/>
                <a:gd name="T22" fmla="*/ 0 w 255"/>
                <a:gd name="T23" fmla="*/ 0 h 231"/>
                <a:gd name="T24" fmla="*/ 0 w 255"/>
                <a:gd name="T25" fmla="*/ 0 h 231"/>
                <a:gd name="T26" fmla="*/ 0 w 255"/>
                <a:gd name="T27" fmla="*/ 0 h 231"/>
                <a:gd name="T28" fmla="*/ 0 w 255"/>
                <a:gd name="T29" fmla="*/ 0 h 231"/>
                <a:gd name="T30" fmla="*/ 0 w 255"/>
                <a:gd name="T31" fmla="*/ 0 h 231"/>
                <a:gd name="T32" fmla="*/ 0 w 255"/>
                <a:gd name="T33" fmla="*/ 0 h 231"/>
                <a:gd name="T34" fmla="*/ 0 w 255"/>
                <a:gd name="T35" fmla="*/ 0 h 231"/>
                <a:gd name="T36" fmla="*/ 0 w 255"/>
                <a:gd name="T37" fmla="*/ 0 h 231"/>
                <a:gd name="T38" fmla="*/ 0 w 255"/>
                <a:gd name="T39" fmla="*/ 0 h 231"/>
                <a:gd name="T40" fmla="*/ 0 w 255"/>
                <a:gd name="T41" fmla="*/ 0 h 231"/>
                <a:gd name="T42" fmla="*/ 0 w 255"/>
                <a:gd name="T43" fmla="*/ 0 h 231"/>
                <a:gd name="T44" fmla="*/ 0 w 255"/>
                <a:gd name="T45" fmla="*/ 0 h 231"/>
                <a:gd name="T46" fmla="*/ 0 w 255"/>
                <a:gd name="T47" fmla="*/ 0 h 231"/>
                <a:gd name="T48" fmla="*/ 0 w 255"/>
                <a:gd name="T49" fmla="*/ 0 h 231"/>
                <a:gd name="T50" fmla="*/ 0 w 255"/>
                <a:gd name="T51" fmla="*/ 0 h 231"/>
                <a:gd name="T52" fmla="*/ 0 w 255"/>
                <a:gd name="T53" fmla="*/ 0 h 231"/>
                <a:gd name="T54" fmla="*/ 0 w 255"/>
                <a:gd name="T55" fmla="*/ 0 h 231"/>
                <a:gd name="T56" fmla="*/ 0 w 255"/>
                <a:gd name="T57" fmla="*/ 0 h 231"/>
                <a:gd name="T58" fmla="*/ 0 w 255"/>
                <a:gd name="T59" fmla="*/ 0 h 231"/>
                <a:gd name="T60" fmla="*/ 0 w 255"/>
                <a:gd name="T61" fmla="*/ 0 h 231"/>
                <a:gd name="T62" fmla="*/ 0 w 255"/>
                <a:gd name="T63" fmla="*/ 0 h 231"/>
                <a:gd name="T64" fmla="*/ 0 w 255"/>
                <a:gd name="T65" fmla="*/ 0 h 231"/>
                <a:gd name="T66" fmla="*/ 0 w 255"/>
                <a:gd name="T67" fmla="*/ 0 h 231"/>
                <a:gd name="T68" fmla="*/ 0 w 255"/>
                <a:gd name="T69" fmla="*/ 0 h 231"/>
                <a:gd name="T70" fmla="*/ 0 w 255"/>
                <a:gd name="T71" fmla="*/ 0 h 231"/>
                <a:gd name="T72" fmla="*/ 0 w 255"/>
                <a:gd name="T73" fmla="*/ 0 h 231"/>
                <a:gd name="T74" fmla="*/ 0 w 255"/>
                <a:gd name="T75" fmla="*/ 0 h 2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55" h="231">
                  <a:moveTo>
                    <a:pt x="209" y="31"/>
                  </a:moveTo>
                  <a:lnTo>
                    <a:pt x="179" y="46"/>
                  </a:lnTo>
                  <a:lnTo>
                    <a:pt x="164" y="46"/>
                  </a:lnTo>
                  <a:lnTo>
                    <a:pt x="134" y="31"/>
                  </a:lnTo>
                  <a:lnTo>
                    <a:pt x="105" y="31"/>
                  </a:lnTo>
                  <a:lnTo>
                    <a:pt x="90" y="15"/>
                  </a:lnTo>
                  <a:lnTo>
                    <a:pt x="75" y="0"/>
                  </a:lnTo>
                  <a:lnTo>
                    <a:pt x="75" y="15"/>
                  </a:lnTo>
                  <a:lnTo>
                    <a:pt x="45" y="31"/>
                  </a:lnTo>
                  <a:lnTo>
                    <a:pt x="45" y="61"/>
                  </a:lnTo>
                  <a:lnTo>
                    <a:pt x="45" y="77"/>
                  </a:lnTo>
                  <a:lnTo>
                    <a:pt x="45" y="61"/>
                  </a:lnTo>
                  <a:lnTo>
                    <a:pt x="30" y="61"/>
                  </a:lnTo>
                  <a:lnTo>
                    <a:pt x="45" y="31"/>
                  </a:lnTo>
                  <a:lnTo>
                    <a:pt x="45" y="15"/>
                  </a:lnTo>
                  <a:lnTo>
                    <a:pt x="15" y="31"/>
                  </a:lnTo>
                  <a:lnTo>
                    <a:pt x="0" y="77"/>
                  </a:lnTo>
                  <a:lnTo>
                    <a:pt x="15" y="77"/>
                  </a:lnTo>
                  <a:lnTo>
                    <a:pt x="15" y="107"/>
                  </a:lnTo>
                  <a:lnTo>
                    <a:pt x="75" y="138"/>
                  </a:lnTo>
                  <a:lnTo>
                    <a:pt x="105" y="138"/>
                  </a:lnTo>
                  <a:lnTo>
                    <a:pt x="105" y="184"/>
                  </a:lnTo>
                  <a:lnTo>
                    <a:pt x="120" y="230"/>
                  </a:lnTo>
                  <a:lnTo>
                    <a:pt x="134" y="230"/>
                  </a:lnTo>
                  <a:lnTo>
                    <a:pt x="164" y="230"/>
                  </a:lnTo>
                  <a:lnTo>
                    <a:pt x="179" y="199"/>
                  </a:lnTo>
                  <a:lnTo>
                    <a:pt x="149" y="184"/>
                  </a:lnTo>
                  <a:lnTo>
                    <a:pt x="164" y="169"/>
                  </a:lnTo>
                  <a:lnTo>
                    <a:pt x="194" y="184"/>
                  </a:lnTo>
                  <a:lnTo>
                    <a:pt x="224" y="169"/>
                  </a:lnTo>
                  <a:lnTo>
                    <a:pt x="239" y="153"/>
                  </a:lnTo>
                  <a:lnTo>
                    <a:pt x="224" y="138"/>
                  </a:lnTo>
                  <a:lnTo>
                    <a:pt x="239" y="107"/>
                  </a:lnTo>
                  <a:lnTo>
                    <a:pt x="224" y="107"/>
                  </a:lnTo>
                  <a:lnTo>
                    <a:pt x="254" y="92"/>
                  </a:lnTo>
                  <a:lnTo>
                    <a:pt x="209" y="61"/>
                  </a:lnTo>
                  <a:lnTo>
                    <a:pt x="194" y="46"/>
                  </a:lnTo>
                  <a:lnTo>
                    <a:pt x="209"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26" name="Freeform 428">
              <a:extLst>
                <a:ext uri="{FF2B5EF4-FFF2-40B4-BE49-F238E27FC236}">
                  <a16:creationId xmlns:a16="http://schemas.microsoft.com/office/drawing/2014/main" id="{1B87B8E1-6C8D-9DBC-502A-487A0985C22E}"/>
                </a:ext>
              </a:extLst>
            </p:cNvPr>
            <p:cNvSpPr>
              <a:spLocks/>
            </p:cNvSpPr>
            <p:nvPr/>
          </p:nvSpPr>
          <p:spPr bwMode="auto">
            <a:xfrm>
              <a:off x="4845744" y="5125439"/>
              <a:ext cx="87249" cy="114720"/>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w 91"/>
                <a:gd name="T25" fmla="*/ 0 h 139"/>
                <a:gd name="T26" fmla="*/ 0 w 91"/>
                <a:gd name="T27" fmla="*/ 0 h 139"/>
                <a:gd name="T28" fmla="*/ 0 w 91"/>
                <a:gd name="T29" fmla="*/ 0 h 139"/>
                <a:gd name="T30" fmla="*/ 0 w 91"/>
                <a:gd name="T31" fmla="*/ 0 h 139"/>
                <a:gd name="T32" fmla="*/ 0 w 91"/>
                <a:gd name="T33" fmla="*/ 0 h 139"/>
                <a:gd name="T34" fmla="*/ 0 w 91"/>
                <a:gd name="T35" fmla="*/ 0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1" h="139">
                  <a:moveTo>
                    <a:pt x="45" y="15"/>
                  </a:moveTo>
                  <a:lnTo>
                    <a:pt x="45" y="0"/>
                  </a:lnTo>
                  <a:lnTo>
                    <a:pt x="30" y="0"/>
                  </a:lnTo>
                  <a:lnTo>
                    <a:pt x="0" y="15"/>
                  </a:lnTo>
                  <a:lnTo>
                    <a:pt x="15" y="15"/>
                  </a:lnTo>
                  <a:lnTo>
                    <a:pt x="0" y="46"/>
                  </a:lnTo>
                  <a:lnTo>
                    <a:pt x="15" y="61"/>
                  </a:lnTo>
                  <a:lnTo>
                    <a:pt x="30" y="107"/>
                  </a:lnTo>
                  <a:lnTo>
                    <a:pt x="30" y="123"/>
                  </a:lnTo>
                  <a:lnTo>
                    <a:pt x="45" y="138"/>
                  </a:lnTo>
                  <a:lnTo>
                    <a:pt x="75" y="123"/>
                  </a:lnTo>
                  <a:lnTo>
                    <a:pt x="90" y="123"/>
                  </a:lnTo>
                  <a:lnTo>
                    <a:pt x="60" y="107"/>
                  </a:lnTo>
                  <a:lnTo>
                    <a:pt x="60" y="77"/>
                  </a:lnTo>
                  <a:lnTo>
                    <a:pt x="75" y="61"/>
                  </a:lnTo>
                  <a:lnTo>
                    <a:pt x="75" y="46"/>
                  </a:lnTo>
                  <a:lnTo>
                    <a:pt x="60" y="31"/>
                  </a:lnTo>
                  <a:lnTo>
                    <a:pt x="4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27" name="Freeform 429">
              <a:extLst>
                <a:ext uri="{FF2B5EF4-FFF2-40B4-BE49-F238E27FC236}">
                  <a16:creationId xmlns:a16="http://schemas.microsoft.com/office/drawing/2014/main" id="{5C9A2330-E2CA-586E-5BAE-DDC3A95D7E45}"/>
                </a:ext>
              </a:extLst>
            </p:cNvPr>
            <p:cNvSpPr>
              <a:spLocks/>
            </p:cNvSpPr>
            <p:nvPr/>
          </p:nvSpPr>
          <p:spPr bwMode="auto">
            <a:xfrm>
              <a:off x="4456478" y="5098965"/>
              <a:ext cx="116332" cy="39711"/>
            </a:xfrm>
            <a:custGeom>
              <a:avLst/>
              <a:gdLst>
                <a:gd name="T0" fmla="*/ 0 w 120"/>
                <a:gd name="T1" fmla="*/ 0 h 47"/>
                <a:gd name="T2" fmla="*/ 0 w 120"/>
                <a:gd name="T3" fmla="*/ 0 h 47"/>
                <a:gd name="T4" fmla="*/ 0 w 120"/>
                <a:gd name="T5" fmla="*/ 0 h 47"/>
                <a:gd name="T6" fmla="*/ 0 w 120"/>
                <a:gd name="T7" fmla="*/ 0 h 47"/>
                <a:gd name="T8" fmla="*/ 0 w 120"/>
                <a:gd name="T9" fmla="*/ 0 h 47"/>
                <a:gd name="T10" fmla="*/ 0 w 120"/>
                <a:gd name="T11" fmla="*/ 0 h 47"/>
                <a:gd name="T12" fmla="*/ 0 w 120"/>
                <a:gd name="T13" fmla="*/ 0 h 47"/>
                <a:gd name="T14" fmla="*/ 0 w 120"/>
                <a:gd name="T15" fmla="*/ 0 h 47"/>
                <a:gd name="T16" fmla="*/ 0 w 120"/>
                <a:gd name="T17" fmla="*/ 0 h 47"/>
                <a:gd name="T18" fmla="*/ 0 w 120"/>
                <a:gd name="T19" fmla="*/ 0 h 47"/>
                <a:gd name="T20" fmla="*/ 0 w 120"/>
                <a:gd name="T21" fmla="*/ 0 h 47"/>
                <a:gd name="T22" fmla="*/ 0 w 120"/>
                <a:gd name="T23" fmla="*/ 0 h 47"/>
                <a:gd name="T24" fmla="*/ 0 w 120"/>
                <a:gd name="T25" fmla="*/ 0 h 47"/>
                <a:gd name="T26" fmla="*/ 0 w 120"/>
                <a:gd name="T27" fmla="*/ 0 h 47"/>
                <a:gd name="T28" fmla="*/ 0 w 120"/>
                <a:gd name="T29" fmla="*/ 0 h 47"/>
                <a:gd name="T30" fmla="*/ 0 w 120"/>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0" h="47">
                  <a:moveTo>
                    <a:pt x="60" y="15"/>
                  </a:moveTo>
                  <a:lnTo>
                    <a:pt x="89" y="31"/>
                  </a:lnTo>
                  <a:lnTo>
                    <a:pt x="104" y="46"/>
                  </a:lnTo>
                  <a:lnTo>
                    <a:pt x="104" y="31"/>
                  </a:lnTo>
                  <a:lnTo>
                    <a:pt x="119" y="15"/>
                  </a:lnTo>
                  <a:lnTo>
                    <a:pt x="89" y="0"/>
                  </a:lnTo>
                  <a:lnTo>
                    <a:pt x="74" y="0"/>
                  </a:lnTo>
                  <a:lnTo>
                    <a:pt x="60" y="0"/>
                  </a:lnTo>
                  <a:lnTo>
                    <a:pt x="30" y="0"/>
                  </a:lnTo>
                  <a:lnTo>
                    <a:pt x="15" y="0"/>
                  </a:lnTo>
                  <a:lnTo>
                    <a:pt x="0" y="31"/>
                  </a:lnTo>
                  <a:lnTo>
                    <a:pt x="30" y="31"/>
                  </a:lnTo>
                  <a:lnTo>
                    <a:pt x="45" y="46"/>
                  </a:lnTo>
                  <a:lnTo>
                    <a:pt x="60" y="46"/>
                  </a:lnTo>
                  <a:lnTo>
                    <a:pt x="60" y="31"/>
                  </a:lnTo>
                  <a:lnTo>
                    <a:pt x="6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28" name="Line 430">
              <a:extLst>
                <a:ext uri="{FF2B5EF4-FFF2-40B4-BE49-F238E27FC236}">
                  <a16:creationId xmlns:a16="http://schemas.microsoft.com/office/drawing/2014/main" id="{EF86C0FF-A0FE-06C3-D35E-7E4A4B87CDD2}"/>
                </a:ext>
              </a:extLst>
            </p:cNvPr>
            <p:cNvSpPr>
              <a:spLocks noChangeShapeType="1"/>
            </p:cNvSpPr>
            <p:nvPr/>
          </p:nvSpPr>
          <p:spPr bwMode="auto">
            <a:xfrm>
              <a:off x="4845744" y="504822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429" name="Line 431">
              <a:extLst>
                <a:ext uri="{FF2B5EF4-FFF2-40B4-BE49-F238E27FC236}">
                  <a16:creationId xmlns:a16="http://schemas.microsoft.com/office/drawing/2014/main" id="{DFBBE0FB-6BF7-EF81-3116-937E5D0A2EE0}"/>
                </a:ext>
              </a:extLst>
            </p:cNvPr>
            <p:cNvSpPr>
              <a:spLocks noChangeShapeType="1"/>
            </p:cNvSpPr>
            <p:nvPr/>
          </p:nvSpPr>
          <p:spPr bwMode="auto">
            <a:xfrm>
              <a:off x="4816661" y="4982038"/>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430" name="Line 432">
              <a:extLst>
                <a:ext uri="{FF2B5EF4-FFF2-40B4-BE49-F238E27FC236}">
                  <a16:creationId xmlns:a16="http://schemas.microsoft.com/office/drawing/2014/main" id="{1602CCE7-7DAA-60A0-0FCD-52AF99A81F82}"/>
                </a:ext>
              </a:extLst>
            </p:cNvPr>
            <p:cNvSpPr>
              <a:spLocks noChangeShapeType="1"/>
            </p:cNvSpPr>
            <p:nvPr/>
          </p:nvSpPr>
          <p:spPr bwMode="auto">
            <a:xfrm>
              <a:off x="4816661" y="494453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431" name="Freeform 433">
              <a:extLst>
                <a:ext uri="{FF2B5EF4-FFF2-40B4-BE49-F238E27FC236}">
                  <a16:creationId xmlns:a16="http://schemas.microsoft.com/office/drawing/2014/main" id="{B9A866C5-B722-209F-A2DF-3A3E7DD09EC7}"/>
                </a:ext>
              </a:extLst>
            </p:cNvPr>
            <p:cNvSpPr>
              <a:spLocks/>
            </p:cNvSpPr>
            <p:nvPr/>
          </p:nvSpPr>
          <p:spPr bwMode="auto">
            <a:xfrm>
              <a:off x="4675720" y="4931297"/>
              <a:ext cx="55929" cy="39711"/>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47">
                  <a:moveTo>
                    <a:pt x="0" y="0"/>
                  </a:moveTo>
                  <a:lnTo>
                    <a:pt x="0" y="15"/>
                  </a:lnTo>
                  <a:lnTo>
                    <a:pt x="0" y="46"/>
                  </a:lnTo>
                  <a:lnTo>
                    <a:pt x="15" y="31"/>
                  </a:lnTo>
                  <a:lnTo>
                    <a:pt x="44" y="31"/>
                  </a:lnTo>
                  <a:lnTo>
                    <a:pt x="59" y="15"/>
                  </a:lnTo>
                  <a:lnTo>
                    <a:pt x="44" y="15"/>
                  </a:lnTo>
                  <a:lnTo>
                    <a:pt x="44" y="0"/>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32" name="Freeform 434">
              <a:extLst>
                <a:ext uri="{FF2B5EF4-FFF2-40B4-BE49-F238E27FC236}">
                  <a16:creationId xmlns:a16="http://schemas.microsoft.com/office/drawing/2014/main" id="{56138931-BD84-8AB0-7084-8056BC8CC263}"/>
                </a:ext>
              </a:extLst>
            </p:cNvPr>
            <p:cNvSpPr>
              <a:spLocks/>
            </p:cNvSpPr>
            <p:nvPr/>
          </p:nvSpPr>
          <p:spPr bwMode="auto">
            <a:xfrm>
              <a:off x="4845744" y="5072491"/>
              <a:ext cx="15660"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16"/>
                  </a:moveTo>
                  <a:lnTo>
                    <a:pt x="16" y="16"/>
                  </a:lnTo>
                  <a:lnTo>
                    <a:pt x="16"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33" name="Freeform 435">
              <a:extLst>
                <a:ext uri="{FF2B5EF4-FFF2-40B4-BE49-F238E27FC236}">
                  <a16:creationId xmlns:a16="http://schemas.microsoft.com/office/drawing/2014/main" id="{B65B9C27-BD83-0C9F-2106-4389DBB2ADA8}"/>
                </a:ext>
              </a:extLst>
            </p:cNvPr>
            <p:cNvSpPr>
              <a:spLocks/>
            </p:cNvSpPr>
            <p:nvPr/>
          </p:nvSpPr>
          <p:spPr bwMode="auto">
            <a:xfrm>
              <a:off x="4745072" y="4944533"/>
              <a:ext cx="17897" cy="13237"/>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0"/>
                  </a:moveTo>
                  <a:lnTo>
                    <a:pt x="0" y="0"/>
                  </a:ln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34" name="Freeform 436">
              <a:extLst>
                <a:ext uri="{FF2B5EF4-FFF2-40B4-BE49-F238E27FC236}">
                  <a16:creationId xmlns:a16="http://schemas.microsoft.com/office/drawing/2014/main" id="{3665363D-584E-C104-E303-ACAC48EBFE72}"/>
                </a:ext>
              </a:extLst>
            </p:cNvPr>
            <p:cNvSpPr>
              <a:spLocks/>
            </p:cNvSpPr>
            <p:nvPr/>
          </p:nvSpPr>
          <p:spPr bwMode="auto">
            <a:xfrm>
              <a:off x="4845744" y="5008512"/>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35" name="Line 437">
              <a:extLst>
                <a:ext uri="{FF2B5EF4-FFF2-40B4-BE49-F238E27FC236}">
                  <a16:creationId xmlns:a16="http://schemas.microsoft.com/office/drawing/2014/main" id="{C8BDD1F5-895E-1FEC-8E74-84448D549694}"/>
                </a:ext>
              </a:extLst>
            </p:cNvPr>
            <p:cNvSpPr>
              <a:spLocks noChangeShapeType="1"/>
            </p:cNvSpPr>
            <p:nvPr/>
          </p:nvSpPr>
          <p:spPr bwMode="auto">
            <a:xfrm flipH="1">
              <a:off x="4832322" y="500851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436" name="Line 438">
              <a:extLst>
                <a:ext uri="{FF2B5EF4-FFF2-40B4-BE49-F238E27FC236}">
                  <a16:creationId xmlns:a16="http://schemas.microsoft.com/office/drawing/2014/main" id="{3F428AFE-1081-1F49-34DE-DC54BC0A0CB1}"/>
                </a:ext>
              </a:extLst>
            </p:cNvPr>
            <p:cNvSpPr>
              <a:spLocks noChangeShapeType="1"/>
            </p:cNvSpPr>
            <p:nvPr/>
          </p:nvSpPr>
          <p:spPr bwMode="auto">
            <a:xfrm>
              <a:off x="4832322" y="4997481"/>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437" name="Freeform 439">
              <a:extLst>
                <a:ext uri="{FF2B5EF4-FFF2-40B4-BE49-F238E27FC236}">
                  <a16:creationId xmlns:a16="http://schemas.microsoft.com/office/drawing/2014/main" id="{E76E29B0-C4F4-2851-6DF5-B5A61188A9C6}"/>
                </a:ext>
              </a:extLst>
            </p:cNvPr>
            <p:cNvSpPr>
              <a:spLocks/>
            </p:cNvSpPr>
            <p:nvPr/>
          </p:nvSpPr>
          <p:spPr bwMode="auto">
            <a:xfrm>
              <a:off x="4803238" y="4957770"/>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38" name="Line 440">
              <a:extLst>
                <a:ext uri="{FF2B5EF4-FFF2-40B4-BE49-F238E27FC236}">
                  <a16:creationId xmlns:a16="http://schemas.microsoft.com/office/drawing/2014/main" id="{D800F8CF-8F95-BA7E-B7E9-DA77C53779D3}"/>
                </a:ext>
              </a:extLst>
            </p:cNvPr>
            <p:cNvSpPr>
              <a:spLocks noChangeShapeType="1"/>
            </p:cNvSpPr>
            <p:nvPr/>
          </p:nvSpPr>
          <p:spPr bwMode="auto">
            <a:xfrm>
              <a:off x="4774155" y="495777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439" name="Freeform 441">
              <a:extLst>
                <a:ext uri="{FF2B5EF4-FFF2-40B4-BE49-F238E27FC236}">
                  <a16:creationId xmlns:a16="http://schemas.microsoft.com/office/drawing/2014/main" id="{1363CE23-A136-FDD0-0686-B2B3245241A6}"/>
                </a:ext>
              </a:extLst>
            </p:cNvPr>
            <p:cNvSpPr>
              <a:spLocks/>
            </p:cNvSpPr>
            <p:nvPr/>
          </p:nvSpPr>
          <p:spPr bwMode="auto">
            <a:xfrm>
              <a:off x="4816661" y="4971007"/>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40" name="Freeform 442">
              <a:extLst>
                <a:ext uri="{FF2B5EF4-FFF2-40B4-BE49-F238E27FC236}">
                  <a16:creationId xmlns:a16="http://schemas.microsoft.com/office/drawing/2014/main" id="{05F9D335-FA4C-8977-08A2-BFF9E2C616DB}"/>
                </a:ext>
              </a:extLst>
            </p:cNvPr>
            <p:cNvSpPr>
              <a:spLocks/>
            </p:cNvSpPr>
            <p:nvPr/>
          </p:nvSpPr>
          <p:spPr bwMode="auto">
            <a:xfrm>
              <a:off x="4973262" y="6175574"/>
              <a:ext cx="29083" cy="26474"/>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2">
                  <a:moveTo>
                    <a:pt x="15" y="0"/>
                  </a:moveTo>
                  <a:lnTo>
                    <a:pt x="0" y="31"/>
                  </a:lnTo>
                  <a:lnTo>
                    <a:pt x="15" y="31"/>
                  </a:lnTo>
                  <a:lnTo>
                    <a:pt x="15" y="16"/>
                  </a:lnTo>
                  <a:lnTo>
                    <a:pt x="30" y="1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41" name="Freeform 443">
              <a:extLst>
                <a:ext uri="{FF2B5EF4-FFF2-40B4-BE49-F238E27FC236}">
                  <a16:creationId xmlns:a16="http://schemas.microsoft.com/office/drawing/2014/main" id="{9D5072B5-257A-03FB-690C-4E006097F8EB}"/>
                </a:ext>
              </a:extLst>
            </p:cNvPr>
            <p:cNvSpPr>
              <a:spLocks/>
            </p:cNvSpPr>
            <p:nvPr/>
          </p:nvSpPr>
          <p:spPr bwMode="auto">
            <a:xfrm>
              <a:off x="4959840" y="6175574"/>
              <a:ext cx="17897" cy="13237"/>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17" y="0"/>
                  </a:moveTo>
                  <a:lnTo>
                    <a:pt x="0" y="0"/>
                  </a:lnTo>
                  <a:lnTo>
                    <a:pt x="0" y="16"/>
                  </a:lnTo>
                  <a:lnTo>
                    <a:pt x="17"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42" name="Freeform 444">
              <a:extLst>
                <a:ext uri="{FF2B5EF4-FFF2-40B4-BE49-F238E27FC236}">
                  <a16:creationId xmlns:a16="http://schemas.microsoft.com/office/drawing/2014/main" id="{AE80C2EA-8641-8BF1-DE24-8452C3F2B0E8}"/>
                </a:ext>
              </a:extLst>
            </p:cNvPr>
            <p:cNvSpPr>
              <a:spLocks/>
            </p:cNvSpPr>
            <p:nvPr/>
          </p:nvSpPr>
          <p:spPr bwMode="auto">
            <a:xfrm>
              <a:off x="4729412" y="5624033"/>
              <a:ext cx="272933" cy="591253"/>
            </a:xfrm>
            <a:custGeom>
              <a:avLst/>
              <a:gdLst>
                <a:gd name="T0" fmla="*/ 0 w 284"/>
                <a:gd name="T1" fmla="*/ 0 h 708"/>
                <a:gd name="T2" fmla="*/ 0 w 284"/>
                <a:gd name="T3" fmla="*/ 0 h 708"/>
                <a:gd name="T4" fmla="*/ 0 w 284"/>
                <a:gd name="T5" fmla="*/ 0 h 708"/>
                <a:gd name="T6" fmla="*/ 0 w 284"/>
                <a:gd name="T7" fmla="*/ 0 h 708"/>
                <a:gd name="T8" fmla="*/ 0 w 284"/>
                <a:gd name="T9" fmla="*/ 0 h 708"/>
                <a:gd name="T10" fmla="*/ 0 w 284"/>
                <a:gd name="T11" fmla="*/ 0 h 708"/>
                <a:gd name="T12" fmla="*/ 0 w 284"/>
                <a:gd name="T13" fmla="*/ 0 h 708"/>
                <a:gd name="T14" fmla="*/ 0 w 284"/>
                <a:gd name="T15" fmla="*/ 0 h 708"/>
                <a:gd name="T16" fmla="*/ 0 w 284"/>
                <a:gd name="T17" fmla="*/ 0 h 708"/>
                <a:gd name="T18" fmla="*/ 0 w 284"/>
                <a:gd name="T19" fmla="*/ 0 h 708"/>
                <a:gd name="T20" fmla="*/ 0 w 284"/>
                <a:gd name="T21" fmla="*/ 0 h 708"/>
                <a:gd name="T22" fmla="*/ 0 w 284"/>
                <a:gd name="T23" fmla="*/ 0 h 708"/>
                <a:gd name="T24" fmla="*/ 0 w 284"/>
                <a:gd name="T25" fmla="*/ 0 h 708"/>
                <a:gd name="T26" fmla="*/ 0 w 284"/>
                <a:gd name="T27" fmla="*/ 0 h 708"/>
                <a:gd name="T28" fmla="*/ 0 w 284"/>
                <a:gd name="T29" fmla="*/ 0 h 708"/>
                <a:gd name="T30" fmla="*/ 0 w 284"/>
                <a:gd name="T31" fmla="*/ 0 h 708"/>
                <a:gd name="T32" fmla="*/ 0 w 284"/>
                <a:gd name="T33" fmla="*/ 0 h 708"/>
                <a:gd name="T34" fmla="*/ 0 w 284"/>
                <a:gd name="T35" fmla="*/ 0 h 708"/>
                <a:gd name="T36" fmla="*/ 0 w 284"/>
                <a:gd name="T37" fmla="*/ 0 h 708"/>
                <a:gd name="T38" fmla="*/ 0 w 284"/>
                <a:gd name="T39" fmla="*/ 0 h 708"/>
                <a:gd name="T40" fmla="*/ 0 w 284"/>
                <a:gd name="T41" fmla="*/ 0 h 708"/>
                <a:gd name="T42" fmla="*/ 0 w 284"/>
                <a:gd name="T43" fmla="*/ 0 h 708"/>
                <a:gd name="T44" fmla="*/ 0 w 284"/>
                <a:gd name="T45" fmla="*/ 0 h 708"/>
                <a:gd name="T46" fmla="*/ 0 w 284"/>
                <a:gd name="T47" fmla="*/ 0 h 708"/>
                <a:gd name="T48" fmla="*/ 0 w 284"/>
                <a:gd name="T49" fmla="*/ 0 h 708"/>
                <a:gd name="T50" fmla="*/ 0 w 284"/>
                <a:gd name="T51" fmla="*/ 0 h 708"/>
                <a:gd name="T52" fmla="*/ 0 w 284"/>
                <a:gd name="T53" fmla="*/ 0 h 708"/>
                <a:gd name="T54" fmla="*/ 0 w 284"/>
                <a:gd name="T55" fmla="*/ 0 h 708"/>
                <a:gd name="T56" fmla="*/ 0 w 284"/>
                <a:gd name="T57" fmla="*/ 0 h 708"/>
                <a:gd name="T58" fmla="*/ 0 w 284"/>
                <a:gd name="T59" fmla="*/ 0 h 708"/>
                <a:gd name="T60" fmla="*/ 0 w 284"/>
                <a:gd name="T61" fmla="*/ 0 h 708"/>
                <a:gd name="T62" fmla="*/ 0 w 284"/>
                <a:gd name="T63" fmla="*/ 0 h 708"/>
                <a:gd name="T64" fmla="*/ 0 w 284"/>
                <a:gd name="T65" fmla="*/ 0 h 708"/>
                <a:gd name="T66" fmla="*/ 0 w 284"/>
                <a:gd name="T67" fmla="*/ 0 h 708"/>
                <a:gd name="T68" fmla="*/ 0 w 284"/>
                <a:gd name="T69" fmla="*/ 0 h 708"/>
                <a:gd name="T70" fmla="*/ 0 w 284"/>
                <a:gd name="T71" fmla="*/ 0 h 708"/>
                <a:gd name="T72" fmla="*/ 0 w 284"/>
                <a:gd name="T73" fmla="*/ 0 h 708"/>
                <a:gd name="T74" fmla="*/ 0 w 284"/>
                <a:gd name="T75" fmla="*/ 0 h 708"/>
                <a:gd name="T76" fmla="*/ 0 w 284"/>
                <a:gd name="T77" fmla="*/ 0 h 708"/>
                <a:gd name="T78" fmla="*/ 0 w 284"/>
                <a:gd name="T79" fmla="*/ 0 h 708"/>
                <a:gd name="T80" fmla="*/ 0 w 284"/>
                <a:gd name="T81" fmla="*/ 0 h 708"/>
                <a:gd name="T82" fmla="*/ 0 w 284"/>
                <a:gd name="T83" fmla="*/ 0 h 708"/>
                <a:gd name="T84" fmla="*/ 0 w 284"/>
                <a:gd name="T85" fmla="*/ 0 h 708"/>
                <a:gd name="T86" fmla="*/ 0 w 284"/>
                <a:gd name="T87" fmla="*/ 0 h 708"/>
                <a:gd name="T88" fmla="*/ 0 w 284"/>
                <a:gd name="T89" fmla="*/ 0 h 708"/>
                <a:gd name="T90" fmla="*/ 0 w 284"/>
                <a:gd name="T91" fmla="*/ 0 h 708"/>
                <a:gd name="T92" fmla="*/ 0 w 284"/>
                <a:gd name="T93" fmla="*/ 0 h 708"/>
                <a:gd name="T94" fmla="*/ 0 w 284"/>
                <a:gd name="T95" fmla="*/ 0 h 708"/>
                <a:gd name="T96" fmla="*/ 0 w 284"/>
                <a:gd name="T97" fmla="*/ 0 h 708"/>
                <a:gd name="T98" fmla="*/ 0 w 284"/>
                <a:gd name="T99" fmla="*/ 0 h 708"/>
                <a:gd name="T100" fmla="*/ 0 w 284"/>
                <a:gd name="T101" fmla="*/ 0 h 708"/>
                <a:gd name="T102" fmla="*/ 0 w 284"/>
                <a:gd name="T103" fmla="*/ 0 h 708"/>
                <a:gd name="T104" fmla="*/ 0 w 284"/>
                <a:gd name="T105" fmla="*/ 0 h 708"/>
                <a:gd name="T106" fmla="*/ 0 w 284"/>
                <a:gd name="T107" fmla="*/ 0 h 708"/>
                <a:gd name="T108" fmla="*/ 0 w 284"/>
                <a:gd name="T109" fmla="*/ 0 h 708"/>
                <a:gd name="T110" fmla="*/ 0 w 284"/>
                <a:gd name="T111" fmla="*/ 0 h 708"/>
                <a:gd name="T112" fmla="*/ 0 w 284"/>
                <a:gd name="T113" fmla="*/ 0 h 708"/>
                <a:gd name="T114" fmla="*/ 0 w 284"/>
                <a:gd name="T115" fmla="*/ 0 h 708"/>
                <a:gd name="T116" fmla="*/ 0 w 284"/>
                <a:gd name="T117" fmla="*/ 0 h 708"/>
                <a:gd name="T118" fmla="*/ 0 w 284"/>
                <a:gd name="T119" fmla="*/ 0 h 708"/>
                <a:gd name="T120" fmla="*/ 0 w 284"/>
                <a:gd name="T121" fmla="*/ 0 h 708"/>
                <a:gd name="T122" fmla="*/ 0 w 284"/>
                <a:gd name="T123" fmla="*/ 0 h 7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4" h="708">
                  <a:moveTo>
                    <a:pt x="134" y="569"/>
                  </a:moveTo>
                  <a:lnTo>
                    <a:pt x="119" y="569"/>
                  </a:lnTo>
                  <a:lnTo>
                    <a:pt x="104" y="538"/>
                  </a:lnTo>
                  <a:lnTo>
                    <a:pt x="119" y="523"/>
                  </a:lnTo>
                  <a:lnTo>
                    <a:pt x="134" y="523"/>
                  </a:lnTo>
                  <a:lnTo>
                    <a:pt x="134" y="476"/>
                  </a:lnTo>
                  <a:lnTo>
                    <a:pt x="164" y="476"/>
                  </a:lnTo>
                  <a:lnTo>
                    <a:pt x="164" y="461"/>
                  </a:lnTo>
                  <a:lnTo>
                    <a:pt x="134" y="461"/>
                  </a:lnTo>
                  <a:lnTo>
                    <a:pt x="134" y="446"/>
                  </a:lnTo>
                  <a:lnTo>
                    <a:pt x="134" y="430"/>
                  </a:lnTo>
                  <a:lnTo>
                    <a:pt x="149" y="430"/>
                  </a:lnTo>
                  <a:lnTo>
                    <a:pt x="164" y="415"/>
                  </a:lnTo>
                  <a:lnTo>
                    <a:pt x="164" y="400"/>
                  </a:lnTo>
                  <a:lnTo>
                    <a:pt x="164" y="384"/>
                  </a:lnTo>
                  <a:lnTo>
                    <a:pt x="209" y="384"/>
                  </a:lnTo>
                  <a:lnTo>
                    <a:pt x="238" y="369"/>
                  </a:lnTo>
                  <a:lnTo>
                    <a:pt x="253" y="323"/>
                  </a:lnTo>
                  <a:lnTo>
                    <a:pt x="238" y="307"/>
                  </a:lnTo>
                  <a:lnTo>
                    <a:pt x="238" y="292"/>
                  </a:lnTo>
                  <a:lnTo>
                    <a:pt x="223" y="277"/>
                  </a:lnTo>
                  <a:lnTo>
                    <a:pt x="223" y="184"/>
                  </a:lnTo>
                  <a:lnTo>
                    <a:pt x="223" y="169"/>
                  </a:lnTo>
                  <a:lnTo>
                    <a:pt x="283" y="108"/>
                  </a:lnTo>
                  <a:lnTo>
                    <a:pt x="268" y="92"/>
                  </a:lnTo>
                  <a:lnTo>
                    <a:pt x="253" y="77"/>
                  </a:lnTo>
                  <a:lnTo>
                    <a:pt x="253" y="108"/>
                  </a:lnTo>
                  <a:lnTo>
                    <a:pt x="223" y="123"/>
                  </a:lnTo>
                  <a:lnTo>
                    <a:pt x="194" y="108"/>
                  </a:lnTo>
                  <a:lnTo>
                    <a:pt x="209" y="77"/>
                  </a:lnTo>
                  <a:lnTo>
                    <a:pt x="149" y="31"/>
                  </a:lnTo>
                  <a:lnTo>
                    <a:pt x="134" y="46"/>
                  </a:lnTo>
                  <a:lnTo>
                    <a:pt x="104" y="15"/>
                  </a:lnTo>
                  <a:lnTo>
                    <a:pt x="74" y="31"/>
                  </a:lnTo>
                  <a:lnTo>
                    <a:pt x="74" y="15"/>
                  </a:lnTo>
                  <a:lnTo>
                    <a:pt x="60" y="15"/>
                  </a:lnTo>
                  <a:lnTo>
                    <a:pt x="45" y="0"/>
                  </a:lnTo>
                  <a:lnTo>
                    <a:pt x="30" y="46"/>
                  </a:lnTo>
                  <a:lnTo>
                    <a:pt x="30" y="61"/>
                  </a:lnTo>
                  <a:lnTo>
                    <a:pt x="15" y="77"/>
                  </a:lnTo>
                  <a:lnTo>
                    <a:pt x="30" y="108"/>
                  </a:lnTo>
                  <a:lnTo>
                    <a:pt x="15" y="138"/>
                  </a:lnTo>
                  <a:lnTo>
                    <a:pt x="0" y="184"/>
                  </a:lnTo>
                  <a:lnTo>
                    <a:pt x="0" y="215"/>
                  </a:lnTo>
                  <a:lnTo>
                    <a:pt x="15" y="277"/>
                  </a:lnTo>
                  <a:lnTo>
                    <a:pt x="15" y="323"/>
                  </a:lnTo>
                  <a:lnTo>
                    <a:pt x="0" y="323"/>
                  </a:lnTo>
                  <a:lnTo>
                    <a:pt x="15" y="384"/>
                  </a:lnTo>
                  <a:lnTo>
                    <a:pt x="0" y="400"/>
                  </a:lnTo>
                  <a:lnTo>
                    <a:pt x="30" y="523"/>
                  </a:lnTo>
                  <a:lnTo>
                    <a:pt x="30" y="538"/>
                  </a:lnTo>
                  <a:lnTo>
                    <a:pt x="45" y="553"/>
                  </a:lnTo>
                  <a:lnTo>
                    <a:pt x="45" y="676"/>
                  </a:lnTo>
                  <a:lnTo>
                    <a:pt x="60" y="676"/>
                  </a:lnTo>
                  <a:lnTo>
                    <a:pt x="74" y="707"/>
                  </a:lnTo>
                  <a:lnTo>
                    <a:pt x="119" y="707"/>
                  </a:lnTo>
                  <a:lnTo>
                    <a:pt x="119" y="692"/>
                  </a:lnTo>
                  <a:lnTo>
                    <a:pt x="104" y="676"/>
                  </a:lnTo>
                  <a:lnTo>
                    <a:pt x="119" y="646"/>
                  </a:lnTo>
                  <a:lnTo>
                    <a:pt x="119" y="630"/>
                  </a:lnTo>
                  <a:lnTo>
                    <a:pt x="149" y="599"/>
                  </a:lnTo>
                  <a:lnTo>
                    <a:pt x="134" y="5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43" name="Freeform 445">
              <a:extLst>
                <a:ext uri="{FF2B5EF4-FFF2-40B4-BE49-F238E27FC236}">
                  <a16:creationId xmlns:a16="http://schemas.microsoft.com/office/drawing/2014/main" id="{81FB1811-03C5-2CC3-EB02-CE3965CAAA56}"/>
                </a:ext>
              </a:extLst>
            </p:cNvPr>
            <p:cNvSpPr>
              <a:spLocks/>
            </p:cNvSpPr>
            <p:nvPr/>
          </p:nvSpPr>
          <p:spPr bwMode="auto">
            <a:xfrm>
              <a:off x="4861404" y="6239553"/>
              <a:ext cx="55929"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47">
                  <a:moveTo>
                    <a:pt x="0" y="0"/>
                  </a:moveTo>
                  <a:lnTo>
                    <a:pt x="0" y="46"/>
                  </a:lnTo>
                  <a:lnTo>
                    <a:pt x="30" y="46"/>
                  </a:lnTo>
                  <a:lnTo>
                    <a:pt x="60" y="31"/>
                  </a:lnTo>
                  <a:lnTo>
                    <a:pt x="3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44" name="Freeform 446">
              <a:extLst>
                <a:ext uri="{FF2B5EF4-FFF2-40B4-BE49-F238E27FC236}">
                  <a16:creationId xmlns:a16="http://schemas.microsoft.com/office/drawing/2014/main" id="{08B97141-B606-3F67-77CF-2AF7D979922A}"/>
                </a:ext>
              </a:extLst>
            </p:cNvPr>
            <p:cNvSpPr>
              <a:spLocks/>
            </p:cNvSpPr>
            <p:nvPr/>
          </p:nvSpPr>
          <p:spPr bwMode="auto">
            <a:xfrm>
              <a:off x="4946417" y="5765227"/>
              <a:ext cx="73827" cy="90453"/>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109">
                  <a:moveTo>
                    <a:pt x="74" y="77"/>
                  </a:moveTo>
                  <a:lnTo>
                    <a:pt x="59" y="62"/>
                  </a:lnTo>
                  <a:lnTo>
                    <a:pt x="30" y="15"/>
                  </a:lnTo>
                  <a:lnTo>
                    <a:pt x="0" y="0"/>
                  </a:lnTo>
                  <a:lnTo>
                    <a:pt x="0" y="15"/>
                  </a:lnTo>
                  <a:lnTo>
                    <a:pt x="0" y="108"/>
                  </a:lnTo>
                  <a:lnTo>
                    <a:pt x="44" y="108"/>
                  </a:lnTo>
                  <a:lnTo>
                    <a:pt x="74" y="108"/>
                  </a:lnTo>
                  <a:lnTo>
                    <a:pt x="74"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45" name="Freeform 447">
              <a:extLst>
                <a:ext uri="{FF2B5EF4-FFF2-40B4-BE49-F238E27FC236}">
                  <a16:creationId xmlns:a16="http://schemas.microsoft.com/office/drawing/2014/main" id="{809FC9DF-B04E-50D9-F6FE-6CB84C1E99C7}"/>
                </a:ext>
              </a:extLst>
            </p:cNvPr>
            <p:cNvSpPr>
              <a:spLocks/>
            </p:cNvSpPr>
            <p:nvPr/>
          </p:nvSpPr>
          <p:spPr bwMode="auto">
            <a:xfrm>
              <a:off x="4832322" y="5584322"/>
              <a:ext cx="158839" cy="143401"/>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0">
                  <a:moveTo>
                    <a:pt x="89" y="15"/>
                  </a:moveTo>
                  <a:lnTo>
                    <a:pt x="75" y="0"/>
                  </a:lnTo>
                  <a:lnTo>
                    <a:pt x="15" y="15"/>
                  </a:lnTo>
                  <a:lnTo>
                    <a:pt x="0" y="61"/>
                  </a:lnTo>
                  <a:lnTo>
                    <a:pt x="30" y="92"/>
                  </a:lnTo>
                  <a:lnTo>
                    <a:pt x="45" y="77"/>
                  </a:lnTo>
                  <a:lnTo>
                    <a:pt x="104" y="123"/>
                  </a:lnTo>
                  <a:lnTo>
                    <a:pt x="89" y="154"/>
                  </a:lnTo>
                  <a:lnTo>
                    <a:pt x="119" y="169"/>
                  </a:lnTo>
                  <a:lnTo>
                    <a:pt x="149" y="154"/>
                  </a:lnTo>
                  <a:lnTo>
                    <a:pt x="149" y="123"/>
                  </a:lnTo>
                  <a:lnTo>
                    <a:pt x="164" y="92"/>
                  </a:lnTo>
                  <a:lnTo>
                    <a:pt x="134" y="92"/>
                  </a:lnTo>
                  <a:lnTo>
                    <a:pt x="134" y="61"/>
                  </a:lnTo>
                  <a:lnTo>
                    <a:pt x="119" y="46"/>
                  </a:lnTo>
                  <a:lnTo>
                    <a:pt x="119" y="61"/>
                  </a:lnTo>
                  <a:lnTo>
                    <a:pt x="89" y="61"/>
                  </a:lnTo>
                  <a:lnTo>
                    <a:pt x="8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46" name="Freeform 448">
              <a:extLst>
                <a:ext uri="{FF2B5EF4-FFF2-40B4-BE49-F238E27FC236}">
                  <a16:creationId xmlns:a16="http://schemas.microsoft.com/office/drawing/2014/main" id="{0ECC7A92-92D2-BC40-F9ED-2B03865EBA70}"/>
                </a:ext>
              </a:extLst>
            </p:cNvPr>
            <p:cNvSpPr>
              <a:spLocks/>
            </p:cNvSpPr>
            <p:nvPr/>
          </p:nvSpPr>
          <p:spPr bwMode="auto">
            <a:xfrm>
              <a:off x="4689143" y="5560054"/>
              <a:ext cx="156602" cy="694942"/>
            </a:xfrm>
            <a:custGeom>
              <a:avLst/>
              <a:gdLst>
                <a:gd name="T0" fmla="*/ 0 w 165"/>
                <a:gd name="T1" fmla="*/ 0 h 830"/>
                <a:gd name="T2" fmla="*/ 0 w 165"/>
                <a:gd name="T3" fmla="*/ 0 h 830"/>
                <a:gd name="T4" fmla="*/ 0 w 165"/>
                <a:gd name="T5" fmla="*/ 0 h 830"/>
                <a:gd name="T6" fmla="*/ 0 w 165"/>
                <a:gd name="T7" fmla="*/ 0 h 830"/>
                <a:gd name="T8" fmla="*/ 0 w 165"/>
                <a:gd name="T9" fmla="*/ 0 h 830"/>
                <a:gd name="T10" fmla="*/ 0 w 165"/>
                <a:gd name="T11" fmla="*/ 0 h 830"/>
                <a:gd name="T12" fmla="*/ 0 w 165"/>
                <a:gd name="T13" fmla="*/ 0 h 830"/>
                <a:gd name="T14" fmla="*/ 0 w 165"/>
                <a:gd name="T15" fmla="*/ 0 h 830"/>
                <a:gd name="T16" fmla="*/ 0 w 165"/>
                <a:gd name="T17" fmla="*/ 0 h 830"/>
                <a:gd name="T18" fmla="*/ 0 w 165"/>
                <a:gd name="T19" fmla="*/ 0 h 830"/>
                <a:gd name="T20" fmla="*/ 0 w 165"/>
                <a:gd name="T21" fmla="*/ 0 h 830"/>
                <a:gd name="T22" fmla="*/ 0 w 165"/>
                <a:gd name="T23" fmla="*/ 0 h 830"/>
                <a:gd name="T24" fmla="*/ 0 w 165"/>
                <a:gd name="T25" fmla="*/ 0 h 830"/>
                <a:gd name="T26" fmla="*/ 0 w 165"/>
                <a:gd name="T27" fmla="*/ 0 h 830"/>
                <a:gd name="T28" fmla="*/ 0 w 165"/>
                <a:gd name="T29" fmla="*/ 0 h 830"/>
                <a:gd name="T30" fmla="*/ 0 w 165"/>
                <a:gd name="T31" fmla="*/ 0 h 830"/>
                <a:gd name="T32" fmla="*/ 0 w 165"/>
                <a:gd name="T33" fmla="*/ 0 h 830"/>
                <a:gd name="T34" fmla="*/ 0 w 165"/>
                <a:gd name="T35" fmla="*/ 0 h 830"/>
                <a:gd name="T36" fmla="*/ 0 w 165"/>
                <a:gd name="T37" fmla="*/ 0 h 830"/>
                <a:gd name="T38" fmla="*/ 0 w 165"/>
                <a:gd name="T39" fmla="*/ 0 h 830"/>
                <a:gd name="T40" fmla="*/ 0 w 165"/>
                <a:gd name="T41" fmla="*/ 0 h 830"/>
                <a:gd name="T42" fmla="*/ 0 w 165"/>
                <a:gd name="T43" fmla="*/ 0 h 830"/>
                <a:gd name="T44" fmla="*/ 0 w 165"/>
                <a:gd name="T45" fmla="*/ 0 h 830"/>
                <a:gd name="T46" fmla="*/ 0 w 165"/>
                <a:gd name="T47" fmla="*/ 0 h 830"/>
                <a:gd name="T48" fmla="*/ 0 w 165"/>
                <a:gd name="T49" fmla="*/ 0 h 830"/>
                <a:gd name="T50" fmla="*/ 0 w 165"/>
                <a:gd name="T51" fmla="*/ 0 h 830"/>
                <a:gd name="T52" fmla="*/ 0 w 165"/>
                <a:gd name="T53" fmla="*/ 0 h 830"/>
                <a:gd name="T54" fmla="*/ 0 w 165"/>
                <a:gd name="T55" fmla="*/ 0 h 830"/>
                <a:gd name="T56" fmla="*/ 0 w 165"/>
                <a:gd name="T57" fmla="*/ 0 h 830"/>
                <a:gd name="T58" fmla="*/ 0 w 165"/>
                <a:gd name="T59" fmla="*/ 0 h 830"/>
                <a:gd name="T60" fmla="*/ 0 w 165"/>
                <a:gd name="T61" fmla="*/ 0 h 830"/>
                <a:gd name="T62" fmla="*/ 0 w 165"/>
                <a:gd name="T63" fmla="*/ 0 h 830"/>
                <a:gd name="T64" fmla="*/ 0 w 165"/>
                <a:gd name="T65" fmla="*/ 0 h 830"/>
                <a:gd name="T66" fmla="*/ 0 w 165"/>
                <a:gd name="T67" fmla="*/ 0 h 830"/>
                <a:gd name="T68" fmla="*/ 0 w 165"/>
                <a:gd name="T69" fmla="*/ 0 h 830"/>
                <a:gd name="T70" fmla="*/ 0 w 165"/>
                <a:gd name="T71" fmla="*/ 0 h 830"/>
                <a:gd name="T72" fmla="*/ 0 w 165"/>
                <a:gd name="T73" fmla="*/ 0 h 830"/>
                <a:gd name="T74" fmla="*/ 0 w 165"/>
                <a:gd name="T75" fmla="*/ 0 h 830"/>
                <a:gd name="T76" fmla="*/ 0 w 165"/>
                <a:gd name="T77" fmla="*/ 0 h 830"/>
                <a:gd name="T78" fmla="*/ 0 w 165"/>
                <a:gd name="T79" fmla="*/ 0 h 830"/>
                <a:gd name="T80" fmla="*/ 0 w 165"/>
                <a:gd name="T81" fmla="*/ 0 h 830"/>
                <a:gd name="T82" fmla="*/ 0 w 165"/>
                <a:gd name="T83" fmla="*/ 0 h 830"/>
                <a:gd name="T84" fmla="*/ 0 w 165"/>
                <a:gd name="T85" fmla="*/ 0 h 830"/>
                <a:gd name="T86" fmla="*/ 0 w 165"/>
                <a:gd name="T87" fmla="*/ 0 h 830"/>
                <a:gd name="T88" fmla="*/ 0 w 165"/>
                <a:gd name="T89" fmla="*/ 0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5" h="830">
                  <a:moveTo>
                    <a:pt x="30" y="660"/>
                  </a:moveTo>
                  <a:lnTo>
                    <a:pt x="45" y="660"/>
                  </a:lnTo>
                  <a:lnTo>
                    <a:pt x="45" y="691"/>
                  </a:lnTo>
                  <a:lnTo>
                    <a:pt x="89" y="783"/>
                  </a:lnTo>
                  <a:lnTo>
                    <a:pt x="104" y="829"/>
                  </a:lnTo>
                  <a:lnTo>
                    <a:pt x="149" y="829"/>
                  </a:lnTo>
                  <a:lnTo>
                    <a:pt x="134" y="798"/>
                  </a:lnTo>
                  <a:lnTo>
                    <a:pt x="164" y="783"/>
                  </a:lnTo>
                  <a:lnTo>
                    <a:pt x="119" y="783"/>
                  </a:lnTo>
                  <a:lnTo>
                    <a:pt x="104" y="752"/>
                  </a:lnTo>
                  <a:lnTo>
                    <a:pt x="89" y="752"/>
                  </a:lnTo>
                  <a:lnTo>
                    <a:pt x="89" y="629"/>
                  </a:lnTo>
                  <a:lnTo>
                    <a:pt x="75" y="614"/>
                  </a:lnTo>
                  <a:lnTo>
                    <a:pt x="75" y="599"/>
                  </a:lnTo>
                  <a:lnTo>
                    <a:pt x="45" y="476"/>
                  </a:lnTo>
                  <a:lnTo>
                    <a:pt x="60" y="461"/>
                  </a:lnTo>
                  <a:lnTo>
                    <a:pt x="45" y="399"/>
                  </a:lnTo>
                  <a:lnTo>
                    <a:pt x="60" y="399"/>
                  </a:lnTo>
                  <a:lnTo>
                    <a:pt x="60" y="353"/>
                  </a:lnTo>
                  <a:lnTo>
                    <a:pt x="45" y="292"/>
                  </a:lnTo>
                  <a:lnTo>
                    <a:pt x="45" y="261"/>
                  </a:lnTo>
                  <a:lnTo>
                    <a:pt x="60" y="215"/>
                  </a:lnTo>
                  <a:lnTo>
                    <a:pt x="75" y="184"/>
                  </a:lnTo>
                  <a:lnTo>
                    <a:pt x="60" y="154"/>
                  </a:lnTo>
                  <a:lnTo>
                    <a:pt x="75" y="138"/>
                  </a:lnTo>
                  <a:lnTo>
                    <a:pt x="75" y="123"/>
                  </a:lnTo>
                  <a:lnTo>
                    <a:pt x="75" y="107"/>
                  </a:lnTo>
                  <a:lnTo>
                    <a:pt x="45" y="46"/>
                  </a:lnTo>
                  <a:lnTo>
                    <a:pt x="30" y="0"/>
                  </a:lnTo>
                  <a:lnTo>
                    <a:pt x="15" y="0"/>
                  </a:lnTo>
                  <a:lnTo>
                    <a:pt x="0" y="15"/>
                  </a:lnTo>
                  <a:lnTo>
                    <a:pt x="15" y="61"/>
                  </a:lnTo>
                  <a:lnTo>
                    <a:pt x="15" y="184"/>
                  </a:lnTo>
                  <a:lnTo>
                    <a:pt x="15" y="261"/>
                  </a:lnTo>
                  <a:lnTo>
                    <a:pt x="30" y="261"/>
                  </a:lnTo>
                  <a:lnTo>
                    <a:pt x="30" y="276"/>
                  </a:lnTo>
                  <a:lnTo>
                    <a:pt x="30" y="338"/>
                  </a:lnTo>
                  <a:lnTo>
                    <a:pt x="0" y="430"/>
                  </a:lnTo>
                  <a:lnTo>
                    <a:pt x="15" y="491"/>
                  </a:lnTo>
                  <a:lnTo>
                    <a:pt x="15" y="507"/>
                  </a:lnTo>
                  <a:lnTo>
                    <a:pt x="30" y="522"/>
                  </a:lnTo>
                  <a:lnTo>
                    <a:pt x="45" y="537"/>
                  </a:lnTo>
                  <a:lnTo>
                    <a:pt x="60" y="645"/>
                  </a:lnTo>
                  <a:lnTo>
                    <a:pt x="30" y="645"/>
                  </a:lnTo>
                  <a:lnTo>
                    <a:pt x="30" y="66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47" name="Freeform 449">
              <a:extLst>
                <a:ext uri="{FF2B5EF4-FFF2-40B4-BE49-F238E27FC236}">
                  <a16:creationId xmlns:a16="http://schemas.microsoft.com/office/drawing/2014/main" id="{3BDDABEC-2EEA-5A2D-3FBC-00342DCC2543}"/>
                </a:ext>
              </a:extLst>
            </p:cNvPr>
            <p:cNvSpPr>
              <a:spLocks/>
            </p:cNvSpPr>
            <p:nvPr/>
          </p:nvSpPr>
          <p:spPr bwMode="auto">
            <a:xfrm>
              <a:off x="4832322" y="6228522"/>
              <a:ext cx="29083" cy="50742"/>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2">
                  <a:moveTo>
                    <a:pt x="29" y="15"/>
                  </a:moveTo>
                  <a:lnTo>
                    <a:pt x="15" y="0"/>
                  </a:lnTo>
                  <a:lnTo>
                    <a:pt x="0" y="15"/>
                  </a:lnTo>
                  <a:lnTo>
                    <a:pt x="0" y="31"/>
                  </a:lnTo>
                  <a:lnTo>
                    <a:pt x="0" y="46"/>
                  </a:lnTo>
                  <a:lnTo>
                    <a:pt x="0" y="61"/>
                  </a:lnTo>
                  <a:lnTo>
                    <a:pt x="29" y="61"/>
                  </a:lnTo>
                  <a:lnTo>
                    <a:pt x="2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48" name="Freeform 450">
              <a:extLst>
                <a:ext uri="{FF2B5EF4-FFF2-40B4-BE49-F238E27FC236}">
                  <a16:creationId xmlns:a16="http://schemas.microsoft.com/office/drawing/2014/main" id="{33FE37AD-5526-38FA-A226-6898A2F28C64}"/>
                </a:ext>
              </a:extLst>
            </p:cNvPr>
            <p:cNvSpPr>
              <a:spLocks/>
            </p:cNvSpPr>
            <p:nvPr/>
          </p:nvSpPr>
          <p:spPr bwMode="auto">
            <a:xfrm>
              <a:off x="4789815" y="6263821"/>
              <a:ext cx="42506" cy="26474"/>
            </a:xfrm>
            <a:custGeom>
              <a:avLst/>
              <a:gdLst>
                <a:gd name="T0" fmla="*/ 0 w 45"/>
                <a:gd name="T1" fmla="*/ 0 h 31"/>
                <a:gd name="T2" fmla="*/ 0 w 45"/>
                <a:gd name="T3" fmla="*/ 0 h 31"/>
                <a:gd name="T4" fmla="*/ 0 w 45"/>
                <a:gd name="T5" fmla="*/ 0 h 31"/>
                <a:gd name="T6" fmla="*/ 0 w 45"/>
                <a:gd name="T7" fmla="*/ 0 h 31"/>
                <a:gd name="T8" fmla="*/ 0 w 45"/>
                <a:gd name="T9" fmla="*/ 0 h 31"/>
                <a:gd name="T10" fmla="*/ 0 w 45"/>
                <a:gd name="T11" fmla="*/ 0 h 31"/>
                <a:gd name="T12" fmla="*/ 0 w 45"/>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1">
                  <a:moveTo>
                    <a:pt x="29" y="0"/>
                  </a:moveTo>
                  <a:lnTo>
                    <a:pt x="0" y="0"/>
                  </a:lnTo>
                  <a:lnTo>
                    <a:pt x="29" y="30"/>
                  </a:lnTo>
                  <a:lnTo>
                    <a:pt x="44" y="30"/>
                  </a:lnTo>
                  <a:lnTo>
                    <a:pt x="44" y="15"/>
                  </a:lnTo>
                  <a:lnTo>
                    <a:pt x="44" y="0"/>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49" name="Freeform 451">
              <a:extLst>
                <a:ext uri="{FF2B5EF4-FFF2-40B4-BE49-F238E27FC236}">
                  <a16:creationId xmlns:a16="http://schemas.microsoft.com/office/drawing/2014/main" id="{2A2C9444-173E-43B8-0024-117ACEF486A4}"/>
                </a:ext>
              </a:extLst>
            </p:cNvPr>
            <p:cNvSpPr>
              <a:spLocks/>
            </p:cNvSpPr>
            <p:nvPr/>
          </p:nvSpPr>
          <p:spPr bwMode="auto">
            <a:xfrm>
              <a:off x="4715989" y="6138069"/>
              <a:ext cx="17897"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0" y="31"/>
                  </a:ln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50" name="Freeform 452">
              <a:extLst>
                <a:ext uri="{FF2B5EF4-FFF2-40B4-BE49-F238E27FC236}">
                  <a16:creationId xmlns:a16="http://schemas.microsoft.com/office/drawing/2014/main" id="{BC6778CE-C443-79F8-1461-227E5FFF3A9D}"/>
                </a:ext>
              </a:extLst>
            </p:cNvPr>
            <p:cNvSpPr>
              <a:spLocks/>
            </p:cNvSpPr>
            <p:nvPr/>
          </p:nvSpPr>
          <p:spPr bwMode="auto">
            <a:xfrm>
              <a:off x="4715989" y="6047617"/>
              <a:ext cx="17897"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51" name="Freeform 453">
              <a:extLst>
                <a:ext uri="{FF2B5EF4-FFF2-40B4-BE49-F238E27FC236}">
                  <a16:creationId xmlns:a16="http://schemas.microsoft.com/office/drawing/2014/main" id="{AC88F1F4-F3F3-03EF-82B9-1186CE1CB8FD}"/>
                </a:ext>
              </a:extLst>
            </p:cNvPr>
            <p:cNvSpPr>
              <a:spLocks/>
            </p:cNvSpPr>
            <p:nvPr/>
          </p:nvSpPr>
          <p:spPr bwMode="auto">
            <a:xfrm>
              <a:off x="4704803" y="6010112"/>
              <a:ext cx="15660" cy="24268"/>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1">
                  <a:moveTo>
                    <a:pt x="0" y="0"/>
                  </a:moveTo>
                  <a:lnTo>
                    <a:pt x="0" y="30"/>
                  </a:lnTo>
                  <a:lnTo>
                    <a:pt x="16" y="30"/>
                  </a:lnTo>
                  <a:lnTo>
                    <a:pt x="16"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52" name="Freeform 454">
              <a:extLst>
                <a:ext uri="{FF2B5EF4-FFF2-40B4-BE49-F238E27FC236}">
                  <a16:creationId xmlns:a16="http://schemas.microsoft.com/office/drawing/2014/main" id="{29E3F6A3-01FF-F303-A014-B8D2865BE73A}"/>
                </a:ext>
              </a:extLst>
            </p:cNvPr>
            <p:cNvSpPr>
              <a:spLocks/>
            </p:cNvSpPr>
            <p:nvPr/>
          </p:nvSpPr>
          <p:spPr bwMode="auto">
            <a:xfrm>
              <a:off x="4762969" y="6228522"/>
              <a:ext cx="13423"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53" name="Freeform 455">
              <a:extLst>
                <a:ext uri="{FF2B5EF4-FFF2-40B4-BE49-F238E27FC236}">
                  <a16:creationId xmlns:a16="http://schemas.microsoft.com/office/drawing/2014/main" id="{D9A38FC2-0FFA-F2E2-CF9F-57239B4C6D72}"/>
                </a:ext>
              </a:extLst>
            </p:cNvPr>
            <p:cNvSpPr>
              <a:spLocks/>
            </p:cNvSpPr>
            <p:nvPr/>
          </p:nvSpPr>
          <p:spPr bwMode="auto">
            <a:xfrm>
              <a:off x="4861404" y="6290295"/>
              <a:ext cx="13423"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54" name="Freeform 456">
              <a:extLst>
                <a:ext uri="{FF2B5EF4-FFF2-40B4-BE49-F238E27FC236}">
                  <a16:creationId xmlns:a16="http://schemas.microsoft.com/office/drawing/2014/main" id="{BBB81ED0-BB10-C883-DA9D-5AC89C08850F}"/>
                </a:ext>
              </a:extLst>
            </p:cNvPr>
            <p:cNvSpPr>
              <a:spLocks/>
            </p:cNvSpPr>
            <p:nvPr/>
          </p:nvSpPr>
          <p:spPr bwMode="auto">
            <a:xfrm>
              <a:off x="5577296" y="4046624"/>
              <a:ext cx="143179" cy="90453"/>
            </a:xfrm>
            <a:custGeom>
              <a:avLst/>
              <a:gdLst>
                <a:gd name="T0" fmla="*/ 0 w 150"/>
                <a:gd name="T1" fmla="*/ 0 h 109"/>
                <a:gd name="T2" fmla="*/ 0 w 150"/>
                <a:gd name="T3" fmla="*/ 0 h 109"/>
                <a:gd name="T4" fmla="*/ 0 w 150"/>
                <a:gd name="T5" fmla="*/ 0 h 109"/>
                <a:gd name="T6" fmla="*/ 0 w 150"/>
                <a:gd name="T7" fmla="*/ 0 h 109"/>
                <a:gd name="T8" fmla="*/ 0 w 150"/>
                <a:gd name="T9" fmla="*/ 0 h 109"/>
                <a:gd name="T10" fmla="*/ 0 w 150"/>
                <a:gd name="T11" fmla="*/ 0 h 109"/>
                <a:gd name="T12" fmla="*/ 0 w 150"/>
                <a:gd name="T13" fmla="*/ 0 h 109"/>
                <a:gd name="T14" fmla="*/ 0 w 150"/>
                <a:gd name="T15" fmla="*/ 0 h 109"/>
                <a:gd name="T16" fmla="*/ 0 w 150"/>
                <a:gd name="T17" fmla="*/ 0 h 109"/>
                <a:gd name="T18" fmla="*/ 0 w 150"/>
                <a:gd name="T19" fmla="*/ 0 h 109"/>
                <a:gd name="T20" fmla="*/ 0 w 150"/>
                <a:gd name="T21" fmla="*/ 0 h 109"/>
                <a:gd name="T22" fmla="*/ 0 w 150"/>
                <a:gd name="T23" fmla="*/ 0 h 109"/>
                <a:gd name="T24" fmla="*/ 0 w 150"/>
                <a:gd name="T25" fmla="*/ 0 h 109"/>
                <a:gd name="T26" fmla="*/ 0 w 150"/>
                <a:gd name="T27" fmla="*/ 0 h 109"/>
                <a:gd name="T28" fmla="*/ 0 w 150"/>
                <a:gd name="T29" fmla="*/ 0 h 109"/>
                <a:gd name="T30" fmla="*/ 0 w 150"/>
                <a:gd name="T31" fmla="*/ 0 h 109"/>
                <a:gd name="T32" fmla="*/ 0 w 150"/>
                <a:gd name="T33" fmla="*/ 0 h 109"/>
                <a:gd name="T34" fmla="*/ 0 w 150"/>
                <a:gd name="T35" fmla="*/ 0 h 109"/>
                <a:gd name="T36" fmla="*/ 0 w 150"/>
                <a:gd name="T37" fmla="*/ 0 h 109"/>
                <a:gd name="T38" fmla="*/ 0 w 150"/>
                <a:gd name="T39" fmla="*/ 0 h 109"/>
                <a:gd name="T40" fmla="*/ 0 w 150"/>
                <a:gd name="T41" fmla="*/ 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0" h="109">
                  <a:moveTo>
                    <a:pt x="119" y="0"/>
                  </a:moveTo>
                  <a:lnTo>
                    <a:pt x="119" y="31"/>
                  </a:lnTo>
                  <a:lnTo>
                    <a:pt x="75" y="15"/>
                  </a:lnTo>
                  <a:lnTo>
                    <a:pt x="45" y="31"/>
                  </a:lnTo>
                  <a:lnTo>
                    <a:pt x="45" y="15"/>
                  </a:lnTo>
                  <a:lnTo>
                    <a:pt x="15" y="0"/>
                  </a:lnTo>
                  <a:lnTo>
                    <a:pt x="0" y="31"/>
                  </a:lnTo>
                  <a:lnTo>
                    <a:pt x="15" y="31"/>
                  </a:lnTo>
                  <a:lnTo>
                    <a:pt x="30" y="31"/>
                  </a:lnTo>
                  <a:lnTo>
                    <a:pt x="15" y="46"/>
                  </a:lnTo>
                  <a:lnTo>
                    <a:pt x="0" y="62"/>
                  </a:lnTo>
                  <a:lnTo>
                    <a:pt x="30" y="77"/>
                  </a:lnTo>
                  <a:lnTo>
                    <a:pt x="15" y="93"/>
                  </a:lnTo>
                  <a:lnTo>
                    <a:pt x="45" y="93"/>
                  </a:lnTo>
                  <a:lnTo>
                    <a:pt x="75" y="108"/>
                  </a:lnTo>
                  <a:lnTo>
                    <a:pt x="104" y="93"/>
                  </a:lnTo>
                  <a:lnTo>
                    <a:pt x="134" y="77"/>
                  </a:lnTo>
                  <a:lnTo>
                    <a:pt x="149" y="46"/>
                  </a:lnTo>
                  <a:lnTo>
                    <a:pt x="149" y="31"/>
                  </a:lnTo>
                  <a:lnTo>
                    <a:pt x="134"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55" name="Freeform 457">
              <a:extLst>
                <a:ext uri="{FF2B5EF4-FFF2-40B4-BE49-F238E27FC236}">
                  <a16:creationId xmlns:a16="http://schemas.microsoft.com/office/drawing/2014/main" id="{3A7075C7-6198-2681-53AB-C9B37B2D7BD0}"/>
                </a:ext>
              </a:extLst>
            </p:cNvPr>
            <p:cNvSpPr>
              <a:spLocks/>
            </p:cNvSpPr>
            <p:nvPr/>
          </p:nvSpPr>
          <p:spPr bwMode="auto">
            <a:xfrm>
              <a:off x="5592956" y="4997481"/>
              <a:ext cx="114095" cy="77216"/>
            </a:xfrm>
            <a:custGeom>
              <a:avLst/>
              <a:gdLst>
                <a:gd name="T0" fmla="*/ 0 w 120"/>
                <a:gd name="T1" fmla="*/ 0 h 93"/>
                <a:gd name="T2" fmla="*/ 0 w 120"/>
                <a:gd name="T3" fmla="*/ 0 h 93"/>
                <a:gd name="T4" fmla="*/ 0 w 120"/>
                <a:gd name="T5" fmla="*/ 0 h 93"/>
                <a:gd name="T6" fmla="*/ 0 w 120"/>
                <a:gd name="T7" fmla="*/ 0 h 93"/>
                <a:gd name="T8" fmla="*/ 0 w 120"/>
                <a:gd name="T9" fmla="*/ 0 h 93"/>
                <a:gd name="T10" fmla="*/ 0 w 120"/>
                <a:gd name="T11" fmla="*/ 0 h 93"/>
                <a:gd name="T12" fmla="*/ 0 w 120"/>
                <a:gd name="T13" fmla="*/ 0 h 93"/>
                <a:gd name="T14" fmla="*/ 0 w 120"/>
                <a:gd name="T15" fmla="*/ 0 h 93"/>
                <a:gd name="T16" fmla="*/ 0 w 120"/>
                <a:gd name="T17" fmla="*/ 0 h 93"/>
                <a:gd name="T18" fmla="*/ 0 w 120"/>
                <a:gd name="T19" fmla="*/ 0 h 93"/>
                <a:gd name="T20" fmla="*/ 0 w 120"/>
                <a:gd name="T21" fmla="*/ 0 h 93"/>
                <a:gd name="T22" fmla="*/ 0 w 120"/>
                <a:gd name="T23" fmla="*/ 0 h 93"/>
                <a:gd name="T24" fmla="*/ 0 w 120"/>
                <a:gd name="T25" fmla="*/ 0 h 93"/>
                <a:gd name="T26" fmla="*/ 0 w 120"/>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93">
                  <a:moveTo>
                    <a:pt x="15" y="46"/>
                  </a:moveTo>
                  <a:lnTo>
                    <a:pt x="45" y="46"/>
                  </a:lnTo>
                  <a:lnTo>
                    <a:pt x="60" y="61"/>
                  </a:lnTo>
                  <a:lnTo>
                    <a:pt x="15" y="61"/>
                  </a:lnTo>
                  <a:lnTo>
                    <a:pt x="15" y="77"/>
                  </a:lnTo>
                  <a:lnTo>
                    <a:pt x="45" y="77"/>
                  </a:lnTo>
                  <a:lnTo>
                    <a:pt x="74" y="77"/>
                  </a:lnTo>
                  <a:lnTo>
                    <a:pt x="119" y="92"/>
                  </a:lnTo>
                  <a:lnTo>
                    <a:pt x="104" y="46"/>
                  </a:lnTo>
                  <a:lnTo>
                    <a:pt x="89" y="15"/>
                  </a:lnTo>
                  <a:lnTo>
                    <a:pt x="60" y="0"/>
                  </a:lnTo>
                  <a:lnTo>
                    <a:pt x="30" y="15"/>
                  </a:lnTo>
                  <a:lnTo>
                    <a:pt x="0" y="46"/>
                  </a:lnTo>
                  <a:lnTo>
                    <a:pt x="15"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56" name="Freeform 458">
              <a:extLst>
                <a:ext uri="{FF2B5EF4-FFF2-40B4-BE49-F238E27FC236}">
                  <a16:creationId xmlns:a16="http://schemas.microsoft.com/office/drawing/2014/main" id="{B547E6D8-D37F-DE78-8703-F5B26AD3C7DB}"/>
                </a:ext>
              </a:extLst>
            </p:cNvPr>
            <p:cNvSpPr>
              <a:spLocks/>
            </p:cNvSpPr>
            <p:nvPr/>
          </p:nvSpPr>
          <p:spPr bwMode="auto">
            <a:xfrm>
              <a:off x="5707051" y="5125439"/>
              <a:ext cx="58167" cy="75010"/>
            </a:xfrm>
            <a:custGeom>
              <a:avLst/>
              <a:gdLst>
                <a:gd name="T0" fmla="*/ 0 w 61"/>
                <a:gd name="T1" fmla="*/ 0 h 93"/>
                <a:gd name="T2" fmla="*/ 0 w 61"/>
                <a:gd name="T3" fmla="*/ 0 h 93"/>
                <a:gd name="T4" fmla="*/ 0 w 61"/>
                <a:gd name="T5" fmla="*/ 0 h 93"/>
                <a:gd name="T6" fmla="*/ 0 w 61"/>
                <a:gd name="T7" fmla="*/ 0 h 93"/>
                <a:gd name="T8" fmla="*/ 0 w 61"/>
                <a:gd name="T9" fmla="*/ 0 h 93"/>
                <a:gd name="T10" fmla="*/ 0 w 61"/>
                <a:gd name="T11" fmla="*/ 0 h 93"/>
                <a:gd name="T12" fmla="*/ 0 w 61"/>
                <a:gd name="T13" fmla="*/ 0 h 93"/>
                <a:gd name="T14" fmla="*/ 0 w 61"/>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93">
                  <a:moveTo>
                    <a:pt x="60" y="92"/>
                  </a:moveTo>
                  <a:lnTo>
                    <a:pt x="60" y="46"/>
                  </a:lnTo>
                  <a:lnTo>
                    <a:pt x="60" y="15"/>
                  </a:lnTo>
                  <a:lnTo>
                    <a:pt x="45" y="31"/>
                  </a:lnTo>
                  <a:lnTo>
                    <a:pt x="30" y="15"/>
                  </a:lnTo>
                  <a:lnTo>
                    <a:pt x="15" y="0"/>
                  </a:lnTo>
                  <a:lnTo>
                    <a:pt x="0" y="46"/>
                  </a:lnTo>
                  <a:lnTo>
                    <a:pt x="6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57" name="Freeform 459">
              <a:extLst>
                <a:ext uri="{FF2B5EF4-FFF2-40B4-BE49-F238E27FC236}">
                  <a16:creationId xmlns:a16="http://schemas.microsoft.com/office/drawing/2014/main" id="{1B6413E2-098F-03DE-2561-B4C393B8503E}"/>
                </a:ext>
              </a:extLst>
            </p:cNvPr>
            <p:cNvSpPr>
              <a:spLocks/>
            </p:cNvSpPr>
            <p:nvPr/>
          </p:nvSpPr>
          <p:spPr bwMode="auto">
            <a:xfrm>
              <a:off x="5765218" y="5085728"/>
              <a:ext cx="87249" cy="114720"/>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39">
                  <a:moveTo>
                    <a:pt x="90" y="123"/>
                  </a:moveTo>
                  <a:lnTo>
                    <a:pt x="90" y="92"/>
                  </a:lnTo>
                  <a:lnTo>
                    <a:pt x="90" y="46"/>
                  </a:lnTo>
                  <a:lnTo>
                    <a:pt x="60" y="46"/>
                  </a:lnTo>
                  <a:lnTo>
                    <a:pt x="45" y="15"/>
                  </a:lnTo>
                  <a:lnTo>
                    <a:pt x="30" y="0"/>
                  </a:lnTo>
                  <a:lnTo>
                    <a:pt x="0" y="15"/>
                  </a:lnTo>
                  <a:lnTo>
                    <a:pt x="0" y="61"/>
                  </a:lnTo>
                  <a:lnTo>
                    <a:pt x="0" y="92"/>
                  </a:lnTo>
                  <a:lnTo>
                    <a:pt x="0" y="138"/>
                  </a:lnTo>
                  <a:lnTo>
                    <a:pt x="75" y="107"/>
                  </a:lnTo>
                  <a:lnTo>
                    <a:pt x="9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58" name="Freeform 460">
              <a:extLst>
                <a:ext uri="{FF2B5EF4-FFF2-40B4-BE49-F238E27FC236}">
                  <a16:creationId xmlns:a16="http://schemas.microsoft.com/office/drawing/2014/main" id="{A8358A64-840C-1431-3DE6-BAADB4F4CEF2}"/>
                </a:ext>
              </a:extLst>
            </p:cNvPr>
            <p:cNvSpPr>
              <a:spLocks/>
            </p:cNvSpPr>
            <p:nvPr/>
          </p:nvSpPr>
          <p:spPr bwMode="auto">
            <a:xfrm>
              <a:off x="5675731" y="5112202"/>
              <a:ext cx="44744" cy="52948"/>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62">
                  <a:moveTo>
                    <a:pt x="30" y="61"/>
                  </a:moveTo>
                  <a:lnTo>
                    <a:pt x="46" y="15"/>
                  </a:lnTo>
                  <a:lnTo>
                    <a:pt x="30" y="0"/>
                  </a:lnTo>
                  <a:lnTo>
                    <a:pt x="0" y="0"/>
                  </a:lnTo>
                  <a:lnTo>
                    <a:pt x="0" y="15"/>
                  </a:lnTo>
                  <a:lnTo>
                    <a:pt x="0" y="46"/>
                  </a:lnTo>
                  <a:lnTo>
                    <a:pt x="3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59" name="Freeform 461">
              <a:extLst>
                <a:ext uri="{FF2B5EF4-FFF2-40B4-BE49-F238E27FC236}">
                  <a16:creationId xmlns:a16="http://schemas.microsoft.com/office/drawing/2014/main" id="{610DF003-A5AE-BB54-7C99-BA927994E588}"/>
                </a:ext>
              </a:extLst>
            </p:cNvPr>
            <p:cNvSpPr>
              <a:spLocks/>
            </p:cNvSpPr>
            <p:nvPr/>
          </p:nvSpPr>
          <p:spPr bwMode="auto">
            <a:xfrm>
              <a:off x="5633225" y="5061460"/>
              <a:ext cx="131993" cy="90453"/>
            </a:xfrm>
            <a:custGeom>
              <a:avLst/>
              <a:gdLst>
                <a:gd name="T0" fmla="*/ 0 w 136"/>
                <a:gd name="T1" fmla="*/ 0 h 109"/>
                <a:gd name="T2" fmla="*/ 0 w 136"/>
                <a:gd name="T3" fmla="*/ 0 h 109"/>
                <a:gd name="T4" fmla="*/ 0 w 136"/>
                <a:gd name="T5" fmla="*/ 0 h 109"/>
                <a:gd name="T6" fmla="*/ 0 w 136"/>
                <a:gd name="T7" fmla="*/ 0 h 109"/>
                <a:gd name="T8" fmla="*/ 0 w 136"/>
                <a:gd name="T9" fmla="*/ 0 h 109"/>
                <a:gd name="T10" fmla="*/ 0 w 136"/>
                <a:gd name="T11" fmla="*/ 0 h 109"/>
                <a:gd name="T12" fmla="*/ 0 w 136"/>
                <a:gd name="T13" fmla="*/ 0 h 109"/>
                <a:gd name="T14" fmla="*/ 0 w 136"/>
                <a:gd name="T15" fmla="*/ 0 h 109"/>
                <a:gd name="T16" fmla="*/ 0 w 136"/>
                <a:gd name="T17" fmla="*/ 0 h 109"/>
                <a:gd name="T18" fmla="*/ 0 w 136"/>
                <a:gd name="T19" fmla="*/ 0 h 109"/>
                <a:gd name="T20" fmla="*/ 0 w 136"/>
                <a:gd name="T21" fmla="*/ 0 h 109"/>
                <a:gd name="T22" fmla="*/ 0 w 136"/>
                <a:gd name="T23" fmla="*/ 0 h 109"/>
                <a:gd name="T24" fmla="*/ 0 w 136"/>
                <a:gd name="T25" fmla="*/ 0 h 109"/>
                <a:gd name="T26" fmla="*/ 0 w 136"/>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109">
                  <a:moveTo>
                    <a:pt x="45" y="77"/>
                  </a:moveTo>
                  <a:lnTo>
                    <a:pt x="45" y="62"/>
                  </a:lnTo>
                  <a:lnTo>
                    <a:pt x="75" y="62"/>
                  </a:lnTo>
                  <a:lnTo>
                    <a:pt x="90" y="77"/>
                  </a:lnTo>
                  <a:lnTo>
                    <a:pt x="105" y="93"/>
                  </a:lnTo>
                  <a:lnTo>
                    <a:pt x="120" y="108"/>
                  </a:lnTo>
                  <a:lnTo>
                    <a:pt x="135" y="93"/>
                  </a:lnTo>
                  <a:lnTo>
                    <a:pt x="135" y="46"/>
                  </a:lnTo>
                  <a:lnTo>
                    <a:pt x="105" y="15"/>
                  </a:lnTo>
                  <a:lnTo>
                    <a:pt x="75" y="15"/>
                  </a:lnTo>
                  <a:lnTo>
                    <a:pt x="30" y="0"/>
                  </a:lnTo>
                  <a:lnTo>
                    <a:pt x="30" y="15"/>
                  </a:lnTo>
                  <a:lnTo>
                    <a:pt x="0" y="31"/>
                  </a:lnTo>
                  <a:lnTo>
                    <a:pt x="4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60" name="Freeform 462">
              <a:extLst>
                <a:ext uri="{FF2B5EF4-FFF2-40B4-BE49-F238E27FC236}">
                  <a16:creationId xmlns:a16="http://schemas.microsoft.com/office/drawing/2014/main" id="{84DF3FC8-AE07-5654-3135-65B0B05EB51C}"/>
                </a:ext>
              </a:extLst>
            </p:cNvPr>
            <p:cNvSpPr>
              <a:spLocks/>
            </p:cNvSpPr>
            <p:nvPr/>
          </p:nvSpPr>
          <p:spPr bwMode="auto">
            <a:xfrm>
              <a:off x="5604142" y="5061460"/>
              <a:ext cx="60404" cy="24268"/>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2">
                  <a:moveTo>
                    <a:pt x="30" y="31"/>
                  </a:moveTo>
                  <a:lnTo>
                    <a:pt x="60" y="16"/>
                  </a:lnTo>
                  <a:lnTo>
                    <a:pt x="60" y="0"/>
                  </a:lnTo>
                  <a:lnTo>
                    <a:pt x="30" y="0"/>
                  </a:lnTo>
                  <a:lnTo>
                    <a:pt x="0" y="0"/>
                  </a:lnTo>
                  <a:lnTo>
                    <a:pt x="15" y="31"/>
                  </a:lnTo>
                  <a:lnTo>
                    <a:pt x="3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61" name="Freeform 463">
              <a:extLst>
                <a:ext uri="{FF2B5EF4-FFF2-40B4-BE49-F238E27FC236}">
                  <a16:creationId xmlns:a16="http://schemas.microsoft.com/office/drawing/2014/main" id="{A43420F4-AEB3-BF05-A150-C54B88D89385}"/>
                </a:ext>
              </a:extLst>
            </p:cNvPr>
            <p:cNvSpPr>
              <a:spLocks/>
            </p:cNvSpPr>
            <p:nvPr/>
          </p:nvSpPr>
          <p:spPr bwMode="auto">
            <a:xfrm>
              <a:off x="5604142" y="5034986"/>
              <a:ext cx="46981" cy="13237"/>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7">
                  <a:moveTo>
                    <a:pt x="0" y="0"/>
                  </a:moveTo>
                  <a:lnTo>
                    <a:pt x="0" y="16"/>
                  </a:lnTo>
                  <a:lnTo>
                    <a:pt x="45" y="16"/>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62" name="Freeform 464">
              <a:extLst>
                <a:ext uri="{FF2B5EF4-FFF2-40B4-BE49-F238E27FC236}">
                  <a16:creationId xmlns:a16="http://schemas.microsoft.com/office/drawing/2014/main" id="{DF99CA0F-7A7C-2953-E2EA-24A5ECE68D2B}"/>
                </a:ext>
              </a:extLst>
            </p:cNvPr>
            <p:cNvSpPr>
              <a:spLocks/>
            </p:cNvSpPr>
            <p:nvPr/>
          </p:nvSpPr>
          <p:spPr bwMode="auto">
            <a:xfrm>
              <a:off x="5619802" y="4814369"/>
              <a:ext cx="203582" cy="220616"/>
            </a:xfrm>
            <a:custGeom>
              <a:avLst/>
              <a:gdLst>
                <a:gd name="T0" fmla="*/ 0 w 210"/>
                <a:gd name="T1" fmla="*/ 0 h 263"/>
                <a:gd name="T2" fmla="*/ 0 w 210"/>
                <a:gd name="T3" fmla="*/ 0 h 263"/>
                <a:gd name="T4" fmla="*/ 0 w 210"/>
                <a:gd name="T5" fmla="*/ 0 h 263"/>
                <a:gd name="T6" fmla="*/ 0 w 210"/>
                <a:gd name="T7" fmla="*/ 0 h 263"/>
                <a:gd name="T8" fmla="*/ 0 w 210"/>
                <a:gd name="T9" fmla="*/ 0 h 263"/>
                <a:gd name="T10" fmla="*/ 0 w 210"/>
                <a:gd name="T11" fmla="*/ 0 h 263"/>
                <a:gd name="T12" fmla="*/ 0 w 210"/>
                <a:gd name="T13" fmla="*/ 0 h 263"/>
                <a:gd name="T14" fmla="*/ 0 w 210"/>
                <a:gd name="T15" fmla="*/ 0 h 263"/>
                <a:gd name="T16" fmla="*/ 0 w 210"/>
                <a:gd name="T17" fmla="*/ 0 h 263"/>
                <a:gd name="T18" fmla="*/ 0 w 210"/>
                <a:gd name="T19" fmla="*/ 0 h 263"/>
                <a:gd name="T20" fmla="*/ 0 w 210"/>
                <a:gd name="T21" fmla="*/ 0 h 263"/>
                <a:gd name="T22" fmla="*/ 0 w 210"/>
                <a:gd name="T23" fmla="*/ 0 h 263"/>
                <a:gd name="T24" fmla="*/ 0 w 210"/>
                <a:gd name="T25" fmla="*/ 0 h 263"/>
                <a:gd name="T26" fmla="*/ 0 w 210"/>
                <a:gd name="T27" fmla="*/ 0 h 263"/>
                <a:gd name="T28" fmla="*/ 0 w 210"/>
                <a:gd name="T29" fmla="*/ 0 h 263"/>
                <a:gd name="T30" fmla="*/ 0 w 210"/>
                <a:gd name="T31" fmla="*/ 0 h 263"/>
                <a:gd name="T32" fmla="*/ 0 w 210"/>
                <a:gd name="T33" fmla="*/ 0 h 263"/>
                <a:gd name="T34" fmla="*/ 0 w 210"/>
                <a:gd name="T35" fmla="*/ 0 h 263"/>
                <a:gd name="T36" fmla="*/ 0 w 210"/>
                <a:gd name="T37" fmla="*/ 0 h 263"/>
                <a:gd name="T38" fmla="*/ 0 w 210"/>
                <a:gd name="T39" fmla="*/ 0 h 263"/>
                <a:gd name="T40" fmla="*/ 0 w 210"/>
                <a:gd name="T41" fmla="*/ 0 h 263"/>
                <a:gd name="T42" fmla="*/ 0 w 210"/>
                <a:gd name="T43" fmla="*/ 0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0" h="263">
                  <a:moveTo>
                    <a:pt x="0" y="231"/>
                  </a:moveTo>
                  <a:lnTo>
                    <a:pt x="30" y="216"/>
                  </a:lnTo>
                  <a:lnTo>
                    <a:pt x="60" y="231"/>
                  </a:lnTo>
                  <a:lnTo>
                    <a:pt x="75" y="262"/>
                  </a:lnTo>
                  <a:lnTo>
                    <a:pt x="105" y="231"/>
                  </a:lnTo>
                  <a:lnTo>
                    <a:pt x="134" y="231"/>
                  </a:lnTo>
                  <a:lnTo>
                    <a:pt x="179" y="231"/>
                  </a:lnTo>
                  <a:lnTo>
                    <a:pt x="194" y="216"/>
                  </a:lnTo>
                  <a:lnTo>
                    <a:pt x="194" y="108"/>
                  </a:lnTo>
                  <a:lnTo>
                    <a:pt x="179" y="92"/>
                  </a:lnTo>
                  <a:lnTo>
                    <a:pt x="179" y="46"/>
                  </a:lnTo>
                  <a:lnTo>
                    <a:pt x="209" y="46"/>
                  </a:lnTo>
                  <a:lnTo>
                    <a:pt x="149" y="0"/>
                  </a:lnTo>
                  <a:lnTo>
                    <a:pt x="149" y="46"/>
                  </a:lnTo>
                  <a:lnTo>
                    <a:pt x="75" y="46"/>
                  </a:lnTo>
                  <a:lnTo>
                    <a:pt x="75" y="92"/>
                  </a:lnTo>
                  <a:lnTo>
                    <a:pt x="60" y="92"/>
                  </a:lnTo>
                  <a:lnTo>
                    <a:pt x="60" y="123"/>
                  </a:lnTo>
                  <a:lnTo>
                    <a:pt x="0" y="123"/>
                  </a:lnTo>
                  <a:lnTo>
                    <a:pt x="0" y="139"/>
                  </a:lnTo>
                  <a:lnTo>
                    <a:pt x="0" y="200"/>
                  </a:lnTo>
                  <a:lnTo>
                    <a:pt x="0" y="2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63" name="Freeform 465">
              <a:extLst>
                <a:ext uri="{FF2B5EF4-FFF2-40B4-BE49-F238E27FC236}">
                  <a16:creationId xmlns:a16="http://schemas.microsoft.com/office/drawing/2014/main" id="{885B0F49-DCD6-0FC0-EFD8-227DCD4E789E}"/>
                </a:ext>
              </a:extLst>
            </p:cNvPr>
            <p:cNvSpPr>
              <a:spLocks/>
            </p:cNvSpPr>
            <p:nvPr/>
          </p:nvSpPr>
          <p:spPr bwMode="auto">
            <a:xfrm>
              <a:off x="5691391" y="4854081"/>
              <a:ext cx="288594" cy="244884"/>
            </a:xfrm>
            <a:custGeom>
              <a:avLst/>
              <a:gdLst>
                <a:gd name="T0" fmla="*/ 0 w 299"/>
                <a:gd name="T1" fmla="*/ 0 h 293"/>
                <a:gd name="T2" fmla="*/ 0 w 299"/>
                <a:gd name="T3" fmla="*/ 0 h 293"/>
                <a:gd name="T4" fmla="*/ 0 w 299"/>
                <a:gd name="T5" fmla="*/ 0 h 293"/>
                <a:gd name="T6" fmla="*/ 0 w 299"/>
                <a:gd name="T7" fmla="*/ 0 h 293"/>
                <a:gd name="T8" fmla="*/ 0 w 299"/>
                <a:gd name="T9" fmla="*/ 0 h 293"/>
                <a:gd name="T10" fmla="*/ 0 w 299"/>
                <a:gd name="T11" fmla="*/ 0 h 293"/>
                <a:gd name="T12" fmla="*/ 0 w 299"/>
                <a:gd name="T13" fmla="*/ 0 h 293"/>
                <a:gd name="T14" fmla="*/ 0 w 299"/>
                <a:gd name="T15" fmla="*/ 0 h 293"/>
                <a:gd name="T16" fmla="*/ 0 w 299"/>
                <a:gd name="T17" fmla="*/ 0 h 293"/>
                <a:gd name="T18" fmla="*/ 0 w 299"/>
                <a:gd name="T19" fmla="*/ 0 h 293"/>
                <a:gd name="T20" fmla="*/ 0 w 299"/>
                <a:gd name="T21" fmla="*/ 0 h 293"/>
                <a:gd name="T22" fmla="*/ 0 w 299"/>
                <a:gd name="T23" fmla="*/ 0 h 293"/>
                <a:gd name="T24" fmla="*/ 0 w 299"/>
                <a:gd name="T25" fmla="*/ 0 h 293"/>
                <a:gd name="T26" fmla="*/ 0 w 299"/>
                <a:gd name="T27" fmla="*/ 0 h 293"/>
                <a:gd name="T28" fmla="*/ 0 w 299"/>
                <a:gd name="T29" fmla="*/ 0 h 293"/>
                <a:gd name="T30" fmla="*/ 0 w 299"/>
                <a:gd name="T31" fmla="*/ 0 h 293"/>
                <a:gd name="T32" fmla="*/ 0 w 299"/>
                <a:gd name="T33" fmla="*/ 0 h 293"/>
                <a:gd name="T34" fmla="*/ 0 w 299"/>
                <a:gd name="T35" fmla="*/ 0 h 293"/>
                <a:gd name="T36" fmla="*/ 0 w 299"/>
                <a:gd name="T37" fmla="*/ 0 h 293"/>
                <a:gd name="T38" fmla="*/ 0 w 299"/>
                <a:gd name="T39" fmla="*/ 0 h 293"/>
                <a:gd name="T40" fmla="*/ 0 w 299"/>
                <a:gd name="T41" fmla="*/ 0 h 293"/>
                <a:gd name="T42" fmla="*/ 0 w 299"/>
                <a:gd name="T43" fmla="*/ 0 h 293"/>
                <a:gd name="T44" fmla="*/ 0 w 299"/>
                <a:gd name="T45" fmla="*/ 0 h 293"/>
                <a:gd name="T46" fmla="*/ 0 w 299"/>
                <a:gd name="T47" fmla="*/ 0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9" h="293">
                  <a:moveTo>
                    <a:pt x="119" y="61"/>
                  </a:moveTo>
                  <a:lnTo>
                    <a:pt x="119" y="169"/>
                  </a:lnTo>
                  <a:lnTo>
                    <a:pt x="104" y="184"/>
                  </a:lnTo>
                  <a:lnTo>
                    <a:pt x="60" y="184"/>
                  </a:lnTo>
                  <a:lnTo>
                    <a:pt x="30" y="184"/>
                  </a:lnTo>
                  <a:lnTo>
                    <a:pt x="0" y="215"/>
                  </a:lnTo>
                  <a:lnTo>
                    <a:pt x="15" y="261"/>
                  </a:lnTo>
                  <a:lnTo>
                    <a:pt x="45" y="261"/>
                  </a:lnTo>
                  <a:lnTo>
                    <a:pt x="75" y="292"/>
                  </a:lnTo>
                  <a:lnTo>
                    <a:pt x="104" y="277"/>
                  </a:lnTo>
                  <a:lnTo>
                    <a:pt x="119" y="292"/>
                  </a:lnTo>
                  <a:lnTo>
                    <a:pt x="149" y="246"/>
                  </a:lnTo>
                  <a:lnTo>
                    <a:pt x="164" y="246"/>
                  </a:lnTo>
                  <a:lnTo>
                    <a:pt x="179" y="231"/>
                  </a:lnTo>
                  <a:lnTo>
                    <a:pt x="224" y="200"/>
                  </a:lnTo>
                  <a:lnTo>
                    <a:pt x="283" y="200"/>
                  </a:lnTo>
                  <a:lnTo>
                    <a:pt x="298" y="184"/>
                  </a:lnTo>
                  <a:lnTo>
                    <a:pt x="298" y="123"/>
                  </a:lnTo>
                  <a:lnTo>
                    <a:pt x="268" y="123"/>
                  </a:lnTo>
                  <a:lnTo>
                    <a:pt x="268" y="108"/>
                  </a:lnTo>
                  <a:lnTo>
                    <a:pt x="134" y="0"/>
                  </a:lnTo>
                  <a:lnTo>
                    <a:pt x="104" y="0"/>
                  </a:lnTo>
                  <a:lnTo>
                    <a:pt x="104" y="46"/>
                  </a:lnTo>
                  <a:lnTo>
                    <a:pt x="119"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64" name="Freeform 466">
              <a:extLst>
                <a:ext uri="{FF2B5EF4-FFF2-40B4-BE49-F238E27FC236}">
                  <a16:creationId xmlns:a16="http://schemas.microsoft.com/office/drawing/2014/main" id="{5E6C116A-F7D3-4357-05A2-791FAEF660F5}"/>
                </a:ext>
              </a:extLst>
            </p:cNvPr>
            <p:cNvSpPr>
              <a:spLocks/>
            </p:cNvSpPr>
            <p:nvPr/>
          </p:nvSpPr>
          <p:spPr bwMode="auto">
            <a:xfrm>
              <a:off x="5805486" y="5021749"/>
              <a:ext cx="129756" cy="103690"/>
            </a:xfrm>
            <a:custGeom>
              <a:avLst/>
              <a:gdLst>
                <a:gd name="T0" fmla="*/ 0 w 136"/>
                <a:gd name="T1" fmla="*/ 0 h 124"/>
                <a:gd name="T2" fmla="*/ 0 w 136"/>
                <a:gd name="T3" fmla="*/ 0 h 124"/>
                <a:gd name="T4" fmla="*/ 0 w 136"/>
                <a:gd name="T5" fmla="*/ 0 h 124"/>
                <a:gd name="T6" fmla="*/ 0 w 136"/>
                <a:gd name="T7" fmla="*/ 0 h 124"/>
                <a:gd name="T8" fmla="*/ 0 w 136"/>
                <a:gd name="T9" fmla="*/ 0 h 124"/>
                <a:gd name="T10" fmla="*/ 0 w 136"/>
                <a:gd name="T11" fmla="*/ 0 h 124"/>
                <a:gd name="T12" fmla="*/ 0 w 136"/>
                <a:gd name="T13" fmla="*/ 0 h 124"/>
                <a:gd name="T14" fmla="*/ 0 w 136"/>
                <a:gd name="T15" fmla="*/ 0 h 124"/>
                <a:gd name="T16" fmla="*/ 0 w 136"/>
                <a:gd name="T17" fmla="*/ 0 h 124"/>
                <a:gd name="T18" fmla="*/ 0 w 136"/>
                <a:gd name="T19" fmla="*/ 0 h 124"/>
                <a:gd name="T20" fmla="*/ 0 w 136"/>
                <a:gd name="T21" fmla="*/ 0 h 124"/>
                <a:gd name="T22" fmla="*/ 0 w 136"/>
                <a:gd name="T23" fmla="*/ 0 h 124"/>
                <a:gd name="T24" fmla="*/ 0 w 136"/>
                <a:gd name="T25" fmla="*/ 0 h 124"/>
                <a:gd name="T26" fmla="*/ 0 w 136"/>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124">
                  <a:moveTo>
                    <a:pt x="105" y="0"/>
                  </a:moveTo>
                  <a:lnTo>
                    <a:pt x="60" y="31"/>
                  </a:lnTo>
                  <a:lnTo>
                    <a:pt x="45" y="46"/>
                  </a:lnTo>
                  <a:lnTo>
                    <a:pt x="30" y="46"/>
                  </a:lnTo>
                  <a:lnTo>
                    <a:pt x="0" y="92"/>
                  </a:lnTo>
                  <a:lnTo>
                    <a:pt x="15" y="123"/>
                  </a:lnTo>
                  <a:lnTo>
                    <a:pt x="45" y="123"/>
                  </a:lnTo>
                  <a:lnTo>
                    <a:pt x="45" y="92"/>
                  </a:lnTo>
                  <a:lnTo>
                    <a:pt x="105" y="77"/>
                  </a:lnTo>
                  <a:lnTo>
                    <a:pt x="120" y="92"/>
                  </a:lnTo>
                  <a:lnTo>
                    <a:pt x="135" y="77"/>
                  </a:lnTo>
                  <a:lnTo>
                    <a:pt x="135" y="62"/>
                  </a:lnTo>
                  <a:lnTo>
                    <a:pt x="120" y="46"/>
                  </a:lnTo>
                  <a:lnTo>
                    <a:pt x="10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65" name="Freeform 467">
              <a:extLst>
                <a:ext uri="{FF2B5EF4-FFF2-40B4-BE49-F238E27FC236}">
                  <a16:creationId xmlns:a16="http://schemas.microsoft.com/office/drawing/2014/main" id="{08F96550-B940-295D-71C1-4230D3446459}"/>
                </a:ext>
              </a:extLst>
            </p:cNvPr>
            <p:cNvSpPr>
              <a:spLocks/>
            </p:cNvSpPr>
            <p:nvPr/>
          </p:nvSpPr>
          <p:spPr bwMode="auto">
            <a:xfrm>
              <a:off x="4959840" y="5173975"/>
              <a:ext cx="60404" cy="52948"/>
            </a:xfrm>
            <a:custGeom>
              <a:avLst/>
              <a:gdLst>
                <a:gd name="T0" fmla="*/ 0 w 60"/>
                <a:gd name="T1" fmla="*/ 0 h 62"/>
                <a:gd name="T2" fmla="*/ 0 w 60"/>
                <a:gd name="T3" fmla="*/ 0 h 62"/>
                <a:gd name="T4" fmla="*/ 0 w 60"/>
                <a:gd name="T5" fmla="*/ 0 h 62"/>
                <a:gd name="T6" fmla="*/ 0 w 60"/>
                <a:gd name="T7" fmla="*/ 0 h 62"/>
                <a:gd name="T8" fmla="*/ 0 w 60"/>
                <a:gd name="T9" fmla="*/ 0 h 62"/>
                <a:gd name="T10" fmla="*/ 0 w 60"/>
                <a:gd name="T11" fmla="*/ 0 h 62"/>
                <a:gd name="T12" fmla="*/ 0 w 60"/>
                <a:gd name="T13" fmla="*/ 0 h 62"/>
                <a:gd name="T14" fmla="*/ 0 w 6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62">
                  <a:moveTo>
                    <a:pt x="15" y="0"/>
                  </a:moveTo>
                  <a:lnTo>
                    <a:pt x="0" y="15"/>
                  </a:lnTo>
                  <a:lnTo>
                    <a:pt x="15" y="31"/>
                  </a:lnTo>
                  <a:lnTo>
                    <a:pt x="15" y="61"/>
                  </a:lnTo>
                  <a:lnTo>
                    <a:pt x="30" y="61"/>
                  </a:lnTo>
                  <a:lnTo>
                    <a:pt x="59" y="15"/>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66" name="Freeform 468">
              <a:extLst>
                <a:ext uri="{FF2B5EF4-FFF2-40B4-BE49-F238E27FC236}">
                  <a16:creationId xmlns:a16="http://schemas.microsoft.com/office/drawing/2014/main" id="{883D2D91-A25B-8BBE-3033-5830431668A9}"/>
                </a:ext>
              </a:extLst>
            </p:cNvPr>
            <p:cNvSpPr>
              <a:spLocks/>
            </p:cNvSpPr>
            <p:nvPr/>
          </p:nvSpPr>
          <p:spPr bwMode="auto">
            <a:xfrm>
              <a:off x="5519130" y="5021749"/>
              <a:ext cx="17897"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32">
                  <a:moveTo>
                    <a:pt x="0" y="0"/>
                  </a:moveTo>
                  <a:lnTo>
                    <a:pt x="0" y="16"/>
                  </a:lnTo>
                  <a:lnTo>
                    <a:pt x="16" y="16"/>
                  </a:lnTo>
                  <a:lnTo>
                    <a:pt x="0" y="31"/>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67" name="Freeform 469">
              <a:extLst>
                <a:ext uri="{FF2B5EF4-FFF2-40B4-BE49-F238E27FC236}">
                  <a16:creationId xmlns:a16="http://schemas.microsoft.com/office/drawing/2014/main" id="{ADB2FAB1-05A9-2C4E-F007-392247FFADE6}"/>
                </a:ext>
              </a:extLst>
            </p:cNvPr>
            <p:cNvSpPr>
              <a:spLocks/>
            </p:cNvSpPr>
            <p:nvPr/>
          </p:nvSpPr>
          <p:spPr bwMode="auto">
            <a:xfrm>
              <a:off x="6407283" y="5304139"/>
              <a:ext cx="31321" cy="26474"/>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0" y="16"/>
                  </a:moveTo>
                  <a:lnTo>
                    <a:pt x="0" y="31"/>
                  </a:lnTo>
                  <a:lnTo>
                    <a:pt x="16" y="31"/>
                  </a:lnTo>
                  <a:lnTo>
                    <a:pt x="31" y="16"/>
                  </a:lnTo>
                  <a:lnTo>
                    <a:pt x="16"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68" name="Freeform 470">
              <a:extLst>
                <a:ext uri="{FF2B5EF4-FFF2-40B4-BE49-F238E27FC236}">
                  <a16:creationId xmlns:a16="http://schemas.microsoft.com/office/drawing/2014/main" id="{0339B157-BD25-F417-DDEC-1DC2A61FFBFD}"/>
                </a:ext>
              </a:extLst>
            </p:cNvPr>
            <p:cNvSpPr>
              <a:spLocks/>
            </p:cNvSpPr>
            <p:nvPr/>
          </p:nvSpPr>
          <p:spPr bwMode="auto">
            <a:xfrm>
              <a:off x="6266342" y="5392385"/>
              <a:ext cx="199107" cy="167668"/>
            </a:xfrm>
            <a:custGeom>
              <a:avLst/>
              <a:gdLst>
                <a:gd name="T0" fmla="*/ 0 w 209"/>
                <a:gd name="T1" fmla="*/ 0 h 202"/>
                <a:gd name="T2" fmla="*/ 0 w 209"/>
                <a:gd name="T3" fmla="*/ 0 h 202"/>
                <a:gd name="T4" fmla="*/ 0 w 209"/>
                <a:gd name="T5" fmla="*/ 0 h 202"/>
                <a:gd name="T6" fmla="*/ 0 w 209"/>
                <a:gd name="T7" fmla="*/ 0 h 202"/>
                <a:gd name="T8" fmla="*/ 0 w 209"/>
                <a:gd name="T9" fmla="*/ 0 h 202"/>
                <a:gd name="T10" fmla="*/ 0 w 209"/>
                <a:gd name="T11" fmla="*/ 0 h 202"/>
                <a:gd name="T12" fmla="*/ 0 w 209"/>
                <a:gd name="T13" fmla="*/ 0 h 202"/>
                <a:gd name="T14" fmla="*/ 0 w 209"/>
                <a:gd name="T15" fmla="*/ 0 h 202"/>
                <a:gd name="T16" fmla="*/ 0 w 209"/>
                <a:gd name="T17" fmla="*/ 0 h 202"/>
                <a:gd name="T18" fmla="*/ 0 w 209"/>
                <a:gd name="T19" fmla="*/ 0 h 202"/>
                <a:gd name="T20" fmla="*/ 0 w 209"/>
                <a:gd name="T21" fmla="*/ 0 h 202"/>
                <a:gd name="T22" fmla="*/ 0 w 209"/>
                <a:gd name="T23" fmla="*/ 0 h 202"/>
                <a:gd name="T24" fmla="*/ 0 w 209"/>
                <a:gd name="T25" fmla="*/ 0 h 202"/>
                <a:gd name="T26" fmla="*/ 0 w 209"/>
                <a:gd name="T27" fmla="*/ 0 h 202"/>
                <a:gd name="T28" fmla="*/ 0 w 209"/>
                <a:gd name="T29" fmla="*/ 0 h 202"/>
                <a:gd name="T30" fmla="*/ 0 w 209"/>
                <a:gd name="T31" fmla="*/ 0 h 202"/>
                <a:gd name="T32" fmla="*/ 0 w 209"/>
                <a:gd name="T33" fmla="*/ 0 h 202"/>
                <a:gd name="T34" fmla="*/ 0 w 209"/>
                <a:gd name="T35" fmla="*/ 0 h 202"/>
                <a:gd name="T36" fmla="*/ 0 w 209"/>
                <a:gd name="T37" fmla="*/ 0 h 202"/>
                <a:gd name="T38" fmla="*/ 0 w 209"/>
                <a:gd name="T39" fmla="*/ 0 h 202"/>
                <a:gd name="T40" fmla="*/ 0 w 209"/>
                <a:gd name="T41" fmla="*/ 0 h 202"/>
                <a:gd name="T42" fmla="*/ 0 w 209"/>
                <a:gd name="T43" fmla="*/ 0 h 202"/>
                <a:gd name="T44" fmla="*/ 0 w 209"/>
                <a:gd name="T45" fmla="*/ 0 h 202"/>
                <a:gd name="T46" fmla="*/ 0 w 209"/>
                <a:gd name="T47" fmla="*/ 0 h 202"/>
                <a:gd name="T48" fmla="*/ 0 w 209"/>
                <a:gd name="T49" fmla="*/ 0 h 202"/>
                <a:gd name="T50" fmla="*/ 0 w 209"/>
                <a:gd name="T51" fmla="*/ 0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9" h="202">
                  <a:moveTo>
                    <a:pt x="45" y="62"/>
                  </a:moveTo>
                  <a:lnTo>
                    <a:pt x="45" y="93"/>
                  </a:lnTo>
                  <a:lnTo>
                    <a:pt x="15" y="93"/>
                  </a:lnTo>
                  <a:lnTo>
                    <a:pt x="0" y="170"/>
                  </a:lnTo>
                  <a:lnTo>
                    <a:pt x="30" y="186"/>
                  </a:lnTo>
                  <a:lnTo>
                    <a:pt x="59" y="186"/>
                  </a:lnTo>
                  <a:lnTo>
                    <a:pt x="59" y="201"/>
                  </a:lnTo>
                  <a:lnTo>
                    <a:pt x="89" y="201"/>
                  </a:lnTo>
                  <a:lnTo>
                    <a:pt x="119" y="170"/>
                  </a:lnTo>
                  <a:lnTo>
                    <a:pt x="134" y="170"/>
                  </a:lnTo>
                  <a:lnTo>
                    <a:pt x="134" y="139"/>
                  </a:lnTo>
                  <a:lnTo>
                    <a:pt x="163" y="155"/>
                  </a:lnTo>
                  <a:lnTo>
                    <a:pt x="208" y="124"/>
                  </a:lnTo>
                  <a:lnTo>
                    <a:pt x="193" y="124"/>
                  </a:lnTo>
                  <a:lnTo>
                    <a:pt x="208" y="93"/>
                  </a:lnTo>
                  <a:lnTo>
                    <a:pt x="208" y="62"/>
                  </a:lnTo>
                  <a:lnTo>
                    <a:pt x="208" y="31"/>
                  </a:lnTo>
                  <a:lnTo>
                    <a:pt x="178" y="0"/>
                  </a:lnTo>
                  <a:lnTo>
                    <a:pt x="134" y="15"/>
                  </a:lnTo>
                  <a:lnTo>
                    <a:pt x="134" y="46"/>
                  </a:lnTo>
                  <a:lnTo>
                    <a:pt x="119" y="62"/>
                  </a:lnTo>
                  <a:lnTo>
                    <a:pt x="149" y="77"/>
                  </a:lnTo>
                  <a:lnTo>
                    <a:pt x="149" y="108"/>
                  </a:lnTo>
                  <a:lnTo>
                    <a:pt x="134" y="108"/>
                  </a:lnTo>
                  <a:lnTo>
                    <a:pt x="104" y="77"/>
                  </a:lnTo>
                  <a:lnTo>
                    <a:pt x="45"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69" name="Freeform 471">
              <a:extLst>
                <a:ext uri="{FF2B5EF4-FFF2-40B4-BE49-F238E27FC236}">
                  <a16:creationId xmlns:a16="http://schemas.microsoft.com/office/drawing/2014/main" id="{A84063DD-7C8D-90F9-7BB7-A4B78FEF9272}"/>
                </a:ext>
              </a:extLst>
            </p:cNvPr>
            <p:cNvSpPr>
              <a:spLocks/>
            </p:cNvSpPr>
            <p:nvPr/>
          </p:nvSpPr>
          <p:spPr bwMode="auto">
            <a:xfrm>
              <a:off x="6107503" y="5354880"/>
              <a:ext cx="201345" cy="205174"/>
            </a:xfrm>
            <a:custGeom>
              <a:avLst/>
              <a:gdLst>
                <a:gd name="T0" fmla="*/ 0 w 209"/>
                <a:gd name="T1" fmla="*/ 0 h 248"/>
                <a:gd name="T2" fmla="*/ 0 w 209"/>
                <a:gd name="T3" fmla="*/ 0 h 248"/>
                <a:gd name="T4" fmla="*/ 0 w 209"/>
                <a:gd name="T5" fmla="*/ 0 h 248"/>
                <a:gd name="T6" fmla="*/ 0 w 209"/>
                <a:gd name="T7" fmla="*/ 0 h 248"/>
                <a:gd name="T8" fmla="*/ 0 w 209"/>
                <a:gd name="T9" fmla="*/ 0 h 248"/>
                <a:gd name="T10" fmla="*/ 0 w 209"/>
                <a:gd name="T11" fmla="*/ 0 h 248"/>
                <a:gd name="T12" fmla="*/ 0 w 209"/>
                <a:gd name="T13" fmla="*/ 0 h 248"/>
                <a:gd name="T14" fmla="*/ 0 w 209"/>
                <a:gd name="T15" fmla="*/ 0 h 248"/>
                <a:gd name="T16" fmla="*/ 0 w 209"/>
                <a:gd name="T17" fmla="*/ 0 h 248"/>
                <a:gd name="T18" fmla="*/ 0 w 209"/>
                <a:gd name="T19" fmla="*/ 0 h 248"/>
                <a:gd name="T20" fmla="*/ 0 w 209"/>
                <a:gd name="T21" fmla="*/ 0 h 248"/>
                <a:gd name="T22" fmla="*/ 0 w 209"/>
                <a:gd name="T23" fmla="*/ 0 h 248"/>
                <a:gd name="T24" fmla="*/ 0 w 209"/>
                <a:gd name="T25" fmla="*/ 0 h 248"/>
                <a:gd name="T26" fmla="*/ 0 w 209"/>
                <a:gd name="T27" fmla="*/ 0 h 248"/>
                <a:gd name="T28" fmla="*/ 0 w 209"/>
                <a:gd name="T29" fmla="*/ 0 h 248"/>
                <a:gd name="T30" fmla="*/ 0 w 209"/>
                <a:gd name="T31" fmla="*/ 0 h 248"/>
                <a:gd name="T32" fmla="*/ 0 w 209"/>
                <a:gd name="T33" fmla="*/ 0 h 248"/>
                <a:gd name="T34" fmla="*/ 0 w 209"/>
                <a:gd name="T35" fmla="*/ 0 h 248"/>
                <a:gd name="T36" fmla="*/ 0 w 209"/>
                <a:gd name="T37" fmla="*/ 0 h 248"/>
                <a:gd name="T38" fmla="*/ 0 w 209"/>
                <a:gd name="T39" fmla="*/ 0 h 248"/>
                <a:gd name="T40" fmla="*/ 0 w 209"/>
                <a:gd name="T41" fmla="*/ 0 h 248"/>
                <a:gd name="T42" fmla="*/ 0 w 209"/>
                <a:gd name="T43" fmla="*/ 0 h 248"/>
                <a:gd name="T44" fmla="*/ 0 w 209"/>
                <a:gd name="T45" fmla="*/ 0 h 248"/>
                <a:gd name="T46" fmla="*/ 0 w 209"/>
                <a:gd name="T47" fmla="*/ 0 h 248"/>
                <a:gd name="T48" fmla="*/ 0 w 209"/>
                <a:gd name="T49" fmla="*/ 0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9" h="248">
                  <a:moveTo>
                    <a:pt x="0" y="216"/>
                  </a:moveTo>
                  <a:lnTo>
                    <a:pt x="15" y="216"/>
                  </a:lnTo>
                  <a:lnTo>
                    <a:pt x="30" y="232"/>
                  </a:lnTo>
                  <a:lnTo>
                    <a:pt x="104" y="232"/>
                  </a:lnTo>
                  <a:lnTo>
                    <a:pt x="163" y="247"/>
                  </a:lnTo>
                  <a:lnTo>
                    <a:pt x="193" y="232"/>
                  </a:lnTo>
                  <a:lnTo>
                    <a:pt x="163" y="216"/>
                  </a:lnTo>
                  <a:lnTo>
                    <a:pt x="178" y="139"/>
                  </a:lnTo>
                  <a:lnTo>
                    <a:pt x="208" y="139"/>
                  </a:lnTo>
                  <a:lnTo>
                    <a:pt x="208" y="108"/>
                  </a:lnTo>
                  <a:lnTo>
                    <a:pt x="178" y="108"/>
                  </a:lnTo>
                  <a:lnTo>
                    <a:pt x="163" y="31"/>
                  </a:lnTo>
                  <a:lnTo>
                    <a:pt x="134" y="31"/>
                  </a:lnTo>
                  <a:lnTo>
                    <a:pt x="134" y="46"/>
                  </a:lnTo>
                  <a:lnTo>
                    <a:pt x="89" y="46"/>
                  </a:lnTo>
                  <a:lnTo>
                    <a:pt x="89" y="15"/>
                  </a:lnTo>
                  <a:lnTo>
                    <a:pt x="74" y="0"/>
                  </a:lnTo>
                  <a:lnTo>
                    <a:pt x="15" y="15"/>
                  </a:lnTo>
                  <a:lnTo>
                    <a:pt x="30" y="46"/>
                  </a:lnTo>
                  <a:lnTo>
                    <a:pt x="15" y="62"/>
                  </a:lnTo>
                  <a:lnTo>
                    <a:pt x="30" y="108"/>
                  </a:lnTo>
                  <a:lnTo>
                    <a:pt x="30" y="124"/>
                  </a:lnTo>
                  <a:lnTo>
                    <a:pt x="15" y="139"/>
                  </a:lnTo>
                  <a:lnTo>
                    <a:pt x="0" y="170"/>
                  </a:lnTo>
                  <a:lnTo>
                    <a:pt x="0" y="2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70" name="Freeform 472">
              <a:extLst>
                <a:ext uri="{FF2B5EF4-FFF2-40B4-BE49-F238E27FC236}">
                  <a16:creationId xmlns:a16="http://schemas.microsoft.com/office/drawing/2014/main" id="{C3A1E29A-97AE-CEF4-87B8-9B3FDD445697}"/>
                </a:ext>
              </a:extLst>
            </p:cNvPr>
            <p:cNvSpPr>
              <a:spLocks/>
            </p:cNvSpPr>
            <p:nvPr/>
          </p:nvSpPr>
          <p:spPr bwMode="auto">
            <a:xfrm>
              <a:off x="6449789" y="5416653"/>
              <a:ext cx="60404" cy="143401"/>
            </a:xfrm>
            <a:custGeom>
              <a:avLst/>
              <a:gdLst>
                <a:gd name="T0" fmla="*/ 0 w 62"/>
                <a:gd name="T1" fmla="*/ 0 h 171"/>
                <a:gd name="T2" fmla="*/ 0 w 62"/>
                <a:gd name="T3" fmla="*/ 0 h 171"/>
                <a:gd name="T4" fmla="*/ 0 w 62"/>
                <a:gd name="T5" fmla="*/ 0 h 171"/>
                <a:gd name="T6" fmla="*/ 0 w 62"/>
                <a:gd name="T7" fmla="*/ 0 h 171"/>
                <a:gd name="T8" fmla="*/ 0 w 62"/>
                <a:gd name="T9" fmla="*/ 0 h 171"/>
                <a:gd name="T10" fmla="*/ 0 w 62"/>
                <a:gd name="T11" fmla="*/ 0 h 171"/>
                <a:gd name="T12" fmla="*/ 0 w 62"/>
                <a:gd name="T13" fmla="*/ 0 h 171"/>
                <a:gd name="T14" fmla="*/ 0 w 62"/>
                <a:gd name="T15" fmla="*/ 0 h 171"/>
                <a:gd name="T16" fmla="*/ 0 w 62"/>
                <a:gd name="T17" fmla="*/ 0 h 171"/>
                <a:gd name="T18" fmla="*/ 0 w 62"/>
                <a:gd name="T19" fmla="*/ 0 h 171"/>
                <a:gd name="T20" fmla="*/ 0 w 62"/>
                <a:gd name="T21" fmla="*/ 0 h 171"/>
                <a:gd name="T22" fmla="*/ 0 w 62"/>
                <a:gd name="T23" fmla="*/ 0 h 171"/>
                <a:gd name="T24" fmla="*/ 0 w 62"/>
                <a:gd name="T25" fmla="*/ 0 h 171"/>
                <a:gd name="T26" fmla="*/ 0 w 62"/>
                <a:gd name="T27" fmla="*/ 0 h 171"/>
                <a:gd name="T28" fmla="*/ 0 w 62"/>
                <a:gd name="T29" fmla="*/ 0 h 171"/>
                <a:gd name="T30" fmla="*/ 0 w 6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171">
                  <a:moveTo>
                    <a:pt x="15" y="0"/>
                  </a:moveTo>
                  <a:lnTo>
                    <a:pt x="15" y="31"/>
                  </a:lnTo>
                  <a:lnTo>
                    <a:pt x="15" y="62"/>
                  </a:lnTo>
                  <a:lnTo>
                    <a:pt x="0" y="93"/>
                  </a:lnTo>
                  <a:lnTo>
                    <a:pt x="15" y="93"/>
                  </a:lnTo>
                  <a:lnTo>
                    <a:pt x="31" y="108"/>
                  </a:lnTo>
                  <a:lnTo>
                    <a:pt x="31" y="139"/>
                  </a:lnTo>
                  <a:lnTo>
                    <a:pt x="46" y="170"/>
                  </a:lnTo>
                  <a:lnTo>
                    <a:pt x="46" y="155"/>
                  </a:lnTo>
                  <a:lnTo>
                    <a:pt x="61" y="139"/>
                  </a:lnTo>
                  <a:lnTo>
                    <a:pt x="61" y="93"/>
                  </a:lnTo>
                  <a:lnTo>
                    <a:pt x="46" y="93"/>
                  </a:lnTo>
                  <a:lnTo>
                    <a:pt x="31" y="62"/>
                  </a:lnTo>
                  <a:lnTo>
                    <a:pt x="31" y="31"/>
                  </a:lnTo>
                  <a:lnTo>
                    <a:pt x="31"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71" name="Freeform 473">
              <a:extLst>
                <a:ext uri="{FF2B5EF4-FFF2-40B4-BE49-F238E27FC236}">
                  <a16:creationId xmlns:a16="http://schemas.microsoft.com/office/drawing/2014/main" id="{4D3714C8-FCBF-7267-D6EE-B4458CFFB4C4}"/>
                </a:ext>
              </a:extLst>
            </p:cNvPr>
            <p:cNvSpPr>
              <a:spLocks/>
            </p:cNvSpPr>
            <p:nvPr/>
          </p:nvSpPr>
          <p:spPr bwMode="auto">
            <a:xfrm>
              <a:off x="6107503" y="5187212"/>
              <a:ext cx="331100" cy="297832"/>
            </a:xfrm>
            <a:custGeom>
              <a:avLst/>
              <a:gdLst>
                <a:gd name="T0" fmla="*/ 0 w 344"/>
                <a:gd name="T1" fmla="*/ 0 h 354"/>
                <a:gd name="T2" fmla="*/ 0 w 344"/>
                <a:gd name="T3" fmla="*/ 0 h 354"/>
                <a:gd name="T4" fmla="*/ 0 w 344"/>
                <a:gd name="T5" fmla="*/ 0 h 354"/>
                <a:gd name="T6" fmla="*/ 0 w 344"/>
                <a:gd name="T7" fmla="*/ 0 h 354"/>
                <a:gd name="T8" fmla="*/ 0 w 344"/>
                <a:gd name="T9" fmla="*/ 0 h 354"/>
                <a:gd name="T10" fmla="*/ 0 w 344"/>
                <a:gd name="T11" fmla="*/ 0 h 354"/>
                <a:gd name="T12" fmla="*/ 0 w 344"/>
                <a:gd name="T13" fmla="*/ 0 h 354"/>
                <a:gd name="T14" fmla="*/ 0 w 344"/>
                <a:gd name="T15" fmla="*/ 0 h 354"/>
                <a:gd name="T16" fmla="*/ 0 w 344"/>
                <a:gd name="T17" fmla="*/ 0 h 354"/>
                <a:gd name="T18" fmla="*/ 0 w 344"/>
                <a:gd name="T19" fmla="*/ 0 h 354"/>
                <a:gd name="T20" fmla="*/ 0 w 344"/>
                <a:gd name="T21" fmla="*/ 0 h 354"/>
                <a:gd name="T22" fmla="*/ 0 w 344"/>
                <a:gd name="T23" fmla="*/ 0 h 354"/>
                <a:gd name="T24" fmla="*/ 0 w 344"/>
                <a:gd name="T25" fmla="*/ 0 h 354"/>
                <a:gd name="T26" fmla="*/ 0 w 344"/>
                <a:gd name="T27" fmla="*/ 0 h 354"/>
                <a:gd name="T28" fmla="*/ 0 w 344"/>
                <a:gd name="T29" fmla="*/ 0 h 354"/>
                <a:gd name="T30" fmla="*/ 0 w 344"/>
                <a:gd name="T31" fmla="*/ 0 h 354"/>
                <a:gd name="T32" fmla="*/ 0 w 344"/>
                <a:gd name="T33" fmla="*/ 0 h 354"/>
                <a:gd name="T34" fmla="*/ 0 w 344"/>
                <a:gd name="T35" fmla="*/ 0 h 354"/>
                <a:gd name="T36" fmla="*/ 0 w 344"/>
                <a:gd name="T37" fmla="*/ 0 h 354"/>
                <a:gd name="T38" fmla="*/ 0 w 344"/>
                <a:gd name="T39" fmla="*/ 0 h 354"/>
                <a:gd name="T40" fmla="*/ 0 w 344"/>
                <a:gd name="T41" fmla="*/ 0 h 354"/>
                <a:gd name="T42" fmla="*/ 0 w 344"/>
                <a:gd name="T43" fmla="*/ 0 h 354"/>
                <a:gd name="T44" fmla="*/ 0 w 344"/>
                <a:gd name="T45" fmla="*/ 0 h 354"/>
                <a:gd name="T46" fmla="*/ 0 w 344"/>
                <a:gd name="T47" fmla="*/ 0 h 354"/>
                <a:gd name="T48" fmla="*/ 0 w 344"/>
                <a:gd name="T49" fmla="*/ 0 h 354"/>
                <a:gd name="T50" fmla="*/ 0 w 344"/>
                <a:gd name="T51" fmla="*/ 0 h 354"/>
                <a:gd name="T52" fmla="*/ 0 w 344"/>
                <a:gd name="T53" fmla="*/ 0 h 354"/>
                <a:gd name="T54" fmla="*/ 0 w 344"/>
                <a:gd name="T55" fmla="*/ 0 h 354"/>
                <a:gd name="T56" fmla="*/ 0 w 344"/>
                <a:gd name="T57" fmla="*/ 0 h 354"/>
                <a:gd name="T58" fmla="*/ 0 w 344"/>
                <a:gd name="T59" fmla="*/ 0 h 354"/>
                <a:gd name="T60" fmla="*/ 0 w 344"/>
                <a:gd name="T61" fmla="*/ 0 h 354"/>
                <a:gd name="T62" fmla="*/ 0 w 344"/>
                <a:gd name="T63" fmla="*/ 0 h 354"/>
                <a:gd name="T64" fmla="*/ 0 w 344"/>
                <a:gd name="T65" fmla="*/ 0 h 354"/>
                <a:gd name="T66" fmla="*/ 0 w 344"/>
                <a:gd name="T67" fmla="*/ 0 h 354"/>
                <a:gd name="T68" fmla="*/ 0 w 344"/>
                <a:gd name="T69" fmla="*/ 0 h 354"/>
                <a:gd name="T70" fmla="*/ 0 w 344"/>
                <a:gd name="T71" fmla="*/ 0 h 354"/>
                <a:gd name="T72" fmla="*/ 0 w 344"/>
                <a:gd name="T73" fmla="*/ 0 h 354"/>
                <a:gd name="T74" fmla="*/ 0 w 344"/>
                <a:gd name="T75" fmla="*/ 0 h 354"/>
                <a:gd name="T76" fmla="*/ 0 w 344"/>
                <a:gd name="T77" fmla="*/ 0 h 354"/>
                <a:gd name="T78" fmla="*/ 0 w 344"/>
                <a:gd name="T79" fmla="*/ 0 h 354"/>
                <a:gd name="T80" fmla="*/ 0 w 344"/>
                <a:gd name="T81" fmla="*/ 0 h 354"/>
                <a:gd name="T82" fmla="*/ 0 w 344"/>
                <a:gd name="T83" fmla="*/ 0 h 354"/>
                <a:gd name="T84" fmla="*/ 0 w 344"/>
                <a:gd name="T85" fmla="*/ 0 h 354"/>
                <a:gd name="T86" fmla="*/ 0 w 344"/>
                <a:gd name="T87" fmla="*/ 0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4" h="354">
                  <a:moveTo>
                    <a:pt x="164" y="230"/>
                  </a:moveTo>
                  <a:lnTo>
                    <a:pt x="179" y="307"/>
                  </a:lnTo>
                  <a:lnTo>
                    <a:pt x="209" y="307"/>
                  </a:lnTo>
                  <a:lnTo>
                    <a:pt x="268" y="322"/>
                  </a:lnTo>
                  <a:lnTo>
                    <a:pt x="298" y="353"/>
                  </a:lnTo>
                  <a:lnTo>
                    <a:pt x="313" y="353"/>
                  </a:lnTo>
                  <a:lnTo>
                    <a:pt x="313" y="322"/>
                  </a:lnTo>
                  <a:lnTo>
                    <a:pt x="283" y="307"/>
                  </a:lnTo>
                  <a:lnTo>
                    <a:pt x="298" y="292"/>
                  </a:lnTo>
                  <a:lnTo>
                    <a:pt x="298" y="261"/>
                  </a:lnTo>
                  <a:lnTo>
                    <a:pt x="343" y="246"/>
                  </a:lnTo>
                  <a:lnTo>
                    <a:pt x="328" y="230"/>
                  </a:lnTo>
                  <a:lnTo>
                    <a:pt x="313" y="215"/>
                  </a:lnTo>
                  <a:lnTo>
                    <a:pt x="298" y="169"/>
                  </a:lnTo>
                  <a:lnTo>
                    <a:pt x="313" y="169"/>
                  </a:lnTo>
                  <a:lnTo>
                    <a:pt x="313" y="153"/>
                  </a:lnTo>
                  <a:lnTo>
                    <a:pt x="313" y="107"/>
                  </a:lnTo>
                  <a:lnTo>
                    <a:pt x="313" y="77"/>
                  </a:lnTo>
                  <a:lnTo>
                    <a:pt x="328" y="77"/>
                  </a:lnTo>
                  <a:lnTo>
                    <a:pt x="343" y="61"/>
                  </a:lnTo>
                  <a:lnTo>
                    <a:pt x="328" y="31"/>
                  </a:lnTo>
                  <a:lnTo>
                    <a:pt x="313" y="15"/>
                  </a:lnTo>
                  <a:lnTo>
                    <a:pt x="283" y="15"/>
                  </a:lnTo>
                  <a:lnTo>
                    <a:pt x="268" y="0"/>
                  </a:lnTo>
                  <a:lnTo>
                    <a:pt x="239" y="0"/>
                  </a:lnTo>
                  <a:lnTo>
                    <a:pt x="194" y="0"/>
                  </a:lnTo>
                  <a:lnTo>
                    <a:pt x="179" y="15"/>
                  </a:lnTo>
                  <a:lnTo>
                    <a:pt x="134" y="0"/>
                  </a:lnTo>
                  <a:lnTo>
                    <a:pt x="119" y="0"/>
                  </a:lnTo>
                  <a:lnTo>
                    <a:pt x="104" y="31"/>
                  </a:lnTo>
                  <a:lnTo>
                    <a:pt x="104" y="61"/>
                  </a:lnTo>
                  <a:lnTo>
                    <a:pt x="104" y="107"/>
                  </a:lnTo>
                  <a:lnTo>
                    <a:pt x="75" y="123"/>
                  </a:lnTo>
                  <a:lnTo>
                    <a:pt x="60" y="169"/>
                  </a:lnTo>
                  <a:lnTo>
                    <a:pt x="45" y="184"/>
                  </a:lnTo>
                  <a:lnTo>
                    <a:pt x="15" y="184"/>
                  </a:lnTo>
                  <a:lnTo>
                    <a:pt x="0" y="200"/>
                  </a:lnTo>
                  <a:lnTo>
                    <a:pt x="15" y="215"/>
                  </a:lnTo>
                  <a:lnTo>
                    <a:pt x="75" y="200"/>
                  </a:lnTo>
                  <a:lnTo>
                    <a:pt x="89" y="215"/>
                  </a:lnTo>
                  <a:lnTo>
                    <a:pt x="89" y="246"/>
                  </a:lnTo>
                  <a:lnTo>
                    <a:pt x="134" y="246"/>
                  </a:lnTo>
                  <a:lnTo>
                    <a:pt x="134" y="230"/>
                  </a:lnTo>
                  <a:lnTo>
                    <a:pt x="164" y="2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72" name="Freeform 474">
              <a:extLst>
                <a:ext uri="{FF2B5EF4-FFF2-40B4-BE49-F238E27FC236}">
                  <a16:creationId xmlns:a16="http://schemas.microsoft.com/office/drawing/2014/main" id="{0F358D6C-213A-FA04-C0F0-DB59DABE5FD7}"/>
                </a:ext>
              </a:extLst>
            </p:cNvPr>
            <p:cNvSpPr>
              <a:spLocks/>
            </p:cNvSpPr>
            <p:nvPr/>
          </p:nvSpPr>
          <p:spPr bwMode="auto">
            <a:xfrm>
              <a:off x="6107503" y="5341643"/>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16"/>
                  </a:moveTo>
                  <a:lnTo>
                    <a:pt x="16"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73" name="Freeform 475">
              <a:extLst>
                <a:ext uri="{FF2B5EF4-FFF2-40B4-BE49-F238E27FC236}">
                  <a16:creationId xmlns:a16="http://schemas.microsoft.com/office/drawing/2014/main" id="{B1995145-03D8-ABAB-D8F8-CF1AC37B86CA}"/>
                </a:ext>
              </a:extLst>
            </p:cNvPr>
            <p:cNvSpPr>
              <a:spLocks/>
            </p:cNvSpPr>
            <p:nvPr/>
          </p:nvSpPr>
          <p:spPr bwMode="auto">
            <a:xfrm>
              <a:off x="4630977" y="5173975"/>
              <a:ext cx="673386" cy="655231"/>
            </a:xfrm>
            <a:custGeom>
              <a:avLst/>
              <a:gdLst>
                <a:gd name="T0" fmla="*/ 0 w 702"/>
                <a:gd name="T1" fmla="*/ 0 h 784"/>
                <a:gd name="T2" fmla="*/ 0 w 702"/>
                <a:gd name="T3" fmla="*/ 0 h 784"/>
                <a:gd name="T4" fmla="*/ 0 w 702"/>
                <a:gd name="T5" fmla="*/ 0 h 784"/>
                <a:gd name="T6" fmla="*/ 0 w 702"/>
                <a:gd name="T7" fmla="*/ 0 h 784"/>
                <a:gd name="T8" fmla="*/ 0 w 702"/>
                <a:gd name="T9" fmla="*/ 0 h 784"/>
                <a:gd name="T10" fmla="*/ 0 w 702"/>
                <a:gd name="T11" fmla="*/ 0 h 784"/>
                <a:gd name="T12" fmla="*/ 0 w 702"/>
                <a:gd name="T13" fmla="*/ 0 h 784"/>
                <a:gd name="T14" fmla="*/ 0 w 702"/>
                <a:gd name="T15" fmla="*/ 0 h 784"/>
                <a:gd name="T16" fmla="*/ 0 w 702"/>
                <a:gd name="T17" fmla="*/ 0 h 784"/>
                <a:gd name="T18" fmla="*/ 0 w 702"/>
                <a:gd name="T19" fmla="*/ 0 h 784"/>
                <a:gd name="T20" fmla="*/ 0 w 702"/>
                <a:gd name="T21" fmla="*/ 0 h 784"/>
                <a:gd name="T22" fmla="*/ 0 w 702"/>
                <a:gd name="T23" fmla="*/ 0 h 784"/>
                <a:gd name="T24" fmla="*/ 0 w 702"/>
                <a:gd name="T25" fmla="*/ 0 h 784"/>
                <a:gd name="T26" fmla="*/ 0 w 702"/>
                <a:gd name="T27" fmla="*/ 0 h 784"/>
                <a:gd name="T28" fmla="*/ 0 w 702"/>
                <a:gd name="T29" fmla="*/ 0 h 784"/>
                <a:gd name="T30" fmla="*/ 0 w 702"/>
                <a:gd name="T31" fmla="*/ 0 h 784"/>
                <a:gd name="T32" fmla="*/ 0 w 702"/>
                <a:gd name="T33" fmla="*/ 0 h 784"/>
                <a:gd name="T34" fmla="*/ 0 w 702"/>
                <a:gd name="T35" fmla="*/ 0 h 784"/>
                <a:gd name="T36" fmla="*/ 0 w 702"/>
                <a:gd name="T37" fmla="*/ 0 h 784"/>
                <a:gd name="T38" fmla="*/ 0 w 702"/>
                <a:gd name="T39" fmla="*/ 0 h 784"/>
                <a:gd name="T40" fmla="*/ 0 w 702"/>
                <a:gd name="T41" fmla="*/ 0 h 784"/>
                <a:gd name="T42" fmla="*/ 0 w 702"/>
                <a:gd name="T43" fmla="*/ 0 h 784"/>
                <a:gd name="T44" fmla="*/ 0 w 702"/>
                <a:gd name="T45" fmla="*/ 0 h 784"/>
                <a:gd name="T46" fmla="*/ 0 w 702"/>
                <a:gd name="T47" fmla="*/ 0 h 784"/>
                <a:gd name="T48" fmla="*/ 0 w 702"/>
                <a:gd name="T49" fmla="*/ 0 h 784"/>
                <a:gd name="T50" fmla="*/ 0 w 702"/>
                <a:gd name="T51" fmla="*/ 0 h 784"/>
                <a:gd name="T52" fmla="*/ 0 w 702"/>
                <a:gd name="T53" fmla="*/ 0 h 784"/>
                <a:gd name="T54" fmla="*/ 0 w 702"/>
                <a:gd name="T55" fmla="*/ 0 h 784"/>
                <a:gd name="T56" fmla="*/ 0 w 702"/>
                <a:gd name="T57" fmla="*/ 0 h 784"/>
                <a:gd name="T58" fmla="*/ 0 w 702"/>
                <a:gd name="T59" fmla="*/ 0 h 784"/>
                <a:gd name="T60" fmla="*/ 0 w 702"/>
                <a:gd name="T61" fmla="*/ 0 h 784"/>
                <a:gd name="T62" fmla="*/ 0 w 702"/>
                <a:gd name="T63" fmla="*/ 0 h 784"/>
                <a:gd name="T64" fmla="*/ 0 w 702"/>
                <a:gd name="T65" fmla="*/ 0 h 784"/>
                <a:gd name="T66" fmla="*/ 0 w 702"/>
                <a:gd name="T67" fmla="*/ 0 h 784"/>
                <a:gd name="T68" fmla="*/ 0 w 702"/>
                <a:gd name="T69" fmla="*/ 0 h 784"/>
                <a:gd name="T70" fmla="*/ 0 w 702"/>
                <a:gd name="T71" fmla="*/ 0 h 784"/>
                <a:gd name="T72" fmla="*/ 0 w 702"/>
                <a:gd name="T73" fmla="*/ 0 h 784"/>
                <a:gd name="T74" fmla="*/ 0 w 702"/>
                <a:gd name="T75" fmla="*/ 0 h 784"/>
                <a:gd name="T76" fmla="*/ 0 w 702"/>
                <a:gd name="T77" fmla="*/ 0 h 784"/>
                <a:gd name="T78" fmla="*/ 0 w 702"/>
                <a:gd name="T79" fmla="*/ 0 h 784"/>
                <a:gd name="T80" fmla="*/ 0 w 702"/>
                <a:gd name="T81" fmla="*/ 0 h 784"/>
                <a:gd name="T82" fmla="*/ 0 w 702"/>
                <a:gd name="T83" fmla="*/ 0 h 784"/>
                <a:gd name="T84" fmla="*/ 0 w 702"/>
                <a:gd name="T85" fmla="*/ 0 h 784"/>
                <a:gd name="T86" fmla="*/ 0 w 702"/>
                <a:gd name="T87" fmla="*/ 0 h 784"/>
                <a:gd name="T88" fmla="*/ 0 w 702"/>
                <a:gd name="T89" fmla="*/ 0 h 784"/>
                <a:gd name="T90" fmla="*/ 0 w 702"/>
                <a:gd name="T91" fmla="*/ 0 h 784"/>
                <a:gd name="T92" fmla="*/ 0 w 702"/>
                <a:gd name="T93" fmla="*/ 0 h 784"/>
                <a:gd name="T94" fmla="*/ 0 w 702"/>
                <a:gd name="T95" fmla="*/ 0 h 7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02" h="784">
                  <a:moveTo>
                    <a:pt x="477" y="676"/>
                  </a:moveTo>
                  <a:lnTo>
                    <a:pt x="403" y="783"/>
                  </a:lnTo>
                  <a:lnTo>
                    <a:pt x="388" y="768"/>
                  </a:lnTo>
                  <a:lnTo>
                    <a:pt x="358" y="722"/>
                  </a:lnTo>
                  <a:lnTo>
                    <a:pt x="328" y="706"/>
                  </a:lnTo>
                  <a:lnTo>
                    <a:pt x="388" y="645"/>
                  </a:lnTo>
                  <a:lnTo>
                    <a:pt x="373" y="629"/>
                  </a:lnTo>
                  <a:lnTo>
                    <a:pt x="358" y="614"/>
                  </a:lnTo>
                  <a:lnTo>
                    <a:pt x="373" y="583"/>
                  </a:lnTo>
                  <a:lnTo>
                    <a:pt x="343" y="583"/>
                  </a:lnTo>
                  <a:lnTo>
                    <a:pt x="343" y="553"/>
                  </a:lnTo>
                  <a:lnTo>
                    <a:pt x="328" y="537"/>
                  </a:lnTo>
                  <a:lnTo>
                    <a:pt x="328" y="553"/>
                  </a:lnTo>
                  <a:lnTo>
                    <a:pt x="298" y="553"/>
                  </a:lnTo>
                  <a:lnTo>
                    <a:pt x="298" y="507"/>
                  </a:lnTo>
                  <a:lnTo>
                    <a:pt x="298" y="461"/>
                  </a:lnTo>
                  <a:lnTo>
                    <a:pt x="268" y="430"/>
                  </a:lnTo>
                  <a:lnTo>
                    <a:pt x="254" y="430"/>
                  </a:lnTo>
                  <a:lnTo>
                    <a:pt x="224" y="384"/>
                  </a:lnTo>
                  <a:lnTo>
                    <a:pt x="194" y="353"/>
                  </a:lnTo>
                  <a:lnTo>
                    <a:pt x="179" y="353"/>
                  </a:lnTo>
                  <a:lnTo>
                    <a:pt x="149" y="338"/>
                  </a:lnTo>
                  <a:lnTo>
                    <a:pt x="149" y="307"/>
                  </a:lnTo>
                  <a:lnTo>
                    <a:pt x="134" y="307"/>
                  </a:lnTo>
                  <a:lnTo>
                    <a:pt x="119" y="322"/>
                  </a:lnTo>
                  <a:lnTo>
                    <a:pt x="104" y="338"/>
                  </a:lnTo>
                  <a:lnTo>
                    <a:pt x="89" y="322"/>
                  </a:lnTo>
                  <a:lnTo>
                    <a:pt x="75" y="322"/>
                  </a:lnTo>
                  <a:lnTo>
                    <a:pt x="45" y="322"/>
                  </a:lnTo>
                  <a:lnTo>
                    <a:pt x="45" y="307"/>
                  </a:lnTo>
                  <a:lnTo>
                    <a:pt x="30" y="307"/>
                  </a:lnTo>
                  <a:lnTo>
                    <a:pt x="0" y="276"/>
                  </a:lnTo>
                  <a:lnTo>
                    <a:pt x="0" y="246"/>
                  </a:lnTo>
                  <a:lnTo>
                    <a:pt x="15" y="215"/>
                  </a:lnTo>
                  <a:lnTo>
                    <a:pt x="45" y="184"/>
                  </a:lnTo>
                  <a:lnTo>
                    <a:pt x="75" y="184"/>
                  </a:lnTo>
                  <a:lnTo>
                    <a:pt x="75" y="138"/>
                  </a:lnTo>
                  <a:lnTo>
                    <a:pt x="75" y="123"/>
                  </a:lnTo>
                  <a:lnTo>
                    <a:pt x="75" y="107"/>
                  </a:lnTo>
                  <a:lnTo>
                    <a:pt x="89" y="92"/>
                  </a:lnTo>
                  <a:lnTo>
                    <a:pt x="60" y="92"/>
                  </a:lnTo>
                  <a:lnTo>
                    <a:pt x="60" y="77"/>
                  </a:lnTo>
                  <a:lnTo>
                    <a:pt x="89" y="77"/>
                  </a:lnTo>
                  <a:lnTo>
                    <a:pt x="89" y="61"/>
                  </a:lnTo>
                  <a:lnTo>
                    <a:pt x="104" y="61"/>
                  </a:lnTo>
                  <a:lnTo>
                    <a:pt x="119" y="77"/>
                  </a:lnTo>
                  <a:lnTo>
                    <a:pt x="134" y="77"/>
                  </a:lnTo>
                  <a:lnTo>
                    <a:pt x="164" y="77"/>
                  </a:lnTo>
                  <a:lnTo>
                    <a:pt x="179" y="46"/>
                  </a:lnTo>
                  <a:lnTo>
                    <a:pt x="149" y="31"/>
                  </a:lnTo>
                  <a:lnTo>
                    <a:pt x="164" y="15"/>
                  </a:lnTo>
                  <a:lnTo>
                    <a:pt x="194" y="31"/>
                  </a:lnTo>
                  <a:lnTo>
                    <a:pt x="224" y="15"/>
                  </a:lnTo>
                  <a:lnTo>
                    <a:pt x="239" y="0"/>
                  </a:lnTo>
                  <a:lnTo>
                    <a:pt x="254" y="46"/>
                  </a:lnTo>
                  <a:lnTo>
                    <a:pt x="254" y="61"/>
                  </a:lnTo>
                  <a:lnTo>
                    <a:pt x="268" y="77"/>
                  </a:lnTo>
                  <a:lnTo>
                    <a:pt x="298" y="61"/>
                  </a:lnTo>
                  <a:lnTo>
                    <a:pt x="313" y="61"/>
                  </a:lnTo>
                  <a:lnTo>
                    <a:pt x="313" y="46"/>
                  </a:lnTo>
                  <a:lnTo>
                    <a:pt x="358" y="61"/>
                  </a:lnTo>
                  <a:lnTo>
                    <a:pt x="373" y="61"/>
                  </a:lnTo>
                  <a:lnTo>
                    <a:pt x="403" y="15"/>
                  </a:lnTo>
                  <a:lnTo>
                    <a:pt x="403" y="61"/>
                  </a:lnTo>
                  <a:lnTo>
                    <a:pt x="418" y="77"/>
                  </a:lnTo>
                  <a:lnTo>
                    <a:pt x="403" y="107"/>
                  </a:lnTo>
                  <a:lnTo>
                    <a:pt x="403" y="123"/>
                  </a:lnTo>
                  <a:lnTo>
                    <a:pt x="418" y="123"/>
                  </a:lnTo>
                  <a:lnTo>
                    <a:pt x="447" y="107"/>
                  </a:lnTo>
                  <a:lnTo>
                    <a:pt x="447" y="123"/>
                  </a:lnTo>
                  <a:lnTo>
                    <a:pt x="418" y="138"/>
                  </a:lnTo>
                  <a:lnTo>
                    <a:pt x="433" y="138"/>
                  </a:lnTo>
                  <a:lnTo>
                    <a:pt x="462" y="123"/>
                  </a:lnTo>
                  <a:lnTo>
                    <a:pt x="522" y="123"/>
                  </a:lnTo>
                  <a:lnTo>
                    <a:pt x="522" y="138"/>
                  </a:lnTo>
                  <a:lnTo>
                    <a:pt x="522" y="154"/>
                  </a:lnTo>
                  <a:lnTo>
                    <a:pt x="537" y="154"/>
                  </a:lnTo>
                  <a:lnTo>
                    <a:pt x="582" y="169"/>
                  </a:lnTo>
                  <a:lnTo>
                    <a:pt x="597" y="154"/>
                  </a:lnTo>
                  <a:lnTo>
                    <a:pt x="626" y="169"/>
                  </a:lnTo>
                  <a:lnTo>
                    <a:pt x="686" y="215"/>
                  </a:lnTo>
                  <a:lnTo>
                    <a:pt x="701" y="230"/>
                  </a:lnTo>
                  <a:lnTo>
                    <a:pt x="701" y="261"/>
                  </a:lnTo>
                  <a:lnTo>
                    <a:pt x="671" y="307"/>
                  </a:lnTo>
                  <a:lnTo>
                    <a:pt x="626" y="368"/>
                  </a:lnTo>
                  <a:lnTo>
                    <a:pt x="626" y="445"/>
                  </a:lnTo>
                  <a:lnTo>
                    <a:pt x="626" y="461"/>
                  </a:lnTo>
                  <a:lnTo>
                    <a:pt x="626" y="476"/>
                  </a:lnTo>
                  <a:lnTo>
                    <a:pt x="612" y="491"/>
                  </a:lnTo>
                  <a:lnTo>
                    <a:pt x="612" y="507"/>
                  </a:lnTo>
                  <a:lnTo>
                    <a:pt x="597" y="537"/>
                  </a:lnTo>
                  <a:lnTo>
                    <a:pt x="582" y="553"/>
                  </a:lnTo>
                  <a:lnTo>
                    <a:pt x="537" y="553"/>
                  </a:lnTo>
                  <a:lnTo>
                    <a:pt x="492" y="583"/>
                  </a:lnTo>
                  <a:lnTo>
                    <a:pt x="477" y="614"/>
                  </a:lnTo>
                  <a:lnTo>
                    <a:pt x="462" y="614"/>
                  </a:lnTo>
                  <a:lnTo>
                    <a:pt x="477" y="6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74" name="Freeform 476">
              <a:extLst>
                <a:ext uri="{FF2B5EF4-FFF2-40B4-BE49-F238E27FC236}">
                  <a16:creationId xmlns:a16="http://schemas.microsoft.com/office/drawing/2014/main" id="{876A8319-8FCD-60DF-8A3C-AFF09493134C}"/>
                </a:ext>
              </a:extLst>
            </p:cNvPr>
            <p:cNvSpPr>
              <a:spLocks/>
            </p:cNvSpPr>
            <p:nvPr/>
          </p:nvSpPr>
          <p:spPr bwMode="auto">
            <a:xfrm>
              <a:off x="5031429" y="5253397"/>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16"/>
                  </a:lnTo>
                  <a:lnTo>
                    <a:pt x="0" y="0"/>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75" name="Freeform 477">
              <a:extLst>
                <a:ext uri="{FF2B5EF4-FFF2-40B4-BE49-F238E27FC236}">
                  <a16:creationId xmlns:a16="http://schemas.microsoft.com/office/drawing/2014/main" id="{C7A3B5E3-2B51-0285-BDAA-136FCFBD9C02}"/>
                </a:ext>
              </a:extLst>
            </p:cNvPr>
            <p:cNvSpPr>
              <a:spLocks/>
            </p:cNvSpPr>
            <p:nvPr/>
          </p:nvSpPr>
          <p:spPr bwMode="auto">
            <a:xfrm>
              <a:off x="6407283" y="5200449"/>
              <a:ext cx="89487" cy="90453"/>
            </a:xfrm>
            <a:custGeom>
              <a:avLst/>
              <a:gdLst>
                <a:gd name="T0" fmla="*/ 0 w 92"/>
                <a:gd name="T1" fmla="*/ 0 h 109"/>
                <a:gd name="T2" fmla="*/ 0 w 92"/>
                <a:gd name="T3" fmla="*/ 0 h 109"/>
                <a:gd name="T4" fmla="*/ 0 w 92"/>
                <a:gd name="T5" fmla="*/ 0 h 109"/>
                <a:gd name="T6" fmla="*/ 0 w 92"/>
                <a:gd name="T7" fmla="*/ 0 h 109"/>
                <a:gd name="T8" fmla="*/ 0 w 92"/>
                <a:gd name="T9" fmla="*/ 0 h 109"/>
                <a:gd name="T10" fmla="*/ 0 w 92"/>
                <a:gd name="T11" fmla="*/ 0 h 109"/>
                <a:gd name="T12" fmla="*/ 0 w 92"/>
                <a:gd name="T13" fmla="*/ 0 h 109"/>
                <a:gd name="T14" fmla="*/ 0 w 92"/>
                <a:gd name="T15" fmla="*/ 0 h 109"/>
                <a:gd name="T16" fmla="*/ 0 w 92"/>
                <a:gd name="T17" fmla="*/ 0 h 109"/>
                <a:gd name="T18" fmla="*/ 0 w 92"/>
                <a:gd name="T19" fmla="*/ 0 h 109"/>
                <a:gd name="T20" fmla="*/ 0 w 92"/>
                <a:gd name="T21" fmla="*/ 0 h 109"/>
                <a:gd name="T22" fmla="*/ 0 w 92"/>
                <a:gd name="T23" fmla="*/ 0 h 109"/>
                <a:gd name="T24" fmla="*/ 0 w 92"/>
                <a:gd name="T25" fmla="*/ 0 h 109"/>
                <a:gd name="T26" fmla="*/ 0 w 92"/>
                <a:gd name="T27" fmla="*/ 0 h 109"/>
                <a:gd name="T28" fmla="*/ 0 w 92"/>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2" h="109">
                  <a:moveTo>
                    <a:pt x="30" y="46"/>
                  </a:moveTo>
                  <a:lnTo>
                    <a:pt x="15" y="62"/>
                  </a:lnTo>
                  <a:lnTo>
                    <a:pt x="0" y="62"/>
                  </a:lnTo>
                  <a:lnTo>
                    <a:pt x="0" y="93"/>
                  </a:lnTo>
                  <a:lnTo>
                    <a:pt x="15" y="108"/>
                  </a:lnTo>
                  <a:lnTo>
                    <a:pt x="46" y="108"/>
                  </a:lnTo>
                  <a:lnTo>
                    <a:pt x="61" y="77"/>
                  </a:lnTo>
                  <a:lnTo>
                    <a:pt x="76" y="77"/>
                  </a:lnTo>
                  <a:lnTo>
                    <a:pt x="91" y="77"/>
                  </a:lnTo>
                  <a:lnTo>
                    <a:pt x="91" y="62"/>
                  </a:lnTo>
                  <a:lnTo>
                    <a:pt x="91" y="15"/>
                  </a:lnTo>
                  <a:lnTo>
                    <a:pt x="76" y="0"/>
                  </a:lnTo>
                  <a:lnTo>
                    <a:pt x="30" y="15"/>
                  </a:lnTo>
                  <a:lnTo>
                    <a:pt x="30" y="31"/>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76" name="Freeform 478">
              <a:extLst>
                <a:ext uri="{FF2B5EF4-FFF2-40B4-BE49-F238E27FC236}">
                  <a16:creationId xmlns:a16="http://schemas.microsoft.com/office/drawing/2014/main" id="{5384AC4D-84C8-C4BB-5E69-68E3094E1192}"/>
                </a:ext>
              </a:extLst>
            </p:cNvPr>
            <p:cNvSpPr>
              <a:spLocks/>
            </p:cNvSpPr>
            <p:nvPr/>
          </p:nvSpPr>
          <p:spPr bwMode="auto">
            <a:xfrm>
              <a:off x="6078420" y="3982645"/>
              <a:ext cx="174498" cy="322100"/>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9" h="384">
                  <a:moveTo>
                    <a:pt x="0" y="276"/>
                  </a:moveTo>
                  <a:lnTo>
                    <a:pt x="0" y="291"/>
                  </a:lnTo>
                  <a:lnTo>
                    <a:pt x="30" y="368"/>
                  </a:lnTo>
                  <a:lnTo>
                    <a:pt x="45" y="383"/>
                  </a:lnTo>
                  <a:lnTo>
                    <a:pt x="59" y="352"/>
                  </a:lnTo>
                  <a:lnTo>
                    <a:pt x="74" y="352"/>
                  </a:lnTo>
                  <a:lnTo>
                    <a:pt x="89" y="322"/>
                  </a:lnTo>
                  <a:lnTo>
                    <a:pt x="89" y="276"/>
                  </a:lnTo>
                  <a:lnTo>
                    <a:pt x="104" y="276"/>
                  </a:lnTo>
                  <a:lnTo>
                    <a:pt x="104" y="260"/>
                  </a:lnTo>
                  <a:lnTo>
                    <a:pt x="89" y="245"/>
                  </a:lnTo>
                  <a:lnTo>
                    <a:pt x="74" y="199"/>
                  </a:lnTo>
                  <a:lnTo>
                    <a:pt x="89" y="169"/>
                  </a:lnTo>
                  <a:lnTo>
                    <a:pt x="119" y="153"/>
                  </a:lnTo>
                  <a:lnTo>
                    <a:pt x="134" y="123"/>
                  </a:lnTo>
                  <a:lnTo>
                    <a:pt x="134" y="92"/>
                  </a:lnTo>
                  <a:lnTo>
                    <a:pt x="178" y="92"/>
                  </a:lnTo>
                  <a:lnTo>
                    <a:pt x="163" y="61"/>
                  </a:lnTo>
                  <a:lnTo>
                    <a:pt x="148" y="15"/>
                  </a:lnTo>
                  <a:lnTo>
                    <a:pt x="134" y="15"/>
                  </a:lnTo>
                  <a:lnTo>
                    <a:pt x="119" y="0"/>
                  </a:lnTo>
                  <a:lnTo>
                    <a:pt x="104" y="15"/>
                  </a:lnTo>
                  <a:lnTo>
                    <a:pt x="89" y="15"/>
                  </a:lnTo>
                  <a:lnTo>
                    <a:pt x="45" y="92"/>
                  </a:lnTo>
                  <a:lnTo>
                    <a:pt x="0" y="169"/>
                  </a:lnTo>
                  <a:lnTo>
                    <a:pt x="15" y="230"/>
                  </a:lnTo>
                  <a:lnTo>
                    <a:pt x="0" y="2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77" name="Freeform 479">
              <a:extLst>
                <a:ext uri="{FF2B5EF4-FFF2-40B4-BE49-F238E27FC236}">
                  <a16:creationId xmlns:a16="http://schemas.microsoft.com/office/drawing/2014/main" id="{79231D1C-0214-3AAB-18DB-27A5069BB3D3}"/>
                </a:ext>
              </a:extLst>
            </p:cNvPr>
            <p:cNvSpPr>
              <a:spLocks/>
            </p:cNvSpPr>
            <p:nvPr/>
          </p:nvSpPr>
          <p:spPr bwMode="auto">
            <a:xfrm>
              <a:off x="6192516" y="3945140"/>
              <a:ext cx="161075" cy="255915"/>
            </a:xfrm>
            <a:custGeom>
              <a:avLst/>
              <a:gdLst>
                <a:gd name="T0" fmla="*/ 0 w 165"/>
                <a:gd name="T1" fmla="*/ 0 h 307"/>
                <a:gd name="T2" fmla="*/ 0 w 165"/>
                <a:gd name="T3" fmla="*/ 0 h 307"/>
                <a:gd name="T4" fmla="*/ 0 w 165"/>
                <a:gd name="T5" fmla="*/ 0 h 307"/>
                <a:gd name="T6" fmla="*/ 0 w 165"/>
                <a:gd name="T7" fmla="*/ 0 h 307"/>
                <a:gd name="T8" fmla="*/ 0 w 165"/>
                <a:gd name="T9" fmla="*/ 0 h 307"/>
                <a:gd name="T10" fmla="*/ 0 w 165"/>
                <a:gd name="T11" fmla="*/ 0 h 307"/>
                <a:gd name="T12" fmla="*/ 0 w 165"/>
                <a:gd name="T13" fmla="*/ 0 h 307"/>
                <a:gd name="T14" fmla="*/ 0 w 165"/>
                <a:gd name="T15" fmla="*/ 0 h 307"/>
                <a:gd name="T16" fmla="*/ 0 w 165"/>
                <a:gd name="T17" fmla="*/ 0 h 307"/>
                <a:gd name="T18" fmla="*/ 0 w 165"/>
                <a:gd name="T19" fmla="*/ 0 h 307"/>
                <a:gd name="T20" fmla="*/ 0 w 165"/>
                <a:gd name="T21" fmla="*/ 0 h 307"/>
                <a:gd name="T22" fmla="*/ 0 w 165"/>
                <a:gd name="T23" fmla="*/ 0 h 307"/>
                <a:gd name="T24" fmla="*/ 0 w 165"/>
                <a:gd name="T25" fmla="*/ 0 h 307"/>
                <a:gd name="T26" fmla="*/ 0 w 165"/>
                <a:gd name="T27" fmla="*/ 0 h 307"/>
                <a:gd name="T28" fmla="*/ 0 w 165"/>
                <a:gd name="T29" fmla="*/ 0 h 307"/>
                <a:gd name="T30" fmla="*/ 0 w 165"/>
                <a:gd name="T31" fmla="*/ 0 h 307"/>
                <a:gd name="T32" fmla="*/ 0 w 165"/>
                <a:gd name="T33" fmla="*/ 0 h 307"/>
                <a:gd name="T34" fmla="*/ 0 w 165"/>
                <a:gd name="T35" fmla="*/ 0 h 307"/>
                <a:gd name="T36" fmla="*/ 0 w 165"/>
                <a:gd name="T37" fmla="*/ 0 h 307"/>
                <a:gd name="T38" fmla="*/ 0 w 165"/>
                <a:gd name="T39" fmla="*/ 0 h 307"/>
                <a:gd name="T40" fmla="*/ 0 w 165"/>
                <a:gd name="T41" fmla="*/ 0 h 307"/>
                <a:gd name="T42" fmla="*/ 0 w 165"/>
                <a:gd name="T43" fmla="*/ 0 h 307"/>
                <a:gd name="T44" fmla="*/ 0 w 165"/>
                <a:gd name="T45" fmla="*/ 0 h 307"/>
                <a:gd name="T46" fmla="*/ 0 w 165"/>
                <a:gd name="T47" fmla="*/ 0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5" h="307">
                  <a:moveTo>
                    <a:pt x="60" y="138"/>
                  </a:moveTo>
                  <a:lnTo>
                    <a:pt x="75" y="138"/>
                  </a:lnTo>
                  <a:lnTo>
                    <a:pt x="75" y="153"/>
                  </a:lnTo>
                  <a:lnTo>
                    <a:pt x="15" y="230"/>
                  </a:lnTo>
                  <a:lnTo>
                    <a:pt x="30" y="275"/>
                  </a:lnTo>
                  <a:lnTo>
                    <a:pt x="60" y="306"/>
                  </a:lnTo>
                  <a:lnTo>
                    <a:pt x="134" y="275"/>
                  </a:lnTo>
                  <a:lnTo>
                    <a:pt x="164" y="214"/>
                  </a:lnTo>
                  <a:lnTo>
                    <a:pt x="149" y="184"/>
                  </a:lnTo>
                  <a:lnTo>
                    <a:pt x="134" y="138"/>
                  </a:lnTo>
                  <a:lnTo>
                    <a:pt x="149" y="122"/>
                  </a:lnTo>
                  <a:lnTo>
                    <a:pt x="134" y="77"/>
                  </a:lnTo>
                  <a:lnTo>
                    <a:pt x="119" y="61"/>
                  </a:lnTo>
                  <a:lnTo>
                    <a:pt x="119" y="31"/>
                  </a:lnTo>
                  <a:lnTo>
                    <a:pt x="89" y="0"/>
                  </a:lnTo>
                  <a:lnTo>
                    <a:pt x="75" y="15"/>
                  </a:lnTo>
                  <a:lnTo>
                    <a:pt x="60" y="46"/>
                  </a:lnTo>
                  <a:lnTo>
                    <a:pt x="45" y="46"/>
                  </a:lnTo>
                  <a:lnTo>
                    <a:pt x="0" y="31"/>
                  </a:lnTo>
                  <a:lnTo>
                    <a:pt x="0" y="46"/>
                  </a:lnTo>
                  <a:lnTo>
                    <a:pt x="15" y="61"/>
                  </a:lnTo>
                  <a:lnTo>
                    <a:pt x="30" y="61"/>
                  </a:lnTo>
                  <a:lnTo>
                    <a:pt x="45" y="107"/>
                  </a:lnTo>
                  <a:lnTo>
                    <a:pt x="60" y="13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78" name="Freeform 480">
              <a:extLst>
                <a:ext uri="{FF2B5EF4-FFF2-40B4-BE49-F238E27FC236}">
                  <a16:creationId xmlns:a16="http://schemas.microsoft.com/office/drawing/2014/main" id="{078D5B22-54DD-BE35-5AF5-BF9941A7DEF6}"/>
                </a:ext>
              </a:extLst>
            </p:cNvPr>
            <p:cNvSpPr>
              <a:spLocks/>
            </p:cNvSpPr>
            <p:nvPr/>
          </p:nvSpPr>
          <p:spPr bwMode="auto">
            <a:xfrm>
              <a:off x="5161184" y="3534793"/>
              <a:ext cx="675623" cy="666262"/>
            </a:xfrm>
            <a:custGeom>
              <a:avLst/>
              <a:gdLst>
                <a:gd name="T0" fmla="*/ 0 w 702"/>
                <a:gd name="T1" fmla="*/ 0 h 799"/>
                <a:gd name="T2" fmla="*/ 0 w 702"/>
                <a:gd name="T3" fmla="*/ 0 h 799"/>
                <a:gd name="T4" fmla="*/ 0 w 702"/>
                <a:gd name="T5" fmla="*/ 0 h 799"/>
                <a:gd name="T6" fmla="*/ 0 w 702"/>
                <a:gd name="T7" fmla="*/ 0 h 799"/>
                <a:gd name="T8" fmla="*/ 0 w 702"/>
                <a:gd name="T9" fmla="*/ 0 h 799"/>
                <a:gd name="T10" fmla="*/ 0 w 702"/>
                <a:gd name="T11" fmla="*/ 0 h 799"/>
                <a:gd name="T12" fmla="*/ 0 w 702"/>
                <a:gd name="T13" fmla="*/ 0 h 799"/>
                <a:gd name="T14" fmla="*/ 0 w 702"/>
                <a:gd name="T15" fmla="*/ 0 h 799"/>
                <a:gd name="T16" fmla="*/ 0 w 702"/>
                <a:gd name="T17" fmla="*/ 0 h 799"/>
                <a:gd name="T18" fmla="*/ 0 w 702"/>
                <a:gd name="T19" fmla="*/ 0 h 799"/>
                <a:gd name="T20" fmla="*/ 0 w 702"/>
                <a:gd name="T21" fmla="*/ 0 h 799"/>
                <a:gd name="T22" fmla="*/ 0 w 702"/>
                <a:gd name="T23" fmla="*/ 0 h 799"/>
                <a:gd name="T24" fmla="*/ 0 w 702"/>
                <a:gd name="T25" fmla="*/ 0 h 799"/>
                <a:gd name="T26" fmla="*/ 0 w 702"/>
                <a:gd name="T27" fmla="*/ 0 h 799"/>
                <a:gd name="T28" fmla="*/ 0 w 702"/>
                <a:gd name="T29" fmla="*/ 0 h 799"/>
                <a:gd name="T30" fmla="*/ 0 w 702"/>
                <a:gd name="T31" fmla="*/ 0 h 799"/>
                <a:gd name="T32" fmla="*/ 0 w 702"/>
                <a:gd name="T33" fmla="*/ 0 h 799"/>
                <a:gd name="T34" fmla="*/ 0 w 702"/>
                <a:gd name="T35" fmla="*/ 0 h 799"/>
                <a:gd name="T36" fmla="*/ 0 w 702"/>
                <a:gd name="T37" fmla="*/ 0 h 799"/>
                <a:gd name="T38" fmla="*/ 0 w 702"/>
                <a:gd name="T39" fmla="*/ 0 h 799"/>
                <a:gd name="T40" fmla="*/ 0 w 702"/>
                <a:gd name="T41" fmla="*/ 0 h 799"/>
                <a:gd name="T42" fmla="*/ 0 w 702"/>
                <a:gd name="T43" fmla="*/ 0 h 799"/>
                <a:gd name="T44" fmla="*/ 0 w 702"/>
                <a:gd name="T45" fmla="*/ 0 h 799"/>
                <a:gd name="T46" fmla="*/ 0 w 702"/>
                <a:gd name="T47" fmla="*/ 0 h 799"/>
                <a:gd name="T48" fmla="*/ 0 w 702"/>
                <a:gd name="T49" fmla="*/ 0 h 799"/>
                <a:gd name="T50" fmla="*/ 0 w 702"/>
                <a:gd name="T51" fmla="*/ 0 h 799"/>
                <a:gd name="T52" fmla="*/ 0 w 702"/>
                <a:gd name="T53" fmla="*/ 0 h 799"/>
                <a:gd name="T54" fmla="*/ 0 w 702"/>
                <a:gd name="T55" fmla="*/ 0 h 799"/>
                <a:gd name="T56" fmla="*/ 0 w 702"/>
                <a:gd name="T57" fmla="*/ 0 h 799"/>
                <a:gd name="T58" fmla="*/ 0 w 702"/>
                <a:gd name="T59" fmla="*/ 0 h 799"/>
                <a:gd name="T60" fmla="*/ 0 w 702"/>
                <a:gd name="T61" fmla="*/ 0 h 799"/>
                <a:gd name="T62" fmla="*/ 0 w 702"/>
                <a:gd name="T63" fmla="*/ 0 h 799"/>
                <a:gd name="T64" fmla="*/ 0 w 702"/>
                <a:gd name="T65" fmla="*/ 0 h 799"/>
                <a:gd name="T66" fmla="*/ 0 w 702"/>
                <a:gd name="T67" fmla="*/ 0 h 799"/>
                <a:gd name="T68" fmla="*/ 0 w 702"/>
                <a:gd name="T69" fmla="*/ 0 h 799"/>
                <a:gd name="T70" fmla="*/ 0 w 702"/>
                <a:gd name="T71" fmla="*/ 0 h 7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02" h="799">
                  <a:moveTo>
                    <a:pt x="89" y="767"/>
                  </a:moveTo>
                  <a:lnTo>
                    <a:pt x="75" y="737"/>
                  </a:lnTo>
                  <a:lnTo>
                    <a:pt x="60" y="737"/>
                  </a:lnTo>
                  <a:lnTo>
                    <a:pt x="60" y="706"/>
                  </a:lnTo>
                  <a:lnTo>
                    <a:pt x="75" y="691"/>
                  </a:lnTo>
                  <a:lnTo>
                    <a:pt x="60" y="660"/>
                  </a:lnTo>
                  <a:lnTo>
                    <a:pt x="45" y="660"/>
                  </a:lnTo>
                  <a:lnTo>
                    <a:pt x="15" y="614"/>
                  </a:lnTo>
                  <a:lnTo>
                    <a:pt x="45" y="506"/>
                  </a:lnTo>
                  <a:lnTo>
                    <a:pt x="60" y="506"/>
                  </a:lnTo>
                  <a:lnTo>
                    <a:pt x="75" y="476"/>
                  </a:lnTo>
                  <a:lnTo>
                    <a:pt x="45" y="491"/>
                  </a:lnTo>
                  <a:lnTo>
                    <a:pt x="30" y="460"/>
                  </a:lnTo>
                  <a:lnTo>
                    <a:pt x="60" y="430"/>
                  </a:lnTo>
                  <a:lnTo>
                    <a:pt x="89" y="445"/>
                  </a:lnTo>
                  <a:lnTo>
                    <a:pt x="75" y="399"/>
                  </a:lnTo>
                  <a:lnTo>
                    <a:pt x="89" y="399"/>
                  </a:lnTo>
                  <a:lnTo>
                    <a:pt x="75" y="384"/>
                  </a:lnTo>
                  <a:lnTo>
                    <a:pt x="104" y="384"/>
                  </a:lnTo>
                  <a:lnTo>
                    <a:pt x="75" y="353"/>
                  </a:lnTo>
                  <a:lnTo>
                    <a:pt x="89" y="307"/>
                  </a:lnTo>
                  <a:lnTo>
                    <a:pt x="75" y="276"/>
                  </a:lnTo>
                  <a:lnTo>
                    <a:pt x="45" y="276"/>
                  </a:lnTo>
                  <a:lnTo>
                    <a:pt x="15" y="261"/>
                  </a:lnTo>
                  <a:lnTo>
                    <a:pt x="15" y="246"/>
                  </a:lnTo>
                  <a:lnTo>
                    <a:pt x="0" y="246"/>
                  </a:lnTo>
                  <a:lnTo>
                    <a:pt x="60" y="230"/>
                  </a:lnTo>
                  <a:lnTo>
                    <a:pt x="60" y="215"/>
                  </a:lnTo>
                  <a:lnTo>
                    <a:pt x="15" y="215"/>
                  </a:lnTo>
                  <a:lnTo>
                    <a:pt x="0" y="184"/>
                  </a:lnTo>
                  <a:lnTo>
                    <a:pt x="60" y="169"/>
                  </a:lnTo>
                  <a:lnTo>
                    <a:pt x="134" y="107"/>
                  </a:lnTo>
                  <a:lnTo>
                    <a:pt x="164" y="123"/>
                  </a:lnTo>
                  <a:lnTo>
                    <a:pt x="239" y="0"/>
                  </a:lnTo>
                  <a:lnTo>
                    <a:pt x="373" y="0"/>
                  </a:lnTo>
                  <a:lnTo>
                    <a:pt x="612" y="15"/>
                  </a:lnTo>
                  <a:lnTo>
                    <a:pt x="612" y="46"/>
                  </a:lnTo>
                  <a:lnTo>
                    <a:pt x="477" y="77"/>
                  </a:lnTo>
                  <a:lnTo>
                    <a:pt x="567" y="107"/>
                  </a:lnTo>
                  <a:lnTo>
                    <a:pt x="507" y="123"/>
                  </a:lnTo>
                  <a:lnTo>
                    <a:pt x="537" y="153"/>
                  </a:lnTo>
                  <a:lnTo>
                    <a:pt x="641" y="92"/>
                  </a:lnTo>
                  <a:lnTo>
                    <a:pt x="701" y="138"/>
                  </a:lnTo>
                  <a:lnTo>
                    <a:pt x="671" y="169"/>
                  </a:lnTo>
                  <a:lnTo>
                    <a:pt x="641" y="138"/>
                  </a:lnTo>
                  <a:lnTo>
                    <a:pt x="626" y="169"/>
                  </a:lnTo>
                  <a:lnTo>
                    <a:pt x="641" y="184"/>
                  </a:lnTo>
                  <a:lnTo>
                    <a:pt x="552" y="215"/>
                  </a:lnTo>
                  <a:lnTo>
                    <a:pt x="537" y="246"/>
                  </a:lnTo>
                  <a:lnTo>
                    <a:pt x="582" y="246"/>
                  </a:lnTo>
                  <a:lnTo>
                    <a:pt x="597" y="307"/>
                  </a:lnTo>
                  <a:lnTo>
                    <a:pt x="537" y="292"/>
                  </a:lnTo>
                  <a:lnTo>
                    <a:pt x="522" y="368"/>
                  </a:lnTo>
                  <a:lnTo>
                    <a:pt x="582" y="338"/>
                  </a:lnTo>
                  <a:lnTo>
                    <a:pt x="552" y="430"/>
                  </a:lnTo>
                  <a:lnTo>
                    <a:pt x="447" y="445"/>
                  </a:lnTo>
                  <a:lnTo>
                    <a:pt x="447" y="476"/>
                  </a:lnTo>
                  <a:lnTo>
                    <a:pt x="477" y="476"/>
                  </a:lnTo>
                  <a:lnTo>
                    <a:pt x="552" y="506"/>
                  </a:lnTo>
                  <a:lnTo>
                    <a:pt x="537" y="552"/>
                  </a:lnTo>
                  <a:lnTo>
                    <a:pt x="403" y="506"/>
                  </a:lnTo>
                  <a:lnTo>
                    <a:pt x="388" y="552"/>
                  </a:lnTo>
                  <a:lnTo>
                    <a:pt x="477" y="568"/>
                  </a:lnTo>
                  <a:lnTo>
                    <a:pt x="343" y="614"/>
                  </a:lnTo>
                  <a:lnTo>
                    <a:pt x="298" y="599"/>
                  </a:lnTo>
                  <a:lnTo>
                    <a:pt x="239" y="660"/>
                  </a:lnTo>
                  <a:lnTo>
                    <a:pt x="194" y="721"/>
                  </a:lnTo>
                  <a:lnTo>
                    <a:pt x="179" y="798"/>
                  </a:lnTo>
                  <a:lnTo>
                    <a:pt x="164" y="798"/>
                  </a:lnTo>
                  <a:lnTo>
                    <a:pt x="149" y="798"/>
                  </a:lnTo>
                  <a:lnTo>
                    <a:pt x="119" y="767"/>
                  </a:lnTo>
                  <a:lnTo>
                    <a:pt x="89" y="76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79" name="Freeform 481">
              <a:extLst>
                <a:ext uri="{FF2B5EF4-FFF2-40B4-BE49-F238E27FC236}">
                  <a16:creationId xmlns:a16="http://schemas.microsoft.com/office/drawing/2014/main" id="{31A8854B-52EA-E15C-0F57-B4D5E96932C6}"/>
                </a:ext>
              </a:extLst>
            </p:cNvPr>
            <p:cNvSpPr>
              <a:spLocks/>
            </p:cNvSpPr>
            <p:nvPr/>
          </p:nvSpPr>
          <p:spPr bwMode="auto">
            <a:xfrm>
              <a:off x="6038151" y="4265034"/>
              <a:ext cx="26846" cy="50742"/>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3">
                  <a:moveTo>
                    <a:pt x="15" y="62"/>
                  </a:moveTo>
                  <a:lnTo>
                    <a:pt x="0" y="31"/>
                  </a:lnTo>
                  <a:lnTo>
                    <a:pt x="0" y="16"/>
                  </a:lnTo>
                  <a:lnTo>
                    <a:pt x="29" y="0"/>
                  </a:lnTo>
                  <a:lnTo>
                    <a:pt x="29" y="16"/>
                  </a:lnTo>
                  <a:lnTo>
                    <a:pt x="29" y="31"/>
                  </a:lnTo>
                  <a:lnTo>
                    <a:pt x="29" y="62"/>
                  </a:lnTo>
                  <a:lnTo>
                    <a:pt x="15"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80" name="Freeform 482">
              <a:extLst>
                <a:ext uri="{FF2B5EF4-FFF2-40B4-BE49-F238E27FC236}">
                  <a16:creationId xmlns:a16="http://schemas.microsoft.com/office/drawing/2014/main" id="{D08CE2F0-00C4-E348-5EEF-8E0EAEC3DB18}"/>
                </a:ext>
              </a:extLst>
            </p:cNvPr>
            <p:cNvSpPr>
              <a:spLocks/>
            </p:cNvSpPr>
            <p:nvPr/>
          </p:nvSpPr>
          <p:spPr bwMode="auto">
            <a:xfrm>
              <a:off x="6038151" y="4251797"/>
              <a:ext cx="26846" cy="15443"/>
            </a:xfrm>
            <a:custGeom>
              <a:avLst/>
              <a:gdLst>
                <a:gd name="T0" fmla="*/ 0 w 30"/>
                <a:gd name="T1" fmla="*/ 0 h 17"/>
                <a:gd name="T2" fmla="*/ 0 w 30"/>
                <a:gd name="T3" fmla="*/ 0 h 17"/>
                <a:gd name="T4" fmla="*/ 0 w 30"/>
                <a:gd name="T5" fmla="*/ 0 h 17"/>
                <a:gd name="T6" fmla="*/ 0 w 30"/>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7">
                  <a:moveTo>
                    <a:pt x="0" y="16"/>
                  </a:moveTo>
                  <a:lnTo>
                    <a:pt x="29" y="0"/>
                  </a:lnTo>
                  <a:lnTo>
                    <a:pt x="29" y="16"/>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81" name="Freeform 483">
              <a:extLst>
                <a:ext uri="{FF2B5EF4-FFF2-40B4-BE49-F238E27FC236}">
                  <a16:creationId xmlns:a16="http://schemas.microsoft.com/office/drawing/2014/main" id="{7F5F2D5B-4F7A-BFA9-0FB1-A285AC8639C0}"/>
                </a:ext>
              </a:extLst>
            </p:cNvPr>
            <p:cNvSpPr>
              <a:spLocks/>
            </p:cNvSpPr>
            <p:nvPr/>
          </p:nvSpPr>
          <p:spPr bwMode="auto">
            <a:xfrm>
              <a:off x="6094080" y="4278271"/>
              <a:ext cx="2237" cy="26474"/>
            </a:xfrm>
            <a:custGeom>
              <a:avLst/>
              <a:gdLst>
                <a:gd name="T0" fmla="*/ 0 w 1"/>
                <a:gd name="T1" fmla="*/ 0 h 31"/>
                <a:gd name="T2" fmla="*/ 0 w 1"/>
                <a:gd name="T3" fmla="*/ 0 h 31"/>
                <a:gd name="T4" fmla="*/ 0 w 1"/>
                <a:gd name="T5" fmla="*/ 0 h 31"/>
                <a:gd name="T6" fmla="*/ 0 w 1"/>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1">
                  <a:moveTo>
                    <a:pt x="0" y="0"/>
                  </a:moveTo>
                  <a:lnTo>
                    <a:pt x="0" y="15"/>
                  </a:lnTo>
                  <a:lnTo>
                    <a:pt x="0"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82" name="Freeform 484">
              <a:extLst>
                <a:ext uri="{FF2B5EF4-FFF2-40B4-BE49-F238E27FC236}">
                  <a16:creationId xmlns:a16="http://schemas.microsoft.com/office/drawing/2014/main" id="{E5CF0A51-7500-16F7-A970-BF330A7AB27C}"/>
                </a:ext>
              </a:extLst>
            </p:cNvPr>
            <p:cNvSpPr>
              <a:spLocks/>
            </p:cNvSpPr>
            <p:nvPr/>
          </p:nvSpPr>
          <p:spPr bwMode="auto">
            <a:xfrm>
              <a:off x="6064997" y="4291508"/>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83" name="Freeform 485">
              <a:extLst>
                <a:ext uri="{FF2B5EF4-FFF2-40B4-BE49-F238E27FC236}">
                  <a16:creationId xmlns:a16="http://schemas.microsoft.com/office/drawing/2014/main" id="{4144B3B2-8DEC-182D-6856-395D67AD8D80}"/>
                </a:ext>
              </a:extLst>
            </p:cNvPr>
            <p:cNvSpPr>
              <a:spLocks/>
            </p:cNvSpPr>
            <p:nvPr/>
          </p:nvSpPr>
          <p:spPr bwMode="auto">
            <a:xfrm>
              <a:off x="5977748" y="3918666"/>
              <a:ext cx="331100" cy="322100"/>
            </a:xfrm>
            <a:custGeom>
              <a:avLst/>
              <a:gdLst>
                <a:gd name="T0" fmla="*/ 0 w 344"/>
                <a:gd name="T1" fmla="*/ 0 h 385"/>
                <a:gd name="T2" fmla="*/ 0 w 344"/>
                <a:gd name="T3" fmla="*/ 0 h 385"/>
                <a:gd name="T4" fmla="*/ 0 w 344"/>
                <a:gd name="T5" fmla="*/ 0 h 385"/>
                <a:gd name="T6" fmla="*/ 0 w 344"/>
                <a:gd name="T7" fmla="*/ 0 h 385"/>
                <a:gd name="T8" fmla="*/ 0 w 344"/>
                <a:gd name="T9" fmla="*/ 0 h 385"/>
                <a:gd name="T10" fmla="*/ 0 w 344"/>
                <a:gd name="T11" fmla="*/ 0 h 385"/>
                <a:gd name="T12" fmla="*/ 0 w 344"/>
                <a:gd name="T13" fmla="*/ 0 h 385"/>
                <a:gd name="T14" fmla="*/ 0 w 344"/>
                <a:gd name="T15" fmla="*/ 0 h 385"/>
                <a:gd name="T16" fmla="*/ 0 w 344"/>
                <a:gd name="T17" fmla="*/ 0 h 385"/>
                <a:gd name="T18" fmla="*/ 0 w 344"/>
                <a:gd name="T19" fmla="*/ 0 h 385"/>
                <a:gd name="T20" fmla="*/ 0 w 344"/>
                <a:gd name="T21" fmla="*/ 0 h 385"/>
                <a:gd name="T22" fmla="*/ 0 w 344"/>
                <a:gd name="T23" fmla="*/ 0 h 385"/>
                <a:gd name="T24" fmla="*/ 0 w 344"/>
                <a:gd name="T25" fmla="*/ 0 h 385"/>
                <a:gd name="T26" fmla="*/ 0 w 344"/>
                <a:gd name="T27" fmla="*/ 0 h 385"/>
                <a:gd name="T28" fmla="*/ 0 w 344"/>
                <a:gd name="T29" fmla="*/ 0 h 385"/>
                <a:gd name="T30" fmla="*/ 0 w 344"/>
                <a:gd name="T31" fmla="*/ 0 h 385"/>
                <a:gd name="T32" fmla="*/ 0 w 344"/>
                <a:gd name="T33" fmla="*/ 0 h 385"/>
                <a:gd name="T34" fmla="*/ 0 w 344"/>
                <a:gd name="T35" fmla="*/ 0 h 385"/>
                <a:gd name="T36" fmla="*/ 0 w 344"/>
                <a:gd name="T37" fmla="*/ 0 h 385"/>
                <a:gd name="T38" fmla="*/ 0 w 344"/>
                <a:gd name="T39" fmla="*/ 0 h 385"/>
                <a:gd name="T40" fmla="*/ 0 w 344"/>
                <a:gd name="T41" fmla="*/ 0 h 385"/>
                <a:gd name="T42" fmla="*/ 0 w 344"/>
                <a:gd name="T43" fmla="*/ 0 h 385"/>
                <a:gd name="T44" fmla="*/ 0 w 344"/>
                <a:gd name="T45" fmla="*/ 0 h 385"/>
                <a:gd name="T46" fmla="*/ 0 w 344"/>
                <a:gd name="T47" fmla="*/ 0 h 385"/>
                <a:gd name="T48" fmla="*/ 0 w 344"/>
                <a:gd name="T49" fmla="*/ 0 h 385"/>
                <a:gd name="T50" fmla="*/ 0 w 344"/>
                <a:gd name="T51" fmla="*/ 0 h 385"/>
                <a:gd name="T52" fmla="*/ 0 w 344"/>
                <a:gd name="T53" fmla="*/ 0 h 385"/>
                <a:gd name="T54" fmla="*/ 0 w 344"/>
                <a:gd name="T55" fmla="*/ 0 h 385"/>
                <a:gd name="T56" fmla="*/ 0 w 344"/>
                <a:gd name="T57" fmla="*/ 0 h 385"/>
                <a:gd name="T58" fmla="*/ 0 w 344"/>
                <a:gd name="T59" fmla="*/ 0 h 385"/>
                <a:gd name="T60" fmla="*/ 0 w 344"/>
                <a:gd name="T61" fmla="*/ 0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44" h="385">
                  <a:moveTo>
                    <a:pt x="104" y="353"/>
                  </a:moveTo>
                  <a:lnTo>
                    <a:pt x="89" y="353"/>
                  </a:lnTo>
                  <a:lnTo>
                    <a:pt x="60" y="384"/>
                  </a:lnTo>
                  <a:lnTo>
                    <a:pt x="45" y="384"/>
                  </a:lnTo>
                  <a:lnTo>
                    <a:pt x="15" y="369"/>
                  </a:lnTo>
                  <a:lnTo>
                    <a:pt x="0" y="276"/>
                  </a:lnTo>
                  <a:lnTo>
                    <a:pt x="30" y="261"/>
                  </a:lnTo>
                  <a:lnTo>
                    <a:pt x="45" y="230"/>
                  </a:lnTo>
                  <a:lnTo>
                    <a:pt x="75" y="215"/>
                  </a:lnTo>
                  <a:lnTo>
                    <a:pt x="164" y="77"/>
                  </a:lnTo>
                  <a:lnTo>
                    <a:pt x="164" y="61"/>
                  </a:lnTo>
                  <a:lnTo>
                    <a:pt x="179" y="46"/>
                  </a:lnTo>
                  <a:lnTo>
                    <a:pt x="239" y="31"/>
                  </a:lnTo>
                  <a:lnTo>
                    <a:pt x="254" y="15"/>
                  </a:lnTo>
                  <a:lnTo>
                    <a:pt x="298" y="15"/>
                  </a:lnTo>
                  <a:lnTo>
                    <a:pt x="328" y="0"/>
                  </a:lnTo>
                  <a:lnTo>
                    <a:pt x="343" y="31"/>
                  </a:lnTo>
                  <a:lnTo>
                    <a:pt x="343" y="46"/>
                  </a:lnTo>
                  <a:lnTo>
                    <a:pt x="343" y="61"/>
                  </a:lnTo>
                  <a:lnTo>
                    <a:pt x="313" y="31"/>
                  </a:lnTo>
                  <a:lnTo>
                    <a:pt x="298" y="46"/>
                  </a:lnTo>
                  <a:lnTo>
                    <a:pt x="283" y="77"/>
                  </a:lnTo>
                  <a:lnTo>
                    <a:pt x="268" y="77"/>
                  </a:lnTo>
                  <a:lnTo>
                    <a:pt x="224" y="61"/>
                  </a:lnTo>
                  <a:lnTo>
                    <a:pt x="224" y="77"/>
                  </a:lnTo>
                  <a:lnTo>
                    <a:pt x="209" y="92"/>
                  </a:lnTo>
                  <a:lnTo>
                    <a:pt x="194" y="92"/>
                  </a:lnTo>
                  <a:lnTo>
                    <a:pt x="149" y="169"/>
                  </a:lnTo>
                  <a:lnTo>
                    <a:pt x="104" y="246"/>
                  </a:lnTo>
                  <a:lnTo>
                    <a:pt x="119" y="307"/>
                  </a:lnTo>
                  <a:lnTo>
                    <a:pt x="104" y="3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84" name="Freeform 486">
              <a:extLst>
                <a:ext uri="{FF2B5EF4-FFF2-40B4-BE49-F238E27FC236}">
                  <a16:creationId xmlns:a16="http://schemas.microsoft.com/office/drawing/2014/main" id="{1BE27C2B-45A3-AC58-E29E-54EE5E50B740}"/>
                </a:ext>
              </a:extLst>
            </p:cNvPr>
            <p:cNvSpPr>
              <a:spLocks/>
            </p:cNvSpPr>
            <p:nvPr/>
          </p:nvSpPr>
          <p:spPr bwMode="auto">
            <a:xfrm>
              <a:off x="6006831" y="3689225"/>
              <a:ext cx="114095" cy="116927"/>
            </a:xfrm>
            <a:custGeom>
              <a:avLst/>
              <a:gdLst>
                <a:gd name="T0" fmla="*/ 0 w 120"/>
                <a:gd name="T1" fmla="*/ 0 h 140"/>
                <a:gd name="T2" fmla="*/ 0 w 120"/>
                <a:gd name="T3" fmla="*/ 0 h 140"/>
                <a:gd name="T4" fmla="*/ 0 w 120"/>
                <a:gd name="T5" fmla="*/ 0 h 140"/>
                <a:gd name="T6" fmla="*/ 0 w 120"/>
                <a:gd name="T7" fmla="*/ 0 h 140"/>
                <a:gd name="T8" fmla="*/ 0 w 120"/>
                <a:gd name="T9" fmla="*/ 0 h 140"/>
                <a:gd name="T10" fmla="*/ 0 w 120"/>
                <a:gd name="T11" fmla="*/ 0 h 140"/>
                <a:gd name="T12" fmla="*/ 0 w 120"/>
                <a:gd name="T13" fmla="*/ 0 h 140"/>
                <a:gd name="T14" fmla="*/ 0 w 120"/>
                <a:gd name="T15" fmla="*/ 0 h 140"/>
                <a:gd name="T16" fmla="*/ 0 w 120"/>
                <a:gd name="T17" fmla="*/ 0 h 140"/>
                <a:gd name="T18" fmla="*/ 0 w 120"/>
                <a:gd name="T19" fmla="*/ 0 h 140"/>
                <a:gd name="T20" fmla="*/ 0 w 120"/>
                <a:gd name="T21" fmla="*/ 0 h 140"/>
                <a:gd name="T22" fmla="*/ 0 w 120"/>
                <a:gd name="T23" fmla="*/ 0 h 140"/>
                <a:gd name="T24" fmla="*/ 0 w 12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140">
                  <a:moveTo>
                    <a:pt x="74" y="0"/>
                  </a:moveTo>
                  <a:lnTo>
                    <a:pt x="119" y="46"/>
                  </a:lnTo>
                  <a:lnTo>
                    <a:pt x="89" y="77"/>
                  </a:lnTo>
                  <a:lnTo>
                    <a:pt x="74" y="139"/>
                  </a:lnTo>
                  <a:lnTo>
                    <a:pt x="45" y="124"/>
                  </a:lnTo>
                  <a:lnTo>
                    <a:pt x="60" y="77"/>
                  </a:lnTo>
                  <a:lnTo>
                    <a:pt x="60" y="62"/>
                  </a:lnTo>
                  <a:lnTo>
                    <a:pt x="45" y="77"/>
                  </a:lnTo>
                  <a:lnTo>
                    <a:pt x="15" y="77"/>
                  </a:lnTo>
                  <a:lnTo>
                    <a:pt x="0" y="62"/>
                  </a:lnTo>
                  <a:lnTo>
                    <a:pt x="15" y="46"/>
                  </a:lnTo>
                  <a:lnTo>
                    <a:pt x="60"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85" name="Freeform 487">
              <a:extLst>
                <a:ext uri="{FF2B5EF4-FFF2-40B4-BE49-F238E27FC236}">
                  <a16:creationId xmlns:a16="http://schemas.microsoft.com/office/drawing/2014/main" id="{68B3DCD5-D82B-75EB-D393-0F7C5621B46C}"/>
                </a:ext>
              </a:extLst>
            </p:cNvPr>
            <p:cNvSpPr>
              <a:spLocks/>
            </p:cNvSpPr>
            <p:nvPr/>
          </p:nvSpPr>
          <p:spPr bwMode="auto">
            <a:xfrm>
              <a:off x="6094080" y="3662751"/>
              <a:ext cx="100672" cy="52948"/>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62">
                  <a:moveTo>
                    <a:pt x="15" y="15"/>
                  </a:moveTo>
                  <a:lnTo>
                    <a:pt x="0" y="31"/>
                  </a:lnTo>
                  <a:lnTo>
                    <a:pt x="29" y="61"/>
                  </a:lnTo>
                  <a:lnTo>
                    <a:pt x="88" y="61"/>
                  </a:lnTo>
                  <a:lnTo>
                    <a:pt x="103" y="15"/>
                  </a:lnTo>
                  <a:lnTo>
                    <a:pt x="7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86" name="Freeform 488">
              <a:extLst>
                <a:ext uri="{FF2B5EF4-FFF2-40B4-BE49-F238E27FC236}">
                  <a16:creationId xmlns:a16="http://schemas.microsoft.com/office/drawing/2014/main" id="{6C907116-47AC-B6BF-057A-DA88652FE2E8}"/>
                </a:ext>
              </a:extLst>
            </p:cNvPr>
            <p:cNvSpPr>
              <a:spLocks/>
            </p:cNvSpPr>
            <p:nvPr/>
          </p:nvSpPr>
          <p:spPr bwMode="auto">
            <a:xfrm>
              <a:off x="6150009" y="3724523"/>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87" name="Freeform 489">
              <a:extLst>
                <a:ext uri="{FF2B5EF4-FFF2-40B4-BE49-F238E27FC236}">
                  <a16:creationId xmlns:a16="http://schemas.microsoft.com/office/drawing/2014/main" id="{69D47A97-AEA1-76CB-19DC-404B2B507237}"/>
                </a:ext>
              </a:extLst>
            </p:cNvPr>
            <p:cNvSpPr>
              <a:spLocks/>
            </p:cNvSpPr>
            <p:nvPr/>
          </p:nvSpPr>
          <p:spPr bwMode="auto">
            <a:xfrm>
              <a:off x="5765218" y="4664350"/>
              <a:ext cx="355708" cy="293420"/>
            </a:xfrm>
            <a:custGeom>
              <a:avLst/>
              <a:gdLst>
                <a:gd name="T0" fmla="*/ 0 w 374"/>
                <a:gd name="T1" fmla="*/ 0 h 355"/>
                <a:gd name="T2" fmla="*/ 0 w 374"/>
                <a:gd name="T3" fmla="*/ 0 h 355"/>
                <a:gd name="T4" fmla="*/ 0 w 374"/>
                <a:gd name="T5" fmla="*/ 0 h 355"/>
                <a:gd name="T6" fmla="*/ 0 w 374"/>
                <a:gd name="T7" fmla="*/ 0 h 355"/>
                <a:gd name="T8" fmla="*/ 0 w 374"/>
                <a:gd name="T9" fmla="*/ 0 h 355"/>
                <a:gd name="T10" fmla="*/ 0 w 374"/>
                <a:gd name="T11" fmla="*/ 0 h 355"/>
                <a:gd name="T12" fmla="*/ 0 w 374"/>
                <a:gd name="T13" fmla="*/ 0 h 355"/>
                <a:gd name="T14" fmla="*/ 0 w 374"/>
                <a:gd name="T15" fmla="*/ 0 h 355"/>
                <a:gd name="T16" fmla="*/ 0 w 374"/>
                <a:gd name="T17" fmla="*/ 0 h 355"/>
                <a:gd name="T18" fmla="*/ 0 w 374"/>
                <a:gd name="T19" fmla="*/ 0 h 355"/>
                <a:gd name="T20" fmla="*/ 0 w 374"/>
                <a:gd name="T21" fmla="*/ 0 h 355"/>
                <a:gd name="T22" fmla="*/ 0 w 374"/>
                <a:gd name="T23" fmla="*/ 0 h 355"/>
                <a:gd name="T24" fmla="*/ 0 w 374"/>
                <a:gd name="T25" fmla="*/ 0 h 355"/>
                <a:gd name="T26" fmla="*/ 0 w 374"/>
                <a:gd name="T27" fmla="*/ 0 h 355"/>
                <a:gd name="T28" fmla="*/ 0 w 374"/>
                <a:gd name="T29" fmla="*/ 0 h 355"/>
                <a:gd name="T30" fmla="*/ 0 w 374"/>
                <a:gd name="T31" fmla="*/ 0 h 355"/>
                <a:gd name="T32" fmla="*/ 0 w 374"/>
                <a:gd name="T33" fmla="*/ 0 h 355"/>
                <a:gd name="T34" fmla="*/ 0 w 374"/>
                <a:gd name="T35" fmla="*/ 0 h 355"/>
                <a:gd name="T36" fmla="*/ 0 w 374"/>
                <a:gd name="T37" fmla="*/ 0 h 355"/>
                <a:gd name="T38" fmla="*/ 0 w 374"/>
                <a:gd name="T39" fmla="*/ 0 h 355"/>
                <a:gd name="T40" fmla="*/ 0 w 374"/>
                <a:gd name="T41" fmla="*/ 0 h 355"/>
                <a:gd name="T42" fmla="*/ 0 w 374"/>
                <a:gd name="T43" fmla="*/ 0 h 355"/>
                <a:gd name="T44" fmla="*/ 0 w 374"/>
                <a:gd name="T45" fmla="*/ 0 h 355"/>
                <a:gd name="T46" fmla="*/ 0 w 374"/>
                <a:gd name="T47" fmla="*/ 0 h 355"/>
                <a:gd name="T48" fmla="*/ 0 w 374"/>
                <a:gd name="T49" fmla="*/ 0 h 355"/>
                <a:gd name="T50" fmla="*/ 0 w 374"/>
                <a:gd name="T51" fmla="*/ 0 h 355"/>
                <a:gd name="T52" fmla="*/ 0 w 374"/>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4" h="355">
                  <a:moveTo>
                    <a:pt x="119" y="31"/>
                  </a:moveTo>
                  <a:lnTo>
                    <a:pt x="119" y="62"/>
                  </a:lnTo>
                  <a:lnTo>
                    <a:pt x="134" y="92"/>
                  </a:lnTo>
                  <a:lnTo>
                    <a:pt x="90" y="92"/>
                  </a:lnTo>
                  <a:lnTo>
                    <a:pt x="90" y="123"/>
                  </a:lnTo>
                  <a:lnTo>
                    <a:pt x="0" y="169"/>
                  </a:lnTo>
                  <a:lnTo>
                    <a:pt x="0" y="185"/>
                  </a:lnTo>
                  <a:lnTo>
                    <a:pt x="60" y="231"/>
                  </a:lnTo>
                  <a:lnTo>
                    <a:pt x="194" y="339"/>
                  </a:lnTo>
                  <a:lnTo>
                    <a:pt x="194" y="354"/>
                  </a:lnTo>
                  <a:lnTo>
                    <a:pt x="224" y="354"/>
                  </a:lnTo>
                  <a:lnTo>
                    <a:pt x="254" y="339"/>
                  </a:lnTo>
                  <a:lnTo>
                    <a:pt x="269" y="323"/>
                  </a:lnTo>
                  <a:lnTo>
                    <a:pt x="373" y="277"/>
                  </a:lnTo>
                  <a:lnTo>
                    <a:pt x="328" y="246"/>
                  </a:lnTo>
                  <a:lnTo>
                    <a:pt x="313" y="215"/>
                  </a:lnTo>
                  <a:lnTo>
                    <a:pt x="313" y="185"/>
                  </a:lnTo>
                  <a:lnTo>
                    <a:pt x="313" y="169"/>
                  </a:lnTo>
                  <a:lnTo>
                    <a:pt x="313" y="123"/>
                  </a:lnTo>
                  <a:lnTo>
                    <a:pt x="313" y="92"/>
                  </a:lnTo>
                  <a:lnTo>
                    <a:pt x="283" y="77"/>
                  </a:lnTo>
                  <a:lnTo>
                    <a:pt x="283" y="46"/>
                  </a:lnTo>
                  <a:lnTo>
                    <a:pt x="298" y="31"/>
                  </a:lnTo>
                  <a:lnTo>
                    <a:pt x="298" y="0"/>
                  </a:lnTo>
                  <a:lnTo>
                    <a:pt x="239" y="15"/>
                  </a:lnTo>
                  <a:lnTo>
                    <a:pt x="239" y="0"/>
                  </a:lnTo>
                  <a:lnTo>
                    <a:pt x="119"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88" name="Freeform 490">
              <a:extLst>
                <a:ext uri="{FF2B5EF4-FFF2-40B4-BE49-F238E27FC236}">
                  <a16:creationId xmlns:a16="http://schemas.microsoft.com/office/drawing/2014/main" id="{A6CBB490-8EAF-BED0-580E-3E4C8914C038}"/>
                </a:ext>
              </a:extLst>
            </p:cNvPr>
            <p:cNvSpPr>
              <a:spLocks/>
            </p:cNvSpPr>
            <p:nvPr/>
          </p:nvSpPr>
          <p:spPr bwMode="auto">
            <a:xfrm>
              <a:off x="5619802" y="4814369"/>
              <a:ext cx="145416" cy="103690"/>
            </a:xfrm>
            <a:custGeom>
              <a:avLst/>
              <a:gdLst>
                <a:gd name="T0" fmla="*/ 0 w 150"/>
                <a:gd name="T1" fmla="*/ 0 h 124"/>
                <a:gd name="T2" fmla="*/ 0 w 150"/>
                <a:gd name="T3" fmla="*/ 0 h 124"/>
                <a:gd name="T4" fmla="*/ 0 w 150"/>
                <a:gd name="T5" fmla="*/ 0 h 124"/>
                <a:gd name="T6" fmla="*/ 0 w 150"/>
                <a:gd name="T7" fmla="*/ 0 h 124"/>
                <a:gd name="T8" fmla="*/ 0 w 150"/>
                <a:gd name="T9" fmla="*/ 0 h 124"/>
                <a:gd name="T10" fmla="*/ 0 w 150"/>
                <a:gd name="T11" fmla="*/ 0 h 124"/>
                <a:gd name="T12" fmla="*/ 0 w 150"/>
                <a:gd name="T13" fmla="*/ 0 h 124"/>
                <a:gd name="T14" fmla="*/ 0 w 150"/>
                <a:gd name="T15" fmla="*/ 0 h 124"/>
                <a:gd name="T16" fmla="*/ 0 w 150"/>
                <a:gd name="T17" fmla="*/ 0 h 124"/>
                <a:gd name="T18" fmla="*/ 0 w 15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0" h="124">
                  <a:moveTo>
                    <a:pt x="0" y="123"/>
                  </a:moveTo>
                  <a:lnTo>
                    <a:pt x="60" y="123"/>
                  </a:lnTo>
                  <a:lnTo>
                    <a:pt x="60" y="92"/>
                  </a:lnTo>
                  <a:lnTo>
                    <a:pt x="75" y="92"/>
                  </a:lnTo>
                  <a:lnTo>
                    <a:pt x="75" y="46"/>
                  </a:lnTo>
                  <a:lnTo>
                    <a:pt x="149" y="46"/>
                  </a:lnTo>
                  <a:lnTo>
                    <a:pt x="149" y="0"/>
                  </a:lnTo>
                  <a:lnTo>
                    <a:pt x="75" y="0"/>
                  </a:lnTo>
                  <a:lnTo>
                    <a:pt x="45" y="31"/>
                  </a:lnTo>
                  <a:lnTo>
                    <a:pt x="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89" name="Freeform 491">
              <a:extLst>
                <a:ext uri="{FF2B5EF4-FFF2-40B4-BE49-F238E27FC236}">
                  <a16:creationId xmlns:a16="http://schemas.microsoft.com/office/drawing/2014/main" id="{92943F63-6270-67A9-4400-BCB9DF222340}"/>
                </a:ext>
              </a:extLst>
            </p:cNvPr>
            <p:cNvSpPr>
              <a:spLocks/>
            </p:cNvSpPr>
            <p:nvPr/>
          </p:nvSpPr>
          <p:spPr bwMode="auto">
            <a:xfrm>
              <a:off x="5691391" y="4675381"/>
              <a:ext cx="201345" cy="143401"/>
            </a:xfrm>
            <a:custGeom>
              <a:avLst/>
              <a:gdLst>
                <a:gd name="T0" fmla="*/ 0 w 211"/>
                <a:gd name="T1" fmla="*/ 0 h 170"/>
                <a:gd name="T2" fmla="*/ 0 w 211"/>
                <a:gd name="T3" fmla="*/ 0 h 170"/>
                <a:gd name="T4" fmla="*/ 0 w 211"/>
                <a:gd name="T5" fmla="*/ 0 h 170"/>
                <a:gd name="T6" fmla="*/ 0 w 211"/>
                <a:gd name="T7" fmla="*/ 0 h 170"/>
                <a:gd name="T8" fmla="*/ 0 w 211"/>
                <a:gd name="T9" fmla="*/ 0 h 170"/>
                <a:gd name="T10" fmla="*/ 0 w 211"/>
                <a:gd name="T11" fmla="*/ 0 h 170"/>
                <a:gd name="T12" fmla="*/ 0 w 211"/>
                <a:gd name="T13" fmla="*/ 0 h 170"/>
                <a:gd name="T14" fmla="*/ 0 w 211"/>
                <a:gd name="T15" fmla="*/ 0 h 170"/>
                <a:gd name="T16" fmla="*/ 0 w 211"/>
                <a:gd name="T17" fmla="*/ 0 h 170"/>
                <a:gd name="T18" fmla="*/ 0 w 211"/>
                <a:gd name="T19" fmla="*/ 0 h 170"/>
                <a:gd name="T20" fmla="*/ 0 w 211"/>
                <a:gd name="T21" fmla="*/ 0 h 170"/>
                <a:gd name="T22" fmla="*/ 0 w 211"/>
                <a:gd name="T23" fmla="*/ 0 h 170"/>
                <a:gd name="T24" fmla="*/ 0 w 211"/>
                <a:gd name="T25" fmla="*/ 0 h 170"/>
                <a:gd name="T26" fmla="*/ 0 w 211"/>
                <a:gd name="T27" fmla="*/ 0 h 170"/>
                <a:gd name="T28" fmla="*/ 0 w 21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1" h="170">
                  <a:moveTo>
                    <a:pt x="0" y="169"/>
                  </a:moveTo>
                  <a:lnTo>
                    <a:pt x="75" y="169"/>
                  </a:lnTo>
                  <a:lnTo>
                    <a:pt x="75" y="154"/>
                  </a:lnTo>
                  <a:lnTo>
                    <a:pt x="165" y="108"/>
                  </a:lnTo>
                  <a:lnTo>
                    <a:pt x="165" y="77"/>
                  </a:lnTo>
                  <a:lnTo>
                    <a:pt x="210" y="77"/>
                  </a:lnTo>
                  <a:lnTo>
                    <a:pt x="195" y="46"/>
                  </a:lnTo>
                  <a:lnTo>
                    <a:pt x="195" y="15"/>
                  </a:lnTo>
                  <a:lnTo>
                    <a:pt x="165" y="0"/>
                  </a:lnTo>
                  <a:lnTo>
                    <a:pt x="135" y="15"/>
                  </a:lnTo>
                  <a:lnTo>
                    <a:pt x="135" y="0"/>
                  </a:lnTo>
                  <a:lnTo>
                    <a:pt x="105" y="31"/>
                  </a:lnTo>
                  <a:lnTo>
                    <a:pt x="90" y="46"/>
                  </a:lnTo>
                  <a:lnTo>
                    <a:pt x="45" y="123"/>
                  </a:lnTo>
                  <a:lnTo>
                    <a:pt x="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90" name="Freeform 492">
              <a:extLst>
                <a:ext uri="{FF2B5EF4-FFF2-40B4-BE49-F238E27FC236}">
                  <a16:creationId xmlns:a16="http://schemas.microsoft.com/office/drawing/2014/main" id="{04277612-B440-0FF1-A35A-A4574FF54E44}"/>
                </a:ext>
              </a:extLst>
            </p:cNvPr>
            <p:cNvSpPr>
              <a:spLocks/>
            </p:cNvSpPr>
            <p:nvPr/>
          </p:nvSpPr>
          <p:spPr bwMode="auto">
            <a:xfrm>
              <a:off x="5836807" y="4395198"/>
              <a:ext cx="201345" cy="152226"/>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w 210"/>
                <a:gd name="T39" fmla="*/ 0 h 185"/>
                <a:gd name="T40" fmla="*/ 0 w 210"/>
                <a:gd name="T41" fmla="*/ 0 h 185"/>
                <a:gd name="T42" fmla="*/ 0 w 210"/>
                <a:gd name="T43" fmla="*/ 0 h 185"/>
                <a:gd name="T44" fmla="*/ 0 w 210"/>
                <a:gd name="T45" fmla="*/ 0 h 185"/>
                <a:gd name="T46" fmla="*/ 0 w 210"/>
                <a:gd name="T47" fmla="*/ 0 h 185"/>
                <a:gd name="T48" fmla="*/ 0 w 210"/>
                <a:gd name="T49" fmla="*/ 0 h 185"/>
                <a:gd name="T50" fmla="*/ 0 w 210"/>
                <a:gd name="T51" fmla="*/ 0 h 185"/>
                <a:gd name="T52" fmla="*/ 0 w 210"/>
                <a:gd name="T53" fmla="*/ 0 h 185"/>
                <a:gd name="T54" fmla="*/ 0 w 210"/>
                <a:gd name="T55" fmla="*/ 0 h 1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0" h="185">
                  <a:moveTo>
                    <a:pt x="60" y="169"/>
                  </a:moveTo>
                  <a:lnTo>
                    <a:pt x="90" y="184"/>
                  </a:lnTo>
                  <a:lnTo>
                    <a:pt x="90" y="169"/>
                  </a:lnTo>
                  <a:lnTo>
                    <a:pt x="134" y="184"/>
                  </a:lnTo>
                  <a:lnTo>
                    <a:pt x="134" y="169"/>
                  </a:lnTo>
                  <a:lnTo>
                    <a:pt x="149" y="169"/>
                  </a:lnTo>
                  <a:lnTo>
                    <a:pt x="194" y="169"/>
                  </a:lnTo>
                  <a:lnTo>
                    <a:pt x="209" y="153"/>
                  </a:lnTo>
                  <a:lnTo>
                    <a:pt x="194" y="123"/>
                  </a:lnTo>
                  <a:lnTo>
                    <a:pt x="194" y="107"/>
                  </a:lnTo>
                  <a:lnTo>
                    <a:pt x="179" y="107"/>
                  </a:lnTo>
                  <a:lnTo>
                    <a:pt x="179" y="92"/>
                  </a:lnTo>
                  <a:lnTo>
                    <a:pt x="209" y="61"/>
                  </a:lnTo>
                  <a:lnTo>
                    <a:pt x="209" y="46"/>
                  </a:lnTo>
                  <a:lnTo>
                    <a:pt x="179" y="15"/>
                  </a:lnTo>
                  <a:lnTo>
                    <a:pt x="149" y="15"/>
                  </a:lnTo>
                  <a:lnTo>
                    <a:pt x="119" y="0"/>
                  </a:lnTo>
                  <a:lnTo>
                    <a:pt x="105" y="0"/>
                  </a:lnTo>
                  <a:lnTo>
                    <a:pt x="105" y="15"/>
                  </a:lnTo>
                  <a:lnTo>
                    <a:pt x="75" y="46"/>
                  </a:lnTo>
                  <a:lnTo>
                    <a:pt x="45" y="31"/>
                  </a:lnTo>
                  <a:lnTo>
                    <a:pt x="45" y="46"/>
                  </a:lnTo>
                  <a:lnTo>
                    <a:pt x="30" y="46"/>
                  </a:lnTo>
                  <a:lnTo>
                    <a:pt x="15" y="46"/>
                  </a:lnTo>
                  <a:lnTo>
                    <a:pt x="0" y="61"/>
                  </a:lnTo>
                  <a:lnTo>
                    <a:pt x="45" y="77"/>
                  </a:lnTo>
                  <a:lnTo>
                    <a:pt x="60" y="123"/>
                  </a:lnTo>
                  <a:lnTo>
                    <a:pt x="6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91" name="Freeform 493">
              <a:extLst>
                <a:ext uri="{FF2B5EF4-FFF2-40B4-BE49-F238E27FC236}">
                  <a16:creationId xmlns:a16="http://schemas.microsoft.com/office/drawing/2014/main" id="{F4B34169-1FCC-6C92-D2DF-8C8176357B96}"/>
                </a:ext>
              </a:extLst>
            </p:cNvPr>
            <p:cNvSpPr>
              <a:spLocks/>
            </p:cNvSpPr>
            <p:nvPr/>
          </p:nvSpPr>
          <p:spPr bwMode="auto">
            <a:xfrm>
              <a:off x="6051574" y="4547423"/>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0"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92" name="Freeform 494">
              <a:extLst>
                <a:ext uri="{FF2B5EF4-FFF2-40B4-BE49-F238E27FC236}">
                  <a16:creationId xmlns:a16="http://schemas.microsoft.com/office/drawing/2014/main" id="{7807824B-BD62-18F9-DDDD-5FC0BA3B9F38}"/>
                </a:ext>
              </a:extLst>
            </p:cNvPr>
            <p:cNvSpPr>
              <a:spLocks/>
            </p:cNvSpPr>
            <p:nvPr/>
          </p:nvSpPr>
          <p:spPr bwMode="auto">
            <a:xfrm>
              <a:off x="5765218" y="4520950"/>
              <a:ext cx="201345" cy="143401"/>
            </a:xfrm>
            <a:custGeom>
              <a:avLst/>
              <a:gdLst>
                <a:gd name="T0" fmla="*/ 0 w 210"/>
                <a:gd name="T1" fmla="*/ 0 h 170"/>
                <a:gd name="T2" fmla="*/ 0 w 210"/>
                <a:gd name="T3" fmla="*/ 0 h 170"/>
                <a:gd name="T4" fmla="*/ 0 w 210"/>
                <a:gd name="T5" fmla="*/ 0 h 170"/>
                <a:gd name="T6" fmla="*/ 0 w 210"/>
                <a:gd name="T7" fmla="*/ 0 h 170"/>
                <a:gd name="T8" fmla="*/ 0 w 210"/>
                <a:gd name="T9" fmla="*/ 0 h 170"/>
                <a:gd name="T10" fmla="*/ 0 w 210"/>
                <a:gd name="T11" fmla="*/ 0 h 170"/>
                <a:gd name="T12" fmla="*/ 0 w 210"/>
                <a:gd name="T13" fmla="*/ 0 h 170"/>
                <a:gd name="T14" fmla="*/ 0 w 210"/>
                <a:gd name="T15" fmla="*/ 0 h 170"/>
                <a:gd name="T16" fmla="*/ 0 w 210"/>
                <a:gd name="T17" fmla="*/ 0 h 170"/>
                <a:gd name="T18" fmla="*/ 0 w 210"/>
                <a:gd name="T19" fmla="*/ 0 h 170"/>
                <a:gd name="T20" fmla="*/ 0 w 210"/>
                <a:gd name="T21" fmla="*/ 0 h 170"/>
                <a:gd name="T22" fmla="*/ 0 w 210"/>
                <a:gd name="T23" fmla="*/ 0 h 170"/>
                <a:gd name="T24" fmla="*/ 0 w 210"/>
                <a:gd name="T25" fmla="*/ 0 h 170"/>
                <a:gd name="T26" fmla="*/ 0 w 210"/>
                <a:gd name="T27" fmla="*/ 0 h 170"/>
                <a:gd name="T28" fmla="*/ 0 w 210"/>
                <a:gd name="T29" fmla="*/ 0 h 170"/>
                <a:gd name="T30" fmla="*/ 0 w 210"/>
                <a:gd name="T31" fmla="*/ 0 h 170"/>
                <a:gd name="T32" fmla="*/ 0 w 210"/>
                <a:gd name="T33" fmla="*/ 0 h 170"/>
                <a:gd name="T34" fmla="*/ 0 w 210"/>
                <a:gd name="T35" fmla="*/ 0 h 170"/>
                <a:gd name="T36" fmla="*/ 0 w 210"/>
                <a:gd name="T37" fmla="*/ 0 h 170"/>
                <a:gd name="T38" fmla="*/ 0 w 210"/>
                <a:gd name="T39" fmla="*/ 0 h 170"/>
                <a:gd name="T40" fmla="*/ 0 w 210"/>
                <a:gd name="T41" fmla="*/ 0 h 170"/>
                <a:gd name="T42" fmla="*/ 0 w 210"/>
                <a:gd name="T43" fmla="*/ 0 h 170"/>
                <a:gd name="T44" fmla="*/ 0 w 210"/>
                <a:gd name="T45" fmla="*/ 0 h 170"/>
                <a:gd name="T46" fmla="*/ 0 w 210"/>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0" h="170">
                  <a:moveTo>
                    <a:pt x="60" y="169"/>
                  </a:moveTo>
                  <a:lnTo>
                    <a:pt x="90" y="154"/>
                  </a:lnTo>
                  <a:lnTo>
                    <a:pt x="105" y="154"/>
                  </a:lnTo>
                  <a:lnTo>
                    <a:pt x="119" y="154"/>
                  </a:lnTo>
                  <a:lnTo>
                    <a:pt x="134" y="138"/>
                  </a:lnTo>
                  <a:lnTo>
                    <a:pt x="149" y="138"/>
                  </a:lnTo>
                  <a:lnTo>
                    <a:pt x="164" y="108"/>
                  </a:lnTo>
                  <a:lnTo>
                    <a:pt x="149" y="92"/>
                  </a:lnTo>
                  <a:lnTo>
                    <a:pt x="179" y="61"/>
                  </a:lnTo>
                  <a:lnTo>
                    <a:pt x="209" y="46"/>
                  </a:lnTo>
                  <a:lnTo>
                    <a:pt x="209" y="31"/>
                  </a:lnTo>
                  <a:lnTo>
                    <a:pt x="164" y="15"/>
                  </a:lnTo>
                  <a:lnTo>
                    <a:pt x="164" y="31"/>
                  </a:lnTo>
                  <a:lnTo>
                    <a:pt x="134" y="15"/>
                  </a:lnTo>
                  <a:lnTo>
                    <a:pt x="119" y="15"/>
                  </a:lnTo>
                  <a:lnTo>
                    <a:pt x="30" y="0"/>
                  </a:lnTo>
                  <a:lnTo>
                    <a:pt x="0" y="15"/>
                  </a:lnTo>
                  <a:lnTo>
                    <a:pt x="0" y="46"/>
                  </a:lnTo>
                  <a:lnTo>
                    <a:pt x="45" y="46"/>
                  </a:lnTo>
                  <a:lnTo>
                    <a:pt x="30" y="108"/>
                  </a:lnTo>
                  <a:lnTo>
                    <a:pt x="30" y="123"/>
                  </a:lnTo>
                  <a:lnTo>
                    <a:pt x="30" y="154"/>
                  </a:lnTo>
                  <a:lnTo>
                    <a:pt x="45" y="154"/>
                  </a:lnTo>
                  <a:lnTo>
                    <a:pt x="6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93" name="Freeform 495">
              <a:extLst>
                <a:ext uri="{FF2B5EF4-FFF2-40B4-BE49-F238E27FC236}">
                  <a16:creationId xmlns:a16="http://schemas.microsoft.com/office/drawing/2014/main" id="{486642BA-A89F-FBC5-6EFC-FF1CBB8D848D}"/>
                </a:ext>
              </a:extLst>
            </p:cNvPr>
            <p:cNvSpPr>
              <a:spLocks/>
            </p:cNvSpPr>
            <p:nvPr/>
          </p:nvSpPr>
          <p:spPr bwMode="auto">
            <a:xfrm>
              <a:off x="5935242" y="4598166"/>
              <a:ext cx="31321" cy="15443"/>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
                  <a:moveTo>
                    <a:pt x="0" y="0"/>
                  </a:moveTo>
                  <a:lnTo>
                    <a:pt x="15" y="16"/>
                  </a:lnTo>
                  <a:lnTo>
                    <a:pt x="29" y="0"/>
                  </a:lnTo>
                  <a:lnTo>
                    <a:pt x="1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94" name="Freeform 496">
              <a:extLst>
                <a:ext uri="{FF2B5EF4-FFF2-40B4-BE49-F238E27FC236}">
                  <a16:creationId xmlns:a16="http://schemas.microsoft.com/office/drawing/2014/main" id="{7455012A-3B44-4847-F391-A008F7AE8666}"/>
                </a:ext>
              </a:extLst>
            </p:cNvPr>
            <p:cNvSpPr>
              <a:spLocks/>
            </p:cNvSpPr>
            <p:nvPr/>
          </p:nvSpPr>
          <p:spPr bwMode="auto">
            <a:xfrm>
              <a:off x="5765218" y="4558454"/>
              <a:ext cx="42506" cy="92659"/>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08">
                  <a:moveTo>
                    <a:pt x="0" y="0"/>
                  </a:moveTo>
                  <a:lnTo>
                    <a:pt x="0" y="61"/>
                  </a:lnTo>
                  <a:lnTo>
                    <a:pt x="0" y="76"/>
                  </a:lnTo>
                  <a:lnTo>
                    <a:pt x="0" y="107"/>
                  </a:lnTo>
                  <a:lnTo>
                    <a:pt x="30" y="107"/>
                  </a:lnTo>
                  <a:lnTo>
                    <a:pt x="30" y="76"/>
                  </a:lnTo>
                  <a:lnTo>
                    <a:pt x="30" y="61"/>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95" name="Freeform 497">
              <a:extLst>
                <a:ext uri="{FF2B5EF4-FFF2-40B4-BE49-F238E27FC236}">
                  <a16:creationId xmlns:a16="http://schemas.microsoft.com/office/drawing/2014/main" id="{4F8F4F94-DBD1-F52C-E77D-5EAC7908A95E}"/>
                </a:ext>
              </a:extLst>
            </p:cNvPr>
            <p:cNvSpPr>
              <a:spLocks/>
            </p:cNvSpPr>
            <p:nvPr/>
          </p:nvSpPr>
          <p:spPr bwMode="auto">
            <a:xfrm>
              <a:off x="5950902" y="4368724"/>
              <a:ext cx="58167"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w 6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47">
                  <a:moveTo>
                    <a:pt x="45" y="46"/>
                  </a:moveTo>
                  <a:lnTo>
                    <a:pt x="60" y="46"/>
                  </a:lnTo>
                  <a:lnTo>
                    <a:pt x="30" y="46"/>
                  </a:lnTo>
                  <a:lnTo>
                    <a:pt x="0" y="31"/>
                  </a:lnTo>
                  <a:lnTo>
                    <a:pt x="15" y="15"/>
                  </a:lnTo>
                  <a:lnTo>
                    <a:pt x="30" y="15"/>
                  </a:lnTo>
                  <a:lnTo>
                    <a:pt x="45" y="0"/>
                  </a:lnTo>
                  <a:lnTo>
                    <a:pt x="60" y="15"/>
                  </a:lnTo>
                  <a:lnTo>
                    <a:pt x="60" y="31"/>
                  </a:lnTo>
                  <a:lnTo>
                    <a:pt x="45"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96" name="Freeform 498">
              <a:extLst>
                <a:ext uri="{FF2B5EF4-FFF2-40B4-BE49-F238E27FC236}">
                  <a16:creationId xmlns:a16="http://schemas.microsoft.com/office/drawing/2014/main" id="{09F63BE5-43B3-7A6A-7CAD-065B1A4DB0EC}"/>
                </a:ext>
              </a:extLst>
            </p:cNvPr>
            <p:cNvSpPr>
              <a:spLocks/>
            </p:cNvSpPr>
            <p:nvPr/>
          </p:nvSpPr>
          <p:spPr bwMode="auto">
            <a:xfrm>
              <a:off x="5964325" y="4340044"/>
              <a:ext cx="58167" cy="41917"/>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48">
                  <a:moveTo>
                    <a:pt x="0" y="47"/>
                  </a:moveTo>
                  <a:lnTo>
                    <a:pt x="15" y="47"/>
                  </a:lnTo>
                  <a:lnTo>
                    <a:pt x="30" y="31"/>
                  </a:lnTo>
                  <a:lnTo>
                    <a:pt x="44" y="47"/>
                  </a:lnTo>
                  <a:lnTo>
                    <a:pt x="59" y="16"/>
                  </a:lnTo>
                  <a:lnTo>
                    <a:pt x="59" y="0"/>
                  </a:lnTo>
                  <a:lnTo>
                    <a:pt x="30" y="0"/>
                  </a:lnTo>
                  <a:lnTo>
                    <a:pt x="15" y="0"/>
                  </a:lnTo>
                  <a:lnTo>
                    <a:pt x="0" y="31"/>
                  </a:lnTo>
                  <a:lnTo>
                    <a:pt x="0" y="4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97" name="Freeform 499">
              <a:extLst>
                <a:ext uri="{FF2B5EF4-FFF2-40B4-BE49-F238E27FC236}">
                  <a16:creationId xmlns:a16="http://schemas.microsoft.com/office/drawing/2014/main" id="{89EF7B7E-681D-E02D-46A8-FB32EB2F0D78}"/>
                </a:ext>
              </a:extLst>
            </p:cNvPr>
            <p:cNvSpPr>
              <a:spLocks/>
            </p:cNvSpPr>
            <p:nvPr/>
          </p:nvSpPr>
          <p:spPr bwMode="auto">
            <a:xfrm>
              <a:off x="5823384" y="4225323"/>
              <a:ext cx="111858" cy="183112"/>
            </a:xfrm>
            <a:custGeom>
              <a:avLst/>
              <a:gdLst>
                <a:gd name="T0" fmla="*/ 0 w 121"/>
                <a:gd name="T1" fmla="*/ 0 h 217"/>
                <a:gd name="T2" fmla="*/ 0 w 121"/>
                <a:gd name="T3" fmla="*/ 0 h 217"/>
                <a:gd name="T4" fmla="*/ 0 w 121"/>
                <a:gd name="T5" fmla="*/ 0 h 217"/>
                <a:gd name="T6" fmla="*/ 0 w 121"/>
                <a:gd name="T7" fmla="*/ 0 h 217"/>
                <a:gd name="T8" fmla="*/ 0 w 121"/>
                <a:gd name="T9" fmla="*/ 0 h 217"/>
                <a:gd name="T10" fmla="*/ 0 w 121"/>
                <a:gd name="T11" fmla="*/ 0 h 217"/>
                <a:gd name="T12" fmla="*/ 0 w 121"/>
                <a:gd name="T13" fmla="*/ 0 h 217"/>
                <a:gd name="T14" fmla="*/ 0 w 121"/>
                <a:gd name="T15" fmla="*/ 0 h 217"/>
                <a:gd name="T16" fmla="*/ 0 w 121"/>
                <a:gd name="T17" fmla="*/ 0 h 217"/>
                <a:gd name="T18" fmla="*/ 0 w 121"/>
                <a:gd name="T19" fmla="*/ 0 h 217"/>
                <a:gd name="T20" fmla="*/ 0 w 121"/>
                <a:gd name="T21" fmla="*/ 0 h 217"/>
                <a:gd name="T22" fmla="*/ 0 w 121"/>
                <a:gd name="T23" fmla="*/ 0 h 217"/>
                <a:gd name="T24" fmla="*/ 0 w 121"/>
                <a:gd name="T25" fmla="*/ 0 h 217"/>
                <a:gd name="T26" fmla="*/ 0 w 121"/>
                <a:gd name="T27" fmla="*/ 0 h 217"/>
                <a:gd name="T28" fmla="*/ 0 w 121"/>
                <a:gd name="T29" fmla="*/ 0 h 217"/>
                <a:gd name="T30" fmla="*/ 0 w 121"/>
                <a:gd name="T31" fmla="*/ 0 h 217"/>
                <a:gd name="T32" fmla="*/ 0 w 121"/>
                <a:gd name="T33" fmla="*/ 0 h 217"/>
                <a:gd name="T34" fmla="*/ 0 w 121"/>
                <a:gd name="T35" fmla="*/ 0 h 217"/>
                <a:gd name="T36" fmla="*/ 0 w 121"/>
                <a:gd name="T37" fmla="*/ 0 h 217"/>
                <a:gd name="T38" fmla="*/ 0 w 121"/>
                <a:gd name="T39" fmla="*/ 0 h 217"/>
                <a:gd name="T40" fmla="*/ 0 w 121"/>
                <a:gd name="T41" fmla="*/ 0 h 217"/>
                <a:gd name="T42" fmla="*/ 0 w 121"/>
                <a:gd name="T43" fmla="*/ 0 h 217"/>
                <a:gd name="T44" fmla="*/ 0 w 121"/>
                <a:gd name="T45" fmla="*/ 0 h 217"/>
                <a:gd name="T46" fmla="*/ 0 w 121"/>
                <a:gd name="T47" fmla="*/ 0 h 217"/>
                <a:gd name="T48" fmla="*/ 0 w 121"/>
                <a:gd name="T49" fmla="*/ 0 h 217"/>
                <a:gd name="T50" fmla="*/ 0 w 121"/>
                <a:gd name="T51" fmla="*/ 0 h 217"/>
                <a:gd name="T52" fmla="*/ 0 w 121"/>
                <a:gd name="T53" fmla="*/ 0 h 217"/>
                <a:gd name="T54" fmla="*/ 0 w 121"/>
                <a:gd name="T55" fmla="*/ 0 h 217"/>
                <a:gd name="T56" fmla="*/ 0 w 121"/>
                <a:gd name="T57" fmla="*/ 0 h 217"/>
                <a:gd name="T58" fmla="*/ 0 w 121"/>
                <a:gd name="T59" fmla="*/ 0 h 217"/>
                <a:gd name="T60" fmla="*/ 0 w 121"/>
                <a:gd name="T61" fmla="*/ 0 h 217"/>
                <a:gd name="T62" fmla="*/ 0 w 121"/>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1" h="217">
                  <a:moveTo>
                    <a:pt x="45" y="0"/>
                  </a:moveTo>
                  <a:lnTo>
                    <a:pt x="15" y="0"/>
                  </a:lnTo>
                  <a:lnTo>
                    <a:pt x="0" y="15"/>
                  </a:lnTo>
                  <a:lnTo>
                    <a:pt x="15" y="62"/>
                  </a:lnTo>
                  <a:lnTo>
                    <a:pt x="15" y="77"/>
                  </a:lnTo>
                  <a:lnTo>
                    <a:pt x="15" y="93"/>
                  </a:lnTo>
                  <a:lnTo>
                    <a:pt x="15" y="108"/>
                  </a:lnTo>
                  <a:lnTo>
                    <a:pt x="45" y="93"/>
                  </a:lnTo>
                  <a:lnTo>
                    <a:pt x="45" y="108"/>
                  </a:lnTo>
                  <a:lnTo>
                    <a:pt x="45" y="139"/>
                  </a:lnTo>
                  <a:lnTo>
                    <a:pt x="30" y="139"/>
                  </a:lnTo>
                  <a:lnTo>
                    <a:pt x="30" y="154"/>
                  </a:lnTo>
                  <a:lnTo>
                    <a:pt x="15" y="170"/>
                  </a:lnTo>
                  <a:lnTo>
                    <a:pt x="30" y="170"/>
                  </a:lnTo>
                  <a:lnTo>
                    <a:pt x="45" y="185"/>
                  </a:lnTo>
                  <a:lnTo>
                    <a:pt x="30" y="185"/>
                  </a:lnTo>
                  <a:lnTo>
                    <a:pt x="0" y="216"/>
                  </a:lnTo>
                  <a:lnTo>
                    <a:pt x="15" y="216"/>
                  </a:lnTo>
                  <a:lnTo>
                    <a:pt x="45" y="201"/>
                  </a:lnTo>
                  <a:lnTo>
                    <a:pt x="60" y="201"/>
                  </a:lnTo>
                  <a:lnTo>
                    <a:pt x="105" y="201"/>
                  </a:lnTo>
                  <a:lnTo>
                    <a:pt x="120" y="185"/>
                  </a:lnTo>
                  <a:lnTo>
                    <a:pt x="105" y="185"/>
                  </a:lnTo>
                  <a:lnTo>
                    <a:pt x="120" y="170"/>
                  </a:lnTo>
                  <a:lnTo>
                    <a:pt x="120" y="154"/>
                  </a:lnTo>
                  <a:lnTo>
                    <a:pt x="120" y="139"/>
                  </a:lnTo>
                  <a:lnTo>
                    <a:pt x="105" y="139"/>
                  </a:lnTo>
                  <a:lnTo>
                    <a:pt x="60" y="62"/>
                  </a:lnTo>
                  <a:lnTo>
                    <a:pt x="45" y="62"/>
                  </a:lnTo>
                  <a:lnTo>
                    <a:pt x="60" y="31"/>
                  </a:lnTo>
                  <a:lnTo>
                    <a:pt x="30"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98" name="Freeform 500">
              <a:extLst>
                <a:ext uri="{FF2B5EF4-FFF2-40B4-BE49-F238E27FC236}">
                  <a16:creationId xmlns:a16="http://schemas.microsoft.com/office/drawing/2014/main" id="{A76395B0-ADAE-7ED1-3215-E78C5E7A0C01}"/>
                </a:ext>
              </a:extLst>
            </p:cNvPr>
            <p:cNvSpPr>
              <a:spLocks/>
            </p:cNvSpPr>
            <p:nvPr/>
          </p:nvSpPr>
          <p:spPr bwMode="auto">
            <a:xfrm>
              <a:off x="5792064" y="4304745"/>
              <a:ext cx="31321" cy="24268"/>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5" y="0"/>
                  </a:moveTo>
                  <a:lnTo>
                    <a:pt x="0" y="16"/>
                  </a:lnTo>
                  <a:lnTo>
                    <a:pt x="15" y="31"/>
                  </a:lnTo>
                  <a:lnTo>
                    <a:pt x="30" y="31"/>
                  </a:lnTo>
                  <a:lnTo>
                    <a:pt x="30" y="16"/>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499" name="Freeform 501">
              <a:extLst>
                <a:ext uri="{FF2B5EF4-FFF2-40B4-BE49-F238E27FC236}">
                  <a16:creationId xmlns:a16="http://schemas.microsoft.com/office/drawing/2014/main" id="{AEB48B53-F140-2480-B7C6-99D36F91037D}"/>
                </a:ext>
              </a:extLst>
            </p:cNvPr>
            <p:cNvSpPr>
              <a:spLocks/>
            </p:cNvSpPr>
            <p:nvPr/>
          </p:nvSpPr>
          <p:spPr bwMode="auto">
            <a:xfrm>
              <a:off x="5805486" y="4225323"/>
              <a:ext cx="20135" cy="15443"/>
            </a:xfrm>
            <a:custGeom>
              <a:avLst/>
              <a:gdLst>
                <a:gd name="T0" fmla="*/ 0 w 18"/>
                <a:gd name="T1" fmla="*/ 0 h 17"/>
                <a:gd name="T2" fmla="*/ 1 w 18"/>
                <a:gd name="T3" fmla="*/ 0 h 17"/>
                <a:gd name="T4" fmla="*/ 1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0" y="16"/>
                  </a:moveTo>
                  <a:lnTo>
                    <a:pt x="17" y="16"/>
                  </a:lnTo>
                  <a:lnTo>
                    <a:pt x="17"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00" name="Freeform 502">
              <a:extLst>
                <a:ext uri="{FF2B5EF4-FFF2-40B4-BE49-F238E27FC236}">
                  <a16:creationId xmlns:a16="http://schemas.microsoft.com/office/drawing/2014/main" id="{93FFCA45-C448-662F-D851-04E88B1DF071}"/>
                </a:ext>
              </a:extLst>
            </p:cNvPr>
            <p:cNvSpPr>
              <a:spLocks/>
            </p:cNvSpPr>
            <p:nvPr/>
          </p:nvSpPr>
          <p:spPr bwMode="auto">
            <a:xfrm>
              <a:off x="5747320" y="4304745"/>
              <a:ext cx="76064" cy="77216"/>
            </a:xfrm>
            <a:custGeom>
              <a:avLst/>
              <a:gdLst>
                <a:gd name="T0" fmla="*/ 0 w 77"/>
                <a:gd name="T1" fmla="*/ 0 h 94"/>
                <a:gd name="T2" fmla="*/ 0 w 77"/>
                <a:gd name="T3" fmla="*/ 0 h 94"/>
                <a:gd name="T4" fmla="*/ 0 w 77"/>
                <a:gd name="T5" fmla="*/ 0 h 94"/>
                <a:gd name="T6" fmla="*/ 0 w 77"/>
                <a:gd name="T7" fmla="*/ 0 h 94"/>
                <a:gd name="T8" fmla="*/ 0 w 77"/>
                <a:gd name="T9" fmla="*/ 0 h 94"/>
                <a:gd name="T10" fmla="*/ 0 w 77"/>
                <a:gd name="T11" fmla="*/ 0 h 94"/>
                <a:gd name="T12" fmla="*/ 0 w 77"/>
                <a:gd name="T13" fmla="*/ 0 h 94"/>
                <a:gd name="T14" fmla="*/ 0 w 77"/>
                <a:gd name="T15" fmla="*/ 0 h 94"/>
                <a:gd name="T16" fmla="*/ 0 w 77"/>
                <a:gd name="T17" fmla="*/ 0 h 94"/>
                <a:gd name="T18" fmla="*/ 0 w 77"/>
                <a:gd name="T19" fmla="*/ 0 h 94"/>
                <a:gd name="T20" fmla="*/ 0 w 77"/>
                <a:gd name="T21" fmla="*/ 0 h 94"/>
                <a:gd name="T22" fmla="*/ 0 w 77"/>
                <a:gd name="T23" fmla="*/ 0 h 94"/>
                <a:gd name="T24" fmla="*/ 0 w 77"/>
                <a:gd name="T25" fmla="*/ 0 h 94"/>
                <a:gd name="T26" fmla="*/ 0 w 77"/>
                <a:gd name="T27" fmla="*/ 0 h 94"/>
                <a:gd name="T28" fmla="*/ 0 w 77"/>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94">
                  <a:moveTo>
                    <a:pt x="76" y="31"/>
                  </a:moveTo>
                  <a:lnTo>
                    <a:pt x="61" y="31"/>
                  </a:lnTo>
                  <a:lnTo>
                    <a:pt x="46" y="16"/>
                  </a:lnTo>
                  <a:lnTo>
                    <a:pt x="61" y="0"/>
                  </a:lnTo>
                  <a:lnTo>
                    <a:pt x="46" y="0"/>
                  </a:lnTo>
                  <a:lnTo>
                    <a:pt x="30" y="16"/>
                  </a:lnTo>
                  <a:lnTo>
                    <a:pt x="15" y="16"/>
                  </a:lnTo>
                  <a:lnTo>
                    <a:pt x="15" y="47"/>
                  </a:lnTo>
                  <a:lnTo>
                    <a:pt x="15" y="62"/>
                  </a:lnTo>
                  <a:lnTo>
                    <a:pt x="0" y="78"/>
                  </a:lnTo>
                  <a:lnTo>
                    <a:pt x="15" y="93"/>
                  </a:lnTo>
                  <a:lnTo>
                    <a:pt x="30" y="93"/>
                  </a:lnTo>
                  <a:lnTo>
                    <a:pt x="61" y="78"/>
                  </a:lnTo>
                  <a:lnTo>
                    <a:pt x="76" y="47"/>
                  </a:lnTo>
                  <a:lnTo>
                    <a:pt x="76"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01" name="Freeform 503">
              <a:extLst>
                <a:ext uri="{FF2B5EF4-FFF2-40B4-BE49-F238E27FC236}">
                  <a16:creationId xmlns:a16="http://schemas.microsoft.com/office/drawing/2014/main" id="{58232CAF-C304-E2FC-3933-F0977FE0CECF}"/>
                </a:ext>
              </a:extLst>
            </p:cNvPr>
            <p:cNvSpPr>
              <a:spLocks/>
            </p:cNvSpPr>
            <p:nvPr/>
          </p:nvSpPr>
          <p:spPr bwMode="auto">
            <a:xfrm>
              <a:off x="6051574" y="5240160"/>
              <a:ext cx="102909" cy="90453"/>
            </a:xfrm>
            <a:custGeom>
              <a:avLst/>
              <a:gdLst>
                <a:gd name="T0" fmla="*/ 0 w 105"/>
                <a:gd name="T1" fmla="*/ 0 h 109"/>
                <a:gd name="T2" fmla="*/ 0 w 105"/>
                <a:gd name="T3" fmla="*/ 0 h 109"/>
                <a:gd name="T4" fmla="*/ 0 w 105"/>
                <a:gd name="T5" fmla="*/ 0 h 109"/>
                <a:gd name="T6" fmla="*/ 0 w 105"/>
                <a:gd name="T7" fmla="*/ 0 h 109"/>
                <a:gd name="T8" fmla="*/ 0 w 105"/>
                <a:gd name="T9" fmla="*/ 0 h 109"/>
                <a:gd name="T10" fmla="*/ 0 w 105"/>
                <a:gd name="T11" fmla="*/ 0 h 109"/>
                <a:gd name="T12" fmla="*/ 0 w 105"/>
                <a:gd name="T13" fmla="*/ 0 h 109"/>
                <a:gd name="T14" fmla="*/ 0 w 105"/>
                <a:gd name="T15" fmla="*/ 0 h 109"/>
                <a:gd name="T16" fmla="*/ 0 w 105"/>
                <a:gd name="T17" fmla="*/ 0 h 109"/>
                <a:gd name="T18" fmla="*/ 0 w 105"/>
                <a:gd name="T19" fmla="*/ 0 h 109"/>
                <a:gd name="T20" fmla="*/ 0 w 105"/>
                <a:gd name="T21" fmla="*/ 0 h 109"/>
                <a:gd name="T22" fmla="*/ 0 w 105"/>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109">
                  <a:moveTo>
                    <a:pt x="45" y="108"/>
                  </a:moveTo>
                  <a:lnTo>
                    <a:pt x="59" y="93"/>
                  </a:lnTo>
                  <a:lnTo>
                    <a:pt x="59" y="77"/>
                  </a:lnTo>
                  <a:lnTo>
                    <a:pt x="89" y="62"/>
                  </a:lnTo>
                  <a:lnTo>
                    <a:pt x="89" y="31"/>
                  </a:lnTo>
                  <a:lnTo>
                    <a:pt x="104" y="15"/>
                  </a:lnTo>
                  <a:lnTo>
                    <a:pt x="74" y="0"/>
                  </a:lnTo>
                  <a:lnTo>
                    <a:pt x="45" y="0"/>
                  </a:lnTo>
                  <a:lnTo>
                    <a:pt x="45" y="15"/>
                  </a:lnTo>
                  <a:lnTo>
                    <a:pt x="15" y="15"/>
                  </a:lnTo>
                  <a:lnTo>
                    <a:pt x="0" y="46"/>
                  </a:lnTo>
                  <a:lnTo>
                    <a:pt x="45"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02" name="Freeform 504">
              <a:extLst>
                <a:ext uri="{FF2B5EF4-FFF2-40B4-BE49-F238E27FC236}">
                  <a16:creationId xmlns:a16="http://schemas.microsoft.com/office/drawing/2014/main" id="{EF54F4B6-7989-749F-BDD1-4D4DCCD57230}"/>
                </a:ext>
              </a:extLst>
            </p:cNvPr>
            <p:cNvSpPr>
              <a:spLocks/>
            </p:cNvSpPr>
            <p:nvPr/>
          </p:nvSpPr>
          <p:spPr bwMode="auto">
            <a:xfrm>
              <a:off x="6064997" y="5240160"/>
              <a:ext cx="31321" cy="13237"/>
            </a:xfrm>
            <a:custGeom>
              <a:avLst/>
              <a:gdLst>
                <a:gd name="T0" fmla="*/ 0 w 32"/>
                <a:gd name="T1" fmla="*/ 0 h 17"/>
                <a:gd name="T2" fmla="*/ 0 w 32"/>
                <a:gd name="T3" fmla="*/ 0 h 17"/>
                <a:gd name="T4" fmla="*/ 0 w 32"/>
                <a:gd name="T5" fmla="*/ 0 h 17"/>
                <a:gd name="T6" fmla="*/ 0 w 32"/>
                <a:gd name="T7" fmla="*/ 0 h 17"/>
                <a:gd name="T8" fmla="*/ 0 w 3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7">
                  <a:moveTo>
                    <a:pt x="0" y="16"/>
                  </a:moveTo>
                  <a:lnTo>
                    <a:pt x="31" y="16"/>
                  </a:lnTo>
                  <a:lnTo>
                    <a:pt x="31"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03" name="Freeform 506">
              <a:extLst>
                <a:ext uri="{FF2B5EF4-FFF2-40B4-BE49-F238E27FC236}">
                  <a16:creationId xmlns:a16="http://schemas.microsoft.com/office/drawing/2014/main" id="{82BDA738-EA0B-B285-5D35-7613B129E0ED}"/>
                </a:ext>
              </a:extLst>
            </p:cNvPr>
            <p:cNvSpPr>
              <a:spLocks/>
            </p:cNvSpPr>
            <p:nvPr/>
          </p:nvSpPr>
          <p:spPr bwMode="auto">
            <a:xfrm>
              <a:off x="5921819" y="5072491"/>
              <a:ext cx="44744" cy="92659"/>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08">
                  <a:moveTo>
                    <a:pt x="30" y="107"/>
                  </a:moveTo>
                  <a:lnTo>
                    <a:pt x="30" y="61"/>
                  </a:lnTo>
                  <a:lnTo>
                    <a:pt x="45" y="31"/>
                  </a:lnTo>
                  <a:lnTo>
                    <a:pt x="45" y="0"/>
                  </a:lnTo>
                  <a:lnTo>
                    <a:pt x="15" y="0"/>
                  </a:lnTo>
                  <a:lnTo>
                    <a:pt x="15" y="15"/>
                  </a:lnTo>
                  <a:lnTo>
                    <a:pt x="0" y="31"/>
                  </a:lnTo>
                  <a:lnTo>
                    <a:pt x="15" y="107"/>
                  </a:lnTo>
                  <a:lnTo>
                    <a:pt x="30" y="10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04" name="Freeform 507">
              <a:extLst>
                <a:ext uri="{FF2B5EF4-FFF2-40B4-BE49-F238E27FC236}">
                  <a16:creationId xmlns:a16="http://schemas.microsoft.com/office/drawing/2014/main" id="{6CA81568-E33B-5A23-3A81-B6BF7A80B199}"/>
                </a:ext>
              </a:extLst>
            </p:cNvPr>
            <p:cNvSpPr>
              <a:spLocks/>
            </p:cNvSpPr>
            <p:nvPr/>
          </p:nvSpPr>
          <p:spPr bwMode="auto">
            <a:xfrm>
              <a:off x="5906159" y="5085728"/>
              <a:ext cx="29083" cy="79422"/>
            </a:xfrm>
            <a:custGeom>
              <a:avLst/>
              <a:gdLst>
                <a:gd name="T0" fmla="*/ 0 w 32"/>
                <a:gd name="T1" fmla="*/ 0 h 93"/>
                <a:gd name="T2" fmla="*/ 0 w 32"/>
                <a:gd name="T3" fmla="*/ 0 h 93"/>
                <a:gd name="T4" fmla="*/ 0 w 32"/>
                <a:gd name="T5" fmla="*/ 0 h 93"/>
                <a:gd name="T6" fmla="*/ 0 w 32"/>
                <a:gd name="T7" fmla="*/ 0 h 93"/>
                <a:gd name="T8" fmla="*/ 0 w 32"/>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93">
                  <a:moveTo>
                    <a:pt x="31" y="92"/>
                  </a:moveTo>
                  <a:lnTo>
                    <a:pt x="16" y="15"/>
                  </a:lnTo>
                  <a:lnTo>
                    <a:pt x="0" y="0"/>
                  </a:lnTo>
                  <a:lnTo>
                    <a:pt x="16" y="92"/>
                  </a:lnTo>
                  <a:lnTo>
                    <a:pt x="31"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05" name="Freeform 508">
              <a:extLst>
                <a:ext uri="{FF2B5EF4-FFF2-40B4-BE49-F238E27FC236}">
                  <a16:creationId xmlns:a16="http://schemas.microsoft.com/office/drawing/2014/main" id="{C297832D-0DF6-1C53-6C8A-D7B8252FD0C5}"/>
                </a:ext>
              </a:extLst>
            </p:cNvPr>
            <p:cNvSpPr>
              <a:spLocks/>
            </p:cNvSpPr>
            <p:nvPr/>
          </p:nvSpPr>
          <p:spPr bwMode="auto">
            <a:xfrm>
              <a:off x="5850230" y="5085728"/>
              <a:ext cx="71589" cy="103690"/>
            </a:xfrm>
            <a:custGeom>
              <a:avLst/>
              <a:gdLst>
                <a:gd name="T0" fmla="*/ 0 w 75"/>
                <a:gd name="T1" fmla="*/ 0 h 124"/>
                <a:gd name="T2" fmla="*/ 0 w 75"/>
                <a:gd name="T3" fmla="*/ 0 h 124"/>
                <a:gd name="T4" fmla="*/ 0 w 75"/>
                <a:gd name="T5" fmla="*/ 0 h 124"/>
                <a:gd name="T6" fmla="*/ 0 w 75"/>
                <a:gd name="T7" fmla="*/ 0 h 124"/>
                <a:gd name="T8" fmla="*/ 0 w 75"/>
                <a:gd name="T9" fmla="*/ 0 h 124"/>
                <a:gd name="T10" fmla="*/ 0 w 75"/>
                <a:gd name="T11" fmla="*/ 0 h 124"/>
                <a:gd name="T12" fmla="*/ 0 w 75"/>
                <a:gd name="T13" fmla="*/ 0 h 124"/>
                <a:gd name="T14" fmla="*/ 0 w 75"/>
                <a:gd name="T15" fmla="*/ 0 h 1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 h="124">
                  <a:moveTo>
                    <a:pt x="74" y="92"/>
                  </a:moveTo>
                  <a:lnTo>
                    <a:pt x="59" y="0"/>
                  </a:lnTo>
                  <a:lnTo>
                    <a:pt x="0" y="15"/>
                  </a:lnTo>
                  <a:lnTo>
                    <a:pt x="0" y="46"/>
                  </a:lnTo>
                  <a:lnTo>
                    <a:pt x="0" y="92"/>
                  </a:lnTo>
                  <a:lnTo>
                    <a:pt x="0" y="123"/>
                  </a:lnTo>
                  <a:lnTo>
                    <a:pt x="30" y="123"/>
                  </a:lnTo>
                  <a:lnTo>
                    <a:pt x="74"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06" name="Freeform 509">
              <a:extLst>
                <a:ext uri="{FF2B5EF4-FFF2-40B4-BE49-F238E27FC236}">
                  <a16:creationId xmlns:a16="http://schemas.microsoft.com/office/drawing/2014/main" id="{6D08ADAD-A814-887A-6991-34FBEADFF3F0}"/>
                </a:ext>
              </a:extLst>
            </p:cNvPr>
            <p:cNvSpPr>
              <a:spLocks/>
            </p:cNvSpPr>
            <p:nvPr/>
          </p:nvSpPr>
          <p:spPr bwMode="auto">
            <a:xfrm>
              <a:off x="5906159" y="4893791"/>
              <a:ext cx="248325" cy="266945"/>
            </a:xfrm>
            <a:custGeom>
              <a:avLst/>
              <a:gdLst>
                <a:gd name="T0" fmla="*/ 0 w 255"/>
                <a:gd name="T1" fmla="*/ 0 h 217"/>
                <a:gd name="T2" fmla="*/ 0 w 255"/>
                <a:gd name="T3" fmla="*/ 0 h 217"/>
                <a:gd name="T4" fmla="*/ 0 w 255"/>
                <a:gd name="T5" fmla="*/ 0 h 217"/>
                <a:gd name="T6" fmla="*/ 0 w 255"/>
                <a:gd name="T7" fmla="*/ 0 h 217"/>
                <a:gd name="T8" fmla="*/ 0 w 255"/>
                <a:gd name="T9" fmla="*/ 0 h 217"/>
                <a:gd name="T10" fmla="*/ 0 w 255"/>
                <a:gd name="T11" fmla="*/ 0 h 217"/>
                <a:gd name="T12" fmla="*/ 0 w 255"/>
                <a:gd name="T13" fmla="*/ 0 h 217"/>
                <a:gd name="T14" fmla="*/ 0 w 255"/>
                <a:gd name="T15" fmla="*/ 0 h 217"/>
                <a:gd name="T16" fmla="*/ 0 w 255"/>
                <a:gd name="T17" fmla="*/ 0 h 217"/>
                <a:gd name="T18" fmla="*/ 0 w 255"/>
                <a:gd name="T19" fmla="*/ 0 h 217"/>
                <a:gd name="T20" fmla="*/ 0 w 255"/>
                <a:gd name="T21" fmla="*/ 0 h 217"/>
                <a:gd name="T22" fmla="*/ 0 w 255"/>
                <a:gd name="T23" fmla="*/ 0 h 217"/>
                <a:gd name="T24" fmla="*/ 0 w 255"/>
                <a:gd name="T25" fmla="*/ 0 h 217"/>
                <a:gd name="T26" fmla="*/ 0 w 255"/>
                <a:gd name="T27" fmla="*/ 0 h 217"/>
                <a:gd name="T28" fmla="*/ 0 w 255"/>
                <a:gd name="T29" fmla="*/ 0 h 217"/>
                <a:gd name="T30" fmla="*/ 0 w 255"/>
                <a:gd name="T31" fmla="*/ 0 h 217"/>
                <a:gd name="T32" fmla="*/ 0 w 255"/>
                <a:gd name="T33" fmla="*/ 0 h 217"/>
                <a:gd name="T34" fmla="*/ 0 w 255"/>
                <a:gd name="T35" fmla="*/ 0 h 217"/>
                <a:gd name="T36" fmla="*/ 0 w 255"/>
                <a:gd name="T37" fmla="*/ 0 h 217"/>
                <a:gd name="T38" fmla="*/ 0 w 255"/>
                <a:gd name="T39" fmla="*/ 0 h 217"/>
                <a:gd name="T40" fmla="*/ 0 w 255"/>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5" h="217">
                  <a:moveTo>
                    <a:pt x="224" y="0"/>
                  </a:moveTo>
                  <a:lnTo>
                    <a:pt x="120" y="46"/>
                  </a:lnTo>
                  <a:lnTo>
                    <a:pt x="105" y="62"/>
                  </a:lnTo>
                  <a:lnTo>
                    <a:pt x="75" y="77"/>
                  </a:lnTo>
                  <a:lnTo>
                    <a:pt x="75" y="139"/>
                  </a:lnTo>
                  <a:lnTo>
                    <a:pt x="60" y="154"/>
                  </a:lnTo>
                  <a:lnTo>
                    <a:pt x="0" y="154"/>
                  </a:lnTo>
                  <a:lnTo>
                    <a:pt x="15" y="201"/>
                  </a:lnTo>
                  <a:lnTo>
                    <a:pt x="30" y="216"/>
                  </a:lnTo>
                  <a:lnTo>
                    <a:pt x="60" y="216"/>
                  </a:lnTo>
                  <a:lnTo>
                    <a:pt x="75" y="185"/>
                  </a:lnTo>
                  <a:lnTo>
                    <a:pt x="149" y="201"/>
                  </a:lnTo>
                  <a:lnTo>
                    <a:pt x="179" y="185"/>
                  </a:lnTo>
                  <a:lnTo>
                    <a:pt x="224" y="185"/>
                  </a:lnTo>
                  <a:lnTo>
                    <a:pt x="239" y="185"/>
                  </a:lnTo>
                  <a:lnTo>
                    <a:pt x="239" y="154"/>
                  </a:lnTo>
                  <a:lnTo>
                    <a:pt x="254" y="139"/>
                  </a:lnTo>
                  <a:lnTo>
                    <a:pt x="254" y="62"/>
                  </a:lnTo>
                  <a:lnTo>
                    <a:pt x="254" y="46"/>
                  </a:lnTo>
                  <a:lnTo>
                    <a:pt x="254" y="15"/>
                  </a:lnTo>
                  <a:lnTo>
                    <a:pt x="22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07" name="Freeform 510">
              <a:extLst>
                <a:ext uri="{FF2B5EF4-FFF2-40B4-BE49-F238E27FC236}">
                  <a16:creationId xmlns:a16="http://schemas.microsoft.com/office/drawing/2014/main" id="{10BB61EE-873E-BE04-346D-BDBC36305642}"/>
                </a:ext>
              </a:extLst>
            </p:cNvPr>
            <p:cNvSpPr>
              <a:spLocks/>
            </p:cNvSpPr>
            <p:nvPr/>
          </p:nvSpPr>
          <p:spPr bwMode="auto">
            <a:xfrm>
              <a:off x="6120926" y="4893792"/>
              <a:ext cx="187922" cy="258121"/>
            </a:xfrm>
            <a:custGeom>
              <a:avLst/>
              <a:gdLst>
                <a:gd name="T0" fmla="*/ 0 w 194"/>
                <a:gd name="T1" fmla="*/ 0 h 309"/>
                <a:gd name="T2" fmla="*/ 0 w 194"/>
                <a:gd name="T3" fmla="*/ 0 h 309"/>
                <a:gd name="T4" fmla="*/ 0 w 194"/>
                <a:gd name="T5" fmla="*/ 0 h 309"/>
                <a:gd name="T6" fmla="*/ 0 w 194"/>
                <a:gd name="T7" fmla="*/ 0 h 309"/>
                <a:gd name="T8" fmla="*/ 0 w 194"/>
                <a:gd name="T9" fmla="*/ 0 h 309"/>
                <a:gd name="T10" fmla="*/ 0 w 194"/>
                <a:gd name="T11" fmla="*/ 0 h 309"/>
                <a:gd name="T12" fmla="*/ 0 w 194"/>
                <a:gd name="T13" fmla="*/ 0 h 309"/>
                <a:gd name="T14" fmla="*/ 0 w 194"/>
                <a:gd name="T15" fmla="*/ 0 h 309"/>
                <a:gd name="T16" fmla="*/ 0 w 194"/>
                <a:gd name="T17" fmla="*/ 0 h 309"/>
                <a:gd name="T18" fmla="*/ 0 w 194"/>
                <a:gd name="T19" fmla="*/ 0 h 309"/>
                <a:gd name="T20" fmla="*/ 0 w 194"/>
                <a:gd name="T21" fmla="*/ 0 h 309"/>
                <a:gd name="T22" fmla="*/ 0 w 194"/>
                <a:gd name="T23" fmla="*/ 0 h 309"/>
                <a:gd name="T24" fmla="*/ 0 w 194"/>
                <a:gd name="T25" fmla="*/ 0 h 309"/>
                <a:gd name="T26" fmla="*/ 0 w 194"/>
                <a:gd name="T27" fmla="*/ 0 h 309"/>
                <a:gd name="T28" fmla="*/ 0 w 194"/>
                <a:gd name="T29" fmla="*/ 0 h 309"/>
                <a:gd name="T30" fmla="*/ 0 w 194"/>
                <a:gd name="T31" fmla="*/ 0 h 309"/>
                <a:gd name="T32" fmla="*/ 0 w 194"/>
                <a:gd name="T33" fmla="*/ 0 h 309"/>
                <a:gd name="T34" fmla="*/ 0 w 194"/>
                <a:gd name="T35" fmla="*/ 0 h 309"/>
                <a:gd name="T36" fmla="*/ 0 w 194"/>
                <a:gd name="T37" fmla="*/ 0 h 309"/>
                <a:gd name="T38" fmla="*/ 0 w 194"/>
                <a:gd name="T39" fmla="*/ 0 h 309"/>
                <a:gd name="T40" fmla="*/ 0 w 194"/>
                <a:gd name="T41" fmla="*/ 0 h 309"/>
                <a:gd name="T42" fmla="*/ 0 w 194"/>
                <a:gd name="T43" fmla="*/ 0 h 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 h="309">
                  <a:moveTo>
                    <a:pt x="193" y="77"/>
                  </a:moveTo>
                  <a:lnTo>
                    <a:pt x="45" y="0"/>
                  </a:lnTo>
                  <a:lnTo>
                    <a:pt x="30" y="15"/>
                  </a:lnTo>
                  <a:lnTo>
                    <a:pt x="30" y="46"/>
                  </a:lnTo>
                  <a:lnTo>
                    <a:pt x="30" y="62"/>
                  </a:lnTo>
                  <a:lnTo>
                    <a:pt x="30" y="139"/>
                  </a:lnTo>
                  <a:lnTo>
                    <a:pt x="15" y="154"/>
                  </a:lnTo>
                  <a:lnTo>
                    <a:pt x="15" y="185"/>
                  </a:lnTo>
                  <a:lnTo>
                    <a:pt x="0" y="185"/>
                  </a:lnTo>
                  <a:lnTo>
                    <a:pt x="30" y="200"/>
                  </a:lnTo>
                  <a:lnTo>
                    <a:pt x="45" y="262"/>
                  </a:lnTo>
                  <a:lnTo>
                    <a:pt x="15" y="277"/>
                  </a:lnTo>
                  <a:lnTo>
                    <a:pt x="45" y="308"/>
                  </a:lnTo>
                  <a:lnTo>
                    <a:pt x="134" y="277"/>
                  </a:lnTo>
                  <a:lnTo>
                    <a:pt x="163" y="246"/>
                  </a:lnTo>
                  <a:lnTo>
                    <a:pt x="178" y="231"/>
                  </a:lnTo>
                  <a:lnTo>
                    <a:pt x="148" y="216"/>
                  </a:lnTo>
                  <a:lnTo>
                    <a:pt x="163" y="185"/>
                  </a:lnTo>
                  <a:lnTo>
                    <a:pt x="163" y="169"/>
                  </a:lnTo>
                  <a:lnTo>
                    <a:pt x="163" y="139"/>
                  </a:lnTo>
                  <a:lnTo>
                    <a:pt x="193" y="154"/>
                  </a:lnTo>
                  <a:lnTo>
                    <a:pt x="193"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08" name="Line 511">
              <a:extLst>
                <a:ext uri="{FF2B5EF4-FFF2-40B4-BE49-F238E27FC236}">
                  <a16:creationId xmlns:a16="http://schemas.microsoft.com/office/drawing/2014/main" id="{375E4F54-A5EE-3722-1F6B-046AF8D16533}"/>
                </a:ext>
              </a:extLst>
            </p:cNvPr>
            <p:cNvSpPr>
              <a:spLocks noChangeShapeType="1"/>
            </p:cNvSpPr>
            <p:nvPr/>
          </p:nvSpPr>
          <p:spPr bwMode="auto">
            <a:xfrm>
              <a:off x="6038151" y="5253397"/>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09" name="Line 512">
              <a:extLst>
                <a:ext uri="{FF2B5EF4-FFF2-40B4-BE49-F238E27FC236}">
                  <a16:creationId xmlns:a16="http://schemas.microsoft.com/office/drawing/2014/main" id="{F8C2B52B-2B28-4577-99DA-354EB86D7353}"/>
                </a:ext>
              </a:extLst>
            </p:cNvPr>
            <p:cNvSpPr>
              <a:spLocks noChangeShapeType="1"/>
            </p:cNvSpPr>
            <p:nvPr/>
          </p:nvSpPr>
          <p:spPr bwMode="auto">
            <a:xfrm>
              <a:off x="5991171" y="4404023"/>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10" name="Freeform 513">
              <a:extLst>
                <a:ext uri="{FF2B5EF4-FFF2-40B4-BE49-F238E27FC236}">
                  <a16:creationId xmlns:a16="http://schemas.microsoft.com/office/drawing/2014/main" id="{F6D9BD15-0D06-F56D-4E15-95221A81F674}"/>
                </a:ext>
              </a:extLst>
            </p:cNvPr>
            <p:cNvSpPr>
              <a:spLocks/>
            </p:cNvSpPr>
            <p:nvPr/>
          </p:nvSpPr>
          <p:spPr bwMode="auto">
            <a:xfrm>
              <a:off x="5991171" y="4315776"/>
              <a:ext cx="129756" cy="141195"/>
            </a:xfrm>
            <a:custGeom>
              <a:avLst/>
              <a:gdLst>
                <a:gd name="T0" fmla="*/ 0 w 135"/>
                <a:gd name="T1" fmla="*/ 0 h 170"/>
                <a:gd name="T2" fmla="*/ 0 w 135"/>
                <a:gd name="T3" fmla="*/ 0 h 170"/>
                <a:gd name="T4" fmla="*/ 0 w 135"/>
                <a:gd name="T5" fmla="*/ 0 h 170"/>
                <a:gd name="T6" fmla="*/ 0 w 135"/>
                <a:gd name="T7" fmla="*/ 0 h 170"/>
                <a:gd name="T8" fmla="*/ 0 w 135"/>
                <a:gd name="T9" fmla="*/ 0 h 170"/>
                <a:gd name="T10" fmla="*/ 0 w 135"/>
                <a:gd name="T11" fmla="*/ 0 h 170"/>
                <a:gd name="T12" fmla="*/ 0 w 135"/>
                <a:gd name="T13" fmla="*/ 0 h 170"/>
                <a:gd name="T14" fmla="*/ 0 w 135"/>
                <a:gd name="T15" fmla="*/ 0 h 170"/>
                <a:gd name="T16" fmla="*/ 0 w 135"/>
                <a:gd name="T17" fmla="*/ 0 h 170"/>
                <a:gd name="T18" fmla="*/ 0 w 135"/>
                <a:gd name="T19" fmla="*/ 0 h 170"/>
                <a:gd name="T20" fmla="*/ 0 w 135"/>
                <a:gd name="T21" fmla="*/ 0 h 170"/>
                <a:gd name="T22" fmla="*/ 0 w 135"/>
                <a:gd name="T23" fmla="*/ 0 h 170"/>
                <a:gd name="T24" fmla="*/ 0 w 135"/>
                <a:gd name="T25" fmla="*/ 0 h 170"/>
                <a:gd name="T26" fmla="*/ 0 w 135"/>
                <a:gd name="T27" fmla="*/ 0 h 170"/>
                <a:gd name="T28" fmla="*/ 0 w 135"/>
                <a:gd name="T29" fmla="*/ 0 h 170"/>
                <a:gd name="T30" fmla="*/ 0 w 135"/>
                <a:gd name="T31" fmla="*/ 0 h 170"/>
                <a:gd name="T32" fmla="*/ 0 w 135"/>
                <a:gd name="T33" fmla="*/ 0 h 170"/>
                <a:gd name="T34" fmla="*/ 0 w 135"/>
                <a:gd name="T35" fmla="*/ 0 h 170"/>
                <a:gd name="T36" fmla="*/ 0 w 135"/>
                <a:gd name="T37" fmla="*/ 0 h 170"/>
                <a:gd name="T38" fmla="*/ 0 w 135"/>
                <a:gd name="T39" fmla="*/ 0 h 170"/>
                <a:gd name="T40" fmla="*/ 0 w 135"/>
                <a:gd name="T41" fmla="*/ 0 h 170"/>
                <a:gd name="T42" fmla="*/ 0 w 135"/>
                <a:gd name="T43" fmla="*/ 0 h 170"/>
                <a:gd name="T44" fmla="*/ 0 w 135"/>
                <a:gd name="T45" fmla="*/ 0 h 170"/>
                <a:gd name="T46" fmla="*/ 0 w 135"/>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5" h="170">
                  <a:moveTo>
                    <a:pt x="74" y="169"/>
                  </a:moveTo>
                  <a:lnTo>
                    <a:pt x="45" y="154"/>
                  </a:lnTo>
                  <a:lnTo>
                    <a:pt x="45" y="138"/>
                  </a:lnTo>
                  <a:lnTo>
                    <a:pt x="15" y="108"/>
                  </a:lnTo>
                  <a:lnTo>
                    <a:pt x="0" y="108"/>
                  </a:lnTo>
                  <a:lnTo>
                    <a:pt x="15" y="92"/>
                  </a:lnTo>
                  <a:lnTo>
                    <a:pt x="15" y="77"/>
                  </a:lnTo>
                  <a:lnTo>
                    <a:pt x="30" y="46"/>
                  </a:lnTo>
                  <a:lnTo>
                    <a:pt x="30" y="31"/>
                  </a:lnTo>
                  <a:lnTo>
                    <a:pt x="45" y="15"/>
                  </a:lnTo>
                  <a:lnTo>
                    <a:pt x="60" y="0"/>
                  </a:lnTo>
                  <a:lnTo>
                    <a:pt x="74" y="0"/>
                  </a:lnTo>
                  <a:lnTo>
                    <a:pt x="89" y="15"/>
                  </a:lnTo>
                  <a:lnTo>
                    <a:pt x="89" y="31"/>
                  </a:lnTo>
                  <a:lnTo>
                    <a:pt x="89" y="46"/>
                  </a:lnTo>
                  <a:lnTo>
                    <a:pt x="74" y="61"/>
                  </a:lnTo>
                  <a:lnTo>
                    <a:pt x="74" y="77"/>
                  </a:lnTo>
                  <a:lnTo>
                    <a:pt x="74" y="92"/>
                  </a:lnTo>
                  <a:lnTo>
                    <a:pt x="89" y="92"/>
                  </a:lnTo>
                  <a:lnTo>
                    <a:pt x="119" y="108"/>
                  </a:lnTo>
                  <a:lnTo>
                    <a:pt x="134" y="138"/>
                  </a:lnTo>
                  <a:lnTo>
                    <a:pt x="134" y="154"/>
                  </a:lnTo>
                  <a:lnTo>
                    <a:pt x="89" y="154"/>
                  </a:lnTo>
                  <a:lnTo>
                    <a:pt x="74"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11" name="Freeform 514">
              <a:extLst>
                <a:ext uri="{FF2B5EF4-FFF2-40B4-BE49-F238E27FC236}">
                  <a16:creationId xmlns:a16="http://schemas.microsoft.com/office/drawing/2014/main" id="{C4FD50B4-AEC5-FB79-FE63-F8CE64F5EF18}"/>
                </a:ext>
              </a:extLst>
            </p:cNvPr>
            <p:cNvSpPr>
              <a:spLocks/>
            </p:cNvSpPr>
            <p:nvPr/>
          </p:nvSpPr>
          <p:spPr bwMode="auto">
            <a:xfrm>
              <a:off x="6107503" y="4379755"/>
              <a:ext cx="158839" cy="66185"/>
            </a:xfrm>
            <a:custGeom>
              <a:avLst/>
              <a:gdLst>
                <a:gd name="T0" fmla="*/ 0 w 165"/>
                <a:gd name="T1" fmla="*/ 0 h 78"/>
                <a:gd name="T2" fmla="*/ 0 w 165"/>
                <a:gd name="T3" fmla="*/ 0 h 78"/>
                <a:gd name="T4" fmla="*/ 0 w 165"/>
                <a:gd name="T5" fmla="*/ 0 h 78"/>
                <a:gd name="T6" fmla="*/ 0 w 165"/>
                <a:gd name="T7" fmla="*/ 0 h 78"/>
                <a:gd name="T8" fmla="*/ 0 w 165"/>
                <a:gd name="T9" fmla="*/ 0 h 78"/>
                <a:gd name="T10" fmla="*/ 0 w 165"/>
                <a:gd name="T11" fmla="*/ 0 h 78"/>
                <a:gd name="T12" fmla="*/ 0 w 165"/>
                <a:gd name="T13" fmla="*/ 0 h 78"/>
                <a:gd name="T14" fmla="*/ 0 w 165"/>
                <a:gd name="T15" fmla="*/ 0 h 78"/>
                <a:gd name="T16" fmla="*/ 0 w 165"/>
                <a:gd name="T17" fmla="*/ 0 h 78"/>
                <a:gd name="T18" fmla="*/ 0 w 165"/>
                <a:gd name="T19" fmla="*/ 0 h 78"/>
                <a:gd name="T20" fmla="*/ 0 w 165"/>
                <a:gd name="T21" fmla="*/ 0 h 78"/>
                <a:gd name="T22" fmla="*/ 0 w 165"/>
                <a:gd name="T23" fmla="*/ 0 h 78"/>
                <a:gd name="T24" fmla="*/ 0 w 165"/>
                <a:gd name="T25" fmla="*/ 0 h 78"/>
                <a:gd name="T26" fmla="*/ 0 w 165"/>
                <a:gd name="T27" fmla="*/ 0 h 78"/>
                <a:gd name="T28" fmla="*/ 0 w 165"/>
                <a:gd name="T29" fmla="*/ 0 h 78"/>
                <a:gd name="T30" fmla="*/ 0 w 165"/>
                <a:gd name="T31" fmla="*/ 0 h 78"/>
                <a:gd name="T32" fmla="*/ 0 w 16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 h="78">
                  <a:moveTo>
                    <a:pt x="75" y="15"/>
                  </a:moveTo>
                  <a:lnTo>
                    <a:pt x="30" y="0"/>
                  </a:lnTo>
                  <a:lnTo>
                    <a:pt x="0" y="15"/>
                  </a:lnTo>
                  <a:lnTo>
                    <a:pt x="0" y="31"/>
                  </a:lnTo>
                  <a:lnTo>
                    <a:pt x="15" y="62"/>
                  </a:lnTo>
                  <a:lnTo>
                    <a:pt x="30" y="62"/>
                  </a:lnTo>
                  <a:lnTo>
                    <a:pt x="45" y="46"/>
                  </a:lnTo>
                  <a:lnTo>
                    <a:pt x="60" y="62"/>
                  </a:lnTo>
                  <a:lnTo>
                    <a:pt x="75" y="77"/>
                  </a:lnTo>
                  <a:lnTo>
                    <a:pt x="104" y="77"/>
                  </a:lnTo>
                  <a:lnTo>
                    <a:pt x="104" y="62"/>
                  </a:lnTo>
                  <a:lnTo>
                    <a:pt x="134" y="62"/>
                  </a:lnTo>
                  <a:lnTo>
                    <a:pt x="149" y="62"/>
                  </a:lnTo>
                  <a:lnTo>
                    <a:pt x="164" y="62"/>
                  </a:lnTo>
                  <a:lnTo>
                    <a:pt x="134" y="31"/>
                  </a:lnTo>
                  <a:lnTo>
                    <a:pt x="104" y="31"/>
                  </a:lnTo>
                  <a:lnTo>
                    <a:pt x="7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12" name="Freeform 515">
              <a:extLst>
                <a:ext uri="{FF2B5EF4-FFF2-40B4-BE49-F238E27FC236}">
                  <a16:creationId xmlns:a16="http://schemas.microsoft.com/office/drawing/2014/main" id="{F915EA2C-2339-8F5F-A476-C95B70FD16D4}"/>
                </a:ext>
              </a:extLst>
            </p:cNvPr>
            <p:cNvSpPr>
              <a:spLocks/>
            </p:cNvSpPr>
            <p:nvPr/>
          </p:nvSpPr>
          <p:spPr bwMode="auto">
            <a:xfrm>
              <a:off x="6064997" y="4315776"/>
              <a:ext cx="71589" cy="92659"/>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w 75"/>
                <a:gd name="T19" fmla="*/ 0 h 109"/>
                <a:gd name="T20" fmla="*/ 0 w 75"/>
                <a:gd name="T21" fmla="*/ 0 h 109"/>
                <a:gd name="T22" fmla="*/ 0 w 75"/>
                <a:gd name="T23" fmla="*/ 0 h 109"/>
                <a:gd name="T24" fmla="*/ 0 w 75"/>
                <a:gd name="T25" fmla="*/ 0 h 109"/>
                <a:gd name="T26" fmla="*/ 0 w 75"/>
                <a:gd name="T27" fmla="*/ 0 h 109"/>
                <a:gd name="T28" fmla="*/ 0 w 7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09">
                  <a:moveTo>
                    <a:pt x="15" y="15"/>
                  </a:moveTo>
                  <a:lnTo>
                    <a:pt x="15" y="31"/>
                  </a:lnTo>
                  <a:lnTo>
                    <a:pt x="15" y="46"/>
                  </a:lnTo>
                  <a:lnTo>
                    <a:pt x="15" y="62"/>
                  </a:lnTo>
                  <a:lnTo>
                    <a:pt x="0" y="62"/>
                  </a:lnTo>
                  <a:lnTo>
                    <a:pt x="0" y="77"/>
                  </a:lnTo>
                  <a:lnTo>
                    <a:pt x="0" y="93"/>
                  </a:lnTo>
                  <a:lnTo>
                    <a:pt x="15" y="93"/>
                  </a:lnTo>
                  <a:lnTo>
                    <a:pt x="30" y="108"/>
                  </a:lnTo>
                  <a:lnTo>
                    <a:pt x="44" y="108"/>
                  </a:lnTo>
                  <a:lnTo>
                    <a:pt x="74" y="77"/>
                  </a:lnTo>
                  <a:lnTo>
                    <a:pt x="59" y="31"/>
                  </a:lnTo>
                  <a:lnTo>
                    <a:pt x="74" y="15"/>
                  </a:lnTo>
                  <a:lnTo>
                    <a:pt x="4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13" name="Freeform 516">
              <a:extLst>
                <a:ext uri="{FF2B5EF4-FFF2-40B4-BE49-F238E27FC236}">
                  <a16:creationId xmlns:a16="http://schemas.microsoft.com/office/drawing/2014/main" id="{B8F9EF48-46C0-9911-1339-591D4A7DB977}"/>
                </a:ext>
              </a:extLst>
            </p:cNvPr>
            <p:cNvSpPr>
              <a:spLocks/>
            </p:cNvSpPr>
            <p:nvPr/>
          </p:nvSpPr>
          <p:spPr bwMode="auto">
            <a:xfrm>
              <a:off x="6022491" y="4456971"/>
              <a:ext cx="185685" cy="167668"/>
            </a:xfrm>
            <a:custGeom>
              <a:avLst/>
              <a:gdLst>
                <a:gd name="T0" fmla="*/ 0 w 196"/>
                <a:gd name="T1" fmla="*/ 0 h 201"/>
                <a:gd name="T2" fmla="*/ 0 w 196"/>
                <a:gd name="T3" fmla="*/ 0 h 201"/>
                <a:gd name="T4" fmla="*/ 0 w 196"/>
                <a:gd name="T5" fmla="*/ 0 h 201"/>
                <a:gd name="T6" fmla="*/ 0 w 196"/>
                <a:gd name="T7" fmla="*/ 0 h 201"/>
                <a:gd name="T8" fmla="*/ 0 w 196"/>
                <a:gd name="T9" fmla="*/ 0 h 201"/>
                <a:gd name="T10" fmla="*/ 0 w 196"/>
                <a:gd name="T11" fmla="*/ 0 h 201"/>
                <a:gd name="T12" fmla="*/ 0 w 196"/>
                <a:gd name="T13" fmla="*/ 0 h 201"/>
                <a:gd name="T14" fmla="*/ 0 w 196"/>
                <a:gd name="T15" fmla="*/ 0 h 201"/>
                <a:gd name="T16" fmla="*/ 0 w 196"/>
                <a:gd name="T17" fmla="*/ 0 h 201"/>
                <a:gd name="T18" fmla="*/ 0 w 196"/>
                <a:gd name="T19" fmla="*/ 0 h 201"/>
                <a:gd name="T20" fmla="*/ 0 w 196"/>
                <a:gd name="T21" fmla="*/ 0 h 201"/>
                <a:gd name="T22" fmla="*/ 0 w 196"/>
                <a:gd name="T23" fmla="*/ 0 h 201"/>
                <a:gd name="T24" fmla="*/ 0 w 196"/>
                <a:gd name="T25" fmla="*/ 0 h 201"/>
                <a:gd name="T26" fmla="*/ 0 w 196"/>
                <a:gd name="T27" fmla="*/ 0 h 201"/>
                <a:gd name="T28" fmla="*/ 0 w 196"/>
                <a:gd name="T29" fmla="*/ 0 h 201"/>
                <a:gd name="T30" fmla="*/ 0 w 196"/>
                <a:gd name="T31" fmla="*/ 0 h 201"/>
                <a:gd name="T32" fmla="*/ 0 w 196"/>
                <a:gd name="T33" fmla="*/ 0 h 201"/>
                <a:gd name="T34" fmla="*/ 0 w 196"/>
                <a:gd name="T35" fmla="*/ 0 h 201"/>
                <a:gd name="T36" fmla="*/ 0 w 196"/>
                <a:gd name="T37" fmla="*/ 0 h 201"/>
                <a:gd name="T38" fmla="*/ 0 w 196"/>
                <a:gd name="T39" fmla="*/ 0 h 201"/>
                <a:gd name="T40" fmla="*/ 0 w 196"/>
                <a:gd name="T41" fmla="*/ 0 h 201"/>
                <a:gd name="T42" fmla="*/ 0 w 196"/>
                <a:gd name="T43" fmla="*/ 0 h 201"/>
                <a:gd name="T44" fmla="*/ 0 w 196"/>
                <a:gd name="T45" fmla="*/ 0 h 201"/>
                <a:gd name="T46" fmla="*/ 0 w 196"/>
                <a:gd name="T47" fmla="*/ 0 h 201"/>
                <a:gd name="T48" fmla="*/ 0 w 196"/>
                <a:gd name="T49" fmla="*/ 0 h 201"/>
                <a:gd name="T50" fmla="*/ 0 w 196"/>
                <a:gd name="T51" fmla="*/ 0 h 201"/>
                <a:gd name="T52" fmla="*/ 0 w 196"/>
                <a:gd name="T53" fmla="*/ 0 h 201"/>
                <a:gd name="T54" fmla="*/ 0 w 196"/>
                <a:gd name="T55" fmla="*/ 0 h 201"/>
                <a:gd name="T56" fmla="*/ 0 w 196"/>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6" h="201">
                  <a:moveTo>
                    <a:pt x="15" y="77"/>
                  </a:moveTo>
                  <a:lnTo>
                    <a:pt x="30" y="62"/>
                  </a:lnTo>
                  <a:lnTo>
                    <a:pt x="45" y="77"/>
                  </a:lnTo>
                  <a:lnTo>
                    <a:pt x="60" y="92"/>
                  </a:lnTo>
                  <a:lnTo>
                    <a:pt x="105" y="138"/>
                  </a:lnTo>
                  <a:lnTo>
                    <a:pt x="120" y="138"/>
                  </a:lnTo>
                  <a:lnTo>
                    <a:pt x="150" y="154"/>
                  </a:lnTo>
                  <a:lnTo>
                    <a:pt x="150" y="185"/>
                  </a:lnTo>
                  <a:lnTo>
                    <a:pt x="150" y="200"/>
                  </a:lnTo>
                  <a:lnTo>
                    <a:pt x="165" y="200"/>
                  </a:lnTo>
                  <a:lnTo>
                    <a:pt x="180" y="169"/>
                  </a:lnTo>
                  <a:lnTo>
                    <a:pt x="165" y="169"/>
                  </a:lnTo>
                  <a:lnTo>
                    <a:pt x="180" y="154"/>
                  </a:lnTo>
                  <a:lnTo>
                    <a:pt x="195" y="154"/>
                  </a:lnTo>
                  <a:lnTo>
                    <a:pt x="150" y="123"/>
                  </a:lnTo>
                  <a:lnTo>
                    <a:pt x="120" y="108"/>
                  </a:lnTo>
                  <a:lnTo>
                    <a:pt x="105" y="77"/>
                  </a:lnTo>
                  <a:lnTo>
                    <a:pt x="90" y="77"/>
                  </a:lnTo>
                  <a:lnTo>
                    <a:pt x="90" y="46"/>
                  </a:lnTo>
                  <a:lnTo>
                    <a:pt x="105" y="46"/>
                  </a:lnTo>
                  <a:lnTo>
                    <a:pt x="105" y="31"/>
                  </a:lnTo>
                  <a:lnTo>
                    <a:pt x="105" y="15"/>
                  </a:lnTo>
                  <a:lnTo>
                    <a:pt x="90" y="0"/>
                  </a:lnTo>
                  <a:lnTo>
                    <a:pt x="45" y="15"/>
                  </a:lnTo>
                  <a:lnTo>
                    <a:pt x="30" y="31"/>
                  </a:lnTo>
                  <a:lnTo>
                    <a:pt x="15" y="31"/>
                  </a:lnTo>
                  <a:lnTo>
                    <a:pt x="0" y="31"/>
                  </a:lnTo>
                  <a:lnTo>
                    <a:pt x="0" y="46"/>
                  </a:lnTo>
                  <a:lnTo>
                    <a:pt x="1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14" name="Freeform 517">
              <a:extLst>
                <a:ext uri="{FF2B5EF4-FFF2-40B4-BE49-F238E27FC236}">
                  <a16:creationId xmlns:a16="http://schemas.microsoft.com/office/drawing/2014/main" id="{80372464-9ACA-22CC-DEAC-D255ACC2FFA3}"/>
                </a:ext>
              </a:extLst>
            </p:cNvPr>
            <p:cNvSpPr>
              <a:spLocks/>
            </p:cNvSpPr>
            <p:nvPr/>
          </p:nvSpPr>
          <p:spPr bwMode="auto">
            <a:xfrm>
              <a:off x="6120926" y="4624639"/>
              <a:ext cx="46981"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31">
                  <a:moveTo>
                    <a:pt x="45" y="0"/>
                  </a:moveTo>
                  <a:lnTo>
                    <a:pt x="30" y="0"/>
                  </a:lnTo>
                  <a:lnTo>
                    <a:pt x="0" y="0"/>
                  </a:lnTo>
                  <a:lnTo>
                    <a:pt x="0" y="15"/>
                  </a:lnTo>
                  <a:lnTo>
                    <a:pt x="30" y="30"/>
                  </a:lnTo>
                  <a:lnTo>
                    <a:pt x="45" y="15"/>
                  </a:lnTo>
                  <a:lnTo>
                    <a:pt x="30" y="15"/>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15" name="Freeform 518">
              <a:extLst>
                <a:ext uri="{FF2B5EF4-FFF2-40B4-BE49-F238E27FC236}">
                  <a16:creationId xmlns:a16="http://schemas.microsoft.com/office/drawing/2014/main" id="{9ACA7E28-300E-822E-A2D8-AAA6CA397BD4}"/>
                </a:ext>
              </a:extLst>
            </p:cNvPr>
            <p:cNvSpPr>
              <a:spLocks/>
            </p:cNvSpPr>
            <p:nvPr/>
          </p:nvSpPr>
          <p:spPr bwMode="auto">
            <a:xfrm>
              <a:off x="6051574" y="4571691"/>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w 17"/>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47">
                  <a:moveTo>
                    <a:pt x="0" y="15"/>
                  </a:moveTo>
                  <a:lnTo>
                    <a:pt x="0" y="31"/>
                  </a:lnTo>
                  <a:lnTo>
                    <a:pt x="0" y="46"/>
                  </a:lnTo>
                  <a:lnTo>
                    <a:pt x="16" y="31"/>
                  </a:lnTo>
                  <a:lnTo>
                    <a:pt x="16" y="15"/>
                  </a:lnTo>
                  <a:lnTo>
                    <a:pt x="0"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16" name="Freeform 519">
              <a:extLst>
                <a:ext uri="{FF2B5EF4-FFF2-40B4-BE49-F238E27FC236}">
                  <a16:creationId xmlns:a16="http://schemas.microsoft.com/office/drawing/2014/main" id="{B8614136-4877-2101-CD80-950595E9190B}"/>
                </a:ext>
              </a:extLst>
            </p:cNvPr>
            <p:cNvSpPr>
              <a:spLocks/>
            </p:cNvSpPr>
            <p:nvPr/>
          </p:nvSpPr>
          <p:spPr bwMode="auto">
            <a:xfrm>
              <a:off x="6006831" y="4443734"/>
              <a:ext cx="58167" cy="39711"/>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7">
                  <a:moveTo>
                    <a:pt x="59" y="15"/>
                  </a:moveTo>
                  <a:lnTo>
                    <a:pt x="30" y="0"/>
                  </a:lnTo>
                  <a:lnTo>
                    <a:pt x="0" y="31"/>
                  </a:lnTo>
                  <a:lnTo>
                    <a:pt x="0" y="46"/>
                  </a:lnTo>
                  <a:lnTo>
                    <a:pt x="15" y="46"/>
                  </a:lnTo>
                  <a:lnTo>
                    <a:pt x="30" y="46"/>
                  </a:lnTo>
                  <a:lnTo>
                    <a:pt x="44" y="46"/>
                  </a:lnTo>
                  <a:lnTo>
                    <a:pt x="59" y="31"/>
                  </a:lnTo>
                  <a:lnTo>
                    <a:pt x="5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17" name="Freeform 520">
              <a:extLst>
                <a:ext uri="{FF2B5EF4-FFF2-40B4-BE49-F238E27FC236}">
                  <a16:creationId xmlns:a16="http://schemas.microsoft.com/office/drawing/2014/main" id="{8B1788A1-8361-186F-E093-314C9966C8F1}"/>
                </a:ext>
              </a:extLst>
            </p:cNvPr>
            <p:cNvSpPr>
              <a:spLocks/>
            </p:cNvSpPr>
            <p:nvPr/>
          </p:nvSpPr>
          <p:spPr bwMode="auto">
            <a:xfrm>
              <a:off x="6064997" y="4417259"/>
              <a:ext cx="114095" cy="55154"/>
            </a:xfrm>
            <a:custGeom>
              <a:avLst/>
              <a:gdLst>
                <a:gd name="T0" fmla="*/ 0 w 120"/>
                <a:gd name="T1" fmla="*/ 0 h 63"/>
                <a:gd name="T2" fmla="*/ 0 w 120"/>
                <a:gd name="T3" fmla="*/ 0 h 63"/>
                <a:gd name="T4" fmla="*/ 0 w 120"/>
                <a:gd name="T5" fmla="*/ 0 h 63"/>
                <a:gd name="T6" fmla="*/ 0 w 120"/>
                <a:gd name="T7" fmla="*/ 0 h 63"/>
                <a:gd name="T8" fmla="*/ 0 w 120"/>
                <a:gd name="T9" fmla="*/ 0 h 63"/>
                <a:gd name="T10" fmla="*/ 0 w 120"/>
                <a:gd name="T11" fmla="*/ 0 h 63"/>
                <a:gd name="T12" fmla="*/ 0 w 120"/>
                <a:gd name="T13" fmla="*/ 0 h 63"/>
                <a:gd name="T14" fmla="*/ 0 w 120"/>
                <a:gd name="T15" fmla="*/ 0 h 63"/>
                <a:gd name="T16" fmla="*/ 0 w 120"/>
                <a:gd name="T17" fmla="*/ 0 h 63"/>
                <a:gd name="T18" fmla="*/ 0 w 120"/>
                <a:gd name="T19" fmla="*/ 0 h 63"/>
                <a:gd name="T20" fmla="*/ 0 w 120"/>
                <a:gd name="T21" fmla="*/ 0 h 63"/>
                <a:gd name="T22" fmla="*/ 0 w 120"/>
                <a:gd name="T23" fmla="*/ 0 h 63"/>
                <a:gd name="T24" fmla="*/ 0 w 12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63">
                  <a:moveTo>
                    <a:pt x="60" y="16"/>
                  </a:moveTo>
                  <a:lnTo>
                    <a:pt x="60" y="31"/>
                  </a:lnTo>
                  <a:lnTo>
                    <a:pt x="15" y="31"/>
                  </a:lnTo>
                  <a:lnTo>
                    <a:pt x="0" y="47"/>
                  </a:lnTo>
                  <a:lnTo>
                    <a:pt x="0" y="62"/>
                  </a:lnTo>
                  <a:lnTo>
                    <a:pt x="45" y="47"/>
                  </a:lnTo>
                  <a:lnTo>
                    <a:pt x="60" y="62"/>
                  </a:lnTo>
                  <a:lnTo>
                    <a:pt x="104" y="62"/>
                  </a:lnTo>
                  <a:lnTo>
                    <a:pt x="119" y="31"/>
                  </a:lnTo>
                  <a:lnTo>
                    <a:pt x="104" y="16"/>
                  </a:lnTo>
                  <a:lnTo>
                    <a:pt x="89" y="0"/>
                  </a:lnTo>
                  <a:lnTo>
                    <a:pt x="74" y="16"/>
                  </a:lnTo>
                  <a:lnTo>
                    <a:pt x="6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18" name="Freeform 521">
              <a:extLst>
                <a:ext uri="{FF2B5EF4-FFF2-40B4-BE49-F238E27FC236}">
                  <a16:creationId xmlns:a16="http://schemas.microsoft.com/office/drawing/2014/main" id="{0421B469-C189-EDFD-CFCA-3190EAA68FA7}"/>
                </a:ext>
              </a:extLst>
            </p:cNvPr>
            <p:cNvSpPr>
              <a:spLocks/>
            </p:cNvSpPr>
            <p:nvPr/>
          </p:nvSpPr>
          <p:spPr bwMode="auto">
            <a:xfrm>
              <a:off x="6165669" y="4430496"/>
              <a:ext cx="100672" cy="52948"/>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62">
                  <a:moveTo>
                    <a:pt x="89" y="0"/>
                  </a:moveTo>
                  <a:lnTo>
                    <a:pt x="74" y="0"/>
                  </a:lnTo>
                  <a:lnTo>
                    <a:pt x="45" y="0"/>
                  </a:lnTo>
                  <a:lnTo>
                    <a:pt x="45" y="15"/>
                  </a:lnTo>
                  <a:lnTo>
                    <a:pt x="15" y="15"/>
                  </a:lnTo>
                  <a:lnTo>
                    <a:pt x="0" y="46"/>
                  </a:lnTo>
                  <a:lnTo>
                    <a:pt x="30" y="61"/>
                  </a:lnTo>
                  <a:lnTo>
                    <a:pt x="45" y="46"/>
                  </a:lnTo>
                  <a:lnTo>
                    <a:pt x="74" y="61"/>
                  </a:lnTo>
                  <a:lnTo>
                    <a:pt x="89" y="31"/>
                  </a:lnTo>
                  <a:lnTo>
                    <a:pt x="104" y="15"/>
                  </a:lnTo>
                  <a:lnTo>
                    <a:pt x="8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19" name="Freeform 522">
              <a:extLst>
                <a:ext uri="{FF2B5EF4-FFF2-40B4-BE49-F238E27FC236}">
                  <a16:creationId xmlns:a16="http://schemas.microsoft.com/office/drawing/2014/main" id="{DBBC0CE1-BE9A-F5FB-7671-99CC9C17162A}"/>
                </a:ext>
              </a:extLst>
            </p:cNvPr>
            <p:cNvSpPr>
              <a:spLocks/>
            </p:cNvSpPr>
            <p:nvPr/>
          </p:nvSpPr>
          <p:spPr bwMode="auto">
            <a:xfrm>
              <a:off x="6219361" y="4547423"/>
              <a:ext cx="33558" cy="50742"/>
            </a:xfrm>
            <a:custGeom>
              <a:avLst/>
              <a:gdLst>
                <a:gd name="T0" fmla="*/ 0 w 30"/>
                <a:gd name="T1" fmla="*/ 0 h 62"/>
                <a:gd name="T2" fmla="*/ 0 w 30"/>
                <a:gd name="T3" fmla="*/ 0 h 62"/>
                <a:gd name="T4" fmla="*/ 1 w 30"/>
                <a:gd name="T5" fmla="*/ 0 h 62"/>
                <a:gd name="T6" fmla="*/ 1 w 30"/>
                <a:gd name="T7" fmla="*/ 0 h 62"/>
                <a:gd name="T8" fmla="*/ 1 w 30"/>
                <a:gd name="T9" fmla="*/ 0 h 62"/>
                <a:gd name="T10" fmla="*/ 0 w 30"/>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2">
                  <a:moveTo>
                    <a:pt x="0" y="15"/>
                  </a:moveTo>
                  <a:lnTo>
                    <a:pt x="0" y="46"/>
                  </a:lnTo>
                  <a:lnTo>
                    <a:pt x="29" y="61"/>
                  </a:lnTo>
                  <a:lnTo>
                    <a:pt x="29" y="46"/>
                  </a:lnTo>
                  <a:lnTo>
                    <a:pt x="15"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20" name="Oval 523">
              <a:extLst>
                <a:ext uri="{FF2B5EF4-FFF2-40B4-BE49-F238E27FC236}">
                  <a16:creationId xmlns:a16="http://schemas.microsoft.com/office/drawing/2014/main" id="{C5B95DC8-B8C4-CE19-A491-FD48573DC874}"/>
                </a:ext>
              </a:extLst>
            </p:cNvPr>
            <p:cNvSpPr>
              <a:spLocks noChangeArrowheads="1"/>
            </p:cNvSpPr>
            <p:nvPr/>
          </p:nvSpPr>
          <p:spPr bwMode="auto">
            <a:xfrm>
              <a:off x="6107503" y="4651113"/>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521" name="Freeform 524">
              <a:extLst>
                <a:ext uri="{FF2B5EF4-FFF2-40B4-BE49-F238E27FC236}">
                  <a16:creationId xmlns:a16="http://schemas.microsoft.com/office/drawing/2014/main" id="{0EE7A00E-0A9B-6975-F55F-CD8809952C44}"/>
                </a:ext>
              </a:extLst>
            </p:cNvPr>
            <p:cNvSpPr>
              <a:spLocks/>
            </p:cNvSpPr>
            <p:nvPr/>
          </p:nvSpPr>
          <p:spPr bwMode="auto">
            <a:xfrm>
              <a:off x="6038151" y="4648907"/>
              <a:ext cx="69352" cy="116927"/>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w 75"/>
                <a:gd name="T11" fmla="*/ 0 h 140"/>
                <a:gd name="T12" fmla="*/ 0 w 75"/>
                <a:gd name="T13" fmla="*/ 0 h 140"/>
                <a:gd name="T14" fmla="*/ 0 w 75"/>
                <a:gd name="T15" fmla="*/ 0 h 140"/>
                <a:gd name="T16" fmla="*/ 0 w 75"/>
                <a:gd name="T17" fmla="*/ 0 h 140"/>
                <a:gd name="T18" fmla="*/ 0 w 75"/>
                <a:gd name="T19" fmla="*/ 0 h 140"/>
                <a:gd name="T20" fmla="*/ 0 w 75"/>
                <a:gd name="T21" fmla="*/ 0 h 140"/>
                <a:gd name="T22" fmla="*/ 0 w 75"/>
                <a:gd name="T23" fmla="*/ 0 h 140"/>
                <a:gd name="T24" fmla="*/ 0 w 75"/>
                <a:gd name="T25" fmla="*/ 0 h 140"/>
                <a:gd name="T26" fmla="*/ 0 w 75"/>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140">
                  <a:moveTo>
                    <a:pt x="15" y="15"/>
                  </a:moveTo>
                  <a:lnTo>
                    <a:pt x="15" y="46"/>
                  </a:lnTo>
                  <a:lnTo>
                    <a:pt x="0" y="62"/>
                  </a:lnTo>
                  <a:lnTo>
                    <a:pt x="0" y="93"/>
                  </a:lnTo>
                  <a:lnTo>
                    <a:pt x="30" y="108"/>
                  </a:lnTo>
                  <a:lnTo>
                    <a:pt x="30" y="139"/>
                  </a:lnTo>
                  <a:lnTo>
                    <a:pt x="44" y="139"/>
                  </a:lnTo>
                  <a:lnTo>
                    <a:pt x="44" y="108"/>
                  </a:lnTo>
                  <a:lnTo>
                    <a:pt x="59" y="108"/>
                  </a:lnTo>
                  <a:lnTo>
                    <a:pt x="74" y="93"/>
                  </a:lnTo>
                  <a:lnTo>
                    <a:pt x="44" y="77"/>
                  </a:lnTo>
                  <a:lnTo>
                    <a:pt x="59" y="15"/>
                  </a:lnTo>
                  <a:lnTo>
                    <a:pt x="4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22" name="Freeform 525">
              <a:extLst>
                <a:ext uri="{FF2B5EF4-FFF2-40B4-BE49-F238E27FC236}">
                  <a16:creationId xmlns:a16="http://schemas.microsoft.com/office/drawing/2014/main" id="{AA71BB3F-7FD6-BAAD-B3EF-FDA0160E2218}"/>
                </a:ext>
              </a:extLst>
            </p:cNvPr>
            <p:cNvSpPr>
              <a:spLocks/>
            </p:cNvSpPr>
            <p:nvPr/>
          </p:nvSpPr>
          <p:spPr bwMode="auto">
            <a:xfrm>
              <a:off x="6064997" y="4726123"/>
              <a:ext cx="259510" cy="231647"/>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0" h="278">
                  <a:moveTo>
                    <a:pt x="45" y="0"/>
                  </a:moveTo>
                  <a:lnTo>
                    <a:pt x="30" y="15"/>
                  </a:lnTo>
                  <a:lnTo>
                    <a:pt x="15" y="15"/>
                  </a:lnTo>
                  <a:lnTo>
                    <a:pt x="15" y="46"/>
                  </a:lnTo>
                  <a:lnTo>
                    <a:pt x="0" y="46"/>
                  </a:lnTo>
                  <a:lnTo>
                    <a:pt x="0" y="92"/>
                  </a:lnTo>
                  <a:lnTo>
                    <a:pt x="0" y="108"/>
                  </a:lnTo>
                  <a:lnTo>
                    <a:pt x="0" y="139"/>
                  </a:lnTo>
                  <a:lnTo>
                    <a:pt x="15" y="169"/>
                  </a:lnTo>
                  <a:lnTo>
                    <a:pt x="60" y="200"/>
                  </a:lnTo>
                  <a:lnTo>
                    <a:pt x="90" y="215"/>
                  </a:lnTo>
                  <a:lnTo>
                    <a:pt x="105" y="200"/>
                  </a:lnTo>
                  <a:lnTo>
                    <a:pt x="254" y="277"/>
                  </a:lnTo>
                  <a:lnTo>
                    <a:pt x="254" y="262"/>
                  </a:lnTo>
                  <a:lnTo>
                    <a:pt x="269" y="262"/>
                  </a:lnTo>
                  <a:lnTo>
                    <a:pt x="269" y="231"/>
                  </a:lnTo>
                  <a:lnTo>
                    <a:pt x="269" y="92"/>
                  </a:lnTo>
                  <a:lnTo>
                    <a:pt x="254" y="62"/>
                  </a:lnTo>
                  <a:lnTo>
                    <a:pt x="269" y="31"/>
                  </a:lnTo>
                  <a:lnTo>
                    <a:pt x="209" y="0"/>
                  </a:lnTo>
                  <a:lnTo>
                    <a:pt x="179" y="15"/>
                  </a:lnTo>
                  <a:lnTo>
                    <a:pt x="194" y="46"/>
                  </a:lnTo>
                  <a:lnTo>
                    <a:pt x="164" y="62"/>
                  </a:lnTo>
                  <a:lnTo>
                    <a:pt x="10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23" name="Freeform 526">
              <a:extLst>
                <a:ext uri="{FF2B5EF4-FFF2-40B4-BE49-F238E27FC236}">
                  <a16:creationId xmlns:a16="http://schemas.microsoft.com/office/drawing/2014/main" id="{2A29F085-1808-2A88-B258-776ECD57F649}"/>
                </a:ext>
              </a:extLst>
            </p:cNvPr>
            <p:cNvSpPr>
              <a:spLocks/>
            </p:cNvSpPr>
            <p:nvPr/>
          </p:nvSpPr>
          <p:spPr bwMode="auto">
            <a:xfrm>
              <a:off x="6120926" y="4470208"/>
              <a:ext cx="158839" cy="116927"/>
            </a:xfrm>
            <a:custGeom>
              <a:avLst/>
              <a:gdLst>
                <a:gd name="T0" fmla="*/ 0 w 165"/>
                <a:gd name="T1" fmla="*/ 0 h 139"/>
                <a:gd name="T2" fmla="*/ 0 w 165"/>
                <a:gd name="T3" fmla="*/ 0 h 139"/>
                <a:gd name="T4" fmla="*/ 0 w 165"/>
                <a:gd name="T5" fmla="*/ 0 h 139"/>
                <a:gd name="T6" fmla="*/ 0 w 165"/>
                <a:gd name="T7" fmla="*/ 0 h 139"/>
                <a:gd name="T8" fmla="*/ 0 w 165"/>
                <a:gd name="T9" fmla="*/ 0 h 139"/>
                <a:gd name="T10" fmla="*/ 0 w 165"/>
                <a:gd name="T11" fmla="*/ 0 h 139"/>
                <a:gd name="T12" fmla="*/ 0 w 165"/>
                <a:gd name="T13" fmla="*/ 0 h 139"/>
                <a:gd name="T14" fmla="*/ 0 w 165"/>
                <a:gd name="T15" fmla="*/ 0 h 139"/>
                <a:gd name="T16" fmla="*/ 0 w 165"/>
                <a:gd name="T17" fmla="*/ 0 h 139"/>
                <a:gd name="T18" fmla="*/ 0 w 165"/>
                <a:gd name="T19" fmla="*/ 0 h 139"/>
                <a:gd name="T20" fmla="*/ 0 w 165"/>
                <a:gd name="T21" fmla="*/ 0 h 139"/>
                <a:gd name="T22" fmla="*/ 0 w 165"/>
                <a:gd name="T23" fmla="*/ 0 h 139"/>
                <a:gd name="T24" fmla="*/ 0 w 165"/>
                <a:gd name="T25" fmla="*/ 0 h 139"/>
                <a:gd name="T26" fmla="*/ 0 w 165"/>
                <a:gd name="T27" fmla="*/ 0 h 139"/>
                <a:gd name="T28" fmla="*/ 0 w 165"/>
                <a:gd name="T29" fmla="*/ 0 h 139"/>
                <a:gd name="T30" fmla="*/ 0 w 165"/>
                <a:gd name="T31" fmla="*/ 0 h 139"/>
                <a:gd name="T32" fmla="*/ 0 w 165"/>
                <a:gd name="T33" fmla="*/ 0 h 139"/>
                <a:gd name="T34" fmla="*/ 0 w 165"/>
                <a:gd name="T35" fmla="*/ 0 h 139"/>
                <a:gd name="T36" fmla="*/ 0 w 165"/>
                <a:gd name="T37" fmla="*/ 0 h 139"/>
                <a:gd name="T38" fmla="*/ 0 w 165"/>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5" h="139">
                  <a:moveTo>
                    <a:pt x="45" y="0"/>
                  </a:moveTo>
                  <a:lnTo>
                    <a:pt x="75" y="15"/>
                  </a:lnTo>
                  <a:lnTo>
                    <a:pt x="89" y="0"/>
                  </a:lnTo>
                  <a:lnTo>
                    <a:pt x="119" y="15"/>
                  </a:lnTo>
                  <a:lnTo>
                    <a:pt x="149" y="31"/>
                  </a:lnTo>
                  <a:lnTo>
                    <a:pt x="149" y="46"/>
                  </a:lnTo>
                  <a:lnTo>
                    <a:pt x="149" y="77"/>
                  </a:lnTo>
                  <a:lnTo>
                    <a:pt x="164" y="107"/>
                  </a:lnTo>
                  <a:lnTo>
                    <a:pt x="134" y="138"/>
                  </a:lnTo>
                  <a:lnTo>
                    <a:pt x="119" y="92"/>
                  </a:lnTo>
                  <a:lnTo>
                    <a:pt x="104" y="107"/>
                  </a:lnTo>
                  <a:lnTo>
                    <a:pt x="60" y="61"/>
                  </a:lnTo>
                  <a:lnTo>
                    <a:pt x="45" y="61"/>
                  </a:lnTo>
                  <a:lnTo>
                    <a:pt x="30" y="46"/>
                  </a:lnTo>
                  <a:lnTo>
                    <a:pt x="15" y="31"/>
                  </a:lnTo>
                  <a:lnTo>
                    <a:pt x="15" y="46"/>
                  </a:lnTo>
                  <a:lnTo>
                    <a:pt x="0" y="31"/>
                  </a:lnTo>
                  <a:lnTo>
                    <a:pt x="0" y="15"/>
                  </a:lnTo>
                  <a:lnTo>
                    <a:pt x="0" y="0"/>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24" name="Freeform 527">
              <a:extLst>
                <a:ext uri="{FF2B5EF4-FFF2-40B4-BE49-F238E27FC236}">
                  <a16:creationId xmlns:a16="http://schemas.microsoft.com/office/drawing/2014/main" id="{55A16A66-4ABC-CDEA-E64F-34488EAE292E}"/>
                </a:ext>
              </a:extLst>
            </p:cNvPr>
            <p:cNvSpPr>
              <a:spLocks/>
            </p:cNvSpPr>
            <p:nvPr/>
          </p:nvSpPr>
          <p:spPr bwMode="auto">
            <a:xfrm>
              <a:off x="6250681" y="4547423"/>
              <a:ext cx="85012" cy="103690"/>
            </a:xfrm>
            <a:custGeom>
              <a:avLst/>
              <a:gdLst>
                <a:gd name="T0" fmla="*/ 0 w 91"/>
                <a:gd name="T1" fmla="*/ 0 h 123"/>
                <a:gd name="T2" fmla="*/ 0 w 91"/>
                <a:gd name="T3" fmla="*/ 0 h 123"/>
                <a:gd name="T4" fmla="*/ 0 w 91"/>
                <a:gd name="T5" fmla="*/ 0 h 123"/>
                <a:gd name="T6" fmla="*/ 0 w 91"/>
                <a:gd name="T7" fmla="*/ 0 h 123"/>
                <a:gd name="T8" fmla="*/ 0 w 91"/>
                <a:gd name="T9" fmla="*/ 0 h 123"/>
                <a:gd name="T10" fmla="*/ 0 w 91"/>
                <a:gd name="T11" fmla="*/ 0 h 123"/>
                <a:gd name="T12" fmla="*/ 0 w 91"/>
                <a:gd name="T13" fmla="*/ 0 h 123"/>
                <a:gd name="T14" fmla="*/ 0 w 91"/>
                <a:gd name="T15" fmla="*/ 0 h 123"/>
                <a:gd name="T16" fmla="*/ 0 w 91"/>
                <a:gd name="T17" fmla="*/ 0 h 123"/>
                <a:gd name="T18" fmla="*/ 0 w 91"/>
                <a:gd name="T19" fmla="*/ 0 h 123"/>
                <a:gd name="T20" fmla="*/ 0 w 91"/>
                <a:gd name="T21" fmla="*/ 0 h 123"/>
                <a:gd name="T22" fmla="*/ 0 w 91"/>
                <a:gd name="T23" fmla="*/ 0 h 123"/>
                <a:gd name="T24" fmla="*/ 0 w 91"/>
                <a:gd name="T25" fmla="*/ 0 h 123"/>
                <a:gd name="T26" fmla="*/ 0 w 91"/>
                <a:gd name="T27" fmla="*/ 0 h 123"/>
                <a:gd name="T28" fmla="*/ 0 w 91"/>
                <a:gd name="T29" fmla="*/ 0 h 123"/>
                <a:gd name="T30" fmla="*/ 0 w 91"/>
                <a:gd name="T31" fmla="*/ 0 h 123"/>
                <a:gd name="T32" fmla="*/ 0 w 91"/>
                <a:gd name="T33" fmla="*/ 0 h 123"/>
                <a:gd name="T34" fmla="*/ 0 w 91"/>
                <a:gd name="T35" fmla="*/ 0 h 123"/>
                <a:gd name="T36" fmla="*/ 0 w 91"/>
                <a:gd name="T37" fmla="*/ 0 h 123"/>
                <a:gd name="T38" fmla="*/ 0 w 91"/>
                <a:gd name="T39" fmla="*/ 0 h 123"/>
                <a:gd name="T40" fmla="*/ 0 w 91"/>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 h="123">
                  <a:moveTo>
                    <a:pt x="0" y="61"/>
                  </a:moveTo>
                  <a:lnTo>
                    <a:pt x="0" y="76"/>
                  </a:lnTo>
                  <a:lnTo>
                    <a:pt x="15" y="92"/>
                  </a:lnTo>
                  <a:lnTo>
                    <a:pt x="30" y="92"/>
                  </a:lnTo>
                  <a:lnTo>
                    <a:pt x="15" y="92"/>
                  </a:lnTo>
                  <a:lnTo>
                    <a:pt x="30" y="122"/>
                  </a:lnTo>
                  <a:lnTo>
                    <a:pt x="45" y="107"/>
                  </a:lnTo>
                  <a:lnTo>
                    <a:pt x="45" y="92"/>
                  </a:lnTo>
                  <a:lnTo>
                    <a:pt x="60" y="107"/>
                  </a:lnTo>
                  <a:lnTo>
                    <a:pt x="60" y="76"/>
                  </a:lnTo>
                  <a:lnTo>
                    <a:pt x="45" y="61"/>
                  </a:lnTo>
                  <a:lnTo>
                    <a:pt x="30" y="31"/>
                  </a:lnTo>
                  <a:lnTo>
                    <a:pt x="60" y="46"/>
                  </a:lnTo>
                  <a:lnTo>
                    <a:pt x="60" y="15"/>
                  </a:lnTo>
                  <a:lnTo>
                    <a:pt x="90" y="31"/>
                  </a:lnTo>
                  <a:lnTo>
                    <a:pt x="90" y="15"/>
                  </a:lnTo>
                  <a:lnTo>
                    <a:pt x="75" y="15"/>
                  </a:lnTo>
                  <a:lnTo>
                    <a:pt x="60" y="0"/>
                  </a:lnTo>
                  <a:lnTo>
                    <a:pt x="30" y="15"/>
                  </a:lnTo>
                  <a:lnTo>
                    <a:pt x="0" y="46"/>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25" name="Freeform 528">
              <a:extLst>
                <a:ext uri="{FF2B5EF4-FFF2-40B4-BE49-F238E27FC236}">
                  <a16:creationId xmlns:a16="http://schemas.microsoft.com/office/drawing/2014/main" id="{6C2692A9-0086-C4B3-37E2-8D189F16B241}"/>
                </a:ext>
              </a:extLst>
            </p:cNvPr>
            <p:cNvSpPr>
              <a:spLocks/>
            </p:cNvSpPr>
            <p:nvPr/>
          </p:nvSpPr>
          <p:spPr bwMode="auto">
            <a:xfrm>
              <a:off x="6237258" y="4430496"/>
              <a:ext cx="143179" cy="90453"/>
            </a:xfrm>
            <a:custGeom>
              <a:avLst/>
              <a:gdLst>
                <a:gd name="T0" fmla="*/ 0 w 150"/>
                <a:gd name="T1" fmla="*/ 0 h 108"/>
                <a:gd name="T2" fmla="*/ 0 w 150"/>
                <a:gd name="T3" fmla="*/ 0 h 108"/>
                <a:gd name="T4" fmla="*/ 0 w 150"/>
                <a:gd name="T5" fmla="*/ 0 h 108"/>
                <a:gd name="T6" fmla="*/ 0 w 150"/>
                <a:gd name="T7" fmla="*/ 0 h 108"/>
                <a:gd name="T8" fmla="*/ 0 w 150"/>
                <a:gd name="T9" fmla="*/ 0 h 108"/>
                <a:gd name="T10" fmla="*/ 0 w 150"/>
                <a:gd name="T11" fmla="*/ 0 h 108"/>
                <a:gd name="T12" fmla="*/ 0 w 150"/>
                <a:gd name="T13" fmla="*/ 0 h 108"/>
                <a:gd name="T14" fmla="*/ 0 w 150"/>
                <a:gd name="T15" fmla="*/ 0 h 108"/>
                <a:gd name="T16" fmla="*/ 0 w 150"/>
                <a:gd name="T17" fmla="*/ 0 h 108"/>
                <a:gd name="T18" fmla="*/ 0 w 150"/>
                <a:gd name="T19" fmla="*/ 0 h 108"/>
                <a:gd name="T20" fmla="*/ 0 w 150"/>
                <a:gd name="T21" fmla="*/ 0 h 108"/>
                <a:gd name="T22" fmla="*/ 0 w 150"/>
                <a:gd name="T23" fmla="*/ 0 h 108"/>
                <a:gd name="T24" fmla="*/ 0 w 150"/>
                <a:gd name="T25" fmla="*/ 0 h 108"/>
                <a:gd name="T26" fmla="*/ 0 w 150"/>
                <a:gd name="T27" fmla="*/ 0 h 108"/>
                <a:gd name="T28" fmla="*/ 0 w 150"/>
                <a:gd name="T29" fmla="*/ 0 h 108"/>
                <a:gd name="T30" fmla="*/ 0 w 150"/>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0" h="108">
                  <a:moveTo>
                    <a:pt x="30" y="15"/>
                  </a:moveTo>
                  <a:lnTo>
                    <a:pt x="15" y="31"/>
                  </a:lnTo>
                  <a:lnTo>
                    <a:pt x="0" y="61"/>
                  </a:lnTo>
                  <a:lnTo>
                    <a:pt x="30" y="76"/>
                  </a:lnTo>
                  <a:lnTo>
                    <a:pt x="30" y="92"/>
                  </a:lnTo>
                  <a:lnTo>
                    <a:pt x="45" y="107"/>
                  </a:lnTo>
                  <a:lnTo>
                    <a:pt x="89" y="107"/>
                  </a:lnTo>
                  <a:lnTo>
                    <a:pt x="104" y="92"/>
                  </a:lnTo>
                  <a:lnTo>
                    <a:pt x="134" y="107"/>
                  </a:lnTo>
                  <a:lnTo>
                    <a:pt x="134" y="76"/>
                  </a:lnTo>
                  <a:lnTo>
                    <a:pt x="149" y="61"/>
                  </a:lnTo>
                  <a:lnTo>
                    <a:pt x="119" y="61"/>
                  </a:lnTo>
                  <a:lnTo>
                    <a:pt x="119" y="31"/>
                  </a:lnTo>
                  <a:lnTo>
                    <a:pt x="89" y="0"/>
                  </a:lnTo>
                  <a:lnTo>
                    <a:pt x="75" y="15"/>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26" name="Freeform 529">
              <a:extLst>
                <a:ext uri="{FF2B5EF4-FFF2-40B4-BE49-F238E27FC236}">
                  <a16:creationId xmlns:a16="http://schemas.microsoft.com/office/drawing/2014/main" id="{C90C8BA6-5047-47B8-DC00-D770EEC0F747}"/>
                </a:ext>
              </a:extLst>
            </p:cNvPr>
            <p:cNvSpPr>
              <a:spLocks/>
            </p:cNvSpPr>
            <p:nvPr/>
          </p:nvSpPr>
          <p:spPr bwMode="auto">
            <a:xfrm>
              <a:off x="6266342" y="4509919"/>
              <a:ext cx="100672" cy="50742"/>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62">
                  <a:moveTo>
                    <a:pt x="104" y="15"/>
                  </a:moveTo>
                  <a:lnTo>
                    <a:pt x="74" y="0"/>
                  </a:lnTo>
                  <a:lnTo>
                    <a:pt x="59" y="15"/>
                  </a:lnTo>
                  <a:lnTo>
                    <a:pt x="15" y="15"/>
                  </a:lnTo>
                  <a:lnTo>
                    <a:pt x="0" y="0"/>
                  </a:lnTo>
                  <a:lnTo>
                    <a:pt x="0" y="31"/>
                  </a:lnTo>
                  <a:lnTo>
                    <a:pt x="15" y="61"/>
                  </a:lnTo>
                  <a:lnTo>
                    <a:pt x="45" y="46"/>
                  </a:lnTo>
                  <a:lnTo>
                    <a:pt x="59" y="61"/>
                  </a:lnTo>
                  <a:lnTo>
                    <a:pt x="74" y="61"/>
                  </a:lnTo>
                  <a:lnTo>
                    <a:pt x="89" y="46"/>
                  </a:lnTo>
                  <a:lnTo>
                    <a:pt x="104"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27" name="Freeform 530">
              <a:extLst>
                <a:ext uri="{FF2B5EF4-FFF2-40B4-BE49-F238E27FC236}">
                  <a16:creationId xmlns:a16="http://schemas.microsoft.com/office/drawing/2014/main" id="{BCC1DDC3-5DD7-D9D4-671C-668CC0F73FC7}"/>
                </a:ext>
              </a:extLst>
            </p:cNvPr>
            <p:cNvSpPr>
              <a:spLocks/>
            </p:cNvSpPr>
            <p:nvPr/>
          </p:nvSpPr>
          <p:spPr bwMode="auto">
            <a:xfrm>
              <a:off x="6306611" y="4739360"/>
              <a:ext cx="203582" cy="178699"/>
            </a:xfrm>
            <a:custGeom>
              <a:avLst/>
              <a:gdLst>
                <a:gd name="T0" fmla="*/ 0 w 211"/>
                <a:gd name="T1" fmla="*/ 0 h 216"/>
                <a:gd name="T2" fmla="*/ 0 w 211"/>
                <a:gd name="T3" fmla="*/ 0 h 216"/>
                <a:gd name="T4" fmla="*/ 0 w 211"/>
                <a:gd name="T5" fmla="*/ 0 h 216"/>
                <a:gd name="T6" fmla="*/ 0 w 211"/>
                <a:gd name="T7" fmla="*/ 0 h 216"/>
                <a:gd name="T8" fmla="*/ 0 w 211"/>
                <a:gd name="T9" fmla="*/ 0 h 216"/>
                <a:gd name="T10" fmla="*/ 0 w 211"/>
                <a:gd name="T11" fmla="*/ 0 h 216"/>
                <a:gd name="T12" fmla="*/ 0 w 211"/>
                <a:gd name="T13" fmla="*/ 0 h 216"/>
                <a:gd name="T14" fmla="*/ 0 w 211"/>
                <a:gd name="T15" fmla="*/ 0 h 216"/>
                <a:gd name="T16" fmla="*/ 0 w 211"/>
                <a:gd name="T17" fmla="*/ 0 h 216"/>
                <a:gd name="T18" fmla="*/ 0 w 211"/>
                <a:gd name="T19" fmla="*/ 0 h 216"/>
                <a:gd name="T20" fmla="*/ 0 w 211"/>
                <a:gd name="T21" fmla="*/ 0 h 216"/>
                <a:gd name="T22" fmla="*/ 0 w 211"/>
                <a:gd name="T23" fmla="*/ 0 h 216"/>
                <a:gd name="T24" fmla="*/ 0 w 211"/>
                <a:gd name="T25" fmla="*/ 0 h 216"/>
                <a:gd name="T26" fmla="*/ 0 w 211"/>
                <a:gd name="T27" fmla="*/ 0 h 216"/>
                <a:gd name="T28" fmla="*/ 0 w 211"/>
                <a:gd name="T29" fmla="*/ 0 h 216"/>
                <a:gd name="T30" fmla="*/ 0 w 211"/>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216">
                  <a:moveTo>
                    <a:pt x="15" y="15"/>
                  </a:moveTo>
                  <a:lnTo>
                    <a:pt x="0" y="46"/>
                  </a:lnTo>
                  <a:lnTo>
                    <a:pt x="15" y="77"/>
                  </a:lnTo>
                  <a:lnTo>
                    <a:pt x="15" y="215"/>
                  </a:lnTo>
                  <a:lnTo>
                    <a:pt x="165" y="200"/>
                  </a:lnTo>
                  <a:lnTo>
                    <a:pt x="180" y="215"/>
                  </a:lnTo>
                  <a:lnTo>
                    <a:pt x="210" y="184"/>
                  </a:lnTo>
                  <a:lnTo>
                    <a:pt x="135" y="61"/>
                  </a:lnTo>
                  <a:lnTo>
                    <a:pt x="135" y="46"/>
                  </a:lnTo>
                  <a:lnTo>
                    <a:pt x="165" y="92"/>
                  </a:lnTo>
                  <a:lnTo>
                    <a:pt x="180" y="61"/>
                  </a:lnTo>
                  <a:lnTo>
                    <a:pt x="165" y="15"/>
                  </a:lnTo>
                  <a:lnTo>
                    <a:pt x="150" y="15"/>
                  </a:lnTo>
                  <a:lnTo>
                    <a:pt x="120" y="0"/>
                  </a:lnTo>
                  <a:lnTo>
                    <a:pt x="90" y="15"/>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28" name="Line 531">
              <a:extLst>
                <a:ext uri="{FF2B5EF4-FFF2-40B4-BE49-F238E27FC236}">
                  <a16:creationId xmlns:a16="http://schemas.microsoft.com/office/drawing/2014/main" id="{765BAAF8-D4BA-88C5-F569-8CD88E41387A}"/>
                </a:ext>
              </a:extLst>
            </p:cNvPr>
            <p:cNvSpPr>
              <a:spLocks noChangeShapeType="1"/>
            </p:cNvSpPr>
            <p:nvPr/>
          </p:nvSpPr>
          <p:spPr bwMode="auto">
            <a:xfrm>
              <a:off x="6465449" y="4752597"/>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29" name="Line 532">
              <a:extLst>
                <a:ext uri="{FF2B5EF4-FFF2-40B4-BE49-F238E27FC236}">
                  <a16:creationId xmlns:a16="http://schemas.microsoft.com/office/drawing/2014/main" id="{757A9764-9F3C-17BA-9299-4560ED59A78B}"/>
                </a:ext>
              </a:extLst>
            </p:cNvPr>
            <p:cNvSpPr>
              <a:spLocks noChangeShapeType="1"/>
            </p:cNvSpPr>
            <p:nvPr/>
          </p:nvSpPr>
          <p:spPr bwMode="auto">
            <a:xfrm>
              <a:off x="6465449" y="476583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30" name="Line 533">
              <a:extLst>
                <a:ext uri="{FF2B5EF4-FFF2-40B4-BE49-F238E27FC236}">
                  <a16:creationId xmlns:a16="http://schemas.microsoft.com/office/drawing/2014/main" id="{1EAADB8C-972F-C16F-A5C4-2C124021B661}"/>
                </a:ext>
              </a:extLst>
            </p:cNvPr>
            <p:cNvSpPr>
              <a:spLocks noChangeShapeType="1"/>
            </p:cNvSpPr>
            <p:nvPr/>
          </p:nvSpPr>
          <p:spPr bwMode="auto">
            <a:xfrm flipV="1">
              <a:off x="6496769" y="4765834"/>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31" name="Line 534">
              <a:extLst>
                <a:ext uri="{FF2B5EF4-FFF2-40B4-BE49-F238E27FC236}">
                  <a16:creationId xmlns:a16="http://schemas.microsoft.com/office/drawing/2014/main" id="{C4F5EC3A-B590-945C-9B82-02F3946D43D4}"/>
                </a:ext>
              </a:extLst>
            </p:cNvPr>
            <p:cNvSpPr>
              <a:spLocks noChangeShapeType="1"/>
            </p:cNvSpPr>
            <p:nvPr/>
          </p:nvSpPr>
          <p:spPr bwMode="auto">
            <a:xfrm flipV="1">
              <a:off x="6496769" y="4752597"/>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32" name="Line 535">
              <a:extLst>
                <a:ext uri="{FF2B5EF4-FFF2-40B4-BE49-F238E27FC236}">
                  <a16:creationId xmlns:a16="http://schemas.microsoft.com/office/drawing/2014/main" id="{C1ED025A-4E5E-2301-CC23-98D16D674A3C}"/>
                </a:ext>
              </a:extLst>
            </p:cNvPr>
            <p:cNvSpPr>
              <a:spLocks noChangeShapeType="1"/>
            </p:cNvSpPr>
            <p:nvPr/>
          </p:nvSpPr>
          <p:spPr bwMode="auto">
            <a:xfrm flipV="1">
              <a:off x="6496769" y="4739360"/>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33" name="Line 536">
              <a:extLst>
                <a:ext uri="{FF2B5EF4-FFF2-40B4-BE49-F238E27FC236}">
                  <a16:creationId xmlns:a16="http://schemas.microsoft.com/office/drawing/2014/main" id="{7C451C61-257C-0261-B604-3A23C7D79CD3}"/>
                </a:ext>
              </a:extLst>
            </p:cNvPr>
            <p:cNvSpPr>
              <a:spLocks noChangeShapeType="1"/>
            </p:cNvSpPr>
            <p:nvPr/>
          </p:nvSpPr>
          <p:spPr bwMode="auto">
            <a:xfrm flipV="1">
              <a:off x="6496769" y="4701855"/>
              <a:ext cx="13423"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34" name="Freeform 537">
              <a:extLst>
                <a:ext uri="{FF2B5EF4-FFF2-40B4-BE49-F238E27FC236}">
                  <a16:creationId xmlns:a16="http://schemas.microsoft.com/office/drawing/2014/main" id="{0E19B865-EABF-CF86-90B0-8E2FDDC34C8B}"/>
                </a:ext>
              </a:extLst>
            </p:cNvPr>
            <p:cNvSpPr>
              <a:spLocks/>
            </p:cNvSpPr>
            <p:nvPr/>
          </p:nvSpPr>
          <p:spPr bwMode="auto">
            <a:xfrm>
              <a:off x="6438603" y="4664350"/>
              <a:ext cx="26846" cy="24268"/>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1">
                  <a:moveTo>
                    <a:pt x="29" y="0"/>
                  </a:moveTo>
                  <a:lnTo>
                    <a:pt x="0" y="15"/>
                  </a:lnTo>
                  <a:lnTo>
                    <a:pt x="0" y="30"/>
                  </a:lnTo>
                  <a:lnTo>
                    <a:pt x="29" y="15"/>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35" name="Freeform 538">
              <a:extLst>
                <a:ext uri="{FF2B5EF4-FFF2-40B4-BE49-F238E27FC236}">
                  <a16:creationId xmlns:a16="http://schemas.microsoft.com/office/drawing/2014/main" id="{1444A566-60B5-E659-BD35-13947B87A55F}"/>
                </a:ext>
              </a:extLst>
            </p:cNvPr>
            <p:cNvSpPr>
              <a:spLocks/>
            </p:cNvSpPr>
            <p:nvPr/>
          </p:nvSpPr>
          <p:spPr bwMode="auto">
            <a:xfrm>
              <a:off x="6496769" y="4701855"/>
              <a:ext cx="0" cy="37505"/>
            </a:xfrm>
            <a:custGeom>
              <a:avLst/>
              <a:gdLst>
                <a:gd name="T0" fmla="*/ 0 w 1"/>
                <a:gd name="T1" fmla="*/ 0 h 47"/>
                <a:gd name="T2" fmla="*/ 0 w 1"/>
                <a:gd name="T3" fmla="*/ 0 h 47"/>
                <a:gd name="T4" fmla="*/ 0 w 1"/>
                <a:gd name="T5" fmla="*/ 0 h 47"/>
                <a:gd name="T6" fmla="*/ 0 w 1"/>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7">
                  <a:moveTo>
                    <a:pt x="0" y="0"/>
                  </a:moveTo>
                  <a:lnTo>
                    <a:pt x="0" y="46"/>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36" name="Line 539">
              <a:extLst>
                <a:ext uri="{FF2B5EF4-FFF2-40B4-BE49-F238E27FC236}">
                  <a16:creationId xmlns:a16="http://schemas.microsoft.com/office/drawing/2014/main" id="{8BC6B28B-C8DF-6E11-D549-848C4EFD2879}"/>
                </a:ext>
              </a:extLst>
            </p:cNvPr>
            <p:cNvSpPr>
              <a:spLocks noChangeShapeType="1"/>
            </p:cNvSpPr>
            <p:nvPr/>
          </p:nvSpPr>
          <p:spPr bwMode="auto">
            <a:xfrm>
              <a:off x="6496769" y="47393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37" name="Line 540">
              <a:extLst>
                <a:ext uri="{FF2B5EF4-FFF2-40B4-BE49-F238E27FC236}">
                  <a16:creationId xmlns:a16="http://schemas.microsoft.com/office/drawing/2014/main" id="{3D4388F5-D59A-3A92-7BBD-5CE309C00023}"/>
                </a:ext>
              </a:extLst>
            </p:cNvPr>
            <p:cNvSpPr>
              <a:spLocks noChangeShapeType="1"/>
            </p:cNvSpPr>
            <p:nvPr/>
          </p:nvSpPr>
          <p:spPr bwMode="auto">
            <a:xfrm>
              <a:off x="6496769" y="4726123"/>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38" name="Line 541">
              <a:extLst>
                <a:ext uri="{FF2B5EF4-FFF2-40B4-BE49-F238E27FC236}">
                  <a16:creationId xmlns:a16="http://schemas.microsoft.com/office/drawing/2014/main" id="{653DA0A9-074B-946A-7C33-B182E2B08019}"/>
                </a:ext>
              </a:extLst>
            </p:cNvPr>
            <p:cNvSpPr>
              <a:spLocks noChangeShapeType="1"/>
            </p:cNvSpPr>
            <p:nvPr/>
          </p:nvSpPr>
          <p:spPr bwMode="auto">
            <a:xfrm>
              <a:off x="6496769" y="471288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39" name="Line 542">
              <a:extLst>
                <a:ext uri="{FF2B5EF4-FFF2-40B4-BE49-F238E27FC236}">
                  <a16:creationId xmlns:a16="http://schemas.microsoft.com/office/drawing/2014/main" id="{936ED0E5-3451-268A-7362-69624A2BC17C}"/>
                </a:ext>
              </a:extLst>
            </p:cNvPr>
            <p:cNvSpPr>
              <a:spLocks noChangeShapeType="1"/>
            </p:cNvSpPr>
            <p:nvPr/>
          </p:nvSpPr>
          <p:spPr bwMode="auto">
            <a:xfrm>
              <a:off x="6496769" y="4701855"/>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40" name="Line 543">
              <a:extLst>
                <a:ext uri="{FF2B5EF4-FFF2-40B4-BE49-F238E27FC236}">
                  <a16:creationId xmlns:a16="http://schemas.microsoft.com/office/drawing/2014/main" id="{83BCCE08-70AD-E426-A398-5CA64237185F}"/>
                </a:ext>
              </a:extLst>
            </p:cNvPr>
            <p:cNvSpPr>
              <a:spLocks noChangeShapeType="1"/>
            </p:cNvSpPr>
            <p:nvPr/>
          </p:nvSpPr>
          <p:spPr bwMode="auto">
            <a:xfrm>
              <a:off x="6496769" y="4701855"/>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41" name="Line 544">
              <a:extLst>
                <a:ext uri="{FF2B5EF4-FFF2-40B4-BE49-F238E27FC236}">
                  <a16:creationId xmlns:a16="http://schemas.microsoft.com/office/drawing/2014/main" id="{035F3E7C-812D-38B9-1FDC-0561DCE21E86}"/>
                </a:ext>
              </a:extLst>
            </p:cNvPr>
            <p:cNvSpPr>
              <a:spLocks noChangeShapeType="1"/>
            </p:cNvSpPr>
            <p:nvPr/>
          </p:nvSpPr>
          <p:spPr bwMode="auto">
            <a:xfrm>
              <a:off x="6496769" y="4712886"/>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42" name="Line 545">
              <a:extLst>
                <a:ext uri="{FF2B5EF4-FFF2-40B4-BE49-F238E27FC236}">
                  <a16:creationId xmlns:a16="http://schemas.microsoft.com/office/drawing/2014/main" id="{946EB727-CA0E-8504-0CAB-CAAE333D4112}"/>
                </a:ext>
              </a:extLst>
            </p:cNvPr>
            <p:cNvSpPr>
              <a:spLocks noChangeShapeType="1"/>
            </p:cNvSpPr>
            <p:nvPr/>
          </p:nvSpPr>
          <p:spPr bwMode="auto">
            <a:xfrm>
              <a:off x="6496769" y="4726123"/>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43" name="Line 546">
              <a:extLst>
                <a:ext uri="{FF2B5EF4-FFF2-40B4-BE49-F238E27FC236}">
                  <a16:creationId xmlns:a16="http://schemas.microsoft.com/office/drawing/2014/main" id="{B94F3CD7-45C0-C3A9-117D-D9CC98C0CD5A}"/>
                </a:ext>
              </a:extLst>
            </p:cNvPr>
            <p:cNvSpPr>
              <a:spLocks noChangeShapeType="1"/>
            </p:cNvSpPr>
            <p:nvPr/>
          </p:nvSpPr>
          <p:spPr bwMode="auto">
            <a:xfrm flipH="1">
              <a:off x="6481109" y="4726123"/>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44" name="Line 547">
              <a:extLst>
                <a:ext uri="{FF2B5EF4-FFF2-40B4-BE49-F238E27FC236}">
                  <a16:creationId xmlns:a16="http://schemas.microsoft.com/office/drawing/2014/main" id="{75C7EACA-A140-FE39-8895-47BC6891A3FB}"/>
                </a:ext>
              </a:extLst>
            </p:cNvPr>
            <p:cNvSpPr>
              <a:spLocks noChangeShapeType="1"/>
            </p:cNvSpPr>
            <p:nvPr/>
          </p:nvSpPr>
          <p:spPr bwMode="auto">
            <a:xfrm>
              <a:off x="6481109"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45" name="Line 548">
              <a:extLst>
                <a:ext uri="{FF2B5EF4-FFF2-40B4-BE49-F238E27FC236}">
                  <a16:creationId xmlns:a16="http://schemas.microsoft.com/office/drawing/2014/main" id="{D566F07D-2A43-0F6A-9405-0D90266A1803}"/>
                </a:ext>
              </a:extLst>
            </p:cNvPr>
            <p:cNvSpPr>
              <a:spLocks noChangeShapeType="1"/>
            </p:cNvSpPr>
            <p:nvPr/>
          </p:nvSpPr>
          <p:spPr bwMode="auto">
            <a:xfrm>
              <a:off x="6496769" y="47393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46" name="Freeform 549">
              <a:extLst>
                <a:ext uri="{FF2B5EF4-FFF2-40B4-BE49-F238E27FC236}">
                  <a16:creationId xmlns:a16="http://schemas.microsoft.com/office/drawing/2014/main" id="{FA8EFF3C-7E3C-2EA9-F447-D5520A7CF05F}"/>
                </a:ext>
              </a:extLst>
            </p:cNvPr>
            <p:cNvSpPr>
              <a:spLocks/>
            </p:cNvSpPr>
            <p:nvPr/>
          </p:nvSpPr>
          <p:spPr bwMode="auto">
            <a:xfrm>
              <a:off x="6465449" y="4701855"/>
              <a:ext cx="31321" cy="90453"/>
            </a:xfrm>
            <a:custGeom>
              <a:avLst/>
              <a:gdLst>
                <a:gd name="T0" fmla="*/ 0 w 32"/>
                <a:gd name="T1" fmla="*/ 0 h 108"/>
                <a:gd name="T2" fmla="*/ 0 w 32"/>
                <a:gd name="T3" fmla="*/ 0 h 108"/>
                <a:gd name="T4" fmla="*/ 0 w 32"/>
                <a:gd name="T5" fmla="*/ 0 h 108"/>
                <a:gd name="T6" fmla="*/ 0 w 32"/>
                <a:gd name="T7" fmla="*/ 0 h 108"/>
                <a:gd name="T8" fmla="*/ 0 w 32"/>
                <a:gd name="T9" fmla="*/ 0 h 108"/>
                <a:gd name="T10" fmla="*/ 0 w 32"/>
                <a:gd name="T11" fmla="*/ 0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08">
                  <a:moveTo>
                    <a:pt x="0" y="61"/>
                  </a:moveTo>
                  <a:lnTo>
                    <a:pt x="16" y="107"/>
                  </a:lnTo>
                  <a:lnTo>
                    <a:pt x="31" y="46"/>
                  </a:lnTo>
                  <a:lnTo>
                    <a:pt x="31" y="31"/>
                  </a:lnTo>
                  <a:lnTo>
                    <a:pt x="31" y="0"/>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47" name="Freeform 550">
              <a:extLst>
                <a:ext uri="{FF2B5EF4-FFF2-40B4-BE49-F238E27FC236}">
                  <a16:creationId xmlns:a16="http://schemas.microsoft.com/office/drawing/2014/main" id="{91C3BBDF-FA84-DE75-247B-2EA24282E09E}"/>
                </a:ext>
              </a:extLst>
            </p:cNvPr>
            <p:cNvSpPr>
              <a:spLocks/>
            </p:cNvSpPr>
            <p:nvPr/>
          </p:nvSpPr>
          <p:spPr bwMode="auto">
            <a:xfrm>
              <a:off x="6496769" y="4675381"/>
              <a:ext cx="13423"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31"/>
                  </a:moveTo>
                  <a:lnTo>
                    <a:pt x="16" y="16"/>
                  </a:lnTo>
                  <a:lnTo>
                    <a:pt x="0"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48" name="Freeform 551">
              <a:extLst>
                <a:ext uri="{FF2B5EF4-FFF2-40B4-BE49-F238E27FC236}">
                  <a16:creationId xmlns:a16="http://schemas.microsoft.com/office/drawing/2014/main" id="{25AEFAF1-EFE6-C609-91A0-A6FD0A4DE451}"/>
                </a:ext>
              </a:extLst>
            </p:cNvPr>
            <p:cNvSpPr>
              <a:spLocks/>
            </p:cNvSpPr>
            <p:nvPr/>
          </p:nvSpPr>
          <p:spPr bwMode="auto">
            <a:xfrm>
              <a:off x="6150009" y="5085728"/>
              <a:ext cx="217005" cy="154432"/>
            </a:xfrm>
            <a:custGeom>
              <a:avLst/>
              <a:gdLst>
                <a:gd name="T0" fmla="*/ 0 w 224"/>
                <a:gd name="T1" fmla="*/ 0 h 185"/>
                <a:gd name="T2" fmla="*/ 0 w 224"/>
                <a:gd name="T3" fmla="*/ 0 h 185"/>
                <a:gd name="T4" fmla="*/ 0 w 224"/>
                <a:gd name="T5" fmla="*/ 0 h 185"/>
                <a:gd name="T6" fmla="*/ 0 w 224"/>
                <a:gd name="T7" fmla="*/ 0 h 185"/>
                <a:gd name="T8" fmla="*/ 0 w 224"/>
                <a:gd name="T9" fmla="*/ 0 h 185"/>
                <a:gd name="T10" fmla="*/ 0 w 224"/>
                <a:gd name="T11" fmla="*/ 0 h 185"/>
                <a:gd name="T12" fmla="*/ 0 w 224"/>
                <a:gd name="T13" fmla="*/ 0 h 185"/>
                <a:gd name="T14" fmla="*/ 0 w 224"/>
                <a:gd name="T15" fmla="*/ 0 h 185"/>
                <a:gd name="T16" fmla="*/ 0 w 224"/>
                <a:gd name="T17" fmla="*/ 0 h 185"/>
                <a:gd name="T18" fmla="*/ 0 w 224"/>
                <a:gd name="T19" fmla="*/ 0 h 185"/>
                <a:gd name="T20" fmla="*/ 0 w 224"/>
                <a:gd name="T21" fmla="*/ 0 h 185"/>
                <a:gd name="T22" fmla="*/ 0 w 224"/>
                <a:gd name="T23" fmla="*/ 0 h 185"/>
                <a:gd name="T24" fmla="*/ 0 w 224"/>
                <a:gd name="T25" fmla="*/ 0 h 185"/>
                <a:gd name="T26" fmla="*/ 0 w 224"/>
                <a:gd name="T27" fmla="*/ 0 h 185"/>
                <a:gd name="T28" fmla="*/ 0 w 224"/>
                <a:gd name="T29" fmla="*/ 0 h 185"/>
                <a:gd name="T30" fmla="*/ 0 w 224"/>
                <a:gd name="T31" fmla="*/ 0 h 185"/>
                <a:gd name="T32" fmla="*/ 0 w 224"/>
                <a:gd name="T33" fmla="*/ 0 h 185"/>
                <a:gd name="T34" fmla="*/ 0 w 224"/>
                <a:gd name="T35" fmla="*/ 0 h 185"/>
                <a:gd name="T36" fmla="*/ 0 w 224"/>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4" h="185">
                  <a:moveTo>
                    <a:pt x="223" y="123"/>
                  </a:moveTo>
                  <a:lnTo>
                    <a:pt x="193" y="61"/>
                  </a:lnTo>
                  <a:lnTo>
                    <a:pt x="164" y="61"/>
                  </a:lnTo>
                  <a:lnTo>
                    <a:pt x="164" y="15"/>
                  </a:lnTo>
                  <a:lnTo>
                    <a:pt x="149" y="0"/>
                  </a:lnTo>
                  <a:lnTo>
                    <a:pt x="134" y="15"/>
                  </a:lnTo>
                  <a:lnTo>
                    <a:pt x="104" y="46"/>
                  </a:lnTo>
                  <a:lnTo>
                    <a:pt x="15" y="77"/>
                  </a:lnTo>
                  <a:lnTo>
                    <a:pt x="0" y="107"/>
                  </a:lnTo>
                  <a:lnTo>
                    <a:pt x="15" y="153"/>
                  </a:lnTo>
                  <a:lnTo>
                    <a:pt x="30" y="184"/>
                  </a:lnTo>
                  <a:lnTo>
                    <a:pt x="45" y="153"/>
                  </a:lnTo>
                  <a:lnTo>
                    <a:pt x="59" y="153"/>
                  </a:lnTo>
                  <a:lnTo>
                    <a:pt x="74" y="123"/>
                  </a:lnTo>
                  <a:lnTo>
                    <a:pt x="89" y="123"/>
                  </a:lnTo>
                  <a:lnTo>
                    <a:pt x="134" y="138"/>
                  </a:lnTo>
                  <a:lnTo>
                    <a:pt x="149" y="123"/>
                  </a:lnTo>
                  <a:lnTo>
                    <a:pt x="193" y="123"/>
                  </a:lnTo>
                  <a:lnTo>
                    <a:pt x="223"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49" name="Freeform 552">
              <a:extLst>
                <a:ext uri="{FF2B5EF4-FFF2-40B4-BE49-F238E27FC236}">
                  <a16:creationId xmlns:a16="http://schemas.microsoft.com/office/drawing/2014/main" id="{A67E00AE-F952-8AF7-C9F9-83C9061F5D7E}"/>
                </a:ext>
              </a:extLst>
            </p:cNvPr>
            <p:cNvSpPr>
              <a:spLocks/>
            </p:cNvSpPr>
            <p:nvPr/>
          </p:nvSpPr>
          <p:spPr bwMode="auto">
            <a:xfrm>
              <a:off x="6407283" y="5277664"/>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47">
                  <a:moveTo>
                    <a:pt x="0" y="0"/>
                  </a:moveTo>
                  <a:lnTo>
                    <a:pt x="0" y="46"/>
                  </a:lnTo>
                  <a:lnTo>
                    <a:pt x="16" y="31"/>
                  </a:lnTo>
                  <a:lnTo>
                    <a:pt x="16"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50" name="Freeform 553">
              <a:extLst>
                <a:ext uri="{FF2B5EF4-FFF2-40B4-BE49-F238E27FC236}">
                  <a16:creationId xmlns:a16="http://schemas.microsoft.com/office/drawing/2014/main" id="{C9072FEC-F826-5EBD-A266-7287E7A207B4}"/>
                </a:ext>
              </a:extLst>
            </p:cNvPr>
            <p:cNvSpPr>
              <a:spLocks/>
            </p:cNvSpPr>
            <p:nvPr/>
          </p:nvSpPr>
          <p:spPr bwMode="auto">
            <a:xfrm>
              <a:off x="6094080" y="5213686"/>
              <a:ext cx="114095" cy="127958"/>
            </a:xfrm>
            <a:custGeom>
              <a:avLst/>
              <a:gdLst>
                <a:gd name="T0" fmla="*/ 0 w 120"/>
                <a:gd name="T1" fmla="*/ 0 h 154"/>
                <a:gd name="T2" fmla="*/ 0 w 120"/>
                <a:gd name="T3" fmla="*/ 0 h 154"/>
                <a:gd name="T4" fmla="*/ 0 w 120"/>
                <a:gd name="T5" fmla="*/ 0 h 154"/>
                <a:gd name="T6" fmla="*/ 0 w 120"/>
                <a:gd name="T7" fmla="*/ 0 h 154"/>
                <a:gd name="T8" fmla="*/ 0 w 120"/>
                <a:gd name="T9" fmla="*/ 0 h 154"/>
                <a:gd name="T10" fmla="*/ 0 w 120"/>
                <a:gd name="T11" fmla="*/ 0 h 154"/>
                <a:gd name="T12" fmla="*/ 0 w 120"/>
                <a:gd name="T13" fmla="*/ 0 h 154"/>
                <a:gd name="T14" fmla="*/ 0 w 120"/>
                <a:gd name="T15" fmla="*/ 0 h 154"/>
                <a:gd name="T16" fmla="*/ 0 w 120"/>
                <a:gd name="T17" fmla="*/ 0 h 154"/>
                <a:gd name="T18" fmla="*/ 0 w 120"/>
                <a:gd name="T19" fmla="*/ 0 h 154"/>
                <a:gd name="T20" fmla="*/ 0 w 120"/>
                <a:gd name="T21" fmla="*/ 0 h 154"/>
                <a:gd name="T22" fmla="*/ 0 w 120"/>
                <a:gd name="T23" fmla="*/ 0 h 154"/>
                <a:gd name="T24" fmla="*/ 0 w 120"/>
                <a:gd name="T25" fmla="*/ 0 h 154"/>
                <a:gd name="T26" fmla="*/ 0 w 120"/>
                <a:gd name="T27" fmla="*/ 0 h 154"/>
                <a:gd name="T28" fmla="*/ 0 w 120"/>
                <a:gd name="T29" fmla="*/ 0 h 154"/>
                <a:gd name="T30" fmla="*/ 0 w 120"/>
                <a:gd name="T31" fmla="*/ 0 h 154"/>
                <a:gd name="T32" fmla="*/ 0 w 120"/>
                <a:gd name="T33" fmla="*/ 0 h 154"/>
                <a:gd name="T34" fmla="*/ 0 w 120"/>
                <a:gd name="T35" fmla="*/ 0 h 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 h="154">
                  <a:moveTo>
                    <a:pt x="119" y="0"/>
                  </a:moveTo>
                  <a:lnTo>
                    <a:pt x="104" y="0"/>
                  </a:lnTo>
                  <a:lnTo>
                    <a:pt x="89" y="31"/>
                  </a:lnTo>
                  <a:lnTo>
                    <a:pt x="30" y="31"/>
                  </a:lnTo>
                  <a:lnTo>
                    <a:pt x="60" y="46"/>
                  </a:lnTo>
                  <a:lnTo>
                    <a:pt x="45" y="61"/>
                  </a:lnTo>
                  <a:lnTo>
                    <a:pt x="45" y="92"/>
                  </a:lnTo>
                  <a:lnTo>
                    <a:pt x="15" y="107"/>
                  </a:lnTo>
                  <a:lnTo>
                    <a:pt x="15" y="122"/>
                  </a:lnTo>
                  <a:lnTo>
                    <a:pt x="0" y="138"/>
                  </a:lnTo>
                  <a:lnTo>
                    <a:pt x="15" y="153"/>
                  </a:lnTo>
                  <a:lnTo>
                    <a:pt x="30" y="153"/>
                  </a:lnTo>
                  <a:lnTo>
                    <a:pt x="60" y="153"/>
                  </a:lnTo>
                  <a:lnTo>
                    <a:pt x="74" y="138"/>
                  </a:lnTo>
                  <a:lnTo>
                    <a:pt x="89" y="92"/>
                  </a:lnTo>
                  <a:lnTo>
                    <a:pt x="119" y="77"/>
                  </a:lnTo>
                  <a:lnTo>
                    <a:pt x="119"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51" name="Freeform 554">
              <a:extLst>
                <a:ext uri="{FF2B5EF4-FFF2-40B4-BE49-F238E27FC236}">
                  <a16:creationId xmlns:a16="http://schemas.microsoft.com/office/drawing/2014/main" id="{AF33D83F-6226-263A-2465-4EC36839EC76}"/>
                </a:ext>
              </a:extLst>
            </p:cNvPr>
            <p:cNvSpPr>
              <a:spLocks/>
            </p:cNvSpPr>
            <p:nvPr/>
          </p:nvSpPr>
          <p:spPr bwMode="auto">
            <a:xfrm>
              <a:off x="6051574" y="5061460"/>
              <a:ext cx="127518" cy="178699"/>
            </a:xfrm>
            <a:custGeom>
              <a:avLst/>
              <a:gdLst>
                <a:gd name="T0" fmla="*/ 0 w 134"/>
                <a:gd name="T1" fmla="*/ 0 h 216"/>
                <a:gd name="T2" fmla="*/ 0 w 134"/>
                <a:gd name="T3" fmla="*/ 0 h 216"/>
                <a:gd name="T4" fmla="*/ 0 w 134"/>
                <a:gd name="T5" fmla="*/ 0 h 216"/>
                <a:gd name="T6" fmla="*/ 0 w 134"/>
                <a:gd name="T7" fmla="*/ 0 h 216"/>
                <a:gd name="T8" fmla="*/ 0 w 134"/>
                <a:gd name="T9" fmla="*/ 0 h 216"/>
                <a:gd name="T10" fmla="*/ 0 w 134"/>
                <a:gd name="T11" fmla="*/ 0 h 216"/>
                <a:gd name="T12" fmla="*/ 0 w 134"/>
                <a:gd name="T13" fmla="*/ 0 h 216"/>
                <a:gd name="T14" fmla="*/ 0 w 134"/>
                <a:gd name="T15" fmla="*/ 0 h 216"/>
                <a:gd name="T16" fmla="*/ 0 w 134"/>
                <a:gd name="T17" fmla="*/ 0 h 216"/>
                <a:gd name="T18" fmla="*/ 0 w 134"/>
                <a:gd name="T19" fmla="*/ 0 h 216"/>
                <a:gd name="T20" fmla="*/ 0 w 134"/>
                <a:gd name="T21" fmla="*/ 0 h 216"/>
                <a:gd name="T22" fmla="*/ 0 w 134"/>
                <a:gd name="T23" fmla="*/ 0 h 216"/>
                <a:gd name="T24" fmla="*/ 0 w 134"/>
                <a:gd name="T25" fmla="*/ 0 h 216"/>
                <a:gd name="T26" fmla="*/ 0 w 134"/>
                <a:gd name="T27" fmla="*/ 0 h 216"/>
                <a:gd name="T28" fmla="*/ 0 w 134"/>
                <a:gd name="T29" fmla="*/ 0 h 216"/>
                <a:gd name="T30" fmla="*/ 0 w 134"/>
                <a:gd name="T31" fmla="*/ 0 h 216"/>
                <a:gd name="T32" fmla="*/ 0 w 134"/>
                <a:gd name="T33" fmla="*/ 0 h 216"/>
                <a:gd name="T34" fmla="*/ 0 w 134"/>
                <a:gd name="T35" fmla="*/ 0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4" h="216">
                  <a:moveTo>
                    <a:pt x="15" y="215"/>
                  </a:moveTo>
                  <a:lnTo>
                    <a:pt x="44" y="215"/>
                  </a:lnTo>
                  <a:lnTo>
                    <a:pt x="74" y="215"/>
                  </a:lnTo>
                  <a:lnTo>
                    <a:pt x="133" y="215"/>
                  </a:lnTo>
                  <a:lnTo>
                    <a:pt x="118" y="184"/>
                  </a:lnTo>
                  <a:lnTo>
                    <a:pt x="103" y="138"/>
                  </a:lnTo>
                  <a:lnTo>
                    <a:pt x="118" y="108"/>
                  </a:lnTo>
                  <a:lnTo>
                    <a:pt x="89" y="77"/>
                  </a:lnTo>
                  <a:lnTo>
                    <a:pt x="118" y="61"/>
                  </a:lnTo>
                  <a:lnTo>
                    <a:pt x="103" y="0"/>
                  </a:lnTo>
                  <a:lnTo>
                    <a:pt x="103" y="31"/>
                  </a:lnTo>
                  <a:lnTo>
                    <a:pt x="74" y="77"/>
                  </a:lnTo>
                  <a:lnTo>
                    <a:pt x="44" y="123"/>
                  </a:lnTo>
                  <a:lnTo>
                    <a:pt x="30" y="123"/>
                  </a:lnTo>
                  <a:lnTo>
                    <a:pt x="0" y="138"/>
                  </a:lnTo>
                  <a:lnTo>
                    <a:pt x="0" y="169"/>
                  </a:lnTo>
                  <a:lnTo>
                    <a:pt x="15" y="184"/>
                  </a:lnTo>
                  <a:lnTo>
                    <a:pt x="15" y="2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52" name="Freeform 555">
              <a:extLst>
                <a:ext uri="{FF2B5EF4-FFF2-40B4-BE49-F238E27FC236}">
                  <a16:creationId xmlns:a16="http://schemas.microsoft.com/office/drawing/2014/main" id="{14C4A827-1F9B-9D3D-E7DB-05CB0F3E2B06}"/>
                </a:ext>
              </a:extLst>
            </p:cNvPr>
            <p:cNvSpPr>
              <a:spLocks/>
            </p:cNvSpPr>
            <p:nvPr/>
          </p:nvSpPr>
          <p:spPr bwMode="auto">
            <a:xfrm>
              <a:off x="6266342" y="4893792"/>
              <a:ext cx="299779" cy="346368"/>
            </a:xfrm>
            <a:custGeom>
              <a:avLst/>
              <a:gdLst>
                <a:gd name="T0" fmla="*/ 0 w 314"/>
                <a:gd name="T1" fmla="*/ 0 h 416"/>
                <a:gd name="T2" fmla="*/ 0 w 314"/>
                <a:gd name="T3" fmla="*/ 0 h 416"/>
                <a:gd name="T4" fmla="*/ 0 w 314"/>
                <a:gd name="T5" fmla="*/ 0 h 416"/>
                <a:gd name="T6" fmla="*/ 0 w 314"/>
                <a:gd name="T7" fmla="*/ 0 h 416"/>
                <a:gd name="T8" fmla="*/ 0 w 314"/>
                <a:gd name="T9" fmla="*/ 0 h 416"/>
                <a:gd name="T10" fmla="*/ 0 w 314"/>
                <a:gd name="T11" fmla="*/ 0 h 416"/>
                <a:gd name="T12" fmla="*/ 0 w 314"/>
                <a:gd name="T13" fmla="*/ 0 h 416"/>
                <a:gd name="T14" fmla="*/ 0 w 314"/>
                <a:gd name="T15" fmla="*/ 0 h 416"/>
                <a:gd name="T16" fmla="*/ 0 w 314"/>
                <a:gd name="T17" fmla="*/ 0 h 416"/>
                <a:gd name="T18" fmla="*/ 0 w 314"/>
                <a:gd name="T19" fmla="*/ 0 h 416"/>
                <a:gd name="T20" fmla="*/ 0 w 314"/>
                <a:gd name="T21" fmla="*/ 0 h 416"/>
                <a:gd name="T22" fmla="*/ 0 w 314"/>
                <a:gd name="T23" fmla="*/ 0 h 416"/>
                <a:gd name="T24" fmla="*/ 0 w 314"/>
                <a:gd name="T25" fmla="*/ 0 h 416"/>
                <a:gd name="T26" fmla="*/ 0 w 314"/>
                <a:gd name="T27" fmla="*/ 0 h 416"/>
                <a:gd name="T28" fmla="*/ 0 w 314"/>
                <a:gd name="T29" fmla="*/ 0 h 416"/>
                <a:gd name="T30" fmla="*/ 0 w 314"/>
                <a:gd name="T31" fmla="*/ 0 h 416"/>
                <a:gd name="T32" fmla="*/ 0 w 314"/>
                <a:gd name="T33" fmla="*/ 0 h 416"/>
                <a:gd name="T34" fmla="*/ 0 w 314"/>
                <a:gd name="T35" fmla="*/ 0 h 416"/>
                <a:gd name="T36" fmla="*/ 0 w 314"/>
                <a:gd name="T37" fmla="*/ 0 h 416"/>
                <a:gd name="T38" fmla="*/ 0 w 314"/>
                <a:gd name="T39" fmla="*/ 0 h 416"/>
                <a:gd name="T40" fmla="*/ 0 w 314"/>
                <a:gd name="T41" fmla="*/ 0 h 416"/>
                <a:gd name="T42" fmla="*/ 0 w 314"/>
                <a:gd name="T43" fmla="*/ 0 h 416"/>
                <a:gd name="T44" fmla="*/ 0 w 314"/>
                <a:gd name="T45" fmla="*/ 0 h 416"/>
                <a:gd name="T46" fmla="*/ 0 w 314"/>
                <a:gd name="T47" fmla="*/ 0 h 416"/>
                <a:gd name="T48" fmla="*/ 0 w 314"/>
                <a:gd name="T49" fmla="*/ 0 h 416"/>
                <a:gd name="T50" fmla="*/ 0 w 314"/>
                <a:gd name="T51" fmla="*/ 0 h 416"/>
                <a:gd name="T52" fmla="*/ 0 w 314"/>
                <a:gd name="T53" fmla="*/ 0 h 416"/>
                <a:gd name="T54" fmla="*/ 0 w 314"/>
                <a:gd name="T55" fmla="*/ 0 h 416"/>
                <a:gd name="T56" fmla="*/ 0 w 314"/>
                <a:gd name="T57" fmla="*/ 0 h 416"/>
                <a:gd name="T58" fmla="*/ 0 w 314"/>
                <a:gd name="T59" fmla="*/ 0 h 416"/>
                <a:gd name="T60" fmla="*/ 0 w 314"/>
                <a:gd name="T61" fmla="*/ 0 h 416"/>
                <a:gd name="T62" fmla="*/ 0 w 314"/>
                <a:gd name="T63" fmla="*/ 0 h 416"/>
                <a:gd name="T64" fmla="*/ 0 w 314"/>
                <a:gd name="T65" fmla="*/ 0 h 416"/>
                <a:gd name="T66" fmla="*/ 0 w 314"/>
                <a:gd name="T67" fmla="*/ 0 h 416"/>
                <a:gd name="T68" fmla="*/ 0 w 314"/>
                <a:gd name="T69" fmla="*/ 0 h 416"/>
                <a:gd name="T70" fmla="*/ 0 w 314"/>
                <a:gd name="T71" fmla="*/ 0 h 416"/>
                <a:gd name="T72" fmla="*/ 0 w 314"/>
                <a:gd name="T73" fmla="*/ 0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4" h="416">
                  <a:moveTo>
                    <a:pt x="253" y="0"/>
                  </a:moveTo>
                  <a:lnTo>
                    <a:pt x="224" y="31"/>
                  </a:lnTo>
                  <a:lnTo>
                    <a:pt x="209" y="15"/>
                  </a:lnTo>
                  <a:lnTo>
                    <a:pt x="60" y="31"/>
                  </a:lnTo>
                  <a:lnTo>
                    <a:pt x="60" y="61"/>
                  </a:lnTo>
                  <a:lnTo>
                    <a:pt x="45" y="61"/>
                  </a:lnTo>
                  <a:lnTo>
                    <a:pt x="45" y="77"/>
                  </a:lnTo>
                  <a:lnTo>
                    <a:pt x="45" y="154"/>
                  </a:lnTo>
                  <a:lnTo>
                    <a:pt x="15" y="138"/>
                  </a:lnTo>
                  <a:lnTo>
                    <a:pt x="15" y="169"/>
                  </a:lnTo>
                  <a:lnTo>
                    <a:pt x="15" y="184"/>
                  </a:lnTo>
                  <a:lnTo>
                    <a:pt x="0" y="215"/>
                  </a:lnTo>
                  <a:lnTo>
                    <a:pt x="30" y="231"/>
                  </a:lnTo>
                  <a:lnTo>
                    <a:pt x="45" y="246"/>
                  </a:lnTo>
                  <a:lnTo>
                    <a:pt x="45" y="292"/>
                  </a:lnTo>
                  <a:lnTo>
                    <a:pt x="75" y="292"/>
                  </a:lnTo>
                  <a:lnTo>
                    <a:pt x="104" y="354"/>
                  </a:lnTo>
                  <a:lnTo>
                    <a:pt x="119" y="369"/>
                  </a:lnTo>
                  <a:lnTo>
                    <a:pt x="149" y="369"/>
                  </a:lnTo>
                  <a:lnTo>
                    <a:pt x="164" y="384"/>
                  </a:lnTo>
                  <a:lnTo>
                    <a:pt x="179" y="415"/>
                  </a:lnTo>
                  <a:lnTo>
                    <a:pt x="179" y="400"/>
                  </a:lnTo>
                  <a:lnTo>
                    <a:pt x="179" y="384"/>
                  </a:lnTo>
                  <a:lnTo>
                    <a:pt x="224" y="369"/>
                  </a:lnTo>
                  <a:lnTo>
                    <a:pt x="268" y="369"/>
                  </a:lnTo>
                  <a:lnTo>
                    <a:pt x="238" y="307"/>
                  </a:lnTo>
                  <a:lnTo>
                    <a:pt x="209" y="292"/>
                  </a:lnTo>
                  <a:lnTo>
                    <a:pt x="238" y="277"/>
                  </a:lnTo>
                  <a:lnTo>
                    <a:pt x="238" y="246"/>
                  </a:lnTo>
                  <a:lnTo>
                    <a:pt x="238" y="215"/>
                  </a:lnTo>
                  <a:lnTo>
                    <a:pt x="268" y="200"/>
                  </a:lnTo>
                  <a:lnTo>
                    <a:pt x="268" y="138"/>
                  </a:lnTo>
                  <a:lnTo>
                    <a:pt x="283" y="123"/>
                  </a:lnTo>
                  <a:lnTo>
                    <a:pt x="313" y="108"/>
                  </a:lnTo>
                  <a:lnTo>
                    <a:pt x="283" y="92"/>
                  </a:lnTo>
                  <a:lnTo>
                    <a:pt x="268" y="31"/>
                  </a:lnTo>
                  <a:lnTo>
                    <a:pt x="253"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53" name="Freeform 556">
              <a:extLst>
                <a:ext uri="{FF2B5EF4-FFF2-40B4-BE49-F238E27FC236}">
                  <a16:creationId xmlns:a16="http://schemas.microsoft.com/office/drawing/2014/main" id="{A8562F05-D48A-3611-BA09-5CD918010A35}"/>
                </a:ext>
              </a:extLst>
            </p:cNvPr>
            <p:cNvSpPr>
              <a:spLocks/>
            </p:cNvSpPr>
            <p:nvPr/>
          </p:nvSpPr>
          <p:spPr bwMode="auto">
            <a:xfrm>
              <a:off x="6637710" y="5469601"/>
              <a:ext cx="131993" cy="218411"/>
            </a:xfrm>
            <a:custGeom>
              <a:avLst/>
              <a:gdLst>
                <a:gd name="T0" fmla="*/ 0 w 135"/>
                <a:gd name="T1" fmla="*/ 0 h 263"/>
                <a:gd name="T2" fmla="*/ 0 w 135"/>
                <a:gd name="T3" fmla="*/ 0 h 263"/>
                <a:gd name="T4" fmla="*/ 0 w 135"/>
                <a:gd name="T5" fmla="*/ 0 h 263"/>
                <a:gd name="T6" fmla="*/ 0 w 135"/>
                <a:gd name="T7" fmla="*/ 0 h 263"/>
                <a:gd name="T8" fmla="*/ 0 w 135"/>
                <a:gd name="T9" fmla="*/ 0 h 263"/>
                <a:gd name="T10" fmla="*/ 0 w 135"/>
                <a:gd name="T11" fmla="*/ 0 h 263"/>
                <a:gd name="T12" fmla="*/ 0 w 135"/>
                <a:gd name="T13" fmla="*/ 0 h 263"/>
                <a:gd name="T14" fmla="*/ 0 w 135"/>
                <a:gd name="T15" fmla="*/ 0 h 263"/>
                <a:gd name="T16" fmla="*/ 0 w 135"/>
                <a:gd name="T17" fmla="*/ 0 h 263"/>
                <a:gd name="T18" fmla="*/ 0 w 135"/>
                <a:gd name="T19" fmla="*/ 0 h 263"/>
                <a:gd name="T20" fmla="*/ 0 w 135"/>
                <a:gd name="T21" fmla="*/ 0 h 263"/>
                <a:gd name="T22" fmla="*/ 0 w 135"/>
                <a:gd name="T23" fmla="*/ 0 h 263"/>
                <a:gd name="T24" fmla="*/ 0 w 135"/>
                <a:gd name="T25" fmla="*/ 0 h 263"/>
                <a:gd name="T26" fmla="*/ 0 w 135"/>
                <a:gd name="T27" fmla="*/ 0 h 263"/>
                <a:gd name="T28" fmla="*/ 0 w 135"/>
                <a:gd name="T29" fmla="*/ 0 h 263"/>
                <a:gd name="T30" fmla="*/ 0 w 135"/>
                <a:gd name="T31" fmla="*/ 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5" h="263">
                  <a:moveTo>
                    <a:pt x="104" y="0"/>
                  </a:moveTo>
                  <a:lnTo>
                    <a:pt x="89" y="15"/>
                  </a:lnTo>
                  <a:lnTo>
                    <a:pt x="89" y="31"/>
                  </a:lnTo>
                  <a:lnTo>
                    <a:pt x="74" y="62"/>
                  </a:lnTo>
                  <a:lnTo>
                    <a:pt x="30" y="77"/>
                  </a:lnTo>
                  <a:lnTo>
                    <a:pt x="15" y="108"/>
                  </a:lnTo>
                  <a:lnTo>
                    <a:pt x="15" y="170"/>
                  </a:lnTo>
                  <a:lnTo>
                    <a:pt x="15" y="185"/>
                  </a:lnTo>
                  <a:lnTo>
                    <a:pt x="0" y="185"/>
                  </a:lnTo>
                  <a:lnTo>
                    <a:pt x="0" y="247"/>
                  </a:lnTo>
                  <a:lnTo>
                    <a:pt x="15" y="262"/>
                  </a:lnTo>
                  <a:lnTo>
                    <a:pt x="60" y="262"/>
                  </a:lnTo>
                  <a:lnTo>
                    <a:pt x="89" y="170"/>
                  </a:lnTo>
                  <a:lnTo>
                    <a:pt x="119" y="77"/>
                  </a:lnTo>
                  <a:lnTo>
                    <a:pt x="134" y="62"/>
                  </a:lnTo>
                  <a:lnTo>
                    <a:pt x="10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54" name="Freeform 557">
              <a:extLst>
                <a:ext uri="{FF2B5EF4-FFF2-40B4-BE49-F238E27FC236}">
                  <a16:creationId xmlns:a16="http://schemas.microsoft.com/office/drawing/2014/main" id="{5BACEA0D-8A2B-18A4-8DE4-2EF408C3C69A}"/>
                </a:ext>
              </a:extLst>
            </p:cNvPr>
            <p:cNvSpPr>
              <a:spLocks/>
            </p:cNvSpPr>
            <p:nvPr/>
          </p:nvSpPr>
          <p:spPr bwMode="auto">
            <a:xfrm>
              <a:off x="6094080" y="5533580"/>
              <a:ext cx="230427" cy="207380"/>
            </a:xfrm>
            <a:custGeom>
              <a:avLst/>
              <a:gdLst>
                <a:gd name="T0" fmla="*/ 0 w 239"/>
                <a:gd name="T1" fmla="*/ 0 h 247"/>
                <a:gd name="T2" fmla="*/ 0 w 239"/>
                <a:gd name="T3" fmla="*/ 0 h 247"/>
                <a:gd name="T4" fmla="*/ 0 w 239"/>
                <a:gd name="T5" fmla="*/ 0 h 247"/>
                <a:gd name="T6" fmla="*/ 0 w 239"/>
                <a:gd name="T7" fmla="*/ 0 h 247"/>
                <a:gd name="T8" fmla="*/ 0 w 239"/>
                <a:gd name="T9" fmla="*/ 0 h 247"/>
                <a:gd name="T10" fmla="*/ 0 w 239"/>
                <a:gd name="T11" fmla="*/ 0 h 247"/>
                <a:gd name="T12" fmla="*/ 0 w 239"/>
                <a:gd name="T13" fmla="*/ 0 h 247"/>
                <a:gd name="T14" fmla="*/ 0 w 239"/>
                <a:gd name="T15" fmla="*/ 0 h 247"/>
                <a:gd name="T16" fmla="*/ 0 w 239"/>
                <a:gd name="T17" fmla="*/ 0 h 247"/>
                <a:gd name="T18" fmla="*/ 0 w 239"/>
                <a:gd name="T19" fmla="*/ 0 h 247"/>
                <a:gd name="T20" fmla="*/ 0 w 239"/>
                <a:gd name="T21" fmla="*/ 0 h 247"/>
                <a:gd name="T22" fmla="*/ 0 w 239"/>
                <a:gd name="T23" fmla="*/ 0 h 247"/>
                <a:gd name="T24" fmla="*/ 0 w 239"/>
                <a:gd name="T25" fmla="*/ 0 h 247"/>
                <a:gd name="T26" fmla="*/ 0 w 239"/>
                <a:gd name="T27" fmla="*/ 0 h 247"/>
                <a:gd name="T28" fmla="*/ 0 w 239"/>
                <a:gd name="T29" fmla="*/ 0 h 247"/>
                <a:gd name="T30" fmla="*/ 0 w 239"/>
                <a:gd name="T31" fmla="*/ 0 h 247"/>
                <a:gd name="T32" fmla="*/ 0 w 239"/>
                <a:gd name="T33" fmla="*/ 0 h 247"/>
                <a:gd name="T34" fmla="*/ 0 w 239"/>
                <a:gd name="T35" fmla="*/ 0 h 247"/>
                <a:gd name="T36" fmla="*/ 0 w 239"/>
                <a:gd name="T37" fmla="*/ 0 h 247"/>
                <a:gd name="T38" fmla="*/ 0 w 239"/>
                <a:gd name="T39" fmla="*/ 0 h 247"/>
                <a:gd name="T40" fmla="*/ 0 w 239"/>
                <a:gd name="T41" fmla="*/ 0 h 247"/>
                <a:gd name="T42" fmla="*/ 0 w 239"/>
                <a:gd name="T43" fmla="*/ 0 h 2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9" h="247">
                  <a:moveTo>
                    <a:pt x="15" y="0"/>
                  </a:moveTo>
                  <a:lnTo>
                    <a:pt x="0" y="31"/>
                  </a:lnTo>
                  <a:lnTo>
                    <a:pt x="30" y="46"/>
                  </a:lnTo>
                  <a:lnTo>
                    <a:pt x="45" y="123"/>
                  </a:lnTo>
                  <a:lnTo>
                    <a:pt x="60" y="185"/>
                  </a:lnTo>
                  <a:lnTo>
                    <a:pt x="89" y="246"/>
                  </a:lnTo>
                  <a:lnTo>
                    <a:pt x="104" y="231"/>
                  </a:lnTo>
                  <a:lnTo>
                    <a:pt x="104" y="246"/>
                  </a:lnTo>
                  <a:lnTo>
                    <a:pt x="149" y="231"/>
                  </a:lnTo>
                  <a:lnTo>
                    <a:pt x="149" y="169"/>
                  </a:lnTo>
                  <a:lnTo>
                    <a:pt x="149" y="108"/>
                  </a:lnTo>
                  <a:lnTo>
                    <a:pt x="164" y="108"/>
                  </a:lnTo>
                  <a:lnTo>
                    <a:pt x="164" y="46"/>
                  </a:lnTo>
                  <a:lnTo>
                    <a:pt x="193" y="31"/>
                  </a:lnTo>
                  <a:lnTo>
                    <a:pt x="238" y="31"/>
                  </a:lnTo>
                  <a:lnTo>
                    <a:pt x="238" y="15"/>
                  </a:lnTo>
                  <a:lnTo>
                    <a:pt x="208" y="15"/>
                  </a:lnTo>
                  <a:lnTo>
                    <a:pt x="179" y="31"/>
                  </a:lnTo>
                  <a:lnTo>
                    <a:pt x="119" y="15"/>
                  </a:lnTo>
                  <a:lnTo>
                    <a:pt x="45" y="15"/>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55" name="Freeform 558">
              <a:extLst>
                <a:ext uri="{FF2B5EF4-FFF2-40B4-BE49-F238E27FC236}">
                  <a16:creationId xmlns:a16="http://schemas.microsoft.com/office/drawing/2014/main" id="{4C6BA7F7-FF9E-F791-56EA-CAA306830DF5}"/>
                </a:ext>
              </a:extLst>
            </p:cNvPr>
            <p:cNvSpPr>
              <a:spLocks/>
            </p:cNvSpPr>
            <p:nvPr/>
          </p:nvSpPr>
          <p:spPr bwMode="auto">
            <a:xfrm>
              <a:off x="6179093" y="5637270"/>
              <a:ext cx="272933" cy="205174"/>
            </a:xfrm>
            <a:custGeom>
              <a:avLst/>
              <a:gdLst>
                <a:gd name="T0" fmla="*/ 0 w 284"/>
                <a:gd name="T1" fmla="*/ 0 h 246"/>
                <a:gd name="T2" fmla="*/ 0 w 284"/>
                <a:gd name="T3" fmla="*/ 0 h 246"/>
                <a:gd name="T4" fmla="*/ 0 w 284"/>
                <a:gd name="T5" fmla="*/ 0 h 246"/>
                <a:gd name="T6" fmla="*/ 0 w 284"/>
                <a:gd name="T7" fmla="*/ 0 h 246"/>
                <a:gd name="T8" fmla="*/ 0 w 284"/>
                <a:gd name="T9" fmla="*/ 0 h 246"/>
                <a:gd name="T10" fmla="*/ 0 w 284"/>
                <a:gd name="T11" fmla="*/ 0 h 246"/>
                <a:gd name="T12" fmla="*/ 0 w 284"/>
                <a:gd name="T13" fmla="*/ 0 h 246"/>
                <a:gd name="T14" fmla="*/ 0 w 284"/>
                <a:gd name="T15" fmla="*/ 0 h 246"/>
                <a:gd name="T16" fmla="*/ 0 w 284"/>
                <a:gd name="T17" fmla="*/ 0 h 246"/>
                <a:gd name="T18" fmla="*/ 0 w 284"/>
                <a:gd name="T19" fmla="*/ 0 h 246"/>
                <a:gd name="T20" fmla="*/ 0 w 284"/>
                <a:gd name="T21" fmla="*/ 0 h 246"/>
                <a:gd name="T22" fmla="*/ 0 w 284"/>
                <a:gd name="T23" fmla="*/ 0 h 246"/>
                <a:gd name="T24" fmla="*/ 0 w 284"/>
                <a:gd name="T25" fmla="*/ 0 h 246"/>
                <a:gd name="T26" fmla="*/ 0 w 284"/>
                <a:gd name="T27" fmla="*/ 0 h 246"/>
                <a:gd name="T28" fmla="*/ 0 w 284"/>
                <a:gd name="T29" fmla="*/ 0 h 246"/>
                <a:gd name="T30" fmla="*/ 0 w 284"/>
                <a:gd name="T31" fmla="*/ 0 h 246"/>
                <a:gd name="T32" fmla="*/ 0 w 284"/>
                <a:gd name="T33" fmla="*/ 0 h 246"/>
                <a:gd name="T34" fmla="*/ 0 w 284"/>
                <a:gd name="T35" fmla="*/ 0 h 246"/>
                <a:gd name="T36" fmla="*/ 0 w 284"/>
                <a:gd name="T37" fmla="*/ 0 h 246"/>
                <a:gd name="T38" fmla="*/ 0 w 284"/>
                <a:gd name="T39" fmla="*/ 0 h 246"/>
                <a:gd name="T40" fmla="*/ 0 w 284"/>
                <a:gd name="T41" fmla="*/ 0 h 246"/>
                <a:gd name="T42" fmla="*/ 0 w 284"/>
                <a:gd name="T43" fmla="*/ 0 h 246"/>
                <a:gd name="T44" fmla="*/ 0 w 284"/>
                <a:gd name="T45" fmla="*/ 0 h 246"/>
                <a:gd name="T46" fmla="*/ 0 w 284"/>
                <a:gd name="T47" fmla="*/ 0 h 246"/>
                <a:gd name="T48" fmla="*/ 0 w 284"/>
                <a:gd name="T49" fmla="*/ 0 h 246"/>
                <a:gd name="T50" fmla="*/ 0 w 284"/>
                <a:gd name="T51" fmla="*/ 0 h 246"/>
                <a:gd name="T52" fmla="*/ 0 w 284"/>
                <a:gd name="T53" fmla="*/ 0 h 246"/>
                <a:gd name="T54" fmla="*/ 0 w 284"/>
                <a:gd name="T55" fmla="*/ 0 h 246"/>
                <a:gd name="T56" fmla="*/ 0 w 284"/>
                <a:gd name="T57" fmla="*/ 0 h 246"/>
                <a:gd name="T58" fmla="*/ 0 w 284"/>
                <a:gd name="T59" fmla="*/ 0 h 246"/>
                <a:gd name="T60" fmla="*/ 0 w 284"/>
                <a:gd name="T61" fmla="*/ 0 h 246"/>
                <a:gd name="T62" fmla="*/ 0 w 284"/>
                <a:gd name="T63" fmla="*/ 0 h 246"/>
                <a:gd name="T64" fmla="*/ 0 w 284"/>
                <a:gd name="T65" fmla="*/ 0 h 246"/>
                <a:gd name="T66" fmla="*/ 0 w 284"/>
                <a:gd name="T67" fmla="*/ 0 h 246"/>
                <a:gd name="T68" fmla="*/ 0 w 284"/>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4" h="246">
                  <a:moveTo>
                    <a:pt x="0" y="123"/>
                  </a:moveTo>
                  <a:lnTo>
                    <a:pt x="0" y="153"/>
                  </a:lnTo>
                  <a:lnTo>
                    <a:pt x="15" y="199"/>
                  </a:lnTo>
                  <a:lnTo>
                    <a:pt x="15" y="230"/>
                  </a:lnTo>
                  <a:lnTo>
                    <a:pt x="30" y="245"/>
                  </a:lnTo>
                  <a:lnTo>
                    <a:pt x="89" y="230"/>
                  </a:lnTo>
                  <a:lnTo>
                    <a:pt x="104" y="245"/>
                  </a:lnTo>
                  <a:lnTo>
                    <a:pt x="119" y="230"/>
                  </a:lnTo>
                  <a:lnTo>
                    <a:pt x="134" y="230"/>
                  </a:lnTo>
                  <a:lnTo>
                    <a:pt x="149" y="230"/>
                  </a:lnTo>
                  <a:lnTo>
                    <a:pt x="164" y="230"/>
                  </a:lnTo>
                  <a:lnTo>
                    <a:pt x="223" y="184"/>
                  </a:lnTo>
                  <a:lnTo>
                    <a:pt x="253" y="138"/>
                  </a:lnTo>
                  <a:lnTo>
                    <a:pt x="268" y="123"/>
                  </a:lnTo>
                  <a:lnTo>
                    <a:pt x="283" y="92"/>
                  </a:lnTo>
                  <a:lnTo>
                    <a:pt x="268" y="92"/>
                  </a:lnTo>
                  <a:lnTo>
                    <a:pt x="253" y="92"/>
                  </a:lnTo>
                  <a:lnTo>
                    <a:pt x="238" y="77"/>
                  </a:lnTo>
                  <a:lnTo>
                    <a:pt x="253" y="61"/>
                  </a:lnTo>
                  <a:lnTo>
                    <a:pt x="268" y="61"/>
                  </a:lnTo>
                  <a:lnTo>
                    <a:pt x="268" y="15"/>
                  </a:lnTo>
                  <a:lnTo>
                    <a:pt x="268" y="0"/>
                  </a:lnTo>
                  <a:lnTo>
                    <a:pt x="238" y="0"/>
                  </a:lnTo>
                  <a:lnTo>
                    <a:pt x="223" y="0"/>
                  </a:lnTo>
                  <a:lnTo>
                    <a:pt x="179" y="15"/>
                  </a:lnTo>
                  <a:lnTo>
                    <a:pt x="179" y="46"/>
                  </a:lnTo>
                  <a:lnTo>
                    <a:pt x="149" y="61"/>
                  </a:lnTo>
                  <a:lnTo>
                    <a:pt x="104" y="46"/>
                  </a:lnTo>
                  <a:lnTo>
                    <a:pt x="74" y="77"/>
                  </a:lnTo>
                  <a:lnTo>
                    <a:pt x="74" y="61"/>
                  </a:lnTo>
                  <a:lnTo>
                    <a:pt x="60" y="46"/>
                  </a:lnTo>
                  <a:lnTo>
                    <a:pt x="60" y="107"/>
                  </a:lnTo>
                  <a:lnTo>
                    <a:pt x="15" y="123"/>
                  </a:lnTo>
                  <a:lnTo>
                    <a:pt x="15" y="107"/>
                  </a:lnTo>
                  <a:lnTo>
                    <a:pt x="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56" name="Freeform 559">
              <a:extLst>
                <a:ext uri="{FF2B5EF4-FFF2-40B4-BE49-F238E27FC236}">
                  <a16:creationId xmlns:a16="http://schemas.microsoft.com/office/drawing/2014/main" id="{7216A39E-B5A5-9892-E970-5A707556EA88}"/>
                </a:ext>
              </a:extLst>
            </p:cNvPr>
            <p:cNvSpPr>
              <a:spLocks/>
            </p:cNvSpPr>
            <p:nvPr/>
          </p:nvSpPr>
          <p:spPr bwMode="auto">
            <a:xfrm>
              <a:off x="6351354" y="5740959"/>
              <a:ext cx="44744"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31">
                  <a:moveTo>
                    <a:pt x="30" y="0"/>
                  </a:moveTo>
                  <a:lnTo>
                    <a:pt x="15" y="0"/>
                  </a:lnTo>
                  <a:lnTo>
                    <a:pt x="0" y="15"/>
                  </a:lnTo>
                  <a:lnTo>
                    <a:pt x="0" y="30"/>
                  </a:lnTo>
                  <a:lnTo>
                    <a:pt x="15" y="30"/>
                  </a:lnTo>
                  <a:lnTo>
                    <a:pt x="30" y="30"/>
                  </a:lnTo>
                  <a:lnTo>
                    <a:pt x="45" y="15"/>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57" name="Freeform 560">
              <a:extLst>
                <a:ext uri="{FF2B5EF4-FFF2-40B4-BE49-F238E27FC236}">
                  <a16:creationId xmlns:a16="http://schemas.microsoft.com/office/drawing/2014/main" id="{64535443-AD24-7350-0D23-2C093A5B302A}"/>
                </a:ext>
              </a:extLst>
            </p:cNvPr>
            <p:cNvSpPr>
              <a:spLocks/>
            </p:cNvSpPr>
            <p:nvPr/>
          </p:nvSpPr>
          <p:spPr bwMode="auto">
            <a:xfrm>
              <a:off x="6407283" y="5688011"/>
              <a:ext cx="31321" cy="26474"/>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31" y="31"/>
                  </a:moveTo>
                  <a:lnTo>
                    <a:pt x="31" y="0"/>
                  </a:lnTo>
                  <a:lnTo>
                    <a:pt x="16" y="0"/>
                  </a:lnTo>
                  <a:lnTo>
                    <a:pt x="0" y="16"/>
                  </a:lnTo>
                  <a:lnTo>
                    <a:pt x="16" y="31"/>
                  </a:lnTo>
                  <a:lnTo>
                    <a:pt x="31"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58" name="Freeform 561">
              <a:extLst>
                <a:ext uri="{FF2B5EF4-FFF2-40B4-BE49-F238E27FC236}">
                  <a16:creationId xmlns:a16="http://schemas.microsoft.com/office/drawing/2014/main" id="{BB0BEF0F-07F3-B382-9F44-42A1CCF9023F}"/>
                </a:ext>
              </a:extLst>
            </p:cNvPr>
            <p:cNvSpPr>
              <a:spLocks/>
            </p:cNvSpPr>
            <p:nvPr/>
          </p:nvSpPr>
          <p:spPr bwMode="auto">
            <a:xfrm>
              <a:off x="6237258" y="5560054"/>
              <a:ext cx="158839" cy="143401"/>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0">
                  <a:moveTo>
                    <a:pt x="164" y="92"/>
                  </a:moveTo>
                  <a:lnTo>
                    <a:pt x="134" y="61"/>
                  </a:lnTo>
                  <a:lnTo>
                    <a:pt x="134" y="46"/>
                  </a:lnTo>
                  <a:lnTo>
                    <a:pt x="119" y="46"/>
                  </a:lnTo>
                  <a:lnTo>
                    <a:pt x="119" y="31"/>
                  </a:lnTo>
                  <a:lnTo>
                    <a:pt x="89" y="0"/>
                  </a:lnTo>
                  <a:lnTo>
                    <a:pt x="45" y="0"/>
                  </a:lnTo>
                  <a:lnTo>
                    <a:pt x="15" y="15"/>
                  </a:lnTo>
                  <a:lnTo>
                    <a:pt x="15" y="77"/>
                  </a:lnTo>
                  <a:lnTo>
                    <a:pt x="0" y="77"/>
                  </a:lnTo>
                  <a:lnTo>
                    <a:pt x="0" y="138"/>
                  </a:lnTo>
                  <a:lnTo>
                    <a:pt x="15" y="154"/>
                  </a:lnTo>
                  <a:lnTo>
                    <a:pt x="15" y="169"/>
                  </a:lnTo>
                  <a:lnTo>
                    <a:pt x="45" y="138"/>
                  </a:lnTo>
                  <a:lnTo>
                    <a:pt x="89" y="154"/>
                  </a:lnTo>
                  <a:lnTo>
                    <a:pt x="119" y="138"/>
                  </a:lnTo>
                  <a:lnTo>
                    <a:pt x="119" y="108"/>
                  </a:lnTo>
                  <a:lnTo>
                    <a:pt x="164"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59" name="Freeform 562">
              <a:extLst>
                <a:ext uri="{FF2B5EF4-FFF2-40B4-BE49-F238E27FC236}">
                  <a16:creationId xmlns:a16="http://schemas.microsoft.com/office/drawing/2014/main" id="{05971FF4-00A3-7F36-8A1A-229C45BCCDA2}"/>
                </a:ext>
              </a:extLst>
            </p:cNvPr>
            <p:cNvSpPr>
              <a:spLocks/>
            </p:cNvSpPr>
            <p:nvPr/>
          </p:nvSpPr>
          <p:spPr bwMode="auto">
            <a:xfrm>
              <a:off x="6420706" y="5443127"/>
              <a:ext cx="161075" cy="271359"/>
            </a:xfrm>
            <a:custGeom>
              <a:avLst/>
              <a:gdLst>
                <a:gd name="T0" fmla="*/ 0 w 166"/>
                <a:gd name="T1" fmla="*/ 0 h 324"/>
                <a:gd name="T2" fmla="*/ 0 w 166"/>
                <a:gd name="T3" fmla="*/ 0 h 324"/>
                <a:gd name="T4" fmla="*/ 0 w 166"/>
                <a:gd name="T5" fmla="*/ 0 h 324"/>
                <a:gd name="T6" fmla="*/ 0 w 166"/>
                <a:gd name="T7" fmla="*/ 0 h 324"/>
                <a:gd name="T8" fmla="*/ 0 w 166"/>
                <a:gd name="T9" fmla="*/ 0 h 324"/>
                <a:gd name="T10" fmla="*/ 0 w 166"/>
                <a:gd name="T11" fmla="*/ 0 h 324"/>
                <a:gd name="T12" fmla="*/ 0 w 166"/>
                <a:gd name="T13" fmla="*/ 0 h 324"/>
                <a:gd name="T14" fmla="*/ 0 w 166"/>
                <a:gd name="T15" fmla="*/ 0 h 324"/>
                <a:gd name="T16" fmla="*/ 0 w 166"/>
                <a:gd name="T17" fmla="*/ 0 h 324"/>
                <a:gd name="T18" fmla="*/ 0 w 166"/>
                <a:gd name="T19" fmla="*/ 0 h 324"/>
                <a:gd name="T20" fmla="*/ 0 w 166"/>
                <a:gd name="T21" fmla="*/ 0 h 324"/>
                <a:gd name="T22" fmla="*/ 0 w 166"/>
                <a:gd name="T23" fmla="*/ 0 h 324"/>
                <a:gd name="T24" fmla="*/ 0 w 166"/>
                <a:gd name="T25" fmla="*/ 0 h 324"/>
                <a:gd name="T26" fmla="*/ 0 w 166"/>
                <a:gd name="T27" fmla="*/ 0 h 324"/>
                <a:gd name="T28" fmla="*/ 0 w 166"/>
                <a:gd name="T29" fmla="*/ 0 h 324"/>
                <a:gd name="T30" fmla="*/ 0 w 166"/>
                <a:gd name="T31" fmla="*/ 0 h 324"/>
                <a:gd name="T32" fmla="*/ 0 w 166"/>
                <a:gd name="T33" fmla="*/ 0 h 324"/>
                <a:gd name="T34" fmla="*/ 0 w 166"/>
                <a:gd name="T35" fmla="*/ 0 h 324"/>
                <a:gd name="T36" fmla="*/ 0 w 166"/>
                <a:gd name="T37" fmla="*/ 0 h 324"/>
                <a:gd name="T38" fmla="*/ 0 w 166"/>
                <a:gd name="T39" fmla="*/ 0 h 324"/>
                <a:gd name="T40" fmla="*/ 0 w 166"/>
                <a:gd name="T41" fmla="*/ 0 h 324"/>
                <a:gd name="T42" fmla="*/ 0 w 166"/>
                <a:gd name="T43" fmla="*/ 0 h 324"/>
                <a:gd name="T44" fmla="*/ 0 w 166"/>
                <a:gd name="T45" fmla="*/ 0 h 324"/>
                <a:gd name="T46" fmla="*/ 0 w 166"/>
                <a:gd name="T47" fmla="*/ 0 h 324"/>
                <a:gd name="T48" fmla="*/ 0 w 166"/>
                <a:gd name="T49" fmla="*/ 0 h 324"/>
                <a:gd name="T50" fmla="*/ 0 w 166"/>
                <a:gd name="T51" fmla="*/ 0 h 324"/>
                <a:gd name="T52" fmla="*/ 0 w 166"/>
                <a:gd name="T53" fmla="*/ 0 h 324"/>
                <a:gd name="T54" fmla="*/ 0 w 166"/>
                <a:gd name="T55" fmla="*/ 0 h 324"/>
                <a:gd name="T56" fmla="*/ 0 w 166"/>
                <a:gd name="T57" fmla="*/ 0 h 324"/>
                <a:gd name="T58" fmla="*/ 0 w 166"/>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6" h="324">
                  <a:moveTo>
                    <a:pt x="165" y="0"/>
                  </a:moveTo>
                  <a:lnTo>
                    <a:pt x="105" y="15"/>
                  </a:lnTo>
                  <a:lnTo>
                    <a:pt x="75" y="15"/>
                  </a:lnTo>
                  <a:lnTo>
                    <a:pt x="75" y="31"/>
                  </a:lnTo>
                  <a:lnTo>
                    <a:pt x="75" y="46"/>
                  </a:lnTo>
                  <a:lnTo>
                    <a:pt x="75" y="62"/>
                  </a:lnTo>
                  <a:lnTo>
                    <a:pt x="90" y="62"/>
                  </a:lnTo>
                  <a:lnTo>
                    <a:pt x="90" y="108"/>
                  </a:lnTo>
                  <a:lnTo>
                    <a:pt x="75" y="123"/>
                  </a:lnTo>
                  <a:lnTo>
                    <a:pt x="75" y="138"/>
                  </a:lnTo>
                  <a:lnTo>
                    <a:pt x="60" y="108"/>
                  </a:lnTo>
                  <a:lnTo>
                    <a:pt x="60" y="77"/>
                  </a:lnTo>
                  <a:lnTo>
                    <a:pt x="45" y="62"/>
                  </a:lnTo>
                  <a:lnTo>
                    <a:pt x="0" y="92"/>
                  </a:lnTo>
                  <a:lnTo>
                    <a:pt x="30" y="123"/>
                  </a:lnTo>
                  <a:lnTo>
                    <a:pt x="30" y="185"/>
                  </a:lnTo>
                  <a:lnTo>
                    <a:pt x="30" y="200"/>
                  </a:lnTo>
                  <a:lnTo>
                    <a:pt x="15" y="231"/>
                  </a:lnTo>
                  <a:lnTo>
                    <a:pt x="15" y="246"/>
                  </a:lnTo>
                  <a:lnTo>
                    <a:pt x="15" y="292"/>
                  </a:lnTo>
                  <a:lnTo>
                    <a:pt x="15" y="323"/>
                  </a:lnTo>
                  <a:lnTo>
                    <a:pt x="30" y="323"/>
                  </a:lnTo>
                  <a:lnTo>
                    <a:pt x="30" y="292"/>
                  </a:lnTo>
                  <a:lnTo>
                    <a:pt x="75" y="277"/>
                  </a:lnTo>
                  <a:lnTo>
                    <a:pt x="75" y="261"/>
                  </a:lnTo>
                  <a:lnTo>
                    <a:pt x="75" y="231"/>
                  </a:lnTo>
                  <a:lnTo>
                    <a:pt x="60" y="185"/>
                  </a:lnTo>
                  <a:lnTo>
                    <a:pt x="135" y="123"/>
                  </a:lnTo>
                  <a:lnTo>
                    <a:pt x="150" y="123"/>
                  </a:lnTo>
                  <a:lnTo>
                    <a:pt x="16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60" name="Freeform 563">
              <a:extLst>
                <a:ext uri="{FF2B5EF4-FFF2-40B4-BE49-F238E27FC236}">
                  <a16:creationId xmlns:a16="http://schemas.microsoft.com/office/drawing/2014/main" id="{EEA21F03-3994-AE29-92FF-F5EB6FBE7BA1}"/>
                </a:ext>
              </a:extLst>
            </p:cNvPr>
            <p:cNvSpPr>
              <a:spLocks/>
            </p:cNvSpPr>
            <p:nvPr/>
          </p:nvSpPr>
          <p:spPr bwMode="auto">
            <a:xfrm>
              <a:off x="6322271" y="5507106"/>
              <a:ext cx="129756" cy="132370"/>
            </a:xfrm>
            <a:custGeom>
              <a:avLst/>
              <a:gdLst>
                <a:gd name="T0" fmla="*/ 0 w 134"/>
                <a:gd name="T1" fmla="*/ 0 h 155"/>
                <a:gd name="T2" fmla="*/ 0 w 134"/>
                <a:gd name="T3" fmla="*/ 0 h 155"/>
                <a:gd name="T4" fmla="*/ 0 w 134"/>
                <a:gd name="T5" fmla="*/ 0 h 155"/>
                <a:gd name="T6" fmla="*/ 0 w 134"/>
                <a:gd name="T7" fmla="*/ 0 h 155"/>
                <a:gd name="T8" fmla="*/ 0 w 134"/>
                <a:gd name="T9" fmla="*/ 0 h 155"/>
                <a:gd name="T10" fmla="*/ 0 w 134"/>
                <a:gd name="T11" fmla="*/ 0 h 155"/>
                <a:gd name="T12" fmla="*/ 0 w 134"/>
                <a:gd name="T13" fmla="*/ 0 h 155"/>
                <a:gd name="T14" fmla="*/ 0 w 134"/>
                <a:gd name="T15" fmla="*/ 0 h 155"/>
                <a:gd name="T16" fmla="*/ 0 w 134"/>
                <a:gd name="T17" fmla="*/ 0 h 155"/>
                <a:gd name="T18" fmla="*/ 0 w 134"/>
                <a:gd name="T19" fmla="*/ 0 h 155"/>
                <a:gd name="T20" fmla="*/ 0 w 134"/>
                <a:gd name="T21" fmla="*/ 0 h 155"/>
                <a:gd name="T22" fmla="*/ 0 w 134"/>
                <a:gd name="T23" fmla="*/ 0 h 155"/>
                <a:gd name="T24" fmla="*/ 0 w 134"/>
                <a:gd name="T25" fmla="*/ 0 h 155"/>
                <a:gd name="T26" fmla="*/ 0 w 134"/>
                <a:gd name="T27" fmla="*/ 0 h 155"/>
                <a:gd name="T28" fmla="*/ 0 w 134"/>
                <a:gd name="T29" fmla="*/ 0 h 155"/>
                <a:gd name="T30" fmla="*/ 0 w 134"/>
                <a:gd name="T31" fmla="*/ 0 h 155"/>
                <a:gd name="T32" fmla="*/ 0 w 134"/>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4" h="155">
                  <a:moveTo>
                    <a:pt x="103" y="15"/>
                  </a:moveTo>
                  <a:lnTo>
                    <a:pt x="74" y="0"/>
                  </a:lnTo>
                  <a:lnTo>
                    <a:pt x="74" y="31"/>
                  </a:lnTo>
                  <a:lnTo>
                    <a:pt x="59" y="31"/>
                  </a:lnTo>
                  <a:lnTo>
                    <a:pt x="30" y="62"/>
                  </a:lnTo>
                  <a:lnTo>
                    <a:pt x="0" y="62"/>
                  </a:lnTo>
                  <a:lnTo>
                    <a:pt x="30" y="92"/>
                  </a:lnTo>
                  <a:lnTo>
                    <a:pt x="30" y="108"/>
                  </a:lnTo>
                  <a:lnTo>
                    <a:pt x="44" y="108"/>
                  </a:lnTo>
                  <a:lnTo>
                    <a:pt x="44" y="123"/>
                  </a:lnTo>
                  <a:lnTo>
                    <a:pt x="74" y="154"/>
                  </a:lnTo>
                  <a:lnTo>
                    <a:pt x="89" y="154"/>
                  </a:lnTo>
                  <a:lnTo>
                    <a:pt x="118" y="154"/>
                  </a:lnTo>
                  <a:lnTo>
                    <a:pt x="133" y="123"/>
                  </a:lnTo>
                  <a:lnTo>
                    <a:pt x="133" y="108"/>
                  </a:lnTo>
                  <a:lnTo>
                    <a:pt x="133" y="46"/>
                  </a:lnTo>
                  <a:lnTo>
                    <a:pt x="103"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61" name="Oval 564">
              <a:extLst>
                <a:ext uri="{FF2B5EF4-FFF2-40B4-BE49-F238E27FC236}">
                  <a16:creationId xmlns:a16="http://schemas.microsoft.com/office/drawing/2014/main" id="{084088ED-1539-88DD-B601-17C0919DC3BF}"/>
                </a:ext>
              </a:extLst>
            </p:cNvPr>
            <p:cNvSpPr>
              <a:spLocks noChangeArrowheads="1"/>
            </p:cNvSpPr>
            <p:nvPr/>
          </p:nvSpPr>
          <p:spPr bwMode="auto">
            <a:xfrm>
              <a:off x="6796549" y="556005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562" name="Oval 565">
              <a:extLst>
                <a:ext uri="{FF2B5EF4-FFF2-40B4-BE49-F238E27FC236}">
                  <a16:creationId xmlns:a16="http://schemas.microsoft.com/office/drawing/2014/main" id="{78F9A77A-DC8F-62BF-956B-9D993185876E}"/>
                </a:ext>
              </a:extLst>
            </p:cNvPr>
            <p:cNvSpPr>
              <a:spLocks noChangeArrowheads="1"/>
            </p:cNvSpPr>
            <p:nvPr/>
          </p:nvSpPr>
          <p:spPr bwMode="auto">
            <a:xfrm>
              <a:off x="6780889" y="5586528"/>
              <a:ext cx="15660" cy="11031"/>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563" name="Freeform 566">
              <a:extLst>
                <a:ext uri="{FF2B5EF4-FFF2-40B4-BE49-F238E27FC236}">
                  <a16:creationId xmlns:a16="http://schemas.microsoft.com/office/drawing/2014/main" id="{F073F3BD-5CC7-16BC-0E04-E29A94CEE2CE}"/>
                </a:ext>
              </a:extLst>
            </p:cNvPr>
            <p:cNvSpPr>
              <a:spLocks/>
            </p:cNvSpPr>
            <p:nvPr/>
          </p:nvSpPr>
          <p:spPr bwMode="auto">
            <a:xfrm>
              <a:off x="6780889" y="5584322"/>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0"/>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64" name="Line 567">
              <a:extLst>
                <a:ext uri="{FF2B5EF4-FFF2-40B4-BE49-F238E27FC236}">
                  <a16:creationId xmlns:a16="http://schemas.microsoft.com/office/drawing/2014/main" id="{04FEA726-485C-43C2-0853-9E01D4A92045}"/>
                </a:ext>
              </a:extLst>
            </p:cNvPr>
            <p:cNvSpPr>
              <a:spLocks noChangeShapeType="1"/>
            </p:cNvSpPr>
            <p:nvPr/>
          </p:nvSpPr>
          <p:spPr bwMode="auto">
            <a:xfrm>
              <a:off x="6809972" y="5560054"/>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65" name="Line 568">
              <a:extLst>
                <a:ext uri="{FF2B5EF4-FFF2-40B4-BE49-F238E27FC236}">
                  <a16:creationId xmlns:a16="http://schemas.microsoft.com/office/drawing/2014/main" id="{863BE813-B981-A932-4FAA-BBCBDCBCB75D}"/>
                </a:ext>
              </a:extLst>
            </p:cNvPr>
            <p:cNvSpPr>
              <a:spLocks noChangeShapeType="1"/>
            </p:cNvSpPr>
            <p:nvPr/>
          </p:nvSpPr>
          <p:spPr bwMode="auto">
            <a:xfrm>
              <a:off x="6481109" y="477907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66" name="Line 569">
              <a:extLst>
                <a:ext uri="{FF2B5EF4-FFF2-40B4-BE49-F238E27FC236}">
                  <a16:creationId xmlns:a16="http://schemas.microsoft.com/office/drawing/2014/main" id="{BEF4AA7A-1CA5-2B48-A640-7E88B1B50D83}"/>
                </a:ext>
              </a:extLst>
            </p:cNvPr>
            <p:cNvSpPr>
              <a:spLocks noChangeShapeType="1"/>
            </p:cNvSpPr>
            <p:nvPr/>
          </p:nvSpPr>
          <p:spPr bwMode="auto">
            <a:xfrm>
              <a:off x="6481109" y="4779071"/>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67" name="Line 570">
              <a:extLst>
                <a:ext uri="{FF2B5EF4-FFF2-40B4-BE49-F238E27FC236}">
                  <a16:creationId xmlns:a16="http://schemas.microsoft.com/office/drawing/2014/main" id="{FC3D5D20-7A4D-D3E4-7F46-3482AD0DF480}"/>
                </a:ext>
              </a:extLst>
            </p:cNvPr>
            <p:cNvSpPr>
              <a:spLocks noChangeShapeType="1"/>
            </p:cNvSpPr>
            <p:nvPr/>
          </p:nvSpPr>
          <p:spPr bwMode="auto">
            <a:xfrm>
              <a:off x="6496769" y="477907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68" name="Freeform 571">
              <a:extLst>
                <a:ext uri="{FF2B5EF4-FFF2-40B4-BE49-F238E27FC236}">
                  <a16:creationId xmlns:a16="http://schemas.microsoft.com/office/drawing/2014/main" id="{804F6F96-B9D6-3AC4-441A-8D872156DC52}"/>
                </a:ext>
              </a:extLst>
            </p:cNvPr>
            <p:cNvSpPr>
              <a:spLocks/>
            </p:cNvSpPr>
            <p:nvPr/>
          </p:nvSpPr>
          <p:spPr bwMode="auto">
            <a:xfrm>
              <a:off x="6624288" y="5072491"/>
              <a:ext cx="29083" cy="26474"/>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lnTo>
                    <a:pt x="0" y="0"/>
                  </a:lnTo>
                  <a:lnTo>
                    <a:pt x="0" y="15"/>
                  </a:lnTo>
                  <a:lnTo>
                    <a:pt x="0" y="30"/>
                  </a:lnTo>
                  <a:lnTo>
                    <a:pt x="30" y="15"/>
                  </a:lnTo>
                  <a:lnTo>
                    <a:pt x="15"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69" name="Freeform 572">
              <a:extLst>
                <a:ext uri="{FF2B5EF4-FFF2-40B4-BE49-F238E27FC236}">
                  <a16:creationId xmlns:a16="http://schemas.microsoft.com/office/drawing/2014/main" id="{D4C08C0C-BA31-EAE2-5C87-AF4C543F0D4D}"/>
                </a:ext>
              </a:extLst>
            </p:cNvPr>
            <p:cNvSpPr>
              <a:spLocks/>
            </p:cNvSpPr>
            <p:nvPr/>
          </p:nvSpPr>
          <p:spPr bwMode="auto">
            <a:xfrm>
              <a:off x="6465449" y="4982038"/>
              <a:ext cx="259510" cy="233853"/>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w 270"/>
                <a:gd name="T51" fmla="*/ 0 h 278"/>
                <a:gd name="T52" fmla="*/ 0 w 270"/>
                <a:gd name="T53" fmla="*/ 0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0" h="278">
                  <a:moveTo>
                    <a:pt x="164" y="108"/>
                  </a:moveTo>
                  <a:lnTo>
                    <a:pt x="179" y="108"/>
                  </a:lnTo>
                  <a:lnTo>
                    <a:pt x="149" y="62"/>
                  </a:lnTo>
                  <a:lnTo>
                    <a:pt x="120" y="62"/>
                  </a:lnTo>
                  <a:lnTo>
                    <a:pt x="105" y="0"/>
                  </a:lnTo>
                  <a:lnTo>
                    <a:pt x="75" y="15"/>
                  </a:lnTo>
                  <a:lnTo>
                    <a:pt x="60" y="31"/>
                  </a:lnTo>
                  <a:lnTo>
                    <a:pt x="60" y="92"/>
                  </a:lnTo>
                  <a:lnTo>
                    <a:pt x="30" y="108"/>
                  </a:lnTo>
                  <a:lnTo>
                    <a:pt x="30" y="139"/>
                  </a:lnTo>
                  <a:lnTo>
                    <a:pt x="30" y="169"/>
                  </a:lnTo>
                  <a:lnTo>
                    <a:pt x="0" y="185"/>
                  </a:lnTo>
                  <a:lnTo>
                    <a:pt x="30" y="200"/>
                  </a:lnTo>
                  <a:lnTo>
                    <a:pt x="60" y="262"/>
                  </a:lnTo>
                  <a:lnTo>
                    <a:pt x="90" y="262"/>
                  </a:lnTo>
                  <a:lnTo>
                    <a:pt x="120" y="277"/>
                  </a:lnTo>
                  <a:lnTo>
                    <a:pt x="135" y="262"/>
                  </a:lnTo>
                  <a:lnTo>
                    <a:pt x="149" y="262"/>
                  </a:lnTo>
                  <a:lnTo>
                    <a:pt x="164" y="262"/>
                  </a:lnTo>
                  <a:lnTo>
                    <a:pt x="179" y="246"/>
                  </a:lnTo>
                  <a:lnTo>
                    <a:pt x="224" y="246"/>
                  </a:lnTo>
                  <a:lnTo>
                    <a:pt x="269" y="185"/>
                  </a:lnTo>
                  <a:lnTo>
                    <a:pt x="239" y="200"/>
                  </a:lnTo>
                  <a:lnTo>
                    <a:pt x="194" y="169"/>
                  </a:lnTo>
                  <a:lnTo>
                    <a:pt x="164" y="139"/>
                  </a:lnTo>
                  <a:lnTo>
                    <a:pt x="164" y="123"/>
                  </a:lnTo>
                  <a:lnTo>
                    <a:pt x="164"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70" name="Freeform 573">
              <a:extLst>
                <a:ext uri="{FF2B5EF4-FFF2-40B4-BE49-F238E27FC236}">
                  <a16:creationId xmlns:a16="http://schemas.microsoft.com/office/drawing/2014/main" id="{E7B3E596-B746-7F4F-648D-C424E9490D94}"/>
                </a:ext>
              </a:extLst>
            </p:cNvPr>
            <p:cNvSpPr>
              <a:spLocks/>
            </p:cNvSpPr>
            <p:nvPr/>
          </p:nvSpPr>
          <p:spPr bwMode="auto">
            <a:xfrm>
              <a:off x="6407283" y="5277664"/>
              <a:ext cx="174498" cy="180906"/>
            </a:xfrm>
            <a:custGeom>
              <a:avLst/>
              <a:gdLst>
                <a:gd name="T0" fmla="*/ 0 w 181"/>
                <a:gd name="T1" fmla="*/ 0 h 216"/>
                <a:gd name="T2" fmla="*/ 0 w 181"/>
                <a:gd name="T3" fmla="*/ 0 h 216"/>
                <a:gd name="T4" fmla="*/ 0 w 181"/>
                <a:gd name="T5" fmla="*/ 0 h 216"/>
                <a:gd name="T6" fmla="*/ 0 w 181"/>
                <a:gd name="T7" fmla="*/ 0 h 216"/>
                <a:gd name="T8" fmla="*/ 0 w 181"/>
                <a:gd name="T9" fmla="*/ 0 h 216"/>
                <a:gd name="T10" fmla="*/ 0 w 181"/>
                <a:gd name="T11" fmla="*/ 0 h 216"/>
                <a:gd name="T12" fmla="*/ 0 w 181"/>
                <a:gd name="T13" fmla="*/ 0 h 216"/>
                <a:gd name="T14" fmla="*/ 0 w 181"/>
                <a:gd name="T15" fmla="*/ 0 h 216"/>
                <a:gd name="T16" fmla="*/ 0 w 181"/>
                <a:gd name="T17" fmla="*/ 0 h 216"/>
                <a:gd name="T18" fmla="*/ 0 w 181"/>
                <a:gd name="T19" fmla="*/ 0 h 216"/>
                <a:gd name="T20" fmla="*/ 0 w 181"/>
                <a:gd name="T21" fmla="*/ 0 h 216"/>
                <a:gd name="T22" fmla="*/ 0 w 181"/>
                <a:gd name="T23" fmla="*/ 0 h 216"/>
                <a:gd name="T24" fmla="*/ 0 w 181"/>
                <a:gd name="T25" fmla="*/ 0 h 216"/>
                <a:gd name="T26" fmla="*/ 0 w 181"/>
                <a:gd name="T27" fmla="*/ 0 h 216"/>
                <a:gd name="T28" fmla="*/ 0 w 181"/>
                <a:gd name="T29" fmla="*/ 0 h 216"/>
                <a:gd name="T30" fmla="*/ 0 w 181"/>
                <a:gd name="T31" fmla="*/ 0 h 216"/>
                <a:gd name="T32" fmla="*/ 0 w 181"/>
                <a:gd name="T33" fmla="*/ 0 h 216"/>
                <a:gd name="T34" fmla="*/ 0 w 181"/>
                <a:gd name="T35" fmla="*/ 0 h 216"/>
                <a:gd name="T36" fmla="*/ 0 w 181"/>
                <a:gd name="T37" fmla="*/ 0 h 216"/>
                <a:gd name="T38" fmla="*/ 0 w 181"/>
                <a:gd name="T39" fmla="*/ 0 h 216"/>
                <a:gd name="T40" fmla="*/ 0 w 181"/>
                <a:gd name="T41" fmla="*/ 0 h 216"/>
                <a:gd name="T42" fmla="*/ 0 w 181"/>
                <a:gd name="T43" fmla="*/ 0 h 216"/>
                <a:gd name="T44" fmla="*/ 0 w 181"/>
                <a:gd name="T45" fmla="*/ 0 h 216"/>
                <a:gd name="T46" fmla="*/ 0 w 181"/>
                <a:gd name="T47" fmla="*/ 0 h 216"/>
                <a:gd name="T48" fmla="*/ 0 w 181"/>
                <a:gd name="T49" fmla="*/ 0 h 216"/>
                <a:gd name="T50" fmla="*/ 0 w 181"/>
                <a:gd name="T51" fmla="*/ 0 h 216"/>
                <a:gd name="T52" fmla="*/ 0 w 181"/>
                <a:gd name="T53" fmla="*/ 0 h 216"/>
                <a:gd name="T54" fmla="*/ 0 w 181"/>
                <a:gd name="T55" fmla="*/ 0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1" h="216">
                  <a:moveTo>
                    <a:pt x="180" y="77"/>
                  </a:moveTo>
                  <a:lnTo>
                    <a:pt x="150" y="61"/>
                  </a:lnTo>
                  <a:lnTo>
                    <a:pt x="135" y="46"/>
                  </a:lnTo>
                  <a:lnTo>
                    <a:pt x="90" y="0"/>
                  </a:lnTo>
                  <a:lnTo>
                    <a:pt x="75" y="15"/>
                  </a:lnTo>
                  <a:lnTo>
                    <a:pt x="75" y="31"/>
                  </a:lnTo>
                  <a:lnTo>
                    <a:pt x="45" y="46"/>
                  </a:lnTo>
                  <a:lnTo>
                    <a:pt x="45" y="15"/>
                  </a:lnTo>
                  <a:lnTo>
                    <a:pt x="15" y="15"/>
                  </a:lnTo>
                  <a:lnTo>
                    <a:pt x="15" y="31"/>
                  </a:lnTo>
                  <a:lnTo>
                    <a:pt x="30" y="46"/>
                  </a:lnTo>
                  <a:lnTo>
                    <a:pt x="15" y="61"/>
                  </a:lnTo>
                  <a:lnTo>
                    <a:pt x="0" y="61"/>
                  </a:lnTo>
                  <a:lnTo>
                    <a:pt x="15" y="108"/>
                  </a:lnTo>
                  <a:lnTo>
                    <a:pt x="0" y="108"/>
                  </a:lnTo>
                  <a:lnTo>
                    <a:pt x="30" y="123"/>
                  </a:lnTo>
                  <a:lnTo>
                    <a:pt x="30" y="138"/>
                  </a:lnTo>
                  <a:lnTo>
                    <a:pt x="60" y="169"/>
                  </a:lnTo>
                  <a:lnTo>
                    <a:pt x="75" y="184"/>
                  </a:lnTo>
                  <a:lnTo>
                    <a:pt x="90" y="184"/>
                  </a:lnTo>
                  <a:lnTo>
                    <a:pt x="90" y="215"/>
                  </a:lnTo>
                  <a:lnTo>
                    <a:pt x="120" y="215"/>
                  </a:lnTo>
                  <a:lnTo>
                    <a:pt x="180" y="200"/>
                  </a:lnTo>
                  <a:lnTo>
                    <a:pt x="180" y="169"/>
                  </a:lnTo>
                  <a:lnTo>
                    <a:pt x="165" y="154"/>
                  </a:lnTo>
                  <a:lnTo>
                    <a:pt x="180" y="123"/>
                  </a:lnTo>
                  <a:lnTo>
                    <a:pt x="165" y="108"/>
                  </a:lnTo>
                  <a:lnTo>
                    <a:pt x="18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71" name="Freeform 574">
              <a:extLst>
                <a:ext uri="{FF2B5EF4-FFF2-40B4-BE49-F238E27FC236}">
                  <a16:creationId xmlns:a16="http://schemas.microsoft.com/office/drawing/2014/main" id="{1323A4C2-3971-BCE8-1317-408BA86A4A69}"/>
                </a:ext>
              </a:extLst>
            </p:cNvPr>
            <p:cNvSpPr>
              <a:spLocks/>
            </p:cNvSpPr>
            <p:nvPr/>
          </p:nvSpPr>
          <p:spPr bwMode="auto">
            <a:xfrm>
              <a:off x="6608628" y="5072491"/>
              <a:ext cx="172262" cy="218411"/>
            </a:xfrm>
            <a:custGeom>
              <a:avLst/>
              <a:gdLst>
                <a:gd name="T0" fmla="*/ 0 w 180"/>
                <a:gd name="T1" fmla="*/ 0 h 262"/>
                <a:gd name="T2" fmla="*/ 0 w 180"/>
                <a:gd name="T3" fmla="*/ 0 h 262"/>
                <a:gd name="T4" fmla="*/ 0 w 180"/>
                <a:gd name="T5" fmla="*/ 0 h 262"/>
                <a:gd name="T6" fmla="*/ 0 w 180"/>
                <a:gd name="T7" fmla="*/ 0 h 262"/>
                <a:gd name="T8" fmla="*/ 0 w 180"/>
                <a:gd name="T9" fmla="*/ 0 h 262"/>
                <a:gd name="T10" fmla="*/ 0 w 180"/>
                <a:gd name="T11" fmla="*/ 0 h 262"/>
                <a:gd name="T12" fmla="*/ 0 w 180"/>
                <a:gd name="T13" fmla="*/ 0 h 262"/>
                <a:gd name="T14" fmla="*/ 0 w 180"/>
                <a:gd name="T15" fmla="*/ 0 h 262"/>
                <a:gd name="T16" fmla="*/ 0 w 180"/>
                <a:gd name="T17" fmla="*/ 0 h 262"/>
                <a:gd name="T18" fmla="*/ 0 w 180"/>
                <a:gd name="T19" fmla="*/ 0 h 262"/>
                <a:gd name="T20" fmla="*/ 0 w 180"/>
                <a:gd name="T21" fmla="*/ 0 h 262"/>
                <a:gd name="T22" fmla="*/ 0 w 180"/>
                <a:gd name="T23" fmla="*/ 0 h 262"/>
                <a:gd name="T24" fmla="*/ 0 w 180"/>
                <a:gd name="T25" fmla="*/ 0 h 262"/>
                <a:gd name="T26" fmla="*/ 0 w 180"/>
                <a:gd name="T27" fmla="*/ 0 h 262"/>
                <a:gd name="T28" fmla="*/ 0 w 180"/>
                <a:gd name="T29" fmla="*/ 0 h 262"/>
                <a:gd name="T30" fmla="*/ 0 w 180"/>
                <a:gd name="T31" fmla="*/ 0 h 262"/>
                <a:gd name="T32" fmla="*/ 0 w 180"/>
                <a:gd name="T33" fmla="*/ 0 h 262"/>
                <a:gd name="T34" fmla="*/ 0 w 180"/>
                <a:gd name="T35" fmla="*/ 0 h 262"/>
                <a:gd name="T36" fmla="*/ 0 w 180"/>
                <a:gd name="T37" fmla="*/ 0 h 262"/>
                <a:gd name="T38" fmla="*/ 0 w 180"/>
                <a:gd name="T39" fmla="*/ 0 h 262"/>
                <a:gd name="T40" fmla="*/ 0 w 180"/>
                <a:gd name="T41" fmla="*/ 0 h 262"/>
                <a:gd name="T42" fmla="*/ 0 w 180"/>
                <a:gd name="T43" fmla="*/ 0 h 262"/>
                <a:gd name="T44" fmla="*/ 0 w 180"/>
                <a:gd name="T45" fmla="*/ 0 h 262"/>
                <a:gd name="T46" fmla="*/ 0 w 180"/>
                <a:gd name="T47" fmla="*/ 0 h 262"/>
                <a:gd name="T48" fmla="*/ 0 w 180"/>
                <a:gd name="T49" fmla="*/ 0 h 262"/>
                <a:gd name="T50" fmla="*/ 0 w 180"/>
                <a:gd name="T51" fmla="*/ 0 h 262"/>
                <a:gd name="T52" fmla="*/ 0 w 180"/>
                <a:gd name="T53" fmla="*/ 0 h 262"/>
                <a:gd name="T54" fmla="*/ 0 w 180"/>
                <a:gd name="T55" fmla="*/ 0 h 2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0" h="262">
                  <a:moveTo>
                    <a:pt x="179" y="0"/>
                  </a:moveTo>
                  <a:lnTo>
                    <a:pt x="164" y="0"/>
                  </a:lnTo>
                  <a:lnTo>
                    <a:pt x="149" y="15"/>
                  </a:lnTo>
                  <a:lnTo>
                    <a:pt x="134" y="15"/>
                  </a:lnTo>
                  <a:lnTo>
                    <a:pt x="119" y="15"/>
                  </a:lnTo>
                  <a:lnTo>
                    <a:pt x="75" y="31"/>
                  </a:lnTo>
                  <a:lnTo>
                    <a:pt x="60" y="31"/>
                  </a:lnTo>
                  <a:lnTo>
                    <a:pt x="45" y="15"/>
                  </a:lnTo>
                  <a:lnTo>
                    <a:pt x="15" y="31"/>
                  </a:lnTo>
                  <a:lnTo>
                    <a:pt x="45" y="61"/>
                  </a:lnTo>
                  <a:lnTo>
                    <a:pt x="90" y="92"/>
                  </a:lnTo>
                  <a:lnTo>
                    <a:pt x="119" y="77"/>
                  </a:lnTo>
                  <a:lnTo>
                    <a:pt x="75" y="138"/>
                  </a:lnTo>
                  <a:lnTo>
                    <a:pt x="30" y="138"/>
                  </a:lnTo>
                  <a:lnTo>
                    <a:pt x="15" y="154"/>
                  </a:lnTo>
                  <a:lnTo>
                    <a:pt x="0" y="154"/>
                  </a:lnTo>
                  <a:lnTo>
                    <a:pt x="0" y="169"/>
                  </a:lnTo>
                  <a:lnTo>
                    <a:pt x="0" y="261"/>
                  </a:lnTo>
                  <a:lnTo>
                    <a:pt x="15" y="261"/>
                  </a:lnTo>
                  <a:lnTo>
                    <a:pt x="15" y="246"/>
                  </a:lnTo>
                  <a:lnTo>
                    <a:pt x="45" y="230"/>
                  </a:lnTo>
                  <a:lnTo>
                    <a:pt x="60" y="215"/>
                  </a:lnTo>
                  <a:lnTo>
                    <a:pt x="119" y="154"/>
                  </a:lnTo>
                  <a:lnTo>
                    <a:pt x="119" y="138"/>
                  </a:lnTo>
                  <a:lnTo>
                    <a:pt x="149" y="92"/>
                  </a:lnTo>
                  <a:lnTo>
                    <a:pt x="149" y="77"/>
                  </a:lnTo>
                  <a:lnTo>
                    <a:pt x="179" y="61"/>
                  </a:lnTo>
                  <a:lnTo>
                    <a:pt x="17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72" name="Freeform 575">
              <a:extLst>
                <a:ext uri="{FF2B5EF4-FFF2-40B4-BE49-F238E27FC236}">
                  <a16:creationId xmlns:a16="http://schemas.microsoft.com/office/drawing/2014/main" id="{23BC264C-5470-A0BE-D00E-DF135B0E189D}"/>
                </a:ext>
              </a:extLst>
            </p:cNvPr>
            <p:cNvSpPr>
              <a:spLocks/>
            </p:cNvSpPr>
            <p:nvPr/>
          </p:nvSpPr>
          <p:spPr bwMode="auto">
            <a:xfrm>
              <a:off x="6481109" y="5200449"/>
              <a:ext cx="145416" cy="141195"/>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0" h="170">
                  <a:moveTo>
                    <a:pt x="149" y="108"/>
                  </a:moveTo>
                  <a:lnTo>
                    <a:pt x="134" y="108"/>
                  </a:lnTo>
                  <a:lnTo>
                    <a:pt x="134" y="15"/>
                  </a:lnTo>
                  <a:lnTo>
                    <a:pt x="134" y="0"/>
                  </a:lnTo>
                  <a:lnTo>
                    <a:pt x="119" y="0"/>
                  </a:lnTo>
                  <a:lnTo>
                    <a:pt x="104" y="15"/>
                  </a:lnTo>
                  <a:lnTo>
                    <a:pt x="75" y="0"/>
                  </a:lnTo>
                  <a:lnTo>
                    <a:pt x="45" y="0"/>
                  </a:lnTo>
                  <a:lnTo>
                    <a:pt x="0" y="0"/>
                  </a:lnTo>
                  <a:lnTo>
                    <a:pt x="15" y="15"/>
                  </a:lnTo>
                  <a:lnTo>
                    <a:pt x="15" y="61"/>
                  </a:lnTo>
                  <a:lnTo>
                    <a:pt x="15" y="77"/>
                  </a:lnTo>
                  <a:lnTo>
                    <a:pt x="15" y="92"/>
                  </a:lnTo>
                  <a:lnTo>
                    <a:pt x="60" y="138"/>
                  </a:lnTo>
                  <a:lnTo>
                    <a:pt x="75" y="154"/>
                  </a:lnTo>
                  <a:lnTo>
                    <a:pt x="104" y="169"/>
                  </a:lnTo>
                  <a:lnTo>
                    <a:pt x="119" y="138"/>
                  </a:lnTo>
                  <a:lnTo>
                    <a:pt x="134" y="138"/>
                  </a:lnTo>
                  <a:lnTo>
                    <a:pt x="149"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73" name="Oval 576">
              <a:extLst>
                <a:ext uri="{FF2B5EF4-FFF2-40B4-BE49-F238E27FC236}">
                  <a16:creationId xmlns:a16="http://schemas.microsoft.com/office/drawing/2014/main" id="{137EAF45-56B6-8645-E067-73032E5BCADE}"/>
                </a:ext>
              </a:extLst>
            </p:cNvPr>
            <p:cNvSpPr>
              <a:spLocks noChangeArrowheads="1"/>
            </p:cNvSpPr>
            <p:nvPr/>
          </p:nvSpPr>
          <p:spPr bwMode="auto">
            <a:xfrm>
              <a:off x="6666793" y="5432096"/>
              <a:ext cx="0" cy="11031"/>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574" name="Oval 577">
              <a:extLst>
                <a:ext uri="{FF2B5EF4-FFF2-40B4-BE49-F238E27FC236}">
                  <a16:creationId xmlns:a16="http://schemas.microsoft.com/office/drawing/2014/main" id="{B37DC5C0-417C-5439-BC42-0994B116DEF7}"/>
                </a:ext>
              </a:extLst>
            </p:cNvPr>
            <p:cNvSpPr>
              <a:spLocks noChangeArrowheads="1"/>
            </p:cNvSpPr>
            <p:nvPr/>
          </p:nvSpPr>
          <p:spPr bwMode="auto">
            <a:xfrm>
              <a:off x="6796549" y="5328407"/>
              <a:ext cx="2237"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575" name="Freeform 578">
              <a:extLst>
                <a:ext uri="{FF2B5EF4-FFF2-40B4-BE49-F238E27FC236}">
                  <a16:creationId xmlns:a16="http://schemas.microsoft.com/office/drawing/2014/main" id="{B34F8A50-068D-1936-2559-247E10FD8758}"/>
                </a:ext>
              </a:extLst>
            </p:cNvPr>
            <p:cNvSpPr>
              <a:spLocks/>
            </p:cNvSpPr>
            <p:nvPr/>
          </p:nvSpPr>
          <p:spPr bwMode="auto">
            <a:xfrm>
              <a:off x="6637710" y="4982038"/>
              <a:ext cx="73827" cy="79422"/>
            </a:xfrm>
            <a:custGeom>
              <a:avLst/>
              <a:gdLst>
                <a:gd name="T0" fmla="*/ 0 w 76"/>
                <a:gd name="T1" fmla="*/ 0 h 93"/>
                <a:gd name="T2" fmla="*/ 0 w 76"/>
                <a:gd name="T3" fmla="*/ 0 h 93"/>
                <a:gd name="T4" fmla="*/ 0 w 76"/>
                <a:gd name="T5" fmla="*/ 0 h 93"/>
                <a:gd name="T6" fmla="*/ 0 w 76"/>
                <a:gd name="T7" fmla="*/ 0 h 93"/>
                <a:gd name="T8" fmla="*/ 0 w 76"/>
                <a:gd name="T9" fmla="*/ 0 h 93"/>
                <a:gd name="T10" fmla="*/ 0 w 76"/>
                <a:gd name="T11" fmla="*/ 0 h 93"/>
                <a:gd name="T12" fmla="*/ 0 w 76"/>
                <a:gd name="T13" fmla="*/ 0 h 93"/>
                <a:gd name="T14" fmla="*/ 0 w 76"/>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93">
                  <a:moveTo>
                    <a:pt x="30" y="77"/>
                  </a:moveTo>
                  <a:lnTo>
                    <a:pt x="15" y="61"/>
                  </a:lnTo>
                  <a:lnTo>
                    <a:pt x="0" y="31"/>
                  </a:lnTo>
                  <a:lnTo>
                    <a:pt x="0" y="15"/>
                  </a:lnTo>
                  <a:lnTo>
                    <a:pt x="15" y="0"/>
                  </a:lnTo>
                  <a:lnTo>
                    <a:pt x="75" y="15"/>
                  </a:lnTo>
                  <a:lnTo>
                    <a:pt x="45" y="92"/>
                  </a:lnTo>
                  <a:lnTo>
                    <a:pt x="3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76" name="Line 579">
              <a:extLst>
                <a:ext uri="{FF2B5EF4-FFF2-40B4-BE49-F238E27FC236}">
                  <a16:creationId xmlns:a16="http://schemas.microsoft.com/office/drawing/2014/main" id="{7BB96C09-8F1F-1E69-28F0-161837B3E46A}"/>
                </a:ext>
              </a:extLst>
            </p:cNvPr>
            <p:cNvSpPr>
              <a:spLocks noChangeShapeType="1"/>
            </p:cNvSpPr>
            <p:nvPr/>
          </p:nvSpPr>
          <p:spPr bwMode="auto">
            <a:xfrm>
              <a:off x="6637710" y="4982038"/>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77" name="Line 580">
              <a:extLst>
                <a:ext uri="{FF2B5EF4-FFF2-40B4-BE49-F238E27FC236}">
                  <a16:creationId xmlns:a16="http://schemas.microsoft.com/office/drawing/2014/main" id="{A16CE621-AFB2-18BA-3B90-C09DEC678381}"/>
                </a:ext>
              </a:extLst>
            </p:cNvPr>
            <p:cNvSpPr>
              <a:spLocks noChangeShapeType="1"/>
            </p:cNvSpPr>
            <p:nvPr/>
          </p:nvSpPr>
          <p:spPr bwMode="auto">
            <a:xfrm flipV="1">
              <a:off x="6653370" y="4968801"/>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78" name="Line 581">
              <a:extLst>
                <a:ext uri="{FF2B5EF4-FFF2-40B4-BE49-F238E27FC236}">
                  <a16:creationId xmlns:a16="http://schemas.microsoft.com/office/drawing/2014/main" id="{B4DE775F-3E72-6602-6589-010E88EC0C04}"/>
                </a:ext>
              </a:extLst>
            </p:cNvPr>
            <p:cNvSpPr>
              <a:spLocks noChangeShapeType="1"/>
            </p:cNvSpPr>
            <p:nvPr/>
          </p:nvSpPr>
          <p:spPr bwMode="auto">
            <a:xfrm>
              <a:off x="6666793" y="4971007"/>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79" name="Freeform 582">
              <a:extLst>
                <a:ext uri="{FF2B5EF4-FFF2-40B4-BE49-F238E27FC236}">
                  <a16:creationId xmlns:a16="http://schemas.microsoft.com/office/drawing/2014/main" id="{51E0F8B3-3B9B-7AE1-38B7-1BACF1D7CF97}"/>
                </a:ext>
              </a:extLst>
            </p:cNvPr>
            <p:cNvSpPr>
              <a:spLocks/>
            </p:cNvSpPr>
            <p:nvPr/>
          </p:nvSpPr>
          <p:spPr bwMode="auto">
            <a:xfrm>
              <a:off x="6751806" y="4805545"/>
              <a:ext cx="17897" cy="24268"/>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1">
                  <a:moveTo>
                    <a:pt x="16" y="0"/>
                  </a:moveTo>
                  <a:lnTo>
                    <a:pt x="0" y="15"/>
                  </a:lnTo>
                  <a:lnTo>
                    <a:pt x="16" y="30"/>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80" name="Freeform 583">
              <a:extLst>
                <a:ext uri="{FF2B5EF4-FFF2-40B4-BE49-F238E27FC236}">
                  <a16:creationId xmlns:a16="http://schemas.microsoft.com/office/drawing/2014/main" id="{B8B45BC9-D929-4131-53AC-0E33CE08DA20}"/>
                </a:ext>
              </a:extLst>
            </p:cNvPr>
            <p:cNvSpPr>
              <a:spLocks/>
            </p:cNvSpPr>
            <p:nvPr/>
          </p:nvSpPr>
          <p:spPr bwMode="auto">
            <a:xfrm>
              <a:off x="6653370" y="4779071"/>
              <a:ext cx="71589" cy="13237"/>
            </a:xfrm>
            <a:custGeom>
              <a:avLst/>
              <a:gdLst>
                <a:gd name="T0" fmla="*/ 0 w 75"/>
                <a:gd name="T1" fmla="*/ 0 h 17"/>
                <a:gd name="T2" fmla="*/ 0 w 75"/>
                <a:gd name="T3" fmla="*/ 0 h 17"/>
                <a:gd name="T4" fmla="*/ 0 w 75"/>
                <a:gd name="T5" fmla="*/ 0 h 17"/>
                <a:gd name="T6" fmla="*/ 0 w 75"/>
                <a:gd name="T7" fmla="*/ 0 h 17"/>
                <a:gd name="T8" fmla="*/ 0 w 75"/>
                <a:gd name="T9" fmla="*/ 0 h 17"/>
                <a:gd name="T10" fmla="*/ 0 w 75"/>
                <a:gd name="T11" fmla="*/ 0 h 17"/>
                <a:gd name="T12" fmla="*/ 0 w 75"/>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17">
                  <a:moveTo>
                    <a:pt x="74" y="16"/>
                  </a:moveTo>
                  <a:lnTo>
                    <a:pt x="59" y="16"/>
                  </a:lnTo>
                  <a:lnTo>
                    <a:pt x="44" y="16"/>
                  </a:lnTo>
                  <a:lnTo>
                    <a:pt x="30" y="0"/>
                  </a:lnTo>
                  <a:lnTo>
                    <a:pt x="0" y="0"/>
                  </a:lnTo>
                  <a:lnTo>
                    <a:pt x="44" y="0"/>
                  </a:lnTo>
                  <a:lnTo>
                    <a:pt x="74"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81" name="Line 584">
              <a:extLst>
                <a:ext uri="{FF2B5EF4-FFF2-40B4-BE49-F238E27FC236}">
                  <a16:creationId xmlns:a16="http://schemas.microsoft.com/office/drawing/2014/main" id="{AA7C17F2-E36A-2D30-38AA-82429FBA9698}"/>
                </a:ext>
              </a:extLst>
            </p:cNvPr>
            <p:cNvSpPr>
              <a:spLocks noChangeShapeType="1"/>
            </p:cNvSpPr>
            <p:nvPr/>
          </p:nvSpPr>
          <p:spPr bwMode="auto">
            <a:xfrm>
              <a:off x="6680216" y="498203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82" name="Line 585">
              <a:extLst>
                <a:ext uri="{FF2B5EF4-FFF2-40B4-BE49-F238E27FC236}">
                  <a16:creationId xmlns:a16="http://schemas.microsoft.com/office/drawing/2014/main" id="{BBA9F251-DFA4-6C77-606B-D4DA64C6CC95}"/>
                </a:ext>
              </a:extLst>
            </p:cNvPr>
            <p:cNvSpPr>
              <a:spLocks noChangeShapeType="1"/>
            </p:cNvSpPr>
            <p:nvPr/>
          </p:nvSpPr>
          <p:spPr bwMode="auto">
            <a:xfrm>
              <a:off x="6711537" y="4982038"/>
              <a:ext cx="0" cy="15443"/>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83" name="Line 586">
              <a:extLst>
                <a:ext uri="{FF2B5EF4-FFF2-40B4-BE49-F238E27FC236}">
                  <a16:creationId xmlns:a16="http://schemas.microsoft.com/office/drawing/2014/main" id="{42736A4D-868F-2B32-5A5D-0BD6B6A66A5C}"/>
                </a:ext>
              </a:extLst>
            </p:cNvPr>
            <p:cNvSpPr>
              <a:spLocks noChangeShapeType="1"/>
            </p:cNvSpPr>
            <p:nvPr/>
          </p:nvSpPr>
          <p:spPr bwMode="auto">
            <a:xfrm>
              <a:off x="6724960" y="498203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84" name="Line 587">
              <a:extLst>
                <a:ext uri="{FF2B5EF4-FFF2-40B4-BE49-F238E27FC236}">
                  <a16:creationId xmlns:a16="http://schemas.microsoft.com/office/drawing/2014/main" id="{B4904141-3A56-1A16-323D-5402A5C4A553}"/>
                </a:ext>
              </a:extLst>
            </p:cNvPr>
            <p:cNvSpPr>
              <a:spLocks noChangeShapeType="1"/>
            </p:cNvSpPr>
            <p:nvPr/>
          </p:nvSpPr>
          <p:spPr bwMode="auto">
            <a:xfrm flipV="1">
              <a:off x="6738383" y="4968801"/>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85" name="Freeform 588">
              <a:extLst>
                <a:ext uri="{FF2B5EF4-FFF2-40B4-BE49-F238E27FC236}">
                  <a16:creationId xmlns:a16="http://schemas.microsoft.com/office/drawing/2014/main" id="{7EE8A8A8-F732-6183-B239-97BAB504D80C}"/>
                </a:ext>
              </a:extLst>
            </p:cNvPr>
            <p:cNvSpPr>
              <a:spLocks/>
            </p:cNvSpPr>
            <p:nvPr/>
          </p:nvSpPr>
          <p:spPr bwMode="auto">
            <a:xfrm>
              <a:off x="6680216" y="4957770"/>
              <a:ext cx="145416" cy="103690"/>
            </a:xfrm>
            <a:custGeom>
              <a:avLst/>
              <a:gdLst>
                <a:gd name="T0" fmla="*/ 0 w 151"/>
                <a:gd name="T1" fmla="*/ 0 h 123"/>
                <a:gd name="T2" fmla="*/ 0 w 151"/>
                <a:gd name="T3" fmla="*/ 0 h 123"/>
                <a:gd name="T4" fmla="*/ 0 w 151"/>
                <a:gd name="T5" fmla="*/ 0 h 123"/>
                <a:gd name="T6" fmla="*/ 0 w 151"/>
                <a:gd name="T7" fmla="*/ 0 h 123"/>
                <a:gd name="T8" fmla="*/ 0 w 151"/>
                <a:gd name="T9" fmla="*/ 0 h 123"/>
                <a:gd name="T10" fmla="*/ 0 w 151"/>
                <a:gd name="T11" fmla="*/ 0 h 123"/>
                <a:gd name="T12" fmla="*/ 0 w 151"/>
                <a:gd name="T13" fmla="*/ 0 h 123"/>
                <a:gd name="T14" fmla="*/ 0 w 151"/>
                <a:gd name="T15" fmla="*/ 0 h 123"/>
                <a:gd name="T16" fmla="*/ 0 w 151"/>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 h="123">
                  <a:moveTo>
                    <a:pt x="30" y="46"/>
                  </a:moveTo>
                  <a:lnTo>
                    <a:pt x="0" y="122"/>
                  </a:lnTo>
                  <a:lnTo>
                    <a:pt x="30" y="107"/>
                  </a:lnTo>
                  <a:lnTo>
                    <a:pt x="120" y="61"/>
                  </a:lnTo>
                  <a:lnTo>
                    <a:pt x="135" y="46"/>
                  </a:lnTo>
                  <a:lnTo>
                    <a:pt x="150" y="31"/>
                  </a:lnTo>
                  <a:lnTo>
                    <a:pt x="135" y="0"/>
                  </a:lnTo>
                  <a:lnTo>
                    <a:pt x="60" y="31"/>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86" name="Line 589">
              <a:extLst>
                <a:ext uri="{FF2B5EF4-FFF2-40B4-BE49-F238E27FC236}">
                  <a16:creationId xmlns:a16="http://schemas.microsoft.com/office/drawing/2014/main" id="{F7FF2196-BB9C-F64C-AF0E-3D37151C2418}"/>
                </a:ext>
              </a:extLst>
            </p:cNvPr>
            <p:cNvSpPr>
              <a:spLocks noChangeShapeType="1"/>
            </p:cNvSpPr>
            <p:nvPr/>
          </p:nvSpPr>
          <p:spPr bwMode="auto">
            <a:xfrm>
              <a:off x="6751806" y="4971007"/>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87" name="Freeform 590">
              <a:extLst>
                <a:ext uri="{FF2B5EF4-FFF2-40B4-BE49-F238E27FC236}">
                  <a16:creationId xmlns:a16="http://schemas.microsoft.com/office/drawing/2014/main" id="{861CEC3F-3F90-4568-6662-B2F667F8B432}"/>
                </a:ext>
              </a:extLst>
            </p:cNvPr>
            <p:cNvSpPr>
              <a:spLocks/>
            </p:cNvSpPr>
            <p:nvPr/>
          </p:nvSpPr>
          <p:spPr bwMode="auto">
            <a:xfrm>
              <a:off x="6120926" y="4265034"/>
              <a:ext cx="158839" cy="167668"/>
            </a:xfrm>
            <a:custGeom>
              <a:avLst/>
              <a:gdLst>
                <a:gd name="T0" fmla="*/ 0 w 165"/>
                <a:gd name="T1" fmla="*/ 0 h 202"/>
                <a:gd name="T2" fmla="*/ 0 w 165"/>
                <a:gd name="T3" fmla="*/ 0 h 202"/>
                <a:gd name="T4" fmla="*/ 0 w 165"/>
                <a:gd name="T5" fmla="*/ 0 h 202"/>
                <a:gd name="T6" fmla="*/ 0 w 165"/>
                <a:gd name="T7" fmla="*/ 0 h 202"/>
                <a:gd name="T8" fmla="*/ 0 w 165"/>
                <a:gd name="T9" fmla="*/ 0 h 202"/>
                <a:gd name="T10" fmla="*/ 0 w 165"/>
                <a:gd name="T11" fmla="*/ 0 h 202"/>
                <a:gd name="T12" fmla="*/ 0 w 165"/>
                <a:gd name="T13" fmla="*/ 0 h 202"/>
                <a:gd name="T14" fmla="*/ 0 w 165"/>
                <a:gd name="T15" fmla="*/ 0 h 202"/>
                <a:gd name="T16" fmla="*/ 0 w 165"/>
                <a:gd name="T17" fmla="*/ 0 h 202"/>
                <a:gd name="T18" fmla="*/ 0 w 165"/>
                <a:gd name="T19" fmla="*/ 0 h 202"/>
                <a:gd name="T20" fmla="*/ 0 w 165"/>
                <a:gd name="T21" fmla="*/ 0 h 202"/>
                <a:gd name="T22" fmla="*/ 0 w 165"/>
                <a:gd name="T23" fmla="*/ 0 h 202"/>
                <a:gd name="T24" fmla="*/ 0 w 165"/>
                <a:gd name="T25" fmla="*/ 0 h 202"/>
                <a:gd name="T26" fmla="*/ 0 w 165"/>
                <a:gd name="T27" fmla="*/ 0 h 202"/>
                <a:gd name="T28" fmla="*/ 0 w 165"/>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5" h="202">
                  <a:moveTo>
                    <a:pt x="15" y="77"/>
                  </a:moveTo>
                  <a:lnTo>
                    <a:pt x="0" y="93"/>
                  </a:lnTo>
                  <a:lnTo>
                    <a:pt x="15" y="139"/>
                  </a:lnTo>
                  <a:lnTo>
                    <a:pt x="60" y="155"/>
                  </a:lnTo>
                  <a:lnTo>
                    <a:pt x="89" y="170"/>
                  </a:lnTo>
                  <a:lnTo>
                    <a:pt x="119" y="170"/>
                  </a:lnTo>
                  <a:lnTo>
                    <a:pt x="149" y="201"/>
                  </a:lnTo>
                  <a:lnTo>
                    <a:pt x="164" y="139"/>
                  </a:lnTo>
                  <a:lnTo>
                    <a:pt x="149" y="108"/>
                  </a:lnTo>
                  <a:lnTo>
                    <a:pt x="149" y="77"/>
                  </a:lnTo>
                  <a:lnTo>
                    <a:pt x="104" y="0"/>
                  </a:lnTo>
                  <a:lnTo>
                    <a:pt x="104" y="46"/>
                  </a:lnTo>
                  <a:lnTo>
                    <a:pt x="75" y="62"/>
                  </a:lnTo>
                  <a:lnTo>
                    <a:pt x="60" y="46"/>
                  </a:lnTo>
                  <a:lnTo>
                    <a:pt x="1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88" name="Freeform 591">
              <a:extLst>
                <a:ext uri="{FF2B5EF4-FFF2-40B4-BE49-F238E27FC236}">
                  <a16:creationId xmlns:a16="http://schemas.microsoft.com/office/drawing/2014/main" id="{DF3035B3-127B-A110-A09B-0E394020FA23}"/>
                </a:ext>
              </a:extLst>
            </p:cNvPr>
            <p:cNvSpPr>
              <a:spLocks/>
            </p:cNvSpPr>
            <p:nvPr/>
          </p:nvSpPr>
          <p:spPr bwMode="auto">
            <a:xfrm>
              <a:off x="6295425" y="4675381"/>
              <a:ext cx="40269" cy="0"/>
            </a:xfrm>
            <a:custGeom>
              <a:avLst/>
              <a:gdLst>
                <a:gd name="T0" fmla="*/ 0 w 46"/>
                <a:gd name="T1" fmla="*/ 0 h 1"/>
                <a:gd name="T2" fmla="*/ 0 w 46"/>
                <a:gd name="T3" fmla="*/ 0 h 1"/>
                <a:gd name="T4" fmla="*/ 0 w 46"/>
                <a:gd name="T5" fmla="*/ 0 h 1"/>
                <a:gd name="T6" fmla="*/ 0 w 46"/>
                <a:gd name="T7" fmla="*/ 0 h 1"/>
                <a:gd name="T8" fmla="*/ 0 w 4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
                  <a:moveTo>
                    <a:pt x="45" y="0"/>
                  </a:moveTo>
                  <a:lnTo>
                    <a:pt x="30" y="0"/>
                  </a:lnTo>
                  <a:lnTo>
                    <a:pt x="0" y="0"/>
                  </a:lnTo>
                  <a:lnTo>
                    <a:pt x="30" y="0"/>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89" name="Freeform 592">
              <a:extLst>
                <a:ext uri="{FF2B5EF4-FFF2-40B4-BE49-F238E27FC236}">
                  <a16:creationId xmlns:a16="http://schemas.microsoft.com/office/drawing/2014/main" id="{4126E7E0-1F33-1B5A-3FBD-269735BD6DC6}"/>
                </a:ext>
              </a:extLst>
            </p:cNvPr>
            <p:cNvSpPr>
              <a:spLocks/>
            </p:cNvSpPr>
            <p:nvPr/>
          </p:nvSpPr>
          <p:spPr bwMode="auto">
            <a:xfrm>
              <a:off x="6496769" y="4624639"/>
              <a:ext cx="111858" cy="103690"/>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124">
                  <a:moveTo>
                    <a:pt x="0" y="62"/>
                  </a:moveTo>
                  <a:lnTo>
                    <a:pt x="15" y="77"/>
                  </a:lnTo>
                  <a:lnTo>
                    <a:pt x="0" y="92"/>
                  </a:lnTo>
                  <a:lnTo>
                    <a:pt x="0" y="123"/>
                  </a:lnTo>
                  <a:lnTo>
                    <a:pt x="30" y="123"/>
                  </a:lnTo>
                  <a:lnTo>
                    <a:pt x="45" y="92"/>
                  </a:lnTo>
                  <a:lnTo>
                    <a:pt x="89" y="62"/>
                  </a:lnTo>
                  <a:lnTo>
                    <a:pt x="104" y="31"/>
                  </a:lnTo>
                  <a:lnTo>
                    <a:pt x="119" y="15"/>
                  </a:lnTo>
                  <a:lnTo>
                    <a:pt x="104" y="0"/>
                  </a:lnTo>
                  <a:lnTo>
                    <a:pt x="30" y="31"/>
                  </a:lnTo>
                  <a:lnTo>
                    <a:pt x="15" y="46"/>
                  </a:lnTo>
                  <a:lnTo>
                    <a:pt x="0" y="46"/>
                  </a:lnTo>
                  <a:lnTo>
                    <a:pt x="0"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90" name="Freeform 593">
              <a:extLst>
                <a:ext uri="{FF2B5EF4-FFF2-40B4-BE49-F238E27FC236}">
                  <a16:creationId xmlns:a16="http://schemas.microsoft.com/office/drawing/2014/main" id="{AEEB84F5-14C1-ABDD-A86F-0FCEA61DEBB9}"/>
                </a:ext>
              </a:extLst>
            </p:cNvPr>
            <p:cNvSpPr>
              <a:spLocks/>
            </p:cNvSpPr>
            <p:nvPr/>
          </p:nvSpPr>
          <p:spPr bwMode="auto">
            <a:xfrm>
              <a:off x="6481109" y="4701855"/>
              <a:ext cx="73827" cy="90453"/>
            </a:xfrm>
            <a:custGeom>
              <a:avLst/>
              <a:gdLst>
                <a:gd name="T0" fmla="*/ 0 w 76"/>
                <a:gd name="T1" fmla="*/ 0 h 108"/>
                <a:gd name="T2" fmla="*/ 0 w 76"/>
                <a:gd name="T3" fmla="*/ 0 h 108"/>
                <a:gd name="T4" fmla="*/ 0 w 76"/>
                <a:gd name="T5" fmla="*/ 0 h 108"/>
                <a:gd name="T6" fmla="*/ 0 w 76"/>
                <a:gd name="T7" fmla="*/ 0 h 108"/>
                <a:gd name="T8" fmla="*/ 0 w 76"/>
                <a:gd name="T9" fmla="*/ 0 h 108"/>
                <a:gd name="T10" fmla="*/ 0 w 76"/>
                <a:gd name="T11" fmla="*/ 0 h 108"/>
                <a:gd name="T12" fmla="*/ 0 w 76"/>
                <a:gd name="T13" fmla="*/ 0 h 108"/>
                <a:gd name="T14" fmla="*/ 0 w 76"/>
                <a:gd name="T15" fmla="*/ 0 h 108"/>
                <a:gd name="T16" fmla="*/ 0 w 76"/>
                <a:gd name="T17" fmla="*/ 0 h 108"/>
                <a:gd name="T18" fmla="*/ 0 w 7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08">
                  <a:moveTo>
                    <a:pt x="75" y="15"/>
                  </a:moveTo>
                  <a:lnTo>
                    <a:pt x="60" y="0"/>
                  </a:lnTo>
                  <a:lnTo>
                    <a:pt x="45" y="31"/>
                  </a:lnTo>
                  <a:lnTo>
                    <a:pt x="15" y="31"/>
                  </a:lnTo>
                  <a:lnTo>
                    <a:pt x="15" y="46"/>
                  </a:lnTo>
                  <a:lnTo>
                    <a:pt x="0" y="107"/>
                  </a:lnTo>
                  <a:lnTo>
                    <a:pt x="60" y="76"/>
                  </a:lnTo>
                  <a:lnTo>
                    <a:pt x="75" y="61"/>
                  </a:lnTo>
                  <a:lnTo>
                    <a:pt x="45" y="31"/>
                  </a:lnTo>
                  <a:lnTo>
                    <a:pt x="7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91" name="Freeform 594">
              <a:extLst>
                <a:ext uri="{FF2B5EF4-FFF2-40B4-BE49-F238E27FC236}">
                  <a16:creationId xmlns:a16="http://schemas.microsoft.com/office/drawing/2014/main" id="{60C99454-901E-6834-4A11-DB8D30525255}"/>
                </a:ext>
              </a:extLst>
            </p:cNvPr>
            <p:cNvSpPr>
              <a:spLocks/>
            </p:cNvSpPr>
            <p:nvPr/>
          </p:nvSpPr>
          <p:spPr bwMode="auto">
            <a:xfrm>
              <a:off x="6335694" y="4547423"/>
              <a:ext cx="302017" cy="116927"/>
            </a:xfrm>
            <a:custGeom>
              <a:avLst/>
              <a:gdLst>
                <a:gd name="T0" fmla="*/ 0 w 315"/>
                <a:gd name="T1" fmla="*/ 0 h 139"/>
                <a:gd name="T2" fmla="*/ 0 w 315"/>
                <a:gd name="T3" fmla="*/ 0 h 139"/>
                <a:gd name="T4" fmla="*/ 0 w 315"/>
                <a:gd name="T5" fmla="*/ 0 h 139"/>
                <a:gd name="T6" fmla="*/ 0 w 315"/>
                <a:gd name="T7" fmla="*/ 0 h 139"/>
                <a:gd name="T8" fmla="*/ 0 w 315"/>
                <a:gd name="T9" fmla="*/ 0 h 139"/>
                <a:gd name="T10" fmla="*/ 0 w 315"/>
                <a:gd name="T11" fmla="*/ 0 h 139"/>
                <a:gd name="T12" fmla="*/ 0 w 315"/>
                <a:gd name="T13" fmla="*/ 0 h 139"/>
                <a:gd name="T14" fmla="*/ 0 w 315"/>
                <a:gd name="T15" fmla="*/ 0 h 139"/>
                <a:gd name="T16" fmla="*/ 0 w 315"/>
                <a:gd name="T17" fmla="*/ 0 h 139"/>
                <a:gd name="T18" fmla="*/ 0 w 315"/>
                <a:gd name="T19" fmla="*/ 0 h 139"/>
                <a:gd name="T20" fmla="*/ 0 w 315"/>
                <a:gd name="T21" fmla="*/ 0 h 139"/>
                <a:gd name="T22" fmla="*/ 0 w 315"/>
                <a:gd name="T23" fmla="*/ 0 h 139"/>
                <a:gd name="T24" fmla="*/ 0 w 315"/>
                <a:gd name="T25" fmla="*/ 0 h 139"/>
                <a:gd name="T26" fmla="*/ 0 w 315"/>
                <a:gd name="T27" fmla="*/ 0 h 139"/>
                <a:gd name="T28" fmla="*/ 0 w 315"/>
                <a:gd name="T29" fmla="*/ 0 h 139"/>
                <a:gd name="T30" fmla="*/ 0 w 315"/>
                <a:gd name="T31" fmla="*/ 0 h 139"/>
                <a:gd name="T32" fmla="*/ 0 w 315"/>
                <a:gd name="T33" fmla="*/ 0 h 139"/>
                <a:gd name="T34" fmla="*/ 0 w 315"/>
                <a:gd name="T35" fmla="*/ 0 h 139"/>
                <a:gd name="T36" fmla="*/ 0 w 315"/>
                <a:gd name="T37" fmla="*/ 0 h 139"/>
                <a:gd name="T38" fmla="*/ 0 w 315"/>
                <a:gd name="T39" fmla="*/ 0 h 139"/>
                <a:gd name="T40" fmla="*/ 0 w 315"/>
                <a:gd name="T41" fmla="*/ 0 h 139"/>
                <a:gd name="T42" fmla="*/ 0 w 315"/>
                <a:gd name="T43" fmla="*/ 0 h 139"/>
                <a:gd name="T44" fmla="*/ 0 w 315"/>
                <a:gd name="T45" fmla="*/ 0 h 139"/>
                <a:gd name="T46" fmla="*/ 0 w 315"/>
                <a:gd name="T47" fmla="*/ 0 h 139"/>
                <a:gd name="T48" fmla="*/ 0 w 315"/>
                <a:gd name="T49" fmla="*/ 0 h 139"/>
                <a:gd name="T50" fmla="*/ 0 w 315"/>
                <a:gd name="T51" fmla="*/ 0 h 139"/>
                <a:gd name="T52" fmla="*/ 0 w 315"/>
                <a:gd name="T53" fmla="*/ 0 h 139"/>
                <a:gd name="T54" fmla="*/ 0 w 315"/>
                <a:gd name="T55" fmla="*/ 0 h 139"/>
                <a:gd name="T56" fmla="*/ 0 w 315"/>
                <a:gd name="T57" fmla="*/ 0 h 139"/>
                <a:gd name="T58" fmla="*/ 0 w 315"/>
                <a:gd name="T59" fmla="*/ 0 h 139"/>
                <a:gd name="T60" fmla="*/ 0 w 315"/>
                <a:gd name="T61" fmla="*/ 0 h 139"/>
                <a:gd name="T62" fmla="*/ 0 w 315"/>
                <a:gd name="T63" fmla="*/ 0 h 139"/>
                <a:gd name="T64" fmla="*/ 0 w 315"/>
                <a:gd name="T65" fmla="*/ 0 h 139"/>
                <a:gd name="T66" fmla="*/ 0 w 315"/>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5" h="139">
                  <a:moveTo>
                    <a:pt x="164" y="138"/>
                  </a:moveTo>
                  <a:lnTo>
                    <a:pt x="179" y="138"/>
                  </a:lnTo>
                  <a:lnTo>
                    <a:pt x="194" y="123"/>
                  </a:lnTo>
                  <a:lnTo>
                    <a:pt x="269" y="92"/>
                  </a:lnTo>
                  <a:lnTo>
                    <a:pt x="314" y="92"/>
                  </a:lnTo>
                  <a:lnTo>
                    <a:pt x="299" y="61"/>
                  </a:lnTo>
                  <a:lnTo>
                    <a:pt x="314" y="46"/>
                  </a:lnTo>
                  <a:lnTo>
                    <a:pt x="314" y="31"/>
                  </a:lnTo>
                  <a:lnTo>
                    <a:pt x="299" y="31"/>
                  </a:lnTo>
                  <a:lnTo>
                    <a:pt x="299" y="15"/>
                  </a:lnTo>
                  <a:lnTo>
                    <a:pt x="284" y="0"/>
                  </a:lnTo>
                  <a:lnTo>
                    <a:pt x="254" y="0"/>
                  </a:lnTo>
                  <a:lnTo>
                    <a:pt x="224" y="31"/>
                  </a:lnTo>
                  <a:lnTo>
                    <a:pt x="209" y="15"/>
                  </a:lnTo>
                  <a:lnTo>
                    <a:pt x="209" y="31"/>
                  </a:lnTo>
                  <a:lnTo>
                    <a:pt x="150" y="0"/>
                  </a:lnTo>
                  <a:lnTo>
                    <a:pt x="105" y="0"/>
                  </a:lnTo>
                  <a:lnTo>
                    <a:pt x="75" y="31"/>
                  </a:lnTo>
                  <a:lnTo>
                    <a:pt x="45" y="31"/>
                  </a:lnTo>
                  <a:lnTo>
                    <a:pt x="30" y="46"/>
                  </a:lnTo>
                  <a:lnTo>
                    <a:pt x="0" y="46"/>
                  </a:lnTo>
                  <a:lnTo>
                    <a:pt x="0" y="61"/>
                  </a:lnTo>
                  <a:lnTo>
                    <a:pt x="15" y="77"/>
                  </a:lnTo>
                  <a:lnTo>
                    <a:pt x="0" y="77"/>
                  </a:lnTo>
                  <a:lnTo>
                    <a:pt x="15" y="92"/>
                  </a:lnTo>
                  <a:lnTo>
                    <a:pt x="0" y="92"/>
                  </a:lnTo>
                  <a:lnTo>
                    <a:pt x="15" y="107"/>
                  </a:lnTo>
                  <a:lnTo>
                    <a:pt x="30" y="138"/>
                  </a:lnTo>
                  <a:lnTo>
                    <a:pt x="75" y="138"/>
                  </a:lnTo>
                  <a:lnTo>
                    <a:pt x="90" y="123"/>
                  </a:lnTo>
                  <a:lnTo>
                    <a:pt x="105" y="138"/>
                  </a:lnTo>
                  <a:lnTo>
                    <a:pt x="150" y="107"/>
                  </a:lnTo>
                  <a:lnTo>
                    <a:pt x="164" y="107"/>
                  </a:lnTo>
                  <a:lnTo>
                    <a:pt x="164" y="13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92" name="Freeform 595">
              <a:extLst>
                <a:ext uri="{FF2B5EF4-FFF2-40B4-BE49-F238E27FC236}">
                  <a16:creationId xmlns:a16="http://schemas.microsoft.com/office/drawing/2014/main" id="{EBF6062C-3501-66C5-2A75-98637D438582}"/>
                </a:ext>
              </a:extLst>
            </p:cNvPr>
            <p:cNvSpPr>
              <a:spLocks/>
            </p:cNvSpPr>
            <p:nvPr/>
          </p:nvSpPr>
          <p:spPr bwMode="auto">
            <a:xfrm>
              <a:off x="6335694" y="4547423"/>
              <a:ext cx="44744" cy="24268"/>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1">
                  <a:moveTo>
                    <a:pt x="15" y="0"/>
                  </a:moveTo>
                  <a:lnTo>
                    <a:pt x="0" y="15"/>
                  </a:lnTo>
                  <a:lnTo>
                    <a:pt x="0" y="30"/>
                  </a:lnTo>
                  <a:lnTo>
                    <a:pt x="15" y="30"/>
                  </a:lnTo>
                  <a:lnTo>
                    <a:pt x="30" y="30"/>
                  </a:lnTo>
                  <a:lnTo>
                    <a:pt x="45"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93" name="Freeform 596">
              <a:extLst>
                <a:ext uri="{FF2B5EF4-FFF2-40B4-BE49-F238E27FC236}">
                  <a16:creationId xmlns:a16="http://schemas.microsoft.com/office/drawing/2014/main" id="{2F803836-EFF2-7935-C49B-07979BB43D05}"/>
                </a:ext>
              </a:extLst>
            </p:cNvPr>
            <p:cNvSpPr>
              <a:spLocks/>
            </p:cNvSpPr>
            <p:nvPr/>
          </p:nvSpPr>
          <p:spPr bwMode="auto">
            <a:xfrm>
              <a:off x="6539275" y="4624639"/>
              <a:ext cx="185685" cy="154432"/>
            </a:xfrm>
            <a:custGeom>
              <a:avLst/>
              <a:gdLst>
                <a:gd name="T0" fmla="*/ 0 w 194"/>
                <a:gd name="T1" fmla="*/ 0 h 185"/>
                <a:gd name="T2" fmla="*/ 0 w 194"/>
                <a:gd name="T3" fmla="*/ 0 h 185"/>
                <a:gd name="T4" fmla="*/ 0 w 194"/>
                <a:gd name="T5" fmla="*/ 0 h 185"/>
                <a:gd name="T6" fmla="*/ 0 w 194"/>
                <a:gd name="T7" fmla="*/ 0 h 185"/>
                <a:gd name="T8" fmla="*/ 0 w 194"/>
                <a:gd name="T9" fmla="*/ 0 h 185"/>
                <a:gd name="T10" fmla="*/ 0 w 194"/>
                <a:gd name="T11" fmla="*/ 0 h 185"/>
                <a:gd name="T12" fmla="*/ 0 w 194"/>
                <a:gd name="T13" fmla="*/ 0 h 185"/>
                <a:gd name="T14" fmla="*/ 0 w 194"/>
                <a:gd name="T15" fmla="*/ 0 h 185"/>
                <a:gd name="T16" fmla="*/ 0 w 194"/>
                <a:gd name="T17" fmla="*/ 0 h 185"/>
                <a:gd name="T18" fmla="*/ 0 w 194"/>
                <a:gd name="T19" fmla="*/ 0 h 185"/>
                <a:gd name="T20" fmla="*/ 0 w 194"/>
                <a:gd name="T21" fmla="*/ 0 h 185"/>
                <a:gd name="T22" fmla="*/ 0 w 194"/>
                <a:gd name="T23" fmla="*/ 0 h 185"/>
                <a:gd name="T24" fmla="*/ 0 w 194"/>
                <a:gd name="T25" fmla="*/ 0 h 185"/>
                <a:gd name="T26" fmla="*/ 0 w 194"/>
                <a:gd name="T27" fmla="*/ 0 h 185"/>
                <a:gd name="T28" fmla="*/ 0 w 194"/>
                <a:gd name="T29" fmla="*/ 0 h 185"/>
                <a:gd name="T30" fmla="*/ 0 w 194"/>
                <a:gd name="T31" fmla="*/ 0 h 185"/>
                <a:gd name="T32" fmla="*/ 0 w 194"/>
                <a:gd name="T33" fmla="*/ 0 h 185"/>
                <a:gd name="T34" fmla="*/ 0 w 194"/>
                <a:gd name="T35" fmla="*/ 0 h 185"/>
                <a:gd name="T36" fmla="*/ 0 w 194"/>
                <a:gd name="T37" fmla="*/ 0 h 185"/>
                <a:gd name="T38" fmla="*/ 0 w 194"/>
                <a:gd name="T39" fmla="*/ 0 h 185"/>
                <a:gd name="T40" fmla="*/ 0 w 194"/>
                <a:gd name="T41" fmla="*/ 0 h 185"/>
                <a:gd name="T42" fmla="*/ 0 w 19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 h="185">
                  <a:moveTo>
                    <a:pt x="104" y="0"/>
                  </a:moveTo>
                  <a:lnTo>
                    <a:pt x="59" y="0"/>
                  </a:lnTo>
                  <a:lnTo>
                    <a:pt x="74" y="15"/>
                  </a:lnTo>
                  <a:lnTo>
                    <a:pt x="59" y="31"/>
                  </a:lnTo>
                  <a:lnTo>
                    <a:pt x="45" y="61"/>
                  </a:lnTo>
                  <a:lnTo>
                    <a:pt x="0" y="92"/>
                  </a:lnTo>
                  <a:lnTo>
                    <a:pt x="15" y="107"/>
                  </a:lnTo>
                  <a:lnTo>
                    <a:pt x="30" y="123"/>
                  </a:lnTo>
                  <a:lnTo>
                    <a:pt x="89" y="138"/>
                  </a:lnTo>
                  <a:lnTo>
                    <a:pt x="89" y="153"/>
                  </a:lnTo>
                  <a:lnTo>
                    <a:pt x="104" y="153"/>
                  </a:lnTo>
                  <a:lnTo>
                    <a:pt x="119" y="184"/>
                  </a:lnTo>
                  <a:lnTo>
                    <a:pt x="163" y="184"/>
                  </a:lnTo>
                  <a:lnTo>
                    <a:pt x="178" y="153"/>
                  </a:lnTo>
                  <a:lnTo>
                    <a:pt x="193" y="169"/>
                  </a:lnTo>
                  <a:lnTo>
                    <a:pt x="193" y="153"/>
                  </a:lnTo>
                  <a:lnTo>
                    <a:pt x="163" y="107"/>
                  </a:lnTo>
                  <a:lnTo>
                    <a:pt x="134" y="77"/>
                  </a:lnTo>
                  <a:lnTo>
                    <a:pt x="134" y="46"/>
                  </a:lnTo>
                  <a:lnTo>
                    <a:pt x="134" y="31"/>
                  </a:lnTo>
                  <a:lnTo>
                    <a:pt x="119" y="15"/>
                  </a:lnTo>
                  <a:lnTo>
                    <a:pt x="10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94" name="Freeform 597">
              <a:extLst>
                <a:ext uri="{FF2B5EF4-FFF2-40B4-BE49-F238E27FC236}">
                  <a16:creationId xmlns:a16="http://schemas.microsoft.com/office/drawing/2014/main" id="{F497EC09-7B30-F812-B0F7-8809302BAC60}"/>
                </a:ext>
              </a:extLst>
            </p:cNvPr>
            <p:cNvSpPr>
              <a:spLocks/>
            </p:cNvSpPr>
            <p:nvPr/>
          </p:nvSpPr>
          <p:spPr bwMode="auto">
            <a:xfrm>
              <a:off x="6481109" y="4712886"/>
              <a:ext cx="371368" cy="284596"/>
            </a:xfrm>
            <a:custGeom>
              <a:avLst/>
              <a:gdLst>
                <a:gd name="T0" fmla="*/ 0 w 388"/>
                <a:gd name="T1" fmla="*/ 0 h 340"/>
                <a:gd name="T2" fmla="*/ 0 w 388"/>
                <a:gd name="T3" fmla="*/ 0 h 340"/>
                <a:gd name="T4" fmla="*/ 0 w 388"/>
                <a:gd name="T5" fmla="*/ 0 h 340"/>
                <a:gd name="T6" fmla="*/ 0 w 388"/>
                <a:gd name="T7" fmla="*/ 0 h 340"/>
                <a:gd name="T8" fmla="*/ 0 w 388"/>
                <a:gd name="T9" fmla="*/ 0 h 340"/>
                <a:gd name="T10" fmla="*/ 0 w 388"/>
                <a:gd name="T11" fmla="*/ 0 h 340"/>
                <a:gd name="T12" fmla="*/ 0 w 388"/>
                <a:gd name="T13" fmla="*/ 0 h 340"/>
                <a:gd name="T14" fmla="*/ 0 w 388"/>
                <a:gd name="T15" fmla="*/ 0 h 340"/>
                <a:gd name="T16" fmla="*/ 0 w 388"/>
                <a:gd name="T17" fmla="*/ 0 h 340"/>
                <a:gd name="T18" fmla="*/ 0 w 388"/>
                <a:gd name="T19" fmla="*/ 0 h 340"/>
                <a:gd name="T20" fmla="*/ 0 w 388"/>
                <a:gd name="T21" fmla="*/ 0 h 340"/>
                <a:gd name="T22" fmla="*/ 0 w 388"/>
                <a:gd name="T23" fmla="*/ 0 h 340"/>
                <a:gd name="T24" fmla="*/ 0 w 388"/>
                <a:gd name="T25" fmla="*/ 0 h 340"/>
                <a:gd name="T26" fmla="*/ 0 w 388"/>
                <a:gd name="T27" fmla="*/ 0 h 340"/>
                <a:gd name="T28" fmla="*/ 0 w 388"/>
                <a:gd name="T29" fmla="*/ 0 h 340"/>
                <a:gd name="T30" fmla="*/ 0 w 388"/>
                <a:gd name="T31" fmla="*/ 0 h 340"/>
                <a:gd name="T32" fmla="*/ 0 w 388"/>
                <a:gd name="T33" fmla="*/ 0 h 340"/>
                <a:gd name="T34" fmla="*/ 0 w 388"/>
                <a:gd name="T35" fmla="*/ 0 h 340"/>
                <a:gd name="T36" fmla="*/ 0 w 388"/>
                <a:gd name="T37" fmla="*/ 0 h 340"/>
                <a:gd name="T38" fmla="*/ 0 w 388"/>
                <a:gd name="T39" fmla="*/ 0 h 340"/>
                <a:gd name="T40" fmla="*/ 0 w 388"/>
                <a:gd name="T41" fmla="*/ 0 h 340"/>
                <a:gd name="T42" fmla="*/ 0 w 388"/>
                <a:gd name="T43" fmla="*/ 0 h 340"/>
                <a:gd name="T44" fmla="*/ 0 w 388"/>
                <a:gd name="T45" fmla="*/ 0 h 340"/>
                <a:gd name="T46" fmla="*/ 0 w 388"/>
                <a:gd name="T47" fmla="*/ 0 h 340"/>
                <a:gd name="T48" fmla="*/ 0 w 388"/>
                <a:gd name="T49" fmla="*/ 0 h 340"/>
                <a:gd name="T50" fmla="*/ 0 w 388"/>
                <a:gd name="T51" fmla="*/ 0 h 340"/>
                <a:gd name="T52" fmla="*/ 0 w 388"/>
                <a:gd name="T53" fmla="*/ 0 h 340"/>
                <a:gd name="T54" fmla="*/ 0 w 388"/>
                <a:gd name="T55" fmla="*/ 0 h 340"/>
                <a:gd name="T56" fmla="*/ 0 w 388"/>
                <a:gd name="T57" fmla="*/ 0 h 340"/>
                <a:gd name="T58" fmla="*/ 0 w 388"/>
                <a:gd name="T59" fmla="*/ 0 h 340"/>
                <a:gd name="T60" fmla="*/ 0 w 388"/>
                <a:gd name="T61" fmla="*/ 0 h 340"/>
                <a:gd name="T62" fmla="*/ 0 w 388"/>
                <a:gd name="T63" fmla="*/ 0 h 340"/>
                <a:gd name="T64" fmla="*/ 0 w 388"/>
                <a:gd name="T65" fmla="*/ 0 h 340"/>
                <a:gd name="T66" fmla="*/ 0 w 388"/>
                <a:gd name="T67" fmla="*/ 0 h 340"/>
                <a:gd name="T68" fmla="*/ 0 w 388"/>
                <a:gd name="T69" fmla="*/ 0 h 340"/>
                <a:gd name="T70" fmla="*/ 0 w 388"/>
                <a:gd name="T71" fmla="*/ 0 h 340"/>
                <a:gd name="T72" fmla="*/ 0 w 388"/>
                <a:gd name="T73" fmla="*/ 0 h 340"/>
                <a:gd name="T74" fmla="*/ 0 w 388"/>
                <a:gd name="T75" fmla="*/ 0 h 3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8" h="340">
                  <a:moveTo>
                    <a:pt x="298" y="170"/>
                  </a:moveTo>
                  <a:lnTo>
                    <a:pt x="313" y="185"/>
                  </a:lnTo>
                  <a:lnTo>
                    <a:pt x="298" y="170"/>
                  </a:lnTo>
                  <a:lnTo>
                    <a:pt x="327" y="185"/>
                  </a:lnTo>
                  <a:lnTo>
                    <a:pt x="327" y="200"/>
                  </a:lnTo>
                  <a:lnTo>
                    <a:pt x="372" y="200"/>
                  </a:lnTo>
                  <a:lnTo>
                    <a:pt x="387" y="216"/>
                  </a:lnTo>
                  <a:lnTo>
                    <a:pt x="387" y="247"/>
                  </a:lnTo>
                  <a:lnTo>
                    <a:pt x="342" y="293"/>
                  </a:lnTo>
                  <a:lnTo>
                    <a:pt x="268" y="324"/>
                  </a:lnTo>
                  <a:lnTo>
                    <a:pt x="238" y="339"/>
                  </a:lnTo>
                  <a:lnTo>
                    <a:pt x="179" y="324"/>
                  </a:lnTo>
                  <a:lnTo>
                    <a:pt x="164" y="339"/>
                  </a:lnTo>
                  <a:lnTo>
                    <a:pt x="134" y="308"/>
                  </a:lnTo>
                  <a:lnTo>
                    <a:pt x="119" y="262"/>
                  </a:lnTo>
                  <a:lnTo>
                    <a:pt x="104" y="262"/>
                  </a:lnTo>
                  <a:lnTo>
                    <a:pt x="104" y="231"/>
                  </a:lnTo>
                  <a:lnTo>
                    <a:pt x="104" y="216"/>
                  </a:lnTo>
                  <a:lnTo>
                    <a:pt x="74" y="185"/>
                  </a:lnTo>
                  <a:lnTo>
                    <a:pt x="60" y="185"/>
                  </a:lnTo>
                  <a:lnTo>
                    <a:pt x="60" y="170"/>
                  </a:lnTo>
                  <a:lnTo>
                    <a:pt x="15" y="92"/>
                  </a:lnTo>
                  <a:lnTo>
                    <a:pt x="0" y="92"/>
                  </a:lnTo>
                  <a:lnTo>
                    <a:pt x="60" y="62"/>
                  </a:lnTo>
                  <a:lnTo>
                    <a:pt x="74" y="46"/>
                  </a:lnTo>
                  <a:lnTo>
                    <a:pt x="45" y="15"/>
                  </a:lnTo>
                  <a:lnTo>
                    <a:pt x="74" y="0"/>
                  </a:lnTo>
                  <a:lnTo>
                    <a:pt x="89" y="15"/>
                  </a:lnTo>
                  <a:lnTo>
                    <a:pt x="149" y="31"/>
                  </a:lnTo>
                  <a:lnTo>
                    <a:pt x="149" y="46"/>
                  </a:lnTo>
                  <a:lnTo>
                    <a:pt x="164" y="46"/>
                  </a:lnTo>
                  <a:lnTo>
                    <a:pt x="179" y="77"/>
                  </a:lnTo>
                  <a:lnTo>
                    <a:pt x="208" y="77"/>
                  </a:lnTo>
                  <a:lnTo>
                    <a:pt x="223" y="92"/>
                  </a:lnTo>
                  <a:lnTo>
                    <a:pt x="238" y="92"/>
                  </a:lnTo>
                  <a:lnTo>
                    <a:pt x="253" y="92"/>
                  </a:lnTo>
                  <a:lnTo>
                    <a:pt x="268" y="92"/>
                  </a:lnTo>
                  <a:lnTo>
                    <a:pt x="298" y="17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95" name="Freeform 598">
              <a:extLst>
                <a:ext uri="{FF2B5EF4-FFF2-40B4-BE49-F238E27FC236}">
                  <a16:creationId xmlns:a16="http://schemas.microsoft.com/office/drawing/2014/main" id="{C1D7397B-C753-5E05-344E-6188D449F458}"/>
                </a:ext>
              </a:extLst>
            </p:cNvPr>
            <p:cNvSpPr>
              <a:spLocks/>
            </p:cNvSpPr>
            <p:nvPr/>
          </p:nvSpPr>
          <p:spPr bwMode="auto">
            <a:xfrm>
              <a:off x="7069482" y="4584928"/>
              <a:ext cx="458618" cy="540511"/>
            </a:xfrm>
            <a:custGeom>
              <a:avLst/>
              <a:gdLst>
                <a:gd name="T0" fmla="*/ 0 w 478"/>
                <a:gd name="T1" fmla="*/ 0 h 646"/>
                <a:gd name="T2" fmla="*/ 0 w 478"/>
                <a:gd name="T3" fmla="*/ 0 h 646"/>
                <a:gd name="T4" fmla="*/ 0 w 478"/>
                <a:gd name="T5" fmla="*/ 0 h 646"/>
                <a:gd name="T6" fmla="*/ 0 w 478"/>
                <a:gd name="T7" fmla="*/ 0 h 646"/>
                <a:gd name="T8" fmla="*/ 0 w 478"/>
                <a:gd name="T9" fmla="*/ 0 h 646"/>
                <a:gd name="T10" fmla="*/ 0 w 478"/>
                <a:gd name="T11" fmla="*/ 0 h 646"/>
                <a:gd name="T12" fmla="*/ 0 w 478"/>
                <a:gd name="T13" fmla="*/ 0 h 646"/>
                <a:gd name="T14" fmla="*/ 0 w 478"/>
                <a:gd name="T15" fmla="*/ 0 h 646"/>
                <a:gd name="T16" fmla="*/ 0 w 478"/>
                <a:gd name="T17" fmla="*/ 0 h 646"/>
                <a:gd name="T18" fmla="*/ 0 w 478"/>
                <a:gd name="T19" fmla="*/ 0 h 646"/>
                <a:gd name="T20" fmla="*/ 0 w 478"/>
                <a:gd name="T21" fmla="*/ 0 h 646"/>
                <a:gd name="T22" fmla="*/ 0 w 478"/>
                <a:gd name="T23" fmla="*/ 0 h 646"/>
                <a:gd name="T24" fmla="*/ 0 w 478"/>
                <a:gd name="T25" fmla="*/ 0 h 646"/>
                <a:gd name="T26" fmla="*/ 0 w 478"/>
                <a:gd name="T27" fmla="*/ 0 h 646"/>
                <a:gd name="T28" fmla="*/ 0 w 478"/>
                <a:gd name="T29" fmla="*/ 0 h 646"/>
                <a:gd name="T30" fmla="*/ 0 w 478"/>
                <a:gd name="T31" fmla="*/ 0 h 646"/>
                <a:gd name="T32" fmla="*/ 0 w 478"/>
                <a:gd name="T33" fmla="*/ 0 h 646"/>
                <a:gd name="T34" fmla="*/ 0 w 478"/>
                <a:gd name="T35" fmla="*/ 0 h 646"/>
                <a:gd name="T36" fmla="*/ 0 w 478"/>
                <a:gd name="T37" fmla="*/ 0 h 646"/>
                <a:gd name="T38" fmla="*/ 0 w 478"/>
                <a:gd name="T39" fmla="*/ 0 h 646"/>
                <a:gd name="T40" fmla="*/ 0 w 478"/>
                <a:gd name="T41" fmla="*/ 0 h 646"/>
                <a:gd name="T42" fmla="*/ 0 w 478"/>
                <a:gd name="T43" fmla="*/ 0 h 646"/>
                <a:gd name="T44" fmla="*/ 0 w 478"/>
                <a:gd name="T45" fmla="*/ 0 h 646"/>
                <a:gd name="T46" fmla="*/ 0 w 478"/>
                <a:gd name="T47" fmla="*/ 0 h 646"/>
                <a:gd name="T48" fmla="*/ 0 w 478"/>
                <a:gd name="T49" fmla="*/ 0 h 646"/>
                <a:gd name="T50" fmla="*/ 0 w 478"/>
                <a:gd name="T51" fmla="*/ 0 h 646"/>
                <a:gd name="T52" fmla="*/ 0 w 478"/>
                <a:gd name="T53" fmla="*/ 0 h 646"/>
                <a:gd name="T54" fmla="*/ 0 w 478"/>
                <a:gd name="T55" fmla="*/ 0 h 646"/>
                <a:gd name="T56" fmla="*/ 0 w 478"/>
                <a:gd name="T57" fmla="*/ 0 h 646"/>
                <a:gd name="T58" fmla="*/ 0 w 478"/>
                <a:gd name="T59" fmla="*/ 0 h 646"/>
                <a:gd name="T60" fmla="*/ 0 w 478"/>
                <a:gd name="T61" fmla="*/ 0 h 646"/>
                <a:gd name="T62" fmla="*/ 0 w 478"/>
                <a:gd name="T63" fmla="*/ 0 h 646"/>
                <a:gd name="T64" fmla="*/ 0 w 478"/>
                <a:gd name="T65" fmla="*/ 0 h 646"/>
                <a:gd name="T66" fmla="*/ 0 w 478"/>
                <a:gd name="T67" fmla="*/ 0 h 646"/>
                <a:gd name="T68" fmla="*/ 0 w 478"/>
                <a:gd name="T69" fmla="*/ 0 h 646"/>
                <a:gd name="T70" fmla="*/ 0 w 478"/>
                <a:gd name="T71" fmla="*/ 0 h 646"/>
                <a:gd name="T72" fmla="*/ 0 w 478"/>
                <a:gd name="T73" fmla="*/ 0 h 646"/>
                <a:gd name="T74" fmla="*/ 0 w 478"/>
                <a:gd name="T75" fmla="*/ 0 h 646"/>
                <a:gd name="T76" fmla="*/ 0 w 478"/>
                <a:gd name="T77" fmla="*/ 0 h 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8" h="646">
                  <a:moveTo>
                    <a:pt x="149" y="108"/>
                  </a:moveTo>
                  <a:lnTo>
                    <a:pt x="149" y="61"/>
                  </a:lnTo>
                  <a:lnTo>
                    <a:pt x="60" y="0"/>
                  </a:lnTo>
                  <a:lnTo>
                    <a:pt x="104" y="77"/>
                  </a:lnTo>
                  <a:lnTo>
                    <a:pt x="75" y="108"/>
                  </a:lnTo>
                  <a:lnTo>
                    <a:pt x="89" y="123"/>
                  </a:lnTo>
                  <a:lnTo>
                    <a:pt x="89" y="138"/>
                  </a:lnTo>
                  <a:lnTo>
                    <a:pt x="75" y="154"/>
                  </a:lnTo>
                  <a:lnTo>
                    <a:pt x="60" y="200"/>
                  </a:lnTo>
                  <a:lnTo>
                    <a:pt x="45" y="215"/>
                  </a:lnTo>
                  <a:lnTo>
                    <a:pt x="45" y="230"/>
                  </a:lnTo>
                  <a:lnTo>
                    <a:pt x="30" y="230"/>
                  </a:lnTo>
                  <a:lnTo>
                    <a:pt x="15" y="230"/>
                  </a:lnTo>
                  <a:lnTo>
                    <a:pt x="15" y="246"/>
                  </a:lnTo>
                  <a:lnTo>
                    <a:pt x="15" y="261"/>
                  </a:lnTo>
                  <a:lnTo>
                    <a:pt x="30" y="292"/>
                  </a:lnTo>
                  <a:lnTo>
                    <a:pt x="0" y="323"/>
                  </a:lnTo>
                  <a:lnTo>
                    <a:pt x="15" y="338"/>
                  </a:lnTo>
                  <a:lnTo>
                    <a:pt x="15" y="353"/>
                  </a:lnTo>
                  <a:lnTo>
                    <a:pt x="30" y="384"/>
                  </a:lnTo>
                  <a:lnTo>
                    <a:pt x="60" y="384"/>
                  </a:lnTo>
                  <a:lnTo>
                    <a:pt x="60" y="369"/>
                  </a:lnTo>
                  <a:lnTo>
                    <a:pt x="60" y="353"/>
                  </a:lnTo>
                  <a:lnTo>
                    <a:pt x="75" y="353"/>
                  </a:lnTo>
                  <a:lnTo>
                    <a:pt x="89" y="399"/>
                  </a:lnTo>
                  <a:lnTo>
                    <a:pt x="75" y="399"/>
                  </a:lnTo>
                  <a:lnTo>
                    <a:pt x="104" y="461"/>
                  </a:lnTo>
                  <a:lnTo>
                    <a:pt x="134" y="522"/>
                  </a:lnTo>
                  <a:lnTo>
                    <a:pt x="149" y="553"/>
                  </a:lnTo>
                  <a:lnTo>
                    <a:pt x="164" y="599"/>
                  </a:lnTo>
                  <a:lnTo>
                    <a:pt x="179" y="645"/>
                  </a:lnTo>
                  <a:lnTo>
                    <a:pt x="194" y="630"/>
                  </a:lnTo>
                  <a:lnTo>
                    <a:pt x="209" y="630"/>
                  </a:lnTo>
                  <a:lnTo>
                    <a:pt x="224" y="599"/>
                  </a:lnTo>
                  <a:lnTo>
                    <a:pt x="224" y="568"/>
                  </a:lnTo>
                  <a:lnTo>
                    <a:pt x="224" y="538"/>
                  </a:lnTo>
                  <a:lnTo>
                    <a:pt x="224" y="476"/>
                  </a:lnTo>
                  <a:lnTo>
                    <a:pt x="239" y="476"/>
                  </a:lnTo>
                  <a:lnTo>
                    <a:pt x="253" y="461"/>
                  </a:lnTo>
                  <a:lnTo>
                    <a:pt x="253" y="445"/>
                  </a:lnTo>
                  <a:lnTo>
                    <a:pt x="283" y="415"/>
                  </a:lnTo>
                  <a:lnTo>
                    <a:pt x="328" y="384"/>
                  </a:lnTo>
                  <a:lnTo>
                    <a:pt x="328" y="353"/>
                  </a:lnTo>
                  <a:lnTo>
                    <a:pt x="343" y="353"/>
                  </a:lnTo>
                  <a:lnTo>
                    <a:pt x="373" y="338"/>
                  </a:lnTo>
                  <a:lnTo>
                    <a:pt x="343" y="292"/>
                  </a:lnTo>
                  <a:lnTo>
                    <a:pt x="343" y="261"/>
                  </a:lnTo>
                  <a:lnTo>
                    <a:pt x="328" y="246"/>
                  </a:lnTo>
                  <a:lnTo>
                    <a:pt x="373" y="246"/>
                  </a:lnTo>
                  <a:lnTo>
                    <a:pt x="373" y="261"/>
                  </a:lnTo>
                  <a:lnTo>
                    <a:pt x="417" y="261"/>
                  </a:lnTo>
                  <a:lnTo>
                    <a:pt x="417" y="292"/>
                  </a:lnTo>
                  <a:lnTo>
                    <a:pt x="402" y="292"/>
                  </a:lnTo>
                  <a:lnTo>
                    <a:pt x="417" y="307"/>
                  </a:lnTo>
                  <a:lnTo>
                    <a:pt x="417" y="338"/>
                  </a:lnTo>
                  <a:lnTo>
                    <a:pt x="432" y="338"/>
                  </a:lnTo>
                  <a:lnTo>
                    <a:pt x="432" y="292"/>
                  </a:lnTo>
                  <a:lnTo>
                    <a:pt x="447" y="292"/>
                  </a:lnTo>
                  <a:lnTo>
                    <a:pt x="447" y="246"/>
                  </a:lnTo>
                  <a:lnTo>
                    <a:pt x="462" y="230"/>
                  </a:lnTo>
                  <a:lnTo>
                    <a:pt x="477" y="184"/>
                  </a:lnTo>
                  <a:lnTo>
                    <a:pt x="477" y="169"/>
                  </a:lnTo>
                  <a:lnTo>
                    <a:pt x="462" y="169"/>
                  </a:lnTo>
                  <a:lnTo>
                    <a:pt x="447" y="184"/>
                  </a:lnTo>
                  <a:lnTo>
                    <a:pt x="432" y="169"/>
                  </a:lnTo>
                  <a:lnTo>
                    <a:pt x="388" y="200"/>
                  </a:lnTo>
                  <a:lnTo>
                    <a:pt x="388" y="215"/>
                  </a:lnTo>
                  <a:lnTo>
                    <a:pt x="388" y="230"/>
                  </a:lnTo>
                  <a:lnTo>
                    <a:pt x="343" y="230"/>
                  </a:lnTo>
                  <a:lnTo>
                    <a:pt x="343" y="215"/>
                  </a:lnTo>
                  <a:lnTo>
                    <a:pt x="328" y="200"/>
                  </a:lnTo>
                  <a:lnTo>
                    <a:pt x="328" y="215"/>
                  </a:lnTo>
                  <a:lnTo>
                    <a:pt x="328" y="230"/>
                  </a:lnTo>
                  <a:lnTo>
                    <a:pt x="283" y="246"/>
                  </a:lnTo>
                  <a:lnTo>
                    <a:pt x="239" y="230"/>
                  </a:lnTo>
                  <a:lnTo>
                    <a:pt x="194" y="200"/>
                  </a:lnTo>
                  <a:lnTo>
                    <a:pt x="194" y="169"/>
                  </a:lnTo>
                  <a:lnTo>
                    <a:pt x="164" y="154"/>
                  </a:lnTo>
                  <a:lnTo>
                    <a:pt x="149"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defRPr/>
              </a:pPr>
              <a:endParaRPr lang="en-US" dirty="0">
                <a:solidFill>
                  <a:prstClr val="black"/>
                </a:solidFill>
                <a:latin typeface="Century Gothic"/>
              </a:endParaRPr>
            </a:p>
          </p:txBody>
        </p:sp>
        <p:sp>
          <p:nvSpPr>
            <p:cNvPr id="596" name="Freeform 599">
              <a:extLst>
                <a:ext uri="{FF2B5EF4-FFF2-40B4-BE49-F238E27FC236}">
                  <a16:creationId xmlns:a16="http://schemas.microsoft.com/office/drawing/2014/main" id="{1A64E182-FFBC-E2DD-CD90-2BADB978920D}"/>
                </a:ext>
              </a:extLst>
            </p:cNvPr>
            <p:cNvSpPr>
              <a:spLocks/>
            </p:cNvSpPr>
            <p:nvPr/>
          </p:nvSpPr>
          <p:spPr bwMode="auto">
            <a:xfrm>
              <a:off x="6624288" y="4584928"/>
              <a:ext cx="342285" cy="258121"/>
            </a:xfrm>
            <a:custGeom>
              <a:avLst/>
              <a:gdLst>
                <a:gd name="T0" fmla="*/ 0 w 358"/>
                <a:gd name="T1" fmla="*/ 0 h 308"/>
                <a:gd name="T2" fmla="*/ 0 w 358"/>
                <a:gd name="T3" fmla="*/ 0 h 308"/>
                <a:gd name="T4" fmla="*/ 0 w 358"/>
                <a:gd name="T5" fmla="*/ 0 h 308"/>
                <a:gd name="T6" fmla="*/ 0 w 358"/>
                <a:gd name="T7" fmla="*/ 0 h 308"/>
                <a:gd name="T8" fmla="*/ 0 w 358"/>
                <a:gd name="T9" fmla="*/ 0 h 308"/>
                <a:gd name="T10" fmla="*/ 0 w 358"/>
                <a:gd name="T11" fmla="*/ 0 h 308"/>
                <a:gd name="T12" fmla="*/ 0 w 358"/>
                <a:gd name="T13" fmla="*/ 0 h 308"/>
                <a:gd name="T14" fmla="*/ 0 w 358"/>
                <a:gd name="T15" fmla="*/ 0 h 308"/>
                <a:gd name="T16" fmla="*/ 0 w 358"/>
                <a:gd name="T17" fmla="*/ 0 h 308"/>
                <a:gd name="T18" fmla="*/ 0 w 358"/>
                <a:gd name="T19" fmla="*/ 0 h 308"/>
                <a:gd name="T20" fmla="*/ 0 w 358"/>
                <a:gd name="T21" fmla="*/ 0 h 308"/>
                <a:gd name="T22" fmla="*/ 0 w 358"/>
                <a:gd name="T23" fmla="*/ 0 h 308"/>
                <a:gd name="T24" fmla="*/ 0 w 358"/>
                <a:gd name="T25" fmla="*/ 0 h 308"/>
                <a:gd name="T26" fmla="*/ 0 w 358"/>
                <a:gd name="T27" fmla="*/ 0 h 308"/>
                <a:gd name="T28" fmla="*/ 0 w 358"/>
                <a:gd name="T29" fmla="*/ 0 h 308"/>
                <a:gd name="T30" fmla="*/ 0 w 358"/>
                <a:gd name="T31" fmla="*/ 0 h 308"/>
                <a:gd name="T32" fmla="*/ 0 w 358"/>
                <a:gd name="T33" fmla="*/ 0 h 308"/>
                <a:gd name="T34" fmla="*/ 0 w 358"/>
                <a:gd name="T35" fmla="*/ 0 h 308"/>
                <a:gd name="T36" fmla="*/ 0 w 358"/>
                <a:gd name="T37" fmla="*/ 0 h 308"/>
                <a:gd name="T38" fmla="*/ 0 w 358"/>
                <a:gd name="T39" fmla="*/ 0 h 308"/>
                <a:gd name="T40" fmla="*/ 0 w 358"/>
                <a:gd name="T41" fmla="*/ 0 h 308"/>
                <a:gd name="T42" fmla="*/ 0 w 358"/>
                <a:gd name="T43" fmla="*/ 0 h 308"/>
                <a:gd name="T44" fmla="*/ 0 w 358"/>
                <a:gd name="T45" fmla="*/ 0 h 308"/>
                <a:gd name="T46" fmla="*/ 0 w 358"/>
                <a:gd name="T47" fmla="*/ 0 h 308"/>
                <a:gd name="T48" fmla="*/ 0 w 358"/>
                <a:gd name="T49" fmla="*/ 0 h 308"/>
                <a:gd name="T50" fmla="*/ 0 w 358"/>
                <a:gd name="T51" fmla="*/ 0 h 308"/>
                <a:gd name="T52" fmla="*/ 0 w 358"/>
                <a:gd name="T53" fmla="*/ 0 h 308"/>
                <a:gd name="T54" fmla="*/ 0 w 358"/>
                <a:gd name="T55" fmla="*/ 0 h 308"/>
                <a:gd name="T56" fmla="*/ 0 w 358"/>
                <a:gd name="T57" fmla="*/ 0 h 308"/>
                <a:gd name="T58" fmla="*/ 0 w 358"/>
                <a:gd name="T59" fmla="*/ 0 h 308"/>
                <a:gd name="T60" fmla="*/ 0 w 358"/>
                <a:gd name="T61" fmla="*/ 0 h 308"/>
                <a:gd name="T62" fmla="*/ 0 w 358"/>
                <a:gd name="T63" fmla="*/ 0 h 308"/>
                <a:gd name="T64" fmla="*/ 0 w 358"/>
                <a:gd name="T65" fmla="*/ 0 h 308"/>
                <a:gd name="T66" fmla="*/ 0 w 358"/>
                <a:gd name="T67" fmla="*/ 0 h 308"/>
                <a:gd name="T68" fmla="*/ 0 w 358"/>
                <a:gd name="T69" fmla="*/ 0 h 308"/>
                <a:gd name="T70" fmla="*/ 0 w 358"/>
                <a:gd name="T71" fmla="*/ 0 h 308"/>
                <a:gd name="T72" fmla="*/ 0 w 358"/>
                <a:gd name="T73" fmla="*/ 0 h 308"/>
                <a:gd name="T74" fmla="*/ 0 w 358"/>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308">
                  <a:moveTo>
                    <a:pt x="15" y="0"/>
                  </a:moveTo>
                  <a:lnTo>
                    <a:pt x="0" y="15"/>
                  </a:lnTo>
                  <a:lnTo>
                    <a:pt x="15" y="46"/>
                  </a:lnTo>
                  <a:lnTo>
                    <a:pt x="30" y="61"/>
                  </a:lnTo>
                  <a:lnTo>
                    <a:pt x="45" y="77"/>
                  </a:lnTo>
                  <a:lnTo>
                    <a:pt x="45" y="92"/>
                  </a:lnTo>
                  <a:lnTo>
                    <a:pt x="45" y="123"/>
                  </a:lnTo>
                  <a:lnTo>
                    <a:pt x="74" y="154"/>
                  </a:lnTo>
                  <a:lnTo>
                    <a:pt x="104" y="200"/>
                  </a:lnTo>
                  <a:lnTo>
                    <a:pt x="134" y="200"/>
                  </a:lnTo>
                  <a:lnTo>
                    <a:pt x="164" y="246"/>
                  </a:lnTo>
                  <a:lnTo>
                    <a:pt x="223" y="276"/>
                  </a:lnTo>
                  <a:lnTo>
                    <a:pt x="238" y="261"/>
                  </a:lnTo>
                  <a:lnTo>
                    <a:pt x="253" y="261"/>
                  </a:lnTo>
                  <a:lnTo>
                    <a:pt x="268" y="292"/>
                  </a:lnTo>
                  <a:lnTo>
                    <a:pt x="327" y="307"/>
                  </a:lnTo>
                  <a:lnTo>
                    <a:pt x="342" y="276"/>
                  </a:lnTo>
                  <a:lnTo>
                    <a:pt x="357" y="261"/>
                  </a:lnTo>
                  <a:lnTo>
                    <a:pt x="342" y="246"/>
                  </a:lnTo>
                  <a:lnTo>
                    <a:pt x="327" y="215"/>
                  </a:lnTo>
                  <a:lnTo>
                    <a:pt x="312" y="184"/>
                  </a:lnTo>
                  <a:lnTo>
                    <a:pt x="327" y="169"/>
                  </a:lnTo>
                  <a:lnTo>
                    <a:pt x="327" y="154"/>
                  </a:lnTo>
                  <a:lnTo>
                    <a:pt x="312" y="154"/>
                  </a:lnTo>
                  <a:lnTo>
                    <a:pt x="298" y="123"/>
                  </a:lnTo>
                  <a:lnTo>
                    <a:pt x="298" y="92"/>
                  </a:lnTo>
                  <a:lnTo>
                    <a:pt x="298" y="61"/>
                  </a:lnTo>
                  <a:lnTo>
                    <a:pt x="298" y="46"/>
                  </a:lnTo>
                  <a:lnTo>
                    <a:pt x="208" y="15"/>
                  </a:lnTo>
                  <a:lnTo>
                    <a:pt x="193" y="15"/>
                  </a:lnTo>
                  <a:lnTo>
                    <a:pt x="179" y="31"/>
                  </a:lnTo>
                  <a:lnTo>
                    <a:pt x="179" y="46"/>
                  </a:lnTo>
                  <a:lnTo>
                    <a:pt x="149" y="61"/>
                  </a:lnTo>
                  <a:lnTo>
                    <a:pt x="119" y="61"/>
                  </a:lnTo>
                  <a:lnTo>
                    <a:pt x="89" y="31"/>
                  </a:lnTo>
                  <a:lnTo>
                    <a:pt x="74" y="0"/>
                  </a:lnTo>
                  <a:lnTo>
                    <a:pt x="30"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597" name="Line 600">
              <a:extLst>
                <a:ext uri="{FF2B5EF4-FFF2-40B4-BE49-F238E27FC236}">
                  <a16:creationId xmlns:a16="http://schemas.microsoft.com/office/drawing/2014/main" id="{1412E6E6-5187-896F-4B09-0774F2351AB4}"/>
                </a:ext>
              </a:extLst>
            </p:cNvPr>
            <p:cNvSpPr>
              <a:spLocks noChangeShapeType="1"/>
            </p:cNvSpPr>
            <p:nvPr/>
          </p:nvSpPr>
          <p:spPr bwMode="auto">
            <a:xfrm>
              <a:off x="6780889" y="495777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98" name="Line 601">
              <a:extLst>
                <a:ext uri="{FF2B5EF4-FFF2-40B4-BE49-F238E27FC236}">
                  <a16:creationId xmlns:a16="http://schemas.microsoft.com/office/drawing/2014/main" id="{BFDE29A9-C1B0-500B-3505-74CB499F3F77}"/>
                </a:ext>
              </a:extLst>
            </p:cNvPr>
            <p:cNvSpPr>
              <a:spLocks noChangeShapeType="1"/>
            </p:cNvSpPr>
            <p:nvPr/>
          </p:nvSpPr>
          <p:spPr bwMode="auto">
            <a:xfrm flipV="1">
              <a:off x="6796549" y="4944533"/>
              <a:ext cx="26846"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599" name="Line 602">
              <a:extLst>
                <a:ext uri="{FF2B5EF4-FFF2-40B4-BE49-F238E27FC236}">
                  <a16:creationId xmlns:a16="http://schemas.microsoft.com/office/drawing/2014/main" id="{DF1B9CA2-9C4E-74A2-6FF4-A581659CCC1B}"/>
                </a:ext>
              </a:extLst>
            </p:cNvPr>
            <p:cNvSpPr>
              <a:spLocks noChangeShapeType="1"/>
            </p:cNvSpPr>
            <p:nvPr/>
          </p:nvSpPr>
          <p:spPr bwMode="auto">
            <a:xfrm flipV="1">
              <a:off x="6823395" y="4918060"/>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00" name="Line 603">
              <a:extLst>
                <a:ext uri="{FF2B5EF4-FFF2-40B4-BE49-F238E27FC236}">
                  <a16:creationId xmlns:a16="http://schemas.microsoft.com/office/drawing/2014/main" id="{80BB7078-483D-F463-09B9-845082C689D8}"/>
                </a:ext>
              </a:extLst>
            </p:cNvPr>
            <p:cNvSpPr>
              <a:spLocks noChangeShapeType="1"/>
            </p:cNvSpPr>
            <p:nvPr/>
          </p:nvSpPr>
          <p:spPr bwMode="auto">
            <a:xfrm flipV="1">
              <a:off x="6836818" y="4907029"/>
              <a:ext cx="1566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01" name="Line 604">
              <a:extLst>
                <a:ext uri="{FF2B5EF4-FFF2-40B4-BE49-F238E27FC236}">
                  <a16:creationId xmlns:a16="http://schemas.microsoft.com/office/drawing/2014/main" id="{5EC29AFA-BB03-8472-316E-51211A998566}"/>
                </a:ext>
              </a:extLst>
            </p:cNvPr>
            <p:cNvSpPr>
              <a:spLocks noChangeShapeType="1"/>
            </p:cNvSpPr>
            <p:nvPr/>
          </p:nvSpPr>
          <p:spPr bwMode="auto">
            <a:xfrm flipH="1" flipV="1">
              <a:off x="6836818" y="4891585"/>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02" name="Line 605">
              <a:extLst>
                <a:ext uri="{FF2B5EF4-FFF2-40B4-BE49-F238E27FC236}">
                  <a16:creationId xmlns:a16="http://schemas.microsoft.com/office/drawing/2014/main" id="{D7D3C726-771F-3418-645D-A76EA6627EFF}"/>
                </a:ext>
              </a:extLst>
            </p:cNvPr>
            <p:cNvSpPr>
              <a:spLocks noChangeShapeType="1"/>
            </p:cNvSpPr>
            <p:nvPr/>
          </p:nvSpPr>
          <p:spPr bwMode="auto">
            <a:xfrm flipH="1">
              <a:off x="6823395" y="489379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03" name="Line 606">
              <a:extLst>
                <a:ext uri="{FF2B5EF4-FFF2-40B4-BE49-F238E27FC236}">
                  <a16:creationId xmlns:a16="http://schemas.microsoft.com/office/drawing/2014/main" id="{35864A3C-D771-BADA-5E8F-D010FFF882A9}"/>
                </a:ext>
              </a:extLst>
            </p:cNvPr>
            <p:cNvSpPr>
              <a:spLocks noChangeShapeType="1"/>
            </p:cNvSpPr>
            <p:nvPr/>
          </p:nvSpPr>
          <p:spPr bwMode="auto">
            <a:xfrm flipH="1">
              <a:off x="6796549" y="488055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04" name="Line 607">
              <a:extLst>
                <a:ext uri="{FF2B5EF4-FFF2-40B4-BE49-F238E27FC236}">
                  <a16:creationId xmlns:a16="http://schemas.microsoft.com/office/drawing/2014/main" id="{482B4AAE-AA30-E1D1-C11E-0ADB1D4BB4A7}"/>
                </a:ext>
              </a:extLst>
            </p:cNvPr>
            <p:cNvSpPr>
              <a:spLocks noChangeShapeType="1"/>
            </p:cNvSpPr>
            <p:nvPr/>
          </p:nvSpPr>
          <p:spPr bwMode="auto">
            <a:xfrm>
              <a:off x="6809972" y="4957770"/>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05" name="Line 608">
              <a:extLst>
                <a:ext uri="{FF2B5EF4-FFF2-40B4-BE49-F238E27FC236}">
                  <a16:creationId xmlns:a16="http://schemas.microsoft.com/office/drawing/2014/main" id="{6475978C-E8A0-9DD6-07D8-039103E4D579}"/>
                </a:ext>
              </a:extLst>
            </p:cNvPr>
            <p:cNvSpPr>
              <a:spLocks noChangeShapeType="1"/>
            </p:cNvSpPr>
            <p:nvPr/>
          </p:nvSpPr>
          <p:spPr bwMode="auto">
            <a:xfrm>
              <a:off x="6809972" y="4971007"/>
              <a:ext cx="13423"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06" name="Freeform 609">
              <a:extLst>
                <a:ext uri="{FF2B5EF4-FFF2-40B4-BE49-F238E27FC236}">
                  <a16:creationId xmlns:a16="http://schemas.microsoft.com/office/drawing/2014/main" id="{6A95B11F-B077-B1D0-E48A-4F7F0897E49E}"/>
                </a:ext>
              </a:extLst>
            </p:cNvPr>
            <p:cNvSpPr>
              <a:spLocks/>
            </p:cNvSpPr>
            <p:nvPr/>
          </p:nvSpPr>
          <p:spPr bwMode="auto">
            <a:xfrm>
              <a:off x="6809972" y="4840844"/>
              <a:ext cx="100672" cy="143401"/>
            </a:xfrm>
            <a:custGeom>
              <a:avLst/>
              <a:gdLst>
                <a:gd name="T0" fmla="*/ 0 w 106"/>
                <a:gd name="T1" fmla="*/ 0 h 170"/>
                <a:gd name="T2" fmla="*/ 0 w 106"/>
                <a:gd name="T3" fmla="*/ 0 h 170"/>
                <a:gd name="T4" fmla="*/ 0 w 106"/>
                <a:gd name="T5" fmla="*/ 0 h 170"/>
                <a:gd name="T6" fmla="*/ 0 w 106"/>
                <a:gd name="T7" fmla="*/ 0 h 170"/>
                <a:gd name="T8" fmla="*/ 0 w 106"/>
                <a:gd name="T9" fmla="*/ 0 h 170"/>
                <a:gd name="T10" fmla="*/ 0 w 106"/>
                <a:gd name="T11" fmla="*/ 0 h 170"/>
                <a:gd name="T12" fmla="*/ 0 w 106"/>
                <a:gd name="T13" fmla="*/ 0 h 170"/>
                <a:gd name="T14" fmla="*/ 0 w 106"/>
                <a:gd name="T15" fmla="*/ 0 h 170"/>
                <a:gd name="T16" fmla="*/ 0 w 106"/>
                <a:gd name="T17" fmla="*/ 0 h 170"/>
                <a:gd name="T18" fmla="*/ 0 w 106"/>
                <a:gd name="T19" fmla="*/ 0 h 170"/>
                <a:gd name="T20" fmla="*/ 0 w 106"/>
                <a:gd name="T21" fmla="*/ 0 h 170"/>
                <a:gd name="T22" fmla="*/ 0 w 106"/>
                <a:gd name="T23" fmla="*/ 0 h 170"/>
                <a:gd name="T24" fmla="*/ 0 w 106"/>
                <a:gd name="T25" fmla="*/ 0 h 170"/>
                <a:gd name="T26" fmla="*/ 0 w 106"/>
                <a:gd name="T27" fmla="*/ 0 h 170"/>
                <a:gd name="T28" fmla="*/ 0 w 106"/>
                <a:gd name="T29" fmla="*/ 0 h 170"/>
                <a:gd name="T30" fmla="*/ 0 w 106"/>
                <a:gd name="T31" fmla="*/ 0 h 170"/>
                <a:gd name="T32" fmla="*/ 0 w 106"/>
                <a:gd name="T33" fmla="*/ 0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170">
                  <a:moveTo>
                    <a:pt x="60" y="0"/>
                  </a:moveTo>
                  <a:lnTo>
                    <a:pt x="30" y="46"/>
                  </a:lnTo>
                  <a:lnTo>
                    <a:pt x="45" y="61"/>
                  </a:lnTo>
                  <a:lnTo>
                    <a:pt x="45" y="92"/>
                  </a:lnTo>
                  <a:lnTo>
                    <a:pt x="0" y="138"/>
                  </a:lnTo>
                  <a:lnTo>
                    <a:pt x="15" y="169"/>
                  </a:lnTo>
                  <a:lnTo>
                    <a:pt x="45" y="169"/>
                  </a:lnTo>
                  <a:lnTo>
                    <a:pt x="45" y="154"/>
                  </a:lnTo>
                  <a:lnTo>
                    <a:pt x="60" y="154"/>
                  </a:lnTo>
                  <a:lnTo>
                    <a:pt x="75" y="123"/>
                  </a:lnTo>
                  <a:lnTo>
                    <a:pt x="90" y="123"/>
                  </a:lnTo>
                  <a:lnTo>
                    <a:pt x="90" y="108"/>
                  </a:lnTo>
                  <a:lnTo>
                    <a:pt x="105" y="77"/>
                  </a:lnTo>
                  <a:lnTo>
                    <a:pt x="105" y="46"/>
                  </a:lnTo>
                  <a:lnTo>
                    <a:pt x="90" y="15"/>
                  </a:lnTo>
                  <a:lnTo>
                    <a:pt x="75" y="15"/>
                  </a:lnTo>
                  <a:lnTo>
                    <a:pt x="6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07" name="Freeform 610">
              <a:extLst>
                <a:ext uri="{FF2B5EF4-FFF2-40B4-BE49-F238E27FC236}">
                  <a16:creationId xmlns:a16="http://schemas.microsoft.com/office/drawing/2014/main" id="{C889EA31-C86E-9989-E84C-152A6256FE5B}"/>
                </a:ext>
              </a:extLst>
            </p:cNvPr>
            <p:cNvSpPr>
              <a:spLocks/>
            </p:cNvSpPr>
            <p:nvPr/>
          </p:nvSpPr>
          <p:spPr bwMode="auto">
            <a:xfrm>
              <a:off x="6796549" y="4827606"/>
              <a:ext cx="71589" cy="55154"/>
            </a:xfrm>
            <a:custGeom>
              <a:avLst/>
              <a:gdLst>
                <a:gd name="T0" fmla="*/ 0 w 75"/>
                <a:gd name="T1" fmla="*/ 0 h 63"/>
                <a:gd name="T2" fmla="*/ 0 w 75"/>
                <a:gd name="T3" fmla="*/ 0 h 63"/>
                <a:gd name="T4" fmla="*/ 0 w 75"/>
                <a:gd name="T5" fmla="*/ 0 h 63"/>
                <a:gd name="T6" fmla="*/ 0 w 75"/>
                <a:gd name="T7" fmla="*/ 0 h 63"/>
                <a:gd name="T8" fmla="*/ 0 w 75"/>
                <a:gd name="T9" fmla="*/ 0 h 63"/>
                <a:gd name="T10" fmla="*/ 0 w 75"/>
                <a:gd name="T11" fmla="*/ 0 h 63"/>
                <a:gd name="T12" fmla="*/ 0 w 75"/>
                <a:gd name="T13" fmla="*/ 0 h 63"/>
                <a:gd name="T14" fmla="*/ 0 w 75"/>
                <a:gd name="T15" fmla="*/ 0 h 63"/>
                <a:gd name="T16" fmla="*/ 0 w 7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63">
                  <a:moveTo>
                    <a:pt x="0" y="47"/>
                  </a:moveTo>
                  <a:lnTo>
                    <a:pt x="0" y="62"/>
                  </a:lnTo>
                  <a:lnTo>
                    <a:pt x="44" y="62"/>
                  </a:lnTo>
                  <a:lnTo>
                    <a:pt x="74" y="16"/>
                  </a:lnTo>
                  <a:lnTo>
                    <a:pt x="74" y="0"/>
                  </a:lnTo>
                  <a:lnTo>
                    <a:pt x="59" y="0"/>
                  </a:lnTo>
                  <a:lnTo>
                    <a:pt x="30" y="31"/>
                  </a:lnTo>
                  <a:lnTo>
                    <a:pt x="15" y="31"/>
                  </a:lnTo>
                  <a:lnTo>
                    <a:pt x="0" y="4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08" name="Freeform 611">
              <a:extLst>
                <a:ext uri="{FF2B5EF4-FFF2-40B4-BE49-F238E27FC236}">
                  <a16:creationId xmlns:a16="http://schemas.microsoft.com/office/drawing/2014/main" id="{74EF1C8B-6B4B-4BAB-C1FD-7856574BCE60}"/>
                </a:ext>
              </a:extLst>
            </p:cNvPr>
            <p:cNvSpPr>
              <a:spLocks/>
            </p:cNvSpPr>
            <p:nvPr/>
          </p:nvSpPr>
          <p:spPr bwMode="auto">
            <a:xfrm>
              <a:off x="6852478" y="4814369"/>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16"/>
                  </a:moveTo>
                  <a:lnTo>
                    <a:pt x="16" y="16"/>
                  </a:lnTo>
                  <a:lnTo>
                    <a:pt x="16"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09" name="Freeform 612">
              <a:extLst>
                <a:ext uri="{FF2B5EF4-FFF2-40B4-BE49-F238E27FC236}">
                  <a16:creationId xmlns:a16="http://schemas.microsoft.com/office/drawing/2014/main" id="{46392328-4F5F-E7A8-E448-FBB8F6C368B3}"/>
                </a:ext>
              </a:extLst>
            </p:cNvPr>
            <p:cNvSpPr>
              <a:spLocks/>
            </p:cNvSpPr>
            <p:nvPr/>
          </p:nvSpPr>
          <p:spPr bwMode="auto">
            <a:xfrm>
              <a:off x="6767466" y="4827606"/>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47">
                  <a:moveTo>
                    <a:pt x="0" y="31"/>
                  </a:moveTo>
                  <a:lnTo>
                    <a:pt x="16" y="46"/>
                  </a:lnTo>
                  <a:lnTo>
                    <a:pt x="16" y="15"/>
                  </a:lnTo>
                  <a:lnTo>
                    <a:pt x="16" y="0"/>
                  </a:lnTo>
                  <a:lnTo>
                    <a:pt x="0" y="15"/>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10" name="Line 613">
              <a:extLst>
                <a:ext uri="{FF2B5EF4-FFF2-40B4-BE49-F238E27FC236}">
                  <a16:creationId xmlns:a16="http://schemas.microsoft.com/office/drawing/2014/main" id="{FA4F9F6E-DFB0-3569-6069-D61272211CA6}"/>
                </a:ext>
              </a:extLst>
            </p:cNvPr>
            <p:cNvSpPr>
              <a:spLocks noChangeShapeType="1"/>
            </p:cNvSpPr>
            <p:nvPr/>
          </p:nvSpPr>
          <p:spPr bwMode="auto">
            <a:xfrm>
              <a:off x="6796549" y="488055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11" name="Line 614">
              <a:extLst>
                <a:ext uri="{FF2B5EF4-FFF2-40B4-BE49-F238E27FC236}">
                  <a16:creationId xmlns:a16="http://schemas.microsoft.com/office/drawing/2014/main" id="{BB666357-E699-2758-32F1-F5163E847E83}"/>
                </a:ext>
              </a:extLst>
            </p:cNvPr>
            <p:cNvSpPr>
              <a:spLocks noChangeShapeType="1"/>
            </p:cNvSpPr>
            <p:nvPr/>
          </p:nvSpPr>
          <p:spPr bwMode="auto">
            <a:xfrm flipH="1" flipV="1">
              <a:off x="6780889" y="4867318"/>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12" name="Line 615">
              <a:extLst>
                <a:ext uri="{FF2B5EF4-FFF2-40B4-BE49-F238E27FC236}">
                  <a16:creationId xmlns:a16="http://schemas.microsoft.com/office/drawing/2014/main" id="{2FA8C66F-FBA4-88A9-CE06-68EF0DAEAE43}"/>
                </a:ext>
              </a:extLst>
            </p:cNvPr>
            <p:cNvSpPr>
              <a:spLocks noChangeShapeType="1"/>
            </p:cNvSpPr>
            <p:nvPr/>
          </p:nvSpPr>
          <p:spPr bwMode="auto">
            <a:xfrm>
              <a:off x="6852478" y="4867318"/>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13" name="Line 616">
              <a:extLst>
                <a:ext uri="{FF2B5EF4-FFF2-40B4-BE49-F238E27FC236}">
                  <a16:creationId xmlns:a16="http://schemas.microsoft.com/office/drawing/2014/main" id="{FE754493-8870-974C-E64B-A77591E4C876}"/>
                </a:ext>
              </a:extLst>
            </p:cNvPr>
            <p:cNvSpPr>
              <a:spLocks noChangeShapeType="1"/>
            </p:cNvSpPr>
            <p:nvPr/>
          </p:nvSpPr>
          <p:spPr bwMode="auto">
            <a:xfrm>
              <a:off x="6868138" y="4840844"/>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14" name="Line 617">
              <a:extLst>
                <a:ext uri="{FF2B5EF4-FFF2-40B4-BE49-F238E27FC236}">
                  <a16:creationId xmlns:a16="http://schemas.microsoft.com/office/drawing/2014/main" id="{644A0FCE-1012-C09F-820D-DEF416F82B05}"/>
                </a:ext>
              </a:extLst>
            </p:cNvPr>
            <p:cNvSpPr>
              <a:spLocks noChangeShapeType="1"/>
            </p:cNvSpPr>
            <p:nvPr/>
          </p:nvSpPr>
          <p:spPr bwMode="auto">
            <a:xfrm>
              <a:off x="6852478" y="4854081"/>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15" name="Freeform 618">
              <a:extLst>
                <a:ext uri="{FF2B5EF4-FFF2-40B4-BE49-F238E27FC236}">
                  <a16:creationId xmlns:a16="http://schemas.microsoft.com/office/drawing/2014/main" id="{7A126D81-3F45-8862-E0EB-12E2C765D720}"/>
                </a:ext>
              </a:extLst>
            </p:cNvPr>
            <p:cNvSpPr>
              <a:spLocks/>
            </p:cNvSpPr>
            <p:nvPr/>
          </p:nvSpPr>
          <p:spPr bwMode="auto">
            <a:xfrm>
              <a:off x="7396108" y="4752597"/>
              <a:ext cx="44744" cy="26474"/>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15" y="16"/>
                  </a:moveTo>
                  <a:lnTo>
                    <a:pt x="0" y="16"/>
                  </a:lnTo>
                  <a:lnTo>
                    <a:pt x="0" y="31"/>
                  </a:lnTo>
                  <a:lnTo>
                    <a:pt x="45" y="31"/>
                  </a:lnTo>
                  <a:lnTo>
                    <a:pt x="45" y="16"/>
                  </a:lnTo>
                  <a:lnTo>
                    <a:pt x="45" y="0"/>
                  </a:lnTo>
                  <a:lnTo>
                    <a:pt x="15"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16" name="Freeform 619">
              <a:extLst>
                <a:ext uri="{FF2B5EF4-FFF2-40B4-BE49-F238E27FC236}">
                  <a16:creationId xmlns:a16="http://schemas.microsoft.com/office/drawing/2014/main" id="{DC6EC102-84A5-708D-CA9D-5E99094723E9}"/>
                </a:ext>
              </a:extLst>
            </p:cNvPr>
            <p:cNvSpPr>
              <a:spLocks/>
            </p:cNvSpPr>
            <p:nvPr/>
          </p:nvSpPr>
          <p:spPr bwMode="auto">
            <a:xfrm>
              <a:off x="6910644" y="4571691"/>
              <a:ext cx="217005" cy="194143"/>
            </a:xfrm>
            <a:custGeom>
              <a:avLst/>
              <a:gdLst>
                <a:gd name="T0" fmla="*/ 0 w 225"/>
                <a:gd name="T1" fmla="*/ 0 h 232"/>
                <a:gd name="T2" fmla="*/ 0 w 225"/>
                <a:gd name="T3" fmla="*/ 0 h 232"/>
                <a:gd name="T4" fmla="*/ 0 w 225"/>
                <a:gd name="T5" fmla="*/ 0 h 232"/>
                <a:gd name="T6" fmla="*/ 0 w 225"/>
                <a:gd name="T7" fmla="*/ 0 h 232"/>
                <a:gd name="T8" fmla="*/ 0 w 225"/>
                <a:gd name="T9" fmla="*/ 0 h 232"/>
                <a:gd name="T10" fmla="*/ 0 w 225"/>
                <a:gd name="T11" fmla="*/ 0 h 232"/>
                <a:gd name="T12" fmla="*/ 0 w 225"/>
                <a:gd name="T13" fmla="*/ 0 h 232"/>
                <a:gd name="T14" fmla="*/ 0 w 225"/>
                <a:gd name="T15" fmla="*/ 0 h 232"/>
                <a:gd name="T16" fmla="*/ 0 w 225"/>
                <a:gd name="T17" fmla="*/ 0 h 232"/>
                <a:gd name="T18" fmla="*/ 0 w 225"/>
                <a:gd name="T19" fmla="*/ 0 h 232"/>
                <a:gd name="T20" fmla="*/ 0 w 225"/>
                <a:gd name="T21" fmla="*/ 0 h 232"/>
                <a:gd name="T22" fmla="*/ 0 w 225"/>
                <a:gd name="T23" fmla="*/ 0 h 232"/>
                <a:gd name="T24" fmla="*/ 0 w 225"/>
                <a:gd name="T25" fmla="*/ 0 h 232"/>
                <a:gd name="T26" fmla="*/ 0 w 225"/>
                <a:gd name="T27" fmla="*/ 0 h 232"/>
                <a:gd name="T28" fmla="*/ 0 w 225"/>
                <a:gd name="T29" fmla="*/ 0 h 232"/>
                <a:gd name="T30" fmla="*/ 0 w 225"/>
                <a:gd name="T31" fmla="*/ 0 h 232"/>
                <a:gd name="T32" fmla="*/ 0 w 225"/>
                <a:gd name="T33" fmla="*/ 0 h 232"/>
                <a:gd name="T34" fmla="*/ 0 w 225"/>
                <a:gd name="T35" fmla="*/ 0 h 232"/>
                <a:gd name="T36" fmla="*/ 0 w 225"/>
                <a:gd name="T37" fmla="*/ 0 h 232"/>
                <a:gd name="T38" fmla="*/ 0 w 225"/>
                <a:gd name="T39" fmla="*/ 0 h 232"/>
                <a:gd name="T40" fmla="*/ 0 w 225"/>
                <a:gd name="T41" fmla="*/ 0 h 232"/>
                <a:gd name="T42" fmla="*/ 0 w 225"/>
                <a:gd name="T43" fmla="*/ 0 h 232"/>
                <a:gd name="T44" fmla="*/ 0 w 225"/>
                <a:gd name="T45" fmla="*/ 0 h 232"/>
                <a:gd name="T46" fmla="*/ 0 w 225"/>
                <a:gd name="T47" fmla="*/ 0 h 232"/>
                <a:gd name="T48" fmla="*/ 0 w 225"/>
                <a:gd name="T49" fmla="*/ 0 h 232"/>
                <a:gd name="T50" fmla="*/ 0 w 225"/>
                <a:gd name="T51" fmla="*/ 0 h 232"/>
                <a:gd name="T52" fmla="*/ 0 w 225"/>
                <a:gd name="T53" fmla="*/ 0 h 232"/>
                <a:gd name="T54" fmla="*/ 0 w 225"/>
                <a:gd name="T55" fmla="*/ 0 h 232"/>
                <a:gd name="T56" fmla="*/ 0 w 225"/>
                <a:gd name="T57" fmla="*/ 0 h 232"/>
                <a:gd name="T58" fmla="*/ 0 w 225"/>
                <a:gd name="T59" fmla="*/ 0 h 232"/>
                <a:gd name="T60" fmla="*/ 0 w 225"/>
                <a:gd name="T61" fmla="*/ 0 h 232"/>
                <a:gd name="T62" fmla="*/ 0 w 225"/>
                <a:gd name="T63" fmla="*/ 0 h 232"/>
                <a:gd name="T64" fmla="*/ 0 w 225"/>
                <a:gd name="T65" fmla="*/ 0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5" h="232">
                  <a:moveTo>
                    <a:pt x="0" y="77"/>
                  </a:moveTo>
                  <a:lnTo>
                    <a:pt x="0" y="108"/>
                  </a:lnTo>
                  <a:lnTo>
                    <a:pt x="0" y="139"/>
                  </a:lnTo>
                  <a:lnTo>
                    <a:pt x="15" y="169"/>
                  </a:lnTo>
                  <a:lnTo>
                    <a:pt x="30" y="169"/>
                  </a:lnTo>
                  <a:lnTo>
                    <a:pt x="30" y="185"/>
                  </a:lnTo>
                  <a:lnTo>
                    <a:pt x="15" y="200"/>
                  </a:lnTo>
                  <a:lnTo>
                    <a:pt x="30" y="231"/>
                  </a:lnTo>
                  <a:lnTo>
                    <a:pt x="74" y="216"/>
                  </a:lnTo>
                  <a:lnTo>
                    <a:pt x="89" y="200"/>
                  </a:lnTo>
                  <a:lnTo>
                    <a:pt x="104" y="185"/>
                  </a:lnTo>
                  <a:lnTo>
                    <a:pt x="119" y="185"/>
                  </a:lnTo>
                  <a:lnTo>
                    <a:pt x="134" y="169"/>
                  </a:lnTo>
                  <a:lnTo>
                    <a:pt x="149" y="139"/>
                  </a:lnTo>
                  <a:lnTo>
                    <a:pt x="164" y="123"/>
                  </a:lnTo>
                  <a:lnTo>
                    <a:pt x="164" y="108"/>
                  </a:lnTo>
                  <a:lnTo>
                    <a:pt x="164" y="92"/>
                  </a:lnTo>
                  <a:lnTo>
                    <a:pt x="178" y="77"/>
                  </a:lnTo>
                  <a:lnTo>
                    <a:pt x="164" y="46"/>
                  </a:lnTo>
                  <a:lnTo>
                    <a:pt x="193" y="31"/>
                  </a:lnTo>
                  <a:lnTo>
                    <a:pt x="208" y="31"/>
                  </a:lnTo>
                  <a:lnTo>
                    <a:pt x="224" y="15"/>
                  </a:lnTo>
                  <a:lnTo>
                    <a:pt x="193" y="15"/>
                  </a:lnTo>
                  <a:lnTo>
                    <a:pt x="178" y="31"/>
                  </a:lnTo>
                  <a:lnTo>
                    <a:pt x="164" y="15"/>
                  </a:lnTo>
                  <a:lnTo>
                    <a:pt x="149" y="0"/>
                  </a:lnTo>
                  <a:lnTo>
                    <a:pt x="134" y="15"/>
                  </a:lnTo>
                  <a:lnTo>
                    <a:pt x="104" y="31"/>
                  </a:lnTo>
                  <a:lnTo>
                    <a:pt x="89" y="31"/>
                  </a:lnTo>
                  <a:lnTo>
                    <a:pt x="59" y="31"/>
                  </a:lnTo>
                  <a:lnTo>
                    <a:pt x="45" y="62"/>
                  </a:lnTo>
                  <a:lnTo>
                    <a:pt x="30" y="77"/>
                  </a:lnTo>
                  <a:lnTo>
                    <a:pt x="0" y="77"/>
                  </a:lnTo>
                </a:path>
              </a:pathLst>
            </a:custGeom>
            <a:solidFill>
              <a:srgbClr val="FF0000"/>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17" name="Freeform 620">
              <a:extLst>
                <a:ext uri="{FF2B5EF4-FFF2-40B4-BE49-F238E27FC236}">
                  <a16:creationId xmlns:a16="http://schemas.microsoft.com/office/drawing/2014/main" id="{60649866-9132-F113-3DCE-F3A909463BBA}"/>
                </a:ext>
              </a:extLst>
            </p:cNvPr>
            <p:cNvSpPr>
              <a:spLocks/>
            </p:cNvSpPr>
            <p:nvPr/>
          </p:nvSpPr>
          <p:spPr bwMode="auto">
            <a:xfrm>
              <a:off x="6939727" y="4584928"/>
              <a:ext cx="228191" cy="271359"/>
            </a:xfrm>
            <a:custGeom>
              <a:avLst/>
              <a:gdLst>
                <a:gd name="T0" fmla="*/ 0 w 239"/>
                <a:gd name="T1" fmla="*/ 0 h 323"/>
                <a:gd name="T2" fmla="*/ 0 w 239"/>
                <a:gd name="T3" fmla="*/ 0 h 323"/>
                <a:gd name="T4" fmla="*/ 0 w 239"/>
                <a:gd name="T5" fmla="*/ 0 h 323"/>
                <a:gd name="T6" fmla="*/ 0 w 239"/>
                <a:gd name="T7" fmla="*/ 0 h 323"/>
                <a:gd name="T8" fmla="*/ 0 w 239"/>
                <a:gd name="T9" fmla="*/ 0 h 323"/>
                <a:gd name="T10" fmla="*/ 0 w 239"/>
                <a:gd name="T11" fmla="*/ 0 h 323"/>
                <a:gd name="T12" fmla="*/ 0 w 239"/>
                <a:gd name="T13" fmla="*/ 0 h 323"/>
                <a:gd name="T14" fmla="*/ 0 w 239"/>
                <a:gd name="T15" fmla="*/ 0 h 323"/>
                <a:gd name="T16" fmla="*/ 0 w 239"/>
                <a:gd name="T17" fmla="*/ 0 h 323"/>
                <a:gd name="T18" fmla="*/ 0 w 239"/>
                <a:gd name="T19" fmla="*/ 0 h 323"/>
                <a:gd name="T20" fmla="*/ 0 w 239"/>
                <a:gd name="T21" fmla="*/ 0 h 323"/>
                <a:gd name="T22" fmla="*/ 0 w 239"/>
                <a:gd name="T23" fmla="*/ 0 h 323"/>
                <a:gd name="T24" fmla="*/ 0 w 239"/>
                <a:gd name="T25" fmla="*/ 0 h 323"/>
                <a:gd name="T26" fmla="*/ 0 w 239"/>
                <a:gd name="T27" fmla="*/ 0 h 323"/>
                <a:gd name="T28" fmla="*/ 0 w 239"/>
                <a:gd name="T29" fmla="*/ 0 h 323"/>
                <a:gd name="T30" fmla="*/ 0 w 239"/>
                <a:gd name="T31" fmla="*/ 0 h 323"/>
                <a:gd name="T32" fmla="*/ 0 w 239"/>
                <a:gd name="T33" fmla="*/ 0 h 323"/>
                <a:gd name="T34" fmla="*/ 0 w 239"/>
                <a:gd name="T35" fmla="*/ 0 h 323"/>
                <a:gd name="T36" fmla="*/ 0 w 239"/>
                <a:gd name="T37" fmla="*/ 0 h 323"/>
                <a:gd name="T38" fmla="*/ 0 w 239"/>
                <a:gd name="T39" fmla="*/ 0 h 323"/>
                <a:gd name="T40" fmla="*/ 0 w 239"/>
                <a:gd name="T41" fmla="*/ 0 h 323"/>
                <a:gd name="T42" fmla="*/ 0 w 239"/>
                <a:gd name="T43" fmla="*/ 0 h 323"/>
                <a:gd name="T44" fmla="*/ 0 w 239"/>
                <a:gd name="T45" fmla="*/ 0 h 323"/>
                <a:gd name="T46" fmla="*/ 0 w 239"/>
                <a:gd name="T47" fmla="*/ 0 h 323"/>
                <a:gd name="T48" fmla="*/ 0 w 239"/>
                <a:gd name="T49" fmla="*/ 0 h 323"/>
                <a:gd name="T50" fmla="*/ 0 w 239"/>
                <a:gd name="T51" fmla="*/ 0 h 323"/>
                <a:gd name="T52" fmla="*/ 0 w 239"/>
                <a:gd name="T53" fmla="*/ 0 h 323"/>
                <a:gd name="T54" fmla="*/ 0 w 239"/>
                <a:gd name="T55" fmla="*/ 0 h 323"/>
                <a:gd name="T56" fmla="*/ 0 w 239"/>
                <a:gd name="T57" fmla="*/ 0 h 323"/>
                <a:gd name="T58" fmla="*/ 0 w 239"/>
                <a:gd name="T59" fmla="*/ 0 h 323"/>
                <a:gd name="T60" fmla="*/ 0 w 239"/>
                <a:gd name="T61" fmla="*/ 0 h 323"/>
                <a:gd name="T62" fmla="*/ 0 w 239"/>
                <a:gd name="T63" fmla="*/ 0 h 323"/>
                <a:gd name="T64" fmla="*/ 0 w 239"/>
                <a:gd name="T65" fmla="*/ 0 h 323"/>
                <a:gd name="T66" fmla="*/ 0 w 239"/>
                <a:gd name="T67" fmla="*/ 0 h 323"/>
                <a:gd name="T68" fmla="*/ 0 w 239"/>
                <a:gd name="T69" fmla="*/ 0 h 323"/>
                <a:gd name="T70" fmla="*/ 0 w 239"/>
                <a:gd name="T71" fmla="*/ 0 h 323"/>
                <a:gd name="T72" fmla="*/ 0 w 239"/>
                <a:gd name="T73" fmla="*/ 0 h 3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323">
                  <a:moveTo>
                    <a:pt x="134" y="322"/>
                  </a:moveTo>
                  <a:lnTo>
                    <a:pt x="164" y="291"/>
                  </a:lnTo>
                  <a:lnTo>
                    <a:pt x="149" y="261"/>
                  </a:lnTo>
                  <a:lnTo>
                    <a:pt x="149" y="245"/>
                  </a:lnTo>
                  <a:lnTo>
                    <a:pt x="149" y="230"/>
                  </a:lnTo>
                  <a:lnTo>
                    <a:pt x="164" y="230"/>
                  </a:lnTo>
                  <a:lnTo>
                    <a:pt x="179" y="230"/>
                  </a:lnTo>
                  <a:lnTo>
                    <a:pt x="179" y="215"/>
                  </a:lnTo>
                  <a:lnTo>
                    <a:pt x="193" y="199"/>
                  </a:lnTo>
                  <a:lnTo>
                    <a:pt x="208" y="153"/>
                  </a:lnTo>
                  <a:lnTo>
                    <a:pt x="223" y="138"/>
                  </a:lnTo>
                  <a:lnTo>
                    <a:pt x="223" y="123"/>
                  </a:lnTo>
                  <a:lnTo>
                    <a:pt x="208" y="107"/>
                  </a:lnTo>
                  <a:lnTo>
                    <a:pt x="238" y="77"/>
                  </a:lnTo>
                  <a:lnTo>
                    <a:pt x="223" y="46"/>
                  </a:lnTo>
                  <a:lnTo>
                    <a:pt x="193" y="0"/>
                  </a:lnTo>
                  <a:lnTo>
                    <a:pt x="179" y="15"/>
                  </a:lnTo>
                  <a:lnTo>
                    <a:pt x="164" y="15"/>
                  </a:lnTo>
                  <a:lnTo>
                    <a:pt x="134" y="31"/>
                  </a:lnTo>
                  <a:lnTo>
                    <a:pt x="149" y="61"/>
                  </a:lnTo>
                  <a:lnTo>
                    <a:pt x="134" y="77"/>
                  </a:lnTo>
                  <a:lnTo>
                    <a:pt x="134" y="92"/>
                  </a:lnTo>
                  <a:lnTo>
                    <a:pt x="134" y="107"/>
                  </a:lnTo>
                  <a:lnTo>
                    <a:pt x="119" y="123"/>
                  </a:lnTo>
                  <a:lnTo>
                    <a:pt x="104" y="153"/>
                  </a:lnTo>
                  <a:lnTo>
                    <a:pt x="89" y="169"/>
                  </a:lnTo>
                  <a:lnTo>
                    <a:pt x="74" y="169"/>
                  </a:lnTo>
                  <a:lnTo>
                    <a:pt x="60" y="184"/>
                  </a:lnTo>
                  <a:lnTo>
                    <a:pt x="45" y="199"/>
                  </a:lnTo>
                  <a:lnTo>
                    <a:pt x="0" y="215"/>
                  </a:lnTo>
                  <a:lnTo>
                    <a:pt x="15" y="245"/>
                  </a:lnTo>
                  <a:lnTo>
                    <a:pt x="30" y="261"/>
                  </a:lnTo>
                  <a:lnTo>
                    <a:pt x="15" y="276"/>
                  </a:lnTo>
                  <a:lnTo>
                    <a:pt x="0" y="307"/>
                  </a:lnTo>
                  <a:lnTo>
                    <a:pt x="15" y="307"/>
                  </a:lnTo>
                  <a:lnTo>
                    <a:pt x="89" y="291"/>
                  </a:lnTo>
                  <a:lnTo>
                    <a:pt x="134" y="322"/>
                  </a:lnTo>
                </a:path>
              </a:pathLst>
            </a:custGeom>
            <a:solidFill>
              <a:srgbClr val="FF0000"/>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18" name="Line 621">
              <a:extLst>
                <a:ext uri="{FF2B5EF4-FFF2-40B4-BE49-F238E27FC236}">
                  <a16:creationId xmlns:a16="http://schemas.microsoft.com/office/drawing/2014/main" id="{A85D04CD-B039-E926-FF2C-0D894DEC0AF2}"/>
                </a:ext>
              </a:extLst>
            </p:cNvPr>
            <p:cNvSpPr>
              <a:spLocks noChangeShapeType="1"/>
            </p:cNvSpPr>
            <p:nvPr/>
          </p:nvSpPr>
          <p:spPr bwMode="auto">
            <a:xfrm>
              <a:off x="7125412" y="467538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19" name="Freeform 622">
              <a:extLst>
                <a:ext uri="{FF2B5EF4-FFF2-40B4-BE49-F238E27FC236}">
                  <a16:creationId xmlns:a16="http://schemas.microsoft.com/office/drawing/2014/main" id="{55ED88FA-88C4-AB7B-3B96-EA72B0F54BE4}"/>
                </a:ext>
              </a:extLst>
            </p:cNvPr>
            <p:cNvSpPr>
              <a:spLocks/>
            </p:cNvSpPr>
            <p:nvPr/>
          </p:nvSpPr>
          <p:spPr bwMode="auto">
            <a:xfrm>
              <a:off x="7384922" y="4790102"/>
              <a:ext cx="98435" cy="92659"/>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w 106"/>
                <a:gd name="T27" fmla="*/ 0 h 109"/>
                <a:gd name="T28" fmla="*/ 0 w 106"/>
                <a:gd name="T29" fmla="*/ 0 h 109"/>
                <a:gd name="T30" fmla="*/ 0 w 106"/>
                <a:gd name="T31" fmla="*/ 0 h 109"/>
                <a:gd name="T32" fmla="*/ 0 w 106"/>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109">
                  <a:moveTo>
                    <a:pt x="0" y="0"/>
                  </a:moveTo>
                  <a:lnTo>
                    <a:pt x="15" y="15"/>
                  </a:lnTo>
                  <a:lnTo>
                    <a:pt x="15" y="46"/>
                  </a:lnTo>
                  <a:lnTo>
                    <a:pt x="45" y="93"/>
                  </a:lnTo>
                  <a:lnTo>
                    <a:pt x="60" y="93"/>
                  </a:lnTo>
                  <a:lnTo>
                    <a:pt x="60" y="77"/>
                  </a:lnTo>
                  <a:lnTo>
                    <a:pt x="90" y="93"/>
                  </a:lnTo>
                  <a:lnTo>
                    <a:pt x="90" y="108"/>
                  </a:lnTo>
                  <a:lnTo>
                    <a:pt x="105" y="108"/>
                  </a:lnTo>
                  <a:lnTo>
                    <a:pt x="90" y="93"/>
                  </a:lnTo>
                  <a:lnTo>
                    <a:pt x="90" y="62"/>
                  </a:lnTo>
                  <a:lnTo>
                    <a:pt x="75" y="46"/>
                  </a:lnTo>
                  <a:lnTo>
                    <a:pt x="90" y="46"/>
                  </a:lnTo>
                  <a:lnTo>
                    <a:pt x="90" y="15"/>
                  </a:lnTo>
                  <a:lnTo>
                    <a:pt x="45" y="15"/>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20" name="Freeform 623">
              <a:extLst>
                <a:ext uri="{FF2B5EF4-FFF2-40B4-BE49-F238E27FC236}">
                  <a16:creationId xmlns:a16="http://schemas.microsoft.com/office/drawing/2014/main" id="{27D93A7B-ADA6-288A-C701-901E7CDE77D9}"/>
                </a:ext>
              </a:extLst>
            </p:cNvPr>
            <p:cNvSpPr>
              <a:spLocks/>
            </p:cNvSpPr>
            <p:nvPr/>
          </p:nvSpPr>
          <p:spPr bwMode="auto">
            <a:xfrm>
              <a:off x="7255167" y="4726123"/>
              <a:ext cx="129756" cy="66185"/>
            </a:xfrm>
            <a:custGeom>
              <a:avLst/>
              <a:gdLst>
                <a:gd name="T0" fmla="*/ 0 w 135"/>
                <a:gd name="T1" fmla="*/ 0 h 77"/>
                <a:gd name="T2" fmla="*/ 0 w 135"/>
                <a:gd name="T3" fmla="*/ 0 h 77"/>
                <a:gd name="T4" fmla="*/ 0 w 135"/>
                <a:gd name="T5" fmla="*/ 0 h 77"/>
                <a:gd name="T6" fmla="*/ 0 w 135"/>
                <a:gd name="T7" fmla="*/ 0 h 77"/>
                <a:gd name="T8" fmla="*/ 0 w 135"/>
                <a:gd name="T9" fmla="*/ 0 h 77"/>
                <a:gd name="T10" fmla="*/ 0 w 135"/>
                <a:gd name="T11" fmla="*/ 0 h 77"/>
                <a:gd name="T12" fmla="*/ 0 w 135"/>
                <a:gd name="T13" fmla="*/ 0 h 77"/>
                <a:gd name="T14" fmla="*/ 0 w 135"/>
                <a:gd name="T15" fmla="*/ 0 h 77"/>
                <a:gd name="T16" fmla="*/ 0 w 135"/>
                <a:gd name="T17" fmla="*/ 0 h 77"/>
                <a:gd name="T18" fmla="*/ 0 w 135"/>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 h="77">
                  <a:moveTo>
                    <a:pt x="30" y="0"/>
                  </a:moveTo>
                  <a:lnTo>
                    <a:pt x="0" y="0"/>
                  </a:lnTo>
                  <a:lnTo>
                    <a:pt x="0" y="30"/>
                  </a:lnTo>
                  <a:lnTo>
                    <a:pt x="45" y="61"/>
                  </a:lnTo>
                  <a:lnTo>
                    <a:pt x="89" y="76"/>
                  </a:lnTo>
                  <a:lnTo>
                    <a:pt x="134" y="61"/>
                  </a:lnTo>
                  <a:lnTo>
                    <a:pt x="134" y="46"/>
                  </a:lnTo>
                  <a:lnTo>
                    <a:pt x="89" y="30"/>
                  </a:lnTo>
                  <a:lnTo>
                    <a:pt x="45" y="15"/>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21" name="Line 624">
              <a:extLst>
                <a:ext uri="{FF2B5EF4-FFF2-40B4-BE49-F238E27FC236}">
                  <a16:creationId xmlns:a16="http://schemas.microsoft.com/office/drawing/2014/main" id="{D30053DE-04A9-BC6D-9410-7381D5D31CD5}"/>
                </a:ext>
              </a:extLst>
            </p:cNvPr>
            <p:cNvSpPr>
              <a:spLocks noChangeShapeType="1"/>
            </p:cNvSpPr>
            <p:nvPr/>
          </p:nvSpPr>
          <p:spPr bwMode="auto">
            <a:xfrm>
              <a:off x="7125412" y="4648907"/>
              <a:ext cx="0" cy="15443"/>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22" name="Freeform 625">
              <a:extLst>
                <a:ext uri="{FF2B5EF4-FFF2-40B4-BE49-F238E27FC236}">
                  <a16:creationId xmlns:a16="http://schemas.microsoft.com/office/drawing/2014/main" id="{0C2CE17C-5ED6-57AC-442A-25281F877653}"/>
                </a:ext>
              </a:extLst>
            </p:cNvPr>
            <p:cNvSpPr>
              <a:spLocks/>
            </p:cNvSpPr>
            <p:nvPr/>
          </p:nvSpPr>
          <p:spPr bwMode="auto">
            <a:xfrm>
              <a:off x="6226073" y="3598772"/>
              <a:ext cx="2237162" cy="1025868"/>
            </a:xfrm>
            <a:custGeom>
              <a:avLst/>
              <a:gdLst>
                <a:gd name="T0" fmla="*/ 0 w 2327"/>
                <a:gd name="T1" fmla="*/ 0 h 1231"/>
                <a:gd name="T2" fmla="*/ 0 w 2327"/>
                <a:gd name="T3" fmla="*/ 0 h 1231"/>
                <a:gd name="T4" fmla="*/ 0 w 2327"/>
                <a:gd name="T5" fmla="*/ 0 h 1231"/>
                <a:gd name="T6" fmla="*/ 0 w 2327"/>
                <a:gd name="T7" fmla="*/ 0 h 1231"/>
                <a:gd name="T8" fmla="*/ 0 w 2327"/>
                <a:gd name="T9" fmla="*/ 0 h 1231"/>
                <a:gd name="T10" fmla="*/ 0 w 2327"/>
                <a:gd name="T11" fmla="*/ 0 h 1231"/>
                <a:gd name="T12" fmla="*/ 0 w 2327"/>
                <a:gd name="T13" fmla="*/ 0 h 1231"/>
                <a:gd name="T14" fmla="*/ 0 w 2327"/>
                <a:gd name="T15" fmla="*/ 0 h 1231"/>
                <a:gd name="T16" fmla="*/ 0 w 2327"/>
                <a:gd name="T17" fmla="*/ 0 h 1231"/>
                <a:gd name="T18" fmla="*/ 0 w 2327"/>
                <a:gd name="T19" fmla="*/ 0 h 1231"/>
                <a:gd name="T20" fmla="*/ 0 w 2327"/>
                <a:gd name="T21" fmla="*/ 0 h 1231"/>
                <a:gd name="T22" fmla="*/ 0 w 2327"/>
                <a:gd name="T23" fmla="*/ 0 h 1231"/>
                <a:gd name="T24" fmla="*/ 0 w 2327"/>
                <a:gd name="T25" fmla="*/ 0 h 1231"/>
                <a:gd name="T26" fmla="*/ 0 w 2327"/>
                <a:gd name="T27" fmla="*/ 0 h 1231"/>
                <a:gd name="T28" fmla="*/ 0 w 2327"/>
                <a:gd name="T29" fmla="*/ 0 h 1231"/>
                <a:gd name="T30" fmla="*/ 0 w 2327"/>
                <a:gd name="T31" fmla="*/ 0 h 1231"/>
                <a:gd name="T32" fmla="*/ 0 w 2327"/>
                <a:gd name="T33" fmla="*/ 0 h 1231"/>
                <a:gd name="T34" fmla="*/ 0 w 2327"/>
                <a:gd name="T35" fmla="*/ 0 h 1231"/>
                <a:gd name="T36" fmla="*/ 0 w 2327"/>
                <a:gd name="T37" fmla="*/ 0 h 1231"/>
                <a:gd name="T38" fmla="*/ 0 w 2327"/>
                <a:gd name="T39" fmla="*/ 0 h 1231"/>
                <a:gd name="T40" fmla="*/ 0 w 2327"/>
                <a:gd name="T41" fmla="*/ 0 h 1231"/>
                <a:gd name="T42" fmla="*/ 0 w 2327"/>
                <a:gd name="T43" fmla="*/ 0 h 1231"/>
                <a:gd name="T44" fmla="*/ 0 w 2327"/>
                <a:gd name="T45" fmla="*/ 0 h 1231"/>
                <a:gd name="T46" fmla="*/ 0 w 2327"/>
                <a:gd name="T47" fmla="*/ 0 h 1231"/>
                <a:gd name="T48" fmla="*/ 0 w 2327"/>
                <a:gd name="T49" fmla="*/ 0 h 1231"/>
                <a:gd name="T50" fmla="*/ 0 w 2327"/>
                <a:gd name="T51" fmla="*/ 0 h 1231"/>
                <a:gd name="T52" fmla="*/ 0 w 2327"/>
                <a:gd name="T53" fmla="*/ 0 h 1231"/>
                <a:gd name="T54" fmla="*/ 0 w 2327"/>
                <a:gd name="T55" fmla="*/ 0 h 1231"/>
                <a:gd name="T56" fmla="*/ 0 w 2327"/>
                <a:gd name="T57" fmla="*/ 0 h 1231"/>
                <a:gd name="T58" fmla="*/ 0 w 2327"/>
                <a:gd name="T59" fmla="*/ 0 h 1231"/>
                <a:gd name="T60" fmla="*/ 0 w 2327"/>
                <a:gd name="T61" fmla="*/ 0 h 1231"/>
                <a:gd name="T62" fmla="*/ 0 w 2327"/>
                <a:gd name="T63" fmla="*/ 0 h 1231"/>
                <a:gd name="T64" fmla="*/ 0 w 2327"/>
                <a:gd name="T65" fmla="*/ 0 h 1231"/>
                <a:gd name="T66" fmla="*/ 0 w 2327"/>
                <a:gd name="T67" fmla="*/ 0 h 1231"/>
                <a:gd name="T68" fmla="*/ 0 w 2327"/>
                <a:gd name="T69" fmla="*/ 0 h 1231"/>
                <a:gd name="T70" fmla="*/ 0 w 2327"/>
                <a:gd name="T71" fmla="*/ 0 h 1231"/>
                <a:gd name="T72" fmla="*/ 0 w 2327"/>
                <a:gd name="T73" fmla="*/ 0 h 1231"/>
                <a:gd name="T74" fmla="*/ 0 w 2327"/>
                <a:gd name="T75" fmla="*/ 0 h 1231"/>
                <a:gd name="T76" fmla="*/ 0 w 2327"/>
                <a:gd name="T77" fmla="*/ 0 h 1231"/>
                <a:gd name="T78" fmla="*/ 0 w 2327"/>
                <a:gd name="T79" fmla="*/ 0 h 1231"/>
                <a:gd name="T80" fmla="*/ 0 w 2327"/>
                <a:gd name="T81" fmla="*/ 0 h 1231"/>
                <a:gd name="T82" fmla="*/ 0 w 2327"/>
                <a:gd name="T83" fmla="*/ 0 h 1231"/>
                <a:gd name="T84" fmla="*/ 0 w 2327"/>
                <a:gd name="T85" fmla="*/ 0 h 1231"/>
                <a:gd name="T86" fmla="*/ 0 w 2327"/>
                <a:gd name="T87" fmla="*/ 0 h 1231"/>
                <a:gd name="T88" fmla="*/ 0 w 2327"/>
                <a:gd name="T89" fmla="*/ 0 h 1231"/>
                <a:gd name="T90" fmla="*/ 0 w 2327"/>
                <a:gd name="T91" fmla="*/ 0 h 1231"/>
                <a:gd name="T92" fmla="*/ 0 w 2327"/>
                <a:gd name="T93" fmla="*/ 0 h 1231"/>
                <a:gd name="T94" fmla="*/ 0 w 2327"/>
                <a:gd name="T95" fmla="*/ 0 h 1231"/>
                <a:gd name="T96" fmla="*/ 0 w 2327"/>
                <a:gd name="T97" fmla="*/ 0 h 1231"/>
                <a:gd name="T98" fmla="*/ 0 w 2327"/>
                <a:gd name="T99" fmla="*/ 0 h 1231"/>
                <a:gd name="T100" fmla="*/ 0 w 2327"/>
                <a:gd name="T101" fmla="*/ 0 h 1231"/>
                <a:gd name="T102" fmla="*/ 0 w 2327"/>
                <a:gd name="T103" fmla="*/ 0 h 1231"/>
                <a:gd name="T104" fmla="*/ 0 w 2327"/>
                <a:gd name="T105" fmla="*/ 0 h 1231"/>
                <a:gd name="T106" fmla="*/ 0 w 2327"/>
                <a:gd name="T107" fmla="*/ 0 h 1231"/>
                <a:gd name="T108" fmla="*/ 0 w 2327"/>
                <a:gd name="T109" fmla="*/ 0 h 1231"/>
                <a:gd name="T110" fmla="*/ 0 w 2327"/>
                <a:gd name="T111" fmla="*/ 0 h 12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27" h="1231">
                  <a:moveTo>
                    <a:pt x="1082" y="881"/>
                  </a:moveTo>
                  <a:lnTo>
                    <a:pt x="948" y="941"/>
                  </a:lnTo>
                  <a:lnTo>
                    <a:pt x="904" y="941"/>
                  </a:lnTo>
                  <a:lnTo>
                    <a:pt x="889" y="972"/>
                  </a:lnTo>
                  <a:lnTo>
                    <a:pt x="859" y="972"/>
                  </a:lnTo>
                  <a:lnTo>
                    <a:pt x="859" y="957"/>
                  </a:lnTo>
                  <a:lnTo>
                    <a:pt x="667" y="1017"/>
                  </a:lnTo>
                  <a:lnTo>
                    <a:pt x="667" y="1002"/>
                  </a:lnTo>
                  <a:lnTo>
                    <a:pt x="652" y="987"/>
                  </a:lnTo>
                  <a:lnTo>
                    <a:pt x="637" y="1002"/>
                  </a:lnTo>
                  <a:lnTo>
                    <a:pt x="637" y="1017"/>
                  </a:lnTo>
                  <a:lnTo>
                    <a:pt x="652" y="1048"/>
                  </a:lnTo>
                  <a:lnTo>
                    <a:pt x="667" y="1048"/>
                  </a:lnTo>
                  <a:lnTo>
                    <a:pt x="667" y="1033"/>
                  </a:lnTo>
                  <a:lnTo>
                    <a:pt x="667" y="1017"/>
                  </a:lnTo>
                  <a:lnTo>
                    <a:pt x="859" y="957"/>
                  </a:lnTo>
                  <a:lnTo>
                    <a:pt x="859" y="926"/>
                  </a:lnTo>
                  <a:lnTo>
                    <a:pt x="948" y="926"/>
                  </a:lnTo>
                  <a:lnTo>
                    <a:pt x="948" y="941"/>
                  </a:lnTo>
                  <a:lnTo>
                    <a:pt x="1082" y="881"/>
                  </a:lnTo>
                  <a:lnTo>
                    <a:pt x="1067" y="941"/>
                  </a:lnTo>
                  <a:lnTo>
                    <a:pt x="1007" y="941"/>
                  </a:lnTo>
                  <a:lnTo>
                    <a:pt x="1022" y="972"/>
                  </a:lnTo>
                  <a:lnTo>
                    <a:pt x="993" y="987"/>
                  </a:lnTo>
                  <a:lnTo>
                    <a:pt x="1007" y="1017"/>
                  </a:lnTo>
                  <a:lnTo>
                    <a:pt x="993" y="1078"/>
                  </a:lnTo>
                  <a:lnTo>
                    <a:pt x="948" y="1109"/>
                  </a:lnTo>
                  <a:lnTo>
                    <a:pt x="933" y="1093"/>
                  </a:lnTo>
                  <a:lnTo>
                    <a:pt x="904" y="1124"/>
                  </a:lnTo>
                  <a:lnTo>
                    <a:pt x="919" y="1139"/>
                  </a:lnTo>
                  <a:lnTo>
                    <a:pt x="933" y="1169"/>
                  </a:lnTo>
                  <a:lnTo>
                    <a:pt x="904" y="1169"/>
                  </a:lnTo>
                  <a:lnTo>
                    <a:pt x="889" y="1184"/>
                  </a:lnTo>
                  <a:lnTo>
                    <a:pt x="874" y="1169"/>
                  </a:lnTo>
                  <a:lnTo>
                    <a:pt x="859" y="1154"/>
                  </a:lnTo>
                  <a:lnTo>
                    <a:pt x="844" y="1169"/>
                  </a:lnTo>
                  <a:lnTo>
                    <a:pt x="815" y="1184"/>
                  </a:lnTo>
                  <a:lnTo>
                    <a:pt x="800" y="1184"/>
                  </a:lnTo>
                  <a:lnTo>
                    <a:pt x="770" y="1184"/>
                  </a:lnTo>
                  <a:lnTo>
                    <a:pt x="756" y="1215"/>
                  </a:lnTo>
                  <a:lnTo>
                    <a:pt x="741" y="1230"/>
                  </a:lnTo>
                  <a:lnTo>
                    <a:pt x="711" y="1230"/>
                  </a:lnTo>
                  <a:lnTo>
                    <a:pt x="711" y="1215"/>
                  </a:lnTo>
                  <a:lnTo>
                    <a:pt x="622" y="1184"/>
                  </a:lnTo>
                  <a:lnTo>
                    <a:pt x="607" y="1184"/>
                  </a:lnTo>
                  <a:lnTo>
                    <a:pt x="593" y="1200"/>
                  </a:lnTo>
                  <a:lnTo>
                    <a:pt x="563" y="1139"/>
                  </a:lnTo>
                  <a:lnTo>
                    <a:pt x="578" y="1139"/>
                  </a:lnTo>
                  <a:lnTo>
                    <a:pt x="563" y="1109"/>
                  </a:lnTo>
                  <a:lnTo>
                    <a:pt x="548" y="1124"/>
                  </a:lnTo>
                  <a:lnTo>
                    <a:pt x="548" y="1093"/>
                  </a:lnTo>
                  <a:lnTo>
                    <a:pt x="519" y="1063"/>
                  </a:lnTo>
                  <a:lnTo>
                    <a:pt x="504" y="1048"/>
                  </a:lnTo>
                  <a:lnTo>
                    <a:pt x="519" y="1048"/>
                  </a:lnTo>
                  <a:lnTo>
                    <a:pt x="519" y="1017"/>
                  </a:lnTo>
                  <a:lnTo>
                    <a:pt x="533" y="1017"/>
                  </a:lnTo>
                  <a:lnTo>
                    <a:pt x="533" y="987"/>
                  </a:lnTo>
                  <a:lnTo>
                    <a:pt x="504" y="987"/>
                  </a:lnTo>
                  <a:lnTo>
                    <a:pt x="489" y="987"/>
                  </a:lnTo>
                  <a:lnTo>
                    <a:pt x="444" y="1017"/>
                  </a:lnTo>
                  <a:lnTo>
                    <a:pt x="444" y="1048"/>
                  </a:lnTo>
                  <a:lnTo>
                    <a:pt x="489" y="1109"/>
                  </a:lnTo>
                  <a:lnTo>
                    <a:pt x="504" y="1139"/>
                  </a:lnTo>
                  <a:lnTo>
                    <a:pt x="504" y="1200"/>
                  </a:lnTo>
                  <a:lnTo>
                    <a:pt x="489" y="1169"/>
                  </a:lnTo>
                  <a:lnTo>
                    <a:pt x="444" y="1184"/>
                  </a:lnTo>
                  <a:lnTo>
                    <a:pt x="430" y="1169"/>
                  </a:lnTo>
                  <a:lnTo>
                    <a:pt x="430" y="1154"/>
                  </a:lnTo>
                  <a:lnTo>
                    <a:pt x="415" y="1154"/>
                  </a:lnTo>
                  <a:lnTo>
                    <a:pt x="415" y="1139"/>
                  </a:lnTo>
                  <a:lnTo>
                    <a:pt x="400" y="1124"/>
                  </a:lnTo>
                  <a:lnTo>
                    <a:pt x="370" y="1124"/>
                  </a:lnTo>
                  <a:lnTo>
                    <a:pt x="356" y="1093"/>
                  </a:lnTo>
                  <a:lnTo>
                    <a:pt x="326" y="1093"/>
                  </a:lnTo>
                  <a:lnTo>
                    <a:pt x="281" y="1048"/>
                  </a:lnTo>
                  <a:lnTo>
                    <a:pt x="296" y="1017"/>
                  </a:lnTo>
                  <a:lnTo>
                    <a:pt x="267" y="1017"/>
                  </a:lnTo>
                  <a:lnTo>
                    <a:pt x="237" y="1033"/>
                  </a:lnTo>
                  <a:lnTo>
                    <a:pt x="267" y="1048"/>
                  </a:lnTo>
                  <a:lnTo>
                    <a:pt x="222" y="1063"/>
                  </a:lnTo>
                  <a:lnTo>
                    <a:pt x="207" y="1033"/>
                  </a:lnTo>
                  <a:lnTo>
                    <a:pt x="163" y="1033"/>
                  </a:lnTo>
                  <a:lnTo>
                    <a:pt x="163" y="1048"/>
                  </a:lnTo>
                  <a:lnTo>
                    <a:pt x="133" y="1048"/>
                  </a:lnTo>
                  <a:lnTo>
                    <a:pt x="133" y="1017"/>
                  </a:lnTo>
                  <a:lnTo>
                    <a:pt x="104" y="987"/>
                  </a:lnTo>
                  <a:lnTo>
                    <a:pt x="89" y="1002"/>
                  </a:lnTo>
                  <a:lnTo>
                    <a:pt x="44" y="1002"/>
                  </a:lnTo>
                  <a:lnTo>
                    <a:pt x="30" y="987"/>
                  </a:lnTo>
                  <a:lnTo>
                    <a:pt x="44" y="987"/>
                  </a:lnTo>
                  <a:lnTo>
                    <a:pt x="59" y="926"/>
                  </a:lnTo>
                  <a:lnTo>
                    <a:pt x="44" y="896"/>
                  </a:lnTo>
                  <a:lnTo>
                    <a:pt x="44" y="866"/>
                  </a:lnTo>
                  <a:lnTo>
                    <a:pt x="0" y="790"/>
                  </a:lnTo>
                  <a:lnTo>
                    <a:pt x="15" y="759"/>
                  </a:lnTo>
                  <a:lnTo>
                    <a:pt x="30" y="774"/>
                  </a:lnTo>
                  <a:lnTo>
                    <a:pt x="44" y="759"/>
                  </a:lnTo>
                  <a:lnTo>
                    <a:pt x="30" y="729"/>
                  </a:lnTo>
                  <a:lnTo>
                    <a:pt x="59" y="714"/>
                  </a:lnTo>
                  <a:lnTo>
                    <a:pt x="89" y="729"/>
                  </a:lnTo>
                  <a:lnTo>
                    <a:pt x="119" y="699"/>
                  </a:lnTo>
                  <a:lnTo>
                    <a:pt x="104" y="683"/>
                  </a:lnTo>
                  <a:lnTo>
                    <a:pt x="133" y="623"/>
                  </a:lnTo>
                  <a:lnTo>
                    <a:pt x="119" y="592"/>
                  </a:lnTo>
                  <a:lnTo>
                    <a:pt x="104" y="547"/>
                  </a:lnTo>
                  <a:lnTo>
                    <a:pt x="119" y="531"/>
                  </a:lnTo>
                  <a:lnTo>
                    <a:pt x="104" y="486"/>
                  </a:lnTo>
                  <a:lnTo>
                    <a:pt x="89" y="471"/>
                  </a:lnTo>
                  <a:lnTo>
                    <a:pt x="89" y="440"/>
                  </a:lnTo>
                  <a:lnTo>
                    <a:pt x="89" y="425"/>
                  </a:lnTo>
                  <a:lnTo>
                    <a:pt x="163" y="440"/>
                  </a:lnTo>
                  <a:lnTo>
                    <a:pt x="252" y="456"/>
                  </a:lnTo>
                  <a:lnTo>
                    <a:pt x="252" y="486"/>
                  </a:lnTo>
                  <a:lnTo>
                    <a:pt x="237" y="516"/>
                  </a:lnTo>
                  <a:lnTo>
                    <a:pt x="193" y="516"/>
                  </a:lnTo>
                  <a:lnTo>
                    <a:pt x="133" y="486"/>
                  </a:lnTo>
                  <a:lnTo>
                    <a:pt x="148" y="516"/>
                  </a:lnTo>
                  <a:lnTo>
                    <a:pt x="163" y="531"/>
                  </a:lnTo>
                  <a:lnTo>
                    <a:pt x="178" y="577"/>
                  </a:lnTo>
                  <a:lnTo>
                    <a:pt x="207" y="577"/>
                  </a:lnTo>
                  <a:lnTo>
                    <a:pt x="207" y="547"/>
                  </a:lnTo>
                  <a:lnTo>
                    <a:pt x="237" y="562"/>
                  </a:lnTo>
                  <a:lnTo>
                    <a:pt x="237" y="531"/>
                  </a:lnTo>
                  <a:lnTo>
                    <a:pt x="267" y="501"/>
                  </a:lnTo>
                  <a:lnTo>
                    <a:pt x="296" y="501"/>
                  </a:lnTo>
                  <a:lnTo>
                    <a:pt x="281" y="471"/>
                  </a:lnTo>
                  <a:lnTo>
                    <a:pt x="281" y="440"/>
                  </a:lnTo>
                  <a:lnTo>
                    <a:pt x="311" y="440"/>
                  </a:lnTo>
                  <a:lnTo>
                    <a:pt x="311" y="456"/>
                  </a:lnTo>
                  <a:lnTo>
                    <a:pt x="326" y="471"/>
                  </a:lnTo>
                  <a:lnTo>
                    <a:pt x="356" y="471"/>
                  </a:lnTo>
                  <a:lnTo>
                    <a:pt x="341" y="440"/>
                  </a:lnTo>
                  <a:lnTo>
                    <a:pt x="415" y="410"/>
                  </a:lnTo>
                  <a:lnTo>
                    <a:pt x="400" y="456"/>
                  </a:lnTo>
                  <a:lnTo>
                    <a:pt x="400" y="471"/>
                  </a:lnTo>
                  <a:lnTo>
                    <a:pt x="430" y="425"/>
                  </a:lnTo>
                  <a:lnTo>
                    <a:pt x="489" y="410"/>
                  </a:lnTo>
                  <a:lnTo>
                    <a:pt x="504" y="410"/>
                  </a:lnTo>
                  <a:lnTo>
                    <a:pt x="489" y="380"/>
                  </a:lnTo>
                  <a:lnTo>
                    <a:pt x="593" y="380"/>
                  </a:lnTo>
                  <a:lnTo>
                    <a:pt x="593" y="395"/>
                  </a:lnTo>
                  <a:lnTo>
                    <a:pt x="563" y="319"/>
                  </a:lnTo>
                  <a:lnTo>
                    <a:pt x="578" y="304"/>
                  </a:lnTo>
                  <a:lnTo>
                    <a:pt x="578" y="258"/>
                  </a:lnTo>
                  <a:lnTo>
                    <a:pt x="607" y="258"/>
                  </a:lnTo>
                  <a:lnTo>
                    <a:pt x="622" y="304"/>
                  </a:lnTo>
                  <a:lnTo>
                    <a:pt x="667" y="380"/>
                  </a:lnTo>
                  <a:lnTo>
                    <a:pt x="682" y="410"/>
                  </a:lnTo>
                  <a:lnTo>
                    <a:pt x="667" y="440"/>
                  </a:lnTo>
                  <a:lnTo>
                    <a:pt x="637" y="456"/>
                  </a:lnTo>
                  <a:lnTo>
                    <a:pt x="682" y="471"/>
                  </a:lnTo>
                  <a:lnTo>
                    <a:pt x="696" y="410"/>
                  </a:lnTo>
                  <a:lnTo>
                    <a:pt x="696" y="380"/>
                  </a:lnTo>
                  <a:lnTo>
                    <a:pt x="711" y="380"/>
                  </a:lnTo>
                  <a:lnTo>
                    <a:pt x="756" y="410"/>
                  </a:lnTo>
                  <a:lnTo>
                    <a:pt x="711" y="364"/>
                  </a:lnTo>
                  <a:lnTo>
                    <a:pt x="682" y="364"/>
                  </a:lnTo>
                  <a:lnTo>
                    <a:pt x="667" y="319"/>
                  </a:lnTo>
                  <a:lnTo>
                    <a:pt x="637" y="304"/>
                  </a:lnTo>
                  <a:lnTo>
                    <a:pt x="652" y="258"/>
                  </a:lnTo>
                  <a:lnTo>
                    <a:pt x="682" y="289"/>
                  </a:lnTo>
                  <a:lnTo>
                    <a:pt x="682" y="258"/>
                  </a:lnTo>
                  <a:lnTo>
                    <a:pt x="741" y="273"/>
                  </a:lnTo>
                  <a:lnTo>
                    <a:pt x="741" y="243"/>
                  </a:lnTo>
                  <a:lnTo>
                    <a:pt x="711" y="243"/>
                  </a:lnTo>
                  <a:lnTo>
                    <a:pt x="696" y="213"/>
                  </a:lnTo>
                  <a:lnTo>
                    <a:pt x="741" y="182"/>
                  </a:lnTo>
                  <a:lnTo>
                    <a:pt x="726" y="167"/>
                  </a:lnTo>
                  <a:lnTo>
                    <a:pt x="800" y="91"/>
                  </a:lnTo>
                  <a:lnTo>
                    <a:pt x="919" y="61"/>
                  </a:lnTo>
                  <a:lnTo>
                    <a:pt x="919" y="30"/>
                  </a:lnTo>
                  <a:lnTo>
                    <a:pt x="933" y="0"/>
                  </a:lnTo>
                  <a:lnTo>
                    <a:pt x="978" y="0"/>
                  </a:lnTo>
                  <a:lnTo>
                    <a:pt x="993" y="30"/>
                  </a:lnTo>
                  <a:lnTo>
                    <a:pt x="1022" y="0"/>
                  </a:lnTo>
                  <a:lnTo>
                    <a:pt x="1052" y="0"/>
                  </a:lnTo>
                  <a:lnTo>
                    <a:pt x="1067" y="0"/>
                  </a:lnTo>
                  <a:lnTo>
                    <a:pt x="1096" y="30"/>
                  </a:lnTo>
                  <a:lnTo>
                    <a:pt x="1082" y="61"/>
                  </a:lnTo>
                  <a:lnTo>
                    <a:pt x="1067" y="91"/>
                  </a:lnTo>
                  <a:lnTo>
                    <a:pt x="1096" y="106"/>
                  </a:lnTo>
                  <a:lnTo>
                    <a:pt x="1082" y="137"/>
                  </a:lnTo>
                  <a:lnTo>
                    <a:pt x="1156" y="61"/>
                  </a:lnTo>
                  <a:lnTo>
                    <a:pt x="1185" y="91"/>
                  </a:lnTo>
                  <a:lnTo>
                    <a:pt x="1200" y="46"/>
                  </a:lnTo>
                  <a:lnTo>
                    <a:pt x="1333" y="61"/>
                  </a:lnTo>
                  <a:lnTo>
                    <a:pt x="1452" y="106"/>
                  </a:lnTo>
                  <a:lnTo>
                    <a:pt x="1467" y="76"/>
                  </a:lnTo>
                  <a:lnTo>
                    <a:pt x="1526" y="46"/>
                  </a:lnTo>
                  <a:lnTo>
                    <a:pt x="1600" y="46"/>
                  </a:lnTo>
                  <a:lnTo>
                    <a:pt x="1644" y="61"/>
                  </a:lnTo>
                  <a:lnTo>
                    <a:pt x="1733" y="30"/>
                  </a:lnTo>
                  <a:lnTo>
                    <a:pt x="1837" y="46"/>
                  </a:lnTo>
                  <a:lnTo>
                    <a:pt x="1941" y="106"/>
                  </a:lnTo>
                  <a:lnTo>
                    <a:pt x="2015" y="61"/>
                  </a:lnTo>
                  <a:lnTo>
                    <a:pt x="2030" y="91"/>
                  </a:lnTo>
                  <a:lnTo>
                    <a:pt x="2059" y="76"/>
                  </a:lnTo>
                  <a:lnTo>
                    <a:pt x="2059" y="46"/>
                  </a:lnTo>
                  <a:lnTo>
                    <a:pt x="2133" y="30"/>
                  </a:lnTo>
                  <a:lnTo>
                    <a:pt x="2193" y="61"/>
                  </a:lnTo>
                  <a:lnTo>
                    <a:pt x="2296" y="46"/>
                  </a:lnTo>
                  <a:lnTo>
                    <a:pt x="2326" y="106"/>
                  </a:lnTo>
                  <a:lnTo>
                    <a:pt x="2296" y="106"/>
                  </a:lnTo>
                  <a:lnTo>
                    <a:pt x="2237" y="91"/>
                  </a:lnTo>
                  <a:lnTo>
                    <a:pt x="2237" y="121"/>
                  </a:lnTo>
                  <a:lnTo>
                    <a:pt x="2252" y="137"/>
                  </a:lnTo>
                  <a:lnTo>
                    <a:pt x="2296" y="137"/>
                  </a:lnTo>
                  <a:lnTo>
                    <a:pt x="2311" y="137"/>
                  </a:lnTo>
                  <a:lnTo>
                    <a:pt x="2311" y="182"/>
                  </a:lnTo>
                  <a:lnTo>
                    <a:pt x="2267" y="228"/>
                  </a:lnTo>
                  <a:lnTo>
                    <a:pt x="2237" y="273"/>
                  </a:lnTo>
                  <a:lnTo>
                    <a:pt x="2193" y="258"/>
                  </a:lnTo>
                  <a:lnTo>
                    <a:pt x="2148" y="258"/>
                  </a:lnTo>
                  <a:lnTo>
                    <a:pt x="2133" y="304"/>
                  </a:lnTo>
                  <a:lnTo>
                    <a:pt x="2119" y="273"/>
                  </a:lnTo>
                  <a:lnTo>
                    <a:pt x="2089" y="304"/>
                  </a:lnTo>
                  <a:lnTo>
                    <a:pt x="2104" y="364"/>
                  </a:lnTo>
                  <a:lnTo>
                    <a:pt x="2133" y="364"/>
                  </a:lnTo>
                  <a:lnTo>
                    <a:pt x="2133" y="395"/>
                  </a:lnTo>
                  <a:lnTo>
                    <a:pt x="2148" y="410"/>
                  </a:lnTo>
                  <a:lnTo>
                    <a:pt x="2148" y="456"/>
                  </a:lnTo>
                  <a:lnTo>
                    <a:pt x="2163" y="471"/>
                  </a:lnTo>
                  <a:lnTo>
                    <a:pt x="2148" y="486"/>
                  </a:lnTo>
                  <a:lnTo>
                    <a:pt x="2163" y="531"/>
                  </a:lnTo>
                  <a:lnTo>
                    <a:pt x="2148" y="531"/>
                  </a:lnTo>
                  <a:lnTo>
                    <a:pt x="2133" y="607"/>
                  </a:lnTo>
                  <a:lnTo>
                    <a:pt x="2045" y="456"/>
                  </a:lnTo>
                  <a:lnTo>
                    <a:pt x="2030" y="395"/>
                  </a:lnTo>
                  <a:lnTo>
                    <a:pt x="2045" y="395"/>
                  </a:lnTo>
                  <a:lnTo>
                    <a:pt x="2074" y="289"/>
                  </a:lnTo>
                  <a:lnTo>
                    <a:pt x="2045" y="213"/>
                  </a:lnTo>
                  <a:lnTo>
                    <a:pt x="2015" y="228"/>
                  </a:lnTo>
                  <a:lnTo>
                    <a:pt x="2030" y="243"/>
                  </a:lnTo>
                  <a:lnTo>
                    <a:pt x="2030" y="289"/>
                  </a:lnTo>
                  <a:lnTo>
                    <a:pt x="2000" y="289"/>
                  </a:lnTo>
                  <a:lnTo>
                    <a:pt x="2000" y="243"/>
                  </a:lnTo>
                  <a:lnTo>
                    <a:pt x="1956" y="304"/>
                  </a:lnTo>
                  <a:lnTo>
                    <a:pt x="1956" y="380"/>
                  </a:lnTo>
                  <a:lnTo>
                    <a:pt x="1926" y="395"/>
                  </a:lnTo>
                  <a:lnTo>
                    <a:pt x="1882" y="380"/>
                  </a:lnTo>
                  <a:lnTo>
                    <a:pt x="1882" y="395"/>
                  </a:lnTo>
                  <a:lnTo>
                    <a:pt x="1793" y="425"/>
                  </a:lnTo>
                  <a:lnTo>
                    <a:pt x="1763" y="547"/>
                  </a:lnTo>
                  <a:lnTo>
                    <a:pt x="1748" y="577"/>
                  </a:lnTo>
                  <a:lnTo>
                    <a:pt x="1793" y="592"/>
                  </a:lnTo>
                  <a:lnTo>
                    <a:pt x="1807" y="623"/>
                  </a:lnTo>
                  <a:lnTo>
                    <a:pt x="1837" y="577"/>
                  </a:lnTo>
                  <a:lnTo>
                    <a:pt x="1867" y="592"/>
                  </a:lnTo>
                  <a:lnTo>
                    <a:pt x="1882" y="607"/>
                  </a:lnTo>
                  <a:lnTo>
                    <a:pt x="1896" y="683"/>
                  </a:lnTo>
                  <a:lnTo>
                    <a:pt x="1911" y="744"/>
                  </a:lnTo>
                  <a:lnTo>
                    <a:pt x="1882" y="896"/>
                  </a:lnTo>
                  <a:lnTo>
                    <a:pt x="1837" y="926"/>
                  </a:lnTo>
                  <a:lnTo>
                    <a:pt x="1807" y="866"/>
                  </a:lnTo>
                  <a:lnTo>
                    <a:pt x="1837" y="850"/>
                  </a:lnTo>
                  <a:lnTo>
                    <a:pt x="1837" y="774"/>
                  </a:lnTo>
                  <a:lnTo>
                    <a:pt x="1807" y="774"/>
                  </a:lnTo>
                  <a:lnTo>
                    <a:pt x="1793" y="790"/>
                  </a:lnTo>
                  <a:lnTo>
                    <a:pt x="1778" y="790"/>
                  </a:lnTo>
                  <a:lnTo>
                    <a:pt x="1719" y="744"/>
                  </a:lnTo>
                  <a:lnTo>
                    <a:pt x="1719" y="759"/>
                  </a:lnTo>
                  <a:lnTo>
                    <a:pt x="1689" y="729"/>
                  </a:lnTo>
                  <a:lnTo>
                    <a:pt x="1644" y="683"/>
                  </a:lnTo>
                  <a:lnTo>
                    <a:pt x="1600" y="653"/>
                  </a:lnTo>
                  <a:lnTo>
                    <a:pt x="1570" y="653"/>
                  </a:lnTo>
                  <a:lnTo>
                    <a:pt x="1556" y="699"/>
                  </a:lnTo>
                  <a:lnTo>
                    <a:pt x="1570" y="699"/>
                  </a:lnTo>
                  <a:lnTo>
                    <a:pt x="1570" y="729"/>
                  </a:lnTo>
                  <a:lnTo>
                    <a:pt x="1556" y="774"/>
                  </a:lnTo>
                  <a:lnTo>
                    <a:pt x="1541" y="790"/>
                  </a:lnTo>
                  <a:lnTo>
                    <a:pt x="1526" y="790"/>
                  </a:lnTo>
                  <a:lnTo>
                    <a:pt x="1482" y="790"/>
                  </a:lnTo>
                  <a:lnTo>
                    <a:pt x="1467" y="805"/>
                  </a:lnTo>
                  <a:lnTo>
                    <a:pt x="1437" y="805"/>
                  </a:lnTo>
                  <a:lnTo>
                    <a:pt x="1422" y="820"/>
                  </a:lnTo>
                  <a:lnTo>
                    <a:pt x="1348" y="790"/>
                  </a:lnTo>
                  <a:lnTo>
                    <a:pt x="1304" y="805"/>
                  </a:lnTo>
                  <a:lnTo>
                    <a:pt x="1289" y="790"/>
                  </a:lnTo>
                  <a:lnTo>
                    <a:pt x="1230" y="759"/>
                  </a:lnTo>
                  <a:lnTo>
                    <a:pt x="1215" y="805"/>
                  </a:lnTo>
                  <a:lnTo>
                    <a:pt x="1215" y="835"/>
                  </a:lnTo>
                  <a:lnTo>
                    <a:pt x="1170" y="835"/>
                  </a:lnTo>
                  <a:lnTo>
                    <a:pt x="1126" y="835"/>
                  </a:lnTo>
                  <a:lnTo>
                    <a:pt x="1082" y="88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23" name="Freeform 626">
              <a:extLst>
                <a:ext uri="{FF2B5EF4-FFF2-40B4-BE49-F238E27FC236}">
                  <a16:creationId xmlns:a16="http://schemas.microsoft.com/office/drawing/2014/main" id="{D26F6CB7-BB5F-CAEE-DCC1-B77FBCCCAA2D}"/>
                </a:ext>
              </a:extLst>
            </p:cNvPr>
            <p:cNvSpPr>
              <a:spLocks/>
            </p:cNvSpPr>
            <p:nvPr/>
          </p:nvSpPr>
          <p:spPr bwMode="auto">
            <a:xfrm>
              <a:off x="6219361" y="3598772"/>
              <a:ext cx="2252822" cy="1039104"/>
            </a:xfrm>
            <a:custGeom>
              <a:avLst/>
              <a:gdLst>
                <a:gd name="T0" fmla="*/ 0 w 2342"/>
                <a:gd name="T1" fmla="*/ 0 h 1246"/>
                <a:gd name="T2" fmla="*/ 0 w 2342"/>
                <a:gd name="T3" fmla="*/ 0 h 1246"/>
                <a:gd name="T4" fmla="*/ 0 w 2342"/>
                <a:gd name="T5" fmla="*/ 0 h 1246"/>
                <a:gd name="T6" fmla="*/ 0 w 2342"/>
                <a:gd name="T7" fmla="*/ 0 h 1246"/>
                <a:gd name="T8" fmla="*/ 0 w 2342"/>
                <a:gd name="T9" fmla="*/ 0 h 1246"/>
                <a:gd name="T10" fmla="*/ 0 w 2342"/>
                <a:gd name="T11" fmla="*/ 0 h 1246"/>
                <a:gd name="T12" fmla="*/ 0 w 2342"/>
                <a:gd name="T13" fmla="*/ 0 h 1246"/>
                <a:gd name="T14" fmla="*/ 0 w 2342"/>
                <a:gd name="T15" fmla="*/ 0 h 1246"/>
                <a:gd name="T16" fmla="*/ 0 w 2342"/>
                <a:gd name="T17" fmla="*/ 0 h 1246"/>
                <a:gd name="T18" fmla="*/ 0 w 2342"/>
                <a:gd name="T19" fmla="*/ 0 h 1246"/>
                <a:gd name="T20" fmla="*/ 0 w 2342"/>
                <a:gd name="T21" fmla="*/ 0 h 1246"/>
                <a:gd name="T22" fmla="*/ 0 w 2342"/>
                <a:gd name="T23" fmla="*/ 0 h 1246"/>
                <a:gd name="T24" fmla="*/ 0 w 2342"/>
                <a:gd name="T25" fmla="*/ 0 h 1246"/>
                <a:gd name="T26" fmla="*/ 0 w 2342"/>
                <a:gd name="T27" fmla="*/ 0 h 1246"/>
                <a:gd name="T28" fmla="*/ 0 w 2342"/>
                <a:gd name="T29" fmla="*/ 0 h 1246"/>
                <a:gd name="T30" fmla="*/ 0 w 2342"/>
                <a:gd name="T31" fmla="*/ 0 h 1246"/>
                <a:gd name="T32" fmla="*/ 0 w 2342"/>
                <a:gd name="T33" fmla="*/ 0 h 1246"/>
                <a:gd name="T34" fmla="*/ 0 w 2342"/>
                <a:gd name="T35" fmla="*/ 0 h 1246"/>
                <a:gd name="T36" fmla="*/ 0 w 2342"/>
                <a:gd name="T37" fmla="*/ 0 h 1246"/>
                <a:gd name="T38" fmla="*/ 0 w 2342"/>
                <a:gd name="T39" fmla="*/ 0 h 1246"/>
                <a:gd name="T40" fmla="*/ 0 w 2342"/>
                <a:gd name="T41" fmla="*/ 0 h 1246"/>
                <a:gd name="T42" fmla="*/ 0 w 2342"/>
                <a:gd name="T43" fmla="*/ 0 h 1246"/>
                <a:gd name="T44" fmla="*/ 0 w 2342"/>
                <a:gd name="T45" fmla="*/ 0 h 1246"/>
                <a:gd name="T46" fmla="*/ 0 w 2342"/>
                <a:gd name="T47" fmla="*/ 0 h 1246"/>
                <a:gd name="T48" fmla="*/ 0 w 2342"/>
                <a:gd name="T49" fmla="*/ 0 h 1246"/>
                <a:gd name="T50" fmla="*/ 0 w 2342"/>
                <a:gd name="T51" fmla="*/ 0 h 1246"/>
                <a:gd name="T52" fmla="*/ 0 w 2342"/>
                <a:gd name="T53" fmla="*/ 0 h 1246"/>
                <a:gd name="T54" fmla="*/ 0 w 2342"/>
                <a:gd name="T55" fmla="*/ 0 h 1246"/>
                <a:gd name="T56" fmla="*/ 0 w 2342"/>
                <a:gd name="T57" fmla="*/ 0 h 1246"/>
                <a:gd name="T58" fmla="*/ 0 w 2342"/>
                <a:gd name="T59" fmla="*/ 0 h 1246"/>
                <a:gd name="T60" fmla="*/ 0 w 2342"/>
                <a:gd name="T61" fmla="*/ 0 h 1246"/>
                <a:gd name="T62" fmla="*/ 0 w 2342"/>
                <a:gd name="T63" fmla="*/ 0 h 1246"/>
                <a:gd name="T64" fmla="*/ 0 w 2342"/>
                <a:gd name="T65" fmla="*/ 0 h 1246"/>
                <a:gd name="T66" fmla="*/ 0 w 2342"/>
                <a:gd name="T67" fmla="*/ 0 h 1246"/>
                <a:gd name="T68" fmla="*/ 0 w 2342"/>
                <a:gd name="T69" fmla="*/ 0 h 1246"/>
                <a:gd name="T70" fmla="*/ 0 w 2342"/>
                <a:gd name="T71" fmla="*/ 0 h 1246"/>
                <a:gd name="T72" fmla="*/ 0 w 2342"/>
                <a:gd name="T73" fmla="*/ 0 h 1246"/>
                <a:gd name="T74" fmla="*/ 0 w 2342"/>
                <a:gd name="T75" fmla="*/ 0 h 1246"/>
                <a:gd name="T76" fmla="*/ 0 w 2342"/>
                <a:gd name="T77" fmla="*/ 0 h 1246"/>
                <a:gd name="T78" fmla="*/ 0 w 2342"/>
                <a:gd name="T79" fmla="*/ 0 h 1246"/>
                <a:gd name="T80" fmla="*/ 0 w 2342"/>
                <a:gd name="T81" fmla="*/ 0 h 1246"/>
                <a:gd name="T82" fmla="*/ 0 w 2342"/>
                <a:gd name="T83" fmla="*/ 0 h 1246"/>
                <a:gd name="T84" fmla="*/ 0 w 2342"/>
                <a:gd name="T85" fmla="*/ 0 h 1246"/>
                <a:gd name="T86" fmla="*/ 0 w 2342"/>
                <a:gd name="T87" fmla="*/ 0 h 1246"/>
                <a:gd name="T88" fmla="*/ 0 w 2342"/>
                <a:gd name="T89" fmla="*/ 0 h 1246"/>
                <a:gd name="T90" fmla="*/ 0 w 2342"/>
                <a:gd name="T91" fmla="*/ 0 h 1246"/>
                <a:gd name="T92" fmla="*/ 0 w 2342"/>
                <a:gd name="T93" fmla="*/ 0 h 1246"/>
                <a:gd name="T94" fmla="*/ 0 w 2342"/>
                <a:gd name="T95" fmla="*/ 0 h 1246"/>
                <a:gd name="T96" fmla="*/ 0 w 2342"/>
                <a:gd name="T97" fmla="*/ 0 h 1246"/>
                <a:gd name="T98" fmla="*/ 0 w 2342"/>
                <a:gd name="T99" fmla="*/ 0 h 1246"/>
                <a:gd name="T100" fmla="*/ 0 w 2342"/>
                <a:gd name="T101" fmla="*/ 0 h 1246"/>
                <a:gd name="T102" fmla="*/ 0 w 2342"/>
                <a:gd name="T103" fmla="*/ 0 h 1246"/>
                <a:gd name="T104" fmla="*/ 0 w 2342"/>
                <a:gd name="T105" fmla="*/ 0 h 1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42" h="1246">
                  <a:moveTo>
                    <a:pt x="1088" y="891"/>
                  </a:moveTo>
                  <a:lnTo>
                    <a:pt x="1074" y="953"/>
                  </a:lnTo>
                  <a:lnTo>
                    <a:pt x="1014" y="953"/>
                  </a:lnTo>
                  <a:lnTo>
                    <a:pt x="1029" y="984"/>
                  </a:lnTo>
                  <a:lnTo>
                    <a:pt x="999" y="999"/>
                  </a:lnTo>
                  <a:lnTo>
                    <a:pt x="1014" y="1030"/>
                  </a:lnTo>
                  <a:lnTo>
                    <a:pt x="999" y="1091"/>
                  </a:lnTo>
                  <a:lnTo>
                    <a:pt x="954" y="1122"/>
                  </a:lnTo>
                  <a:lnTo>
                    <a:pt x="939" y="1107"/>
                  </a:lnTo>
                  <a:lnTo>
                    <a:pt x="910" y="1137"/>
                  </a:lnTo>
                  <a:lnTo>
                    <a:pt x="924" y="1153"/>
                  </a:lnTo>
                  <a:lnTo>
                    <a:pt x="939" y="1184"/>
                  </a:lnTo>
                  <a:lnTo>
                    <a:pt x="910" y="1184"/>
                  </a:lnTo>
                  <a:lnTo>
                    <a:pt x="895" y="1199"/>
                  </a:lnTo>
                  <a:lnTo>
                    <a:pt x="880" y="1184"/>
                  </a:lnTo>
                  <a:lnTo>
                    <a:pt x="865" y="1168"/>
                  </a:lnTo>
                  <a:lnTo>
                    <a:pt x="850" y="1184"/>
                  </a:lnTo>
                  <a:lnTo>
                    <a:pt x="820" y="1199"/>
                  </a:lnTo>
                  <a:lnTo>
                    <a:pt x="805" y="1199"/>
                  </a:lnTo>
                  <a:lnTo>
                    <a:pt x="775" y="1199"/>
                  </a:lnTo>
                  <a:lnTo>
                    <a:pt x="760" y="1230"/>
                  </a:lnTo>
                  <a:lnTo>
                    <a:pt x="746" y="1245"/>
                  </a:lnTo>
                  <a:lnTo>
                    <a:pt x="716" y="1245"/>
                  </a:lnTo>
                  <a:lnTo>
                    <a:pt x="716" y="1230"/>
                  </a:lnTo>
                  <a:lnTo>
                    <a:pt x="626" y="1199"/>
                  </a:lnTo>
                  <a:lnTo>
                    <a:pt x="611" y="1199"/>
                  </a:lnTo>
                  <a:lnTo>
                    <a:pt x="596" y="1214"/>
                  </a:lnTo>
                  <a:lnTo>
                    <a:pt x="567" y="1153"/>
                  </a:lnTo>
                  <a:lnTo>
                    <a:pt x="582" y="1153"/>
                  </a:lnTo>
                  <a:lnTo>
                    <a:pt x="567" y="1122"/>
                  </a:lnTo>
                  <a:lnTo>
                    <a:pt x="552" y="1137"/>
                  </a:lnTo>
                  <a:lnTo>
                    <a:pt x="552" y="1107"/>
                  </a:lnTo>
                  <a:lnTo>
                    <a:pt x="522" y="1076"/>
                  </a:lnTo>
                  <a:lnTo>
                    <a:pt x="507" y="1061"/>
                  </a:lnTo>
                  <a:lnTo>
                    <a:pt x="522" y="1061"/>
                  </a:lnTo>
                  <a:lnTo>
                    <a:pt x="522" y="1030"/>
                  </a:lnTo>
                  <a:lnTo>
                    <a:pt x="537" y="1030"/>
                  </a:lnTo>
                  <a:lnTo>
                    <a:pt x="537" y="999"/>
                  </a:lnTo>
                  <a:lnTo>
                    <a:pt x="507" y="999"/>
                  </a:lnTo>
                  <a:lnTo>
                    <a:pt x="492" y="999"/>
                  </a:lnTo>
                  <a:lnTo>
                    <a:pt x="447" y="1030"/>
                  </a:lnTo>
                  <a:lnTo>
                    <a:pt x="447" y="1061"/>
                  </a:lnTo>
                  <a:lnTo>
                    <a:pt x="492" y="1122"/>
                  </a:lnTo>
                  <a:lnTo>
                    <a:pt x="507" y="1153"/>
                  </a:lnTo>
                  <a:lnTo>
                    <a:pt x="507" y="1214"/>
                  </a:lnTo>
                  <a:lnTo>
                    <a:pt x="492" y="1184"/>
                  </a:lnTo>
                  <a:lnTo>
                    <a:pt x="447" y="1199"/>
                  </a:lnTo>
                  <a:lnTo>
                    <a:pt x="432" y="1184"/>
                  </a:lnTo>
                  <a:lnTo>
                    <a:pt x="432" y="1168"/>
                  </a:lnTo>
                  <a:lnTo>
                    <a:pt x="418" y="1168"/>
                  </a:lnTo>
                  <a:lnTo>
                    <a:pt x="418" y="1153"/>
                  </a:lnTo>
                  <a:lnTo>
                    <a:pt x="403" y="1137"/>
                  </a:lnTo>
                  <a:lnTo>
                    <a:pt x="373" y="1137"/>
                  </a:lnTo>
                  <a:lnTo>
                    <a:pt x="358" y="1107"/>
                  </a:lnTo>
                  <a:lnTo>
                    <a:pt x="328" y="1107"/>
                  </a:lnTo>
                  <a:lnTo>
                    <a:pt x="283" y="1061"/>
                  </a:lnTo>
                  <a:lnTo>
                    <a:pt x="298" y="1030"/>
                  </a:lnTo>
                  <a:lnTo>
                    <a:pt x="268" y="1030"/>
                  </a:lnTo>
                  <a:lnTo>
                    <a:pt x="239" y="1045"/>
                  </a:lnTo>
                  <a:lnTo>
                    <a:pt x="268" y="1061"/>
                  </a:lnTo>
                  <a:lnTo>
                    <a:pt x="224" y="1076"/>
                  </a:lnTo>
                  <a:lnTo>
                    <a:pt x="209" y="1045"/>
                  </a:lnTo>
                  <a:lnTo>
                    <a:pt x="164" y="1045"/>
                  </a:lnTo>
                  <a:lnTo>
                    <a:pt x="164" y="1061"/>
                  </a:lnTo>
                  <a:lnTo>
                    <a:pt x="134" y="1061"/>
                  </a:lnTo>
                  <a:lnTo>
                    <a:pt x="134" y="1030"/>
                  </a:lnTo>
                  <a:lnTo>
                    <a:pt x="104" y="999"/>
                  </a:lnTo>
                  <a:lnTo>
                    <a:pt x="89" y="1014"/>
                  </a:lnTo>
                  <a:lnTo>
                    <a:pt x="45" y="1014"/>
                  </a:lnTo>
                  <a:lnTo>
                    <a:pt x="30" y="999"/>
                  </a:lnTo>
                  <a:lnTo>
                    <a:pt x="45" y="999"/>
                  </a:lnTo>
                  <a:lnTo>
                    <a:pt x="60" y="938"/>
                  </a:lnTo>
                  <a:lnTo>
                    <a:pt x="45" y="907"/>
                  </a:lnTo>
                  <a:lnTo>
                    <a:pt x="45" y="876"/>
                  </a:lnTo>
                  <a:lnTo>
                    <a:pt x="0" y="799"/>
                  </a:lnTo>
                  <a:lnTo>
                    <a:pt x="15" y="769"/>
                  </a:lnTo>
                  <a:lnTo>
                    <a:pt x="30" y="784"/>
                  </a:lnTo>
                  <a:lnTo>
                    <a:pt x="45" y="769"/>
                  </a:lnTo>
                  <a:lnTo>
                    <a:pt x="30" y="738"/>
                  </a:lnTo>
                  <a:lnTo>
                    <a:pt x="60" y="722"/>
                  </a:lnTo>
                  <a:lnTo>
                    <a:pt x="89" y="738"/>
                  </a:lnTo>
                  <a:lnTo>
                    <a:pt x="119" y="707"/>
                  </a:lnTo>
                  <a:lnTo>
                    <a:pt x="104" y="692"/>
                  </a:lnTo>
                  <a:lnTo>
                    <a:pt x="134" y="630"/>
                  </a:lnTo>
                  <a:lnTo>
                    <a:pt x="119" y="599"/>
                  </a:lnTo>
                  <a:lnTo>
                    <a:pt x="104" y="553"/>
                  </a:lnTo>
                  <a:lnTo>
                    <a:pt x="119" y="538"/>
                  </a:lnTo>
                  <a:lnTo>
                    <a:pt x="104" y="492"/>
                  </a:lnTo>
                  <a:lnTo>
                    <a:pt x="89" y="476"/>
                  </a:lnTo>
                  <a:lnTo>
                    <a:pt x="89" y="446"/>
                  </a:lnTo>
                  <a:lnTo>
                    <a:pt x="89" y="430"/>
                  </a:lnTo>
                  <a:lnTo>
                    <a:pt x="164" y="446"/>
                  </a:lnTo>
                  <a:lnTo>
                    <a:pt x="253" y="461"/>
                  </a:lnTo>
                  <a:lnTo>
                    <a:pt x="253" y="492"/>
                  </a:lnTo>
                  <a:lnTo>
                    <a:pt x="239" y="523"/>
                  </a:lnTo>
                  <a:lnTo>
                    <a:pt x="194" y="523"/>
                  </a:lnTo>
                  <a:lnTo>
                    <a:pt x="134" y="492"/>
                  </a:lnTo>
                  <a:lnTo>
                    <a:pt x="149" y="523"/>
                  </a:lnTo>
                  <a:lnTo>
                    <a:pt x="164" y="538"/>
                  </a:lnTo>
                  <a:lnTo>
                    <a:pt x="179" y="584"/>
                  </a:lnTo>
                  <a:lnTo>
                    <a:pt x="209" y="584"/>
                  </a:lnTo>
                  <a:lnTo>
                    <a:pt x="209" y="553"/>
                  </a:lnTo>
                  <a:lnTo>
                    <a:pt x="239" y="569"/>
                  </a:lnTo>
                  <a:lnTo>
                    <a:pt x="239" y="538"/>
                  </a:lnTo>
                  <a:lnTo>
                    <a:pt x="268" y="507"/>
                  </a:lnTo>
                  <a:lnTo>
                    <a:pt x="298" y="507"/>
                  </a:lnTo>
                  <a:lnTo>
                    <a:pt x="283" y="476"/>
                  </a:lnTo>
                  <a:lnTo>
                    <a:pt x="283" y="446"/>
                  </a:lnTo>
                  <a:lnTo>
                    <a:pt x="313" y="446"/>
                  </a:lnTo>
                  <a:lnTo>
                    <a:pt x="313" y="461"/>
                  </a:lnTo>
                  <a:lnTo>
                    <a:pt x="328" y="476"/>
                  </a:lnTo>
                  <a:lnTo>
                    <a:pt x="358" y="476"/>
                  </a:lnTo>
                  <a:lnTo>
                    <a:pt x="343" y="446"/>
                  </a:lnTo>
                  <a:lnTo>
                    <a:pt x="418" y="415"/>
                  </a:lnTo>
                  <a:lnTo>
                    <a:pt x="403" y="461"/>
                  </a:lnTo>
                  <a:lnTo>
                    <a:pt x="403" y="476"/>
                  </a:lnTo>
                  <a:lnTo>
                    <a:pt x="432" y="430"/>
                  </a:lnTo>
                  <a:lnTo>
                    <a:pt x="492" y="415"/>
                  </a:lnTo>
                  <a:lnTo>
                    <a:pt x="507" y="415"/>
                  </a:lnTo>
                  <a:lnTo>
                    <a:pt x="492" y="384"/>
                  </a:lnTo>
                  <a:lnTo>
                    <a:pt x="596" y="384"/>
                  </a:lnTo>
                  <a:lnTo>
                    <a:pt x="596" y="400"/>
                  </a:lnTo>
                  <a:lnTo>
                    <a:pt x="567" y="323"/>
                  </a:lnTo>
                  <a:lnTo>
                    <a:pt x="582" y="307"/>
                  </a:lnTo>
                  <a:lnTo>
                    <a:pt x="582" y="261"/>
                  </a:lnTo>
                  <a:lnTo>
                    <a:pt x="611" y="261"/>
                  </a:lnTo>
                  <a:lnTo>
                    <a:pt x="626" y="307"/>
                  </a:lnTo>
                  <a:lnTo>
                    <a:pt x="671" y="384"/>
                  </a:lnTo>
                  <a:lnTo>
                    <a:pt x="686" y="415"/>
                  </a:lnTo>
                  <a:lnTo>
                    <a:pt x="671" y="446"/>
                  </a:lnTo>
                  <a:lnTo>
                    <a:pt x="641" y="461"/>
                  </a:lnTo>
                  <a:lnTo>
                    <a:pt x="686" y="476"/>
                  </a:lnTo>
                  <a:lnTo>
                    <a:pt x="701" y="415"/>
                  </a:lnTo>
                  <a:lnTo>
                    <a:pt x="701" y="384"/>
                  </a:lnTo>
                  <a:lnTo>
                    <a:pt x="716" y="384"/>
                  </a:lnTo>
                  <a:lnTo>
                    <a:pt x="760" y="415"/>
                  </a:lnTo>
                  <a:lnTo>
                    <a:pt x="716" y="369"/>
                  </a:lnTo>
                  <a:lnTo>
                    <a:pt x="686" y="369"/>
                  </a:lnTo>
                  <a:lnTo>
                    <a:pt x="671" y="323"/>
                  </a:lnTo>
                  <a:lnTo>
                    <a:pt x="641" y="307"/>
                  </a:lnTo>
                  <a:lnTo>
                    <a:pt x="656" y="261"/>
                  </a:lnTo>
                  <a:lnTo>
                    <a:pt x="686" y="292"/>
                  </a:lnTo>
                  <a:lnTo>
                    <a:pt x="686" y="261"/>
                  </a:lnTo>
                  <a:lnTo>
                    <a:pt x="746" y="277"/>
                  </a:lnTo>
                  <a:lnTo>
                    <a:pt x="746" y="246"/>
                  </a:lnTo>
                  <a:lnTo>
                    <a:pt x="716" y="246"/>
                  </a:lnTo>
                  <a:lnTo>
                    <a:pt x="701" y="215"/>
                  </a:lnTo>
                  <a:lnTo>
                    <a:pt x="746" y="184"/>
                  </a:lnTo>
                  <a:lnTo>
                    <a:pt x="731" y="169"/>
                  </a:lnTo>
                  <a:lnTo>
                    <a:pt x="805" y="92"/>
                  </a:lnTo>
                  <a:lnTo>
                    <a:pt x="924" y="61"/>
                  </a:lnTo>
                  <a:lnTo>
                    <a:pt x="924" y="31"/>
                  </a:lnTo>
                  <a:lnTo>
                    <a:pt x="939" y="0"/>
                  </a:lnTo>
                  <a:lnTo>
                    <a:pt x="984" y="0"/>
                  </a:lnTo>
                  <a:lnTo>
                    <a:pt x="999" y="31"/>
                  </a:lnTo>
                  <a:lnTo>
                    <a:pt x="1029" y="0"/>
                  </a:lnTo>
                  <a:lnTo>
                    <a:pt x="1059" y="0"/>
                  </a:lnTo>
                  <a:lnTo>
                    <a:pt x="1074" y="0"/>
                  </a:lnTo>
                  <a:lnTo>
                    <a:pt x="1103" y="31"/>
                  </a:lnTo>
                  <a:lnTo>
                    <a:pt x="1088" y="61"/>
                  </a:lnTo>
                  <a:lnTo>
                    <a:pt x="1074" y="92"/>
                  </a:lnTo>
                  <a:lnTo>
                    <a:pt x="1103" y="108"/>
                  </a:lnTo>
                  <a:lnTo>
                    <a:pt x="1088" y="138"/>
                  </a:lnTo>
                  <a:lnTo>
                    <a:pt x="1163" y="61"/>
                  </a:lnTo>
                  <a:lnTo>
                    <a:pt x="1193" y="92"/>
                  </a:lnTo>
                  <a:lnTo>
                    <a:pt x="1208" y="46"/>
                  </a:lnTo>
                  <a:lnTo>
                    <a:pt x="1342" y="61"/>
                  </a:lnTo>
                  <a:lnTo>
                    <a:pt x="1461" y="108"/>
                  </a:lnTo>
                  <a:lnTo>
                    <a:pt x="1476" y="77"/>
                  </a:lnTo>
                  <a:lnTo>
                    <a:pt x="1536" y="46"/>
                  </a:lnTo>
                  <a:lnTo>
                    <a:pt x="1610" y="46"/>
                  </a:lnTo>
                  <a:lnTo>
                    <a:pt x="1655" y="61"/>
                  </a:lnTo>
                  <a:lnTo>
                    <a:pt x="1745" y="31"/>
                  </a:lnTo>
                  <a:lnTo>
                    <a:pt x="1849" y="46"/>
                  </a:lnTo>
                  <a:lnTo>
                    <a:pt x="1953" y="108"/>
                  </a:lnTo>
                  <a:lnTo>
                    <a:pt x="2028" y="61"/>
                  </a:lnTo>
                  <a:lnTo>
                    <a:pt x="2043" y="92"/>
                  </a:lnTo>
                  <a:lnTo>
                    <a:pt x="2073" y="77"/>
                  </a:lnTo>
                  <a:lnTo>
                    <a:pt x="2073" y="46"/>
                  </a:lnTo>
                  <a:lnTo>
                    <a:pt x="2147" y="31"/>
                  </a:lnTo>
                  <a:lnTo>
                    <a:pt x="2207" y="61"/>
                  </a:lnTo>
                  <a:lnTo>
                    <a:pt x="2311" y="46"/>
                  </a:lnTo>
                  <a:lnTo>
                    <a:pt x="2341" y="108"/>
                  </a:lnTo>
                  <a:lnTo>
                    <a:pt x="2311" y="108"/>
                  </a:lnTo>
                  <a:lnTo>
                    <a:pt x="2252" y="92"/>
                  </a:lnTo>
                  <a:lnTo>
                    <a:pt x="2252" y="123"/>
                  </a:lnTo>
                  <a:lnTo>
                    <a:pt x="2266" y="138"/>
                  </a:lnTo>
                  <a:lnTo>
                    <a:pt x="2311" y="138"/>
                  </a:lnTo>
                  <a:lnTo>
                    <a:pt x="2326" y="138"/>
                  </a:lnTo>
                  <a:lnTo>
                    <a:pt x="2326" y="184"/>
                  </a:lnTo>
                  <a:lnTo>
                    <a:pt x="2281" y="231"/>
                  </a:lnTo>
                  <a:lnTo>
                    <a:pt x="2252" y="277"/>
                  </a:lnTo>
                  <a:lnTo>
                    <a:pt x="2207" y="261"/>
                  </a:lnTo>
                  <a:lnTo>
                    <a:pt x="2162" y="261"/>
                  </a:lnTo>
                  <a:lnTo>
                    <a:pt x="2147" y="307"/>
                  </a:lnTo>
                  <a:lnTo>
                    <a:pt x="2132" y="277"/>
                  </a:lnTo>
                  <a:lnTo>
                    <a:pt x="2102" y="307"/>
                  </a:lnTo>
                  <a:lnTo>
                    <a:pt x="2117" y="369"/>
                  </a:lnTo>
                  <a:lnTo>
                    <a:pt x="2147" y="369"/>
                  </a:lnTo>
                  <a:lnTo>
                    <a:pt x="2147" y="400"/>
                  </a:lnTo>
                  <a:lnTo>
                    <a:pt x="2162" y="415"/>
                  </a:lnTo>
                  <a:lnTo>
                    <a:pt x="2162" y="461"/>
                  </a:lnTo>
                  <a:lnTo>
                    <a:pt x="2177" y="476"/>
                  </a:lnTo>
                  <a:lnTo>
                    <a:pt x="2162" y="492"/>
                  </a:lnTo>
                  <a:lnTo>
                    <a:pt x="2177" y="538"/>
                  </a:lnTo>
                  <a:lnTo>
                    <a:pt x="2162" y="538"/>
                  </a:lnTo>
                  <a:lnTo>
                    <a:pt x="2147" y="615"/>
                  </a:lnTo>
                  <a:lnTo>
                    <a:pt x="2058" y="461"/>
                  </a:lnTo>
                  <a:lnTo>
                    <a:pt x="2043" y="400"/>
                  </a:lnTo>
                  <a:lnTo>
                    <a:pt x="2058" y="400"/>
                  </a:lnTo>
                  <a:lnTo>
                    <a:pt x="2088" y="292"/>
                  </a:lnTo>
                  <a:lnTo>
                    <a:pt x="2058" y="215"/>
                  </a:lnTo>
                  <a:lnTo>
                    <a:pt x="2028" y="231"/>
                  </a:lnTo>
                  <a:lnTo>
                    <a:pt x="2043" y="246"/>
                  </a:lnTo>
                  <a:lnTo>
                    <a:pt x="2043" y="292"/>
                  </a:lnTo>
                  <a:lnTo>
                    <a:pt x="2013" y="292"/>
                  </a:lnTo>
                  <a:lnTo>
                    <a:pt x="2013" y="246"/>
                  </a:lnTo>
                  <a:lnTo>
                    <a:pt x="1968" y="307"/>
                  </a:lnTo>
                  <a:lnTo>
                    <a:pt x="1968" y="384"/>
                  </a:lnTo>
                  <a:lnTo>
                    <a:pt x="1938" y="400"/>
                  </a:lnTo>
                  <a:lnTo>
                    <a:pt x="1894" y="384"/>
                  </a:lnTo>
                  <a:lnTo>
                    <a:pt x="1894" y="400"/>
                  </a:lnTo>
                  <a:lnTo>
                    <a:pt x="1804" y="430"/>
                  </a:lnTo>
                  <a:lnTo>
                    <a:pt x="1774" y="553"/>
                  </a:lnTo>
                  <a:lnTo>
                    <a:pt x="1759" y="584"/>
                  </a:lnTo>
                  <a:lnTo>
                    <a:pt x="1804" y="599"/>
                  </a:lnTo>
                  <a:lnTo>
                    <a:pt x="1819" y="630"/>
                  </a:lnTo>
                  <a:lnTo>
                    <a:pt x="1849" y="584"/>
                  </a:lnTo>
                  <a:lnTo>
                    <a:pt x="1879" y="599"/>
                  </a:lnTo>
                  <a:lnTo>
                    <a:pt x="1894" y="615"/>
                  </a:lnTo>
                  <a:lnTo>
                    <a:pt x="1909" y="692"/>
                  </a:lnTo>
                  <a:lnTo>
                    <a:pt x="1923" y="753"/>
                  </a:lnTo>
                  <a:lnTo>
                    <a:pt x="1894" y="907"/>
                  </a:lnTo>
                  <a:lnTo>
                    <a:pt x="1849" y="938"/>
                  </a:lnTo>
                  <a:lnTo>
                    <a:pt x="1819" y="876"/>
                  </a:lnTo>
                  <a:lnTo>
                    <a:pt x="1849" y="861"/>
                  </a:lnTo>
                  <a:lnTo>
                    <a:pt x="1849" y="784"/>
                  </a:lnTo>
                  <a:lnTo>
                    <a:pt x="1819" y="784"/>
                  </a:lnTo>
                  <a:lnTo>
                    <a:pt x="1804" y="799"/>
                  </a:lnTo>
                  <a:lnTo>
                    <a:pt x="1789" y="799"/>
                  </a:lnTo>
                  <a:lnTo>
                    <a:pt x="1730" y="753"/>
                  </a:lnTo>
                  <a:lnTo>
                    <a:pt x="1730" y="769"/>
                  </a:lnTo>
                  <a:lnTo>
                    <a:pt x="1700" y="738"/>
                  </a:lnTo>
                  <a:lnTo>
                    <a:pt x="1655" y="692"/>
                  </a:lnTo>
                  <a:lnTo>
                    <a:pt x="1610" y="661"/>
                  </a:lnTo>
                  <a:lnTo>
                    <a:pt x="1581" y="661"/>
                  </a:lnTo>
                  <a:lnTo>
                    <a:pt x="1566" y="707"/>
                  </a:lnTo>
                  <a:lnTo>
                    <a:pt x="1581" y="707"/>
                  </a:lnTo>
                  <a:lnTo>
                    <a:pt x="1581" y="738"/>
                  </a:lnTo>
                  <a:lnTo>
                    <a:pt x="1566" y="784"/>
                  </a:lnTo>
                  <a:lnTo>
                    <a:pt x="1551" y="799"/>
                  </a:lnTo>
                  <a:lnTo>
                    <a:pt x="1536" y="799"/>
                  </a:lnTo>
                  <a:lnTo>
                    <a:pt x="1491" y="799"/>
                  </a:lnTo>
                  <a:lnTo>
                    <a:pt x="1476" y="815"/>
                  </a:lnTo>
                  <a:lnTo>
                    <a:pt x="1446" y="815"/>
                  </a:lnTo>
                  <a:lnTo>
                    <a:pt x="1431" y="830"/>
                  </a:lnTo>
                  <a:lnTo>
                    <a:pt x="1357" y="799"/>
                  </a:lnTo>
                  <a:lnTo>
                    <a:pt x="1312" y="815"/>
                  </a:lnTo>
                  <a:lnTo>
                    <a:pt x="1297" y="799"/>
                  </a:lnTo>
                  <a:lnTo>
                    <a:pt x="1238" y="769"/>
                  </a:lnTo>
                  <a:lnTo>
                    <a:pt x="1223" y="815"/>
                  </a:lnTo>
                  <a:lnTo>
                    <a:pt x="1223" y="845"/>
                  </a:lnTo>
                  <a:lnTo>
                    <a:pt x="1178" y="845"/>
                  </a:lnTo>
                  <a:lnTo>
                    <a:pt x="1133" y="845"/>
                  </a:lnTo>
                  <a:lnTo>
                    <a:pt x="1088" y="89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24" name="Freeform 627">
              <a:extLst>
                <a:ext uri="{FF2B5EF4-FFF2-40B4-BE49-F238E27FC236}">
                  <a16:creationId xmlns:a16="http://schemas.microsoft.com/office/drawing/2014/main" id="{E3852F82-3533-BE30-3504-5D64C2D40675}"/>
                </a:ext>
              </a:extLst>
            </p:cNvPr>
            <p:cNvSpPr>
              <a:spLocks/>
            </p:cNvSpPr>
            <p:nvPr/>
          </p:nvSpPr>
          <p:spPr bwMode="auto">
            <a:xfrm>
              <a:off x="7053822" y="4379755"/>
              <a:ext cx="85012" cy="41917"/>
            </a:xfrm>
            <a:custGeom>
              <a:avLst/>
              <a:gdLst>
                <a:gd name="T0" fmla="*/ 0 w 90"/>
                <a:gd name="T1" fmla="*/ 0 h 47"/>
                <a:gd name="T2" fmla="*/ 0 w 90"/>
                <a:gd name="T3" fmla="*/ 0 h 47"/>
                <a:gd name="T4" fmla="*/ 0 w 90"/>
                <a:gd name="T5" fmla="*/ 0 h 47"/>
                <a:gd name="T6" fmla="*/ 0 w 90"/>
                <a:gd name="T7" fmla="*/ 0 h 47"/>
                <a:gd name="T8" fmla="*/ 0 w 90"/>
                <a:gd name="T9" fmla="*/ 0 h 47"/>
                <a:gd name="T10" fmla="*/ 0 w 90"/>
                <a:gd name="T11" fmla="*/ 0 h 47"/>
                <a:gd name="T12" fmla="*/ 0 w 90"/>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47">
                  <a:moveTo>
                    <a:pt x="30" y="46"/>
                  </a:moveTo>
                  <a:lnTo>
                    <a:pt x="0" y="46"/>
                  </a:lnTo>
                  <a:lnTo>
                    <a:pt x="0" y="0"/>
                  </a:lnTo>
                  <a:lnTo>
                    <a:pt x="89" y="0"/>
                  </a:lnTo>
                  <a:lnTo>
                    <a:pt x="89" y="15"/>
                  </a:lnTo>
                  <a:lnTo>
                    <a:pt x="45" y="15"/>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25" name="Freeform 628">
              <a:extLst>
                <a:ext uri="{FF2B5EF4-FFF2-40B4-BE49-F238E27FC236}">
                  <a16:creationId xmlns:a16="http://schemas.microsoft.com/office/drawing/2014/main" id="{7D6F5C9C-F57D-27D2-501F-B66341D3C7FA}"/>
                </a:ext>
              </a:extLst>
            </p:cNvPr>
            <p:cNvSpPr>
              <a:spLocks/>
            </p:cNvSpPr>
            <p:nvPr/>
          </p:nvSpPr>
          <p:spPr bwMode="auto">
            <a:xfrm>
              <a:off x="6836818" y="4430496"/>
              <a:ext cx="31321" cy="52948"/>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62">
                  <a:moveTo>
                    <a:pt x="30" y="31"/>
                  </a:moveTo>
                  <a:lnTo>
                    <a:pt x="30" y="15"/>
                  </a:lnTo>
                  <a:lnTo>
                    <a:pt x="15" y="0"/>
                  </a:lnTo>
                  <a:lnTo>
                    <a:pt x="0" y="15"/>
                  </a:lnTo>
                  <a:lnTo>
                    <a:pt x="0" y="31"/>
                  </a:lnTo>
                  <a:lnTo>
                    <a:pt x="15" y="61"/>
                  </a:lnTo>
                  <a:lnTo>
                    <a:pt x="30" y="61"/>
                  </a:lnTo>
                  <a:lnTo>
                    <a:pt x="30" y="46"/>
                  </a:lnTo>
                  <a:lnTo>
                    <a:pt x="3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26" name="Freeform 629">
              <a:extLst>
                <a:ext uri="{FF2B5EF4-FFF2-40B4-BE49-F238E27FC236}">
                  <a16:creationId xmlns:a16="http://schemas.microsoft.com/office/drawing/2014/main" id="{96DBBF79-A71B-4608-1E4D-BAD14235D12D}"/>
                </a:ext>
              </a:extLst>
            </p:cNvPr>
            <p:cNvSpPr>
              <a:spLocks/>
            </p:cNvSpPr>
            <p:nvPr/>
          </p:nvSpPr>
          <p:spPr bwMode="auto">
            <a:xfrm>
              <a:off x="6595205" y="3702462"/>
              <a:ext cx="129756" cy="127958"/>
            </a:xfrm>
            <a:custGeom>
              <a:avLst/>
              <a:gdLst>
                <a:gd name="T0" fmla="*/ 0 w 134"/>
                <a:gd name="T1" fmla="*/ 0 h 156"/>
                <a:gd name="T2" fmla="*/ 0 w 134"/>
                <a:gd name="T3" fmla="*/ 0 h 156"/>
                <a:gd name="T4" fmla="*/ 0 w 134"/>
                <a:gd name="T5" fmla="*/ 0 h 156"/>
                <a:gd name="T6" fmla="*/ 0 w 134"/>
                <a:gd name="T7" fmla="*/ 0 h 156"/>
                <a:gd name="T8" fmla="*/ 0 w 134"/>
                <a:gd name="T9" fmla="*/ 0 h 156"/>
                <a:gd name="T10" fmla="*/ 0 w 134"/>
                <a:gd name="T11" fmla="*/ 0 h 156"/>
                <a:gd name="T12" fmla="*/ 0 w 134"/>
                <a:gd name="T13" fmla="*/ 0 h 156"/>
                <a:gd name="T14" fmla="*/ 0 w 134"/>
                <a:gd name="T15" fmla="*/ 0 h 156"/>
                <a:gd name="T16" fmla="*/ 0 w 134"/>
                <a:gd name="T17" fmla="*/ 0 h 156"/>
                <a:gd name="T18" fmla="*/ 0 w 134"/>
                <a:gd name="T19" fmla="*/ 0 h 156"/>
                <a:gd name="T20" fmla="*/ 0 w 134"/>
                <a:gd name="T21" fmla="*/ 0 h 156"/>
                <a:gd name="T22" fmla="*/ 0 w 134"/>
                <a:gd name="T23" fmla="*/ 0 h 156"/>
                <a:gd name="T24" fmla="*/ 0 w 134"/>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4" h="156">
                  <a:moveTo>
                    <a:pt x="15" y="155"/>
                  </a:moveTo>
                  <a:lnTo>
                    <a:pt x="15" y="140"/>
                  </a:lnTo>
                  <a:lnTo>
                    <a:pt x="59" y="93"/>
                  </a:lnTo>
                  <a:lnTo>
                    <a:pt x="103" y="47"/>
                  </a:lnTo>
                  <a:lnTo>
                    <a:pt x="133" y="31"/>
                  </a:lnTo>
                  <a:lnTo>
                    <a:pt x="118" y="0"/>
                  </a:lnTo>
                  <a:lnTo>
                    <a:pt x="103" y="0"/>
                  </a:lnTo>
                  <a:lnTo>
                    <a:pt x="89" y="16"/>
                  </a:lnTo>
                  <a:lnTo>
                    <a:pt x="74" y="31"/>
                  </a:lnTo>
                  <a:lnTo>
                    <a:pt x="30" y="62"/>
                  </a:lnTo>
                  <a:lnTo>
                    <a:pt x="0" y="109"/>
                  </a:lnTo>
                  <a:lnTo>
                    <a:pt x="0" y="140"/>
                  </a:lnTo>
                  <a:lnTo>
                    <a:pt x="15" y="15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27" name="Freeform 630">
              <a:extLst>
                <a:ext uri="{FF2B5EF4-FFF2-40B4-BE49-F238E27FC236}">
                  <a16:creationId xmlns:a16="http://schemas.microsoft.com/office/drawing/2014/main" id="{192AC65A-2525-80DD-B1E6-9DB526218823}"/>
                </a:ext>
              </a:extLst>
            </p:cNvPr>
            <p:cNvSpPr>
              <a:spLocks/>
            </p:cNvSpPr>
            <p:nvPr/>
          </p:nvSpPr>
          <p:spPr bwMode="auto">
            <a:xfrm>
              <a:off x="8026987" y="4070892"/>
              <a:ext cx="131993" cy="194143"/>
            </a:xfrm>
            <a:custGeom>
              <a:avLst/>
              <a:gdLst>
                <a:gd name="T0" fmla="*/ 0 w 136"/>
                <a:gd name="T1" fmla="*/ 0 h 231"/>
                <a:gd name="T2" fmla="*/ 0 w 136"/>
                <a:gd name="T3" fmla="*/ 0 h 231"/>
                <a:gd name="T4" fmla="*/ 0 w 136"/>
                <a:gd name="T5" fmla="*/ 0 h 231"/>
                <a:gd name="T6" fmla="*/ 0 w 136"/>
                <a:gd name="T7" fmla="*/ 0 h 231"/>
                <a:gd name="T8" fmla="*/ 0 w 136"/>
                <a:gd name="T9" fmla="*/ 0 h 231"/>
                <a:gd name="T10" fmla="*/ 0 w 136"/>
                <a:gd name="T11" fmla="*/ 0 h 231"/>
                <a:gd name="T12" fmla="*/ 0 w 136"/>
                <a:gd name="T13" fmla="*/ 0 h 231"/>
                <a:gd name="T14" fmla="*/ 0 w 136"/>
                <a:gd name="T15" fmla="*/ 0 h 231"/>
                <a:gd name="T16" fmla="*/ 0 w 136"/>
                <a:gd name="T17" fmla="*/ 0 h 231"/>
                <a:gd name="T18" fmla="*/ 0 w 136"/>
                <a:gd name="T19" fmla="*/ 0 h 231"/>
                <a:gd name="T20" fmla="*/ 0 w 136"/>
                <a:gd name="T21" fmla="*/ 0 h 231"/>
                <a:gd name="T22" fmla="*/ 0 w 136"/>
                <a:gd name="T23" fmla="*/ 0 h 231"/>
                <a:gd name="T24" fmla="*/ 0 w 136"/>
                <a:gd name="T25" fmla="*/ 0 h 231"/>
                <a:gd name="T26" fmla="*/ 0 w 136"/>
                <a:gd name="T27" fmla="*/ 0 h 231"/>
                <a:gd name="T28" fmla="*/ 0 w 136"/>
                <a:gd name="T29" fmla="*/ 0 h 231"/>
                <a:gd name="T30" fmla="*/ 0 w 136"/>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6" h="231">
                  <a:moveTo>
                    <a:pt x="0" y="0"/>
                  </a:moveTo>
                  <a:lnTo>
                    <a:pt x="30" y="61"/>
                  </a:lnTo>
                  <a:lnTo>
                    <a:pt x="45" y="77"/>
                  </a:lnTo>
                  <a:lnTo>
                    <a:pt x="60" y="153"/>
                  </a:lnTo>
                  <a:lnTo>
                    <a:pt x="75" y="169"/>
                  </a:lnTo>
                  <a:lnTo>
                    <a:pt x="90" y="199"/>
                  </a:lnTo>
                  <a:lnTo>
                    <a:pt x="105" y="230"/>
                  </a:lnTo>
                  <a:lnTo>
                    <a:pt x="105" y="215"/>
                  </a:lnTo>
                  <a:lnTo>
                    <a:pt x="135" y="230"/>
                  </a:lnTo>
                  <a:lnTo>
                    <a:pt x="135" y="215"/>
                  </a:lnTo>
                  <a:lnTo>
                    <a:pt x="105" y="184"/>
                  </a:lnTo>
                  <a:lnTo>
                    <a:pt x="90" y="138"/>
                  </a:lnTo>
                  <a:lnTo>
                    <a:pt x="105" y="153"/>
                  </a:lnTo>
                  <a:lnTo>
                    <a:pt x="90" y="107"/>
                  </a:lnTo>
                  <a:lnTo>
                    <a:pt x="45" y="6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28" name="Freeform 631">
              <a:extLst>
                <a:ext uri="{FF2B5EF4-FFF2-40B4-BE49-F238E27FC236}">
                  <a16:creationId xmlns:a16="http://schemas.microsoft.com/office/drawing/2014/main" id="{27DF8631-2D4F-543E-C1E9-EB7F93D84BA0}"/>
                </a:ext>
              </a:extLst>
            </p:cNvPr>
            <p:cNvSpPr>
              <a:spLocks/>
            </p:cNvSpPr>
            <p:nvPr/>
          </p:nvSpPr>
          <p:spPr bwMode="auto">
            <a:xfrm>
              <a:off x="6982233" y="3508319"/>
              <a:ext cx="87249" cy="77216"/>
            </a:xfrm>
            <a:custGeom>
              <a:avLst/>
              <a:gdLst>
                <a:gd name="T0" fmla="*/ 0 w 90"/>
                <a:gd name="T1" fmla="*/ 0 h 93"/>
                <a:gd name="T2" fmla="*/ 0 w 90"/>
                <a:gd name="T3" fmla="*/ 0 h 93"/>
                <a:gd name="T4" fmla="*/ 0 w 90"/>
                <a:gd name="T5" fmla="*/ 0 h 93"/>
                <a:gd name="T6" fmla="*/ 0 w 90"/>
                <a:gd name="T7" fmla="*/ 0 h 93"/>
                <a:gd name="T8" fmla="*/ 0 w 90"/>
                <a:gd name="T9" fmla="*/ 0 h 93"/>
                <a:gd name="T10" fmla="*/ 0 w 90"/>
                <a:gd name="T11" fmla="*/ 0 h 93"/>
                <a:gd name="T12" fmla="*/ 0 w 90"/>
                <a:gd name="T13" fmla="*/ 0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93">
                  <a:moveTo>
                    <a:pt x="74" y="31"/>
                  </a:moveTo>
                  <a:lnTo>
                    <a:pt x="15" y="0"/>
                  </a:lnTo>
                  <a:lnTo>
                    <a:pt x="0" y="31"/>
                  </a:lnTo>
                  <a:lnTo>
                    <a:pt x="30" y="92"/>
                  </a:lnTo>
                  <a:lnTo>
                    <a:pt x="74" y="77"/>
                  </a:lnTo>
                  <a:lnTo>
                    <a:pt x="89" y="31"/>
                  </a:lnTo>
                  <a:lnTo>
                    <a:pt x="74"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29" name="Freeform 632">
              <a:extLst>
                <a:ext uri="{FF2B5EF4-FFF2-40B4-BE49-F238E27FC236}">
                  <a16:creationId xmlns:a16="http://schemas.microsoft.com/office/drawing/2014/main" id="{A5D3D308-72A5-CA7B-54BF-E11EEDDA335E}"/>
                </a:ext>
              </a:extLst>
            </p:cNvPr>
            <p:cNvSpPr>
              <a:spLocks/>
            </p:cNvSpPr>
            <p:nvPr/>
          </p:nvSpPr>
          <p:spPr bwMode="auto">
            <a:xfrm>
              <a:off x="6566121" y="3841450"/>
              <a:ext cx="87249" cy="66185"/>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78">
                  <a:moveTo>
                    <a:pt x="45" y="0"/>
                  </a:moveTo>
                  <a:lnTo>
                    <a:pt x="15" y="0"/>
                  </a:lnTo>
                  <a:lnTo>
                    <a:pt x="0" y="31"/>
                  </a:lnTo>
                  <a:lnTo>
                    <a:pt x="15" y="62"/>
                  </a:lnTo>
                  <a:lnTo>
                    <a:pt x="30" y="62"/>
                  </a:lnTo>
                  <a:lnTo>
                    <a:pt x="45" y="77"/>
                  </a:lnTo>
                  <a:lnTo>
                    <a:pt x="90" y="62"/>
                  </a:lnTo>
                  <a:lnTo>
                    <a:pt x="4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30" name="Freeform 633">
              <a:extLst>
                <a:ext uri="{FF2B5EF4-FFF2-40B4-BE49-F238E27FC236}">
                  <a16:creationId xmlns:a16="http://schemas.microsoft.com/office/drawing/2014/main" id="{3C453D47-0D33-3103-D70F-8F35E0A6BCA5}"/>
                </a:ext>
              </a:extLst>
            </p:cNvPr>
            <p:cNvSpPr>
              <a:spLocks/>
            </p:cNvSpPr>
            <p:nvPr/>
          </p:nvSpPr>
          <p:spPr bwMode="auto">
            <a:xfrm>
              <a:off x="7080668" y="3534793"/>
              <a:ext cx="46981" cy="50742"/>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2">
                  <a:moveTo>
                    <a:pt x="0" y="0"/>
                  </a:moveTo>
                  <a:lnTo>
                    <a:pt x="0" y="46"/>
                  </a:lnTo>
                  <a:lnTo>
                    <a:pt x="15" y="61"/>
                  </a:lnTo>
                  <a:lnTo>
                    <a:pt x="46" y="31"/>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31" name="Freeform 634">
              <a:extLst>
                <a:ext uri="{FF2B5EF4-FFF2-40B4-BE49-F238E27FC236}">
                  <a16:creationId xmlns:a16="http://schemas.microsoft.com/office/drawing/2014/main" id="{A43EB2B1-A97A-2B2C-66C8-5DD76F41C36D}"/>
                </a:ext>
              </a:extLst>
            </p:cNvPr>
            <p:cNvSpPr>
              <a:spLocks/>
            </p:cNvSpPr>
            <p:nvPr/>
          </p:nvSpPr>
          <p:spPr bwMode="auto">
            <a:xfrm>
              <a:off x="7655619" y="3559061"/>
              <a:ext cx="42506" cy="26474"/>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0" y="0"/>
                  </a:moveTo>
                  <a:lnTo>
                    <a:pt x="44" y="16"/>
                  </a:lnTo>
                  <a:lnTo>
                    <a:pt x="44" y="31"/>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32" name="Freeform 635">
              <a:extLst>
                <a:ext uri="{FF2B5EF4-FFF2-40B4-BE49-F238E27FC236}">
                  <a16:creationId xmlns:a16="http://schemas.microsoft.com/office/drawing/2014/main" id="{D30303E2-5BE0-E095-6526-D6CF143171A7}"/>
                </a:ext>
              </a:extLst>
            </p:cNvPr>
            <p:cNvSpPr>
              <a:spLocks/>
            </p:cNvSpPr>
            <p:nvPr/>
          </p:nvSpPr>
          <p:spPr bwMode="auto">
            <a:xfrm>
              <a:off x="8214909" y="3572298"/>
              <a:ext cx="44744"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31">
                  <a:moveTo>
                    <a:pt x="0" y="0"/>
                  </a:moveTo>
                  <a:lnTo>
                    <a:pt x="0" y="30"/>
                  </a:lnTo>
                  <a:lnTo>
                    <a:pt x="30" y="15"/>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33" name="Freeform 636">
              <a:extLst>
                <a:ext uri="{FF2B5EF4-FFF2-40B4-BE49-F238E27FC236}">
                  <a16:creationId xmlns:a16="http://schemas.microsoft.com/office/drawing/2014/main" id="{521FA112-4AE4-FE03-B6BE-32E5879F027D}"/>
                </a:ext>
              </a:extLst>
            </p:cNvPr>
            <p:cNvSpPr>
              <a:spLocks/>
            </p:cNvSpPr>
            <p:nvPr/>
          </p:nvSpPr>
          <p:spPr bwMode="auto">
            <a:xfrm>
              <a:off x="7599690" y="3559061"/>
              <a:ext cx="29083" cy="39711"/>
            </a:xfrm>
            <a:custGeom>
              <a:avLst/>
              <a:gdLst>
                <a:gd name="T0" fmla="*/ 0 w 30"/>
                <a:gd name="T1" fmla="*/ 0 h 47"/>
                <a:gd name="T2" fmla="*/ 0 w 30"/>
                <a:gd name="T3" fmla="*/ 0 h 47"/>
                <a:gd name="T4" fmla="*/ 0 w 30"/>
                <a:gd name="T5" fmla="*/ 0 h 47"/>
                <a:gd name="T6" fmla="*/ 0 w 30"/>
                <a:gd name="T7" fmla="*/ 0 h 47"/>
                <a:gd name="T8" fmla="*/ 0 w 30"/>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7">
                  <a:moveTo>
                    <a:pt x="0" y="0"/>
                  </a:moveTo>
                  <a:lnTo>
                    <a:pt x="0" y="31"/>
                  </a:lnTo>
                  <a:lnTo>
                    <a:pt x="29" y="46"/>
                  </a:lnTo>
                  <a:lnTo>
                    <a:pt x="29"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34" name="Freeform 637">
              <a:extLst>
                <a:ext uri="{FF2B5EF4-FFF2-40B4-BE49-F238E27FC236}">
                  <a16:creationId xmlns:a16="http://schemas.microsoft.com/office/drawing/2014/main" id="{046C0FE2-3806-68EA-08F5-960399D6C3DF}"/>
                </a:ext>
              </a:extLst>
            </p:cNvPr>
            <p:cNvSpPr>
              <a:spLocks/>
            </p:cNvSpPr>
            <p:nvPr/>
          </p:nvSpPr>
          <p:spPr bwMode="auto">
            <a:xfrm>
              <a:off x="6666793" y="3894398"/>
              <a:ext cx="29083" cy="24268"/>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2">
                  <a:moveTo>
                    <a:pt x="0" y="0"/>
                  </a:moveTo>
                  <a:lnTo>
                    <a:pt x="29" y="16"/>
                  </a:lnTo>
                  <a:lnTo>
                    <a:pt x="15"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35" name="Freeform 638">
              <a:extLst>
                <a:ext uri="{FF2B5EF4-FFF2-40B4-BE49-F238E27FC236}">
                  <a16:creationId xmlns:a16="http://schemas.microsoft.com/office/drawing/2014/main" id="{DC9589D1-B6AF-843C-1122-87E9AB392665}"/>
                </a:ext>
              </a:extLst>
            </p:cNvPr>
            <p:cNvSpPr>
              <a:spLocks/>
            </p:cNvSpPr>
            <p:nvPr/>
          </p:nvSpPr>
          <p:spPr bwMode="auto">
            <a:xfrm>
              <a:off x="8344664" y="3969408"/>
              <a:ext cx="42506" cy="15443"/>
            </a:xfrm>
            <a:custGeom>
              <a:avLst/>
              <a:gdLst>
                <a:gd name="T0" fmla="*/ 0 w 45"/>
                <a:gd name="T1" fmla="*/ 0 h 17"/>
                <a:gd name="T2" fmla="*/ 0 w 45"/>
                <a:gd name="T3" fmla="*/ 0 h 17"/>
                <a:gd name="T4" fmla="*/ 0 w 45"/>
                <a:gd name="T5" fmla="*/ 0 h 17"/>
                <a:gd name="T6" fmla="*/ 0 w 45"/>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7">
                  <a:moveTo>
                    <a:pt x="14" y="0"/>
                  </a:moveTo>
                  <a:lnTo>
                    <a:pt x="0" y="0"/>
                  </a:lnTo>
                  <a:lnTo>
                    <a:pt x="44" y="16"/>
                  </a:lnTo>
                  <a:lnTo>
                    <a:pt x="1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36" name="Line 639">
              <a:extLst>
                <a:ext uri="{FF2B5EF4-FFF2-40B4-BE49-F238E27FC236}">
                  <a16:creationId xmlns:a16="http://schemas.microsoft.com/office/drawing/2014/main" id="{D3CF9566-D8B1-9CB9-67AA-7E0FDB6F5EF0}"/>
                </a:ext>
              </a:extLst>
            </p:cNvPr>
            <p:cNvSpPr>
              <a:spLocks noChangeShapeType="1"/>
            </p:cNvSpPr>
            <p:nvPr/>
          </p:nvSpPr>
          <p:spPr bwMode="auto">
            <a:xfrm>
              <a:off x="8487843" y="4009119"/>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37" name="Line 640">
              <a:extLst>
                <a:ext uri="{FF2B5EF4-FFF2-40B4-BE49-F238E27FC236}">
                  <a16:creationId xmlns:a16="http://schemas.microsoft.com/office/drawing/2014/main" id="{833DAEE6-6939-0E0B-5F31-92EAA0D9DEF2}"/>
                </a:ext>
              </a:extLst>
            </p:cNvPr>
            <p:cNvSpPr>
              <a:spLocks noChangeShapeType="1"/>
            </p:cNvSpPr>
            <p:nvPr/>
          </p:nvSpPr>
          <p:spPr bwMode="auto">
            <a:xfrm>
              <a:off x="7125412" y="458492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38" name="Line 641">
              <a:extLst>
                <a:ext uri="{FF2B5EF4-FFF2-40B4-BE49-F238E27FC236}">
                  <a16:creationId xmlns:a16="http://schemas.microsoft.com/office/drawing/2014/main" id="{226DB1F8-9E40-9B43-73D0-8605B1400E52}"/>
                </a:ext>
              </a:extLst>
            </p:cNvPr>
            <p:cNvSpPr>
              <a:spLocks noChangeShapeType="1"/>
            </p:cNvSpPr>
            <p:nvPr/>
          </p:nvSpPr>
          <p:spPr bwMode="auto">
            <a:xfrm>
              <a:off x="7109751" y="4598166"/>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39" name="Line 642">
              <a:extLst>
                <a:ext uri="{FF2B5EF4-FFF2-40B4-BE49-F238E27FC236}">
                  <a16:creationId xmlns:a16="http://schemas.microsoft.com/office/drawing/2014/main" id="{0C0A9CF4-A36E-35DD-F32C-CDF5DA34BD02}"/>
                </a:ext>
              </a:extLst>
            </p:cNvPr>
            <p:cNvSpPr>
              <a:spLocks noChangeShapeType="1"/>
            </p:cNvSpPr>
            <p:nvPr/>
          </p:nvSpPr>
          <p:spPr bwMode="auto">
            <a:xfrm>
              <a:off x="7109751" y="4598166"/>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40" name="Line 643">
              <a:extLst>
                <a:ext uri="{FF2B5EF4-FFF2-40B4-BE49-F238E27FC236}">
                  <a16:creationId xmlns:a16="http://schemas.microsoft.com/office/drawing/2014/main" id="{2D4D084F-BF81-CA1F-5904-2DA3572833C5}"/>
                </a:ext>
              </a:extLst>
            </p:cNvPr>
            <p:cNvSpPr>
              <a:spLocks noChangeShapeType="1"/>
            </p:cNvSpPr>
            <p:nvPr/>
          </p:nvSpPr>
          <p:spPr bwMode="auto">
            <a:xfrm flipH="1">
              <a:off x="7098566" y="4611402"/>
              <a:ext cx="11186"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41" name="Line 644">
              <a:extLst>
                <a:ext uri="{FF2B5EF4-FFF2-40B4-BE49-F238E27FC236}">
                  <a16:creationId xmlns:a16="http://schemas.microsoft.com/office/drawing/2014/main" id="{994F006B-6655-A470-F0EC-7EE495984E9A}"/>
                </a:ext>
              </a:extLst>
            </p:cNvPr>
            <p:cNvSpPr>
              <a:spLocks noChangeShapeType="1"/>
            </p:cNvSpPr>
            <p:nvPr/>
          </p:nvSpPr>
          <p:spPr bwMode="auto">
            <a:xfrm>
              <a:off x="7098566" y="4611402"/>
              <a:ext cx="11186"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42" name="Line 645">
              <a:extLst>
                <a:ext uri="{FF2B5EF4-FFF2-40B4-BE49-F238E27FC236}">
                  <a16:creationId xmlns:a16="http://schemas.microsoft.com/office/drawing/2014/main" id="{6F791842-3724-014E-9A93-AF9B7D206817}"/>
                </a:ext>
              </a:extLst>
            </p:cNvPr>
            <p:cNvSpPr>
              <a:spLocks noChangeShapeType="1"/>
            </p:cNvSpPr>
            <p:nvPr/>
          </p:nvSpPr>
          <p:spPr bwMode="auto">
            <a:xfrm>
              <a:off x="7109751" y="4624639"/>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43" name="Line 646">
              <a:extLst>
                <a:ext uri="{FF2B5EF4-FFF2-40B4-BE49-F238E27FC236}">
                  <a16:creationId xmlns:a16="http://schemas.microsoft.com/office/drawing/2014/main" id="{DAFF083E-2291-86BE-75C6-75098BDF98E4}"/>
                </a:ext>
              </a:extLst>
            </p:cNvPr>
            <p:cNvSpPr>
              <a:spLocks noChangeShapeType="1"/>
            </p:cNvSpPr>
            <p:nvPr/>
          </p:nvSpPr>
          <p:spPr bwMode="auto">
            <a:xfrm>
              <a:off x="7125412" y="4624639"/>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44" name="Line 647">
              <a:extLst>
                <a:ext uri="{FF2B5EF4-FFF2-40B4-BE49-F238E27FC236}">
                  <a16:creationId xmlns:a16="http://schemas.microsoft.com/office/drawing/2014/main" id="{9201D2CB-165A-9B14-73AC-ABEFAE6574A9}"/>
                </a:ext>
              </a:extLst>
            </p:cNvPr>
            <p:cNvSpPr>
              <a:spLocks noChangeShapeType="1"/>
            </p:cNvSpPr>
            <p:nvPr/>
          </p:nvSpPr>
          <p:spPr bwMode="auto">
            <a:xfrm>
              <a:off x="7125412"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45" name="Line 648">
              <a:extLst>
                <a:ext uri="{FF2B5EF4-FFF2-40B4-BE49-F238E27FC236}">
                  <a16:creationId xmlns:a16="http://schemas.microsoft.com/office/drawing/2014/main" id="{664BC987-4054-9481-6CFC-8827C91FFDF8}"/>
                </a:ext>
              </a:extLst>
            </p:cNvPr>
            <p:cNvSpPr>
              <a:spLocks noChangeShapeType="1"/>
            </p:cNvSpPr>
            <p:nvPr/>
          </p:nvSpPr>
          <p:spPr bwMode="auto">
            <a:xfrm>
              <a:off x="7125412"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46" name="Line 649">
              <a:extLst>
                <a:ext uri="{FF2B5EF4-FFF2-40B4-BE49-F238E27FC236}">
                  <a16:creationId xmlns:a16="http://schemas.microsoft.com/office/drawing/2014/main" id="{52508217-249F-BE2A-A557-626E1EB59E59}"/>
                </a:ext>
              </a:extLst>
            </p:cNvPr>
            <p:cNvSpPr>
              <a:spLocks noChangeShapeType="1"/>
            </p:cNvSpPr>
            <p:nvPr/>
          </p:nvSpPr>
          <p:spPr bwMode="auto">
            <a:xfrm>
              <a:off x="7138835"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47" name="Line 650">
              <a:extLst>
                <a:ext uri="{FF2B5EF4-FFF2-40B4-BE49-F238E27FC236}">
                  <a16:creationId xmlns:a16="http://schemas.microsoft.com/office/drawing/2014/main" id="{3140C28D-A96A-DFB6-DC6C-B8B6195E0173}"/>
                </a:ext>
              </a:extLst>
            </p:cNvPr>
            <p:cNvSpPr>
              <a:spLocks noChangeShapeType="1"/>
            </p:cNvSpPr>
            <p:nvPr/>
          </p:nvSpPr>
          <p:spPr bwMode="auto">
            <a:xfrm>
              <a:off x="7167918" y="4624639"/>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48" name="Line 651">
              <a:extLst>
                <a:ext uri="{FF2B5EF4-FFF2-40B4-BE49-F238E27FC236}">
                  <a16:creationId xmlns:a16="http://schemas.microsoft.com/office/drawing/2014/main" id="{5BB4EC77-D591-BD04-2D10-CD985447E6A5}"/>
                </a:ext>
              </a:extLst>
            </p:cNvPr>
            <p:cNvSpPr>
              <a:spLocks noChangeShapeType="1"/>
            </p:cNvSpPr>
            <p:nvPr/>
          </p:nvSpPr>
          <p:spPr bwMode="auto">
            <a:xfrm flipV="1">
              <a:off x="7167918" y="4611402"/>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49" name="Freeform 652">
              <a:extLst>
                <a:ext uri="{FF2B5EF4-FFF2-40B4-BE49-F238E27FC236}">
                  <a16:creationId xmlns:a16="http://schemas.microsoft.com/office/drawing/2014/main" id="{58486633-9F09-5034-0B4A-9AC4A81C5C42}"/>
                </a:ext>
              </a:extLst>
            </p:cNvPr>
            <p:cNvSpPr>
              <a:spLocks/>
            </p:cNvSpPr>
            <p:nvPr/>
          </p:nvSpPr>
          <p:spPr bwMode="auto">
            <a:xfrm>
              <a:off x="7268590" y="4238560"/>
              <a:ext cx="503361" cy="218411"/>
            </a:xfrm>
            <a:custGeom>
              <a:avLst/>
              <a:gdLst>
                <a:gd name="T0" fmla="*/ 0 w 523"/>
                <a:gd name="T1" fmla="*/ 0 h 262"/>
                <a:gd name="T2" fmla="*/ 0 w 523"/>
                <a:gd name="T3" fmla="*/ 0 h 262"/>
                <a:gd name="T4" fmla="*/ 0 w 523"/>
                <a:gd name="T5" fmla="*/ 0 h 262"/>
                <a:gd name="T6" fmla="*/ 0 w 523"/>
                <a:gd name="T7" fmla="*/ 0 h 262"/>
                <a:gd name="T8" fmla="*/ 0 w 523"/>
                <a:gd name="T9" fmla="*/ 0 h 262"/>
                <a:gd name="T10" fmla="*/ 0 w 523"/>
                <a:gd name="T11" fmla="*/ 0 h 262"/>
                <a:gd name="T12" fmla="*/ 0 w 523"/>
                <a:gd name="T13" fmla="*/ 0 h 262"/>
                <a:gd name="T14" fmla="*/ 0 w 523"/>
                <a:gd name="T15" fmla="*/ 0 h 262"/>
                <a:gd name="T16" fmla="*/ 0 w 523"/>
                <a:gd name="T17" fmla="*/ 0 h 262"/>
                <a:gd name="T18" fmla="*/ 0 w 523"/>
                <a:gd name="T19" fmla="*/ 0 h 262"/>
                <a:gd name="T20" fmla="*/ 0 w 523"/>
                <a:gd name="T21" fmla="*/ 0 h 262"/>
                <a:gd name="T22" fmla="*/ 0 w 523"/>
                <a:gd name="T23" fmla="*/ 0 h 262"/>
                <a:gd name="T24" fmla="*/ 0 w 523"/>
                <a:gd name="T25" fmla="*/ 0 h 262"/>
                <a:gd name="T26" fmla="*/ 0 w 523"/>
                <a:gd name="T27" fmla="*/ 0 h 262"/>
                <a:gd name="T28" fmla="*/ 0 w 523"/>
                <a:gd name="T29" fmla="*/ 0 h 262"/>
                <a:gd name="T30" fmla="*/ 0 w 523"/>
                <a:gd name="T31" fmla="*/ 0 h 262"/>
                <a:gd name="T32" fmla="*/ 0 w 523"/>
                <a:gd name="T33" fmla="*/ 0 h 262"/>
                <a:gd name="T34" fmla="*/ 0 w 523"/>
                <a:gd name="T35" fmla="*/ 0 h 262"/>
                <a:gd name="T36" fmla="*/ 0 w 523"/>
                <a:gd name="T37" fmla="*/ 0 h 262"/>
                <a:gd name="T38" fmla="*/ 0 w 523"/>
                <a:gd name="T39" fmla="*/ 0 h 262"/>
                <a:gd name="T40" fmla="*/ 0 w 523"/>
                <a:gd name="T41" fmla="*/ 0 h 262"/>
                <a:gd name="T42" fmla="*/ 0 w 523"/>
                <a:gd name="T43" fmla="*/ 0 h 262"/>
                <a:gd name="T44" fmla="*/ 0 w 523"/>
                <a:gd name="T45" fmla="*/ 0 h 262"/>
                <a:gd name="T46" fmla="*/ 0 w 523"/>
                <a:gd name="T47" fmla="*/ 0 h 262"/>
                <a:gd name="T48" fmla="*/ 0 w 523"/>
                <a:gd name="T49" fmla="*/ 0 h 262"/>
                <a:gd name="T50" fmla="*/ 0 w 523"/>
                <a:gd name="T51" fmla="*/ 0 h 262"/>
                <a:gd name="T52" fmla="*/ 0 w 523"/>
                <a:gd name="T53" fmla="*/ 0 h 262"/>
                <a:gd name="T54" fmla="*/ 0 w 523"/>
                <a:gd name="T55" fmla="*/ 0 h 262"/>
                <a:gd name="T56" fmla="*/ 0 w 523"/>
                <a:gd name="T57" fmla="*/ 0 h 262"/>
                <a:gd name="T58" fmla="*/ 0 w 523"/>
                <a:gd name="T59" fmla="*/ 0 h 262"/>
                <a:gd name="T60" fmla="*/ 0 w 523"/>
                <a:gd name="T61" fmla="*/ 0 h 262"/>
                <a:gd name="T62" fmla="*/ 0 w 523"/>
                <a:gd name="T63" fmla="*/ 0 h 262"/>
                <a:gd name="T64" fmla="*/ 0 w 523"/>
                <a:gd name="T65" fmla="*/ 0 h 262"/>
                <a:gd name="T66" fmla="*/ 0 w 523"/>
                <a:gd name="T67" fmla="*/ 0 h 262"/>
                <a:gd name="T68" fmla="*/ 0 w 523"/>
                <a:gd name="T69" fmla="*/ 0 h 262"/>
                <a:gd name="T70" fmla="*/ 0 w 523"/>
                <a:gd name="T71" fmla="*/ 0 h 262"/>
                <a:gd name="T72" fmla="*/ 0 w 523"/>
                <a:gd name="T73" fmla="*/ 0 h 2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3" h="262">
                  <a:moveTo>
                    <a:pt x="447" y="31"/>
                  </a:moveTo>
                  <a:lnTo>
                    <a:pt x="403" y="31"/>
                  </a:lnTo>
                  <a:lnTo>
                    <a:pt x="388" y="46"/>
                  </a:lnTo>
                  <a:lnTo>
                    <a:pt x="358" y="46"/>
                  </a:lnTo>
                  <a:lnTo>
                    <a:pt x="343" y="61"/>
                  </a:lnTo>
                  <a:lnTo>
                    <a:pt x="268" y="31"/>
                  </a:lnTo>
                  <a:lnTo>
                    <a:pt x="224" y="46"/>
                  </a:lnTo>
                  <a:lnTo>
                    <a:pt x="209" y="31"/>
                  </a:lnTo>
                  <a:lnTo>
                    <a:pt x="149" y="0"/>
                  </a:lnTo>
                  <a:lnTo>
                    <a:pt x="134" y="46"/>
                  </a:lnTo>
                  <a:lnTo>
                    <a:pt x="134" y="77"/>
                  </a:lnTo>
                  <a:lnTo>
                    <a:pt x="89" y="77"/>
                  </a:lnTo>
                  <a:lnTo>
                    <a:pt x="45" y="77"/>
                  </a:lnTo>
                  <a:lnTo>
                    <a:pt x="0" y="123"/>
                  </a:lnTo>
                  <a:lnTo>
                    <a:pt x="15" y="138"/>
                  </a:lnTo>
                  <a:lnTo>
                    <a:pt x="30" y="154"/>
                  </a:lnTo>
                  <a:lnTo>
                    <a:pt x="60" y="154"/>
                  </a:lnTo>
                  <a:lnTo>
                    <a:pt x="75" y="184"/>
                  </a:lnTo>
                  <a:lnTo>
                    <a:pt x="75" y="200"/>
                  </a:lnTo>
                  <a:lnTo>
                    <a:pt x="164" y="230"/>
                  </a:lnTo>
                  <a:lnTo>
                    <a:pt x="179" y="261"/>
                  </a:lnTo>
                  <a:lnTo>
                    <a:pt x="239" y="230"/>
                  </a:lnTo>
                  <a:lnTo>
                    <a:pt x="254" y="246"/>
                  </a:lnTo>
                  <a:lnTo>
                    <a:pt x="268" y="261"/>
                  </a:lnTo>
                  <a:lnTo>
                    <a:pt x="343" y="261"/>
                  </a:lnTo>
                  <a:lnTo>
                    <a:pt x="358" y="246"/>
                  </a:lnTo>
                  <a:lnTo>
                    <a:pt x="403" y="230"/>
                  </a:lnTo>
                  <a:lnTo>
                    <a:pt x="418" y="200"/>
                  </a:lnTo>
                  <a:lnTo>
                    <a:pt x="403" y="184"/>
                  </a:lnTo>
                  <a:lnTo>
                    <a:pt x="433" y="154"/>
                  </a:lnTo>
                  <a:lnTo>
                    <a:pt x="447" y="154"/>
                  </a:lnTo>
                  <a:lnTo>
                    <a:pt x="477" y="138"/>
                  </a:lnTo>
                  <a:lnTo>
                    <a:pt x="492" y="107"/>
                  </a:lnTo>
                  <a:lnTo>
                    <a:pt x="522" y="92"/>
                  </a:lnTo>
                  <a:lnTo>
                    <a:pt x="492" y="61"/>
                  </a:lnTo>
                  <a:lnTo>
                    <a:pt x="462" y="61"/>
                  </a:lnTo>
                  <a:lnTo>
                    <a:pt x="447"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50" name="Freeform 653">
              <a:extLst>
                <a:ext uri="{FF2B5EF4-FFF2-40B4-BE49-F238E27FC236}">
                  <a16:creationId xmlns:a16="http://schemas.microsoft.com/office/drawing/2014/main" id="{947BDA10-E424-1773-7791-D7967E721D27}"/>
                </a:ext>
              </a:extLst>
            </p:cNvPr>
            <p:cNvSpPr>
              <a:spLocks/>
            </p:cNvSpPr>
            <p:nvPr/>
          </p:nvSpPr>
          <p:spPr bwMode="auto">
            <a:xfrm>
              <a:off x="7098566" y="4150313"/>
              <a:ext cx="901576" cy="732447"/>
            </a:xfrm>
            <a:custGeom>
              <a:avLst/>
              <a:gdLst>
                <a:gd name="T0" fmla="*/ 0 w 941"/>
                <a:gd name="T1" fmla="*/ 0 h 877"/>
                <a:gd name="T2" fmla="*/ 0 w 941"/>
                <a:gd name="T3" fmla="*/ 0 h 877"/>
                <a:gd name="T4" fmla="*/ 0 w 941"/>
                <a:gd name="T5" fmla="*/ 0 h 877"/>
                <a:gd name="T6" fmla="*/ 0 w 941"/>
                <a:gd name="T7" fmla="*/ 0 h 877"/>
                <a:gd name="T8" fmla="*/ 0 w 941"/>
                <a:gd name="T9" fmla="*/ 0 h 877"/>
                <a:gd name="T10" fmla="*/ 0 w 941"/>
                <a:gd name="T11" fmla="*/ 0 h 877"/>
                <a:gd name="T12" fmla="*/ 0 w 941"/>
                <a:gd name="T13" fmla="*/ 0 h 877"/>
                <a:gd name="T14" fmla="*/ 0 w 941"/>
                <a:gd name="T15" fmla="*/ 0 h 877"/>
                <a:gd name="T16" fmla="*/ 0 w 941"/>
                <a:gd name="T17" fmla="*/ 0 h 877"/>
                <a:gd name="T18" fmla="*/ 0 w 941"/>
                <a:gd name="T19" fmla="*/ 0 h 877"/>
                <a:gd name="T20" fmla="*/ 0 w 941"/>
                <a:gd name="T21" fmla="*/ 0 h 877"/>
                <a:gd name="T22" fmla="*/ 0 w 941"/>
                <a:gd name="T23" fmla="*/ 0 h 877"/>
                <a:gd name="T24" fmla="*/ 0 w 941"/>
                <a:gd name="T25" fmla="*/ 0 h 877"/>
                <a:gd name="T26" fmla="*/ 0 w 941"/>
                <a:gd name="T27" fmla="*/ 0 h 877"/>
                <a:gd name="T28" fmla="*/ 0 w 941"/>
                <a:gd name="T29" fmla="*/ 0 h 877"/>
                <a:gd name="T30" fmla="*/ 0 w 941"/>
                <a:gd name="T31" fmla="*/ 0 h 877"/>
                <a:gd name="T32" fmla="*/ 0 w 941"/>
                <a:gd name="T33" fmla="*/ 0 h 877"/>
                <a:gd name="T34" fmla="*/ 0 w 941"/>
                <a:gd name="T35" fmla="*/ 0 h 877"/>
                <a:gd name="T36" fmla="*/ 0 w 941"/>
                <a:gd name="T37" fmla="*/ 0 h 877"/>
                <a:gd name="T38" fmla="*/ 0 w 941"/>
                <a:gd name="T39" fmla="*/ 0 h 877"/>
                <a:gd name="T40" fmla="*/ 0 w 941"/>
                <a:gd name="T41" fmla="*/ 0 h 877"/>
                <a:gd name="T42" fmla="*/ 0 w 941"/>
                <a:gd name="T43" fmla="*/ 0 h 877"/>
                <a:gd name="T44" fmla="*/ 0 w 941"/>
                <a:gd name="T45" fmla="*/ 0 h 877"/>
                <a:gd name="T46" fmla="*/ 0 w 941"/>
                <a:gd name="T47" fmla="*/ 0 h 877"/>
                <a:gd name="T48" fmla="*/ 0 w 941"/>
                <a:gd name="T49" fmla="*/ 0 h 877"/>
                <a:gd name="T50" fmla="*/ 0 w 941"/>
                <a:gd name="T51" fmla="*/ 0 h 877"/>
                <a:gd name="T52" fmla="*/ 0 w 941"/>
                <a:gd name="T53" fmla="*/ 0 h 877"/>
                <a:gd name="T54" fmla="*/ 0 w 941"/>
                <a:gd name="T55" fmla="*/ 0 h 877"/>
                <a:gd name="T56" fmla="*/ 0 w 941"/>
                <a:gd name="T57" fmla="*/ 0 h 877"/>
                <a:gd name="T58" fmla="*/ 0 w 941"/>
                <a:gd name="T59" fmla="*/ 0 h 877"/>
                <a:gd name="T60" fmla="*/ 0 w 941"/>
                <a:gd name="T61" fmla="*/ 0 h 877"/>
                <a:gd name="T62" fmla="*/ 0 w 941"/>
                <a:gd name="T63" fmla="*/ 0 h 877"/>
                <a:gd name="T64" fmla="*/ 0 w 941"/>
                <a:gd name="T65" fmla="*/ 0 h 877"/>
                <a:gd name="T66" fmla="*/ 0 w 941"/>
                <a:gd name="T67" fmla="*/ 0 h 877"/>
                <a:gd name="T68" fmla="*/ 0 w 941"/>
                <a:gd name="T69" fmla="*/ 0 h 877"/>
                <a:gd name="T70" fmla="*/ 0 w 941"/>
                <a:gd name="T71" fmla="*/ 0 h 877"/>
                <a:gd name="T72" fmla="*/ 0 w 941"/>
                <a:gd name="T73" fmla="*/ 0 h 877"/>
                <a:gd name="T74" fmla="*/ 0 w 941"/>
                <a:gd name="T75" fmla="*/ 0 h 877"/>
                <a:gd name="T76" fmla="*/ 0 w 941"/>
                <a:gd name="T77" fmla="*/ 0 h 877"/>
                <a:gd name="T78" fmla="*/ 0 w 941"/>
                <a:gd name="T79" fmla="*/ 0 h 877"/>
                <a:gd name="T80" fmla="*/ 0 w 941"/>
                <a:gd name="T81" fmla="*/ 0 h 877"/>
                <a:gd name="T82" fmla="*/ 0 w 941"/>
                <a:gd name="T83" fmla="*/ 0 h 877"/>
                <a:gd name="T84" fmla="*/ 0 w 941"/>
                <a:gd name="T85" fmla="*/ 0 h 877"/>
                <a:gd name="T86" fmla="*/ 0 w 941"/>
                <a:gd name="T87" fmla="*/ 0 h 877"/>
                <a:gd name="T88" fmla="*/ 0 w 941"/>
                <a:gd name="T89" fmla="*/ 0 h 877"/>
                <a:gd name="T90" fmla="*/ 0 w 941"/>
                <a:gd name="T91" fmla="*/ 0 h 877"/>
                <a:gd name="T92" fmla="*/ 0 w 941"/>
                <a:gd name="T93" fmla="*/ 0 h 877"/>
                <a:gd name="T94" fmla="*/ 0 w 941"/>
                <a:gd name="T95" fmla="*/ 0 h 877"/>
                <a:gd name="T96" fmla="*/ 0 w 941"/>
                <a:gd name="T97" fmla="*/ 0 h 877"/>
                <a:gd name="T98" fmla="*/ 0 w 941"/>
                <a:gd name="T99" fmla="*/ 0 h 877"/>
                <a:gd name="T100" fmla="*/ 0 w 941"/>
                <a:gd name="T101" fmla="*/ 0 h 877"/>
                <a:gd name="T102" fmla="*/ 0 w 941"/>
                <a:gd name="T103" fmla="*/ 0 h 877"/>
                <a:gd name="T104" fmla="*/ 0 w 941"/>
                <a:gd name="T105" fmla="*/ 0 h 877"/>
                <a:gd name="T106" fmla="*/ 0 w 941"/>
                <a:gd name="T107" fmla="*/ 0 h 877"/>
                <a:gd name="T108" fmla="*/ 0 w 941"/>
                <a:gd name="T109" fmla="*/ 0 h 877"/>
                <a:gd name="T110" fmla="*/ 0 w 941"/>
                <a:gd name="T111" fmla="*/ 0 h 877"/>
                <a:gd name="T112" fmla="*/ 0 w 941"/>
                <a:gd name="T113" fmla="*/ 0 h 877"/>
                <a:gd name="T114" fmla="*/ 0 w 941"/>
                <a:gd name="T115" fmla="*/ 0 h 877"/>
                <a:gd name="T116" fmla="*/ 0 w 941"/>
                <a:gd name="T117" fmla="*/ 0 h 877"/>
                <a:gd name="T118" fmla="*/ 0 w 941"/>
                <a:gd name="T119" fmla="*/ 0 h 877"/>
                <a:gd name="T120" fmla="*/ 0 w 941"/>
                <a:gd name="T121" fmla="*/ 0 h 8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41" h="877">
                  <a:moveTo>
                    <a:pt x="701" y="200"/>
                  </a:moveTo>
                  <a:lnTo>
                    <a:pt x="671" y="215"/>
                  </a:lnTo>
                  <a:lnTo>
                    <a:pt x="657" y="246"/>
                  </a:lnTo>
                  <a:lnTo>
                    <a:pt x="627" y="261"/>
                  </a:lnTo>
                  <a:lnTo>
                    <a:pt x="612" y="261"/>
                  </a:lnTo>
                  <a:lnTo>
                    <a:pt x="582" y="292"/>
                  </a:lnTo>
                  <a:lnTo>
                    <a:pt x="597" y="307"/>
                  </a:lnTo>
                  <a:lnTo>
                    <a:pt x="582" y="338"/>
                  </a:lnTo>
                  <a:lnTo>
                    <a:pt x="537" y="353"/>
                  </a:lnTo>
                  <a:lnTo>
                    <a:pt x="522" y="369"/>
                  </a:lnTo>
                  <a:lnTo>
                    <a:pt x="448" y="369"/>
                  </a:lnTo>
                  <a:lnTo>
                    <a:pt x="433" y="353"/>
                  </a:lnTo>
                  <a:lnTo>
                    <a:pt x="418" y="338"/>
                  </a:lnTo>
                  <a:lnTo>
                    <a:pt x="358" y="369"/>
                  </a:lnTo>
                  <a:lnTo>
                    <a:pt x="343" y="338"/>
                  </a:lnTo>
                  <a:lnTo>
                    <a:pt x="254" y="307"/>
                  </a:lnTo>
                  <a:lnTo>
                    <a:pt x="254" y="292"/>
                  </a:lnTo>
                  <a:lnTo>
                    <a:pt x="239" y="261"/>
                  </a:lnTo>
                  <a:lnTo>
                    <a:pt x="209" y="261"/>
                  </a:lnTo>
                  <a:lnTo>
                    <a:pt x="194" y="246"/>
                  </a:lnTo>
                  <a:lnTo>
                    <a:pt x="179" y="231"/>
                  </a:lnTo>
                  <a:lnTo>
                    <a:pt x="164" y="292"/>
                  </a:lnTo>
                  <a:lnTo>
                    <a:pt x="104" y="292"/>
                  </a:lnTo>
                  <a:lnTo>
                    <a:pt x="119" y="323"/>
                  </a:lnTo>
                  <a:lnTo>
                    <a:pt x="90" y="338"/>
                  </a:lnTo>
                  <a:lnTo>
                    <a:pt x="104" y="369"/>
                  </a:lnTo>
                  <a:lnTo>
                    <a:pt x="90" y="430"/>
                  </a:lnTo>
                  <a:lnTo>
                    <a:pt x="45" y="461"/>
                  </a:lnTo>
                  <a:lnTo>
                    <a:pt x="30" y="446"/>
                  </a:lnTo>
                  <a:lnTo>
                    <a:pt x="0" y="476"/>
                  </a:lnTo>
                  <a:lnTo>
                    <a:pt x="15" y="492"/>
                  </a:lnTo>
                  <a:lnTo>
                    <a:pt x="30" y="523"/>
                  </a:lnTo>
                  <a:lnTo>
                    <a:pt x="75" y="553"/>
                  </a:lnTo>
                  <a:lnTo>
                    <a:pt x="119" y="584"/>
                  </a:lnTo>
                  <a:lnTo>
                    <a:pt x="119" y="630"/>
                  </a:lnTo>
                  <a:lnTo>
                    <a:pt x="134" y="676"/>
                  </a:lnTo>
                  <a:lnTo>
                    <a:pt x="164" y="692"/>
                  </a:lnTo>
                  <a:lnTo>
                    <a:pt x="194" y="692"/>
                  </a:lnTo>
                  <a:lnTo>
                    <a:pt x="209" y="707"/>
                  </a:lnTo>
                  <a:lnTo>
                    <a:pt x="254" y="722"/>
                  </a:lnTo>
                  <a:lnTo>
                    <a:pt x="298" y="738"/>
                  </a:lnTo>
                  <a:lnTo>
                    <a:pt x="298" y="722"/>
                  </a:lnTo>
                  <a:lnTo>
                    <a:pt x="313" y="738"/>
                  </a:lnTo>
                  <a:lnTo>
                    <a:pt x="328" y="738"/>
                  </a:lnTo>
                  <a:lnTo>
                    <a:pt x="358" y="722"/>
                  </a:lnTo>
                  <a:lnTo>
                    <a:pt x="403" y="692"/>
                  </a:lnTo>
                  <a:lnTo>
                    <a:pt x="418" y="707"/>
                  </a:lnTo>
                  <a:lnTo>
                    <a:pt x="433" y="692"/>
                  </a:lnTo>
                  <a:lnTo>
                    <a:pt x="448" y="692"/>
                  </a:lnTo>
                  <a:lnTo>
                    <a:pt x="448" y="707"/>
                  </a:lnTo>
                  <a:lnTo>
                    <a:pt x="477" y="707"/>
                  </a:lnTo>
                  <a:lnTo>
                    <a:pt x="477" y="722"/>
                  </a:lnTo>
                  <a:lnTo>
                    <a:pt x="492" y="768"/>
                  </a:lnTo>
                  <a:lnTo>
                    <a:pt x="477" y="784"/>
                  </a:lnTo>
                  <a:lnTo>
                    <a:pt x="477" y="815"/>
                  </a:lnTo>
                  <a:lnTo>
                    <a:pt x="492" y="799"/>
                  </a:lnTo>
                  <a:lnTo>
                    <a:pt x="507" y="861"/>
                  </a:lnTo>
                  <a:lnTo>
                    <a:pt x="537" y="861"/>
                  </a:lnTo>
                  <a:lnTo>
                    <a:pt x="552" y="876"/>
                  </a:lnTo>
                  <a:lnTo>
                    <a:pt x="567" y="861"/>
                  </a:lnTo>
                  <a:lnTo>
                    <a:pt x="567" y="845"/>
                  </a:lnTo>
                  <a:lnTo>
                    <a:pt x="582" y="830"/>
                  </a:lnTo>
                  <a:lnTo>
                    <a:pt x="597" y="830"/>
                  </a:lnTo>
                  <a:lnTo>
                    <a:pt x="627" y="815"/>
                  </a:lnTo>
                  <a:lnTo>
                    <a:pt x="642" y="830"/>
                  </a:lnTo>
                  <a:lnTo>
                    <a:pt x="642" y="845"/>
                  </a:lnTo>
                  <a:lnTo>
                    <a:pt x="671" y="861"/>
                  </a:lnTo>
                  <a:lnTo>
                    <a:pt x="701" y="845"/>
                  </a:lnTo>
                  <a:lnTo>
                    <a:pt x="701" y="861"/>
                  </a:lnTo>
                  <a:lnTo>
                    <a:pt x="716" y="876"/>
                  </a:lnTo>
                  <a:lnTo>
                    <a:pt x="716" y="861"/>
                  </a:lnTo>
                  <a:lnTo>
                    <a:pt x="716" y="845"/>
                  </a:lnTo>
                  <a:lnTo>
                    <a:pt x="761" y="830"/>
                  </a:lnTo>
                  <a:lnTo>
                    <a:pt x="761" y="815"/>
                  </a:lnTo>
                  <a:lnTo>
                    <a:pt x="776" y="830"/>
                  </a:lnTo>
                  <a:lnTo>
                    <a:pt x="776" y="815"/>
                  </a:lnTo>
                  <a:lnTo>
                    <a:pt x="806" y="815"/>
                  </a:lnTo>
                  <a:lnTo>
                    <a:pt x="850" y="753"/>
                  </a:lnTo>
                  <a:lnTo>
                    <a:pt x="880" y="645"/>
                  </a:lnTo>
                  <a:lnTo>
                    <a:pt x="865" y="630"/>
                  </a:lnTo>
                  <a:lnTo>
                    <a:pt x="850" y="615"/>
                  </a:lnTo>
                  <a:lnTo>
                    <a:pt x="865" y="599"/>
                  </a:lnTo>
                  <a:lnTo>
                    <a:pt x="865" y="584"/>
                  </a:lnTo>
                  <a:lnTo>
                    <a:pt x="836" y="538"/>
                  </a:lnTo>
                  <a:lnTo>
                    <a:pt x="806" y="523"/>
                  </a:lnTo>
                  <a:lnTo>
                    <a:pt x="806" y="492"/>
                  </a:lnTo>
                  <a:lnTo>
                    <a:pt x="821" y="461"/>
                  </a:lnTo>
                  <a:lnTo>
                    <a:pt x="836" y="461"/>
                  </a:lnTo>
                  <a:lnTo>
                    <a:pt x="836" y="446"/>
                  </a:lnTo>
                  <a:lnTo>
                    <a:pt x="806" y="430"/>
                  </a:lnTo>
                  <a:lnTo>
                    <a:pt x="791" y="461"/>
                  </a:lnTo>
                  <a:lnTo>
                    <a:pt x="746" y="415"/>
                  </a:lnTo>
                  <a:lnTo>
                    <a:pt x="761" y="400"/>
                  </a:lnTo>
                  <a:lnTo>
                    <a:pt x="806" y="353"/>
                  </a:lnTo>
                  <a:lnTo>
                    <a:pt x="821" y="369"/>
                  </a:lnTo>
                  <a:lnTo>
                    <a:pt x="806" y="400"/>
                  </a:lnTo>
                  <a:lnTo>
                    <a:pt x="821" y="384"/>
                  </a:lnTo>
                  <a:lnTo>
                    <a:pt x="865" y="369"/>
                  </a:lnTo>
                  <a:lnTo>
                    <a:pt x="865" y="323"/>
                  </a:lnTo>
                  <a:lnTo>
                    <a:pt x="895" y="323"/>
                  </a:lnTo>
                  <a:lnTo>
                    <a:pt x="910" y="277"/>
                  </a:lnTo>
                  <a:lnTo>
                    <a:pt x="940" y="277"/>
                  </a:lnTo>
                  <a:lnTo>
                    <a:pt x="910" y="215"/>
                  </a:lnTo>
                  <a:lnTo>
                    <a:pt x="940" y="200"/>
                  </a:lnTo>
                  <a:lnTo>
                    <a:pt x="940" y="123"/>
                  </a:lnTo>
                  <a:lnTo>
                    <a:pt x="910" y="123"/>
                  </a:lnTo>
                  <a:lnTo>
                    <a:pt x="895" y="138"/>
                  </a:lnTo>
                  <a:lnTo>
                    <a:pt x="880" y="138"/>
                  </a:lnTo>
                  <a:lnTo>
                    <a:pt x="821" y="92"/>
                  </a:lnTo>
                  <a:lnTo>
                    <a:pt x="821" y="108"/>
                  </a:lnTo>
                  <a:lnTo>
                    <a:pt x="791" y="77"/>
                  </a:lnTo>
                  <a:lnTo>
                    <a:pt x="746" y="31"/>
                  </a:lnTo>
                  <a:lnTo>
                    <a:pt x="701" y="0"/>
                  </a:lnTo>
                  <a:lnTo>
                    <a:pt x="671" y="0"/>
                  </a:lnTo>
                  <a:lnTo>
                    <a:pt x="657" y="46"/>
                  </a:lnTo>
                  <a:lnTo>
                    <a:pt x="671" y="46"/>
                  </a:lnTo>
                  <a:lnTo>
                    <a:pt x="671" y="77"/>
                  </a:lnTo>
                  <a:lnTo>
                    <a:pt x="657" y="123"/>
                  </a:lnTo>
                  <a:lnTo>
                    <a:pt x="642" y="138"/>
                  </a:lnTo>
                  <a:lnTo>
                    <a:pt x="627" y="138"/>
                  </a:lnTo>
                  <a:lnTo>
                    <a:pt x="642" y="169"/>
                  </a:lnTo>
                  <a:lnTo>
                    <a:pt x="671" y="169"/>
                  </a:lnTo>
                  <a:lnTo>
                    <a:pt x="701" y="20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51" name="Freeform 654">
              <a:extLst>
                <a:ext uri="{FF2B5EF4-FFF2-40B4-BE49-F238E27FC236}">
                  <a16:creationId xmlns:a16="http://schemas.microsoft.com/office/drawing/2014/main" id="{8D4AFC2F-B07B-BB00-A193-1CF1A37A93CF}"/>
                </a:ext>
              </a:extLst>
            </p:cNvPr>
            <p:cNvSpPr>
              <a:spLocks/>
            </p:cNvSpPr>
            <p:nvPr/>
          </p:nvSpPr>
          <p:spPr bwMode="auto">
            <a:xfrm>
              <a:off x="7756291" y="4893792"/>
              <a:ext cx="44744" cy="24268"/>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2">
                  <a:moveTo>
                    <a:pt x="45" y="0"/>
                  </a:moveTo>
                  <a:lnTo>
                    <a:pt x="15" y="0"/>
                  </a:lnTo>
                  <a:lnTo>
                    <a:pt x="0" y="31"/>
                  </a:lnTo>
                  <a:lnTo>
                    <a:pt x="30" y="31"/>
                  </a:lnTo>
                  <a:lnTo>
                    <a:pt x="45" y="1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52" name="Line 655">
              <a:extLst>
                <a:ext uri="{FF2B5EF4-FFF2-40B4-BE49-F238E27FC236}">
                  <a16:creationId xmlns:a16="http://schemas.microsoft.com/office/drawing/2014/main" id="{BEC69107-F2B3-376A-70E3-B8E7ABBBC71C}"/>
                </a:ext>
              </a:extLst>
            </p:cNvPr>
            <p:cNvSpPr>
              <a:spLocks noChangeShapeType="1"/>
            </p:cNvSpPr>
            <p:nvPr/>
          </p:nvSpPr>
          <p:spPr bwMode="auto">
            <a:xfrm>
              <a:off x="7138835" y="467538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53" name="Line 656">
              <a:extLst>
                <a:ext uri="{FF2B5EF4-FFF2-40B4-BE49-F238E27FC236}">
                  <a16:creationId xmlns:a16="http://schemas.microsoft.com/office/drawing/2014/main" id="{302EF964-1658-C390-39D1-61CD87161668}"/>
                </a:ext>
              </a:extLst>
            </p:cNvPr>
            <p:cNvSpPr>
              <a:spLocks noChangeShapeType="1"/>
            </p:cNvSpPr>
            <p:nvPr/>
          </p:nvSpPr>
          <p:spPr bwMode="auto">
            <a:xfrm>
              <a:off x="7440852" y="4752597"/>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54" name="Line 657">
              <a:extLst>
                <a:ext uri="{FF2B5EF4-FFF2-40B4-BE49-F238E27FC236}">
                  <a16:creationId xmlns:a16="http://schemas.microsoft.com/office/drawing/2014/main" id="{07D5AF04-F7A8-90B9-134C-0177014B7B60}"/>
                </a:ext>
              </a:extLst>
            </p:cNvPr>
            <p:cNvSpPr>
              <a:spLocks noChangeShapeType="1"/>
            </p:cNvSpPr>
            <p:nvPr/>
          </p:nvSpPr>
          <p:spPr bwMode="auto">
            <a:xfrm flipV="1">
              <a:off x="7469935" y="4739360"/>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55" name="Line 658">
              <a:extLst>
                <a:ext uri="{FF2B5EF4-FFF2-40B4-BE49-F238E27FC236}">
                  <a16:creationId xmlns:a16="http://schemas.microsoft.com/office/drawing/2014/main" id="{621E9679-5CF8-F12F-FF49-1EBE2A8FDE32}"/>
                </a:ext>
              </a:extLst>
            </p:cNvPr>
            <p:cNvSpPr>
              <a:spLocks noChangeShapeType="1"/>
            </p:cNvSpPr>
            <p:nvPr/>
          </p:nvSpPr>
          <p:spPr bwMode="auto">
            <a:xfrm>
              <a:off x="7483357" y="4739360"/>
              <a:ext cx="17897"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56" name="Line 659">
              <a:extLst>
                <a:ext uri="{FF2B5EF4-FFF2-40B4-BE49-F238E27FC236}">
                  <a16:creationId xmlns:a16="http://schemas.microsoft.com/office/drawing/2014/main" id="{6D90E786-8994-5008-5FB7-BFEE9DE15E00}"/>
                </a:ext>
              </a:extLst>
            </p:cNvPr>
            <p:cNvSpPr>
              <a:spLocks noChangeShapeType="1"/>
            </p:cNvSpPr>
            <p:nvPr/>
          </p:nvSpPr>
          <p:spPr bwMode="auto">
            <a:xfrm>
              <a:off x="7483357" y="4739360"/>
              <a:ext cx="17897"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57" name="Line 660">
              <a:extLst>
                <a:ext uri="{FF2B5EF4-FFF2-40B4-BE49-F238E27FC236}">
                  <a16:creationId xmlns:a16="http://schemas.microsoft.com/office/drawing/2014/main" id="{6C36B915-FD86-1172-7A7A-2E592E7C856F}"/>
                </a:ext>
              </a:extLst>
            </p:cNvPr>
            <p:cNvSpPr>
              <a:spLocks noChangeShapeType="1"/>
            </p:cNvSpPr>
            <p:nvPr/>
          </p:nvSpPr>
          <p:spPr bwMode="auto">
            <a:xfrm>
              <a:off x="7501255"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58" name="Line 661">
              <a:extLst>
                <a:ext uri="{FF2B5EF4-FFF2-40B4-BE49-F238E27FC236}">
                  <a16:creationId xmlns:a16="http://schemas.microsoft.com/office/drawing/2014/main" id="{933E4F41-FF30-6027-F90B-F3349518D308}"/>
                </a:ext>
              </a:extLst>
            </p:cNvPr>
            <p:cNvSpPr>
              <a:spLocks noChangeShapeType="1"/>
            </p:cNvSpPr>
            <p:nvPr/>
          </p:nvSpPr>
          <p:spPr bwMode="auto">
            <a:xfrm flipV="1">
              <a:off x="7512440" y="472612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59" name="Line 662">
              <a:extLst>
                <a:ext uri="{FF2B5EF4-FFF2-40B4-BE49-F238E27FC236}">
                  <a16:creationId xmlns:a16="http://schemas.microsoft.com/office/drawing/2014/main" id="{E8A5EC19-5898-5105-297C-3434024342BF}"/>
                </a:ext>
              </a:extLst>
            </p:cNvPr>
            <p:cNvSpPr>
              <a:spLocks noChangeShapeType="1"/>
            </p:cNvSpPr>
            <p:nvPr/>
          </p:nvSpPr>
          <p:spPr bwMode="auto">
            <a:xfrm>
              <a:off x="7512440" y="4726123"/>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60" name="Line 663">
              <a:extLst>
                <a:ext uri="{FF2B5EF4-FFF2-40B4-BE49-F238E27FC236}">
                  <a16:creationId xmlns:a16="http://schemas.microsoft.com/office/drawing/2014/main" id="{1AAE7D7C-7797-BC26-3274-18F18B83A0A9}"/>
                </a:ext>
              </a:extLst>
            </p:cNvPr>
            <p:cNvSpPr>
              <a:spLocks noChangeShapeType="1"/>
            </p:cNvSpPr>
            <p:nvPr/>
          </p:nvSpPr>
          <p:spPr bwMode="auto">
            <a:xfrm>
              <a:off x="7525863"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61" name="Line 664">
              <a:extLst>
                <a:ext uri="{FF2B5EF4-FFF2-40B4-BE49-F238E27FC236}">
                  <a16:creationId xmlns:a16="http://schemas.microsoft.com/office/drawing/2014/main" id="{0964FFE5-5A12-E3B7-6BB3-F01B79A04FF4}"/>
                </a:ext>
              </a:extLst>
            </p:cNvPr>
            <p:cNvSpPr>
              <a:spLocks noChangeShapeType="1"/>
            </p:cNvSpPr>
            <p:nvPr/>
          </p:nvSpPr>
          <p:spPr bwMode="auto">
            <a:xfrm>
              <a:off x="7152258" y="467538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62" name="Line 665">
              <a:extLst>
                <a:ext uri="{FF2B5EF4-FFF2-40B4-BE49-F238E27FC236}">
                  <a16:creationId xmlns:a16="http://schemas.microsoft.com/office/drawing/2014/main" id="{C3214BA8-87FB-35B7-569C-DC52BE2AFF1B}"/>
                </a:ext>
              </a:extLst>
            </p:cNvPr>
            <p:cNvSpPr>
              <a:spLocks noChangeShapeType="1"/>
            </p:cNvSpPr>
            <p:nvPr/>
          </p:nvSpPr>
          <p:spPr bwMode="auto">
            <a:xfrm>
              <a:off x="7167918" y="466435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63" name="Line 666">
              <a:extLst>
                <a:ext uri="{FF2B5EF4-FFF2-40B4-BE49-F238E27FC236}">
                  <a16:creationId xmlns:a16="http://schemas.microsoft.com/office/drawing/2014/main" id="{A3AE245F-63E8-95F6-3840-B98F7ADCFACD}"/>
                </a:ext>
              </a:extLst>
            </p:cNvPr>
            <p:cNvSpPr>
              <a:spLocks noChangeShapeType="1"/>
            </p:cNvSpPr>
            <p:nvPr/>
          </p:nvSpPr>
          <p:spPr bwMode="auto">
            <a:xfrm>
              <a:off x="7183578" y="466435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64" name="Line 667">
              <a:extLst>
                <a:ext uri="{FF2B5EF4-FFF2-40B4-BE49-F238E27FC236}">
                  <a16:creationId xmlns:a16="http://schemas.microsoft.com/office/drawing/2014/main" id="{B9D91D17-B155-EA7A-FEAD-56CF8320BB81}"/>
                </a:ext>
              </a:extLst>
            </p:cNvPr>
            <p:cNvSpPr>
              <a:spLocks noChangeShapeType="1"/>
            </p:cNvSpPr>
            <p:nvPr/>
          </p:nvSpPr>
          <p:spPr bwMode="auto">
            <a:xfrm>
              <a:off x="7197001" y="467538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65" name="Freeform 668">
              <a:extLst>
                <a:ext uri="{FF2B5EF4-FFF2-40B4-BE49-F238E27FC236}">
                  <a16:creationId xmlns:a16="http://schemas.microsoft.com/office/drawing/2014/main" id="{0E2B15F8-E47F-C535-5DE7-50C5CD768B10}"/>
                </a:ext>
              </a:extLst>
            </p:cNvPr>
            <p:cNvSpPr>
              <a:spLocks/>
            </p:cNvSpPr>
            <p:nvPr/>
          </p:nvSpPr>
          <p:spPr bwMode="auto">
            <a:xfrm>
              <a:off x="7655619" y="4827606"/>
              <a:ext cx="129756" cy="284596"/>
            </a:xfrm>
            <a:custGeom>
              <a:avLst/>
              <a:gdLst>
                <a:gd name="T0" fmla="*/ 0 w 135"/>
                <a:gd name="T1" fmla="*/ 0 h 340"/>
                <a:gd name="T2" fmla="*/ 0 w 135"/>
                <a:gd name="T3" fmla="*/ 0 h 340"/>
                <a:gd name="T4" fmla="*/ 0 w 135"/>
                <a:gd name="T5" fmla="*/ 0 h 340"/>
                <a:gd name="T6" fmla="*/ 0 w 135"/>
                <a:gd name="T7" fmla="*/ 0 h 340"/>
                <a:gd name="T8" fmla="*/ 0 w 135"/>
                <a:gd name="T9" fmla="*/ 0 h 340"/>
                <a:gd name="T10" fmla="*/ 0 w 135"/>
                <a:gd name="T11" fmla="*/ 0 h 340"/>
                <a:gd name="T12" fmla="*/ 0 w 135"/>
                <a:gd name="T13" fmla="*/ 0 h 340"/>
                <a:gd name="T14" fmla="*/ 0 w 135"/>
                <a:gd name="T15" fmla="*/ 0 h 340"/>
                <a:gd name="T16" fmla="*/ 0 w 135"/>
                <a:gd name="T17" fmla="*/ 0 h 340"/>
                <a:gd name="T18" fmla="*/ 0 w 135"/>
                <a:gd name="T19" fmla="*/ 0 h 340"/>
                <a:gd name="T20" fmla="*/ 0 w 135"/>
                <a:gd name="T21" fmla="*/ 0 h 340"/>
                <a:gd name="T22" fmla="*/ 0 w 135"/>
                <a:gd name="T23" fmla="*/ 0 h 340"/>
                <a:gd name="T24" fmla="*/ 0 w 135"/>
                <a:gd name="T25" fmla="*/ 0 h 340"/>
                <a:gd name="T26" fmla="*/ 0 w 135"/>
                <a:gd name="T27" fmla="*/ 0 h 340"/>
                <a:gd name="T28" fmla="*/ 0 w 135"/>
                <a:gd name="T29" fmla="*/ 0 h 340"/>
                <a:gd name="T30" fmla="*/ 0 w 135"/>
                <a:gd name="T31" fmla="*/ 0 h 340"/>
                <a:gd name="T32" fmla="*/ 0 w 135"/>
                <a:gd name="T33" fmla="*/ 0 h 340"/>
                <a:gd name="T34" fmla="*/ 0 w 135"/>
                <a:gd name="T35" fmla="*/ 0 h 340"/>
                <a:gd name="T36" fmla="*/ 0 w 135"/>
                <a:gd name="T37" fmla="*/ 0 h 340"/>
                <a:gd name="T38" fmla="*/ 0 w 135"/>
                <a:gd name="T39" fmla="*/ 0 h 340"/>
                <a:gd name="T40" fmla="*/ 0 w 135"/>
                <a:gd name="T41" fmla="*/ 0 h 340"/>
                <a:gd name="T42" fmla="*/ 0 w 135"/>
                <a:gd name="T43" fmla="*/ 0 h 340"/>
                <a:gd name="T44" fmla="*/ 0 w 135"/>
                <a:gd name="T45" fmla="*/ 0 h 340"/>
                <a:gd name="T46" fmla="*/ 0 w 135"/>
                <a:gd name="T47" fmla="*/ 0 h 340"/>
                <a:gd name="T48" fmla="*/ 0 w 135"/>
                <a:gd name="T49" fmla="*/ 0 h 340"/>
                <a:gd name="T50" fmla="*/ 0 w 135"/>
                <a:gd name="T51" fmla="*/ 0 h 340"/>
                <a:gd name="T52" fmla="*/ 0 w 135"/>
                <a:gd name="T53" fmla="*/ 0 h 340"/>
                <a:gd name="T54" fmla="*/ 0 w 135"/>
                <a:gd name="T55" fmla="*/ 0 h 340"/>
                <a:gd name="T56" fmla="*/ 0 w 135"/>
                <a:gd name="T57" fmla="*/ 0 h 340"/>
                <a:gd name="T58" fmla="*/ 0 w 135"/>
                <a:gd name="T59" fmla="*/ 0 h 340"/>
                <a:gd name="T60" fmla="*/ 0 w 135"/>
                <a:gd name="T61" fmla="*/ 0 h 3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5" h="340">
                  <a:moveTo>
                    <a:pt x="0" y="15"/>
                  </a:moveTo>
                  <a:lnTo>
                    <a:pt x="0" y="46"/>
                  </a:lnTo>
                  <a:lnTo>
                    <a:pt x="15" y="46"/>
                  </a:lnTo>
                  <a:lnTo>
                    <a:pt x="30" y="77"/>
                  </a:lnTo>
                  <a:lnTo>
                    <a:pt x="45" y="108"/>
                  </a:lnTo>
                  <a:lnTo>
                    <a:pt x="74" y="154"/>
                  </a:lnTo>
                  <a:lnTo>
                    <a:pt x="89" y="170"/>
                  </a:lnTo>
                  <a:lnTo>
                    <a:pt x="89" y="200"/>
                  </a:lnTo>
                  <a:lnTo>
                    <a:pt x="89" y="247"/>
                  </a:lnTo>
                  <a:lnTo>
                    <a:pt x="89" y="262"/>
                  </a:lnTo>
                  <a:lnTo>
                    <a:pt x="74" y="247"/>
                  </a:lnTo>
                  <a:lnTo>
                    <a:pt x="74" y="262"/>
                  </a:lnTo>
                  <a:lnTo>
                    <a:pt x="45" y="293"/>
                  </a:lnTo>
                  <a:lnTo>
                    <a:pt x="60" y="293"/>
                  </a:lnTo>
                  <a:lnTo>
                    <a:pt x="45" y="308"/>
                  </a:lnTo>
                  <a:lnTo>
                    <a:pt x="60" y="339"/>
                  </a:lnTo>
                  <a:lnTo>
                    <a:pt x="74" y="339"/>
                  </a:lnTo>
                  <a:lnTo>
                    <a:pt x="89" y="293"/>
                  </a:lnTo>
                  <a:lnTo>
                    <a:pt x="119" y="262"/>
                  </a:lnTo>
                  <a:lnTo>
                    <a:pt x="134" y="231"/>
                  </a:lnTo>
                  <a:lnTo>
                    <a:pt x="119" y="185"/>
                  </a:lnTo>
                  <a:lnTo>
                    <a:pt x="104" y="154"/>
                  </a:lnTo>
                  <a:lnTo>
                    <a:pt x="60" y="108"/>
                  </a:lnTo>
                  <a:lnTo>
                    <a:pt x="45" y="77"/>
                  </a:lnTo>
                  <a:lnTo>
                    <a:pt x="74" y="62"/>
                  </a:lnTo>
                  <a:lnTo>
                    <a:pt x="89" y="46"/>
                  </a:lnTo>
                  <a:lnTo>
                    <a:pt x="60" y="31"/>
                  </a:lnTo>
                  <a:lnTo>
                    <a:pt x="60" y="15"/>
                  </a:lnTo>
                  <a:lnTo>
                    <a:pt x="45" y="0"/>
                  </a:lnTo>
                  <a:lnTo>
                    <a:pt x="15" y="15"/>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66" name="Freeform 669">
              <a:extLst>
                <a:ext uri="{FF2B5EF4-FFF2-40B4-BE49-F238E27FC236}">
                  <a16:creationId xmlns:a16="http://schemas.microsoft.com/office/drawing/2014/main" id="{DCFAA8AC-5072-A29B-5719-77B3C1C40CB9}"/>
                </a:ext>
              </a:extLst>
            </p:cNvPr>
            <p:cNvSpPr>
              <a:spLocks/>
            </p:cNvSpPr>
            <p:nvPr/>
          </p:nvSpPr>
          <p:spPr bwMode="auto">
            <a:xfrm>
              <a:off x="7669042" y="4997481"/>
              <a:ext cx="73827" cy="77216"/>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93">
                  <a:moveTo>
                    <a:pt x="0" y="61"/>
                  </a:moveTo>
                  <a:lnTo>
                    <a:pt x="15" y="61"/>
                  </a:lnTo>
                  <a:lnTo>
                    <a:pt x="15" y="77"/>
                  </a:lnTo>
                  <a:lnTo>
                    <a:pt x="30" y="92"/>
                  </a:lnTo>
                  <a:lnTo>
                    <a:pt x="59" y="61"/>
                  </a:lnTo>
                  <a:lnTo>
                    <a:pt x="59" y="46"/>
                  </a:lnTo>
                  <a:lnTo>
                    <a:pt x="74" y="61"/>
                  </a:lnTo>
                  <a:lnTo>
                    <a:pt x="74" y="46"/>
                  </a:lnTo>
                  <a:lnTo>
                    <a:pt x="74" y="0"/>
                  </a:lnTo>
                  <a:lnTo>
                    <a:pt x="59" y="0"/>
                  </a:lnTo>
                  <a:lnTo>
                    <a:pt x="44" y="0"/>
                  </a:lnTo>
                  <a:lnTo>
                    <a:pt x="15" y="0"/>
                  </a:lnTo>
                  <a:lnTo>
                    <a:pt x="0" y="31"/>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67" name="Freeform 670">
              <a:extLst>
                <a:ext uri="{FF2B5EF4-FFF2-40B4-BE49-F238E27FC236}">
                  <a16:creationId xmlns:a16="http://schemas.microsoft.com/office/drawing/2014/main" id="{51F31AC7-1BC5-05A8-E92B-9913096440A8}"/>
                </a:ext>
              </a:extLst>
            </p:cNvPr>
            <p:cNvSpPr>
              <a:spLocks/>
            </p:cNvSpPr>
            <p:nvPr/>
          </p:nvSpPr>
          <p:spPr bwMode="auto">
            <a:xfrm>
              <a:off x="7469935" y="4739360"/>
              <a:ext cx="145416" cy="335337"/>
            </a:xfrm>
            <a:custGeom>
              <a:avLst/>
              <a:gdLst>
                <a:gd name="T0" fmla="*/ 0 w 151"/>
                <a:gd name="T1" fmla="*/ 0 h 401"/>
                <a:gd name="T2" fmla="*/ 0 w 151"/>
                <a:gd name="T3" fmla="*/ 0 h 401"/>
                <a:gd name="T4" fmla="*/ 0 w 151"/>
                <a:gd name="T5" fmla="*/ 0 h 401"/>
                <a:gd name="T6" fmla="*/ 0 w 151"/>
                <a:gd name="T7" fmla="*/ 0 h 401"/>
                <a:gd name="T8" fmla="*/ 0 w 151"/>
                <a:gd name="T9" fmla="*/ 0 h 401"/>
                <a:gd name="T10" fmla="*/ 0 w 151"/>
                <a:gd name="T11" fmla="*/ 0 h 401"/>
                <a:gd name="T12" fmla="*/ 0 w 151"/>
                <a:gd name="T13" fmla="*/ 0 h 401"/>
                <a:gd name="T14" fmla="*/ 0 w 151"/>
                <a:gd name="T15" fmla="*/ 0 h 401"/>
                <a:gd name="T16" fmla="*/ 0 w 151"/>
                <a:gd name="T17" fmla="*/ 0 h 401"/>
                <a:gd name="T18" fmla="*/ 0 w 151"/>
                <a:gd name="T19" fmla="*/ 0 h 401"/>
                <a:gd name="T20" fmla="*/ 0 w 151"/>
                <a:gd name="T21" fmla="*/ 0 h 401"/>
                <a:gd name="T22" fmla="*/ 0 w 151"/>
                <a:gd name="T23" fmla="*/ 0 h 401"/>
                <a:gd name="T24" fmla="*/ 0 w 151"/>
                <a:gd name="T25" fmla="*/ 0 h 401"/>
                <a:gd name="T26" fmla="*/ 0 w 151"/>
                <a:gd name="T27" fmla="*/ 0 h 401"/>
                <a:gd name="T28" fmla="*/ 0 w 151"/>
                <a:gd name="T29" fmla="*/ 0 h 401"/>
                <a:gd name="T30" fmla="*/ 0 w 151"/>
                <a:gd name="T31" fmla="*/ 0 h 401"/>
                <a:gd name="T32" fmla="*/ 0 w 151"/>
                <a:gd name="T33" fmla="*/ 0 h 401"/>
                <a:gd name="T34" fmla="*/ 0 w 151"/>
                <a:gd name="T35" fmla="*/ 0 h 401"/>
                <a:gd name="T36" fmla="*/ 0 w 151"/>
                <a:gd name="T37" fmla="*/ 0 h 401"/>
                <a:gd name="T38" fmla="*/ 0 w 151"/>
                <a:gd name="T39" fmla="*/ 0 h 401"/>
                <a:gd name="T40" fmla="*/ 0 w 151"/>
                <a:gd name="T41" fmla="*/ 0 h 401"/>
                <a:gd name="T42" fmla="*/ 0 w 151"/>
                <a:gd name="T43" fmla="*/ 0 h 401"/>
                <a:gd name="T44" fmla="*/ 0 w 151"/>
                <a:gd name="T45" fmla="*/ 0 h 401"/>
                <a:gd name="T46" fmla="*/ 0 w 151"/>
                <a:gd name="T47" fmla="*/ 0 h 401"/>
                <a:gd name="T48" fmla="*/ 0 w 151"/>
                <a:gd name="T49" fmla="*/ 0 h 401"/>
                <a:gd name="T50" fmla="*/ 0 w 151"/>
                <a:gd name="T51" fmla="*/ 0 h 401"/>
                <a:gd name="T52" fmla="*/ 0 w 151"/>
                <a:gd name="T53" fmla="*/ 0 h 401"/>
                <a:gd name="T54" fmla="*/ 0 w 151"/>
                <a:gd name="T55" fmla="*/ 0 h 401"/>
                <a:gd name="T56" fmla="*/ 0 w 151"/>
                <a:gd name="T57" fmla="*/ 0 h 401"/>
                <a:gd name="T58" fmla="*/ 0 w 151"/>
                <a:gd name="T59" fmla="*/ 0 h 401"/>
                <a:gd name="T60" fmla="*/ 0 w 151"/>
                <a:gd name="T61" fmla="*/ 0 h 401"/>
                <a:gd name="T62" fmla="*/ 0 w 151"/>
                <a:gd name="T63" fmla="*/ 0 h 401"/>
                <a:gd name="T64" fmla="*/ 0 w 151"/>
                <a:gd name="T65" fmla="*/ 0 h 401"/>
                <a:gd name="T66" fmla="*/ 0 w 151"/>
                <a:gd name="T67" fmla="*/ 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1" h="401">
                  <a:moveTo>
                    <a:pt x="150" y="154"/>
                  </a:moveTo>
                  <a:lnTo>
                    <a:pt x="120" y="154"/>
                  </a:lnTo>
                  <a:lnTo>
                    <a:pt x="105" y="92"/>
                  </a:lnTo>
                  <a:lnTo>
                    <a:pt x="90" y="108"/>
                  </a:lnTo>
                  <a:lnTo>
                    <a:pt x="90" y="77"/>
                  </a:lnTo>
                  <a:lnTo>
                    <a:pt x="105" y="62"/>
                  </a:lnTo>
                  <a:lnTo>
                    <a:pt x="90" y="15"/>
                  </a:lnTo>
                  <a:lnTo>
                    <a:pt x="90" y="0"/>
                  </a:lnTo>
                  <a:lnTo>
                    <a:pt x="60" y="0"/>
                  </a:lnTo>
                  <a:lnTo>
                    <a:pt x="45" y="46"/>
                  </a:lnTo>
                  <a:lnTo>
                    <a:pt x="30" y="62"/>
                  </a:lnTo>
                  <a:lnTo>
                    <a:pt x="30" y="108"/>
                  </a:lnTo>
                  <a:lnTo>
                    <a:pt x="15" y="108"/>
                  </a:lnTo>
                  <a:lnTo>
                    <a:pt x="15" y="154"/>
                  </a:lnTo>
                  <a:lnTo>
                    <a:pt x="0" y="154"/>
                  </a:lnTo>
                  <a:lnTo>
                    <a:pt x="15" y="169"/>
                  </a:lnTo>
                  <a:lnTo>
                    <a:pt x="0" y="169"/>
                  </a:lnTo>
                  <a:lnTo>
                    <a:pt x="15" y="200"/>
                  </a:lnTo>
                  <a:lnTo>
                    <a:pt x="30" y="200"/>
                  </a:lnTo>
                  <a:lnTo>
                    <a:pt x="60" y="246"/>
                  </a:lnTo>
                  <a:lnTo>
                    <a:pt x="45" y="277"/>
                  </a:lnTo>
                  <a:lnTo>
                    <a:pt x="75" y="277"/>
                  </a:lnTo>
                  <a:lnTo>
                    <a:pt x="90" y="262"/>
                  </a:lnTo>
                  <a:lnTo>
                    <a:pt x="120" y="308"/>
                  </a:lnTo>
                  <a:lnTo>
                    <a:pt x="120" y="323"/>
                  </a:lnTo>
                  <a:lnTo>
                    <a:pt x="135" y="369"/>
                  </a:lnTo>
                  <a:lnTo>
                    <a:pt x="135" y="400"/>
                  </a:lnTo>
                  <a:lnTo>
                    <a:pt x="150" y="369"/>
                  </a:lnTo>
                  <a:lnTo>
                    <a:pt x="135" y="292"/>
                  </a:lnTo>
                  <a:lnTo>
                    <a:pt x="135" y="262"/>
                  </a:lnTo>
                  <a:lnTo>
                    <a:pt x="105" y="215"/>
                  </a:lnTo>
                  <a:lnTo>
                    <a:pt x="120" y="185"/>
                  </a:lnTo>
                  <a:lnTo>
                    <a:pt x="150" y="185"/>
                  </a:lnTo>
                  <a:lnTo>
                    <a:pt x="150" y="15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68" name="Freeform 671">
              <a:extLst>
                <a:ext uri="{FF2B5EF4-FFF2-40B4-BE49-F238E27FC236}">
                  <a16:creationId xmlns:a16="http://schemas.microsoft.com/office/drawing/2014/main" id="{EACE56B7-4B6E-2B91-F9AF-0AC4ECCCB631}"/>
                </a:ext>
              </a:extLst>
            </p:cNvPr>
            <p:cNvSpPr>
              <a:spLocks/>
            </p:cNvSpPr>
            <p:nvPr/>
          </p:nvSpPr>
          <p:spPr bwMode="auto">
            <a:xfrm>
              <a:off x="7615350" y="4840844"/>
              <a:ext cx="127518" cy="156638"/>
            </a:xfrm>
            <a:custGeom>
              <a:avLst/>
              <a:gdLst>
                <a:gd name="T0" fmla="*/ 0 w 134"/>
                <a:gd name="T1" fmla="*/ 0 h 186"/>
                <a:gd name="T2" fmla="*/ 0 w 134"/>
                <a:gd name="T3" fmla="*/ 0 h 186"/>
                <a:gd name="T4" fmla="*/ 0 w 134"/>
                <a:gd name="T5" fmla="*/ 0 h 186"/>
                <a:gd name="T6" fmla="*/ 0 w 134"/>
                <a:gd name="T7" fmla="*/ 0 h 186"/>
                <a:gd name="T8" fmla="*/ 0 w 134"/>
                <a:gd name="T9" fmla="*/ 0 h 186"/>
                <a:gd name="T10" fmla="*/ 0 w 134"/>
                <a:gd name="T11" fmla="*/ 0 h 186"/>
                <a:gd name="T12" fmla="*/ 0 w 134"/>
                <a:gd name="T13" fmla="*/ 0 h 186"/>
                <a:gd name="T14" fmla="*/ 0 w 134"/>
                <a:gd name="T15" fmla="*/ 0 h 186"/>
                <a:gd name="T16" fmla="*/ 0 w 134"/>
                <a:gd name="T17" fmla="*/ 0 h 186"/>
                <a:gd name="T18" fmla="*/ 0 w 134"/>
                <a:gd name="T19" fmla="*/ 0 h 186"/>
                <a:gd name="T20" fmla="*/ 0 w 134"/>
                <a:gd name="T21" fmla="*/ 0 h 186"/>
                <a:gd name="T22" fmla="*/ 0 w 134"/>
                <a:gd name="T23" fmla="*/ 0 h 186"/>
                <a:gd name="T24" fmla="*/ 0 w 134"/>
                <a:gd name="T25" fmla="*/ 0 h 186"/>
                <a:gd name="T26" fmla="*/ 0 w 134"/>
                <a:gd name="T27" fmla="*/ 0 h 186"/>
                <a:gd name="T28" fmla="*/ 0 w 134"/>
                <a:gd name="T29" fmla="*/ 0 h 186"/>
                <a:gd name="T30" fmla="*/ 0 w 134"/>
                <a:gd name="T31" fmla="*/ 0 h 186"/>
                <a:gd name="T32" fmla="*/ 0 w 134"/>
                <a:gd name="T33" fmla="*/ 0 h 186"/>
                <a:gd name="T34" fmla="*/ 0 w 134"/>
                <a:gd name="T35" fmla="*/ 0 h 186"/>
                <a:gd name="T36" fmla="*/ 0 w 134"/>
                <a:gd name="T37" fmla="*/ 0 h 186"/>
                <a:gd name="T38" fmla="*/ 0 w 134"/>
                <a:gd name="T39" fmla="*/ 0 h 186"/>
                <a:gd name="T40" fmla="*/ 0 w 134"/>
                <a:gd name="T41" fmla="*/ 0 h 186"/>
                <a:gd name="T42" fmla="*/ 0 w 134"/>
                <a:gd name="T43" fmla="*/ 0 h 186"/>
                <a:gd name="T44" fmla="*/ 0 w 134"/>
                <a:gd name="T45" fmla="*/ 0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4" h="186">
                  <a:moveTo>
                    <a:pt x="0" y="31"/>
                  </a:moveTo>
                  <a:lnTo>
                    <a:pt x="0" y="62"/>
                  </a:lnTo>
                  <a:lnTo>
                    <a:pt x="0" y="77"/>
                  </a:lnTo>
                  <a:lnTo>
                    <a:pt x="15" y="77"/>
                  </a:lnTo>
                  <a:lnTo>
                    <a:pt x="30" y="108"/>
                  </a:lnTo>
                  <a:lnTo>
                    <a:pt x="44" y="123"/>
                  </a:lnTo>
                  <a:lnTo>
                    <a:pt x="59" y="108"/>
                  </a:lnTo>
                  <a:lnTo>
                    <a:pt x="74" y="123"/>
                  </a:lnTo>
                  <a:lnTo>
                    <a:pt x="89" y="139"/>
                  </a:lnTo>
                  <a:lnTo>
                    <a:pt x="103" y="170"/>
                  </a:lnTo>
                  <a:lnTo>
                    <a:pt x="118" y="185"/>
                  </a:lnTo>
                  <a:lnTo>
                    <a:pt x="133" y="185"/>
                  </a:lnTo>
                  <a:lnTo>
                    <a:pt x="133" y="154"/>
                  </a:lnTo>
                  <a:lnTo>
                    <a:pt x="118" y="139"/>
                  </a:lnTo>
                  <a:lnTo>
                    <a:pt x="89" y="93"/>
                  </a:lnTo>
                  <a:lnTo>
                    <a:pt x="74" y="62"/>
                  </a:lnTo>
                  <a:lnTo>
                    <a:pt x="59" y="31"/>
                  </a:lnTo>
                  <a:lnTo>
                    <a:pt x="44" y="31"/>
                  </a:lnTo>
                  <a:lnTo>
                    <a:pt x="44" y="0"/>
                  </a:lnTo>
                  <a:lnTo>
                    <a:pt x="30" y="15"/>
                  </a:lnTo>
                  <a:lnTo>
                    <a:pt x="30" y="31"/>
                  </a:lnTo>
                  <a:lnTo>
                    <a:pt x="15" y="46"/>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69" name="Oval 672">
              <a:extLst>
                <a:ext uri="{FF2B5EF4-FFF2-40B4-BE49-F238E27FC236}">
                  <a16:creationId xmlns:a16="http://schemas.microsoft.com/office/drawing/2014/main" id="{26D314E8-5E07-5499-3FE5-550D650E7797}"/>
                </a:ext>
              </a:extLst>
            </p:cNvPr>
            <p:cNvSpPr>
              <a:spLocks noChangeArrowheads="1"/>
            </p:cNvSpPr>
            <p:nvPr/>
          </p:nvSpPr>
          <p:spPr bwMode="auto">
            <a:xfrm>
              <a:off x="7870387" y="4814369"/>
              <a:ext cx="2237"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670" name="Oval 673">
              <a:extLst>
                <a:ext uri="{FF2B5EF4-FFF2-40B4-BE49-F238E27FC236}">
                  <a16:creationId xmlns:a16="http://schemas.microsoft.com/office/drawing/2014/main" id="{5A606290-1CFE-3ECF-DE35-63190A93F976}"/>
                </a:ext>
              </a:extLst>
            </p:cNvPr>
            <p:cNvSpPr>
              <a:spLocks noChangeArrowheads="1"/>
            </p:cNvSpPr>
            <p:nvPr/>
          </p:nvSpPr>
          <p:spPr bwMode="auto">
            <a:xfrm>
              <a:off x="7843540" y="4814369"/>
              <a:ext cx="11186"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671" name="Freeform 674">
              <a:extLst>
                <a:ext uri="{FF2B5EF4-FFF2-40B4-BE49-F238E27FC236}">
                  <a16:creationId xmlns:a16="http://schemas.microsoft.com/office/drawing/2014/main" id="{53470F1E-26E8-76B8-3E1E-E05E89E364CE}"/>
                </a:ext>
              </a:extLst>
            </p:cNvPr>
            <p:cNvSpPr>
              <a:spLocks/>
            </p:cNvSpPr>
            <p:nvPr/>
          </p:nvSpPr>
          <p:spPr bwMode="auto">
            <a:xfrm>
              <a:off x="7483357" y="4150313"/>
              <a:ext cx="29083" cy="77216"/>
            </a:xfrm>
            <a:custGeom>
              <a:avLst/>
              <a:gdLst>
                <a:gd name="T0" fmla="*/ 0 w 30"/>
                <a:gd name="T1" fmla="*/ 0 h 93"/>
                <a:gd name="T2" fmla="*/ 0 w 30"/>
                <a:gd name="T3" fmla="*/ 0 h 93"/>
                <a:gd name="T4" fmla="*/ 0 w 30"/>
                <a:gd name="T5" fmla="*/ 0 h 93"/>
                <a:gd name="T6" fmla="*/ 0 w 30"/>
                <a:gd name="T7" fmla="*/ 0 h 93"/>
                <a:gd name="T8" fmla="*/ 0 w 30"/>
                <a:gd name="T9" fmla="*/ 0 h 93"/>
                <a:gd name="T10" fmla="*/ 0 w 30"/>
                <a:gd name="T11" fmla="*/ 0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93">
                  <a:moveTo>
                    <a:pt x="15" y="0"/>
                  </a:moveTo>
                  <a:lnTo>
                    <a:pt x="15" y="46"/>
                  </a:lnTo>
                  <a:lnTo>
                    <a:pt x="0" y="92"/>
                  </a:lnTo>
                  <a:lnTo>
                    <a:pt x="29" y="92"/>
                  </a:lnTo>
                  <a:lnTo>
                    <a:pt x="29" y="4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72" name="Line 675">
              <a:extLst>
                <a:ext uri="{FF2B5EF4-FFF2-40B4-BE49-F238E27FC236}">
                  <a16:creationId xmlns:a16="http://schemas.microsoft.com/office/drawing/2014/main" id="{2D5680F5-695A-9D10-9490-86CBFC079A47}"/>
                </a:ext>
              </a:extLst>
            </p:cNvPr>
            <p:cNvSpPr>
              <a:spLocks noChangeShapeType="1"/>
            </p:cNvSpPr>
            <p:nvPr/>
          </p:nvSpPr>
          <p:spPr bwMode="auto">
            <a:xfrm>
              <a:off x="7971059" y="4496682"/>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73" name="Line 676">
              <a:extLst>
                <a:ext uri="{FF2B5EF4-FFF2-40B4-BE49-F238E27FC236}">
                  <a16:creationId xmlns:a16="http://schemas.microsoft.com/office/drawing/2014/main" id="{726F893B-8514-2A81-CCF4-54F0678C48AF}"/>
                </a:ext>
              </a:extLst>
            </p:cNvPr>
            <p:cNvSpPr>
              <a:spLocks noChangeShapeType="1"/>
            </p:cNvSpPr>
            <p:nvPr/>
          </p:nvSpPr>
          <p:spPr bwMode="auto">
            <a:xfrm>
              <a:off x="7986719" y="449668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74" name="Line 677">
              <a:extLst>
                <a:ext uri="{FF2B5EF4-FFF2-40B4-BE49-F238E27FC236}">
                  <a16:creationId xmlns:a16="http://schemas.microsoft.com/office/drawing/2014/main" id="{297BD027-8C64-DF63-D074-E0F24181C164}"/>
                </a:ext>
              </a:extLst>
            </p:cNvPr>
            <p:cNvSpPr>
              <a:spLocks noChangeShapeType="1"/>
            </p:cNvSpPr>
            <p:nvPr/>
          </p:nvSpPr>
          <p:spPr bwMode="auto">
            <a:xfrm flipV="1">
              <a:off x="7986719" y="4481238"/>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75" name="Line 678">
              <a:extLst>
                <a:ext uri="{FF2B5EF4-FFF2-40B4-BE49-F238E27FC236}">
                  <a16:creationId xmlns:a16="http://schemas.microsoft.com/office/drawing/2014/main" id="{AE957DA6-F79F-298E-40C2-D549D71564BA}"/>
                </a:ext>
              </a:extLst>
            </p:cNvPr>
            <p:cNvSpPr>
              <a:spLocks noChangeShapeType="1"/>
            </p:cNvSpPr>
            <p:nvPr/>
          </p:nvSpPr>
          <p:spPr bwMode="auto">
            <a:xfrm>
              <a:off x="7986719" y="448344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76" name="Line 679">
              <a:extLst>
                <a:ext uri="{FF2B5EF4-FFF2-40B4-BE49-F238E27FC236}">
                  <a16:creationId xmlns:a16="http://schemas.microsoft.com/office/drawing/2014/main" id="{C5CF9A38-2EF1-B8EA-4C50-67C47664B33E}"/>
                </a:ext>
              </a:extLst>
            </p:cNvPr>
            <p:cNvSpPr>
              <a:spLocks noChangeShapeType="1"/>
            </p:cNvSpPr>
            <p:nvPr/>
          </p:nvSpPr>
          <p:spPr bwMode="auto">
            <a:xfrm>
              <a:off x="7986719" y="448344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77" name="Line 680">
              <a:extLst>
                <a:ext uri="{FF2B5EF4-FFF2-40B4-BE49-F238E27FC236}">
                  <a16:creationId xmlns:a16="http://schemas.microsoft.com/office/drawing/2014/main" id="{1B5AAD5E-CF18-B6AF-8478-CFECF0EA7FDB}"/>
                </a:ext>
              </a:extLst>
            </p:cNvPr>
            <p:cNvSpPr>
              <a:spLocks noChangeShapeType="1"/>
            </p:cNvSpPr>
            <p:nvPr/>
          </p:nvSpPr>
          <p:spPr bwMode="auto">
            <a:xfrm>
              <a:off x="8000142" y="448344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78" name="Line 681">
              <a:extLst>
                <a:ext uri="{FF2B5EF4-FFF2-40B4-BE49-F238E27FC236}">
                  <a16:creationId xmlns:a16="http://schemas.microsoft.com/office/drawing/2014/main" id="{C58BC22C-3F6D-6CC1-A4FD-2D6FBE2D7DC3}"/>
                </a:ext>
              </a:extLst>
            </p:cNvPr>
            <p:cNvSpPr>
              <a:spLocks noChangeShapeType="1"/>
            </p:cNvSpPr>
            <p:nvPr/>
          </p:nvSpPr>
          <p:spPr bwMode="auto">
            <a:xfrm>
              <a:off x="8000142" y="448344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679" name="Freeform 682">
              <a:extLst>
                <a:ext uri="{FF2B5EF4-FFF2-40B4-BE49-F238E27FC236}">
                  <a16:creationId xmlns:a16="http://schemas.microsoft.com/office/drawing/2014/main" id="{F0B7A116-9024-5400-4081-D576DACFDCFF}"/>
                </a:ext>
              </a:extLst>
            </p:cNvPr>
            <p:cNvSpPr>
              <a:spLocks/>
            </p:cNvSpPr>
            <p:nvPr/>
          </p:nvSpPr>
          <p:spPr bwMode="auto">
            <a:xfrm>
              <a:off x="7971059" y="4483444"/>
              <a:ext cx="58167" cy="88247"/>
            </a:xfrm>
            <a:custGeom>
              <a:avLst/>
              <a:gdLst>
                <a:gd name="T0" fmla="*/ 0 w 61"/>
                <a:gd name="T1" fmla="*/ 0 h 108"/>
                <a:gd name="T2" fmla="*/ 0 w 61"/>
                <a:gd name="T3" fmla="*/ 0 h 108"/>
                <a:gd name="T4" fmla="*/ 0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0 w 61"/>
                <a:gd name="T17" fmla="*/ 0 h 108"/>
                <a:gd name="T18" fmla="*/ 0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108">
                  <a:moveTo>
                    <a:pt x="30" y="0"/>
                  </a:moveTo>
                  <a:lnTo>
                    <a:pt x="0" y="15"/>
                  </a:lnTo>
                  <a:lnTo>
                    <a:pt x="15" y="31"/>
                  </a:lnTo>
                  <a:lnTo>
                    <a:pt x="0" y="46"/>
                  </a:lnTo>
                  <a:lnTo>
                    <a:pt x="15" y="46"/>
                  </a:lnTo>
                  <a:lnTo>
                    <a:pt x="15" y="107"/>
                  </a:lnTo>
                  <a:lnTo>
                    <a:pt x="60" y="76"/>
                  </a:lnTo>
                  <a:lnTo>
                    <a:pt x="60" y="46"/>
                  </a:lnTo>
                  <a:lnTo>
                    <a:pt x="60" y="31"/>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80" name="Freeform 683">
              <a:extLst>
                <a:ext uri="{FF2B5EF4-FFF2-40B4-BE49-F238E27FC236}">
                  <a16:creationId xmlns:a16="http://schemas.microsoft.com/office/drawing/2014/main" id="{146EC51B-F066-0009-BE3E-20BE02D4ACF4}"/>
                </a:ext>
              </a:extLst>
            </p:cNvPr>
            <p:cNvSpPr>
              <a:spLocks/>
            </p:cNvSpPr>
            <p:nvPr/>
          </p:nvSpPr>
          <p:spPr bwMode="auto">
            <a:xfrm>
              <a:off x="7928552" y="4379755"/>
              <a:ext cx="71589" cy="116927"/>
            </a:xfrm>
            <a:custGeom>
              <a:avLst/>
              <a:gdLst>
                <a:gd name="T0" fmla="*/ 0 w 75"/>
                <a:gd name="T1" fmla="*/ 0 h 139"/>
                <a:gd name="T2" fmla="*/ 0 w 75"/>
                <a:gd name="T3" fmla="*/ 0 h 139"/>
                <a:gd name="T4" fmla="*/ 0 w 75"/>
                <a:gd name="T5" fmla="*/ 0 h 139"/>
                <a:gd name="T6" fmla="*/ 0 w 75"/>
                <a:gd name="T7" fmla="*/ 0 h 139"/>
                <a:gd name="T8" fmla="*/ 0 w 75"/>
                <a:gd name="T9" fmla="*/ 0 h 139"/>
                <a:gd name="T10" fmla="*/ 0 w 75"/>
                <a:gd name="T11" fmla="*/ 0 h 139"/>
                <a:gd name="T12" fmla="*/ 0 w 75"/>
                <a:gd name="T13" fmla="*/ 0 h 139"/>
                <a:gd name="T14" fmla="*/ 0 w 75"/>
                <a:gd name="T15" fmla="*/ 0 h 139"/>
                <a:gd name="T16" fmla="*/ 0 w 75"/>
                <a:gd name="T17" fmla="*/ 0 h 139"/>
                <a:gd name="T18" fmla="*/ 0 w 75"/>
                <a:gd name="T19" fmla="*/ 0 h 139"/>
                <a:gd name="T20" fmla="*/ 0 w 75"/>
                <a:gd name="T21" fmla="*/ 0 h 139"/>
                <a:gd name="T22" fmla="*/ 0 w 75"/>
                <a:gd name="T23" fmla="*/ 0 h 139"/>
                <a:gd name="T24" fmla="*/ 0 w 75"/>
                <a:gd name="T25" fmla="*/ 0 h 139"/>
                <a:gd name="T26" fmla="*/ 0 w 75"/>
                <a:gd name="T27" fmla="*/ 0 h 139"/>
                <a:gd name="T28" fmla="*/ 0 w 75"/>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39">
                  <a:moveTo>
                    <a:pt x="74" y="0"/>
                  </a:moveTo>
                  <a:lnTo>
                    <a:pt x="44" y="0"/>
                  </a:lnTo>
                  <a:lnTo>
                    <a:pt x="30" y="46"/>
                  </a:lnTo>
                  <a:lnTo>
                    <a:pt x="0" y="46"/>
                  </a:lnTo>
                  <a:lnTo>
                    <a:pt x="0" y="92"/>
                  </a:lnTo>
                  <a:lnTo>
                    <a:pt x="15" y="107"/>
                  </a:lnTo>
                  <a:lnTo>
                    <a:pt x="0" y="123"/>
                  </a:lnTo>
                  <a:lnTo>
                    <a:pt x="30" y="138"/>
                  </a:lnTo>
                  <a:lnTo>
                    <a:pt x="44" y="138"/>
                  </a:lnTo>
                  <a:lnTo>
                    <a:pt x="74" y="123"/>
                  </a:lnTo>
                  <a:lnTo>
                    <a:pt x="59" y="107"/>
                  </a:lnTo>
                  <a:lnTo>
                    <a:pt x="44" y="92"/>
                  </a:lnTo>
                  <a:lnTo>
                    <a:pt x="74" y="46"/>
                  </a:lnTo>
                  <a:lnTo>
                    <a:pt x="59"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81" name="Freeform 684">
              <a:extLst>
                <a:ext uri="{FF2B5EF4-FFF2-40B4-BE49-F238E27FC236}">
                  <a16:creationId xmlns:a16="http://schemas.microsoft.com/office/drawing/2014/main" id="{460619E5-A9DC-ACE8-9288-A390875866B3}"/>
                </a:ext>
              </a:extLst>
            </p:cNvPr>
            <p:cNvSpPr>
              <a:spLocks/>
            </p:cNvSpPr>
            <p:nvPr/>
          </p:nvSpPr>
          <p:spPr bwMode="auto">
            <a:xfrm>
              <a:off x="8058308" y="4395198"/>
              <a:ext cx="156602" cy="165463"/>
            </a:xfrm>
            <a:custGeom>
              <a:avLst/>
              <a:gdLst>
                <a:gd name="T0" fmla="*/ 0 w 165"/>
                <a:gd name="T1" fmla="*/ 0 h 200"/>
                <a:gd name="T2" fmla="*/ 0 w 165"/>
                <a:gd name="T3" fmla="*/ 0 h 200"/>
                <a:gd name="T4" fmla="*/ 0 w 165"/>
                <a:gd name="T5" fmla="*/ 0 h 200"/>
                <a:gd name="T6" fmla="*/ 0 w 165"/>
                <a:gd name="T7" fmla="*/ 0 h 200"/>
                <a:gd name="T8" fmla="*/ 0 w 165"/>
                <a:gd name="T9" fmla="*/ 0 h 200"/>
                <a:gd name="T10" fmla="*/ 0 w 165"/>
                <a:gd name="T11" fmla="*/ 0 h 200"/>
                <a:gd name="T12" fmla="*/ 0 w 165"/>
                <a:gd name="T13" fmla="*/ 0 h 200"/>
                <a:gd name="T14" fmla="*/ 0 w 165"/>
                <a:gd name="T15" fmla="*/ 0 h 200"/>
                <a:gd name="T16" fmla="*/ 0 w 165"/>
                <a:gd name="T17" fmla="*/ 0 h 200"/>
                <a:gd name="T18" fmla="*/ 0 w 165"/>
                <a:gd name="T19" fmla="*/ 0 h 200"/>
                <a:gd name="T20" fmla="*/ 0 w 165"/>
                <a:gd name="T21" fmla="*/ 0 h 200"/>
                <a:gd name="T22" fmla="*/ 0 w 165"/>
                <a:gd name="T23" fmla="*/ 0 h 200"/>
                <a:gd name="T24" fmla="*/ 0 w 165"/>
                <a:gd name="T25" fmla="*/ 0 h 200"/>
                <a:gd name="T26" fmla="*/ 0 w 165"/>
                <a:gd name="T27" fmla="*/ 0 h 200"/>
                <a:gd name="T28" fmla="*/ 0 w 165"/>
                <a:gd name="T29" fmla="*/ 0 h 200"/>
                <a:gd name="T30" fmla="*/ 0 w 165"/>
                <a:gd name="T31" fmla="*/ 0 h 200"/>
                <a:gd name="T32" fmla="*/ 0 w 165"/>
                <a:gd name="T33" fmla="*/ 0 h 200"/>
                <a:gd name="T34" fmla="*/ 0 w 165"/>
                <a:gd name="T35" fmla="*/ 0 h 200"/>
                <a:gd name="T36" fmla="*/ 0 w 165"/>
                <a:gd name="T37" fmla="*/ 0 h 200"/>
                <a:gd name="T38" fmla="*/ 0 w 165"/>
                <a:gd name="T39" fmla="*/ 0 h 200"/>
                <a:gd name="T40" fmla="*/ 0 w 165"/>
                <a:gd name="T41" fmla="*/ 0 h 200"/>
                <a:gd name="T42" fmla="*/ 0 w 165"/>
                <a:gd name="T43" fmla="*/ 0 h 200"/>
                <a:gd name="T44" fmla="*/ 0 w 165"/>
                <a:gd name="T45" fmla="*/ 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5" h="200">
                  <a:moveTo>
                    <a:pt x="119" y="0"/>
                  </a:moveTo>
                  <a:lnTo>
                    <a:pt x="104" y="31"/>
                  </a:lnTo>
                  <a:lnTo>
                    <a:pt x="119" y="46"/>
                  </a:lnTo>
                  <a:lnTo>
                    <a:pt x="119" y="92"/>
                  </a:lnTo>
                  <a:lnTo>
                    <a:pt x="104" y="122"/>
                  </a:lnTo>
                  <a:lnTo>
                    <a:pt x="89" y="107"/>
                  </a:lnTo>
                  <a:lnTo>
                    <a:pt x="75" y="153"/>
                  </a:lnTo>
                  <a:lnTo>
                    <a:pt x="60" y="153"/>
                  </a:lnTo>
                  <a:lnTo>
                    <a:pt x="30" y="153"/>
                  </a:lnTo>
                  <a:lnTo>
                    <a:pt x="0" y="199"/>
                  </a:lnTo>
                  <a:lnTo>
                    <a:pt x="15" y="199"/>
                  </a:lnTo>
                  <a:lnTo>
                    <a:pt x="30" y="199"/>
                  </a:lnTo>
                  <a:lnTo>
                    <a:pt x="75" y="184"/>
                  </a:lnTo>
                  <a:lnTo>
                    <a:pt x="89" y="199"/>
                  </a:lnTo>
                  <a:lnTo>
                    <a:pt x="104" y="184"/>
                  </a:lnTo>
                  <a:lnTo>
                    <a:pt x="104" y="168"/>
                  </a:lnTo>
                  <a:lnTo>
                    <a:pt x="119" y="184"/>
                  </a:lnTo>
                  <a:lnTo>
                    <a:pt x="134" y="168"/>
                  </a:lnTo>
                  <a:lnTo>
                    <a:pt x="164" y="153"/>
                  </a:lnTo>
                  <a:lnTo>
                    <a:pt x="149" y="77"/>
                  </a:lnTo>
                  <a:lnTo>
                    <a:pt x="164" y="77"/>
                  </a:lnTo>
                  <a:lnTo>
                    <a:pt x="149"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82" name="Freeform 685">
              <a:extLst>
                <a:ext uri="{FF2B5EF4-FFF2-40B4-BE49-F238E27FC236}">
                  <a16:creationId xmlns:a16="http://schemas.microsoft.com/office/drawing/2014/main" id="{48459648-1D8F-746C-E5BC-E4DEFA46E078}"/>
                </a:ext>
              </a:extLst>
            </p:cNvPr>
            <p:cNvSpPr>
              <a:spLocks/>
            </p:cNvSpPr>
            <p:nvPr/>
          </p:nvSpPr>
          <p:spPr bwMode="auto">
            <a:xfrm>
              <a:off x="8127661" y="4291508"/>
              <a:ext cx="87249" cy="103690"/>
            </a:xfrm>
            <a:custGeom>
              <a:avLst/>
              <a:gdLst>
                <a:gd name="T0" fmla="*/ 0 w 91"/>
                <a:gd name="T1" fmla="*/ 0 h 125"/>
                <a:gd name="T2" fmla="*/ 0 w 91"/>
                <a:gd name="T3" fmla="*/ 0 h 125"/>
                <a:gd name="T4" fmla="*/ 0 w 91"/>
                <a:gd name="T5" fmla="*/ 0 h 125"/>
                <a:gd name="T6" fmla="*/ 0 w 91"/>
                <a:gd name="T7" fmla="*/ 0 h 125"/>
                <a:gd name="T8" fmla="*/ 0 w 91"/>
                <a:gd name="T9" fmla="*/ 0 h 125"/>
                <a:gd name="T10" fmla="*/ 0 w 91"/>
                <a:gd name="T11" fmla="*/ 0 h 125"/>
                <a:gd name="T12" fmla="*/ 0 w 91"/>
                <a:gd name="T13" fmla="*/ 0 h 125"/>
                <a:gd name="T14" fmla="*/ 0 w 91"/>
                <a:gd name="T15" fmla="*/ 0 h 125"/>
                <a:gd name="T16" fmla="*/ 0 w 91"/>
                <a:gd name="T17" fmla="*/ 0 h 125"/>
                <a:gd name="T18" fmla="*/ 0 w 91"/>
                <a:gd name="T19" fmla="*/ 0 h 125"/>
                <a:gd name="T20" fmla="*/ 0 w 91"/>
                <a:gd name="T21" fmla="*/ 0 h 125"/>
                <a:gd name="T22" fmla="*/ 0 w 91"/>
                <a:gd name="T23" fmla="*/ 0 h 125"/>
                <a:gd name="T24" fmla="*/ 0 w 91"/>
                <a:gd name="T25" fmla="*/ 0 h 125"/>
                <a:gd name="T26" fmla="*/ 0 w 91"/>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125">
                  <a:moveTo>
                    <a:pt x="15" y="0"/>
                  </a:moveTo>
                  <a:lnTo>
                    <a:pt x="30" y="62"/>
                  </a:lnTo>
                  <a:lnTo>
                    <a:pt x="15" y="62"/>
                  </a:lnTo>
                  <a:lnTo>
                    <a:pt x="0" y="78"/>
                  </a:lnTo>
                  <a:lnTo>
                    <a:pt x="0" y="109"/>
                  </a:lnTo>
                  <a:lnTo>
                    <a:pt x="30" y="124"/>
                  </a:lnTo>
                  <a:lnTo>
                    <a:pt x="45" y="93"/>
                  </a:lnTo>
                  <a:lnTo>
                    <a:pt x="30" y="78"/>
                  </a:lnTo>
                  <a:lnTo>
                    <a:pt x="75" y="78"/>
                  </a:lnTo>
                  <a:lnTo>
                    <a:pt x="75" y="62"/>
                  </a:lnTo>
                  <a:lnTo>
                    <a:pt x="90" y="47"/>
                  </a:lnTo>
                  <a:lnTo>
                    <a:pt x="75" y="16"/>
                  </a:lnTo>
                  <a:lnTo>
                    <a:pt x="60" y="1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83" name="Freeform 686">
              <a:extLst>
                <a:ext uri="{FF2B5EF4-FFF2-40B4-BE49-F238E27FC236}">
                  <a16:creationId xmlns:a16="http://schemas.microsoft.com/office/drawing/2014/main" id="{7EA736FC-6119-8F79-546F-8BC8726BC373}"/>
                </a:ext>
              </a:extLst>
            </p:cNvPr>
            <p:cNvSpPr>
              <a:spLocks/>
            </p:cNvSpPr>
            <p:nvPr/>
          </p:nvSpPr>
          <p:spPr bwMode="auto">
            <a:xfrm>
              <a:off x="8058308" y="4571691"/>
              <a:ext cx="26846" cy="52948"/>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3">
                  <a:moveTo>
                    <a:pt x="0" y="16"/>
                  </a:moveTo>
                  <a:lnTo>
                    <a:pt x="0" y="31"/>
                  </a:lnTo>
                  <a:lnTo>
                    <a:pt x="15" y="16"/>
                  </a:lnTo>
                  <a:lnTo>
                    <a:pt x="15" y="62"/>
                  </a:lnTo>
                  <a:lnTo>
                    <a:pt x="29" y="62"/>
                  </a:lnTo>
                  <a:lnTo>
                    <a:pt x="29" y="16"/>
                  </a:lnTo>
                  <a:lnTo>
                    <a:pt x="15"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84" name="Freeform 687">
              <a:extLst>
                <a:ext uri="{FF2B5EF4-FFF2-40B4-BE49-F238E27FC236}">
                  <a16:creationId xmlns:a16="http://schemas.microsoft.com/office/drawing/2014/main" id="{B8B7F172-F171-FE27-6FA6-D659E52E499E}"/>
                </a:ext>
              </a:extLst>
            </p:cNvPr>
            <p:cNvSpPr>
              <a:spLocks/>
            </p:cNvSpPr>
            <p:nvPr/>
          </p:nvSpPr>
          <p:spPr bwMode="auto">
            <a:xfrm>
              <a:off x="8082917" y="4558454"/>
              <a:ext cx="44744" cy="28680"/>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15" y="31"/>
                  </a:moveTo>
                  <a:lnTo>
                    <a:pt x="30" y="16"/>
                  </a:lnTo>
                  <a:lnTo>
                    <a:pt x="45" y="0"/>
                  </a:lnTo>
                  <a:lnTo>
                    <a:pt x="30" y="0"/>
                  </a:lnTo>
                  <a:lnTo>
                    <a:pt x="15" y="0"/>
                  </a:lnTo>
                  <a:lnTo>
                    <a:pt x="0" y="16"/>
                  </a:lnTo>
                  <a:lnTo>
                    <a:pt x="1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85" name="Freeform 688">
              <a:extLst>
                <a:ext uri="{FF2B5EF4-FFF2-40B4-BE49-F238E27FC236}">
                  <a16:creationId xmlns:a16="http://schemas.microsoft.com/office/drawing/2014/main" id="{28EF9F22-4088-2F08-EADA-7578649B901D}"/>
                </a:ext>
              </a:extLst>
            </p:cNvPr>
            <p:cNvSpPr>
              <a:spLocks/>
            </p:cNvSpPr>
            <p:nvPr/>
          </p:nvSpPr>
          <p:spPr bwMode="auto">
            <a:xfrm>
              <a:off x="7284250" y="5098965"/>
              <a:ext cx="29083" cy="66185"/>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w 30"/>
                <a:gd name="T11" fmla="*/ 0 h 78"/>
                <a:gd name="T12" fmla="*/ 0 w 30"/>
                <a:gd name="T13" fmla="*/ 0 h 78"/>
                <a:gd name="T14" fmla="*/ 0 w 30"/>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78">
                  <a:moveTo>
                    <a:pt x="0" y="0"/>
                  </a:moveTo>
                  <a:lnTo>
                    <a:pt x="0" y="31"/>
                  </a:lnTo>
                  <a:lnTo>
                    <a:pt x="0" y="62"/>
                  </a:lnTo>
                  <a:lnTo>
                    <a:pt x="15" y="77"/>
                  </a:lnTo>
                  <a:lnTo>
                    <a:pt x="29" y="62"/>
                  </a:lnTo>
                  <a:lnTo>
                    <a:pt x="29" y="46"/>
                  </a:lnTo>
                  <a:lnTo>
                    <a:pt x="15"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86" name="Freeform 689">
              <a:extLst>
                <a:ext uri="{FF2B5EF4-FFF2-40B4-BE49-F238E27FC236}">
                  <a16:creationId xmlns:a16="http://schemas.microsoft.com/office/drawing/2014/main" id="{CAD8CE32-48C9-8CA6-924D-56BEFCF1FA0A}"/>
                </a:ext>
              </a:extLst>
            </p:cNvPr>
            <p:cNvSpPr>
              <a:spLocks/>
            </p:cNvSpPr>
            <p:nvPr/>
          </p:nvSpPr>
          <p:spPr bwMode="auto">
            <a:xfrm>
              <a:off x="7941975" y="4779071"/>
              <a:ext cx="29083" cy="50742"/>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2">
                  <a:moveTo>
                    <a:pt x="15" y="0"/>
                  </a:moveTo>
                  <a:lnTo>
                    <a:pt x="0" y="0"/>
                  </a:lnTo>
                  <a:lnTo>
                    <a:pt x="0" y="15"/>
                  </a:lnTo>
                  <a:lnTo>
                    <a:pt x="15" y="61"/>
                  </a:lnTo>
                  <a:lnTo>
                    <a:pt x="15" y="46"/>
                  </a:lnTo>
                  <a:lnTo>
                    <a:pt x="29" y="46"/>
                  </a:lnTo>
                  <a:lnTo>
                    <a:pt x="29"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87" name="Freeform 690">
              <a:extLst>
                <a:ext uri="{FF2B5EF4-FFF2-40B4-BE49-F238E27FC236}">
                  <a16:creationId xmlns:a16="http://schemas.microsoft.com/office/drawing/2014/main" id="{D4271578-7951-8D45-0586-D24425517848}"/>
                </a:ext>
              </a:extLst>
            </p:cNvPr>
            <p:cNvSpPr>
              <a:spLocks/>
            </p:cNvSpPr>
            <p:nvPr/>
          </p:nvSpPr>
          <p:spPr bwMode="auto">
            <a:xfrm>
              <a:off x="7812220" y="5136470"/>
              <a:ext cx="145416" cy="116927"/>
            </a:xfrm>
            <a:custGeom>
              <a:avLst/>
              <a:gdLst>
                <a:gd name="T0" fmla="*/ 0 w 151"/>
                <a:gd name="T1" fmla="*/ 0 h 140"/>
                <a:gd name="T2" fmla="*/ 0 w 151"/>
                <a:gd name="T3" fmla="*/ 0 h 140"/>
                <a:gd name="T4" fmla="*/ 0 w 151"/>
                <a:gd name="T5" fmla="*/ 0 h 140"/>
                <a:gd name="T6" fmla="*/ 0 w 151"/>
                <a:gd name="T7" fmla="*/ 0 h 140"/>
                <a:gd name="T8" fmla="*/ 0 w 151"/>
                <a:gd name="T9" fmla="*/ 0 h 140"/>
                <a:gd name="T10" fmla="*/ 0 w 151"/>
                <a:gd name="T11" fmla="*/ 0 h 140"/>
                <a:gd name="T12" fmla="*/ 0 w 151"/>
                <a:gd name="T13" fmla="*/ 0 h 140"/>
                <a:gd name="T14" fmla="*/ 0 w 151"/>
                <a:gd name="T15" fmla="*/ 0 h 140"/>
                <a:gd name="T16" fmla="*/ 0 w 151"/>
                <a:gd name="T17" fmla="*/ 0 h 140"/>
                <a:gd name="T18" fmla="*/ 0 w 151"/>
                <a:gd name="T19" fmla="*/ 0 h 140"/>
                <a:gd name="T20" fmla="*/ 0 w 151"/>
                <a:gd name="T21" fmla="*/ 0 h 140"/>
                <a:gd name="T22" fmla="*/ 0 w 151"/>
                <a:gd name="T23" fmla="*/ 0 h 140"/>
                <a:gd name="T24" fmla="*/ 0 w 151"/>
                <a:gd name="T25" fmla="*/ 0 h 140"/>
                <a:gd name="T26" fmla="*/ 0 w 151"/>
                <a:gd name="T27" fmla="*/ 0 h 140"/>
                <a:gd name="T28" fmla="*/ 0 w 151"/>
                <a:gd name="T29" fmla="*/ 0 h 140"/>
                <a:gd name="T30" fmla="*/ 0 w 151"/>
                <a:gd name="T31" fmla="*/ 0 h 140"/>
                <a:gd name="T32" fmla="*/ 0 w 151"/>
                <a:gd name="T33" fmla="*/ 0 h 140"/>
                <a:gd name="T34" fmla="*/ 0 w 151"/>
                <a:gd name="T35" fmla="*/ 0 h 140"/>
                <a:gd name="T36" fmla="*/ 0 w 151"/>
                <a:gd name="T37" fmla="*/ 0 h 140"/>
                <a:gd name="T38" fmla="*/ 0 w 151"/>
                <a:gd name="T39" fmla="*/ 0 h 140"/>
                <a:gd name="T40" fmla="*/ 0 w 151"/>
                <a:gd name="T41" fmla="*/ 0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140">
                  <a:moveTo>
                    <a:pt x="0" y="124"/>
                  </a:moveTo>
                  <a:lnTo>
                    <a:pt x="0" y="139"/>
                  </a:lnTo>
                  <a:lnTo>
                    <a:pt x="30" y="139"/>
                  </a:lnTo>
                  <a:lnTo>
                    <a:pt x="45" y="124"/>
                  </a:lnTo>
                  <a:lnTo>
                    <a:pt x="90" y="124"/>
                  </a:lnTo>
                  <a:lnTo>
                    <a:pt x="105" y="77"/>
                  </a:lnTo>
                  <a:lnTo>
                    <a:pt x="105" y="62"/>
                  </a:lnTo>
                  <a:lnTo>
                    <a:pt x="135" y="77"/>
                  </a:lnTo>
                  <a:lnTo>
                    <a:pt x="150" y="62"/>
                  </a:lnTo>
                  <a:lnTo>
                    <a:pt x="135" y="46"/>
                  </a:lnTo>
                  <a:lnTo>
                    <a:pt x="150" y="31"/>
                  </a:lnTo>
                  <a:lnTo>
                    <a:pt x="135" y="31"/>
                  </a:lnTo>
                  <a:lnTo>
                    <a:pt x="120" y="0"/>
                  </a:lnTo>
                  <a:lnTo>
                    <a:pt x="105" y="15"/>
                  </a:lnTo>
                  <a:lnTo>
                    <a:pt x="90" y="46"/>
                  </a:lnTo>
                  <a:lnTo>
                    <a:pt x="90" y="62"/>
                  </a:lnTo>
                  <a:lnTo>
                    <a:pt x="75" y="62"/>
                  </a:lnTo>
                  <a:lnTo>
                    <a:pt x="45" y="93"/>
                  </a:lnTo>
                  <a:lnTo>
                    <a:pt x="15" y="93"/>
                  </a:lnTo>
                  <a:lnTo>
                    <a:pt x="15" y="124"/>
                  </a:lnTo>
                  <a:lnTo>
                    <a:pt x="0" y="12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88" name="Freeform 691">
              <a:extLst>
                <a:ext uri="{FF2B5EF4-FFF2-40B4-BE49-F238E27FC236}">
                  <a16:creationId xmlns:a16="http://schemas.microsoft.com/office/drawing/2014/main" id="{42A99D24-F2E8-35EC-1236-7616ABAC7986}"/>
                </a:ext>
              </a:extLst>
            </p:cNvPr>
            <p:cNvSpPr>
              <a:spLocks/>
            </p:cNvSpPr>
            <p:nvPr/>
          </p:nvSpPr>
          <p:spPr bwMode="auto">
            <a:xfrm>
              <a:off x="7626536" y="5136470"/>
              <a:ext cx="87249" cy="103690"/>
            </a:xfrm>
            <a:custGeom>
              <a:avLst/>
              <a:gdLst>
                <a:gd name="T0" fmla="*/ 0 w 91"/>
                <a:gd name="T1" fmla="*/ 0 h 124"/>
                <a:gd name="T2" fmla="*/ 0 w 91"/>
                <a:gd name="T3" fmla="*/ 0 h 124"/>
                <a:gd name="T4" fmla="*/ 0 w 91"/>
                <a:gd name="T5" fmla="*/ 0 h 124"/>
                <a:gd name="T6" fmla="*/ 0 w 91"/>
                <a:gd name="T7" fmla="*/ 0 h 124"/>
                <a:gd name="T8" fmla="*/ 0 w 91"/>
                <a:gd name="T9" fmla="*/ 0 h 124"/>
                <a:gd name="T10" fmla="*/ 0 w 91"/>
                <a:gd name="T11" fmla="*/ 0 h 124"/>
                <a:gd name="T12" fmla="*/ 0 w 91"/>
                <a:gd name="T13" fmla="*/ 0 h 124"/>
                <a:gd name="T14" fmla="*/ 0 w 91"/>
                <a:gd name="T15" fmla="*/ 0 h 124"/>
                <a:gd name="T16" fmla="*/ 0 w 91"/>
                <a:gd name="T17" fmla="*/ 0 h 124"/>
                <a:gd name="T18" fmla="*/ 0 w 91"/>
                <a:gd name="T19" fmla="*/ 0 h 124"/>
                <a:gd name="T20" fmla="*/ 0 w 91"/>
                <a:gd name="T21" fmla="*/ 0 h 124"/>
                <a:gd name="T22" fmla="*/ 0 w 91"/>
                <a:gd name="T23" fmla="*/ 0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24">
                  <a:moveTo>
                    <a:pt x="0" y="0"/>
                  </a:moveTo>
                  <a:lnTo>
                    <a:pt x="15" y="31"/>
                  </a:lnTo>
                  <a:lnTo>
                    <a:pt x="30" y="92"/>
                  </a:lnTo>
                  <a:lnTo>
                    <a:pt x="60" y="123"/>
                  </a:lnTo>
                  <a:lnTo>
                    <a:pt x="75" y="108"/>
                  </a:lnTo>
                  <a:lnTo>
                    <a:pt x="90" y="108"/>
                  </a:lnTo>
                  <a:lnTo>
                    <a:pt x="75" y="77"/>
                  </a:lnTo>
                  <a:lnTo>
                    <a:pt x="75" y="62"/>
                  </a:lnTo>
                  <a:lnTo>
                    <a:pt x="75" y="46"/>
                  </a:lnTo>
                  <a:lnTo>
                    <a:pt x="45" y="31"/>
                  </a:lnTo>
                  <a:lnTo>
                    <a:pt x="3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89" name="Freeform 692">
              <a:extLst>
                <a:ext uri="{FF2B5EF4-FFF2-40B4-BE49-F238E27FC236}">
                  <a16:creationId xmlns:a16="http://schemas.microsoft.com/office/drawing/2014/main" id="{3E829904-025C-55DC-0C96-59C1D8601804}"/>
                </a:ext>
              </a:extLst>
            </p:cNvPr>
            <p:cNvSpPr>
              <a:spLocks/>
            </p:cNvSpPr>
            <p:nvPr/>
          </p:nvSpPr>
          <p:spPr bwMode="auto">
            <a:xfrm>
              <a:off x="7570607" y="4893792"/>
              <a:ext cx="156602" cy="271359"/>
            </a:xfrm>
            <a:custGeom>
              <a:avLst/>
              <a:gdLst>
                <a:gd name="T0" fmla="*/ 0 w 165"/>
                <a:gd name="T1" fmla="*/ 0 h 324"/>
                <a:gd name="T2" fmla="*/ 0 w 165"/>
                <a:gd name="T3" fmla="*/ 0 h 324"/>
                <a:gd name="T4" fmla="*/ 0 w 165"/>
                <a:gd name="T5" fmla="*/ 0 h 324"/>
                <a:gd name="T6" fmla="*/ 0 w 165"/>
                <a:gd name="T7" fmla="*/ 0 h 324"/>
                <a:gd name="T8" fmla="*/ 0 w 165"/>
                <a:gd name="T9" fmla="*/ 0 h 324"/>
                <a:gd name="T10" fmla="*/ 0 w 165"/>
                <a:gd name="T11" fmla="*/ 0 h 324"/>
                <a:gd name="T12" fmla="*/ 0 w 165"/>
                <a:gd name="T13" fmla="*/ 0 h 324"/>
                <a:gd name="T14" fmla="*/ 0 w 165"/>
                <a:gd name="T15" fmla="*/ 0 h 324"/>
                <a:gd name="T16" fmla="*/ 0 w 165"/>
                <a:gd name="T17" fmla="*/ 0 h 324"/>
                <a:gd name="T18" fmla="*/ 0 w 165"/>
                <a:gd name="T19" fmla="*/ 0 h 324"/>
                <a:gd name="T20" fmla="*/ 0 w 165"/>
                <a:gd name="T21" fmla="*/ 0 h 324"/>
                <a:gd name="T22" fmla="*/ 0 w 165"/>
                <a:gd name="T23" fmla="*/ 0 h 324"/>
                <a:gd name="T24" fmla="*/ 0 w 165"/>
                <a:gd name="T25" fmla="*/ 0 h 324"/>
                <a:gd name="T26" fmla="*/ 0 w 165"/>
                <a:gd name="T27" fmla="*/ 0 h 324"/>
                <a:gd name="T28" fmla="*/ 0 w 165"/>
                <a:gd name="T29" fmla="*/ 0 h 324"/>
                <a:gd name="T30" fmla="*/ 0 w 165"/>
                <a:gd name="T31" fmla="*/ 0 h 324"/>
                <a:gd name="T32" fmla="*/ 0 w 165"/>
                <a:gd name="T33" fmla="*/ 0 h 324"/>
                <a:gd name="T34" fmla="*/ 0 w 165"/>
                <a:gd name="T35" fmla="*/ 0 h 324"/>
                <a:gd name="T36" fmla="*/ 0 w 165"/>
                <a:gd name="T37" fmla="*/ 0 h 324"/>
                <a:gd name="T38" fmla="*/ 0 w 165"/>
                <a:gd name="T39" fmla="*/ 0 h 324"/>
                <a:gd name="T40" fmla="*/ 0 w 165"/>
                <a:gd name="T41" fmla="*/ 0 h 324"/>
                <a:gd name="T42" fmla="*/ 0 w 165"/>
                <a:gd name="T43" fmla="*/ 0 h 324"/>
                <a:gd name="T44" fmla="*/ 0 w 165"/>
                <a:gd name="T45" fmla="*/ 0 h 324"/>
                <a:gd name="T46" fmla="*/ 0 w 165"/>
                <a:gd name="T47" fmla="*/ 0 h 324"/>
                <a:gd name="T48" fmla="*/ 0 w 165"/>
                <a:gd name="T49" fmla="*/ 0 h 324"/>
                <a:gd name="T50" fmla="*/ 0 w 165"/>
                <a:gd name="T51" fmla="*/ 0 h 324"/>
                <a:gd name="T52" fmla="*/ 0 w 165"/>
                <a:gd name="T53" fmla="*/ 0 h 324"/>
                <a:gd name="T54" fmla="*/ 0 w 165"/>
                <a:gd name="T55" fmla="*/ 0 h 324"/>
                <a:gd name="T56" fmla="*/ 0 w 165"/>
                <a:gd name="T57" fmla="*/ 0 h 324"/>
                <a:gd name="T58" fmla="*/ 0 w 165"/>
                <a:gd name="T59" fmla="*/ 0 h 324"/>
                <a:gd name="T60" fmla="*/ 0 w 165"/>
                <a:gd name="T61" fmla="*/ 0 h 324"/>
                <a:gd name="T62" fmla="*/ 0 w 165"/>
                <a:gd name="T63" fmla="*/ 0 h 324"/>
                <a:gd name="T64" fmla="*/ 0 w 165"/>
                <a:gd name="T65" fmla="*/ 0 h 324"/>
                <a:gd name="T66" fmla="*/ 0 w 165"/>
                <a:gd name="T67" fmla="*/ 0 h 324"/>
                <a:gd name="T68" fmla="*/ 0 w 165"/>
                <a:gd name="T69" fmla="*/ 0 h 324"/>
                <a:gd name="T70" fmla="*/ 0 w 165"/>
                <a:gd name="T71" fmla="*/ 0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324">
                  <a:moveTo>
                    <a:pt x="45" y="0"/>
                  </a:moveTo>
                  <a:lnTo>
                    <a:pt x="15" y="0"/>
                  </a:lnTo>
                  <a:lnTo>
                    <a:pt x="0" y="31"/>
                  </a:lnTo>
                  <a:lnTo>
                    <a:pt x="30" y="77"/>
                  </a:lnTo>
                  <a:lnTo>
                    <a:pt x="30" y="108"/>
                  </a:lnTo>
                  <a:lnTo>
                    <a:pt x="45" y="185"/>
                  </a:lnTo>
                  <a:lnTo>
                    <a:pt x="30" y="215"/>
                  </a:lnTo>
                  <a:lnTo>
                    <a:pt x="30" y="261"/>
                  </a:lnTo>
                  <a:lnTo>
                    <a:pt x="45" y="261"/>
                  </a:lnTo>
                  <a:lnTo>
                    <a:pt x="60" y="292"/>
                  </a:lnTo>
                  <a:lnTo>
                    <a:pt x="89" y="308"/>
                  </a:lnTo>
                  <a:lnTo>
                    <a:pt x="104" y="323"/>
                  </a:lnTo>
                  <a:lnTo>
                    <a:pt x="89" y="292"/>
                  </a:lnTo>
                  <a:lnTo>
                    <a:pt x="75" y="277"/>
                  </a:lnTo>
                  <a:lnTo>
                    <a:pt x="75" y="261"/>
                  </a:lnTo>
                  <a:lnTo>
                    <a:pt x="60" y="246"/>
                  </a:lnTo>
                  <a:lnTo>
                    <a:pt x="45" y="246"/>
                  </a:lnTo>
                  <a:lnTo>
                    <a:pt x="45" y="231"/>
                  </a:lnTo>
                  <a:lnTo>
                    <a:pt x="60" y="185"/>
                  </a:lnTo>
                  <a:lnTo>
                    <a:pt x="60" y="154"/>
                  </a:lnTo>
                  <a:lnTo>
                    <a:pt x="60" y="138"/>
                  </a:lnTo>
                  <a:lnTo>
                    <a:pt x="75" y="154"/>
                  </a:lnTo>
                  <a:lnTo>
                    <a:pt x="104" y="185"/>
                  </a:lnTo>
                  <a:lnTo>
                    <a:pt x="104" y="154"/>
                  </a:lnTo>
                  <a:lnTo>
                    <a:pt x="119" y="123"/>
                  </a:lnTo>
                  <a:lnTo>
                    <a:pt x="149" y="123"/>
                  </a:lnTo>
                  <a:lnTo>
                    <a:pt x="164" y="123"/>
                  </a:lnTo>
                  <a:lnTo>
                    <a:pt x="149" y="108"/>
                  </a:lnTo>
                  <a:lnTo>
                    <a:pt x="134" y="77"/>
                  </a:lnTo>
                  <a:lnTo>
                    <a:pt x="119" y="62"/>
                  </a:lnTo>
                  <a:lnTo>
                    <a:pt x="104" y="46"/>
                  </a:lnTo>
                  <a:lnTo>
                    <a:pt x="89" y="62"/>
                  </a:lnTo>
                  <a:lnTo>
                    <a:pt x="75" y="46"/>
                  </a:lnTo>
                  <a:lnTo>
                    <a:pt x="60" y="15"/>
                  </a:lnTo>
                  <a:lnTo>
                    <a:pt x="45" y="15"/>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90" name="Freeform 693">
              <a:extLst>
                <a:ext uri="{FF2B5EF4-FFF2-40B4-BE49-F238E27FC236}">
                  <a16:creationId xmlns:a16="http://schemas.microsoft.com/office/drawing/2014/main" id="{2472E39E-FCC5-D3D0-B227-6B64304116BB}"/>
                </a:ext>
              </a:extLst>
            </p:cNvPr>
            <p:cNvSpPr>
              <a:spLocks/>
            </p:cNvSpPr>
            <p:nvPr/>
          </p:nvSpPr>
          <p:spPr bwMode="auto">
            <a:xfrm>
              <a:off x="7785374" y="5187212"/>
              <a:ext cx="172262" cy="167668"/>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0 w 181"/>
                <a:gd name="T13" fmla="*/ 0 h 200"/>
                <a:gd name="T14" fmla="*/ 0 w 181"/>
                <a:gd name="T15" fmla="*/ 0 h 200"/>
                <a:gd name="T16" fmla="*/ 0 w 181"/>
                <a:gd name="T17" fmla="*/ 0 h 200"/>
                <a:gd name="T18" fmla="*/ 0 w 181"/>
                <a:gd name="T19" fmla="*/ 0 h 200"/>
                <a:gd name="T20" fmla="*/ 0 w 181"/>
                <a:gd name="T21" fmla="*/ 0 h 200"/>
                <a:gd name="T22" fmla="*/ 0 w 181"/>
                <a:gd name="T23" fmla="*/ 0 h 200"/>
                <a:gd name="T24" fmla="*/ 0 w 181"/>
                <a:gd name="T25" fmla="*/ 0 h 200"/>
                <a:gd name="T26" fmla="*/ 0 w 181"/>
                <a:gd name="T27" fmla="*/ 0 h 200"/>
                <a:gd name="T28" fmla="*/ 0 w 181"/>
                <a:gd name="T29" fmla="*/ 0 h 200"/>
                <a:gd name="T30" fmla="*/ 0 w 181"/>
                <a:gd name="T31" fmla="*/ 0 h 200"/>
                <a:gd name="T32" fmla="*/ 0 w 181"/>
                <a:gd name="T33" fmla="*/ 0 h 200"/>
                <a:gd name="T34" fmla="*/ 0 w 181"/>
                <a:gd name="T35" fmla="*/ 0 h 200"/>
                <a:gd name="T36" fmla="*/ 0 w 181"/>
                <a:gd name="T37" fmla="*/ 0 h 200"/>
                <a:gd name="T38" fmla="*/ 0 w 181"/>
                <a:gd name="T39" fmla="*/ 0 h 200"/>
                <a:gd name="T40" fmla="*/ 0 w 181"/>
                <a:gd name="T41" fmla="*/ 0 h 200"/>
                <a:gd name="T42" fmla="*/ 0 w 181"/>
                <a:gd name="T43" fmla="*/ 0 h 200"/>
                <a:gd name="T44" fmla="*/ 0 w 181"/>
                <a:gd name="T45" fmla="*/ 0 h 200"/>
                <a:gd name="T46" fmla="*/ 0 w 181"/>
                <a:gd name="T47" fmla="*/ 0 h 200"/>
                <a:gd name="T48" fmla="*/ 0 w 18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1" h="200">
                  <a:moveTo>
                    <a:pt x="165" y="15"/>
                  </a:moveTo>
                  <a:lnTo>
                    <a:pt x="180" y="46"/>
                  </a:lnTo>
                  <a:lnTo>
                    <a:pt x="180" y="61"/>
                  </a:lnTo>
                  <a:lnTo>
                    <a:pt x="180" y="77"/>
                  </a:lnTo>
                  <a:lnTo>
                    <a:pt x="165" y="92"/>
                  </a:lnTo>
                  <a:lnTo>
                    <a:pt x="165" y="122"/>
                  </a:lnTo>
                  <a:lnTo>
                    <a:pt x="135" y="153"/>
                  </a:lnTo>
                  <a:lnTo>
                    <a:pt x="150" y="153"/>
                  </a:lnTo>
                  <a:lnTo>
                    <a:pt x="135" y="184"/>
                  </a:lnTo>
                  <a:lnTo>
                    <a:pt x="105" y="199"/>
                  </a:lnTo>
                  <a:lnTo>
                    <a:pt x="105" y="184"/>
                  </a:lnTo>
                  <a:lnTo>
                    <a:pt x="75" y="168"/>
                  </a:lnTo>
                  <a:lnTo>
                    <a:pt x="60" y="184"/>
                  </a:lnTo>
                  <a:lnTo>
                    <a:pt x="30" y="168"/>
                  </a:lnTo>
                  <a:lnTo>
                    <a:pt x="30" y="138"/>
                  </a:lnTo>
                  <a:lnTo>
                    <a:pt x="0" y="107"/>
                  </a:lnTo>
                  <a:lnTo>
                    <a:pt x="0" y="92"/>
                  </a:lnTo>
                  <a:lnTo>
                    <a:pt x="30" y="61"/>
                  </a:lnTo>
                  <a:lnTo>
                    <a:pt x="30" y="77"/>
                  </a:lnTo>
                  <a:lnTo>
                    <a:pt x="60" y="77"/>
                  </a:lnTo>
                  <a:lnTo>
                    <a:pt x="75" y="61"/>
                  </a:lnTo>
                  <a:lnTo>
                    <a:pt x="120" y="61"/>
                  </a:lnTo>
                  <a:lnTo>
                    <a:pt x="135" y="15"/>
                  </a:lnTo>
                  <a:lnTo>
                    <a:pt x="135" y="0"/>
                  </a:lnTo>
                  <a:lnTo>
                    <a:pt x="16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91" name="Freeform 694">
              <a:extLst>
                <a:ext uri="{FF2B5EF4-FFF2-40B4-BE49-F238E27FC236}">
                  <a16:creationId xmlns:a16="http://schemas.microsoft.com/office/drawing/2014/main" id="{230F8AD5-7D39-118B-BA56-52AB4F67F86A}"/>
                </a:ext>
              </a:extLst>
            </p:cNvPr>
            <p:cNvSpPr>
              <a:spLocks/>
            </p:cNvSpPr>
            <p:nvPr/>
          </p:nvSpPr>
          <p:spPr bwMode="auto">
            <a:xfrm>
              <a:off x="7570607" y="5160738"/>
              <a:ext cx="172262" cy="207380"/>
            </a:xfrm>
            <a:custGeom>
              <a:avLst/>
              <a:gdLst>
                <a:gd name="T0" fmla="*/ 0 w 179"/>
                <a:gd name="T1" fmla="*/ 0 h 247"/>
                <a:gd name="T2" fmla="*/ 0 w 179"/>
                <a:gd name="T3" fmla="*/ 0 h 247"/>
                <a:gd name="T4" fmla="*/ 0 w 179"/>
                <a:gd name="T5" fmla="*/ 0 h 247"/>
                <a:gd name="T6" fmla="*/ 0 w 179"/>
                <a:gd name="T7" fmla="*/ 0 h 247"/>
                <a:gd name="T8" fmla="*/ 0 w 179"/>
                <a:gd name="T9" fmla="*/ 0 h 247"/>
                <a:gd name="T10" fmla="*/ 0 w 179"/>
                <a:gd name="T11" fmla="*/ 0 h 247"/>
                <a:gd name="T12" fmla="*/ 0 w 179"/>
                <a:gd name="T13" fmla="*/ 0 h 247"/>
                <a:gd name="T14" fmla="*/ 0 w 179"/>
                <a:gd name="T15" fmla="*/ 0 h 247"/>
                <a:gd name="T16" fmla="*/ 0 w 179"/>
                <a:gd name="T17" fmla="*/ 0 h 247"/>
                <a:gd name="T18" fmla="*/ 0 w 179"/>
                <a:gd name="T19" fmla="*/ 0 h 247"/>
                <a:gd name="T20" fmla="*/ 0 w 179"/>
                <a:gd name="T21" fmla="*/ 0 h 247"/>
                <a:gd name="T22" fmla="*/ 0 w 179"/>
                <a:gd name="T23" fmla="*/ 0 h 247"/>
                <a:gd name="T24" fmla="*/ 0 w 179"/>
                <a:gd name="T25" fmla="*/ 0 h 247"/>
                <a:gd name="T26" fmla="*/ 0 w 179"/>
                <a:gd name="T27" fmla="*/ 0 h 247"/>
                <a:gd name="T28" fmla="*/ 0 w 179"/>
                <a:gd name="T29" fmla="*/ 0 h 247"/>
                <a:gd name="T30" fmla="*/ 0 w 179"/>
                <a:gd name="T31" fmla="*/ 0 h 247"/>
                <a:gd name="T32" fmla="*/ 0 w 179"/>
                <a:gd name="T33" fmla="*/ 0 h 247"/>
                <a:gd name="T34" fmla="*/ 0 w 179"/>
                <a:gd name="T35" fmla="*/ 0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247">
                  <a:moveTo>
                    <a:pt x="0" y="0"/>
                  </a:moveTo>
                  <a:lnTo>
                    <a:pt x="30" y="0"/>
                  </a:lnTo>
                  <a:lnTo>
                    <a:pt x="45" y="31"/>
                  </a:lnTo>
                  <a:lnTo>
                    <a:pt x="74" y="46"/>
                  </a:lnTo>
                  <a:lnTo>
                    <a:pt x="89" y="77"/>
                  </a:lnTo>
                  <a:lnTo>
                    <a:pt x="134" y="108"/>
                  </a:lnTo>
                  <a:lnTo>
                    <a:pt x="134" y="138"/>
                  </a:lnTo>
                  <a:lnTo>
                    <a:pt x="148" y="154"/>
                  </a:lnTo>
                  <a:lnTo>
                    <a:pt x="178" y="185"/>
                  </a:lnTo>
                  <a:lnTo>
                    <a:pt x="163" y="246"/>
                  </a:lnTo>
                  <a:lnTo>
                    <a:pt x="148" y="246"/>
                  </a:lnTo>
                  <a:lnTo>
                    <a:pt x="104" y="200"/>
                  </a:lnTo>
                  <a:lnTo>
                    <a:pt x="89" y="154"/>
                  </a:lnTo>
                  <a:lnTo>
                    <a:pt x="59" y="108"/>
                  </a:lnTo>
                  <a:lnTo>
                    <a:pt x="59" y="92"/>
                  </a:lnTo>
                  <a:lnTo>
                    <a:pt x="15" y="46"/>
                  </a:lnTo>
                  <a:lnTo>
                    <a:pt x="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92" name="Freeform 695">
              <a:extLst>
                <a:ext uri="{FF2B5EF4-FFF2-40B4-BE49-F238E27FC236}">
                  <a16:creationId xmlns:a16="http://schemas.microsoft.com/office/drawing/2014/main" id="{965313E7-9F9C-EA14-9D80-914BBD3AA1E3}"/>
                </a:ext>
              </a:extLst>
            </p:cNvPr>
            <p:cNvSpPr>
              <a:spLocks/>
            </p:cNvSpPr>
            <p:nvPr/>
          </p:nvSpPr>
          <p:spPr bwMode="auto">
            <a:xfrm>
              <a:off x="8185826" y="5277664"/>
              <a:ext cx="172262" cy="167668"/>
            </a:xfrm>
            <a:custGeom>
              <a:avLst/>
              <a:gdLst>
                <a:gd name="T0" fmla="*/ 0 w 180"/>
                <a:gd name="T1" fmla="*/ 0 h 201"/>
                <a:gd name="T2" fmla="*/ 0 w 180"/>
                <a:gd name="T3" fmla="*/ 0 h 201"/>
                <a:gd name="T4" fmla="*/ 0 w 180"/>
                <a:gd name="T5" fmla="*/ 0 h 201"/>
                <a:gd name="T6" fmla="*/ 0 w 180"/>
                <a:gd name="T7" fmla="*/ 0 h 201"/>
                <a:gd name="T8" fmla="*/ 0 w 180"/>
                <a:gd name="T9" fmla="*/ 0 h 201"/>
                <a:gd name="T10" fmla="*/ 0 w 180"/>
                <a:gd name="T11" fmla="*/ 0 h 201"/>
                <a:gd name="T12" fmla="*/ 0 w 180"/>
                <a:gd name="T13" fmla="*/ 0 h 201"/>
                <a:gd name="T14" fmla="*/ 0 w 180"/>
                <a:gd name="T15" fmla="*/ 0 h 201"/>
                <a:gd name="T16" fmla="*/ 0 w 180"/>
                <a:gd name="T17" fmla="*/ 0 h 201"/>
                <a:gd name="T18" fmla="*/ 0 w 180"/>
                <a:gd name="T19" fmla="*/ 0 h 201"/>
                <a:gd name="T20" fmla="*/ 0 w 180"/>
                <a:gd name="T21" fmla="*/ 0 h 201"/>
                <a:gd name="T22" fmla="*/ 0 w 180"/>
                <a:gd name="T23" fmla="*/ 0 h 201"/>
                <a:gd name="T24" fmla="*/ 0 w 180"/>
                <a:gd name="T25" fmla="*/ 0 h 201"/>
                <a:gd name="T26" fmla="*/ 0 w 180"/>
                <a:gd name="T27" fmla="*/ 0 h 201"/>
                <a:gd name="T28" fmla="*/ 0 w 180"/>
                <a:gd name="T29" fmla="*/ 0 h 201"/>
                <a:gd name="T30" fmla="*/ 0 w 180"/>
                <a:gd name="T31" fmla="*/ 0 h 201"/>
                <a:gd name="T32" fmla="*/ 0 w 180"/>
                <a:gd name="T33" fmla="*/ 0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0" h="201">
                  <a:moveTo>
                    <a:pt x="179" y="46"/>
                  </a:moveTo>
                  <a:lnTo>
                    <a:pt x="179" y="200"/>
                  </a:lnTo>
                  <a:lnTo>
                    <a:pt x="134" y="185"/>
                  </a:lnTo>
                  <a:lnTo>
                    <a:pt x="119" y="123"/>
                  </a:lnTo>
                  <a:lnTo>
                    <a:pt x="45" y="62"/>
                  </a:lnTo>
                  <a:lnTo>
                    <a:pt x="30" y="77"/>
                  </a:lnTo>
                  <a:lnTo>
                    <a:pt x="15" y="46"/>
                  </a:lnTo>
                  <a:lnTo>
                    <a:pt x="30" y="46"/>
                  </a:lnTo>
                  <a:lnTo>
                    <a:pt x="0" y="15"/>
                  </a:lnTo>
                  <a:lnTo>
                    <a:pt x="0" y="0"/>
                  </a:lnTo>
                  <a:lnTo>
                    <a:pt x="30" y="0"/>
                  </a:lnTo>
                  <a:lnTo>
                    <a:pt x="45" y="15"/>
                  </a:lnTo>
                  <a:lnTo>
                    <a:pt x="60" y="46"/>
                  </a:lnTo>
                  <a:lnTo>
                    <a:pt x="75" y="62"/>
                  </a:lnTo>
                  <a:lnTo>
                    <a:pt x="90" y="46"/>
                  </a:lnTo>
                  <a:lnTo>
                    <a:pt x="119" y="31"/>
                  </a:lnTo>
                  <a:lnTo>
                    <a:pt x="179"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93" name="Freeform 696">
              <a:extLst>
                <a:ext uri="{FF2B5EF4-FFF2-40B4-BE49-F238E27FC236}">
                  <a16:creationId xmlns:a16="http://schemas.microsoft.com/office/drawing/2014/main" id="{A2D2F2F9-3E18-91F1-6ACE-CF8287D07BDC}"/>
                </a:ext>
              </a:extLst>
            </p:cNvPr>
            <p:cNvSpPr>
              <a:spLocks/>
            </p:cNvSpPr>
            <p:nvPr/>
          </p:nvSpPr>
          <p:spPr bwMode="auto">
            <a:xfrm>
              <a:off x="7971059" y="5240160"/>
              <a:ext cx="102909" cy="127958"/>
            </a:xfrm>
            <a:custGeom>
              <a:avLst/>
              <a:gdLst>
                <a:gd name="T0" fmla="*/ 0 w 106"/>
                <a:gd name="T1" fmla="*/ 0 h 155"/>
                <a:gd name="T2" fmla="*/ 0 w 106"/>
                <a:gd name="T3" fmla="*/ 0 h 155"/>
                <a:gd name="T4" fmla="*/ 0 w 106"/>
                <a:gd name="T5" fmla="*/ 0 h 155"/>
                <a:gd name="T6" fmla="*/ 0 w 106"/>
                <a:gd name="T7" fmla="*/ 0 h 155"/>
                <a:gd name="T8" fmla="*/ 0 w 106"/>
                <a:gd name="T9" fmla="*/ 0 h 155"/>
                <a:gd name="T10" fmla="*/ 0 w 106"/>
                <a:gd name="T11" fmla="*/ 0 h 155"/>
                <a:gd name="T12" fmla="*/ 0 w 106"/>
                <a:gd name="T13" fmla="*/ 0 h 155"/>
                <a:gd name="T14" fmla="*/ 0 w 106"/>
                <a:gd name="T15" fmla="*/ 0 h 155"/>
                <a:gd name="T16" fmla="*/ 0 w 106"/>
                <a:gd name="T17" fmla="*/ 0 h 155"/>
                <a:gd name="T18" fmla="*/ 0 w 106"/>
                <a:gd name="T19" fmla="*/ 0 h 155"/>
                <a:gd name="T20" fmla="*/ 0 w 106"/>
                <a:gd name="T21" fmla="*/ 0 h 155"/>
                <a:gd name="T22" fmla="*/ 0 w 106"/>
                <a:gd name="T23" fmla="*/ 0 h 155"/>
                <a:gd name="T24" fmla="*/ 0 w 106"/>
                <a:gd name="T25" fmla="*/ 0 h 155"/>
                <a:gd name="T26" fmla="*/ 0 w 106"/>
                <a:gd name="T27" fmla="*/ 0 h 155"/>
                <a:gd name="T28" fmla="*/ 0 w 106"/>
                <a:gd name="T29" fmla="*/ 0 h 155"/>
                <a:gd name="T30" fmla="*/ 0 w 106"/>
                <a:gd name="T31" fmla="*/ 0 h 155"/>
                <a:gd name="T32" fmla="*/ 0 w 106"/>
                <a:gd name="T33" fmla="*/ 0 h 155"/>
                <a:gd name="T34" fmla="*/ 0 w 106"/>
                <a:gd name="T35" fmla="*/ 0 h 155"/>
                <a:gd name="T36" fmla="*/ 0 w 106"/>
                <a:gd name="T37" fmla="*/ 0 h 155"/>
                <a:gd name="T38" fmla="*/ 0 w 106"/>
                <a:gd name="T39" fmla="*/ 0 h 155"/>
                <a:gd name="T40" fmla="*/ 0 w 1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155">
                  <a:moveTo>
                    <a:pt x="105" y="0"/>
                  </a:moveTo>
                  <a:lnTo>
                    <a:pt x="90" y="15"/>
                  </a:lnTo>
                  <a:lnTo>
                    <a:pt x="30" y="15"/>
                  </a:lnTo>
                  <a:lnTo>
                    <a:pt x="30" y="62"/>
                  </a:lnTo>
                  <a:lnTo>
                    <a:pt x="45" y="46"/>
                  </a:lnTo>
                  <a:lnTo>
                    <a:pt x="60" y="46"/>
                  </a:lnTo>
                  <a:lnTo>
                    <a:pt x="45" y="77"/>
                  </a:lnTo>
                  <a:lnTo>
                    <a:pt x="60" y="77"/>
                  </a:lnTo>
                  <a:lnTo>
                    <a:pt x="60" y="123"/>
                  </a:lnTo>
                  <a:lnTo>
                    <a:pt x="45" y="139"/>
                  </a:lnTo>
                  <a:lnTo>
                    <a:pt x="45" y="92"/>
                  </a:lnTo>
                  <a:lnTo>
                    <a:pt x="30" y="92"/>
                  </a:lnTo>
                  <a:lnTo>
                    <a:pt x="30" y="154"/>
                  </a:lnTo>
                  <a:lnTo>
                    <a:pt x="0" y="154"/>
                  </a:lnTo>
                  <a:lnTo>
                    <a:pt x="15" y="108"/>
                  </a:lnTo>
                  <a:lnTo>
                    <a:pt x="0" y="108"/>
                  </a:lnTo>
                  <a:lnTo>
                    <a:pt x="15" y="46"/>
                  </a:lnTo>
                  <a:lnTo>
                    <a:pt x="15" y="15"/>
                  </a:lnTo>
                  <a:lnTo>
                    <a:pt x="30" y="0"/>
                  </a:lnTo>
                  <a:lnTo>
                    <a:pt x="75" y="0"/>
                  </a:lnTo>
                  <a:lnTo>
                    <a:pt x="10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94" name="Freeform 697">
              <a:extLst>
                <a:ext uri="{FF2B5EF4-FFF2-40B4-BE49-F238E27FC236}">
                  <a16:creationId xmlns:a16="http://schemas.microsoft.com/office/drawing/2014/main" id="{3436D21D-F155-AE32-455F-2668F65AEB42}"/>
                </a:ext>
              </a:extLst>
            </p:cNvPr>
            <p:cNvSpPr>
              <a:spLocks/>
            </p:cNvSpPr>
            <p:nvPr/>
          </p:nvSpPr>
          <p:spPr bwMode="auto">
            <a:xfrm>
              <a:off x="7740631" y="5368117"/>
              <a:ext cx="145416" cy="63979"/>
            </a:xfrm>
            <a:custGeom>
              <a:avLst/>
              <a:gdLst>
                <a:gd name="T0" fmla="*/ 0 w 152"/>
                <a:gd name="T1" fmla="*/ 0 h 77"/>
                <a:gd name="T2" fmla="*/ 0 w 152"/>
                <a:gd name="T3" fmla="*/ 0 h 77"/>
                <a:gd name="T4" fmla="*/ 0 w 152"/>
                <a:gd name="T5" fmla="*/ 0 h 77"/>
                <a:gd name="T6" fmla="*/ 0 w 152"/>
                <a:gd name="T7" fmla="*/ 0 h 77"/>
                <a:gd name="T8" fmla="*/ 0 w 152"/>
                <a:gd name="T9" fmla="*/ 0 h 77"/>
                <a:gd name="T10" fmla="*/ 0 w 152"/>
                <a:gd name="T11" fmla="*/ 0 h 77"/>
                <a:gd name="T12" fmla="*/ 0 w 152"/>
                <a:gd name="T13" fmla="*/ 0 h 77"/>
                <a:gd name="T14" fmla="*/ 0 w 152"/>
                <a:gd name="T15" fmla="*/ 0 h 77"/>
                <a:gd name="T16" fmla="*/ 0 w 152"/>
                <a:gd name="T17" fmla="*/ 0 h 77"/>
                <a:gd name="T18" fmla="*/ 0 w 152"/>
                <a:gd name="T19" fmla="*/ 0 h 77"/>
                <a:gd name="T20" fmla="*/ 0 w 152"/>
                <a:gd name="T21" fmla="*/ 0 h 77"/>
                <a:gd name="T22" fmla="*/ 0 w 152"/>
                <a:gd name="T23" fmla="*/ 0 h 77"/>
                <a:gd name="T24" fmla="*/ 0 w 152"/>
                <a:gd name="T25" fmla="*/ 0 h 77"/>
                <a:gd name="T26" fmla="*/ 0 w 152"/>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2" h="77">
                  <a:moveTo>
                    <a:pt x="0" y="30"/>
                  </a:moveTo>
                  <a:lnTo>
                    <a:pt x="15" y="0"/>
                  </a:lnTo>
                  <a:lnTo>
                    <a:pt x="60" y="15"/>
                  </a:lnTo>
                  <a:lnTo>
                    <a:pt x="76" y="30"/>
                  </a:lnTo>
                  <a:lnTo>
                    <a:pt x="91" y="15"/>
                  </a:lnTo>
                  <a:lnTo>
                    <a:pt x="121" y="30"/>
                  </a:lnTo>
                  <a:lnTo>
                    <a:pt x="136" y="30"/>
                  </a:lnTo>
                  <a:lnTo>
                    <a:pt x="151" y="46"/>
                  </a:lnTo>
                  <a:lnTo>
                    <a:pt x="151" y="76"/>
                  </a:lnTo>
                  <a:lnTo>
                    <a:pt x="91" y="61"/>
                  </a:lnTo>
                  <a:lnTo>
                    <a:pt x="76" y="46"/>
                  </a:lnTo>
                  <a:lnTo>
                    <a:pt x="60" y="61"/>
                  </a:lnTo>
                  <a:lnTo>
                    <a:pt x="15" y="30"/>
                  </a:lnTo>
                  <a:lnTo>
                    <a:pt x="0" y="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95" name="Freeform 698">
              <a:extLst>
                <a:ext uri="{FF2B5EF4-FFF2-40B4-BE49-F238E27FC236}">
                  <a16:creationId xmlns:a16="http://schemas.microsoft.com/office/drawing/2014/main" id="{CFC09009-7CCD-B35E-1790-D9BBC0F6426C}"/>
                </a:ext>
              </a:extLst>
            </p:cNvPr>
            <p:cNvSpPr>
              <a:spLocks/>
            </p:cNvSpPr>
            <p:nvPr/>
          </p:nvSpPr>
          <p:spPr bwMode="auto">
            <a:xfrm>
              <a:off x="8098577" y="5213686"/>
              <a:ext cx="44744" cy="63979"/>
            </a:xfrm>
            <a:custGeom>
              <a:avLst/>
              <a:gdLst>
                <a:gd name="T0" fmla="*/ 0 w 45"/>
                <a:gd name="T1" fmla="*/ 0 h 77"/>
                <a:gd name="T2" fmla="*/ 0 w 45"/>
                <a:gd name="T3" fmla="*/ 0 h 77"/>
                <a:gd name="T4" fmla="*/ 0 w 45"/>
                <a:gd name="T5" fmla="*/ 0 h 77"/>
                <a:gd name="T6" fmla="*/ 0 w 45"/>
                <a:gd name="T7" fmla="*/ 0 h 77"/>
                <a:gd name="T8" fmla="*/ 0 w 45"/>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7">
                  <a:moveTo>
                    <a:pt x="29" y="76"/>
                  </a:moveTo>
                  <a:lnTo>
                    <a:pt x="0" y="15"/>
                  </a:lnTo>
                  <a:lnTo>
                    <a:pt x="15" y="0"/>
                  </a:lnTo>
                  <a:lnTo>
                    <a:pt x="44" y="76"/>
                  </a:lnTo>
                  <a:lnTo>
                    <a:pt x="29" y="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96" name="Freeform 699">
              <a:extLst>
                <a:ext uri="{FF2B5EF4-FFF2-40B4-BE49-F238E27FC236}">
                  <a16:creationId xmlns:a16="http://schemas.microsoft.com/office/drawing/2014/main" id="{6DFDF8E2-F21E-F646-838D-AF3B1FCAA1C4}"/>
                </a:ext>
              </a:extLst>
            </p:cNvPr>
            <p:cNvSpPr>
              <a:spLocks/>
            </p:cNvSpPr>
            <p:nvPr/>
          </p:nvSpPr>
          <p:spPr bwMode="auto">
            <a:xfrm>
              <a:off x="7986719" y="5416653"/>
              <a:ext cx="42506" cy="15443"/>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7">
                  <a:moveTo>
                    <a:pt x="0" y="0"/>
                  </a:moveTo>
                  <a:lnTo>
                    <a:pt x="44" y="0"/>
                  </a:lnTo>
                  <a:lnTo>
                    <a:pt x="44"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97" name="Freeform 700">
              <a:extLst>
                <a:ext uri="{FF2B5EF4-FFF2-40B4-BE49-F238E27FC236}">
                  <a16:creationId xmlns:a16="http://schemas.microsoft.com/office/drawing/2014/main" id="{C84415AC-06C0-C31B-6E82-2855A1A19E54}"/>
                </a:ext>
              </a:extLst>
            </p:cNvPr>
            <p:cNvSpPr>
              <a:spLocks/>
            </p:cNvSpPr>
            <p:nvPr/>
          </p:nvSpPr>
          <p:spPr bwMode="auto">
            <a:xfrm>
              <a:off x="8044885" y="5429890"/>
              <a:ext cx="55929" cy="28680"/>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0" y="31"/>
                  </a:moveTo>
                  <a:lnTo>
                    <a:pt x="0" y="16"/>
                  </a:lnTo>
                  <a:lnTo>
                    <a:pt x="15" y="0"/>
                  </a:lnTo>
                  <a:lnTo>
                    <a:pt x="59" y="0"/>
                  </a:lnTo>
                  <a:lnTo>
                    <a:pt x="30" y="16"/>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98" name="Freeform 701">
              <a:extLst>
                <a:ext uri="{FF2B5EF4-FFF2-40B4-BE49-F238E27FC236}">
                  <a16:creationId xmlns:a16="http://schemas.microsoft.com/office/drawing/2014/main" id="{FFA87093-B78A-02C9-9BD2-4B58D423981A}"/>
                </a:ext>
              </a:extLst>
            </p:cNvPr>
            <p:cNvSpPr>
              <a:spLocks/>
            </p:cNvSpPr>
            <p:nvPr/>
          </p:nvSpPr>
          <p:spPr bwMode="auto">
            <a:xfrm>
              <a:off x="8114237" y="5315169"/>
              <a:ext cx="58167" cy="26474"/>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0" y="16"/>
                  </a:moveTo>
                  <a:lnTo>
                    <a:pt x="15" y="31"/>
                  </a:lnTo>
                  <a:lnTo>
                    <a:pt x="30" y="16"/>
                  </a:lnTo>
                  <a:lnTo>
                    <a:pt x="59" y="16"/>
                  </a:lnTo>
                  <a:lnTo>
                    <a:pt x="59"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699" name="Freeform 702">
              <a:extLst>
                <a:ext uri="{FF2B5EF4-FFF2-40B4-BE49-F238E27FC236}">
                  <a16:creationId xmlns:a16="http://schemas.microsoft.com/office/drawing/2014/main" id="{42361975-04BF-D835-E2C3-DD16A359C57E}"/>
                </a:ext>
              </a:extLst>
            </p:cNvPr>
            <p:cNvSpPr>
              <a:spLocks/>
            </p:cNvSpPr>
            <p:nvPr/>
          </p:nvSpPr>
          <p:spPr bwMode="auto">
            <a:xfrm>
              <a:off x="7912892" y="5407828"/>
              <a:ext cx="44744" cy="24268"/>
            </a:xfrm>
            <a:custGeom>
              <a:avLst/>
              <a:gdLst>
                <a:gd name="T0" fmla="*/ 0 w 46"/>
                <a:gd name="T1" fmla="*/ 0 h 31"/>
                <a:gd name="T2" fmla="*/ 0 w 46"/>
                <a:gd name="T3" fmla="*/ 0 h 31"/>
                <a:gd name="T4" fmla="*/ 0 w 46"/>
                <a:gd name="T5" fmla="*/ 0 h 31"/>
                <a:gd name="T6" fmla="*/ 0 w 46"/>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1">
                  <a:moveTo>
                    <a:pt x="0" y="0"/>
                  </a:moveTo>
                  <a:lnTo>
                    <a:pt x="0" y="30"/>
                  </a:lnTo>
                  <a:lnTo>
                    <a:pt x="45"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00" name="Freeform 703">
              <a:extLst>
                <a:ext uri="{FF2B5EF4-FFF2-40B4-BE49-F238E27FC236}">
                  <a16:creationId xmlns:a16="http://schemas.microsoft.com/office/drawing/2014/main" id="{3F97BE01-2573-452F-C97E-5F2F59ECC2F8}"/>
                </a:ext>
              </a:extLst>
            </p:cNvPr>
            <p:cNvSpPr>
              <a:spLocks/>
            </p:cNvSpPr>
            <p:nvPr/>
          </p:nvSpPr>
          <p:spPr bwMode="auto">
            <a:xfrm>
              <a:off x="7971059" y="5443127"/>
              <a:ext cx="29083" cy="15443"/>
            </a:xfrm>
            <a:custGeom>
              <a:avLst/>
              <a:gdLst>
                <a:gd name="T0" fmla="*/ 0 w 32"/>
                <a:gd name="T1" fmla="*/ 0 h 17"/>
                <a:gd name="T2" fmla="*/ 0 w 32"/>
                <a:gd name="T3" fmla="*/ 0 h 17"/>
                <a:gd name="T4" fmla="*/ 0 w 32"/>
                <a:gd name="T5" fmla="*/ 0 h 17"/>
                <a:gd name="T6" fmla="*/ 0 w 32"/>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7">
                  <a:moveTo>
                    <a:pt x="0" y="0"/>
                  </a:moveTo>
                  <a:lnTo>
                    <a:pt x="31" y="0"/>
                  </a:lnTo>
                  <a:lnTo>
                    <a:pt x="31"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01" name="Freeform 704">
              <a:extLst>
                <a:ext uri="{FF2B5EF4-FFF2-40B4-BE49-F238E27FC236}">
                  <a16:creationId xmlns:a16="http://schemas.microsoft.com/office/drawing/2014/main" id="{805D894F-F36D-9B78-1E86-31034EC446DD}"/>
                </a:ext>
              </a:extLst>
            </p:cNvPr>
            <p:cNvSpPr>
              <a:spLocks/>
            </p:cNvSpPr>
            <p:nvPr/>
          </p:nvSpPr>
          <p:spPr bwMode="auto">
            <a:xfrm>
              <a:off x="8286499" y="5407828"/>
              <a:ext cx="31321" cy="24268"/>
            </a:xfrm>
            <a:custGeom>
              <a:avLst/>
              <a:gdLst>
                <a:gd name="T0" fmla="*/ 0 w 32"/>
                <a:gd name="T1" fmla="*/ 0 h 31"/>
                <a:gd name="T2" fmla="*/ 0 w 32"/>
                <a:gd name="T3" fmla="*/ 0 h 31"/>
                <a:gd name="T4" fmla="*/ 0 w 32"/>
                <a:gd name="T5" fmla="*/ 0 h 31"/>
                <a:gd name="T6" fmla="*/ 0 w 32"/>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31">
                  <a:moveTo>
                    <a:pt x="0" y="0"/>
                  </a:moveTo>
                  <a:lnTo>
                    <a:pt x="31" y="30"/>
                  </a:lnTo>
                  <a:lnTo>
                    <a:pt x="16"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02" name="Freeform 705">
              <a:extLst>
                <a:ext uri="{FF2B5EF4-FFF2-40B4-BE49-F238E27FC236}">
                  <a16:creationId xmlns:a16="http://schemas.microsoft.com/office/drawing/2014/main" id="{8E35932B-648F-31B5-E4E2-A45F415D6D6B}"/>
                </a:ext>
              </a:extLst>
            </p:cNvPr>
            <p:cNvSpPr>
              <a:spLocks/>
            </p:cNvSpPr>
            <p:nvPr/>
          </p:nvSpPr>
          <p:spPr bwMode="auto">
            <a:xfrm>
              <a:off x="8071731" y="5328407"/>
              <a:ext cx="29083" cy="15443"/>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0" y="0"/>
                  </a:moveTo>
                  <a:lnTo>
                    <a:pt x="30" y="0"/>
                  </a:lnTo>
                  <a:lnTo>
                    <a:pt x="15"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03" name="Line 706">
              <a:extLst>
                <a:ext uri="{FF2B5EF4-FFF2-40B4-BE49-F238E27FC236}">
                  <a16:creationId xmlns:a16="http://schemas.microsoft.com/office/drawing/2014/main" id="{D333CC6C-2E94-4D94-C4C0-3A4708B3948B}"/>
                </a:ext>
              </a:extLst>
            </p:cNvPr>
            <p:cNvSpPr>
              <a:spLocks noChangeShapeType="1"/>
            </p:cNvSpPr>
            <p:nvPr/>
          </p:nvSpPr>
          <p:spPr bwMode="auto">
            <a:xfrm>
              <a:off x="7740631" y="5290901"/>
              <a:ext cx="15660" cy="24268"/>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704" name="Oval 707">
              <a:extLst>
                <a:ext uri="{FF2B5EF4-FFF2-40B4-BE49-F238E27FC236}">
                  <a16:creationId xmlns:a16="http://schemas.microsoft.com/office/drawing/2014/main" id="{E0D6302A-D751-E720-EF36-93155E4FB963}"/>
                </a:ext>
              </a:extLst>
            </p:cNvPr>
            <p:cNvSpPr>
              <a:spLocks noChangeArrowheads="1"/>
            </p:cNvSpPr>
            <p:nvPr/>
          </p:nvSpPr>
          <p:spPr bwMode="auto">
            <a:xfrm>
              <a:off x="7684702" y="5213686"/>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05" name="Oval 708">
              <a:extLst>
                <a:ext uri="{FF2B5EF4-FFF2-40B4-BE49-F238E27FC236}">
                  <a16:creationId xmlns:a16="http://schemas.microsoft.com/office/drawing/2014/main" id="{3C2A78D0-B5E0-BFF3-F4E0-4FCDDCEE45F4}"/>
                </a:ext>
              </a:extLst>
            </p:cNvPr>
            <p:cNvSpPr>
              <a:spLocks noChangeArrowheads="1"/>
            </p:cNvSpPr>
            <p:nvPr/>
          </p:nvSpPr>
          <p:spPr bwMode="auto">
            <a:xfrm>
              <a:off x="7886047" y="51607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06" name="Oval 709">
              <a:extLst>
                <a:ext uri="{FF2B5EF4-FFF2-40B4-BE49-F238E27FC236}">
                  <a16:creationId xmlns:a16="http://schemas.microsoft.com/office/drawing/2014/main" id="{93AF81D8-F314-6D55-465F-08C1AE8C7E62}"/>
                </a:ext>
              </a:extLst>
            </p:cNvPr>
            <p:cNvSpPr>
              <a:spLocks noChangeArrowheads="1"/>
            </p:cNvSpPr>
            <p:nvPr/>
          </p:nvSpPr>
          <p:spPr bwMode="auto">
            <a:xfrm>
              <a:off x="7183578" y="5173975"/>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07" name="Freeform 710">
              <a:extLst>
                <a:ext uri="{FF2B5EF4-FFF2-40B4-BE49-F238E27FC236}">
                  <a16:creationId xmlns:a16="http://schemas.microsoft.com/office/drawing/2014/main" id="{FFC928D5-930F-A95C-4A32-8D0D73999E23}"/>
                </a:ext>
              </a:extLst>
            </p:cNvPr>
            <p:cNvSpPr>
              <a:spLocks/>
            </p:cNvSpPr>
            <p:nvPr/>
          </p:nvSpPr>
          <p:spPr bwMode="auto">
            <a:xfrm>
              <a:off x="7971059" y="4893792"/>
              <a:ext cx="73827" cy="116927"/>
            </a:xfrm>
            <a:custGeom>
              <a:avLst/>
              <a:gdLst>
                <a:gd name="T0" fmla="*/ 0 w 77"/>
                <a:gd name="T1" fmla="*/ 0 h 140"/>
                <a:gd name="T2" fmla="*/ 0 w 77"/>
                <a:gd name="T3" fmla="*/ 0 h 140"/>
                <a:gd name="T4" fmla="*/ 0 w 77"/>
                <a:gd name="T5" fmla="*/ 0 h 140"/>
                <a:gd name="T6" fmla="*/ 0 w 77"/>
                <a:gd name="T7" fmla="*/ 0 h 140"/>
                <a:gd name="T8" fmla="*/ 0 w 77"/>
                <a:gd name="T9" fmla="*/ 0 h 140"/>
                <a:gd name="T10" fmla="*/ 0 w 77"/>
                <a:gd name="T11" fmla="*/ 0 h 140"/>
                <a:gd name="T12" fmla="*/ 0 w 77"/>
                <a:gd name="T13" fmla="*/ 0 h 140"/>
                <a:gd name="T14" fmla="*/ 0 w 77"/>
                <a:gd name="T15" fmla="*/ 0 h 140"/>
                <a:gd name="T16" fmla="*/ 0 w 77"/>
                <a:gd name="T17" fmla="*/ 0 h 140"/>
                <a:gd name="T18" fmla="*/ 0 w 77"/>
                <a:gd name="T19" fmla="*/ 0 h 140"/>
                <a:gd name="T20" fmla="*/ 0 w 77"/>
                <a:gd name="T21" fmla="*/ 0 h 140"/>
                <a:gd name="T22" fmla="*/ 0 w 77"/>
                <a:gd name="T23" fmla="*/ 0 h 140"/>
                <a:gd name="T24" fmla="*/ 0 w 77"/>
                <a:gd name="T25" fmla="*/ 0 h 140"/>
                <a:gd name="T26" fmla="*/ 0 w 77"/>
                <a:gd name="T27" fmla="*/ 0 h 140"/>
                <a:gd name="T28" fmla="*/ 0 w 77"/>
                <a:gd name="T29" fmla="*/ 0 h 140"/>
                <a:gd name="T30" fmla="*/ 0 w 77"/>
                <a:gd name="T31" fmla="*/ 0 h 140"/>
                <a:gd name="T32" fmla="*/ 0 w 77"/>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140">
                  <a:moveTo>
                    <a:pt x="30" y="15"/>
                  </a:moveTo>
                  <a:lnTo>
                    <a:pt x="15" y="0"/>
                  </a:lnTo>
                  <a:lnTo>
                    <a:pt x="0" y="46"/>
                  </a:lnTo>
                  <a:lnTo>
                    <a:pt x="0" y="77"/>
                  </a:lnTo>
                  <a:lnTo>
                    <a:pt x="0" y="62"/>
                  </a:lnTo>
                  <a:lnTo>
                    <a:pt x="0" y="93"/>
                  </a:lnTo>
                  <a:lnTo>
                    <a:pt x="0" y="108"/>
                  </a:lnTo>
                  <a:lnTo>
                    <a:pt x="30" y="108"/>
                  </a:lnTo>
                  <a:lnTo>
                    <a:pt x="30" y="124"/>
                  </a:lnTo>
                  <a:lnTo>
                    <a:pt x="61" y="124"/>
                  </a:lnTo>
                  <a:lnTo>
                    <a:pt x="76" y="139"/>
                  </a:lnTo>
                  <a:lnTo>
                    <a:pt x="76" y="108"/>
                  </a:lnTo>
                  <a:lnTo>
                    <a:pt x="46" y="108"/>
                  </a:lnTo>
                  <a:lnTo>
                    <a:pt x="30" y="77"/>
                  </a:lnTo>
                  <a:lnTo>
                    <a:pt x="46" y="46"/>
                  </a:lnTo>
                  <a:lnTo>
                    <a:pt x="30" y="31"/>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08" name="Freeform 711">
              <a:extLst>
                <a:ext uri="{FF2B5EF4-FFF2-40B4-BE49-F238E27FC236}">
                  <a16:creationId xmlns:a16="http://schemas.microsoft.com/office/drawing/2014/main" id="{8CF35BE4-E165-E621-508B-6B8A31505C22}"/>
                </a:ext>
              </a:extLst>
            </p:cNvPr>
            <p:cNvSpPr>
              <a:spLocks/>
            </p:cNvSpPr>
            <p:nvPr/>
          </p:nvSpPr>
          <p:spPr bwMode="auto">
            <a:xfrm>
              <a:off x="8013565" y="5072491"/>
              <a:ext cx="87249" cy="66185"/>
            </a:xfrm>
            <a:custGeom>
              <a:avLst/>
              <a:gdLst>
                <a:gd name="T0" fmla="*/ 0 w 91"/>
                <a:gd name="T1" fmla="*/ 0 h 77"/>
                <a:gd name="T2" fmla="*/ 0 w 91"/>
                <a:gd name="T3" fmla="*/ 0 h 77"/>
                <a:gd name="T4" fmla="*/ 0 w 91"/>
                <a:gd name="T5" fmla="*/ 0 h 77"/>
                <a:gd name="T6" fmla="*/ 0 w 91"/>
                <a:gd name="T7" fmla="*/ 0 h 77"/>
                <a:gd name="T8" fmla="*/ 0 w 91"/>
                <a:gd name="T9" fmla="*/ 0 h 77"/>
                <a:gd name="T10" fmla="*/ 0 w 91"/>
                <a:gd name="T11" fmla="*/ 0 h 77"/>
                <a:gd name="T12" fmla="*/ 0 w 91"/>
                <a:gd name="T13" fmla="*/ 0 h 77"/>
                <a:gd name="T14" fmla="*/ 0 w 91"/>
                <a:gd name="T15" fmla="*/ 0 h 77"/>
                <a:gd name="T16" fmla="*/ 0 w 91"/>
                <a:gd name="T17" fmla="*/ 0 h 77"/>
                <a:gd name="T18" fmla="*/ 0 w 91"/>
                <a:gd name="T19" fmla="*/ 0 h 77"/>
                <a:gd name="T20" fmla="*/ 0 w 91"/>
                <a:gd name="T21" fmla="*/ 0 h 77"/>
                <a:gd name="T22" fmla="*/ 0 w 91"/>
                <a:gd name="T23" fmla="*/ 0 h 77"/>
                <a:gd name="T24" fmla="*/ 0 w 9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77">
                  <a:moveTo>
                    <a:pt x="60" y="0"/>
                  </a:moveTo>
                  <a:lnTo>
                    <a:pt x="45" y="30"/>
                  </a:lnTo>
                  <a:lnTo>
                    <a:pt x="15" y="30"/>
                  </a:lnTo>
                  <a:lnTo>
                    <a:pt x="0" y="61"/>
                  </a:lnTo>
                  <a:lnTo>
                    <a:pt x="30" y="46"/>
                  </a:lnTo>
                  <a:lnTo>
                    <a:pt x="45" y="46"/>
                  </a:lnTo>
                  <a:lnTo>
                    <a:pt x="45" y="76"/>
                  </a:lnTo>
                  <a:lnTo>
                    <a:pt x="75" y="76"/>
                  </a:lnTo>
                  <a:lnTo>
                    <a:pt x="75" y="61"/>
                  </a:lnTo>
                  <a:lnTo>
                    <a:pt x="90" y="76"/>
                  </a:lnTo>
                  <a:lnTo>
                    <a:pt x="90" y="61"/>
                  </a:lnTo>
                  <a:lnTo>
                    <a:pt x="75" y="15"/>
                  </a:lnTo>
                  <a:lnTo>
                    <a:pt x="6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09" name="Freeform 712">
              <a:extLst>
                <a:ext uri="{FF2B5EF4-FFF2-40B4-BE49-F238E27FC236}">
                  <a16:creationId xmlns:a16="http://schemas.microsoft.com/office/drawing/2014/main" id="{40B084F9-754B-F073-1933-57718451D972}"/>
                </a:ext>
              </a:extLst>
            </p:cNvPr>
            <p:cNvSpPr>
              <a:spLocks/>
            </p:cNvSpPr>
            <p:nvPr/>
          </p:nvSpPr>
          <p:spPr bwMode="auto">
            <a:xfrm>
              <a:off x="7941975" y="5048223"/>
              <a:ext cx="29083" cy="63979"/>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78">
                  <a:moveTo>
                    <a:pt x="29" y="0"/>
                  </a:moveTo>
                  <a:lnTo>
                    <a:pt x="15" y="31"/>
                  </a:lnTo>
                  <a:lnTo>
                    <a:pt x="0" y="77"/>
                  </a:lnTo>
                  <a:lnTo>
                    <a:pt x="15" y="31"/>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10" name="Freeform 713">
              <a:extLst>
                <a:ext uri="{FF2B5EF4-FFF2-40B4-BE49-F238E27FC236}">
                  <a16:creationId xmlns:a16="http://schemas.microsoft.com/office/drawing/2014/main" id="{6AE7CF6D-674E-9034-62A9-29C88DFEA4D6}"/>
                </a:ext>
              </a:extLst>
            </p:cNvPr>
            <p:cNvSpPr>
              <a:spLocks/>
            </p:cNvSpPr>
            <p:nvPr/>
          </p:nvSpPr>
          <p:spPr bwMode="auto">
            <a:xfrm>
              <a:off x="8026987" y="5061460"/>
              <a:ext cx="17897"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11" name="Freeform 714">
              <a:extLst>
                <a:ext uri="{FF2B5EF4-FFF2-40B4-BE49-F238E27FC236}">
                  <a16:creationId xmlns:a16="http://schemas.microsoft.com/office/drawing/2014/main" id="{C595D3AF-3B29-F67D-B311-C7ADB60005C1}"/>
                </a:ext>
              </a:extLst>
            </p:cNvPr>
            <p:cNvSpPr>
              <a:spLocks/>
            </p:cNvSpPr>
            <p:nvPr/>
          </p:nvSpPr>
          <p:spPr bwMode="auto">
            <a:xfrm>
              <a:off x="8058308" y="5021749"/>
              <a:ext cx="15660" cy="13237"/>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
                  <a:moveTo>
                    <a:pt x="17" y="0"/>
                  </a:moveTo>
                  <a:lnTo>
                    <a:pt x="0" y="0"/>
                  </a:lnTo>
                  <a:lnTo>
                    <a:pt x="17"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12" name="Freeform 715">
              <a:extLst>
                <a:ext uri="{FF2B5EF4-FFF2-40B4-BE49-F238E27FC236}">
                  <a16:creationId xmlns:a16="http://schemas.microsoft.com/office/drawing/2014/main" id="{09F5034F-B34D-5575-A2DF-FE3484D68623}"/>
                </a:ext>
              </a:extLst>
            </p:cNvPr>
            <p:cNvSpPr>
              <a:spLocks/>
            </p:cNvSpPr>
            <p:nvPr/>
          </p:nvSpPr>
          <p:spPr bwMode="auto">
            <a:xfrm>
              <a:off x="8013565" y="5034986"/>
              <a:ext cx="15660" cy="26474"/>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1">
                  <a:moveTo>
                    <a:pt x="0" y="30"/>
                  </a:moveTo>
                  <a:lnTo>
                    <a:pt x="16" y="15"/>
                  </a:lnTo>
                  <a:lnTo>
                    <a:pt x="0" y="0"/>
                  </a:lnTo>
                  <a:lnTo>
                    <a:pt x="0" y="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13" name="Line 716">
              <a:extLst>
                <a:ext uri="{FF2B5EF4-FFF2-40B4-BE49-F238E27FC236}">
                  <a16:creationId xmlns:a16="http://schemas.microsoft.com/office/drawing/2014/main" id="{1C09EA29-C268-AF38-4A4A-1DBCAFDDDDCB}"/>
                </a:ext>
              </a:extLst>
            </p:cNvPr>
            <p:cNvSpPr>
              <a:spLocks noChangeShapeType="1"/>
            </p:cNvSpPr>
            <p:nvPr/>
          </p:nvSpPr>
          <p:spPr bwMode="auto">
            <a:xfrm flipH="1">
              <a:off x="8044885" y="50614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714" name="Line 717">
              <a:extLst>
                <a:ext uri="{FF2B5EF4-FFF2-40B4-BE49-F238E27FC236}">
                  <a16:creationId xmlns:a16="http://schemas.microsoft.com/office/drawing/2014/main" id="{216DB386-E637-EE44-942C-D4640BC1BA5A}"/>
                </a:ext>
              </a:extLst>
            </p:cNvPr>
            <p:cNvSpPr>
              <a:spLocks noChangeShapeType="1"/>
            </p:cNvSpPr>
            <p:nvPr/>
          </p:nvSpPr>
          <p:spPr bwMode="auto">
            <a:xfrm>
              <a:off x="8000142" y="5008512"/>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715" name="Oval 718">
              <a:extLst>
                <a:ext uri="{FF2B5EF4-FFF2-40B4-BE49-F238E27FC236}">
                  <a16:creationId xmlns:a16="http://schemas.microsoft.com/office/drawing/2014/main" id="{28179565-F69F-2948-AE50-0BAB6D4373E6}"/>
                </a:ext>
              </a:extLst>
            </p:cNvPr>
            <p:cNvSpPr>
              <a:spLocks noChangeArrowheads="1"/>
            </p:cNvSpPr>
            <p:nvPr/>
          </p:nvSpPr>
          <p:spPr bwMode="auto">
            <a:xfrm>
              <a:off x="8172403" y="508572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16" name="Oval 719">
              <a:extLst>
                <a:ext uri="{FF2B5EF4-FFF2-40B4-BE49-F238E27FC236}">
                  <a16:creationId xmlns:a16="http://schemas.microsoft.com/office/drawing/2014/main" id="{4FD1D529-B735-3D0A-A848-C9E389F21C54}"/>
                </a:ext>
              </a:extLst>
            </p:cNvPr>
            <p:cNvSpPr>
              <a:spLocks noChangeArrowheads="1"/>
            </p:cNvSpPr>
            <p:nvPr/>
          </p:nvSpPr>
          <p:spPr bwMode="auto">
            <a:xfrm>
              <a:off x="8228332" y="484084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17" name="Oval 720">
              <a:extLst>
                <a:ext uri="{FF2B5EF4-FFF2-40B4-BE49-F238E27FC236}">
                  <a16:creationId xmlns:a16="http://schemas.microsoft.com/office/drawing/2014/main" id="{CC75E40F-6CDF-A689-F037-0DD8F49352F9}"/>
                </a:ext>
              </a:extLst>
            </p:cNvPr>
            <p:cNvSpPr>
              <a:spLocks noChangeArrowheads="1"/>
            </p:cNvSpPr>
            <p:nvPr/>
          </p:nvSpPr>
          <p:spPr bwMode="auto">
            <a:xfrm>
              <a:off x="8302159" y="4907029"/>
              <a:ext cx="0" cy="11031"/>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18" name="Freeform 721">
              <a:extLst>
                <a:ext uri="{FF2B5EF4-FFF2-40B4-BE49-F238E27FC236}">
                  <a16:creationId xmlns:a16="http://schemas.microsoft.com/office/drawing/2014/main" id="{C7E9BB72-EE2A-160B-E53E-7CDA283D2847}"/>
                </a:ext>
              </a:extLst>
            </p:cNvPr>
            <p:cNvSpPr>
              <a:spLocks/>
            </p:cNvSpPr>
            <p:nvPr/>
          </p:nvSpPr>
          <p:spPr bwMode="auto">
            <a:xfrm>
              <a:off x="7812220" y="5482838"/>
              <a:ext cx="675623" cy="604490"/>
            </a:xfrm>
            <a:custGeom>
              <a:avLst/>
              <a:gdLst>
                <a:gd name="T0" fmla="*/ 0 w 702"/>
                <a:gd name="T1" fmla="*/ 0 h 724"/>
                <a:gd name="T2" fmla="*/ 0 w 702"/>
                <a:gd name="T3" fmla="*/ 0 h 724"/>
                <a:gd name="T4" fmla="*/ 0 w 702"/>
                <a:gd name="T5" fmla="*/ 0 h 724"/>
                <a:gd name="T6" fmla="*/ 0 w 702"/>
                <a:gd name="T7" fmla="*/ 0 h 724"/>
                <a:gd name="T8" fmla="*/ 0 w 702"/>
                <a:gd name="T9" fmla="*/ 0 h 724"/>
                <a:gd name="T10" fmla="*/ 0 w 702"/>
                <a:gd name="T11" fmla="*/ 0 h 724"/>
                <a:gd name="T12" fmla="*/ 0 w 702"/>
                <a:gd name="T13" fmla="*/ 0 h 724"/>
                <a:gd name="T14" fmla="*/ 0 w 702"/>
                <a:gd name="T15" fmla="*/ 0 h 724"/>
                <a:gd name="T16" fmla="*/ 0 w 702"/>
                <a:gd name="T17" fmla="*/ 0 h 724"/>
                <a:gd name="T18" fmla="*/ 0 w 702"/>
                <a:gd name="T19" fmla="*/ 0 h 724"/>
                <a:gd name="T20" fmla="*/ 0 w 702"/>
                <a:gd name="T21" fmla="*/ 0 h 724"/>
                <a:gd name="T22" fmla="*/ 0 w 702"/>
                <a:gd name="T23" fmla="*/ 0 h 724"/>
                <a:gd name="T24" fmla="*/ 0 w 702"/>
                <a:gd name="T25" fmla="*/ 0 h 724"/>
                <a:gd name="T26" fmla="*/ 0 w 702"/>
                <a:gd name="T27" fmla="*/ 0 h 724"/>
                <a:gd name="T28" fmla="*/ 0 w 702"/>
                <a:gd name="T29" fmla="*/ 0 h 724"/>
                <a:gd name="T30" fmla="*/ 0 w 702"/>
                <a:gd name="T31" fmla="*/ 0 h 724"/>
                <a:gd name="T32" fmla="*/ 0 w 702"/>
                <a:gd name="T33" fmla="*/ 0 h 724"/>
                <a:gd name="T34" fmla="*/ 0 w 702"/>
                <a:gd name="T35" fmla="*/ 0 h 724"/>
                <a:gd name="T36" fmla="*/ 0 w 702"/>
                <a:gd name="T37" fmla="*/ 0 h 724"/>
                <a:gd name="T38" fmla="*/ 0 w 702"/>
                <a:gd name="T39" fmla="*/ 0 h 724"/>
                <a:gd name="T40" fmla="*/ 0 w 702"/>
                <a:gd name="T41" fmla="*/ 0 h 724"/>
                <a:gd name="T42" fmla="*/ 0 w 702"/>
                <a:gd name="T43" fmla="*/ 0 h 724"/>
                <a:gd name="T44" fmla="*/ 0 w 702"/>
                <a:gd name="T45" fmla="*/ 0 h 724"/>
                <a:gd name="T46" fmla="*/ 0 w 702"/>
                <a:gd name="T47" fmla="*/ 0 h 724"/>
                <a:gd name="T48" fmla="*/ 0 w 702"/>
                <a:gd name="T49" fmla="*/ 0 h 724"/>
                <a:gd name="T50" fmla="*/ 0 w 702"/>
                <a:gd name="T51" fmla="*/ 0 h 724"/>
                <a:gd name="T52" fmla="*/ 0 w 702"/>
                <a:gd name="T53" fmla="*/ 0 h 724"/>
                <a:gd name="T54" fmla="*/ 0 w 702"/>
                <a:gd name="T55" fmla="*/ 0 h 724"/>
                <a:gd name="T56" fmla="*/ 0 w 702"/>
                <a:gd name="T57" fmla="*/ 0 h 724"/>
                <a:gd name="T58" fmla="*/ 0 w 702"/>
                <a:gd name="T59" fmla="*/ 0 h 724"/>
                <a:gd name="T60" fmla="*/ 0 w 702"/>
                <a:gd name="T61" fmla="*/ 0 h 724"/>
                <a:gd name="T62" fmla="*/ 0 w 702"/>
                <a:gd name="T63" fmla="*/ 0 h 724"/>
                <a:gd name="T64" fmla="*/ 0 w 702"/>
                <a:gd name="T65" fmla="*/ 0 h 7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2" h="724">
                  <a:moveTo>
                    <a:pt x="567" y="0"/>
                  </a:moveTo>
                  <a:lnTo>
                    <a:pt x="552" y="123"/>
                  </a:lnTo>
                  <a:lnTo>
                    <a:pt x="522" y="169"/>
                  </a:lnTo>
                  <a:lnTo>
                    <a:pt x="477" y="108"/>
                  </a:lnTo>
                  <a:lnTo>
                    <a:pt x="447" y="92"/>
                  </a:lnTo>
                  <a:lnTo>
                    <a:pt x="447" y="62"/>
                  </a:lnTo>
                  <a:lnTo>
                    <a:pt x="462" y="62"/>
                  </a:lnTo>
                  <a:lnTo>
                    <a:pt x="477" y="46"/>
                  </a:lnTo>
                  <a:lnTo>
                    <a:pt x="477" y="31"/>
                  </a:lnTo>
                  <a:lnTo>
                    <a:pt x="462" y="46"/>
                  </a:lnTo>
                  <a:lnTo>
                    <a:pt x="418" y="15"/>
                  </a:lnTo>
                  <a:lnTo>
                    <a:pt x="388" y="15"/>
                  </a:lnTo>
                  <a:lnTo>
                    <a:pt x="388" y="31"/>
                  </a:lnTo>
                  <a:lnTo>
                    <a:pt x="373" y="31"/>
                  </a:lnTo>
                  <a:lnTo>
                    <a:pt x="343" y="77"/>
                  </a:lnTo>
                  <a:lnTo>
                    <a:pt x="343" y="92"/>
                  </a:lnTo>
                  <a:lnTo>
                    <a:pt x="328" y="77"/>
                  </a:lnTo>
                  <a:lnTo>
                    <a:pt x="313" y="92"/>
                  </a:lnTo>
                  <a:lnTo>
                    <a:pt x="313" y="62"/>
                  </a:lnTo>
                  <a:lnTo>
                    <a:pt x="298" y="62"/>
                  </a:lnTo>
                  <a:lnTo>
                    <a:pt x="283" y="77"/>
                  </a:lnTo>
                  <a:lnTo>
                    <a:pt x="224" y="108"/>
                  </a:lnTo>
                  <a:lnTo>
                    <a:pt x="224" y="123"/>
                  </a:lnTo>
                  <a:lnTo>
                    <a:pt x="224" y="108"/>
                  </a:lnTo>
                  <a:lnTo>
                    <a:pt x="194" y="123"/>
                  </a:lnTo>
                  <a:lnTo>
                    <a:pt x="209" y="154"/>
                  </a:lnTo>
                  <a:lnTo>
                    <a:pt x="194" y="169"/>
                  </a:lnTo>
                  <a:lnTo>
                    <a:pt x="179" y="185"/>
                  </a:lnTo>
                  <a:lnTo>
                    <a:pt x="149" y="200"/>
                  </a:lnTo>
                  <a:lnTo>
                    <a:pt x="30" y="231"/>
                  </a:lnTo>
                  <a:lnTo>
                    <a:pt x="15" y="338"/>
                  </a:lnTo>
                  <a:lnTo>
                    <a:pt x="15" y="400"/>
                  </a:lnTo>
                  <a:lnTo>
                    <a:pt x="15" y="461"/>
                  </a:lnTo>
                  <a:lnTo>
                    <a:pt x="0" y="508"/>
                  </a:lnTo>
                  <a:lnTo>
                    <a:pt x="15" y="538"/>
                  </a:lnTo>
                  <a:lnTo>
                    <a:pt x="45" y="554"/>
                  </a:lnTo>
                  <a:lnTo>
                    <a:pt x="89" y="523"/>
                  </a:lnTo>
                  <a:lnTo>
                    <a:pt x="149" y="538"/>
                  </a:lnTo>
                  <a:lnTo>
                    <a:pt x="164" y="508"/>
                  </a:lnTo>
                  <a:lnTo>
                    <a:pt x="283" y="492"/>
                  </a:lnTo>
                  <a:lnTo>
                    <a:pt x="328" y="523"/>
                  </a:lnTo>
                  <a:lnTo>
                    <a:pt x="343" y="585"/>
                  </a:lnTo>
                  <a:lnTo>
                    <a:pt x="388" y="538"/>
                  </a:lnTo>
                  <a:lnTo>
                    <a:pt x="358" y="600"/>
                  </a:lnTo>
                  <a:lnTo>
                    <a:pt x="388" y="585"/>
                  </a:lnTo>
                  <a:lnTo>
                    <a:pt x="388" y="661"/>
                  </a:lnTo>
                  <a:lnTo>
                    <a:pt x="433" y="708"/>
                  </a:lnTo>
                  <a:lnTo>
                    <a:pt x="477" y="692"/>
                  </a:lnTo>
                  <a:lnTo>
                    <a:pt x="492" y="723"/>
                  </a:lnTo>
                  <a:lnTo>
                    <a:pt x="522" y="708"/>
                  </a:lnTo>
                  <a:lnTo>
                    <a:pt x="552" y="708"/>
                  </a:lnTo>
                  <a:lnTo>
                    <a:pt x="567" y="677"/>
                  </a:lnTo>
                  <a:lnTo>
                    <a:pt x="612" y="600"/>
                  </a:lnTo>
                  <a:lnTo>
                    <a:pt x="641" y="585"/>
                  </a:lnTo>
                  <a:lnTo>
                    <a:pt x="671" y="538"/>
                  </a:lnTo>
                  <a:lnTo>
                    <a:pt x="701" y="461"/>
                  </a:lnTo>
                  <a:lnTo>
                    <a:pt x="701" y="446"/>
                  </a:lnTo>
                  <a:lnTo>
                    <a:pt x="701" y="400"/>
                  </a:lnTo>
                  <a:lnTo>
                    <a:pt x="686" y="338"/>
                  </a:lnTo>
                  <a:lnTo>
                    <a:pt x="671" y="308"/>
                  </a:lnTo>
                  <a:lnTo>
                    <a:pt x="656" y="308"/>
                  </a:lnTo>
                  <a:lnTo>
                    <a:pt x="656" y="262"/>
                  </a:lnTo>
                  <a:lnTo>
                    <a:pt x="626" y="200"/>
                  </a:lnTo>
                  <a:lnTo>
                    <a:pt x="612" y="108"/>
                  </a:lnTo>
                  <a:lnTo>
                    <a:pt x="597" y="92"/>
                  </a:lnTo>
                  <a:lnTo>
                    <a:pt x="56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19" name="Freeform 722">
              <a:extLst>
                <a:ext uri="{FF2B5EF4-FFF2-40B4-BE49-F238E27FC236}">
                  <a16:creationId xmlns:a16="http://schemas.microsoft.com/office/drawing/2014/main" id="{ED53C1AA-A55B-3A30-D0F9-020AD5EE30D5}"/>
                </a:ext>
              </a:extLst>
            </p:cNvPr>
            <p:cNvSpPr>
              <a:spLocks/>
            </p:cNvSpPr>
            <p:nvPr/>
          </p:nvSpPr>
          <p:spPr bwMode="auto">
            <a:xfrm>
              <a:off x="8228332" y="6138069"/>
              <a:ext cx="58167" cy="63979"/>
            </a:xfrm>
            <a:custGeom>
              <a:avLst/>
              <a:gdLst>
                <a:gd name="T0" fmla="*/ 0 w 60"/>
                <a:gd name="T1" fmla="*/ 0 h 78"/>
                <a:gd name="T2" fmla="*/ 0 w 60"/>
                <a:gd name="T3" fmla="*/ 0 h 78"/>
                <a:gd name="T4" fmla="*/ 0 w 60"/>
                <a:gd name="T5" fmla="*/ 0 h 78"/>
                <a:gd name="T6" fmla="*/ 0 w 60"/>
                <a:gd name="T7" fmla="*/ 0 h 78"/>
                <a:gd name="T8" fmla="*/ 0 w 60"/>
                <a:gd name="T9" fmla="*/ 0 h 78"/>
                <a:gd name="T10" fmla="*/ 0 w 60"/>
                <a:gd name="T11" fmla="*/ 0 h 78"/>
                <a:gd name="T12" fmla="*/ 0 w 60"/>
                <a:gd name="T13" fmla="*/ 0 h 78"/>
                <a:gd name="T14" fmla="*/ 0 w 60"/>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78">
                  <a:moveTo>
                    <a:pt x="0" y="0"/>
                  </a:moveTo>
                  <a:lnTo>
                    <a:pt x="0" y="46"/>
                  </a:lnTo>
                  <a:lnTo>
                    <a:pt x="0" y="77"/>
                  </a:lnTo>
                  <a:lnTo>
                    <a:pt x="30" y="77"/>
                  </a:lnTo>
                  <a:lnTo>
                    <a:pt x="59" y="15"/>
                  </a:lnTo>
                  <a:lnTo>
                    <a:pt x="59" y="0"/>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20" name="Freeform 723">
              <a:extLst>
                <a:ext uri="{FF2B5EF4-FFF2-40B4-BE49-F238E27FC236}">
                  <a16:creationId xmlns:a16="http://schemas.microsoft.com/office/drawing/2014/main" id="{45D6018D-8006-8D46-212B-BF272F80FD28}"/>
                </a:ext>
              </a:extLst>
            </p:cNvPr>
            <p:cNvSpPr>
              <a:spLocks/>
            </p:cNvSpPr>
            <p:nvPr/>
          </p:nvSpPr>
          <p:spPr bwMode="auto">
            <a:xfrm>
              <a:off x="8530349" y="6213079"/>
              <a:ext cx="172262" cy="143401"/>
            </a:xfrm>
            <a:custGeom>
              <a:avLst/>
              <a:gdLst>
                <a:gd name="T0" fmla="*/ 0 w 181"/>
                <a:gd name="T1" fmla="*/ 0 h 170"/>
                <a:gd name="T2" fmla="*/ 0 w 181"/>
                <a:gd name="T3" fmla="*/ 0 h 170"/>
                <a:gd name="T4" fmla="*/ 0 w 181"/>
                <a:gd name="T5" fmla="*/ 0 h 170"/>
                <a:gd name="T6" fmla="*/ 0 w 181"/>
                <a:gd name="T7" fmla="*/ 0 h 170"/>
                <a:gd name="T8" fmla="*/ 0 w 181"/>
                <a:gd name="T9" fmla="*/ 0 h 170"/>
                <a:gd name="T10" fmla="*/ 0 w 181"/>
                <a:gd name="T11" fmla="*/ 0 h 170"/>
                <a:gd name="T12" fmla="*/ 0 w 181"/>
                <a:gd name="T13" fmla="*/ 0 h 170"/>
                <a:gd name="T14" fmla="*/ 0 w 181"/>
                <a:gd name="T15" fmla="*/ 0 h 170"/>
                <a:gd name="T16" fmla="*/ 0 w 181"/>
                <a:gd name="T17" fmla="*/ 0 h 170"/>
                <a:gd name="T18" fmla="*/ 0 w 181"/>
                <a:gd name="T19" fmla="*/ 0 h 170"/>
                <a:gd name="T20" fmla="*/ 0 w 181"/>
                <a:gd name="T21" fmla="*/ 0 h 170"/>
                <a:gd name="T22" fmla="*/ 0 w 181"/>
                <a:gd name="T23" fmla="*/ 0 h 170"/>
                <a:gd name="T24" fmla="*/ 0 w 181"/>
                <a:gd name="T25" fmla="*/ 0 h 170"/>
                <a:gd name="T26" fmla="*/ 0 w 181"/>
                <a:gd name="T27" fmla="*/ 0 h 170"/>
                <a:gd name="T28" fmla="*/ 0 w 181"/>
                <a:gd name="T29" fmla="*/ 0 h 170"/>
                <a:gd name="T30" fmla="*/ 0 w 181"/>
                <a:gd name="T31" fmla="*/ 0 h 170"/>
                <a:gd name="T32" fmla="*/ 0 w 181"/>
                <a:gd name="T33" fmla="*/ 0 h 170"/>
                <a:gd name="T34" fmla="*/ 0 w 181"/>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70">
                  <a:moveTo>
                    <a:pt x="30" y="169"/>
                  </a:moveTo>
                  <a:lnTo>
                    <a:pt x="45" y="154"/>
                  </a:lnTo>
                  <a:lnTo>
                    <a:pt x="60" y="138"/>
                  </a:lnTo>
                  <a:lnTo>
                    <a:pt x="90" y="108"/>
                  </a:lnTo>
                  <a:lnTo>
                    <a:pt x="120" y="92"/>
                  </a:lnTo>
                  <a:lnTo>
                    <a:pt x="135" y="92"/>
                  </a:lnTo>
                  <a:lnTo>
                    <a:pt x="135" y="77"/>
                  </a:lnTo>
                  <a:lnTo>
                    <a:pt x="180" y="31"/>
                  </a:lnTo>
                  <a:lnTo>
                    <a:pt x="180" y="15"/>
                  </a:lnTo>
                  <a:lnTo>
                    <a:pt x="165" y="15"/>
                  </a:lnTo>
                  <a:lnTo>
                    <a:pt x="165" y="0"/>
                  </a:lnTo>
                  <a:lnTo>
                    <a:pt x="120" y="46"/>
                  </a:lnTo>
                  <a:lnTo>
                    <a:pt x="75" y="61"/>
                  </a:lnTo>
                  <a:lnTo>
                    <a:pt x="60" y="61"/>
                  </a:lnTo>
                  <a:lnTo>
                    <a:pt x="30" y="92"/>
                  </a:lnTo>
                  <a:lnTo>
                    <a:pt x="0" y="123"/>
                  </a:lnTo>
                  <a:lnTo>
                    <a:pt x="15" y="138"/>
                  </a:lnTo>
                  <a:lnTo>
                    <a:pt x="3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21" name="Freeform 724">
              <a:extLst>
                <a:ext uri="{FF2B5EF4-FFF2-40B4-BE49-F238E27FC236}">
                  <a16:creationId xmlns:a16="http://schemas.microsoft.com/office/drawing/2014/main" id="{9128859C-8F87-EEEC-2AEF-CDCDA29AB0CF}"/>
                </a:ext>
              </a:extLst>
            </p:cNvPr>
            <p:cNvSpPr>
              <a:spLocks/>
            </p:cNvSpPr>
            <p:nvPr/>
          </p:nvSpPr>
          <p:spPr bwMode="auto">
            <a:xfrm>
              <a:off x="8716033" y="6058648"/>
              <a:ext cx="102909" cy="183112"/>
            </a:xfrm>
            <a:custGeom>
              <a:avLst/>
              <a:gdLst>
                <a:gd name="T0" fmla="*/ 0 w 106"/>
                <a:gd name="T1" fmla="*/ 0 h 217"/>
                <a:gd name="T2" fmla="*/ 0 w 106"/>
                <a:gd name="T3" fmla="*/ 0 h 217"/>
                <a:gd name="T4" fmla="*/ 0 w 106"/>
                <a:gd name="T5" fmla="*/ 0 h 217"/>
                <a:gd name="T6" fmla="*/ 0 w 106"/>
                <a:gd name="T7" fmla="*/ 0 h 217"/>
                <a:gd name="T8" fmla="*/ 0 w 106"/>
                <a:gd name="T9" fmla="*/ 0 h 217"/>
                <a:gd name="T10" fmla="*/ 0 w 106"/>
                <a:gd name="T11" fmla="*/ 0 h 217"/>
                <a:gd name="T12" fmla="*/ 0 w 106"/>
                <a:gd name="T13" fmla="*/ 0 h 217"/>
                <a:gd name="T14" fmla="*/ 0 w 106"/>
                <a:gd name="T15" fmla="*/ 0 h 217"/>
                <a:gd name="T16" fmla="*/ 0 w 106"/>
                <a:gd name="T17" fmla="*/ 0 h 217"/>
                <a:gd name="T18" fmla="*/ 0 w 106"/>
                <a:gd name="T19" fmla="*/ 0 h 217"/>
                <a:gd name="T20" fmla="*/ 0 w 106"/>
                <a:gd name="T21" fmla="*/ 0 h 217"/>
                <a:gd name="T22" fmla="*/ 0 w 106"/>
                <a:gd name="T23" fmla="*/ 0 h 217"/>
                <a:gd name="T24" fmla="*/ 0 w 106"/>
                <a:gd name="T25" fmla="*/ 0 h 217"/>
                <a:gd name="T26" fmla="*/ 0 w 106"/>
                <a:gd name="T27" fmla="*/ 0 h 217"/>
                <a:gd name="T28" fmla="*/ 0 w 106"/>
                <a:gd name="T29" fmla="*/ 0 h 217"/>
                <a:gd name="T30" fmla="*/ 0 w 106"/>
                <a:gd name="T31" fmla="*/ 0 h 217"/>
                <a:gd name="T32" fmla="*/ 0 w 106"/>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217">
                  <a:moveTo>
                    <a:pt x="45" y="0"/>
                  </a:moveTo>
                  <a:lnTo>
                    <a:pt x="30" y="0"/>
                  </a:lnTo>
                  <a:lnTo>
                    <a:pt x="45" y="62"/>
                  </a:lnTo>
                  <a:lnTo>
                    <a:pt x="30" y="123"/>
                  </a:lnTo>
                  <a:lnTo>
                    <a:pt x="0" y="139"/>
                  </a:lnTo>
                  <a:lnTo>
                    <a:pt x="15" y="185"/>
                  </a:lnTo>
                  <a:lnTo>
                    <a:pt x="0" y="201"/>
                  </a:lnTo>
                  <a:lnTo>
                    <a:pt x="0" y="216"/>
                  </a:lnTo>
                  <a:lnTo>
                    <a:pt x="60" y="170"/>
                  </a:lnTo>
                  <a:lnTo>
                    <a:pt x="60" y="139"/>
                  </a:lnTo>
                  <a:lnTo>
                    <a:pt x="75" y="139"/>
                  </a:lnTo>
                  <a:lnTo>
                    <a:pt x="105" y="93"/>
                  </a:lnTo>
                  <a:lnTo>
                    <a:pt x="75" y="93"/>
                  </a:lnTo>
                  <a:lnTo>
                    <a:pt x="75" y="62"/>
                  </a:lnTo>
                  <a:lnTo>
                    <a:pt x="75" y="77"/>
                  </a:lnTo>
                  <a:lnTo>
                    <a:pt x="60" y="4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22" name="Oval 725">
              <a:extLst>
                <a:ext uri="{FF2B5EF4-FFF2-40B4-BE49-F238E27FC236}">
                  <a16:creationId xmlns:a16="http://schemas.microsoft.com/office/drawing/2014/main" id="{1DDE0D6A-583D-3D91-C416-D58A37390FBF}"/>
                </a:ext>
              </a:extLst>
            </p:cNvPr>
            <p:cNvSpPr>
              <a:spLocks noChangeArrowheads="1"/>
            </p:cNvSpPr>
            <p:nvPr/>
          </p:nvSpPr>
          <p:spPr bwMode="auto">
            <a:xfrm>
              <a:off x="8774199" y="5573291"/>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23" name="Oval 726">
              <a:extLst>
                <a:ext uri="{FF2B5EF4-FFF2-40B4-BE49-F238E27FC236}">
                  <a16:creationId xmlns:a16="http://schemas.microsoft.com/office/drawing/2014/main" id="{8FA95F75-9420-FAAF-7991-EC45C61A1124}"/>
                </a:ext>
              </a:extLst>
            </p:cNvPr>
            <p:cNvSpPr>
              <a:spLocks noChangeArrowheads="1"/>
            </p:cNvSpPr>
            <p:nvPr/>
          </p:nvSpPr>
          <p:spPr bwMode="auto">
            <a:xfrm>
              <a:off x="8718271" y="5767434"/>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24" name="Oval 727">
              <a:extLst>
                <a:ext uri="{FF2B5EF4-FFF2-40B4-BE49-F238E27FC236}">
                  <a16:creationId xmlns:a16="http://schemas.microsoft.com/office/drawing/2014/main" id="{BB174C20-52A8-1650-1D1B-8C3027D9F536}"/>
                </a:ext>
              </a:extLst>
            </p:cNvPr>
            <p:cNvSpPr>
              <a:spLocks noChangeArrowheads="1"/>
            </p:cNvSpPr>
            <p:nvPr/>
          </p:nvSpPr>
          <p:spPr bwMode="auto">
            <a:xfrm>
              <a:off x="8845789" y="5626239"/>
              <a:ext cx="11186" cy="11031"/>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25" name="Oval 728">
              <a:extLst>
                <a:ext uri="{FF2B5EF4-FFF2-40B4-BE49-F238E27FC236}">
                  <a16:creationId xmlns:a16="http://schemas.microsoft.com/office/drawing/2014/main" id="{4D38D19F-630C-6178-8934-B3438AEC3781}"/>
                </a:ext>
              </a:extLst>
            </p:cNvPr>
            <p:cNvSpPr>
              <a:spLocks noChangeArrowheads="1"/>
            </p:cNvSpPr>
            <p:nvPr/>
          </p:nvSpPr>
          <p:spPr bwMode="auto">
            <a:xfrm>
              <a:off x="8903955" y="56615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26" name="Oval 729">
              <a:extLst>
                <a:ext uri="{FF2B5EF4-FFF2-40B4-BE49-F238E27FC236}">
                  <a16:creationId xmlns:a16="http://schemas.microsoft.com/office/drawing/2014/main" id="{BA76AF6B-2B8C-6A78-AD04-3829503B7F51}"/>
                </a:ext>
              </a:extLst>
            </p:cNvPr>
            <p:cNvSpPr>
              <a:spLocks noChangeArrowheads="1"/>
            </p:cNvSpPr>
            <p:nvPr/>
          </p:nvSpPr>
          <p:spPr bwMode="auto">
            <a:xfrm>
              <a:off x="8903955" y="5701249"/>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27" name="Freeform 730">
              <a:extLst>
                <a:ext uri="{FF2B5EF4-FFF2-40B4-BE49-F238E27FC236}">
                  <a16:creationId xmlns:a16="http://schemas.microsoft.com/office/drawing/2014/main" id="{51B084E6-9253-DFE2-8CAF-86AB3861DDCD}"/>
                </a:ext>
              </a:extLst>
            </p:cNvPr>
            <p:cNvSpPr>
              <a:spLocks/>
            </p:cNvSpPr>
            <p:nvPr/>
          </p:nvSpPr>
          <p:spPr bwMode="auto">
            <a:xfrm>
              <a:off x="8700373" y="5765227"/>
              <a:ext cx="44744" cy="26474"/>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2">
                  <a:moveTo>
                    <a:pt x="0" y="0"/>
                  </a:moveTo>
                  <a:lnTo>
                    <a:pt x="30" y="31"/>
                  </a:lnTo>
                  <a:lnTo>
                    <a:pt x="45"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28" name="Freeform 731">
              <a:extLst>
                <a:ext uri="{FF2B5EF4-FFF2-40B4-BE49-F238E27FC236}">
                  <a16:creationId xmlns:a16="http://schemas.microsoft.com/office/drawing/2014/main" id="{21C895CF-5C43-BC1A-E739-ECB0FF0E421D}"/>
                </a:ext>
              </a:extLst>
            </p:cNvPr>
            <p:cNvSpPr>
              <a:spLocks/>
            </p:cNvSpPr>
            <p:nvPr/>
          </p:nvSpPr>
          <p:spPr bwMode="auto">
            <a:xfrm>
              <a:off x="8358087" y="5315169"/>
              <a:ext cx="156602" cy="169875"/>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w 164"/>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4" h="201">
                  <a:moveTo>
                    <a:pt x="0" y="0"/>
                  </a:moveTo>
                  <a:lnTo>
                    <a:pt x="0" y="154"/>
                  </a:lnTo>
                  <a:lnTo>
                    <a:pt x="30" y="154"/>
                  </a:lnTo>
                  <a:lnTo>
                    <a:pt x="15" y="138"/>
                  </a:lnTo>
                  <a:lnTo>
                    <a:pt x="44" y="138"/>
                  </a:lnTo>
                  <a:lnTo>
                    <a:pt x="74" y="138"/>
                  </a:lnTo>
                  <a:lnTo>
                    <a:pt x="104" y="185"/>
                  </a:lnTo>
                  <a:lnTo>
                    <a:pt x="133" y="200"/>
                  </a:lnTo>
                  <a:lnTo>
                    <a:pt x="163" y="200"/>
                  </a:lnTo>
                  <a:lnTo>
                    <a:pt x="119" y="154"/>
                  </a:lnTo>
                  <a:lnTo>
                    <a:pt x="104" y="138"/>
                  </a:lnTo>
                  <a:lnTo>
                    <a:pt x="89" y="108"/>
                  </a:lnTo>
                  <a:lnTo>
                    <a:pt x="104" y="108"/>
                  </a:lnTo>
                  <a:lnTo>
                    <a:pt x="104" y="92"/>
                  </a:lnTo>
                  <a:lnTo>
                    <a:pt x="74" y="62"/>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29" name="Freeform 732">
              <a:extLst>
                <a:ext uri="{FF2B5EF4-FFF2-40B4-BE49-F238E27FC236}">
                  <a16:creationId xmlns:a16="http://schemas.microsoft.com/office/drawing/2014/main" id="{5D5504AF-DAFB-CF63-C01C-E879F10B6F7E}"/>
                </a:ext>
              </a:extLst>
            </p:cNvPr>
            <p:cNvSpPr>
              <a:spLocks/>
            </p:cNvSpPr>
            <p:nvPr/>
          </p:nvSpPr>
          <p:spPr bwMode="auto">
            <a:xfrm>
              <a:off x="8487843" y="5354880"/>
              <a:ext cx="58167"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47">
                  <a:moveTo>
                    <a:pt x="0" y="31"/>
                  </a:moveTo>
                  <a:lnTo>
                    <a:pt x="0" y="46"/>
                  </a:lnTo>
                  <a:lnTo>
                    <a:pt x="30" y="46"/>
                  </a:lnTo>
                  <a:lnTo>
                    <a:pt x="45" y="31"/>
                  </a:lnTo>
                  <a:lnTo>
                    <a:pt x="60" y="15"/>
                  </a:lnTo>
                  <a:lnTo>
                    <a:pt x="60" y="0"/>
                  </a:lnTo>
                  <a:lnTo>
                    <a:pt x="45" y="15"/>
                  </a:lnTo>
                  <a:lnTo>
                    <a:pt x="30" y="31"/>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30" name="Freeform 733">
              <a:extLst>
                <a:ext uri="{FF2B5EF4-FFF2-40B4-BE49-F238E27FC236}">
                  <a16:creationId xmlns:a16="http://schemas.microsoft.com/office/drawing/2014/main" id="{A29F8C1E-5449-5ED0-238E-F518445F2611}"/>
                </a:ext>
              </a:extLst>
            </p:cNvPr>
            <p:cNvSpPr>
              <a:spLocks/>
            </p:cNvSpPr>
            <p:nvPr/>
          </p:nvSpPr>
          <p:spPr bwMode="auto">
            <a:xfrm>
              <a:off x="8530349" y="5315169"/>
              <a:ext cx="42506" cy="52948"/>
            </a:xfrm>
            <a:custGeom>
              <a:avLst/>
              <a:gdLst>
                <a:gd name="T0" fmla="*/ 0 w 46"/>
                <a:gd name="T1" fmla="*/ 0 h 63"/>
                <a:gd name="T2" fmla="*/ 0 w 46"/>
                <a:gd name="T3" fmla="*/ 0 h 63"/>
                <a:gd name="T4" fmla="*/ 0 w 46"/>
                <a:gd name="T5" fmla="*/ 0 h 63"/>
                <a:gd name="T6" fmla="*/ 0 w 46"/>
                <a:gd name="T7" fmla="*/ 0 h 63"/>
                <a:gd name="T8" fmla="*/ 0 w 46"/>
                <a:gd name="T9" fmla="*/ 0 h 63"/>
                <a:gd name="T10" fmla="*/ 0 w 46"/>
                <a:gd name="T11" fmla="*/ 0 h 63"/>
                <a:gd name="T12" fmla="*/ 0 w 46"/>
                <a:gd name="T13" fmla="*/ 0 h 63"/>
                <a:gd name="T14" fmla="*/ 0 w 46"/>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63">
                  <a:moveTo>
                    <a:pt x="0" y="0"/>
                  </a:moveTo>
                  <a:lnTo>
                    <a:pt x="0" y="31"/>
                  </a:lnTo>
                  <a:lnTo>
                    <a:pt x="30" y="31"/>
                  </a:lnTo>
                  <a:lnTo>
                    <a:pt x="30" y="47"/>
                  </a:lnTo>
                  <a:lnTo>
                    <a:pt x="45" y="62"/>
                  </a:lnTo>
                  <a:lnTo>
                    <a:pt x="45" y="47"/>
                  </a:lnTo>
                  <a:lnTo>
                    <a:pt x="3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31" name="Oval 734">
              <a:extLst>
                <a:ext uri="{FF2B5EF4-FFF2-40B4-BE49-F238E27FC236}">
                  <a16:creationId xmlns:a16="http://schemas.microsoft.com/office/drawing/2014/main" id="{03189F16-1F15-3612-4CDF-CF0AFB0681EF}"/>
                </a:ext>
              </a:extLst>
            </p:cNvPr>
            <p:cNvSpPr>
              <a:spLocks noChangeArrowheads="1"/>
            </p:cNvSpPr>
            <p:nvPr/>
          </p:nvSpPr>
          <p:spPr bwMode="auto">
            <a:xfrm>
              <a:off x="8431914" y="5048223"/>
              <a:ext cx="11186"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32" name="Freeform 735">
              <a:extLst>
                <a:ext uri="{FF2B5EF4-FFF2-40B4-BE49-F238E27FC236}">
                  <a16:creationId xmlns:a16="http://schemas.microsoft.com/office/drawing/2014/main" id="{FFE47FF4-5844-69B2-126D-6B92C262861C}"/>
                </a:ext>
              </a:extLst>
            </p:cNvPr>
            <p:cNvSpPr>
              <a:spLocks/>
            </p:cNvSpPr>
            <p:nvPr/>
          </p:nvSpPr>
          <p:spPr bwMode="auto">
            <a:xfrm>
              <a:off x="8646681" y="5416653"/>
              <a:ext cx="13423" cy="28680"/>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33" name="Freeform 736">
              <a:extLst>
                <a:ext uri="{FF2B5EF4-FFF2-40B4-BE49-F238E27FC236}">
                  <a16:creationId xmlns:a16="http://schemas.microsoft.com/office/drawing/2014/main" id="{CE93F821-9336-2922-E74C-5B1B75A977D3}"/>
                </a:ext>
              </a:extLst>
            </p:cNvPr>
            <p:cNvSpPr>
              <a:spLocks/>
            </p:cNvSpPr>
            <p:nvPr/>
          </p:nvSpPr>
          <p:spPr bwMode="auto">
            <a:xfrm>
              <a:off x="8631022" y="5392385"/>
              <a:ext cx="29083" cy="15443"/>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0" y="0"/>
                  </a:moveTo>
                  <a:lnTo>
                    <a:pt x="15" y="16"/>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34" name="Freeform 737">
              <a:extLst>
                <a:ext uri="{FF2B5EF4-FFF2-40B4-BE49-F238E27FC236}">
                  <a16:creationId xmlns:a16="http://schemas.microsoft.com/office/drawing/2014/main" id="{A0D44008-3076-EC34-43A9-AB87608BA1E3}"/>
                </a:ext>
              </a:extLst>
            </p:cNvPr>
            <p:cNvSpPr>
              <a:spLocks/>
            </p:cNvSpPr>
            <p:nvPr/>
          </p:nvSpPr>
          <p:spPr bwMode="auto">
            <a:xfrm>
              <a:off x="8673528" y="5443127"/>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35" name="Freeform 738">
              <a:extLst>
                <a:ext uri="{FF2B5EF4-FFF2-40B4-BE49-F238E27FC236}">
                  <a16:creationId xmlns:a16="http://schemas.microsoft.com/office/drawing/2014/main" id="{23BEB837-1D88-4C18-0A04-AC38EA7ED436}"/>
                </a:ext>
              </a:extLst>
            </p:cNvPr>
            <p:cNvSpPr>
              <a:spLocks/>
            </p:cNvSpPr>
            <p:nvPr/>
          </p:nvSpPr>
          <p:spPr bwMode="auto">
            <a:xfrm>
              <a:off x="8686951" y="5416653"/>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defTabSz="914400"/>
              <a:endParaRPr lang="en-GB" dirty="0">
                <a:solidFill>
                  <a:prstClr val="black"/>
                </a:solidFill>
                <a:latin typeface="Century Gothic"/>
              </a:endParaRPr>
            </a:p>
          </p:txBody>
        </p:sp>
        <p:sp>
          <p:nvSpPr>
            <p:cNvPr id="736" name="Line 739">
              <a:extLst>
                <a:ext uri="{FF2B5EF4-FFF2-40B4-BE49-F238E27FC236}">
                  <a16:creationId xmlns:a16="http://schemas.microsoft.com/office/drawing/2014/main" id="{B8FF0120-C7F9-B6C7-8CDF-4C4D354F72EC}"/>
                </a:ext>
              </a:extLst>
            </p:cNvPr>
            <p:cNvSpPr>
              <a:spLocks noChangeShapeType="1"/>
            </p:cNvSpPr>
            <p:nvPr/>
          </p:nvSpPr>
          <p:spPr bwMode="auto">
            <a:xfrm>
              <a:off x="8700373" y="545636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dirty="0">
                <a:solidFill>
                  <a:prstClr val="black"/>
                </a:solidFill>
                <a:latin typeface="Century Gothic"/>
              </a:endParaRPr>
            </a:p>
          </p:txBody>
        </p:sp>
        <p:sp>
          <p:nvSpPr>
            <p:cNvPr id="737" name="Oval 740">
              <a:extLst>
                <a:ext uri="{FF2B5EF4-FFF2-40B4-BE49-F238E27FC236}">
                  <a16:creationId xmlns:a16="http://schemas.microsoft.com/office/drawing/2014/main" id="{E041DB40-AA04-94CF-AE68-72E9A2FF27D4}"/>
                </a:ext>
              </a:extLst>
            </p:cNvPr>
            <p:cNvSpPr>
              <a:spLocks noChangeArrowheads="1"/>
            </p:cNvSpPr>
            <p:nvPr/>
          </p:nvSpPr>
          <p:spPr bwMode="auto">
            <a:xfrm>
              <a:off x="8731693" y="527766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38" name="Oval 741">
              <a:extLst>
                <a:ext uri="{FF2B5EF4-FFF2-40B4-BE49-F238E27FC236}">
                  <a16:creationId xmlns:a16="http://schemas.microsoft.com/office/drawing/2014/main" id="{6E25C638-FA1F-9CF0-3A4E-CE76655B2DE7}"/>
                </a:ext>
              </a:extLst>
            </p:cNvPr>
            <p:cNvSpPr>
              <a:spLocks noChangeArrowheads="1"/>
            </p:cNvSpPr>
            <p:nvPr/>
          </p:nvSpPr>
          <p:spPr bwMode="auto">
            <a:xfrm>
              <a:off x="8903955" y="5443127"/>
              <a:ext cx="0"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39" name="Oval 742">
              <a:extLst>
                <a:ext uri="{FF2B5EF4-FFF2-40B4-BE49-F238E27FC236}">
                  <a16:creationId xmlns:a16="http://schemas.microsoft.com/office/drawing/2014/main" id="{6ED3003C-BEC5-B428-8004-8F534C31001E}"/>
                </a:ext>
              </a:extLst>
            </p:cNvPr>
            <p:cNvSpPr>
              <a:spLocks noChangeArrowheads="1"/>
            </p:cNvSpPr>
            <p:nvPr/>
          </p:nvSpPr>
          <p:spPr bwMode="auto">
            <a:xfrm>
              <a:off x="8745116" y="5125439"/>
              <a:ext cx="0" cy="11031"/>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40" name="Oval 743">
              <a:extLst>
                <a:ext uri="{FF2B5EF4-FFF2-40B4-BE49-F238E27FC236}">
                  <a16:creationId xmlns:a16="http://schemas.microsoft.com/office/drawing/2014/main" id="{31C29143-BFBB-424E-A145-FB2DE0A57990}"/>
                </a:ext>
              </a:extLst>
            </p:cNvPr>
            <p:cNvSpPr>
              <a:spLocks noChangeArrowheads="1"/>
            </p:cNvSpPr>
            <p:nvPr/>
          </p:nvSpPr>
          <p:spPr bwMode="auto">
            <a:xfrm>
              <a:off x="8803283" y="5381355"/>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41" name="Oval 744">
              <a:extLst>
                <a:ext uri="{FF2B5EF4-FFF2-40B4-BE49-F238E27FC236}">
                  <a16:creationId xmlns:a16="http://schemas.microsoft.com/office/drawing/2014/main" id="{F84427E9-9653-DED4-109F-55BE2E7257CD}"/>
                </a:ext>
              </a:extLst>
            </p:cNvPr>
            <p:cNvSpPr>
              <a:spLocks noChangeArrowheads="1"/>
            </p:cNvSpPr>
            <p:nvPr/>
          </p:nvSpPr>
          <p:spPr bwMode="auto">
            <a:xfrm>
              <a:off x="8903955" y="5394591"/>
              <a:ext cx="0" cy="8825"/>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42" name="Oval 745">
              <a:extLst>
                <a:ext uri="{FF2B5EF4-FFF2-40B4-BE49-F238E27FC236}">
                  <a16:creationId xmlns:a16="http://schemas.microsoft.com/office/drawing/2014/main" id="{C325B2E6-C3E2-150F-C191-0E3AD53D6000}"/>
                </a:ext>
              </a:extLst>
            </p:cNvPr>
            <p:cNvSpPr>
              <a:spLocks noChangeArrowheads="1"/>
            </p:cNvSpPr>
            <p:nvPr/>
          </p:nvSpPr>
          <p:spPr bwMode="auto">
            <a:xfrm>
              <a:off x="8903955" y="54828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sp>
          <p:nvSpPr>
            <p:cNvPr id="743" name="Oval 746">
              <a:extLst>
                <a:ext uri="{FF2B5EF4-FFF2-40B4-BE49-F238E27FC236}">
                  <a16:creationId xmlns:a16="http://schemas.microsoft.com/office/drawing/2014/main" id="{269659A3-56F2-DEDB-D95D-F074AC902DAA}"/>
                </a:ext>
              </a:extLst>
            </p:cNvPr>
            <p:cNvSpPr>
              <a:spLocks noChangeArrowheads="1"/>
            </p:cNvSpPr>
            <p:nvPr/>
          </p:nvSpPr>
          <p:spPr bwMode="auto">
            <a:xfrm>
              <a:off x="8903955" y="5520343"/>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defTabSz="914400">
                <a:spcBef>
                  <a:spcPct val="50000"/>
                </a:spcBef>
              </a:pPr>
              <a:endParaRPr lang="en-US" sz="4000" dirty="0">
                <a:solidFill>
                  <a:prstClr val="black"/>
                </a:solidFill>
                <a:latin typeface="Century Gothic"/>
              </a:endParaRPr>
            </a:p>
          </p:txBody>
        </p:sp>
      </p:grpSp>
      <p:graphicFrame>
        <p:nvGraphicFramePr>
          <p:cNvPr id="744" name="図表 743">
            <a:extLst>
              <a:ext uri="{FF2B5EF4-FFF2-40B4-BE49-F238E27FC236}">
                <a16:creationId xmlns:a16="http://schemas.microsoft.com/office/drawing/2014/main" id="{6EACBC24-9041-BD56-2630-EE7A3BAACC1D}"/>
              </a:ext>
            </a:extLst>
          </p:cNvPr>
          <p:cNvGraphicFramePr/>
          <p:nvPr>
            <p:extLst>
              <p:ext uri="{D42A27DB-BD31-4B8C-83A1-F6EECF244321}">
                <p14:modId xmlns:p14="http://schemas.microsoft.com/office/powerpoint/2010/main" val="1932502987"/>
              </p:ext>
            </p:extLst>
          </p:nvPr>
        </p:nvGraphicFramePr>
        <p:xfrm>
          <a:off x="1221772" y="3202854"/>
          <a:ext cx="2615138" cy="3293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45" name="テキスト ボックス 744">
            <a:extLst>
              <a:ext uri="{FF2B5EF4-FFF2-40B4-BE49-F238E27FC236}">
                <a16:creationId xmlns:a16="http://schemas.microsoft.com/office/drawing/2014/main" id="{F3F20A6E-CE56-EA1B-CD42-25CE159BC394}"/>
              </a:ext>
            </a:extLst>
          </p:cNvPr>
          <p:cNvSpPr txBox="1"/>
          <p:nvPr/>
        </p:nvSpPr>
        <p:spPr>
          <a:xfrm>
            <a:off x="1293851" y="2879616"/>
            <a:ext cx="823784" cy="369332"/>
          </a:xfrm>
          <a:prstGeom prst="rect">
            <a:avLst/>
          </a:prstGeom>
          <a:noFill/>
        </p:spPr>
        <p:txBody>
          <a:bodyPr wrap="square" rtlCol="0">
            <a:spAutoFit/>
          </a:bodyPr>
          <a:lstStyle/>
          <a:p>
            <a:r>
              <a:rPr kumimoji="1" lang="en-US" altLang="ja-JP" b="1" dirty="0">
                <a:solidFill>
                  <a:srgbClr val="17458F"/>
                </a:solidFill>
              </a:rPr>
              <a:t>1988</a:t>
            </a:r>
            <a:endParaRPr kumimoji="1" lang="ja-JP" altLang="en-US" b="1" dirty="0">
              <a:solidFill>
                <a:srgbClr val="17458F"/>
              </a:solidFill>
            </a:endParaRPr>
          </a:p>
        </p:txBody>
      </p:sp>
      <p:sp>
        <p:nvSpPr>
          <p:cNvPr id="746" name="テキスト ボックス 745">
            <a:extLst>
              <a:ext uri="{FF2B5EF4-FFF2-40B4-BE49-F238E27FC236}">
                <a16:creationId xmlns:a16="http://schemas.microsoft.com/office/drawing/2014/main" id="{546022FB-9204-ABC0-8BD1-64C4340993BB}"/>
              </a:ext>
            </a:extLst>
          </p:cNvPr>
          <p:cNvSpPr txBox="1"/>
          <p:nvPr/>
        </p:nvSpPr>
        <p:spPr>
          <a:xfrm>
            <a:off x="2848739" y="6029818"/>
            <a:ext cx="856153" cy="369332"/>
          </a:xfrm>
          <a:prstGeom prst="rect">
            <a:avLst/>
          </a:prstGeom>
          <a:noFill/>
        </p:spPr>
        <p:txBody>
          <a:bodyPr wrap="square" rtlCol="0">
            <a:spAutoFit/>
          </a:bodyPr>
          <a:lstStyle/>
          <a:p>
            <a:r>
              <a:rPr kumimoji="1" lang="en-US" altLang="ja-JP" b="1" dirty="0">
                <a:solidFill>
                  <a:srgbClr val="17458F"/>
                </a:solidFill>
              </a:rPr>
              <a:t>2024 </a:t>
            </a:r>
            <a:endParaRPr kumimoji="1" lang="ja-JP" altLang="en-US" b="1" dirty="0">
              <a:solidFill>
                <a:srgbClr val="17458F"/>
              </a:solidFill>
            </a:endParaRPr>
          </a:p>
        </p:txBody>
      </p:sp>
      <p:sp>
        <p:nvSpPr>
          <p:cNvPr id="747" name="テキスト ボックス 746">
            <a:extLst>
              <a:ext uri="{FF2B5EF4-FFF2-40B4-BE49-F238E27FC236}">
                <a16:creationId xmlns:a16="http://schemas.microsoft.com/office/drawing/2014/main" id="{20F8A910-F916-E225-E99A-C33ADCBDA696}"/>
              </a:ext>
            </a:extLst>
          </p:cNvPr>
          <p:cNvSpPr txBox="1"/>
          <p:nvPr/>
        </p:nvSpPr>
        <p:spPr>
          <a:xfrm>
            <a:off x="1120857" y="6471890"/>
            <a:ext cx="1169772" cy="369332"/>
          </a:xfrm>
          <a:prstGeom prst="rect">
            <a:avLst/>
          </a:prstGeom>
          <a:noFill/>
        </p:spPr>
        <p:txBody>
          <a:bodyPr wrap="square" rtlCol="0">
            <a:spAutoFit/>
          </a:bodyPr>
          <a:lstStyle/>
          <a:p>
            <a:r>
              <a:rPr kumimoji="1" lang="ja-JP" altLang="en-US" b="1" dirty="0">
                <a:solidFill>
                  <a:srgbClr val="17458F"/>
                </a:solidFill>
              </a:rPr>
              <a:t>約</a:t>
            </a:r>
            <a:r>
              <a:rPr kumimoji="1" lang="en-US" altLang="ja-JP" b="1" dirty="0">
                <a:solidFill>
                  <a:srgbClr val="17458F"/>
                </a:solidFill>
              </a:rPr>
              <a:t>35</a:t>
            </a:r>
            <a:r>
              <a:rPr kumimoji="1" lang="ja-JP" altLang="en-US" b="1" dirty="0">
                <a:solidFill>
                  <a:srgbClr val="17458F"/>
                </a:solidFill>
              </a:rPr>
              <a:t>万件</a:t>
            </a:r>
          </a:p>
        </p:txBody>
      </p:sp>
      <p:sp>
        <p:nvSpPr>
          <p:cNvPr id="748" name="テキスト ボックス 747">
            <a:extLst>
              <a:ext uri="{FF2B5EF4-FFF2-40B4-BE49-F238E27FC236}">
                <a16:creationId xmlns:a16="http://schemas.microsoft.com/office/drawing/2014/main" id="{5A4934FE-50D8-3BA8-9CBD-2D000A5EBD89}"/>
              </a:ext>
            </a:extLst>
          </p:cNvPr>
          <p:cNvSpPr txBox="1"/>
          <p:nvPr/>
        </p:nvSpPr>
        <p:spPr>
          <a:xfrm>
            <a:off x="2765301" y="6446180"/>
            <a:ext cx="876403" cy="369332"/>
          </a:xfrm>
          <a:prstGeom prst="rect">
            <a:avLst/>
          </a:prstGeom>
          <a:noFill/>
        </p:spPr>
        <p:txBody>
          <a:bodyPr wrap="square" rtlCol="0">
            <a:spAutoFit/>
          </a:bodyPr>
          <a:lstStyle/>
          <a:p>
            <a:pPr algn="ctr"/>
            <a:r>
              <a:rPr kumimoji="1" lang="en-US" altLang="ja-JP" b="1" dirty="0">
                <a:solidFill>
                  <a:srgbClr val="17458F"/>
                </a:solidFill>
              </a:rPr>
              <a:t>98</a:t>
            </a:r>
            <a:r>
              <a:rPr kumimoji="1" lang="ja-JP" altLang="en-US" b="1" dirty="0">
                <a:solidFill>
                  <a:srgbClr val="17458F"/>
                </a:solidFill>
              </a:rPr>
              <a:t>件</a:t>
            </a:r>
          </a:p>
        </p:txBody>
      </p:sp>
      <p:sp>
        <p:nvSpPr>
          <p:cNvPr id="750" name="Rectangle 18">
            <a:extLst>
              <a:ext uri="{FF2B5EF4-FFF2-40B4-BE49-F238E27FC236}">
                <a16:creationId xmlns:a16="http://schemas.microsoft.com/office/drawing/2014/main" id="{ACD5D7C8-C7A0-86D0-104A-504A2D1F51E1}"/>
              </a:ext>
            </a:extLst>
          </p:cNvPr>
          <p:cNvSpPr/>
          <p:nvPr/>
        </p:nvSpPr>
        <p:spPr>
          <a:xfrm>
            <a:off x="2741008" y="3188357"/>
            <a:ext cx="1083221" cy="400110"/>
          </a:xfrm>
          <a:prstGeom prst="rect">
            <a:avLst/>
          </a:prstGeom>
        </p:spPr>
        <p:txBody>
          <a:bodyPr wrap="square">
            <a:spAutoFit/>
          </a:bodyPr>
          <a:lstStyle/>
          <a:p>
            <a:pPr defTabSz="914400"/>
            <a:r>
              <a:rPr lang="en-US" sz="2000" b="1" dirty="0">
                <a:solidFill>
                  <a:srgbClr val="17458F"/>
                </a:solidFill>
                <a:latin typeface="+mn-ea"/>
              </a:rPr>
              <a:t>1988</a:t>
            </a:r>
            <a:r>
              <a:rPr lang="ja-JP" altLang="en-US" sz="2000" b="1" dirty="0">
                <a:solidFill>
                  <a:srgbClr val="17458F"/>
                </a:solidFill>
                <a:latin typeface="+mn-ea"/>
              </a:rPr>
              <a:t>年</a:t>
            </a:r>
            <a:r>
              <a:rPr lang="en-US" sz="2000" dirty="0">
                <a:solidFill>
                  <a:srgbClr val="0070C0"/>
                </a:solidFill>
                <a:latin typeface="+mn-ea"/>
              </a:rPr>
              <a:t> </a:t>
            </a:r>
          </a:p>
        </p:txBody>
      </p:sp>
      <p:sp>
        <p:nvSpPr>
          <p:cNvPr id="751" name="テキスト ボックス 750">
            <a:extLst>
              <a:ext uri="{FF2B5EF4-FFF2-40B4-BE49-F238E27FC236}">
                <a16:creationId xmlns:a16="http://schemas.microsoft.com/office/drawing/2014/main" id="{3B795A14-E1D5-19BC-79B2-C335DBF0228C}"/>
              </a:ext>
            </a:extLst>
          </p:cNvPr>
          <p:cNvSpPr txBox="1"/>
          <p:nvPr/>
        </p:nvSpPr>
        <p:spPr>
          <a:xfrm>
            <a:off x="3848665" y="3180228"/>
            <a:ext cx="1516212" cy="400110"/>
          </a:xfrm>
          <a:prstGeom prst="rect">
            <a:avLst/>
          </a:prstGeom>
          <a:noFill/>
        </p:spPr>
        <p:txBody>
          <a:bodyPr wrap="square" rtlCol="0">
            <a:spAutoFit/>
          </a:bodyPr>
          <a:lstStyle/>
          <a:p>
            <a:r>
              <a:rPr kumimoji="1" lang="en-US" altLang="ja-JP" sz="2000" b="1" dirty="0">
                <a:solidFill>
                  <a:srgbClr val="17458F"/>
                </a:solidFill>
                <a:latin typeface="+mn-ea"/>
              </a:rPr>
              <a:t>125</a:t>
            </a:r>
            <a:r>
              <a:rPr kumimoji="1" lang="ja-JP" altLang="en-US" sz="2000" b="1" dirty="0">
                <a:solidFill>
                  <a:srgbClr val="17458F"/>
                </a:solidFill>
                <a:latin typeface="+mn-ea"/>
              </a:rPr>
              <a:t>ヵ国</a:t>
            </a:r>
          </a:p>
        </p:txBody>
      </p:sp>
      <p:sp>
        <p:nvSpPr>
          <p:cNvPr id="752" name="テキスト ボックス 751">
            <a:extLst>
              <a:ext uri="{FF2B5EF4-FFF2-40B4-BE49-F238E27FC236}">
                <a16:creationId xmlns:a16="http://schemas.microsoft.com/office/drawing/2014/main" id="{53269099-8AC1-D43B-D760-5E2AD1946E65}"/>
              </a:ext>
            </a:extLst>
          </p:cNvPr>
          <p:cNvSpPr txBox="1"/>
          <p:nvPr/>
        </p:nvSpPr>
        <p:spPr>
          <a:xfrm>
            <a:off x="9144997" y="5006350"/>
            <a:ext cx="1217017" cy="400110"/>
          </a:xfrm>
          <a:prstGeom prst="rect">
            <a:avLst/>
          </a:prstGeom>
          <a:noFill/>
        </p:spPr>
        <p:txBody>
          <a:bodyPr wrap="square" rtlCol="0">
            <a:spAutoFit/>
          </a:bodyPr>
          <a:lstStyle/>
          <a:p>
            <a:r>
              <a:rPr kumimoji="1" lang="en-US" altLang="ja-JP" sz="2000" b="1" dirty="0">
                <a:solidFill>
                  <a:srgbClr val="17458F"/>
                </a:solidFill>
                <a:latin typeface="+mn-ea"/>
              </a:rPr>
              <a:t>2</a:t>
            </a:r>
            <a:r>
              <a:rPr kumimoji="1" lang="ja-JP" altLang="en-US" sz="2000" b="1" dirty="0">
                <a:solidFill>
                  <a:srgbClr val="17458F"/>
                </a:solidFill>
                <a:latin typeface="+mn-ea"/>
              </a:rPr>
              <a:t>ヵ国</a:t>
            </a:r>
          </a:p>
        </p:txBody>
      </p:sp>
      <p:sp>
        <p:nvSpPr>
          <p:cNvPr id="753" name="二等辺三角形 752">
            <a:extLst>
              <a:ext uri="{FF2B5EF4-FFF2-40B4-BE49-F238E27FC236}">
                <a16:creationId xmlns:a16="http://schemas.microsoft.com/office/drawing/2014/main" id="{E6B932D8-0CAE-05AD-4285-BC525077FC17}"/>
              </a:ext>
            </a:extLst>
          </p:cNvPr>
          <p:cNvSpPr/>
          <p:nvPr/>
        </p:nvSpPr>
        <p:spPr>
          <a:xfrm rot="7974576">
            <a:off x="5655862" y="2961798"/>
            <a:ext cx="360943" cy="678077"/>
          </a:xfrm>
          <a:prstGeom prst="triangle">
            <a:avLst/>
          </a:prstGeom>
          <a:solidFill>
            <a:srgbClr val="1745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4" name="テキスト ボックス 753">
            <a:extLst>
              <a:ext uri="{FF2B5EF4-FFF2-40B4-BE49-F238E27FC236}">
                <a16:creationId xmlns:a16="http://schemas.microsoft.com/office/drawing/2014/main" id="{8E4FAFF2-E128-B24B-901D-6246F6982A92}"/>
              </a:ext>
            </a:extLst>
          </p:cNvPr>
          <p:cNvSpPr txBox="1"/>
          <p:nvPr/>
        </p:nvSpPr>
        <p:spPr>
          <a:xfrm>
            <a:off x="7758039" y="5023205"/>
            <a:ext cx="1132035" cy="400110"/>
          </a:xfrm>
          <a:prstGeom prst="rect">
            <a:avLst/>
          </a:prstGeom>
          <a:noFill/>
        </p:spPr>
        <p:txBody>
          <a:bodyPr wrap="square" rtlCol="0">
            <a:spAutoFit/>
          </a:bodyPr>
          <a:lstStyle/>
          <a:p>
            <a:r>
              <a:rPr kumimoji="1" lang="en-US" altLang="ja-JP" sz="2000" b="1" dirty="0">
                <a:solidFill>
                  <a:srgbClr val="17458F"/>
                </a:solidFill>
                <a:latin typeface="+mn-ea"/>
              </a:rPr>
              <a:t>2024</a:t>
            </a:r>
            <a:r>
              <a:rPr kumimoji="1" lang="ja-JP" altLang="en-US" sz="2000" b="1" dirty="0">
                <a:solidFill>
                  <a:srgbClr val="17458F"/>
                </a:solidFill>
                <a:latin typeface="+mn-ea"/>
              </a:rPr>
              <a:t>年</a:t>
            </a:r>
          </a:p>
        </p:txBody>
      </p:sp>
    </p:spTree>
    <p:extLst>
      <p:ext uri="{BB962C8B-B14F-4D97-AF65-F5344CB8AC3E}">
        <p14:creationId xmlns:p14="http://schemas.microsoft.com/office/powerpoint/2010/main" val="983554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E1877-D496-9F91-C134-2060B1AA1F54}"/>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CE016D6-63B9-6B7A-B906-7CD9F153B5B7}"/>
              </a:ext>
            </a:extLst>
          </p:cNvPr>
          <p:cNvSpPr>
            <a:spLocks noGrp="1"/>
          </p:cNvSpPr>
          <p:nvPr>
            <p:ph type="title"/>
          </p:nvPr>
        </p:nvSpPr>
        <p:spPr>
          <a:xfrm>
            <a:off x="0" y="18256"/>
            <a:ext cx="12192000" cy="1240094"/>
          </a:xfrm>
          <a:solidFill>
            <a:srgbClr val="00B0F0"/>
          </a:solidFill>
        </p:spPr>
        <p:txBody>
          <a:bodyPr/>
          <a:lstStyle/>
          <a:p>
            <a:pPr algn="ctr"/>
            <a:r>
              <a:rPr lang="ja-JP" altLang="en-US" dirty="0">
                <a:solidFill>
                  <a:schemeClr val="bg1"/>
                </a:solidFill>
              </a:rPr>
              <a:t>ロータリーとポリオの関わり</a:t>
            </a:r>
          </a:p>
        </p:txBody>
      </p:sp>
      <p:pic>
        <p:nvPicPr>
          <p:cNvPr id="2" name="コンテンツ プレースホルダー 1">
            <a:extLst>
              <a:ext uri="{FF2B5EF4-FFF2-40B4-BE49-F238E27FC236}">
                <a16:creationId xmlns:a16="http://schemas.microsoft.com/office/drawing/2014/main" id="{8205E12D-2CD9-2DF2-D87D-8B14E42E608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6" name="コンテンツ プレースホルダー 7">
            <a:extLst>
              <a:ext uri="{FF2B5EF4-FFF2-40B4-BE49-F238E27FC236}">
                <a16:creationId xmlns:a16="http://schemas.microsoft.com/office/drawing/2014/main" id="{75F06217-0031-2985-2B0B-4ED29EE5139D}"/>
              </a:ext>
            </a:extLst>
          </p:cNvPr>
          <p:cNvSpPr txBox="1">
            <a:spLocks/>
          </p:cNvSpPr>
          <p:nvPr/>
        </p:nvSpPr>
        <p:spPr>
          <a:xfrm>
            <a:off x="838200" y="2029565"/>
            <a:ext cx="10515600" cy="5647700"/>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buFont typeface="Arial" panose="020B0604020202020204" pitchFamily="34" charset="0"/>
              <a:buNone/>
            </a:pPr>
            <a:r>
              <a:rPr kumimoji="0" lang="en-US" altLang="ja-JP" sz="2400" b="1" dirty="0">
                <a:solidFill>
                  <a:srgbClr val="17458F"/>
                </a:solidFill>
                <a:latin typeface="+mn-ea"/>
                <a:ea typeface="+mn-ea"/>
              </a:rPr>
              <a:t>1979</a:t>
            </a:r>
            <a:r>
              <a:rPr kumimoji="0" lang="ja-JP" altLang="en-US" sz="2400" b="1" dirty="0">
                <a:solidFill>
                  <a:srgbClr val="17458F"/>
                </a:solidFill>
                <a:latin typeface="+mn-ea"/>
                <a:ea typeface="+mn-ea"/>
              </a:rPr>
              <a:t>年　フィリピンの</a:t>
            </a:r>
            <a:r>
              <a:rPr kumimoji="0" lang="en-US" altLang="ja-JP" sz="2400" b="1" dirty="0">
                <a:solidFill>
                  <a:srgbClr val="17458F"/>
                </a:solidFill>
                <a:latin typeface="+mn-ea"/>
                <a:ea typeface="+mn-ea"/>
              </a:rPr>
              <a:t>600</a:t>
            </a:r>
            <a:r>
              <a:rPr kumimoji="0" lang="ja-JP" altLang="en-US" sz="2400" b="1" dirty="0">
                <a:solidFill>
                  <a:srgbClr val="17458F"/>
                </a:solidFill>
                <a:latin typeface="+mn-ea"/>
                <a:ea typeface="+mn-ea"/>
              </a:rPr>
              <a:t>万人の子どもたちに</a:t>
            </a:r>
            <a:endParaRPr kumimoji="0" lang="en-US" altLang="ja-JP" sz="2400" b="1" dirty="0">
              <a:solidFill>
                <a:srgbClr val="17458F"/>
              </a:solidFill>
              <a:latin typeface="+mn-ea"/>
              <a:ea typeface="+mn-ea"/>
            </a:endParaRPr>
          </a:p>
          <a:p>
            <a:pPr marL="0" indent="0">
              <a:buFont typeface="Arial" panose="020B0604020202020204" pitchFamily="34" charset="0"/>
              <a:buNone/>
            </a:pPr>
            <a:r>
              <a:rPr kumimoji="0" lang="ja-JP" altLang="en-US" sz="2400" b="1" dirty="0">
                <a:solidFill>
                  <a:srgbClr val="17458F"/>
                </a:solidFill>
                <a:latin typeface="+mn-ea"/>
                <a:ea typeface="+mn-ea"/>
              </a:rPr>
              <a:t>　　　　　</a:t>
            </a:r>
            <a:r>
              <a:rPr kumimoji="0" lang="en-US" altLang="ja-JP" sz="2400" b="1" dirty="0">
                <a:solidFill>
                  <a:srgbClr val="17458F"/>
                </a:solidFill>
                <a:latin typeface="+mn-ea"/>
                <a:ea typeface="+mn-ea"/>
              </a:rPr>
              <a:t>5</a:t>
            </a:r>
            <a:r>
              <a:rPr kumimoji="0" lang="ja-JP" altLang="en-US" sz="2400" b="1" dirty="0">
                <a:solidFill>
                  <a:srgbClr val="17458F"/>
                </a:solidFill>
                <a:latin typeface="+mn-ea"/>
                <a:ea typeface="+mn-ea"/>
              </a:rPr>
              <a:t>年計画でポリオの予防接種を開始</a:t>
            </a:r>
          </a:p>
          <a:p>
            <a:pPr marL="0" indent="0">
              <a:buFont typeface="Arial" panose="020B0604020202020204" pitchFamily="34" charset="0"/>
              <a:buNone/>
            </a:pPr>
            <a:endParaRPr kumimoji="0" lang="en-US" altLang="ja-JP" sz="2400" b="1" dirty="0">
              <a:solidFill>
                <a:srgbClr val="17458F"/>
              </a:solidFill>
              <a:latin typeface="+mn-ea"/>
              <a:ea typeface="+mn-ea"/>
            </a:endParaRPr>
          </a:p>
          <a:p>
            <a:pPr marL="0" indent="0">
              <a:buFont typeface="Arial" panose="020B0604020202020204" pitchFamily="34" charset="0"/>
              <a:buNone/>
            </a:pPr>
            <a:r>
              <a:rPr kumimoji="0" lang="en-US" altLang="ja-JP" sz="2400" b="1" dirty="0">
                <a:solidFill>
                  <a:srgbClr val="17458F"/>
                </a:solidFill>
                <a:latin typeface="+mn-ea"/>
                <a:ea typeface="+mn-ea"/>
              </a:rPr>
              <a:t>1985</a:t>
            </a:r>
            <a:r>
              <a:rPr kumimoji="0" lang="ja-JP" altLang="en-US" sz="2400" b="1" dirty="0">
                <a:solidFill>
                  <a:srgbClr val="17458F"/>
                </a:solidFill>
                <a:latin typeface="+mn-ea"/>
                <a:ea typeface="+mn-ea"/>
              </a:rPr>
              <a:t>年　ポリオプラス・プログラムを設ける</a:t>
            </a:r>
            <a:endParaRPr kumimoji="0" lang="en-US" altLang="ja-JP" sz="2400" b="1" dirty="0">
              <a:solidFill>
                <a:srgbClr val="17458F"/>
              </a:solidFill>
              <a:latin typeface="+mn-ea"/>
              <a:ea typeface="+mn-ea"/>
            </a:endParaRPr>
          </a:p>
          <a:p>
            <a:pPr marL="0" indent="0">
              <a:buFont typeface="Arial" panose="020B0604020202020204" pitchFamily="34" charset="0"/>
              <a:buNone/>
            </a:pPr>
            <a:endParaRPr kumimoji="0" lang="en-US" altLang="ja-JP" sz="2400" b="1" dirty="0">
              <a:solidFill>
                <a:srgbClr val="17458F"/>
              </a:solidFill>
              <a:latin typeface="+mn-ea"/>
              <a:ea typeface="+mn-ea"/>
            </a:endParaRPr>
          </a:p>
          <a:p>
            <a:pPr marL="0" indent="0">
              <a:buFont typeface="Arial" panose="020B0604020202020204" pitchFamily="34" charset="0"/>
              <a:buNone/>
            </a:pPr>
            <a:r>
              <a:rPr kumimoji="0" lang="en-US" altLang="ja-JP" sz="2400" b="1" dirty="0">
                <a:solidFill>
                  <a:srgbClr val="17458F"/>
                </a:solidFill>
                <a:latin typeface="+mn-ea"/>
                <a:ea typeface="+mn-ea"/>
              </a:rPr>
              <a:t>1988</a:t>
            </a:r>
            <a:r>
              <a:rPr kumimoji="0" lang="ja-JP" altLang="en-US" sz="2400" b="1" dirty="0">
                <a:solidFill>
                  <a:srgbClr val="17458F"/>
                </a:solidFill>
                <a:latin typeface="+mn-ea"/>
                <a:ea typeface="+mn-ea"/>
              </a:rPr>
              <a:t>年　世界ポリオ根絶推進計画に参画</a:t>
            </a:r>
            <a:endParaRPr kumimoji="0" lang="en-US" altLang="ja-JP" sz="2400" b="1" dirty="0">
              <a:solidFill>
                <a:srgbClr val="17458F"/>
              </a:solidFill>
              <a:latin typeface="+mn-ea"/>
              <a:ea typeface="+mn-ea"/>
            </a:endParaRPr>
          </a:p>
          <a:p>
            <a:pPr marL="0" indent="0">
              <a:buFont typeface="Arial" panose="020B0604020202020204" pitchFamily="34" charset="0"/>
              <a:buNone/>
            </a:pPr>
            <a:endParaRPr kumimoji="0" lang="en-US" altLang="ja-JP" sz="2400" b="1" dirty="0">
              <a:solidFill>
                <a:srgbClr val="17458F"/>
              </a:solidFill>
              <a:latin typeface="+mn-ea"/>
              <a:ea typeface="+mn-ea"/>
            </a:endParaRPr>
          </a:p>
          <a:p>
            <a:pPr marL="0" indent="0">
              <a:buFont typeface="Arial" panose="020B0604020202020204" pitchFamily="34" charset="0"/>
              <a:buNone/>
            </a:pPr>
            <a:r>
              <a:rPr kumimoji="0" lang="en-US" altLang="ja-JP" sz="2400" b="1" dirty="0">
                <a:solidFill>
                  <a:srgbClr val="17458F"/>
                </a:solidFill>
                <a:latin typeface="+mn-ea"/>
                <a:ea typeface="+mn-ea"/>
              </a:rPr>
              <a:t>2000</a:t>
            </a:r>
            <a:r>
              <a:rPr kumimoji="0" lang="ja-JP" altLang="en-US" sz="2400" b="1" dirty="0">
                <a:solidFill>
                  <a:srgbClr val="17458F"/>
                </a:solidFill>
                <a:latin typeface="+mn-ea"/>
                <a:ea typeface="+mn-ea"/>
              </a:rPr>
              <a:t>年　西太平洋地域根絶宣言</a:t>
            </a:r>
            <a:endParaRPr kumimoji="0" lang="en-US" altLang="ja-JP" sz="2400" b="1" dirty="0">
              <a:solidFill>
                <a:srgbClr val="17458F"/>
              </a:solidFill>
              <a:latin typeface="+mn-ea"/>
              <a:ea typeface="+mn-ea"/>
            </a:endParaRPr>
          </a:p>
          <a:p>
            <a:pPr marL="0" indent="0">
              <a:buFont typeface="Arial" panose="020B0604020202020204" pitchFamily="34" charset="0"/>
              <a:buNone/>
            </a:pPr>
            <a:r>
              <a:rPr kumimoji="0" lang="ja-JP" altLang="en-US" sz="2400" b="1" dirty="0">
                <a:solidFill>
                  <a:srgbClr val="17458F"/>
                </a:solidFill>
                <a:latin typeface="+mn-ea"/>
                <a:ea typeface="+mn-ea"/>
              </a:rPr>
              <a:t>　　　　　 ビル</a:t>
            </a:r>
            <a:r>
              <a:rPr kumimoji="0" lang="en-US" altLang="ja-JP" sz="2400" b="1" dirty="0">
                <a:solidFill>
                  <a:srgbClr val="17458F"/>
                </a:solidFill>
                <a:latin typeface="+mn-ea"/>
                <a:ea typeface="+mn-ea"/>
              </a:rPr>
              <a:t>&amp;</a:t>
            </a:r>
            <a:r>
              <a:rPr kumimoji="0" lang="ja-JP" altLang="en-US" sz="2400" b="1" dirty="0">
                <a:solidFill>
                  <a:srgbClr val="17458F"/>
                </a:solidFill>
                <a:latin typeface="+mn-ea"/>
                <a:ea typeface="+mn-ea"/>
              </a:rPr>
              <a:t>メリンダ財団の創設</a:t>
            </a:r>
            <a:endParaRPr kumimoji="0" lang="en-US" altLang="ja-JP" sz="2400" b="1" dirty="0">
              <a:solidFill>
                <a:srgbClr val="17458F"/>
              </a:solidFill>
              <a:latin typeface="+mn-ea"/>
              <a:ea typeface="+mn-ea"/>
            </a:endParaRPr>
          </a:p>
          <a:p>
            <a:pPr marL="0" indent="0">
              <a:buFont typeface="Arial" panose="020B0604020202020204" pitchFamily="34" charset="0"/>
              <a:buNone/>
            </a:pPr>
            <a:endParaRPr kumimoji="0" lang="en-US" altLang="ja-JP" sz="2000" b="1" dirty="0">
              <a:solidFill>
                <a:srgbClr val="17458F"/>
              </a:solidFill>
              <a:latin typeface="+mn-ea"/>
              <a:ea typeface="+mn-ea"/>
            </a:endParaRPr>
          </a:p>
          <a:p>
            <a:pPr marL="0" indent="0">
              <a:buFont typeface="Arial" panose="020B0604020202020204" pitchFamily="34" charset="0"/>
              <a:buNone/>
            </a:pPr>
            <a:endParaRPr kumimoji="0" lang="en-US" altLang="ja-JP" sz="1800" b="1" dirty="0">
              <a:solidFill>
                <a:srgbClr val="17458F"/>
              </a:solidFill>
              <a:latin typeface="+mn-ea"/>
              <a:ea typeface="+mn-ea"/>
            </a:endParaRPr>
          </a:p>
          <a:p>
            <a:pPr marL="0" indent="0">
              <a:buFont typeface="Arial" panose="020B0604020202020204" pitchFamily="34" charset="0"/>
              <a:buNone/>
            </a:pPr>
            <a:endParaRPr kumimoji="0" lang="en-US" altLang="ja-JP" sz="1800" b="1" dirty="0">
              <a:solidFill>
                <a:srgbClr val="17458F"/>
              </a:solidFill>
              <a:latin typeface="+mn-ea"/>
              <a:ea typeface="+mn-ea"/>
            </a:endParaRPr>
          </a:p>
          <a:p>
            <a:pPr marL="0" indent="0">
              <a:buFont typeface="Arial" panose="020B0604020202020204" pitchFamily="34" charset="0"/>
              <a:buNone/>
            </a:pPr>
            <a:endParaRPr kumimoji="0" lang="en-US" altLang="ja-JP" sz="1800" b="1" dirty="0">
              <a:solidFill>
                <a:srgbClr val="17458F"/>
              </a:solidFill>
              <a:latin typeface="+mn-ea"/>
              <a:ea typeface="+mn-ea"/>
            </a:endParaRPr>
          </a:p>
        </p:txBody>
      </p:sp>
      <p:pic>
        <p:nvPicPr>
          <p:cNvPr id="7" name="図 6">
            <a:extLst>
              <a:ext uri="{FF2B5EF4-FFF2-40B4-BE49-F238E27FC236}">
                <a16:creationId xmlns:a16="http://schemas.microsoft.com/office/drawing/2014/main" id="{35304738-289B-33A3-2614-B75CF75C5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861" y="1867528"/>
            <a:ext cx="3447395" cy="2462425"/>
          </a:xfrm>
          <a:prstGeom prst="rect">
            <a:avLst/>
          </a:prstGeom>
        </p:spPr>
      </p:pic>
      <p:pic>
        <p:nvPicPr>
          <p:cNvPr id="10" name="図 9">
            <a:extLst>
              <a:ext uri="{FF2B5EF4-FFF2-40B4-BE49-F238E27FC236}">
                <a16:creationId xmlns:a16="http://schemas.microsoft.com/office/drawing/2014/main" id="{35B4F161-828F-71B0-9637-950298D27F8B}"/>
              </a:ext>
            </a:extLst>
          </p:cNvPr>
          <p:cNvPicPr>
            <a:picLocks noChangeAspect="1"/>
          </p:cNvPicPr>
          <p:nvPr/>
        </p:nvPicPr>
        <p:blipFill>
          <a:blip r:embed="rId5"/>
          <a:stretch>
            <a:fillRect/>
          </a:stretch>
        </p:blipFill>
        <p:spPr>
          <a:xfrm>
            <a:off x="7600949" y="4347430"/>
            <a:ext cx="2463637" cy="1880315"/>
          </a:xfrm>
          <a:prstGeom prst="rect">
            <a:avLst/>
          </a:prstGeom>
        </p:spPr>
      </p:pic>
      <p:sp>
        <p:nvSpPr>
          <p:cNvPr id="11" name="テキスト ボックス 2">
            <a:extLst>
              <a:ext uri="{FF2B5EF4-FFF2-40B4-BE49-F238E27FC236}">
                <a16:creationId xmlns:a16="http://schemas.microsoft.com/office/drawing/2014/main" id="{C83D564D-A541-F49B-472E-F1F38783D9D6}"/>
              </a:ext>
            </a:extLst>
          </p:cNvPr>
          <p:cNvSpPr txBox="1"/>
          <p:nvPr/>
        </p:nvSpPr>
        <p:spPr>
          <a:xfrm>
            <a:off x="6413084" y="6254969"/>
            <a:ext cx="4572948" cy="584775"/>
          </a:xfrm>
          <a:prstGeom prst="rect">
            <a:avLst/>
          </a:prstGeom>
          <a:noFill/>
        </p:spPr>
        <p:txBody>
          <a:bodyPr wrap="square">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tx1"/>
                </a:solidFill>
                <a:effectLst/>
                <a:latin typeface="+mn-ea"/>
                <a:ea typeface="+mn-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ja-JP" sz="1600" b="1" dirty="0"/>
              <a:t>WHO</a:t>
            </a:r>
            <a:r>
              <a:rPr lang="ja-JP" altLang="en-US" sz="1600" b="1" dirty="0"/>
              <a:t>西太平洋事務局名誉事務局長</a:t>
            </a:r>
            <a:endParaRPr lang="en-US" altLang="ja-JP" sz="1600" b="1" dirty="0"/>
          </a:p>
          <a:p>
            <a:pPr algn="ctr"/>
            <a:r>
              <a:rPr lang="ja-JP" altLang="en-US" sz="1600" b="1" dirty="0"/>
              <a:t>尾身　茂　先生</a:t>
            </a:r>
          </a:p>
        </p:txBody>
      </p:sp>
    </p:spTree>
    <p:extLst>
      <p:ext uri="{BB962C8B-B14F-4D97-AF65-F5344CB8AC3E}">
        <p14:creationId xmlns:p14="http://schemas.microsoft.com/office/powerpoint/2010/main" val="3931342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3D919-D182-07C9-66E5-9E7A7F89A65B}"/>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DC394D79-11E7-575C-714D-C97F43F43B47}"/>
              </a:ext>
            </a:extLst>
          </p:cNvPr>
          <p:cNvSpPr>
            <a:spLocks noGrp="1"/>
          </p:cNvSpPr>
          <p:nvPr>
            <p:ph type="title"/>
          </p:nvPr>
        </p:nvSpPr>
        <p:spPr>
          <a:xfrm>
            <a:off x="0" y="18256"/>
            <a:ext cx="12192000" cy="1240094"/>
          </a:xfrm>
          <a:solidFill>
            <a:srgbClr val="00B0F0"/>
          </a:solidFill>
        </p:spPr>
        <p:txBody>
          <a:bodyPr/>
          <a:lstStyle/>
          <a:p>
            <a:pPr algn="ctr"/>
            <a:r>
              <a:rPr lang="ja-JP" altLang="en-US" dirty="0">
                <a:solidFill>
                  <a:schemeClr val="bg1"/>
                </a:solidFill>
              </a:rPr>
              <a:t>ロータリーとポリオの関わり</a:t>
            </a:r>
          </a:p>
        </p:txBody>
      </p:sp>
      <p:pic>
        <p:nvPicPr>
          <p:cNvPr id="2" name="コンテンツ プレースホルダー 1">
            <a:extLst>
              <a:ext uri="{FF2B5EF4-FFF2-40B4-BE49-F238E27FC236}">
                <a16:creationId xmlns:a16="http://schemas.microsoft.com/office/drawing/2014/main" id="{E750966B-474F-17DA-40DD-E4C652A9F65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6" name="コンテンツ プレースホルダー 7">
            <a:extLst>
              <a:ext uri="{FF2B5EF4-FFF2-40B4-BE49-F238E27FC236}">
                <a16:creationId xmlns:a16="http://schemas.microsoft.com/office/drawing/2014/main" id="{9ADF4804-E852-B9DC-8BE0-FD8F391EA8B2}"/>
              </a:ext>
            </a:extLst>
          </p:cNvPr>
          <p:cNvSpPr txBox="1">
            <a:spLocks/>
          </p:cNvSpPr>
          <p:nvPr/>
        </p:nvSpPr>
        <p:spPr>
          <a:xfrm>
            <a:off x="838200" y="2029565"/>
            <a:ext cx="10515600" cy="5813899"/>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buFont typeface="Arial" panose="020B0604020202020204" pitchFamily="34" charset="0"/>
              <a:buNone/>
            </a:pPr>
            <a:r>
              <a:rPr kumimoji="0" lang="en-US" altLang="ja-JP" sz="2400" b="1" dirty="0">
                <a:solidFill>
                  <a:srgbClr val="17458F"/>
                </a:solidFill>
                <a:latin typeface="+mn-ea"/>
                <a:ea typeface="+mn-ea"/>
              </a:rPr>
              <a:t>1979</a:t>
            </a:r>
            <a:r>
              <a:rPr kumimoji="0" lang="ja-JP" altLang="en-US" sz="2400" b="1" dirty="0">
                <a:solidFill>
                  <a:srgbClr val="17458F"/>
                </a:solidFill>
                <a:latin typeface="+mn-ea"/>
                <a:ea typeface="+mn-ea"/>
              </a:rPr>
              <a:t>年　フィリピンの</a:t>
            </a:r>
            <a:r>
              <a:rPr kumimoji="0" lang="en-US" altLang="ja-JP" sz="2400" b="1" dirty="0">
                <a:solidFill>
                  <a:srgbClr val="17458F"/>
                </a:solidFill>
                <a:latin typeface="+mn-ea"/>
                <a:ea typeface="+mn-ea"/>
              </a:rPr>
              <a:t>600</a:t>
            </a:r>
            <a:r>
              <a:rPr kumimoji="0" lang="ja-JP" altLang="en-US" sz="2400" b="1" dirty="0">
                <a:solidFill>
                  <a:srgbClr val="17458F"/>
                </a:solidFill>
                <a:latin typeface="+mn-ea"/>
                <a:ea typeface="+mn-ea"/>
              </a:rPr>
              <a:t>万人の子どもたちに</a:t>
            </a:r>
            <a:endParaRPr kumimoji="0" lang="en-US" altLang="ja-JP" sz="2400" b="1" dirty="0">
              <a:solidFill>
                <a:srgbClr val="17458F"/>
              </a:solidFill>
              <a:latin typeface="+mn-ea"/>
              <a:ea typeface="+mn-ea"/>
            </a:endParaRPr>
          </a:p>
          <a:p>
            <a:pPr marL="0" indent="0">
              <a:buFont typeface="Arial" panose="020B0604020202020204" pitchFamily="34" charset="0"/>
              <a:buNone/>
            </a:pPr>
            <a:r>
              <a:rPr kumimoji="0" lang="ja-JP" altLang="en-US" sz="2400" b="1" dirty="0">
                <a:solidFill>
                  <a:srgbClr val="17458F"/>
                </a:solidFill>
                <a:latin typeface="+mn-ea"/>
                <a:ea typeface="+mn-ea"/>
              </a:rPr>
              <a:t>　　　　　</a:t>
            </a:r>
            <a:r>
              <a:rPr kumimoji="0" lang="en-US" altLang="ja-JP" sz="2400" b="1" dirty="0">
                <a:solidFill>
                  <a:srgbClr val="17458F"/>
                </a:solidFill>
                <a:latin typeface="+mn-ea"/>
                <a:ea typeface="+mn-ea"/>
              </a:rPr>
              <a:t>5</a:t>
            </a:r>
            <a:r>
              <a:rPr kumimoji="0" lang="ja-JP" altLang="en-US" sz="2400" b="1" dirty="0">
                <a:solidFill>
                  <a:srgbClr val="17458F"/>
                </a:solidFill>
                <a:latin typeface="+mn-ea"/>
                <a:ea typeface="+mn-ea"/>
              </a:rPr>
              <a:t>年計画でポリオの予防接種を開始</a:t>
            </a:r>
          </a:p>
          <a:p>
            <a:pPr marL="0" indent="0">
              <a:buFont typeface="Arial" panose="020B0604020202020204" pitchFamily="34" charset="0"/>
              <a:buNone/>
            </a:pPr>
            <a:endParaRPr kumimoji="0" lang="en-US" altLang="ja-JP" sz="2400" b="1" dirty="0">
              <a:solidFill>
                <a:srgbClr val="17458F"/>
              </a:solidFill>
              <a:latin typeface="+mn-ea"/>
              <a:ea typeface="+mn-ea"/>
            </a:endParaRPr>
          </a:p>
          <a:p>
            <a:pPr marL="0" indent="0">
              <a:buFont typeface="Arial" panose="020B0604020202020204" pitchFamily="34" charset="0"/>
              <a:buNone/>
            </a:pPr>
            <a:r>
              <a:rPr kumimoji="0" lang="en-US" altLang="ja-JP" sz="2400" b="1" dirty="0">
                <a:solidFill>
                  <a:srgbClr val="17458F"/>
                </a:solidFill>
                <a:latin typeface="+mn-ea"/>
                <a:ea typeface="+mn-ea"/>
              </a:rPr>
              <a:t>1985</a:t>
            </a:r>
            <a:r>
              <a:rPr kumimoji="0" lang="ja-JP" altLang="en-US" sz="2400" b="1" dirty="0">
                <a:solidFill>
                  <a:srgbClr val="17458F"/>
                </a:solidFill>
                <a:latin typeface="+mn-ea"/>
                <a:ea typeface="+mn-ea"/>
              </a:rPr>
              <a:t>年　ポリオプラス・プログラムを設ける</a:t>
            </a:r>
            <a:endParaRPr kumimoji="0" lang="en-US" altLang="ja-JP" sz="2400" b="1" dirty="0">
              <a:solidFill>
                <a:srgbClr val="17458F"/>
              </a:solidFill>
              <a:latin typeface="+mn-ea"/>
              <a:ea typeface="+mn-ea"/>
            </a:endParaRPr>
          </a:p>
          <a:p>
            <a:pPr marL="0" indent="0">
              <a:buFont typeface="Arial" panose="020B0604020202020204" pitchFamily="34" charset="0"/>
              <a:buNone/>
            </a:pPr>
            <a:endParaRPr kumimoji="0" lang="en-US" altLang="ja-JP" sz="2400" b="1" dirty="0">
              <a:solidFill>
                <a:srgbClr val="17458F"/>
              </a:solidFill>
              <a:latin typeface="+mn-ea"/>
              <a:ea typeface="+mn-ea"/>
            </a:endParaRPr>
          </a:p>
          <a:p>
            <a:pPr marL="0" indent="0">
              <a:buFont typeface="Arial" panose="020B0604020202020204" pitchFamily="34" charset="0"/>
              <a:buNone/>
            </a:pPr>
            <a:r>
              <a:rPr kumimoji="0" lang="en-US" altLang="ja-JP" sz="2400" b="1" dirty="0">
                <a:solidFill>
                  <a:srgbClr val="17458F"/>
                </a:solidFill>
                <a:latin typeface="+mn-ea"/>
                <a:ea typeface="+mn-ea"/>
              </a:rPr>
              <a:t>1988</a:t>
            </a:r>
            <a:r>
              <a:rPr kumimoji="0" lang="ja-JP" altLang="en-US" sz="2400" b="1" dirty="0">
                <a:solidFill>
                  <a:srgbClr val="17458F"/>
                </a:solidFill>
                <a:latin typeface="+mn-ea"/>
                <a:ea typeface="+mn-ea"/>
              </a:rPr>
              <a:t>年　世界ポリオ根絶推進計画に参画</a:t>
            </a:r>
            <a:endParaRPr kumimoji="0" lang="en-US" altLang="ja-JP" sz="2400" b="1" dirty="0">
              <a:solidFill>
                <a:srgbClr val="17458F"/>
              </a:solidFill>
              <a:latin typeface="+mn-ea"/>
              <a:ea typeface="+mn-ea"/>
            </a:endParaRPr>
          </a:p>
          <a:p>
            <a:pPr marL="0" indent="0">
              <a:buFont typeface="Arial" panose="020B0604020202020204" pitchFamily="34" charset="0"/>
              <a:buNone/>
            </a:pPr>
            <a:endParaRPr kumimoji="0" lang="en-US" altLang="ja-JP" sz="2400" b="1" dirty="0">
              <a:solidFill>
                <a:srgbClr val="17458F"/>
              </a:solidFill>
              <a:latin typeface="+mn-ea"/>
              <a:ea typeface="+mn-ea"/>
            </a:endParaRPr>
          </a:p>
          <a:p>
            <a:pPr marL="0" indent="0">
              <a:buFont typeface="Arial" panose="020B0604020202020204" pitchFamily="34" charset="0"/>
              <a:buNone/>
            </a:pPr>
            <a:r>
              <a:rPr kumimoji="0" lang="en-US" altLang="ja-JP" sz="2400" b="1" dirty="0">
                <a:solidFill>
                  <a:srgbClr val="17458F"/>
                </a:solidFill>
                <a:latin typeface="+mn-ea"/>
                <a:ea typeface="+mn-ea"/>
              </a:rPr>
              <a:t>2000</a:t>
            </a:r>
            <a:r>
              <a:rPr kumimoji="0" lang="ja-JP" altLang="en-US" sz="2400" b="1" dirty="0">
                <a:solidFill>
                  <a:srgbClr val="17458F"/>
                </a:solidFill>
                <a:latin typeface="+mn-ea"/>
                <a:ea typeface="+mn-ea"/>
              </a:rPr>
              <a:t>年　西太平洋地域根絶宣言</a:t>
            </a:r>
            <a:endParaRPr kumimoji="0" lang="en-US" altLang="ja-JP" sz="2400" b="1" dirty="0">
              <a:solidFill>
                <a:srgbClr val="17458F"/>
              </a:solidFill>
              <a:latin typeface="+mn-ea"/>
              <a:ea typeface="+mn-ea"/>
            </a:endParaRPr>
          </a:p>
          <a:p>
            <a:pPr marL="0" indent="0">
              <a:buFont typeface="Arial" panose="020B0604020202020204" pitchFamily="34" charset="0"/>
              <a:buNone/>
            </a:pPr>
            <a:r>
              <a:rPr kumimoji="0" lang="ja-JP" altLang="en-US" sz="2400" b="1" dirty="0">
                <a:solidFill>
                  <a:srgbClr val="17458F"/>
                </a:solidFill>
                <a:latin typeface="+mn-ea"/>
                <a:ea typeface="+mn-ea"/>
              </a:rPr>
              <a:t>　　　　　 </a:t>
            </a:r>
            <a:r>
              <a:rPr kumimoji="0" lang="ja-JP" altLang="en-US" b="1" dirty="0">
                <a:solidFill>
                  <a:srgbClr val="FF0000"/>
                </a:solidFill>
                <a:latin typeface="+mn-ea"/>
                <a:ea typeface="+mn-ea"/>
              </a:rPr>
              <a:t>ビル</a:t>
            </a:r>
            <a:r>
              <a:rPr kumimoji="0" lang="en-US" altLang="ja-JP" b="1" dirty="0">
                <a:solidFill>
                  <a:srgbClr val="FF0000"/>
                </a:solidFill>
                <a:latin typeface="+mn-ea"/>
                <a:ea typeface="+mn-ea"/>
              </a:rPr>
              <a:t>&amp;</a:t>
            </a:r>
            <a:r>
              <a:rPr kumimoji="0" lang="ja-JP" altLang="en-US" b="1" dirty="0">
                <a:solidFill>
                  <a:srgbClr val="FF0000"/>
                </a:solidFill>
                <a:latin typeface="+mn-ea"/>
                <a:ea typeface="+mn-ea"/>
              </a:rPr>
              <a:t>メリンダ財団の創設</a:t>
            </a:r>
            <a:endParaRPr kumimoji="0" lang="en-US" altLang="ja-JP" b="1" dirty="0">
              <a:solidFill>
                <a:srgbClr val="FF0000"/>
              </a:solidFill>
              <a:latin typeface="+mn-ea"/>
              <a:ea typeface="+mn-ea"/>
            </a:endParaRPr>
          </a:p>
          <a:p>
            <a:pPr marL="0" indent="0">
              <a:buFont typeface="Arial" panose="020B0604020202020204" pitchFamily="34" charset="0"/>
              <a:buNone/>
            </a:pPr>
            <a:endParaRPr kumimoji="0" lang="en-US" altLang="ja-JP" b="1" dirty="0">
              <a:solidFill>
                <a:srgbClr val="FF0000"/>
              </a:solidFill>
              <a:latin typeface="+mn-ea"/>
              <a:ea typeface="+mn-ea"/>
            </a:endParaRPr>
          </a:p>
          <a:p>
            <a:pPr marL="0" indent="0">
              <a:buFont typeface="Arial" panose="020B0604020202020204" pitchFamily="34" charset="0"/>
              <a:buNone/>
            </a:pPr>
            <a:endParaRPr kumimoji="0" lang="en-US" altLang="ja-JP" sz="1800" b="1" dirty="0">
              <a:solidFill>
                <a:srgbClr val="17458F"/>
              </a:solidFill>
              <a:latin typeface="+mn-ea"/>
              <a:ea typeface="+mn-ea"/>
            </a:endParaRPr>
          </a:p>
          <a:p>
            <a:pPr marL="0" indent="0">
              <a:buFont typeface="Arial" panose="020B0604020202020204" pitchFamily="34" charset="0"/>
              <a:buNone/>
            </a:pPr>
            <a:endParaRPr kumimoji="0" lang="en-US" altLang="ja-JP" sz="1800" b="1" dirty="0">
              <a:solidFill>
                <a:srgbClr val="17458F"/>
              </a:solidFill>
              <a:latin typeface="+mn-ea"/>
              <a:ea typeface="+mn-ea"/>
            </a:endParaRPr>
          </a:p>
          <a:p>
            <a:pPr marL="0" indent="0">
              <a:buFont typeface="Arial" panose="020B0604020202020204" pitchFamily="34" charset="0"/>
              <a:buNone/>
            </a:pPr>
            <a:endParaRPr kumimoji="0" lang="en-US" altLang="ja-JP" sz="1800" b="1" dirty="0">
              <a:solidFill>
                <a:srgbClr val="17458F"/>
              </a:solidFill>
              <a:latin typeface="+mn-ea"/>
              <a:ea typeface="+mn-ea"/>
            </a:endParaRPr>
          </a:p>
        </p:txBody>
      </p:sp>
      <p:pic>
        <p:nvPicPr>
          <p:cNvPr id="7" name="図 6">
            <a:extLst>
              <a:ext uri="{FF2B5EF4-FFF2-40B4-BE49-F238E27FC236}">
                <a16:creationId xmlns:a16="http://schemas.microsoft.com/office/drawing/2014/main" id="{A9E8BD30-21B4-8619-2D00-37F23880C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861" y="1867528"/>
            <a:ext cx="3447395" cy="2462425"/>
          </a:xfrm>
          <a:prstGeom prst="rect">
            <a:avLst/>
          </a:prstGeom>
        </p:spPr>
      </p:pic>
      <p:pic>
        <p:nvPicPr>
          <p:cNvPr id="10" name="図 9">
            <a:extLst>
              <a:ext uri="{FF2B5EF4-FFF2-40B4-BE49-F238E27FC236}">
                <a16:creationId xmlns:a16="http://schemas.microsoft.com/office/drawing/2014/main" id="{B548A4EF-97F1-434E-3EC0-4DB09CFFE580}"/>
              </a:ext>
            </a:extLst>
          </p:cNvPr>
          <p:cNvPicPr>
            <a:picLocks noChangeAspect="1"/>
          </p:cNvPicPr>
          <p:nvPr/>
        </p:nvPicPr>
        <p:blipFill>
          <a:blip r:embed="rId5"/>
          <a:stretch>
            <a:fillRect/>
          </a:stretch>
        </p:blipFill>
        <p:spPr>
          <a:xfrm>
            <a:off x="7600949" y="4347430"/>
            <a:ext cx="2463637" cy="1880315"/>
          </a:xfrm>
          <a:prstGeom prst="rect">
            <a:avLst/>
          </a:prstGeom>
        </p:spPr>
      </p:pic>
      <p:sp>
        <p:nvSpPr>
          <p:cNvPr id="11" name="テキスト ボックス 2">
            <a:extLst>
              <a:ext uri="{FF2B5EF4-FFF2-40B4-BE49-F238E27FC236}">
                <a16:creationId xmlns:a16="http://schemas.microsoft.com/office/drawing/2014/main" id="{481FDB18-D861-A6A9-73DA-BEC8B663DA75}"/>
              </a:ext>
            </a:extLst>
          </p:cNvPr>
          <p:cNvSpPr txBox="1"/>
          <p:nvPr/>
        </p:nvSpPr>
        <p:spPr>
          <a:xfrm>
            <a:off x="6413084" y="6254969"/>
            <a:ext cx="4572948" cy="584775"/>
          </a:xfrm>
          <a:prstGeom prst="rect">
            <a:avLst/>
          </a:prstGeom>
          <a:noFill/>
        </p:spPr>
        <p:txBody>
          <a:bodyPr wrap="square">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tx1"/>
                </a:solidFill>
                <a:effectLst/>
                <a:latin typeface="+mn-ea"/>
                <a:ea typeface="+mn-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ja-JP" sz="1600" b="1" dirty="0"/>
              <a:t>WHO</a:t>
            </a:r>
            <a:r>
              <a:rPr lang="ja-JP" altLang="en-US" sz="1600" b="1" dirty="0"/>
              <a:t>西太平洋事務局名誉事務局長</a:t>
            </a:r>
            <a:endParaRPr lang="en-US" altLang="ja-JP" sz="1600" b="1" dirty="0"/>
          </a:p>
          <a:p>
            <a:pPr algn="ctr"/>
            <a:r>
              <a:rPr lang="ja-JP" altLang="en-US" sz="1600" b="1" dirty="0"/>
              <a:t>尾身　茂　先生</a:t>
            </a:r>
          </a:p>
        </p:txBody>
      </p:sp>
    </p:spTree>
    <p:extLst>
      <p:ext uri="{BB962C8B-B14F-4D97-AF65-F5344CB8AC3E}">
        <p14:creationId xmlns:p14="http://schemas.microsoft.com/office/powerpoint/2010/main" val="1624774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24195-3887-37A1-F5EC-440BD10B59A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A2D7B36-9EB8-DAF0-F3A7-5A458AC8FFFB}"/>
              </a:ext>
            </a:extLst>
          </p:cNvPr>
          <p:cNvSpPr>
            <a:spLocks noGrp="1"/>
          </p:cNvSpPr>
          <p:nvPr>
            <p:ph type="title"/>
          </p:nvPr>
        </p:nvSpPr>
        <p:spPr>
          <a:xfrm>
            <a:off x="0" y="18256"/>
            <a:ext cx="12192000" cy="1240094"/>
          </a:xfrm>
          <a:solidFill>
            <a:srgbClr val="00B0F0"/>
          </a:solidFill>
        </p:spPr>
        <p:txBody>
          <a:bodyPr/>
          <a:lstStyle/>
          <a:p>
            <a:pPr algn="ctr"/>
            <a:r>
              <a:rPr lang="ja-JP" altLang="en-US" dirty="0">
                <a:solidFill>
                  <a:schemeClr val="bg1"/>
                </a:solidFill>
              </a:rPr>
              <a:t>ビル</a:t>
            </a:r>
            <a:r>
              <a:rPr lang="en-US" altLang="ja-JP" dirty="0">
                <a:solidFill>
                  <a:schemeClr val="bg1"/>
                </a:solidFill>
              </a:rPr>
              <a:t>&amp;</a:t>
            </a:r>
            <a:r>
              <a:rPr lang="ja-JP" altLang="en-US" dirty="0">
                <a:solidFill>
                  <a:schemeClr val="bg1"/>
                </a:solidFill>
              </a:rPr>
              <a:t>メリンダ財団とロータリー</a:t>
            </a:r>
          </a:p>
        </p:txBody>
      </p:sp>
      <p:pic>
        <p:nvPicPr>
          <p:cNvPr id="2" name="コンテンツ プレースホルダー 1">
            <a:extLst>
              <a:ext uri="{FF2B5EF4-FFF2-40B4-BE49-F238E27FC236}">
                <a16:creationId xmlns:a16="http://schemas.microsoft.com/office/drawing/2014/main" id="{2AA069A7-C56D-1646-F563-143F4BE3AE1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8" name="コンテンツ プレースホルダー 7">
            <a:extLst>
              <a:ext uri="{FF2B5EF4-FFF2-40B4-BE49-F238E27FC236}">
                <a16:creationId xmlns:a16="http://schemas.microsoft.com/office/drawing/2014/main" id="{558FE9CC-F831-F2F3-B4FF-3ECEAA0AF099}"/>
              </a:ext>
            </a:extLst>
          </p:cNvPr>
          <p:cNvSpPr txBox="1">
            <a:spLocks/>
          </p:cNvSpPr>
          <p:nvPr/>
        </p:nvSpPr>
        <p:spPr>
          <a:xfrm>
            <a:off x="346710" y="1469495"/>
            <a:ext cx="11654790" cy="1864678"/>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nSpc>
                <a:spcPct val="150000"/>
              </a:lnSpc>
              <a:buNone/>
            </a:pPr>
            <a:r>
              <a:rPr kumimoji="0" lang="en-US" altLang="ja-JP" sz="2700" b="1" dirty="0">
                <a:solidFill>
                  <a:srgbClr val="17458F"/>
                </a:solidFill>
                <a:latin typeface="+mn-ea"/>
                <a:ea typeface="+mn-ea"/>
              </a:rPr>
              <a:t>2007</a:t>
            </a:r>
            <a:r>
              <a:rPr kumimoji="0" lang="ja-JP" altLang="en-US" sz="2700" b="1" dirty="0">
                <a:solidFill>
                  <a:srgbClr val="17458F"/>
                </a:solidFill>
                <a:latin typeface="+mn-ea"/>
                <a:ea typeface="+mn-ea"/>
              </a:rPr>
              <a:t>年　</a:t>
            </a:r>
            <a:r>
              <a:rPr lang="ja-JP" altLang="en-US" sz="2700" b="1" dirty="0">
                <a:solidFill>
                  <a:srgbClr val="003399"/>
                </a:solidFill>
                <a:latin typeface="+mn-ea"/>
                <a:ea typeface="+mn-ea"/>
              </a:rPr>
              <a:t>ビル</a:t>
            </a:r>
            <a:r>
              <a:rPr lang="en-US" altLang="ja-JP" sz="2700" b="1" dirty="0">
                <a:solidFill>
                  <a:srgbClr val="003399"/>
                </a:solidFill>
                <a:latin typeface="+mn-ea"/>
                <a:ea typeface="+mn-ea"/>
              </a:rPr>
              <a:t>&amp;</a:t>
            </a:r>
            <a:r>
              <a:rPr lang="ja-JP" altLang="en-US" sz="2700" b="1" dirty="0">
                <a:solidFill>
                  <a:srgbClr val="003399"/>
                </a:solidFill>
                <a:latin typeface="+mn-ea"/>
                <a:ea typeface="+mn-ea"/>
              </a:rPr>
              <a:t>メリンダ・ゲイツ財団は</a:t>
            </a:r>
            <a:r>
              <a:rPr lang="ja-JP" altLang="en-US" sz="2700" b="1" i="0" dirty="0">
                <a:solidFill>
                  <a:srgbClr val="003399"/>
                </a:solidFill>
                <a:effectLst/>
                <a:latin typeface="+mn-ea"/>
                <a:ea typeface="+mn-ea"/>
              </a:rPr>
              <a:t>「全ての生命の価値は等しい（</a:t>
            </a:r>
            <a:r>
              <a:rPr lang="en-US" altLang="ja-JP" sz="2700" b="1" i="0" dirty="0">
                <a:solidFill>
                  <a:srgbClr val="003399"/>
                </a:solidFill>
                <a:effectLst/>
                <a:latin typeface="+mn-ea"/>
                <a:ea typeface="+mn-ea"/>
              </a:rPr>
              <a:t>ALL LIVES HAVE EQUAL VALUE</a:t>
            </a:r>
            <a:r>
              <a:rPr lang="ja-JP" altLang="en-US" sz="2700" b="1" i="0" dirty="0">
                <a:solidFill>
                  <a:srgbClr val="003399"/>
                </a:solidFill>
                <a:effectLst/>
                <a:latin typeface="+mn-ea"/>
                <a:ea typeface="+mn-ea"/>
              </a:rPr>
              <a:t>）」という信念のもと、</a:t>
            </a:r>
            <a:r>
              <a:rPr lang="ja-JP" altLang="en-US" sz="2700" b="1" dirty="0">
                <a:solidFill>
                  <a:srgbClr val="003399"/>
                </a:solidFill>
                <a:latin typeface="+mn-ea"/>
                <a:ea typeface="+mn-ea"/>
              </a:rPr>
              <a:t>ロータリーと協力し、ポリオ撲滅のための大規模な資金提供を行うことを発表しました。</a:t>
            </a:r>
          </a:p>
        </p:txBody>
      </p:sp>
      <p:pic>
        <p:nvPicPr>
          <p:cNvPr id="1026" name="Picture 2" descr="ビル・ゲイツ氏夫妻の離婚、中国で衝撃広がる - CNN.co.jp">
            <a:extLst>
              <a:ext uri="{FF2B5EF4-FFF2-40B4-BE49-F238E27FC236}">
                <a16:creationId xmlns:a16="http://schemas.microsoft.com/office/drawing/2014/main" id="{7F3FD48D-D51C-DBB2-08EA-79EA4014A3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065" y="3417028"/>
            <a:ext cx="5808345" cy="326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730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D0BFB-BF13-9104-5285-4A3C982F5099}"/>
            </a:ext>
          </a:extLst>
        </p:cNvPr>
        <p:cNvGrpSpPr/>
        <p:nvPr/>
      </p:nvGrpSpPr>
      <p:grpSpPr>
        <a:xfrm>
          <a:off x="0" y="0"/>
          <a:ext cx="0" cy="0"/>
          <a:chOff x="0" y="0"/>
          <a:chExt cx="0" cy="0"/>
        </a:xfrm>
      </p:grpSpPr>
      <p:pic>
        <p:nvPicPr>
          <p:cNvPr id="13" name="図 12">
            <a:extLst>
              <a:ext uri="{FF2B5EF4-FFF2-40B4-BE49-F238E27FC236}">
                <a16:creationId xmlns:a16="http://schemas.microsoft.com/office/drawing/2014/main" id="{4D5F0AB2-1EF5-C53D-3D32-50E8F151F855}"/>
              </a:ext>
            </a:extLst>
          </p:cNvPr>
          <p:cNvPicPr>
            <a:picLocks noChangeAspect="1"/>
          </p:cNvPicPr>
          <p:nvPr/>
        </p:nvPicPr>
        <p:blipFill>
          <a:blip r:embed="rId3"/>
          <a:stretch>
            <a:fillRect/>
          </a:stretch>
        </p:blipFill>
        <p:spPr>
          <a:xfrm>
            <a:off x="1779155" y="1337112"/>
            <a:ext cx="8801538" cy="5383727"/>
          </a:xfrm>
          <a:prstGeom prst="rect">
            <a:avLst/>
          </a:prstGeom>
        </p:spPr>
      </p:pic>
      <p:pic>
        <p:nvPicPr>
          <p:cNvPr id="2" name="コンテンツ プレースホルダー 1">
            <a:extLst>
              <a:ext uri="{FF2B5EF4-FFF2-40B4-BE49-F238E27FC236}">
                <a16:creationId xmlns:a16="http://schemas.microsoft.com/office/drawing/2014/main" id="{31260E60-1C20-82AA-CF3D-FB48BDD4A8CF}"/>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7" name="タイトル 2">
            <a:extLst>
              <a:ext uri="{FF2B5EF4-FFF2-40B4-BE49-F238E27FC236}">
                <a16:creationId xmlns:a16="http://schemas.microsoft.com/office/drawing/2014/main" id="{F1E5D5F4-21D7-EDFC-1748-BEA06BF1F853}"/>
              </a:ext>
            </a:extLst>
          </p:cNvPr>
          <p:cNvSpPr txBox="1">
            <a:spLocks/>
          </p:cNvSpPr>
          <p:nvPr/>
        </p:nvSpPr>
        <p:spPr>
          <a:xfrm>
            <a:off x="0" y="18256"/>
            <a:ext cx="12192000" cy="1240094"/>
          </a:xfrm>
          <a:prstGeom prst="rect">
            <a:avLst/>
          </a:prstGeom>
          <a:solidFill>
            <a:srgbClr val="00B0F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S PMincho"/>
                <a:ea typeface="MS PMincho"/>
                <a:cs typeface="MS PMincho"/>
              </a:defRPr>
            </a:lvl1pPr>
          </a:lstStyle>
          <a:p>
            <a:pPr algn="ctr"/>
            <a:r>
              <a:rPr kumimoji="0" lang="ja-JP" altLang="en-US" dirty="0">
                <a:solidFill>
                  <a:schemeClr val="bg1"/>
                </a:solidFill>
              </a:rPr>
              <a:t>ポリオデーの取り組み</a:t>
            </a:r>
          </a:p>
        </p:txBody>
      </p:sp>
    </p:spTree>
    <p:extLst>
      <p:ext uri="{BB962C8B-B14F-4D97-AF65-F5344CB8AC3E}">
        <p14:creationId xmlns:p14="http://schemas.microsoft.com/office/powerpoint/2010/main" val="1030797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BAF38-EEC5-2876-7E90-37829ED52E36}"/>
            </a:ext>
          </a:extLst>
        </p:cNvPr>
        <p:cNvGrpSpPr/>
        <p:nvPr/>
      </p:nvGrpSpPr>
      <p:grpSpPr>
        <a:xfrm>
          <a:off x="0" y="0"/>
          <a:ext cx="0" cy="0"/>
          <a:chOff x="0" y="0"/>
          <a:chExt cx="0" cy="0"/>
        </a:xfrm>
      </p:grpSpPr>
      <p:pic>
        <p:nvPicPr>
          <p:cNvPr id="2" name="コンテンツ プレースホルダー 1">
            <a:extLst>
              <a:ext uri="{FF2B5EF4-FFF2-40B4-BE49-F238E27FC236}">
                <a16:creationId xmlns:a16="http://schemas.microsoft.com/office/drawing/2014/main" id="{78F5B458-EE5B-FE17-74D8-94ED9062FE5C}"/>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7" name="タイトル 2">
            <a:extLst>
              <a:ext uri="{FF2B5EF4-FFF2-40B4-BE49-F238E27FC236}">
                <a16:creationId xmlns:a16="http://schemas.microsoft.com/office/drawing/2014/main" id="{69934295-DDB4-4783-1E34-77F2C64E9EC1}"/>
              </a:ext>
            </a:extLst>
          </p:cNvPr>
          <p:cNvSpPr txBox="1">
            <a:spLocks/>
          </p:cNvSpPr>
          <p:nvPr/>
        </p:nvSpPr>
        <p:spPr>
          <a:xfrm>
            <a:off x="0" y="18256"/>
            <a:ext cx="12192000" cy="1240094"/>
          </a:xfrm>
          <a:prstGeom prst="rect">
            <a:avLst/>
          </a:prstGeom>
          <a:solidFill>
            <a:srgbClr val="00B0F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S PMincho"/>
                <a:ea typeface="MS PMincho"/>
                <a:cs typeface="MS PMincho"/>
              </a:defRPr>
            </a:lvl1pPr>
          </a:lstStyle>
          <a:p>
            <a:pPr algn="ctr"/>
            <a:r>
              <a:rPr kumimoji="0" lang="ja-JP" altLang="en-US" dirty="0">
                <a:solidFill>
                  <a:schemeClr val="bg1"/>
                </a:solidFill>
              </a:rPr>
              <a:t>ポリオデーの取り組み</a:t>
            </a:r>
          </a:p>
        </p:txBody>
      </p:sp>
      <p:pic>
        <p:nvPicPr>
          <p:cNvPr id="3" name="図 2">
            <a:extLst>
              <a:ext uri="{FF2B5EF4-FFF2-40B4-BE49-F238E27FC236}">
                <a16:creationId xmlns:a16="http://schemas.microsoft.com/office/drawing/2014/main" id="{64450728-98D7-4851-C839-B36C4949BE2A}"/>
              </a:ext>
            </a:extLst>
          </p:cNvPr>
          <p:cNvPicPr>
            <a:picLocks noChangeAspect="1"/>
          </p:cNvPicPr>
          <p:nvPr/>
        </p:nvPicPr>
        <p:blipFill>
          <a:blip r:embed="rId6"/>
          <a:stretch>
            <a:fillRect/>
          </a:stretch>
        </p:blipFill>
        <p:spPr>
          <a:xfrm>
            <a:off x="385016" y="1987340"/>
            <a:ext cx="4792774" cy="3590500"/>
          </a:xfrm>
          <a:prstGeom prst="rect">
            <a:avLst/>
          </a:prstGeom>
        </p:spPr>
      </p:pic>
      <p:pic>
        <p:nvPicPr>
          <p:cNvPr id="4" name="ライトアップポリオデー動画">
            <a:hlinkClick r:id="" action="ppaction://media"/>
            <a:extLst>
              <a:ext uri="{FF2B5EF4-FFF2-40B4-BE49-F238E27FC236}">
                <a16:creationId xmlns:a16="http://schemas.microsoft.com/office/drawing/2014/main" id="{22165D68-E8D9-2F3B-47BA-DBD36C05DFF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74969" y="1985306"/>
            <a:ext cx="6375119" cy="3586004"/>
          </a:xfrm>
          <a:prstGeom prst="rect">
            <a:avLst/>
          </a:prstGeom>
        </p:spPr>
      </p:pic>
      <p:sp>
        <p:nvSpPr>
          <p:cNvPr id="5" name="Google Shape;60;p14">
            <a:extLst>
              <a:ext uri="{FF2B5EF4-FFF2-40B4-BE49-F238E27FC236}">
                <a16:creationId xmlns:a16="http://schemas.microsoft.com/office/drawing/2014/main" id="{290B0196-1CA0-CB87-07E6-8E31B5A0E338}"/>
              </a:ext>
            </a:extLst>
          </p:cNvPr>
          <p:cNvSpPr txBox="1"/>
          <p:nvPr/>
        </p:nvSpPr>
        <p:spPr>
          <a:xfrm>
            <a:off x="6141760" y="2166800"/>
            <a:ext cx="5336169" cy="42866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ja-JP" altLang="en-US" b="1" i="0" u="none" strike="noStrike" cap="none" dirty="0">
                <a:solidFill>
                  <a:schemeClr val="bg1"/>
                </a:solidFill>
                <a:latin typeface="+mn-ea"/>
                <a:ea typeface="+mn-ea"/>
                <a:cs typeface="MS PGothic"/>
                <a:sym typeface="MS PGothic"/>
              </a:rPr>
              <a:t>みんなで　</a:t>
            </a:r>
            <a:r>
              <a:rPr lang="en-US" altLang="ja-JP" b="1" i="0" u="none" strike="noStrike" cap="none" dirty="0">
                <a:solidFill>
                  <a:schemeClr val="bg1"/>
                </a:solidFill>
                <a:latin typeface="+mn-ea"/>
                <a:ea typeface="+mn-ea"/>
                <a:cs typeface="MS PGothic"/>
                <a:sym typeface="MS PGothic"/>
              </a:rPr>
              <a:t>『</a:t>
            </a:r>
            <a:r>
              <a:rPr lang="ja-JP" altLang="en-US" b="1" i="0" u="none" strike="noStrike" cap="none" dirty="0">
                <a:solidFill>
                  <a:schemeClr val="bg1"/>
                </a:solidFill>
                <a:latin typeface="+mn-ea"/>
                <a:ea typeface="+mn-ea"/>
                <a:cs typeface="MS PGothic"/>
                <a:sym typeface="MS PGothic"/>
              </a:rPr>
              <a:t>　</a:t>
            </a:r>
            <a:r>
              <a:rPr lang="en-US" altLang="ja-JP" b="1" i="0" u="none" strike="noStrike" cap="none" dirty="0">
                <a:solidFill>
                  <a:schemeClr val="bg1"/>
                </a:solidFill>
                <a:latin typeface="+mn-ea"/>
                <a:ea typeface="+mn-ea"/>
                <a:cs typeface="MS PGothic"/>
                <a:sym typeface="MS PGothic"/>
              </a:rPr>
              <a:t>We Are The World</a:t>
            </a:r>
            <a:r>
              <a:rPr lang="ja-JP" altLang="en-US" b="1" i="0" u="none" strike="noStrike" cap="none" dirty="0">
                <a:solidFill>
                  <a:schemeClr val="bg1"/>
                </a:solidFill>
                <a:latin typeface="+mn-ea"/>
                <a:ea typeface="+mn-ea"/>
                <a:cs typeface="MS PGothic"/>
                <a:sym typeface="MS PGothic"/>
              </a:rPr>
              <a:t>　</a:t>
            </a:r>
            <a:r>
              <a:rPr lang="en-US" altLang="ja-JP" b="1" dirty="0">
                <a:solidFill>
                  <a:schemeClr val="bg1"/>
                </a:solidFill>
                <a:latin typeface="+mn-ea"/>
                <a:ea typeface="+mn-ea"/>
                <a:cs typeface="MS PGothic"/>
                <a:sym typeface="MS PGothic"/>
              </a:rPr>
              <a:t>』</a:t>
            </a:r>
            <a:r>
              <a:rPr lang="ja-JP" altLang="en-US" b="1" dirty="0">
                <a:solidFill>
                  <a:schemeClr val="bg1"/>
                </a:solidFill>
                <a:latin typeface="+mn-ea"/>
                <a:ea typeface="+mn-ea"/>
                <a:cs typeface="MS PGothic"/>
                <a:sym typeface="MS PGothic"/>
              </a:rPr>
              <a:t>　を歌いました！</a:t>
            </a:r>
            <a:r>
              <a:rPr lang="ja" b="1" i="0" u="none" strike="noStrike" cap="none" dirty="0">
                <a:solidFill>
                  <a:schemeClr val="bg1"/>
                </a:solidFill>
                <a:latin typeface="+mn-ea"/>
                <a:ea typeface="+mn-ea"/>
                <a:cs typeface="MS PGothic"/>
                <a:sym typeface="MS PGothic"/>
              </a:rPr>
              <a:t>　　　</a:t>
            </a:r>
            <a:endParaRPr dirty="0">
              <a:solidFill>
                <a:schemeClr val="bg1"/>
              </a:solidFill>
              <a:latin typeface="+mn-ea"/>
              <a:ea typeface="+mn-ea"/>
            </a:endParaRPr>
          </a:p>
        </p:txBody>
      </p:sp>
      <p:sp>
        <p:nvSpPr>
          <p:cNvPr id="6" name="Google Shape;60;p14">
            <a:extLst>
              <a:ext uri="{FF2B5EF4-FFF2-40B4-BE49-F238E27FC236}">
                <a16:creationId xmlns:a16="http://schemas.microsoft.com/office/drawing/2014/main" id="{DEA91614-1D51-4635-A33F-ABFA82D77E4D}"/>
              </a:ext>
            </a:extLst>
          </p:cNvPr>
          <p:cNvSpPr txBox="1"/>
          <p:nvPr/>
        </p:nvSpPr>
        <p:spPr>
          <a:xfrm>
            <a:off x="6586157" y="5067594"/>
            <a:ext cx="4089463" cy="533106"/>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ja-JP" altLang="ja-JP" b="1" dirty="0">
                <a:solidFill>
                  <a:schemeClr val="bg1"/>
                </a:solidFill>
                <a:effectLst/>
                <a:latin typeface="+mn-ea"/>
                <a:ea typeface="+mn-ea"/>
                <a:cs typeface="ＭＳ Ｐゴシック" panose="020B0600070205080204" pitchFamily="50" charset="-128"/>
              </a:rPr>
              <a:t>清水一智子</a:t>
            </a:r>
            <a:r>
              <a:rPr lang="ja-JP" altLang="en-US" b="1" dirty="0">
                <a:solidFill>
                  <a:schemeClr val="bg1"/>
                </a:solidFill>
                <a:effectLst/>
                <a:latin typeface="+mn-ea"/>
                <a:ea typeface="+mn-ea"/>
                <a:cs typeface="ＭＳ Ｐゴシック" panose="020B0600070205080204" pitchFamily="50" charset="-128"/>
              </a:rPr>
              <a:t>さんと米山奨学生の皆さん</a:t>
            </a:r>
            <a:r>
              <a:rPr lang="ja" b="1" i="0" u="none" strike="noStrike" cap="none" dirty="0">
                <a:solidFill>
                  <a:schemeClr val="bg1"/>
                </a:solidFill>
                <a:latin typeface="+mn-ea"/>
                <a:ea typeface="+mn-ea"/>
                <a:cs typeface="MS PGothic"/>
                <a:sym typeface="MS PGothic"/>
              </a:rPr>
              <a:t>　　　</a:t>
            </a:r>
            <a:endParaRPr b="1" dirty="0">
              <a:solidFill>
                <a:schemeClr val="bg1"/>
              </a:solidFill>
              <a:latin typeface="+mn-ea"/>
              <a:ea typeface="+mn-ea"/>
            </a:endParaRPr>
          </a:p>
        </p:txBody>
      </p:sp>
    </p:spTree>
    <p:extLst>
      <p:ext uri="{BB962C8B-B14F-4D97-AF65-F5344CB8AC3E}">
        <p14:creationId xmlns:p14="http://schemas.microsoft.com/office/powerpoint/2010/main" val="189482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C4471-2DD5-D40D-18F2-74EE87D9535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DB5881D2-8B87-0C22-C1DC-DC9B2AA05849}"/>
              </a:ext>
            </a:extLst>
          </p:cNvPr>
          <p:cNvSpPr>
            <a:spLocks noGrp="1"/>
          </p:cNvSpPr>
          <p:nvPr>
            <p:ph type="title"/>
          </p:nvPr>
        </p:nvSpPr>
        <p:spPr>
          <a:xfrm>
            <a:off x="0" y="18256"/>
            <a:ext cx="12192000" cy="1240094"/>
          </a:xfrm>
          <a:solidFill>
            <a:srgbClr val="00B0F0"/>
          </a:solidFill>
        </p:spPr>
        <p:txBody>
          <a:bodyPr/>
          <a:lstStyle/>
          <a:p>
            <a:pPr algn="ctr"/>
            <a:r>
              <a:rPr lang="ja-JP" altLang="en-US" dirty="0">
                <a:solidFill>
                  <a:schemeClr val="bg1"/>
                </a:solidFill>
              </a:rPr>
              <a:t>各地区のポリオデー取り組み</a:t>
            </a:r>
          </a:p>
        </p:txBody>
      </p:sp>
      <p:pic>
        <p:nvPicPr>
          <p:cNvPr id="2" name="コンテンツ プレースホルダー 1">
            <a:extLst>
              <a:ext uri="{FF2B5EF4-FFF2-40B4-BE49-F238E27FC236}">
                <a16:creationId xmlns:a16="http://schemas.microsoft.com/office/drawing/2014/main" id="{5AB3C962-D9B6-C527-B97E-8C5A3057299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5" name="図 4">
            <a:extLst>
              <a:ext uri="{FF2B5EF4-FFF2-40B4-BE49-F238E27FC236}">
                <a16:creationId xmlns:a16="http://schemas.microsoft.com/office/drawing/2014/main" id="{9619AD3E-3169-FDD1-55A0-FF5E68FC628A}"/>
              </a:ext>
            </a:extLst>
          </p:cNvPr>
          <p:cNvPicPr>
            <a:picLocks noChangeAspect="1"/>
          </p:cNvPicPr>
          <p:nvPr/>
        </p:nvPicPr>
        <p:blipFill>
          <a:blip r:embed="rId4"/>
          <a:stretch>
            <a:fillRect/>
          </a:stretch>
        </p:blipFill>
        <p:spPr>
          <a:xfrm>
            <a:off x="1889847" y="1427467"/>
            <a:ext cx="8544285" cy="5259083"/>
          </a:xfrm>
          <a:prstGeom prst="rect">
            <a:avLst/>
          </a:prstGeom>
        </p:spPr>
      </p:pic>
    </p:spTree>
    <p:extLst>
      <p:ext uri="{BB962C8B-B14F-4D97-AF65-F5344CB8AC3E}">
        <p14:creationId xmlns:p14="http://schemas.microsoft.com/office/powerpoint/2010/main" val="18624364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HDOfficeLightV0">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2_HDOfficeLightV0">
      <a:majorFont>
        <a:latin typeface="Calibri Light"/>
        <a:ea typeface="SimSun"/>
        <a:cs typeface=""/>
      </a:majorFont>
      <a:minorFont>
        <a:latin typeface="Calibri"/>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HDOfficeLightV0">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2_HDOfficeLightV0">
      <a:majorFont>
        <a:latin typeface="Calibri Light"/>
        <a:ea typeface="SimSun"/>
        <a:cs typeface=""/>
      </a:majorFont>
      <a:minorFont>
        <a:latin typeface="Calibri"/>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ja-JP"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MS PGothic" panose="020B060402020202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majorFont>
      <a:minorFont>
        <a:latin typeface="MS PGothic" panose="020B060402020202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30952</TotalTime>
  <Words>2140</Words>
  <Application>Microsoft Office PowerPoint</Application>
  <PresentationFormat>ワイド画面</PresentationFormat>
  <Paragraphs>252</Paragraphs>
  <Slides>20</Slides>
  <Notes>20</Notes>
  <HiddenSlides>0</HiddenSlides>
  <MMClips>1</MMClips>
  <ScaleCrop>false</ScaleCrop>
  <HeadingPairs>
    <vt:vector size="8" baseType="variant">
      <vt:variant>
        <vt:lpstr>使用されているフォント</vt:lpstr>
      </vt:variant>
      <vt:variant>
        <vt:i4>12</vt:i4>
      </vt:variant>
      <vt:variant>
        <vt:lpstr>テーマ</vt:lpstr>
      </vt:variant>
      <vt:variant>
        <vt:i4>3</vt:i4>
      </vt:variant>
      <vt:variant>
        <vt:lpstr>埋め込まれた OLE サーバー</vt:lpstr>
      </vt:variant>
      <vt:variant>
        <vt:i4>1</vt:i4>
      </vt:variant>
      <vt:variant>
        <vt:lpstr>スライド タイトル</vt:lpstr>
      </vt:variant>
      <vt:variant>
        <vt:i4>20</vt:i4>
      </vt:variant>
    </vt:vector>
  </HeadingPairs>
  <TitlesOfParts>
    <vt:vector size="36" baseType="lpstr">
      <vt:lpstr>Meiryo UI</vt:lpstr>
      <vt:lpstr>MS PGothic</vt:lpstr>
      <vt:lpstr>MS PGothic</vt:lpstr>
      <vt:lpstr>MS PMincho</vt:lpstr>
      <vt:lpstr>游ゴシック</vt:lpstr>
      <vt:lpstr>Arial</vt:lpstr>
      <vt:lpstr>Arial Narrow</vt:lpstr>
      <vt:lpstr>Calibri</vt:lpstr>
      <vt:lpstr>Calibri Light</vt:lpstr>
      <vt:lpstr>Century Gothic</vt:lpstr>
      <vt:lpstr>Georgia</vt:lpstr>
      <vt:lpstr>Wingdings 2</vt:lpstr>
      <vt:lpstr>2_HDOfficeLightV0</vt:lpstr>
      <vt:lpstr>3_HDOfficeLightV0</vt:lpstr>
      <vt:lpstr>3_Office Theme</vt:lpstr>
      <vt:lpstr>Acrobat Document</vt:lpstr>
      <vt:lpstr>PowerPoint プレゼンテーション</vt:lpstr>
      <vt:lpstr>ポリオとは？</vt:lpstr>
      <vt:lpstr>ポリオ根絶の進展</vt:lpstr>
      <vt:lpstr>ロータリーとポリオの関わり</vt:lpstr>
      <vt:lpstr>ロータリーとポリオの関わり</vt:lpstr>
      <vt:lpstr>ビル&amp;メリンダ財団とロータリー</vt:lpstr>
      <vt:lpstr>PowerPoint プレゼンテーション</vt:lpstr>
      <vt:lpstr>PowerPoint プレゼンテーション</vt:lpstr>
      <vt:lpstr>各地区のポリオデー取り組み</vt:lpstr>
      <vt:lpstr>各地区のポリオデー取り組み</vt:lpstr>
      <vt:lpstr>ポリオプラスソサイエティー(PPS)について</vt:lpstr>
      <vt:lpstr>PowerPoint プレゼンテーション</vt:lpstr>
      <vt:lpstr>　　　　ロータリーカード推進の目的</vt:lpstr>
      <vt:lpstr>　　　　　ロータリーカードの種類</vt:lpstr>
      <vt:lpstr>　当地区におけるロータリーカードの現状①</vt:lpstr>
      <vt:lpstr>　当地区におけるロータリーカードの現状②</vt:lpstr>
      <vt:lpstr>　当地区におけるロータリーカードの現状③</vt:lpstr>
      <vt:lpstr>　　　　　クラブカードの活用方法</vt:lpstr>
      <vt:lpstr>　　ロータリーカードで人頭分担金を支払ったら？</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 you for your heart…</dc:title>
  <dc:creator>user</dc:creator>
  <cp:lastModifiedBy>武志 大川</cp:lastModifiedBy>
  <cp:revision>195</cp:revision>
  <cp:lastPrinted>2023-03-23T01:43:49Z</cp:lastPrinted>
  <dcterms:created xsi:type="dcterms:W3CDTF">2021-03-30T02:09:12Z</dcterms:created>
  <dcterms:modified xsi:type="dcterms:W3CDTF">2025-02-27T01:09:25Z</dcterms:modified>
</cp:coreProperties>
</file>