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SjJJNQD0zpnk9k2Bc56lrE+wt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07" autoAdjust="0"/>
  </p:normalViewPr>
  <p:slideViewPr>
    <p:cSldViewPr snapToGrid="0">
      <p:cViewPr varScale="1">
        <p:scale>
          <a:sx n="72" d="100"/>
          <a:sy n="72" d="100"/>
        </p:scale>
        <p:origin x="645"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※スライドの枚数が足りない場合は自由に枚数を増やして作成してください。（上のタブ「挿入」→「新しいスライド」下の下向き矢印から「選択したスライドの複製」をして頂くとコピーできます）</a:t>
            </a:r>
            <a:endParaRPr/>
          </a:p>
          <a:p>
            <a:pPr marL="0" lvl="0" indent="0" algn="l" rtl="0">
              <a:spcBef>
                <a:spcPts val="0"/>
              </a:spcBef>
              <a:spcAft>
                <a:spcPts val="0"/>
              </a:spcAft>
              <a:buNone/>
            </a:pPr>
            <a:r>
              <a:rPr lang="ja-JP"/>
              <a:t>　枚数に制限はありませんが、月ごとのデータは1つにまとめて送付してください。</a:t>
            </a:r>
            <a:endParaRPr/>
          </a:p>
          <a:p>
            <a:pPr marL="0" lvl="0" indent="0" algn="l" rtl="0">
              <a:spcBef>
                <a:spcPts val="0"/>
              </a:spcBef>
              <a:spcAft>
                <a:spcPts val="0"/>
              </a:spcAft>
              <a:buNone/>
            </a:pPr>
            <a:r>
              <a:rPr lang="ja-JP"/>
              <a:t>　例会以外の行事についても、実施したものがあればその月の例会報告と一緒にまとめて提出してください。</a:t>
            </a:r>
            <a:endParaRPr/>
          </a:p>
          <a:p>
            <a:pPr marL="0" lvl="0" indent="0" algn="l" rtl="0">
              <a:spcBef>
                <a:spcPts val="0"/>
              </a:spcBef>
              <a:spcAft>
                <a:spcPts val="0"/>
              </a:spcAft>
              <a:buNone/>
            </a:pPr>
            <a:r>
              <a:rPr lang="ja-JP"/>
              <a:t>　地区へ送って頂く際には、PDF化して送って頂けると助かります。</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cc11a32f44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2cc11a32f44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※スライドの枚数が足りない場合は自由に枚数を増やして作成してください。（上のタブ「挿入」→「新しいスライド」下の下向き矢印から「選択したスライドの複製」をして頂くとコピーできます）</a:t>
            </a:r>
            <a:endParaRPr/>
          </a:p>
          <a:p>
            <a:pPr marL="0" lvl="0" indent="0" algn="l" rtl="0">
              <a:spcBef>
                <a:spcPts val="0"/>
              </a:spcBef>
              <a:spcAft>
                <a:spcPts val="0"/>
              </a:spcAft>
              <a:buNone/>
            </a:pPr>
            <a:r>
              <a:rPr lang="ja-JP"/>
              <a:t>　枚数に制限はありませんが、月ごとのデータは1つにまとめて送付してください。</a:t>
            </a:r>
            <a:endParaRPr/>
          </a:p>
          <a:p>
            <a:pPr marL="0" lvl="0" indent="0" algn="l" rtl="0">
              <a:spcBef>
                <a:spcPts val="0"/>
              </a:spcBef>
              <a:spcAft>
                <a:spcPts val="0"/>
              </a:spcAft>
              <a:buNone/>
            </a:pPr>
            <a:r>
              <a:rPr lang="ja-JP"/>
              <a:t>　例会以外の行事についても、実施したものがあればその月の例会報告と一緒にまとめて提出してください。</a:t>
            </a:r>
            <a:endParaRPr/>
          </a:p>
          <a:p>
            <a:pPr marL="0" lvl="0" indent="0" algn="l" rtl="0">
              <a:spcBef>
                <a:spcPts val="0"/>
              </a:spcBef>
              <a:spcAft>
                <a:spcPts val="0"/>
              </a:spcAft>
              <a:buNone/>
            </a:pPr>
            <a:r>
              <a:rPr lang="ja-JP"/>
              <a:t>　地区へ送って頂く際には、PDF化して送って頂けると助かります。</a:t>
            </a:r>
            <a:endParaRPr/>
          </a:p>
        </p:txBody>
      </p:sp>
      <p:sp>
        <p:nvSpPr>
          <p:cNvPr id="228" name="Google Shape;228;g2cc11a32f44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cc11a32f44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2cc11a32f44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※スライドの枚数が足りない場合は自由に枚数を増やして作成してください。（上のタブ「挿入」→「新しいスライド」下の下向き矢印から「選択したスライドの複製」をして頂くとコピーできます）</a:t>
            </a:r>
            <a:endParaRPr/>
          </a:p>
          <a:p>
            <a:pPr marL="0" lvl="0" indent="0" algn="l" rtl="0">
              <a:spcBef>
                <a:spcPts val="0"/>
              </a:spcBef>
              <a:spcAft>
                <a:spcPts val="0"/>
              </a:spcAft>
              <a:buNone/>
            </a:pPr>
            <a:r>
              <a:rPr lang="ja-JP"/>
              <a:t>　枚数に制限はありませんが、月ごとのデータは1つにまとめて送付してください。</a:t>
            </a:r>
            <a:endParaRPr/>
          </a:p>
          <a:p>
            <a:pPr marL="0" lvl="0" indent="0" algn="l" rtl="0">
              <a:spcBef>
                <a:spcPts val="0"/>
              </a:spcBef>
              <a:spcAft>
                <a:spcPts val="0"/>
              </a:spcAft>
              <a:buNone/>
            </a:pPr>
            <a:r>
              <a:rPr lang="ja-JP"/>
              <a:t>　例会以外の行事についても、実施したものがあればその月の例会報告と一緒にまとめて提出してください。</a:t>
            </a:r>
            <a:endParaRPr/>
          </a:p>
          <a:p>
            <a:pPr marL="0" lvl="0" indent="0" algn="l" rtl="0">
              <a:spcBef>
                <a:spcPts val="0"/>
              </a:spcBef>
              <a:spcAft>
                <a:spcPts val="0"/>
              </a:spcAft>
              <a:buNone/>
            </a:pPr>
            <a:r>
              <a:rPr lang="ja-JP"/>
              <a:t>　地区へ送って頂く際には、PDF化して送って頂けると助かります。</a:t>
            </a:r>
            <a:endParaRPr/>
          </a:p>
        </p:txBody>
      </p:sp>
      <p:sp>
        <p:nvSpPr>
          <p:cNvPr id="242" name="Google Shape;242;g2cc11a32f44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739aecd0b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739aecd0b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※スライドの枚数が足りない場合は自由に枚数を増やして作成してください。（上のタブ「挿入」→「新しいスライド」下の下向き矢印から「選択したスライドの複製」をして頂くとコピーできます）</a:t>
            </a:r>
            <a:endParaRPr/>
          </a:p>
          <a:p>
            <a:pPr marL="0" lvl="0" indent="0" algn="l" rtl="0">
              <a:spcBef>
                <a:spcPts val="0"/>
              </a:spcBef>
              <a:spcAft>
                <a:spcPts val="0"/>
              </a:spcAft>
              <a:buNone/>
            </a:pPr>
            <a:r>
              <a:rPr lang="ja-JP"/>
              <a:t>　枚数に制限はありませんが、月ごとのデータは1つにまとめて送付してください。</a:t>
            </a:r>
            <a:endParaRPr/>
          </a:p>
          <a:p>
            <a:pPr marL="0" lvl="0" indent="0" algn="l" rtl="0">
              <a:spcBef>
                <a:spcPts val="0"/>
              </a:spcBef>
              <a:spcAft>
                <a:spcPts val="0"/>
              </a:spcAft>
              <a:buNone/>
            </a:pPr>
            <a:r>
              <a:rPr lang="ja-JP"/>
              <a:t>　例会以外の行事についても、実施したものがあればその月の例会報告と一緒にまとめて提出してください。</a:t>
            </a:r>
            <a:endParaRPr/>
          </a:p>
          <a:p>
            <a:pPr marL="0" lvl="0" indent="0" algn="l" rtl="0">
              <a:spcBef>
                <a:spcPts val="0"/>
              </a:spcBef>
              <a:spcAft>
                <a:spcPts val="0"/>
              </a:spcAft>
              <a:buNone/>
            </a:pPr>
            <a:r>
              <a:rPr lang="ja-JP"/>
              <a:t>　地区へ送って頂く際には、PDF化して送って頂けると助かります。</a:t>
            </a:r>
            <a:endParaRPr/>
          </a:p>
        </p:txBody>
      </p:sp>
      <p:sp>
        <p:nvSpPr>
          <p:cNvPr id="257" name="Google Shape;257;g2739aecd0b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739aecd0bd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739aecd0bd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※スライドの枚数が足りない場合は自由に枚数を増やして作成してください。（上のタブ「挿入」→「新しいスライド」下の下向き矢印から「選択したスライドの複製」をして頂くとコピーできます）</a:t>
            </a:r>
            <a:endParaRPr/>
          </a:p>
          <a:p>
            <a:pPr marL="0" lvl="0" indent="0" algn="l" rtl="0">
              <a:spcBef>
                <a:spcPts val="0"/>
              </a:spcBef>
              <a:spcAft>
                <a:spcPts val="0"/>
              </a:spcAft>
              <a:buNone/>
            </a:pPr>
            <a:r>
              <a:rPr lang="ja-JP"/>
              <a:t>　枚数に制限はありませんが、月ごとのデータは1つにまとめて送付してください。</a:t>
            </a:r>
            <a:endParaRPr/>
          </a:p>
          <a:p>
            <a:pPr marL="0" lvl="0" indent="0" algn="l" rtl="0">
              <a:spcBef>
                <a:spcPts val="0"/>
              </a:spcBef>
              <a:spcAft>
                <a:spcPts val="0"/>
              </a:spcAft>
              <a:buNone/>
            </a:pPr>
            <a:r>
              <a:rPr lang="ja-JP"/>
              <a:t>　例会以外の行事についても、実施したものがあればその月の例会報告と一緒にまとめて提出してください。</a:t>
            </a:r>
            <a:endParaRPr/>
          </a:p>
          <a:p>
            <a:pPr marL="0" lvl="0" indent="0" algn="l" rtl="0">
              <a:spcBef>
                <a:spcPts val="0"/>
              </a:spcBef>
              <a:spcAft>
                <a:spcPts val="0"/>
              </a:spcAft>
              <a:buNone/>
            </a:pPr>
            <a:r>
              <a:rPr lang="ja-JP"/>
              <a:t>　地区へ送って頂く際には、PDF化して送って頂けると助かります。</a:t>
            </a:r>
            <a:endParaRPr/>
          </a:p>
        </p:txBody>
      </p:sp>
      <p:sp>
        <p:nvSpPr>
          <p:cNvPr id="272" name="Google Shape;272;g2739aecd0bd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739aecd0bd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739aecd0bd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※スライドの枚数が足りない場合は自由に枚数を増やして作成してください。（上のタブ「挿入」→「新しいスライド」下の下向き矢印から「選択したスライドの複製」をして頂くとコピーできます）</a:t>
            </a:r>
            <a:endParaRPr/>
          </a:p>
          <a:p>
            <a:pPr marL="0" lvl="0" indent="0" algn="l" rtl="0">
              <a:spcBef>
                <a:spcPts val="0"/>
              </a:spcBef>
              <a:spcAft>
                <a:spcPts val="0"/>
              </a:spcAft>
              <a:buNone/>
            </a:pPr>
            <a:r>
              <a:rPr lang="ja-JP"/>
              <a:t>　枚数に制限はありませんが、月ごとのデータは1つにまとめて送付してください。</a:t>
            </a:r>
            <a:endParaRPr/>
          </a:p>
          <a:p>
            <a:pPr marL="0" lvl="0" indent="0" algn="l" rtl="0">
              <a:spcBef>
                <a:spcPts val="0"/>
              </a:spcBef>
              <a:spcAft>
                <a:spcPts val="0"/>
              </a:spcAft>
              <a:buNone/>
            </a:pPr>
            <a:r>
              <a:rPr lang="ja-JP"/>
              <a:t>　例会以外の行事についても、実施したものがあればその月の例会報告と一緒にまとめて提出してください。</a:t>
            </a:r>
            <a:endParaRPr/>
          </a:p>
          <a:p>
            <a:pPr marL="0" lvl="0" indent="0" algn="l" rtl="0">
              <a:spcBef>
                <a:spcPts val="0"/>
              </a:spcBef>
              <a:spcAft>
                <a:spcPts val="0"/>
              </a:spcAft>
              <a:buNone/>
            </a:pPr>
            <a:r>
              <a:rPr lang="ja-JP"/>
              <a:t>　地区へ送って頂く際には、PDF化して送って頂けると助かります。</a:t>
            </a:r>
            <a:endParaRPr/>
          </a:p>
        </p:txBody>
      </p:sp>
      <p:sp>
        <p:nvSpPr>
          <p:cNvPr id="287" name="Google Shape;287;g2739aecd0bd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cc11a32f4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2cc11a32f4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※スライドの枚数が足りない場合は自由に枚数を増やして作成してください。（上のタブ「挿入」→「新しいスライド」下の下向き矢印から「選択したスライドの複製」をして頂くとコピーできます）</a:t>
            </a:r>
            <a:endParaRPr/>
          </a:p>
          <a:p>
            <a:pPr marL="0" lvl="0" indent="0" algn="l" rtl="0">
              <a:spcBef>
                <a:spcPts val="0"/>
              </a:spcBef>
              <a:spcAft>
                <a:spcPts val="0"/>
              </a:spcAft>
              <a:buNone/>
            </a:pPr>
            <a:r>
              <a:rPr lang="ja-JP"/>
              <a:t>　枚数に制限はありませんが、月ごとのデータは1つにまとめて送付してください。</a:t>
            </a:r>
            <a:endParaRPr/>
          </a:p>
          <a:p>
            <a:pPr marL="0" lvl="0" indent="0" algn="l" rtl="0">
              <a:spcBef>
                <a:spcPts val="0"/>
              </a:spcBef>
              <a:spcAft>
                <a:spcPts val="0"/>
              </a:spcAft>
              <a:buNone/>
            </a:pPr>
            <a:r>
              <a:rPr lang="ja-JP"/>
              <a:t>　例会以外の行事についても、実施したものがあればその月の例会報告と一緒にまとめて提出してください。</a:t>
            </a:r>
            <a:endParaRPr/>
          </a:p>
          <a:p>
            <a:pPr marL="0" lvl="0" indent="0" algn="l" rtl="0">
              <a:spcBef>
                <a:spcPts val="0"/>
              </a:spcBef>
              <a:spcAft>
                <a:spcPts val="0"/>
              </a:spcAft>
              <a:buNone/>
            </a:pPr>
            <a:r>
              <a:rPr lang="ja-JP"/>
              <a:t>　地区へ送って頂く際には、PDF化して送って頂けると助かります。</a:t>
            </a:r>
            <a:endParaRPr/>
          </a:p>
        </p:txBody>
      </p:sp>
      <p:sp>
        <p:nvSpPr>
          <p:cNvPr id="103" name="Google Shape;103;g2cc11a32f4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cc11a32f44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2cc11a32f44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※スライドの枚数が足りない場合は自由に枚数を増やして作成してください。（上のタブ「挿入」→「新しいスライド」下の下向き矢印から「選択したスライドの複製」をして頂くとコピーできます）</a:t>
            </a:r>
            <a:endParaRPr/>
          </a:p>
          <a:p>
            <a:pPr marL="0" lvl="0" indent="0" algn="l" rtl="0">
              <a:spcBef>
                <a:spcPts val="0"/>
              </a:spcBef>
              <a:spcAft>
                <a:spcPts val="0"/>
              </a:spcAft>
              <a:buNone/>
            </a:pPr>
            <a:r>
              <a:rPr lang="ja-JP"/>
              <a:t>　枚数に制限はありませんが、月ごとのデータは1つにまとめて送付してください。</a:t>
            </a:r>
            <a:endParaRPr/>
          </a:p>
          <a:p>
            <a:pPr marL="0" lvl="0" indent="0" algn="l" rtl="0">
              <a:spcBef>
                <a:spcPts val="0"/>
              </a:spcBef>
              <a:spcAft>
                <a:spcPts val="0"/>
              </a:spcAft>
              <a:buNone/>
            </a:pPr>
            <a:r>
              <a:rPr lang="ja-JP"/>
              <a:t>　例会以外の行事についても、実施したものがあればその月の例会報告と一緒にまとめて提出してください。</a:t>
            </a:r>
            <a:endParaRPr/>
          </a:p>
          <a:p>
            <a:pPr marL="0" lvl="0" indent="0" algn="l" rtl="0">
              <a:spcBef>
                <a:spcPts val="0"/>
              </a:spcBef>
              <a:spcAft>
                <a:spcPts val="0"/>
              </a:spcAft>
              <a:buNone/>
            </a:pPr>
            <a:r>
              <a:rPr lang="ja-JP"/>
              <a:t>　地区へ送って頂く際には、PDF化して送って頂けると助かります。</a:t>
            </a:r>
            <a:endParaRPr/>
          </a:p>
        </p:txBody>
      </p:sp>
      <p:sp>
        <p:nvSpPr>
          <p:cNvPr id="120" name="Google Shape;120;g2cc11a32f44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c11a32f44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2cc11a32f44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※スライドの枚数が足りない場合は自由に枚数を増やして作成してください。（上のタブ「挿入」→「新しいスライド」下の下向き矢印から「選択したスライドの複製」をして頂くとコピーできます）</a:t>
            </a:r>
            <a:endParaRPr/>
          </a:p>
          <a:p>
            <a:pPr marL="0" lvl="0" indent="0" algn="l" rtl="0">
              <a:spcBef>
                <a:spcPts val="0"/>
              </a:spcBef>
              <a:spcAft>
                <a:spcPts val="0"/>
              </a:spcAft>
              <a:buNone/>
            </a:pPr>
            <a:r>
              <a:rPr lang="ja-JP"/>
              <a:t>　枚数に制限はありませんが、月ごとのデータは1つにまとめて送付してください。</a:t>
            </a:r>
            <a:endParaRPr/>
          </a:p>
          <a:p>
            <a:pPr marL="0" lvl="0" indent="0" algn="l" rtl="0">
              <a:spcBef>
                <a:spcPts val="0"/>
              </a:spcBef>
              <a:spcAft>
                <a:spcPts val="0"/>
              </a:spcAft>
              <a:buNone/>
            </a:pPr>
            <a:r>
              <a:rPr lang="ja-JP"/>
              <a:t>　例会以外の行事についても、実施したものがあればその月の例会報告と一緒にまとめて提出してください。</a:t>
            </a:r>
            <a:endParaRPr/>
          </a:p>
          <a:p>
            <a:pPr marL="0" lvl="0" indent="0" algn="l" rtl="0">
              <a:spcBef>
                <a:spcPts val="0"/>
              </a:spcBef>
              <a:spcAft>
                <a:spcPts val="0"/>
              </a:spcAft>
              <a:buNone/>
            </a:pPr>
            <a:r>
              <a:rPr lang="ja-JP"/>
              <a:t>　地区へ送って頂く際には、PDF化して送って頂けると助かります。</a:t>
            </a:r>
            <a:endParaRPr/>
          </a:p>
        </p:txBody>
      </p:sp>
      <p:sp>
        <p:nvSpPr>
          <p:cNvPr id="136" name="Google Shape;136;g2cc11a32f44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cc11a32f44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cc11a32f44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※スライドの枚数が足りない場合は自由に枚数を増やして作成してください。（上のタブ「挿入」→「新しいスライド」下の下向き矢印から「選択したスライドの複製」をして頂くとコピーできます）</a:t>
            </a:r>
            <a:endParaRPr/>
          </a:p>
          <a:p>
            <a:pPr marL="0" lvl="0" indent="0" algn="l" rtl="0">
              <a:spcBef>
                <a:spcPts val="0"/>
              </a:spcBef>
              <a:spcAft>
                <a:spcPts val="0"/>
              </a:spcAft>
              <a:buNone/>
            </a:pPr>
            <a:r>
              <a:rPr lang="ja-JP"/>
              <a:t>　枚数に制限はありませんが、月ごとのデータは1つにまとめて送付してください。</a:t>
            </a:r>
            <a:endParaRPr/>
          </a:p>
          <a:p>
            <a:pPr marL="0" lvl="0" indent="0" algn="l" rtl="0">
              <a:spcBef>
                <a:spcPts val="0"/>
              </a:spcBef>
              <a:spcAft>
                <a:spcPts val="0"/>
              </a:spcAft>
              <a:buNone/>
            </a:pPr>
            <a:r>
              <a:rPr lang="ja-JP"/>
              <a:t>　例会以外の行事についても、実施したものがあればその月の例会報告と一緒にまとめて提出してください。</a:t>
            </a:r>
            <a:endParaRPr/>
          </a:p>
          <a:p>
            <a:pPr marL="0" lvl="0" indent="0" algn="l" rtl="0">
              <a:spcBef>
                <a:spcPts val="0"/>
              </a:spcBef>
              <a:spcAft>
                <a:spcPts val="0"/>
              </a:spcAft>
              <a:buNone/>
            </a:pPr>
            <a:r>
              <a:rPr lang="ja-JP"/>
              <a:t>　地区へ送って頂く際には、PDF化して送って頂けると助かります。</a:t>
            </a:r>
            <a:endParaRPr/>
          </a:p>
        </p:txBody>
      </p:sp>
      <p:sp>
        <p:nvSpPr>
          <p:cNvPr id="152" name="Google Shape;152;g2cc11a32f44_0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cc11a32f44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cc11a32f44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※スライドの枚数が足りない場合は自由に枚数を増やして作成してください。（上のタブ「挿入」→「新しいスライド」下の下向き矢印から「選択したスライドの複製」をして頂くとコピーできます）</a:t>
            </a:r>
            <a:endParaRPr/>
          </a:p>
          <a:p>
            <a:pPr marL="0" lvl="0" indent="0" algn="l" rtl="0">
              <a:spcBef>
                <a:spcPts val="0"/>
              </a:spcBef>
              <a:spcAft>
                <a:spcPts val="0"/>
              </a:spcAft>
              <a:buNone/>
            </a:pPr>
            <a:r>
              <a:rPr lang="ja-JP"/>
              <a:t>　枚数に制限はありませんが、月ごとのデータは1つにまとめて送付してください。</a:t>
            </a:r>
            <a:endParaRPr/>
          </a:p>
          <a:p>
            <a:pPr marL="0" lvl="0" indent="0" algn="l" rtl="0">
              <a:spcBef>
                <a:spcPts val="0"/>
              </a:spcBef>
              <a:spcAft>
                <a:spcPts val="0"/>
              </a:spcAft>
              <a:buNone/>
            </a:pPr>
            <a:r>
              <a:rPr lang="ja-JP"/>
              <a:t>　例会以外の行事についても、実施したものがあればその月の例会報告と一緒にまとめて提出してください。</a:t>
            </a:r>
            <a:endParaRPr/>
          </a:p>
          <a:p>
            <a:pPr marL="0" lvl="0" indent="0" algn="l" rtl="0">
              <a:spcBef>
                <a:spcPts val="0"/>
              </a:spcBef>
              <a:spcAft>
                <a:spcPts val="0"/>
              </a:spcAft>
              <a:buNone/>
            </a:pPr>
            <a:r>
              <a:rPr lang="ja-JP"/>
              <a:t>　地区へ送って頂く際には、PDF化して送って頂けると助かります。</a:t>
            </a:r>
            <a:endParaRPr/>
          </a:p>
        </p:txBody>
      </p:sp>
      <p:sp>
        <p:nvSpPr>
          <p:cNvPr id="167" name="Google Shape;167;g2cc11a32f44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cc11a32f44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cc11a32f44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※スライドの枚数が足りない場合は自由に枚数を増やして作成してください。（上のタブ「挿入」→「新しいスライド」下の下向き矢印から「選択したスライドの複製」をして頂くとコピーできます）</a:t>
            </a:r>
            <a:endParaRPr/>
          </a:p>
          <a:p>
            <a:pPr marL="0" lvl="0" indent="0" algn="l" rtl="0">
              <a:spcBef>
                <a:spcPts val="0"/>
              </a:spcBef>
              <a:spcAft>
                <a:spcPts val="0"/>
              </a:spcAft>
              <a:buNone/>
            </a:pPr>
            <a:r>
              <a:rPr lang="ja-JP"/>
              <a:t>　枚数に制限はありませんが、月ごとのデータは1つにまとめて送付してください。</a:t>
            </a:r>
            <a:endParaRPr/>
          </a:p>
          <a:p>
            <a:pPr marL="0" lvl="0" indent="0" algn="l" rtl="0">
              <a:spcBef>
                <a:spcPts val="0"/>
              </a:spcBef>
              <a:spcAft>
                <a:spcPts val="0"/>
              </a:spcAft>
              <a:buNone/>
            </a:pPr>
            <a:r>
              <a:rPr lang="ja-JP"/>
              <a:t>　例会以外の行事についても、実施したものがあればその月の例会報告と一緒にまとめて提出してください。</a:t>
            </a:r>
            <a:endParaRPr/>
          </a:p>
          <a:p>
            <a:pPr marL="0" lvl="0" indent="0" algn="l" rtl="0">
              <a:spcBef>
                <a:spcPts val="0"/>
              </a:spcBef>
              <a:spcAft>
                <a:spcPts val="0"/>
              </a:spcAft>
              <a:buNone/>
            </a:pPr>
            <a:r>
              <a:rPr lang="ja-JP"/>
              <a:t>　地区へ送って頂く際には、PDF化して送って頂けると助かります。</a:t>
            </a:r>
            <a:endParaRPr/>
          </a:p>
        </p:txBody>
      </p:sp>
      <p:sp>
        <p:nvSpPr>
          <p:cNvPr id="182" name="Google Shape;182;g2cc11a32f44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cc11a32f44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2cc11a32f44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※スライドの枚数が足りない場合は自由に枚数を増やして作成してください。（上のタブ「挿入」→「新しいスライド」下の下向き矢印から「選択したスライドの複製」をして頂くとコピーできます）</a:t>
            </a:r>
            <a:endParaRPr/>
          </a:p>
          <a:p>
            <a:pPr marL="0" lvl="0" indent="0" algn="l" rtl="0">
              <a:spcBef>
                <a:spcPts val="0"/>
              </a:spcBef>
              <a:spcAft>
                <a:spcPts val="0"/>
              </a:spcAft>
              <a:buNone/>
            </a:pPr>
            <a:r>
              <a:rPr lang="ja-JP"/>
              <a:t>　枚数に制限はありませんが、月ごとのデータは1つにまとめて送付してください。</a:t>
            </a:r>
            <a:endParaRPr/>
          </a:p>
          <a:p>
            <a:pPr marL="0" lvl="0" indent="0" algn="l" rtl="0">
              <a:spcBef>
                <a:spcPts val="0"/>
              </a:spcBef>
              <a:spcAft>
                <a:spcPts val="0"/>
              </a:spcAft>
              <a:buNone/>
            </a:pPr>
            <a:r>
              <a:rPr lang="ja-JP"/>
              <a:t>　例会以外の行事についても、実施したものがあればその月の例会報告と一緒にまとめて提出してください。</a:t>
            </a:r>
            <a:endParaRPr/>
          </a:p>
          <a:p>
            <a:pPr marL="0" lvl="0" indent="0" algn="l" rtl="0">
              <a:spcBef>
                <a:spcPts val="0"/>
              </a:spcBef>
              <a:spcAft>
                <a:spcPts val="0"/>
              </a:spcAft>
              <a:buNone/>
            </a:pPr>
            <a:r>
              <a:rPr lang="ja-JP"/>
              <a:t>　地区へ送って頂く際には、PDF化して送って頂けると助かります。</a:t>
            </a:r>
            <a:endParaRPr/>
          </a:p>
        </p:txBody>
      </p:sp>
      <p:sp>
        <p:nvSpPr>
          <p:cNvPr id="198" name="Google Shape;198;g2cc11a32f44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cc11a32f44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cc11a32f44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※スライドの枚数が足りない場合は自由に枚数を増やして作成してください。（上のタブ「挿入」→「新しいスライド」下の下向き矢印から「選択したスライドの複製」をして頂くとコピーできます）</a:t>
            </a:r>
            <a:endParaRPr/>
          </a:p>
          <a:p>
            <a:pPr marL="0" lvl="0" indent="0" algn="l" rtl="0">
              <a:spcBef>
                <a:spcPts val="0"/>
              </a:spcBef>
              <a:spcAft>
                <a:spcPts val="0"/>
              </a:spcAft>
              <a:buNone/>
            </a:pPr>
            <a:r>
              <a:rPr lang="ja-JP"/>
              <a:t>　枚数に制限はありませんが、月ごとのデータは1つにまとめて送付してください。</a:t>
            </a:r>
            <a:endParaRPr/>
          </a:p>
          <a:p>
            <a:pPr marL="0" lvl="0" indent="0" algn="l" rtl="0">
              <a:spcBef>
                <a:spcPts val="0"/>
              </a:spcBef>
              <a:spcAft>
                <a:spcPts val="0"/>
              </a:spcAft>
              <a:buNone/>
            </a:pPr>
            <a:r>
              <a:rPr lang="ja-JP"/>
              <a:t>　例会以外の行事についても、実施したものがあればその月の例会報告と一緒にまとめて提出してください。</a:t>
            </a:r>
            <a:endParaRPr/>
          </a:p>
          <a:p>
            <a:pPr marL="0" lvl="0" indent="0" algn="l" rtl="0">
              <a:spcBef>
                <a:spcPts val="0"/>
              </a:spcBef>
              <a:spcAft>
                <a:spcPts val="0"/>
              </a:spcAft>
              <a:buNone/>
            </a:pPr>
            <a:r>
              <a:rPr lang="ja-JP"/>
              <a:t>　地区へ送って頂く際には、PDF化して送って頂けると助かります。</a:t>
            </a:r>
            <a:endParaRPr/>
          </a:p>
        </p:txBody>
      </p:sp>
      <p:sp>
        <p:nvSpPr>
          <p:cNvPr id="213" name="Google Shape;213;g2cc11a32f44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5183188" y="987425"/>
            <a:ext cx="6172200" cy="4873625"/>
          </a:xfrm>
          <a:prstGeom prst="rect">
            <a:avLst/>
          </a:prstGeom>
          <a:noFill/>
          <a:ln>
            <a:noFill/>
          </a:ln>
        </p:spPr>
      </p:sp>
      <p:sp>
        <p:nvSpPr>
          <p:cNvPr id="68" name="Google Shape;68;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606056" y="988827"/>
            <a:ext cx="11238614" cy="88459"/>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Google Shape;90;p1"/>
          <p:cNvSpPr txBox="1"/>
          <p:nvPr/>
        </p:nvSpPr>
        <p:spPr>
          <a:xfrm>
            <a:off x="4796174" y="345863"/>
            <a:ext cx="6027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Arial"/>
                <a:ea typeface="Arial"/>
                <a:cs typeface="Arial"/>
                <a:sym typeface="Arial"/>
              </a:rPr>
              <a:t>　　</a:t>
            </a:r>
            <a:r>
              <a:rPr lang="ja-JP" sz="3200" b="1">
                <a:solidFill>
                  <a:srgbClr val="548135"/>
                </a:solidFill>
              </a:rPr>
              <a:t>７</a:t>
            </a:r>
            <a:r>
              <a:rPr lang="ja-JP" sz="3200" b="1" i="0" u="none" strike="noStrike" cap="none">
                <a:solidFill>
                  <a:srgbClr val="548135"/>
                </a:solidFill>
                <a:latin typeface="Arial"/>
                <a:ea typeface="Arial"/>
                <a:cs typeface="Arial"/>
                <a:sym typeface="Arial"/>
              </a:rPr>
              <a:t>月　　第</a:t>
            </a:r>
            <a:r>
              <a:rPr lang="ja-JP" sz="3200" b="1">
                <a:solidFill>
                  <a:srgbClr val="548135"/>
                </a:solidFill>
              </a:rPr>
              <a:t>１回定例会</a:t>
            </a:r>
            <a:endParaRPr/>
          </a:p>
        </p:txBody>
      </p:sp>
      <p:sp>
        <p:nvSpPr>
          <p:cNvPr id="91" name="Google Shape;91;p1"/>
          <p:cNvSpPr txBox="1">
            <a:spLocks noGrp="1"/>
          </p:cNvSpPr>
          <p:nvPr>
            <p:ph type="body" idx="1"/>
          </p:nvPr>
        </p:nvSpPr>
        <p:spPr>
          <a:xfrm>
            <a:off x="7363750" y="4464175"/>
            <a:ext cx="1905300" cy="1345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a:p>
        </p:txBody>
      </p:sp>
      <p:sp>
        <p:nvSpPr>
          <p:cNvPr id="92" name="Google Shape;92;p1"/>
          <p:cNvSpPr txBox="1">
            <a:spLocks noGrp="1"/>
          </p:cNvSpPr>
          <p:nvPr>
            <p:ph type="body" idx="2"/>
          </p:nvPr>
        </p:nvSpPr>
        <p:spPr>
          <a:xfrm>
            <a:off x="7144119" y="1559740"/>
            <a:ext cx="3923071" cy="220079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93" name="Google Shape;93;p1"/>
          <p:cNvSpPr txBox="1"/>
          <p:nvPr/>
        </p:nvSpPr>
        <p:spPr>
          <a:xfrm>
            <a:off x="-171081" y="1398423"/>
            <a:ext cx="50556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日時：</a:t>
            </a:r>
            <a:r>
              <a:rPr lang="ja-JP" sz="3200" b="1" dirty="0">
                <a:solidFill>
                  <a:srgbClr val="548135"/>
                </a:solidFill>
              </a:rPr>
              <a:t>7月20日19:30</a:t>
            </a:r>
            <a:r>
              <a:rPr lang="ja-JP" sz="3200" b="1" dirty="0">
                <a:solidFill>
                  <a:srgbClr val="548135"/>
                </a:solidFill>
                <a:latin typeface="Arial"/>
                <a:ea typeface="Arial"/>
                <a:cs typeface="Arial"/>
                <a:sym typeface="Arial"/>
              </a:rPr>
              <a:t>　　</a:t>
            </a:r>
            <a:endParaRPr dirty="0"/>
          </a:p>
        </p:txBody>
      </p:sp>
      <p:sp>
        <p:nvSpPr>
          <p:cNvPr id="94" name="Google Shape;94;p1"/>
          <p:cNvSpPr txBox="1"/>
          <p:nvPr/>
        </p:nvSpPr>
        <p:spPr>
          <a:xfrm>
            <a:off x="606056" y="347630"/>
            <a:ext cx="2933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rPr>
              <a:t>千歳</a:t>
            </a:r>
            <a:r>
              <a:rPr lang="ja-JP" sz="3200" b="1">
                <a:solidFill>
                  <a:srgbClr val="548135"/>
                </a:solidFill>
                <a:latin typeface="Arial"/>
                <a:ea typeface="Arial"/>
                <a:cs typeface="Arial"/>
                <a:sym typeface="Arial"/>
              </a:rPr>
              <a:t>　RAC</a:t>
            </a:r>
            <a:endParaRPr sz="3200" b="1">
              <a:solidFill>
                <a:srgbClr val="548135"/>
              </a:solidFill>
              <a:latin typeface="Arial"/>
              <a:ea typeface="Arial"/>
              <a:cs typeface="Arial"/>
              <a:sym typeface="Arial"/>
            </a:endParaRPr>
          </a:p>
        </p:txBody>
      </p:sp>
      <p:sp>
        <p:nvSpPr>
          <p:cNvPr id="95" name="Google Shape;95;p1"/>
          <p:cNvSpPr txBox="1"/>
          <p:nvPr/>
        </p:nvSpPr>
        <p:spPr>
          <a:xfrm>
            <a:off x="-171074" y="2156825"/>
            <a:ext cx="5540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場所：</a:t>
            </a:r>
            <a:r>
              <a:rPr lang="ja-JP" sz="3200" b="1">
                <a:solidFill>
                  <a:srgbClr val="548135"/>
                </a:solidFill>
              </a:rPr>
              <a:t>千歳商工会議所</a:t>
            </a:r>
            <a:endParaRPr/>
          </a:p>
        </p:txBody>
      </p:sp>
      <p:sp>
        <p:nvSpPr>
          <p:cNvPr id="96" name="Google Shape;96;p1"/>
          <p:cNvSpPr txBox="1"/>
          <p:nvPr/>
        </p:nvSpPr>
        <p:spPr>
          <a:xfrm>
            <a:off x="-171075" y="2941525"/>
            <a:ext cx="6904500" cy="255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内容：</a:t>
            </a:r>
            <a:r>
              <a:rPr lang="ja-JP" sz="3200" b="1">
                <a:solidFill>
                  <a:srgbClr val="548135"/>
                </a:solidFill>
              </a:rPr>
              <a:t>今年度のテーマ〈自然〉</a:t>
            </a:r>
            <a:endParaRPr sz="3200" b="1">
              <a:solidFill>
                <a:srgbClr val="548135"/>
              </a:solidFill>
            </a:endParaRPr>
          </a:p>
          <a:p>
            <a:pPr marL="0" marR="0" lvl="0" indent="0" algn="l" rtl="0">
              <a:spcBef>
                <a:spcPts val="0"/>
              </a:spcBef>
              <a:spcAft>
                <a:spcPts val="0"/>
              </a:spcAft>
              <a:buNone/>
            </a:pPr>
            <a:r>
              <a:rPr lang="ja-JP" sz="3200" b="1">
                <a:solidFill>
                  <a:srgbClr val="548135"/>
                </a:solidFill>
              </a:rPr>
              <a:t>　　　　　今年度の決意表明</a:t>
            </a:r>
            <a:endParaRPr sz="3200" b="1">
              <a:solidFill>
                <a:srgbClr val="548135"/>
              </a:solidFill>
            </a:endParaRPr>
          </a:p>
          <a:p>
            <a:pPr marL="0" marR="0" lvl="0" indent="0" algn="l" rtl="0">
              <a:spcBef>
                <a:spcPts val="0"/>
              </a:spcBef>
              <a:spcAft>
                <a:spcPts val="0"/>
              </a:spcAft>
              <a:buNone/>
            </a:pPr>
            <a:r>
              <a:rPr lang="ja-JP" sz="3200" b="1">
                <a:solidFill>
                  <a:srgbClr val="548135"/>
                </a:solidFill>
              </a:rPr>
              <a:t>　　　　　年間スケージュール報告</a:t>
            </a:r>
            <a:endParaRPr sz="3200" b="1">
              <a:solidFill>
                <a:srgbClr val="548135"/>
              </a:solidFill>
            </a:endParaRPr>
          </a:p>
          <a:p>
            <a:pPr marL="0" marR="0" lvl="0" indent="0" algn="l" rtl="0">
              <a:spcBef>
                <a:spcPts val="0"/>
              </a:spcBef>
              <a:spcAft>
                <a:spcPts val="0"/>
              </a:spcAft>
              <a:buNone/>
            </a:pPr>
            <a:r>
              <a:rPr lang="ja-JP" sz="3200" b="1">
                <a:solidFill>
                  <a:srgbClr val="548135"/>
                </a:solidFill>
              </a:rPr>
              <a:t>　　　　　会員紹介</a:t>
            </a:r>
            <a:endParaRPr sz="3200" b="1">
              <a:solidFill>
                <a:srgbClr val="548135"/>
              </a:solidFill>
            </a:endParaRPr>
          </a:p>
          <a:p>
            <a:pPr marL="0" marR="0" lvl="0" indent="0" algn="l" rtl="0">
              <a:spcBef>
                <a:spcPts val="0"/>
              </a:spcBef>
              <a:spcAft>
                <a:spcPts val="0"/>
              </a:spcAft>
              <a:buNone/>
            </a:pPr>
            <a:r>
              <a:rPr lang="ja-JP" sz="3200" b="1">
                <a:solidFill>
                  <a:srgbClr val="548135"/>
                </a:solidFill>
              </a:rPr>
              <a:t>　　　　　</a:t>
            </a:r>
            <a:endParaRPr sz="3200" b="1">
              <a:solidFill>
                <a:srgbClr val="548135"/>
              </a:solidFill>
            </a:endParaRPr>
          </a:p>
        </p:txBody>
      </p:sp>
      <p:pic>
        <p:nvPicPr>
          <p:cNvPr id="97" name="Google Shape;97;p1"/>
          <p:cNvPicPr preferRelativeResize="0"/>
          <p:nvPr/>
        </p:nvPicPr>
        <p:blipFill>
          <a:blip r:embed="rId3">
            <a:alphaModFix/>
          </a:blip>
          <a:stretch>
            <a:fillRect/>
          </a:stretch>
        </p:blipFill>
        <p:spPr>
          <a:xfrm>
            <a:off x="7213825" y="1190338"/>
            <a:ext cx="3783662" cy="2632949"/>
          </a:xfrm>
          <a:prstGeom prst="rect">
            <a:avLst/>
          </a:prstGeom>
          <a:noFill/>
          <a:ln>
            <a:noFill/>
          </a:ln>
        </p:spPr>
      </p:pic>
      <p:pic>
        <p:nvPicPr>
          <p:cNvPr id="98" name="Google Shape;98;p1"/>
          <p:cNvPicPr preferRelativeResize="0"/>
          <p:nvPr/>
        </p:nvPicPr>
        <p:blipFill>
          <a:blip r:embed="rId4">
            <a:alphaModFix/>
          </a:blip>
          <a:stretch>
            <a:fillRect/>
          </a:stretch>
        </p:blipFill>
        <p:spPr>
          <a:xfrm>
            <a:off x="7213825" y="3936349"/>
            <a:ext cx="2055224" cy="2741535"/>
          </a:xfrm>
          <a:prstGeom prst="rect">
            <a:avLst/>
          </a:prstGeom>
          <a:noFill/>
          <a:ln>
            <a:noFill/>
          </a:ln>
        </p:spPr>
      </p:pic>
      <p:pic>
        <p:nvPicPr>
          <p:cNvPr id="99" name="Google Shape;99;p1"/>
          <p:cNvPicPr preferRelativeResize="0"/>
          <p:nvPr/>
        </p:nvPicPr>
        <p:blipFill>
          <a:blip r:embed="rId5">
            <a:alphaModFix/>
          </a:blip>
          <a:stretch>
            <a:fillRect/>
          </a:stretch>
        </p:blipFill>
        <p:spPr>
          <a:xfrm>
            <a:off x="9454751" y="3936349"/>
            <a:ext cx="1542715" cy="274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cc11a32f44_0_90"/>
          <p:cNvSpPr/>
          <p:nvPr/>
        </p:nvSpPr>
        <p:spPr>
          <a:xfrm>
            <a:off x="606056" y="988827"/>
            <a:ext cx="11238600" cy="88500"/>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1" name="Google Shape;231;g2cc11a32f44_0_90"/>
          <p:cNvSpPr txBox="1"/>
          <p:nvPr/>
        </p:nvSpPr>
        <p:spPr>
          <a:xfrm>
            <a:off x="3539750" y="347625"/>
            <a:ext cx="8304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Arial"/>
                <a:ea typeface="Arial"/>
                <a:cs typeface="Arial"/>
                <a:sym typeface="Arial"/>
              </a:rPr>
              <a:t>　　</a:t>
            </a:r>
            <a:r>
              <a:rPr lang="ja-JP" sz="1800">
                <a:solidFill>
                  <a:schemeClr val="dk1"/>
                </a:solidFill>
              </a:rPr>
              <a:t>　　　　　　　　</a:t>
            </a:r>
            <a:r>
              <a:rPr lang="ja-JP" sz="3200" b="1">
                <a:solidFill>
                  <a:srgbClr val="548135"/>
                </a:solidFill>
              </a:rPr>
              <a:t>２</a:t>
            </a:r>
            <a:r>
              <a:rPr lang="ja-JP" sz="3200" b="1" i="0" u="none" strike="noStrike" cap="none">
                <a:solidFill>
                  <a:srgbClr val="548135"/>
                </a:solidFill>
                <a:latin typeface="Arial"/>
                <a:ea typeface="Arial"/>
                <a:cs typeface="Arial"/>
                <a:sym typeface="Arial"/>
              </a:rPr>
              <a:t>月</a:t>
            </a:r>
            <a:r>
              <a:rPr lang="ja-JP" sz="3200" b="1">
                <a:solidFill>
                  <a:srgbClr val="548135"/>
                </a:solidFill>
              </a:rPr>
              <a:t>　　引き継ぎ例会</a:t>
            </a:r>
            <a:r>
              <a:rPr lang="ja-JP" sz="3200" b="1" i="0" u="none" strike="noStrike" cap="none">
                <a:solidFill>
                  <a:srgbClr val="548135"/>
                </a:solidFill>
                <a:latin typeface="Arial"/>
                <a:ea typeface="Arial"/>
                <a:cs typeface="Arial"/>
                <a:sym typeface="Arial"/>
              </a:rPr>
              <a:t>　</a:t>
            </a:r>
            <a:endParaRPr/>
          </a:p>
        </p:txBody>
      </p:sp>
      <p:sp>
        <p:nvSpPr>
          <p:cNvPr id="232" name="Google Shape;232;g2cc11a32f44_0_90"/>
          <p:cNvSpPr txBox="1">
            <a:spLocks noGrp="1"/>
          </p:cNvSpPr>
          <p:nvPr>
            <p:ph type="body" idx="1"/>
          </p:nvPr>
        </p:nvSpPr>
        <p:spPr>
          <a:xfrm>
            <a:off x="7144118" y="3936344"/>
            <a:ext cx="3923100" cy="2748000"/>
          </a:xfrm>
          <a:prstGeom prst="rect">
            <a:avLst/>
          </a:prstGeom>
          <a:noFill/>
          <a:ln>
            <a:noFill/>
          </a:ln>
        </p:spPr>
        <p:txBody>
          <a:bodyPr spcFirstLastPara="1" wrap="square" lIns="91425" tIns="45700" rIns="91425" bIns="45700" anchor="t" anchorCtr="0">
            <a:normAutofit fontScale="77500" lnSpcReduction="10000"/>
          </a:bodyPr>
          <a:lstStyle/>
          <a:p>
            <a:pPr marL="228600" lvl="0" indent="0" algn="l" rtl="0">
              <a:lnSpc>
                <a:spcPct val="150000"/>
              </a:lnSpc>
              <a:spcBef>
                <a:spcPts val="0"/>
              </a:spcBef>
              <a:spcAft>
                <a:spcPts val="0"/>
              </a:spcAft>
              <a:buNone/>
            </a:pPr>
            <a:r>
              <a:rPr lang="ja-JP" b="1">
                <a:solidFill>
                  <a:srgbClr val="548135"/>
                </a:solidFill>
              </a:rPr>
              <a:t>【改善案の一部公開】</a:t>
            </a:r>
            <a:endParaRPr b="1">
              <a:solidFill>
                <a:srgbClr val="548135"/>
              </a:solidFill>
            </a:endParaRPr>
          </a:p>
          <a:p>
            <a:pPr marL="228600" lvl="0" indent="0" algn="l" rtl="0">
              <a:lnSpc>
                <a:spcPct val="150000"/>
              </a:lnSpc>
              <a:spcBef>
                <a:spcPts val="0"/>
              </a:spcBef>
              <a:spcAft>
                <a:spcPts val="0"/>
              </a:spcAft>
              <a:buNone/>
            </a:pPr>
            <a:r>
              <a:rPr lang="ja-JP" b="1">
                <a:solidFill>
                  <a:srgbClr val="548135"/>
                </a:solidFill>
              </a:rPr>
              <a:t>◇連絡のレスポンス</a:t>
            </a:r>
            <a:endParaRPr b="1">
              <a:solidFill>
                <a:srgbClr val="548135"/>
              </a:solidFill>
            </a:endParaRPr>
          </a:p>
          <a:p>
            <a:pPr marL="228600" lvl="0" indent="0" algn="l" rtl="0">
              <a:lnSpc>
                <a:spcPct val="150000"/>
              </a:lnSpc>
              <a:spcBef>
                <a:spcPts val="0"/>
              </a:spcBef>
              <a:spcAft>
                <a:spcPts val="0"/>
              </a:spcAft>
              <a:buNone/>
            </a:pPr>
            <a:r>
              <a:rPr lang="ja-JP" b="1">
                <a:solidFill>
                  <a:srgbClr val="548135"/>
                </a:solidFill>
              </a:rPr>
              <a:t>◇副会長役割の見直し</a:t>
            </a:r>
            <a:endParaRPr b="1">
              <a:solidFill>
                <a:srgbClr val="548135"/>
              </a:solidFill>
            </a:endParaRPr>
          </a:p>
          <a:p>
            <a:pPr marL="228600" lvl="0" indent="0" algn="l" rtl="0">
              <a:lnSpc>
                <a:spcPct val="150000"/>
              </a:lnSpc>
              <a:spcBef>
                <a:spcPts val="0"/>
              </a:spcBef>
              <a:spcAft>
                <a:spcPts val="0"/>
              </a:spcAft>
              <a:buNone/>
            </a:pPr>
            <a:r>
              <a:rPr lang="ja-JP" b="1">
                <a:solidFill>
                  <a:srgbClr val="548135"/>
                </a:solidFill>
              </a:rPr>
              <a:t>◇委員会制度の見直し</a:t>
            </a:r>
            <a:endParaRPr b="1">
              <a:solidFill>
                <a:srgbClr val="548135"/>
              </a:solidFill>
            </a:endParaRPr>
          </a:p>
          <a:p>
            <a:pPr marL="228600" lvl="0" indent="0" algn="l" rtl="0">
              <a:lnSpc>
                <a:spcPct val="150000"/>
              </a:lnSpc>
              <a:spcBef>
                <a:spcPts val="0"/>
              </a:spcBef>
              <a:spcAft>
                <a:spcPts val="0"/>
              </a:spcAft>
              <a:buNone/>
            </a:pPr>
            <a:r>
              <a:rPr lang="ja-JP" b="1">
                <a:solidFill>
                  <a:srgbClr val="548135"/>
                </a:solidFill>
              </a:rPr>
              <a:t>◇経費の細かい報告</a:t>
            </a:r>
            <a:endParaRPr b="1">
              <a:solidFill>
                <a:srgbClr val="548135"/>
              </a:solidFill>
            </a:endParaRPr>
          </a:p>
          <a:p>
            <a:pPr marL="228600" lvl="0" indent="0" algn="l" rtl="0">
              <a:lnSpc>
                <a:spcPct val="150000"/>
              </a:lnSpc>
              <a:spcBef>
                <a:spcPts val="0"/>
              </a:spcBef>
              <a:spcAft>
                <a:spcPts val="0"/>
              </a:spcAft>
              <a:buNone/>
            </a:pPr>
            <a:endParaRPr>
              <a:solidFill>
                <a:srgbClr val="548135"/>
              </a:solidFill>
            </a:endParaRPr>
          </a:p>
        </p:txBody>
      </p:sp>
      <p:sp>
        <p:nvSpPr>
          <p:cNvPr id="233" name="Google Shape;233;g2cc11a32f44_0_90"/>
          <p:cNvSpPr txBox="1">
            <a:spLocks noGrp="1"/>
          </p:cNvSpPr>
          <p:nvPr>
            <p:ph type="body" idx="2"/>
          </p:nvPr>
        </p:nvSpPr>
        <p:spPr>
          <a:xfrm>
            <a:off x="7144119" y="1559740"/>
            <a:ext cx="3923100" cy="2200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234" name="Google Shape;234;g2cc11a32f44_0_90"/>
          <p:cNvSpPr txBox="1"/>
          <p:nvPr/>
        </p:nvSpPr>
        <p:spPr>
          <a:xfrm>
            <a:off x="-171074" y="1398425"/>
            <a:ext cx="6027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日時</a:t>
            </a:r>
            <a:r>
              <a:rPr lang="ja-JP" sz="3200" b="1">
                <a:solidFill>
                  <a:srgbClr val="548135"/>
                </a:solidFill>
              </a:rPr>
              <a:t>：2月22日19：30～</a:t>
            </a:r>
            <a:r>
              <a:rPr lang="ja-JP" sz="3200" b="1">
                <a:solidFill>
                  <a:srgbClr val="548135"/>
                </a:solidFill>
                <a:latin typeface="Arial"/>
                <a:ea typeface="Arial"/>
                <a:cs typeface="Arial"/>
                <a:sym typeface="Arial"/>
              </a:rPr>
              <a:t>　</a:t>
            </a:r>
            <a:endParaRPr/>
          </a:p>
        </p:txBody>
      </p:sp>
      <p:sp>
        <p:nvSpPr>
          <p:cNvPr id="235" name="Google Shape;235;g2cc11a32f44_0_90"/>
          <p:cNvSpPr txBox="1"/>
          <p:nvPr/>
        </p:nvSpPr>
        <p:spPr>
          <a:xfrm>
            <a:off x="606056" y="347630"/>
            <a:ext cx="2933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rPr>
              <a:t>千歳</a:t>
            </a:r>
            <a:r>
              <a:rPr lang="ja-JP" sz="3200" b="1">
                <a:solidFill>
                  <a:srgbClr val="548135"/>
                </a:solidFill>
                <a:latin typeface="Arial"/>
                <a:ea typeface="Arial"/>
                <a:cs typeface="Arial"/>
                <a:sym typeface="Arial"/>
              </a:rPr>
              <a:t>　RAC</a:t>
            </a:r>
            <a:endParaRPr sz="3200" b="1">
              <a:solidFill>
                <a:srgbClr val="548135"/>
              </a:solidFill>
              <a:latin typeface="Arial"/>
              <a:ea typeface="Arial"/>
              <a:cs typeface="Arial"/>
              <a:sym typeface="Arial"/>
            </a:endParaRPr>
          </a:p>
        </p:txBody>
      </p:sp>
      <p:sp>
        <p:nvSpPr>
          <p:cNvPr id="236" name="Google Shape;236;g2cc11a32f44_0_90"/>
          <p:cNvSpPr txBox="1"/>
          <p:nvPr/>
        </p:nvSpPr>
        <p:spPr>
          <a:xfrm>
            <a:off x="-171075" y="2156825"/>
            <a:ext cx="7932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場所：</a:t>
            </a:r>
            <a:r>
              <a:rPr lang="ja-JP" sz="3200" b="1">
                <a:solidFill>
                  <a:srgbClr val="548135"/>
                </a:solidFill>
              </a:rPr>
              <a:t>谷家</a:t>
            </a:r>
            <a:endParaRPr/>
          </a:p>
        </p:txBody>
      </p:sp>
      <p:sp>
        <p:nvSpPr>
          <p:cNvPr id="237" name="Google Shape;237;g2cc11a32f44_0_90"/>
          <p:cNvSpPr txBox="1"/>
          <p:nvPr/>
        </p:nvSpPr>
        <p:spPr>
          <a:xfrm>
            <a:off x="-171074" y="2881100"/>
            <a:ext cx="6027900"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内容：</a:t>
            </a:r>
            <a:r>
              <a:rPr lang="ja-JP" sz="3200" b="1" dirty="0">
                <a:solidFill>
                  <a:srgbClr val="548135"/>
                </a:solidFill>
              </a:rPr>
              <a:t>今年度の気づきを次　　　　　</a:t>
            </a:r>
            <a:r>
              <a:rPr lang="ja-JP" altLang="en-US" sz="3200" b="1" dirty="0">
                <a:solidFill>
                  <a:srgbClr val="548135"/>
                </a:solidFill>
              </a:rPr>
              <a:t>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年度に活かせるよう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に、メンバー全員で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話し合いをしまし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た。千歳RACがより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良い団体になるよう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う真剣に話し合うこ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とができました。</a:t>
            </a:r>
            <a:endParaRPr sz="3200" b="1" dirty="0">
              <a:solidFill>
                <a:srgbClr val="548135"/>
              </a:solidFill>
            </a:endParaRPr>
          </a:p>
        </p:txBody>
      </p:sp>
      <p:pic>
        <p:nvPicPr>
          <p:cNvPr id="238" name="Google Shape;238;g2cc11a32f44_0_90"/>
          <p:cNvPicPr preferRelativeResize="0"/>
          <p:nvPr/>
        </p:nvPicPr>
        <p:blipFill>
          <a:blip r:embed="rId3">
            <a:alphaModFix/>
          </a:blip>
          <a:stretch>
            <a:fillRect/>
          </a:stretch>
        </p:blipFill>
        <p:spPr>
          <a:xfrm>
            <a:off x="7244673" y="1313771"/>
            <a:ext cx="3330501" cy="2386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cc11a32f44_0_102"/>
          <p:cNvSpPr/>
          <p:nvPr/>
        </p:nvSpPr>
        <p:spPr>
          <a:xfrm>
            <a:off x="606056" y="988827"/>
            <a:ext cx="11238600" cy="88500"/>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5" name="Google Shape;245;g2cc11a32f44_0_102"/>
          <p:cNvSpPr txBox="1"/>
          <p:nvPr/>
        </p:nvSpPr>
        <p:spPr>
          <a:xfrm>
            <a:off x="3539750" y="347625"/>
            <a:ext cx="8304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Arial"/>
                <a:ea typeface="Arial"/>
                <a:cs typeface="Arial"/>
                <a:sym typeface="Arial"/>
              </a:rPr>
              <a:t>　　</a:t>
            </a:r>
            <a:r>
              <a:rPr lang="ja-JP" sz="1800">
                <a:solidFill>
                  <a:schemeClr val="dk1"/>
                </a:solidFill>
              </a:rPr>
              <a:t>　　　　　　　　</a:t>
            </a:r>
            <a:r>
              <a:rPr lang="ja-JP" sz="3200" b="1">
                <a:solidFill>
                  <a:srgbClr val="548135"/>
                </a:solidFill>
              </a:rPr>
              <a:t>３</a:t>
            </a:r>
            <a:r>
              <a:rPr lang="ja-JP" sz="3200" b="1" i="0" u="none" strike="noStrike" cap="none">
                <a:solidFill>
                  <a:srgbClr val="548135"/>
                </a:solidFill>
                <a:latin typeface="Arial"/>
                <a:ea typeface="Arial"/>
                <a:cs typeface="Arial"/>
                <a:sym typeface="Arial"/>
              </a:rPr>
              <a:t>月</a:t>
            </a:r>
            <a:r>
              <a:rPr lang="ja-JP" sz="3200" b="1">
                <a:solidFill>
                  <a:srgbClr val="548135"/>
                </a:solidFill>
              </a:rPr>
              <a:t>　　準備例会</a:t>
            </a:r>
            <a:r>
              <a:rPr lang="ja-JP" sz="3200" b="1" i="0" u="none" strike="noStrike" cap="none">
                <a:solidFill>
                  <a:srgbClr val="548135"/>
                </a:solidFill>
                <a:latin typeface="Arial"/>
                <a:ea typeface="Arial"/>
                <a:cs typeface="Arial"/>
                <a:sym typeface="Arial"/>
              </a:rPr>
              <a:t>　</a:t>
            </a:r>
            <a:endParaRPr/>
          </a:p>
        </p:txBody>
      </p:sp>
      <p:sp>
        <p:nvSpPr>
          <p:cNvPr id="246" name="Google Shape;246;g2cc11a32f44_0_102"/>
          <p:cNvSpPr txBox="1">
            <a:spLocks noGrp="1"/>
          </p:cNvSpPr>
          <p:nvPr>
            <p:ph type="body" idx="1"/>
          </p:nvPr>
        </p:nvSpPr>
        <p:spPr>
          <a:xfrm>
            <a:off x="7144118" y="3936344"/>
            <a:ext cx="3923100" cy="2748000"/>
          </a:xfrm>
          <a:prstGeom prst="rect">
            <a:avLst/>
          </a:prstGeom>
          <a:noFill/>
          <a:ln>
            <a:noFill/>
          </a:ln>
        </p:spPr>
        <p:txBody>
          <a:bodyPr spcFirstLastPara="1" wrap="square" lIns="91425" tIns="45700" rIns="91425" bIns="45700" anchor="t" anchorCtr="0">
            <a:normAutofit/>
          </a:bodyPr>
          <a:lstStyle/>
          <a:p>
            <a:pPr marL="228600" lvl="0" indent="0" algn="l" rtl="0">
              <a:lnSpc>
                <a:spcPct val="150000"/>
              </a:lnSpc>
              <a:spcBef>
                <a:spcPts val="0"/>
              </a:spcBef>
              <a:spcAft>
                <a:spcPts val="0"/>
              </a:spcAft>
              <a:buNone/>
            </a:pPr>
            <a:r>
              <a:rPr lang="ja-JP" b="1">
                <a:solidFill>
                  <a:srgbClr val="548135"/>
                </a:solidFill>
              </a:rPr>
              <a:t>・画像貼り付け</a:t>
            </a:r>
            <a:endParaRPr>
              <a:solidFill>
                <a:srgbClr val="548135"/>
              </a:solidFill>
            </a:endParaRPr>
          </a:p>
        </p:txBody>
      </p:sp>
      <p:sp>
        <p:nvSpPr>
          <p:cNvPr id="247" name="Google Shape;247;g2cc11a32f44_0_102"/>
          <p:cNvSpPr txBox="1">
            <a:spLocks noGrp="1"/>
          </p:cNvSpPr>
          <p:nvPr>
            <p:ph type="body" idx="2"/>
          </p:nvPr>
        </p:nvSpPr>
        <p:spPr>
          <a:xfrm>
            <a:off x="7144119" y="1559740"/>
            <a:ext cx="3923100" cy="2200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248" name="Google Shape;248;g2cc11a32f44_0_102"/>
          <p:cNvSpPr txBox="1"/>
          <p:nvPr/>
        </p:nvSpPr>
        <p:spPr>
          <a:xfrm>
            <a:off x="-171074" y="1398425"/>
            <a:ext cx="6027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日時</a:t>
            </a:r>
            <a:r>
              <a:rPr lang="ja-JP" sz="3200" b="1">
                <a:solidFill>
                  <a:srgbClr val="548135"/>
                </a:solidFill>
              </a:rPr>
              <a:t>：3月21日19：30～</a:t>
            </a:r>
            <a:r>
              <a:rPr lang="ja-JP" sz="3200" b="1">
                <a:solidFill>
                  <a:srgbClr val="548135"/>
                </a:solidFill>
                <a:latin typeface="Arial"/>
                <a:ea typeface="Arial"/>
                <a:cs typeface="Arial"/>
                <a:sym typeface="Arial"/>
              </a:rPr>
              <a:t>　</a:t>
            </a:r>
            <a:endParaRPr/>
          </a:p>
        </p:txBody>
      </p:sp>
      <p:sp>
        <p:nvSpPr>
          <p:cNvPr id="249" name="Google Shape;249;g2cc11a32f44_0_102"/>
          <p:cNvSpPr txBox="1"/>
          <p:nvPr/>
        </p:nvSpPr>
        <p:spPr>
          <a:xfrm>
            <a:off x="606056" y="347630"/>
            <a:ext cx="2933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rPr>
              <a:t>千歳</a:t>
            </a:r>
            <a:r>
              <a:rPr lang="ja-JP" sz="3200" b="1">
                <a:solidFill>
                  <a:srgbClr val="548135"/>
                </a:solidFill>
                <a:latin typeface="Arial"/>
                <a:ea typeface="Arial"/>
                <a:cs typeface="Arial"/>
                <a:sym typeface="Arial"/>
              </a:rPr>
              <a:t>　RAC</a:t>
            </a:r>
            <a:endParaRPr sz="3200" b="1">
              <a:solidFill>
                <a:srgbClr val="548135"/>
              </a:solidFill>
              <a:latin typeface="Arial"/>
              <a:ea typeface="Arial"/>
              <a:cs typeface="Arial"/>
              <a:sym typeface="Arial"/>
            </a:endParaRPr>
          </a:p>
        </p:txBody>
      </p:sp>
      <p:sp>
        <p:nvSpPr>
          <p:cNvPr id="250" name="Google Shape;250;g2cc11a32f44_0_102"/>
          <p:cNvSpPr txBox="1"/>
          <p:nvPr/>
        </p:nvSpPr>
        <p:spPr>
          <a:xfrm>
            <a:off x="-171075" y="2156825"/>
            <a:ext cx="7932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場所</a:t>
            </a:r>
            <a:r>
              <a:rPr lang="ja-JP" sz="3200" b="1">
                <a:solidFill>
                  <a:srgbClr val="548135"/>
                </a:solidFill>
              </a:rPr>
              <a:t>：ミナクール</a:t>
            </a:r>
            <a:endParaRPr/>
          </a:p>
        </p:txBody>
      </p:sp>
      <p:sp>
        <p:nvSpPr>
          <p:cNvPr id="251" name="Google Shape;251;g2cc11a32f44_0_102"/>
          <p:cNvSpPr txBox="1"/>
          <p:nvPr/>
        </p:nvSpPr>
        <p:spPr>
          <a:xfrm>
            <a:off x="-171074" y="2881100"/>
            <a:ext cx="6027900" cy="55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内容：</a:t>
            </a:r>
            <a:r>
              <a:rPr lang="ja-JP" sz="3200" b="1" dirty="0">
                <a:solidFill>
                  <a:srgbClr val="548135"/>
                </a:solidFill>
              </a:rPr>
              <a:t>４月に行う「災害対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策例会」の準備例会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の場所をかりて行い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ました。zoomの良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さもありますが、改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めて実際に会って話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し合うことの良さを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実感しました。</a:t>
            </a:r>
            <a:endParaRPr sz="3200" b="1" dirty="0">
              <a:solidFill>
                <a:srgbClr val="548135"/>
              </a:solidFill>
            </a:endParaRPr>
          </a:p>
          <a:p>
            <a:pPr marL="0" marR="0" lvl="0" indent="0" algn="l" rtl="0">
              <a:spcBef>
                <a:spcPts val="0"/>
              </a:spcBef>
              <a:spcAft>
                <a:spcPts val="0"/>
              </a:spcAft>
              <a:buNone/>
            </a:pPr>
            <a:endParaRPr sz="3200" b="1" dirty="0">
              <a:solidFill>
                <a:srgbClr val="548135"/>
              </a:solidFill>
            </a:endParaRPr>
          </a:p>
          <a:p>
            <a:pPr marL="0" marR="0" lvl="0" indent="0" algn="l" rtl="0">
              <a:spcBef>
                <a:spcPts val="0"/>
              </a:spcBef>
              <a:spcAft>
                <a:spcPts val="0"/>
              </a:spcAft>
              <a:buNone/>
            </a:pPr>
            <a:r>
              <a:rPr lang="ja-JP" sz="3200" b="1" dirty="0">
                <a:solidFill>
                  <a:srgbClr val="548135"/>
                </a:solidFill>
              </a:rPr>
              <a:t>　　　　　</a:t>
            </a:r>
            <a:endParaRPr sz="3200" b="1" dirty="0">
              <a:solidFill>
                <a:srgbClr val="548135"/>
              </a:solidFill>
            </a:endParaRPr>
          </a:p>
          <a:p>
            <a:pPr marL="0" marR="0" lvl="0" indent="0" algn="l" rtl="0">
              <a:spcBef>
                <a:spcPts val="0"/>
              </a:spcBef>
              <a:spcAft>
                <a:spcPts val="0"/>
              </a:spcAft>
              <a:buNone/>
            </a:pPr>
            <a:r>
              <a:rPr lang="ja-JP" sz="3200" b="1" dirty="0">
                <a:solidFill>
                  <a:srgbClr val="548135"/>
                </a:solidFill>
              </a:rPr>
              <a:t>　　　　　</a:t>
            </a:r>
            <a:endParaRPr sz="3200" b="1" dirty="0">
              <a:solidFill>
                <a:srgbClr val="548135"/>
              </a:solidFill>
            </a:endParaRPr>
          </a:p>
        </p:txBody>
      </p:sp>
      <p:pic>
        <p:nvPicPr>
          <p:cNvPr id="252" name="Google Shape;252;g2cc11a32f44_0_102"/>
          <p:cNvPicPr preferRelativeResize="0"/>
          <p:nvPr/>
        </p:nvPicPr>
        <p:blipFill>
          <a:blip r:embed="rId3">
            <a:alphaModFix/>
          </a:blip>
          <a:stretch>
            <a:fillRect/>
          </a:stretch>
        </p:blipFill>
        <p:spPr>
          <a:xfrm>
            <a:off x="7761225" y="3821325"/>
            <a:ext cx="3839899" cy="2878626"/>
          </a:xfrm>
          <a:prstGeom prst="rect">
            <a:avLst/>
          </a:prstGeom>
          <a:noFill/>
          <a:ln>
            <a:noFill/>
          </a:ln>
        </p:spPr>
      </p:pic>
      <p:pic>
        <p:nvPicPr>
          <p:cNvPr id="253" name="Google Shape;253;g2cc11a32f44_0_102"/>
          <p:cNvPicPr preferRelativeResize="0"/>
          <p:nvPr/>
        </p:nvPicPr>
        <p:blipFill>
          <a:blip r:embed="rId4">
            <a:alphaModFix/>
          </a:blip>
          <a:stretch>
            <a:fillRect/>
          </a:stretch>
        </p:blipFill>
        <p:spPr>
          <a:xfrm>
            <a:off x="6360801" y="1398425"/>
            <a:ext cx="3923100" cy="29429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739aecd0bd_0_0"/>
          <p:cNvSpPr/>
          <p:nvPr/>
        </p:nvSpPr>
        <p:spPr>
          <a:xfrm>
            <a:off x="606056" y="988827"/>
            <a:ext cx="11238600" cy="88500"/>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0" name="Google Shape;260;g2739aecd0bd_0_0"/>
          <p:cNvSpPr txBox="1"/>
          <p:nvPr/>
        </p:nvSpPr>
        <p:spPr>
          <a:xfrm>
            <a:off x="3539750" y="347625"/>
            <a:ext cx="8304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Arial"/>
                <a:ea typeface="Arial"/>
                <a:cs typeface="Arial"/>
                <a:sym typeface="Arial"/>
              </a:rPr>
              <a:t>　　</a:t>
            </a:r>
            <a:r>
              <a:rPr lang="ja-JP" sz="1800">
                <a:solidFill>
                  <a:schemeClr val="dk1"/>
                </a:solidFill>
              </a:rPr>
              <a:t>　　　　　　　　</a:t>
            </a:r>
            <a:r>
              <a:rPr lang="ja-JP" sz="3200" b="1">
                <a:solidFill>
                  <a:srgbClr val="548135"/>
                </a:solidFill>
              </a:rPr>
              <a:t>4</a:t>
            </a:r>
            <a:r>
              <a:rPr lang="ja-JP" sz="3200" b="1" i="0" u="none" strike="noStrike" cap="none">
                <a:solidFill>
                  <a:srgbClr val="548135"/>
                </a:solidFill>
                <a:latin typeface="Arial"/>
                <a:ea typeface="Arial"/>
                <a:cs typeface="Arial"/>
                <a:sym typeface="Arial"/>
              </a:rPr>
              <a:t>月</a:t>
            </a:r>
            <a:r>
              <a:rPr lang="ja-JP" sz="3200" b="1">
                <a:solidFill>
                  <a:srgbClr val="548135"/>
                </a:solidFill>
              </a:rPr>
              <a:t>　　ゴミ拾い例会</a:t>
            </a:r>
            <a:r>
              <a:rPr lang="ja-JP" sz="3200" b="1" i="0" u="none" strike="noStrike" cap="none">
                <a:solidFill>
                  <a:srgbClr val="548135"/>
                </a:solidFill>
                <a:latin typeface="Arial"/>
                <a:ea typeface="Arial"/>
                <a:cs typeface="Arial"/>
                <a:sym typeface="Arial"/>
              </a:rPr>
              <a:t>　</a:t>
            </a:r>
            <a:endParaRPr/>
          </a:p>
        </p:txBody>
      </p:sp>
      <p:sp>
        <p:nvSpPr>
          <p:cNvPr id="261" name="Google Shape;261;g2739aecd0bd_0_0"/>
          <p:cNvSpPr txBox="1">
            <a:spLocks noGrp="1"/>
          </p:cNvSpPr>
          <p:nvPr>
            <p:ph type="body" idx="1"/>
          </p:nvPr>
        </p:nvSpPr>
        <p:spPr>
          <a:xfrm>
            <a:off x="7144118" y="3936344"/>
            <a:ext cx="3923100" cy="2748000"/>
          </a:xfrm>
          <a:prstGeom prst="rect">
            <a:avLst/>
          </a:prstGeom>
          <a:noFill/>
          <a:ln>
            <a:noFill/>
          </a:ln>
        </p:spPr>
        <p:txBody>
          <a:bodyPr spcFirstLastPara="1" wrap="square" lIns="91425" tIns="45700" rIns="91425" bIns="45700" anchor="t" anchorCtr="0">
            <a:normAutofit/>
          </a:bodyPr>
          <a:lstStyle/>
          <a:p>
            <a:pPr marL="228600" lvl="0" indent="0" algn="l" rtl="0">
              <a:lnSpc>
                <a:spcPct val="150000"/>
              </a:lnSpc>
              <a:spcBef>
                <a:spcPts val="0"/>
              </a:spcBef>
              <a:spcAft>
                <a:spcPts val="0"/>
              </a:spcAft>
              <a:buNone/>
            </a:pPr>
            <a:r>
              <a:rPr lang="ja-JP" b="1">
                <a:solidFill>
                  <a:srgbClr val="548135"/>
                </a:solidFill>
              </a:rPr>
              <a:t>・画像貼り付け</a:t>
            </a:r>
            <a:endParaRPr>
              <a:solidFill>
                <a:srgbClr val="548135"/>
              </a:solidFill>
            </a:endParaRPr>
          </a:p>
        </p:txBody>
      </p:sp>
      <p:sp>
        <p:nvSpPr>
          <p:cNvPr id="262" name="Google Shape;262;g2739aecd0bd_0_0"/>
          <p:cNvSpPr txBox="1">
            <a:spLocks noGrp="1"/>
          </p:cNvSpPr>
          <p:nvPr>
            <p:ph type="body" idx="2"/>
          </p:nvPr>
        </p:nvSpPr>
        <p:spPr>
          <a:xfrm>
            <a:off x="7144119" y="1559740"/>
            <a:ext cx="3923100" cy="2200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263" name="Google Shape;263;g2739aecd0bd_0_0"/>
          <p:cNvSpPr txBox="1"/>
          <p:nvPr/>
        </p:nvSpPr>
        <p:spPr>
          <a:xfrm>
            <a:off x="-171074" y="1398425"/>
            <a:ext cx="6027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日時</a:t>
            </a:r>
            <a:r>
              <a:rPr lang="ja-JP" sz="3200" b="1">
                <a:solidFill>
                  <a:srgbClr val="548135"/>
                </a:solidFill>
              </a:rPr>
              <a:t>：4月21日9：00～</a:t>
            </a:r>
            <a:r>
              <a:rPr lang="ja-JP" sz="3200" b="1">
                <a:solidFill>
                  <a:srgbClr val="548135"/>
                </a:solidFill>
                <a:latin typeface="Arial"/>
                <a:ea typeface="Arial"/>
                <a:cs typeface="Arial"/>
                <a:sym typeface="Arial"/>
              </a:rPr>
              <a:t>　</a:t>
            </a:r>
            <a:endParaRPr/>
          </a:p>
        </p:txBody>
      </p:sp>
      <p:sp>
        <p:nvSpPr>
          <p:cNvPr id="264" name="Google Shape;264;g2739aecd0bd_0_0"/>
          <p:cNvSpPr txBox="1"/>
          <p:nvPr/>
        </p:nvSpPr>
        <p:spPr>
          <a:xfrm>
            <a:off x="606056" y="347630"/>
            <a:ext cx="2933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rPr>
              <a:t>千歳</a:t>
            </a:r>
            <a:r>
              <a:rPr lang="ja-JP" sz="3200" b="1">
                <a:solidFill>
                  <a:srgbClr val="548135"/>
                </a:solidFill>
                <a:latin typeface="Arial"/>
                <a:ea typeface="Arial"/>
                <a:cs typeface="Arial"/>
                <a:sym typeface="Arial"/>
              </a:rPr>
              <a:t>　RAC</a:t>
            </a:r>
            <a:endParaRPr sz="3200" b="1">
              <a:solidFill>
                <a:srgbClr val="548135"/>
              </a:solidFill>
              <a:latin typeface="Arial"/>
              <a:ea typeface="Arial"/>
              <a:cs typeface="Arial"/>
              <a:sym typeface="Arial"/>
            </a:endParaRPr>
          </a:p>
        </p:txBody>
      </p:sp>
      <p:sp>
        <p:nvSpPr>
          <p:cNvPr id="265" name="Google Shape;265;g2739aecd0bd_0_0"/>
          <p:cNvSpPr txBox="1"/>
          <p:nvPr/>
        </p:nvSpPr>
        <p:spPr>
          <a:xfrm>
            <a:off x="-171075" y="2156825"/>
            <a:ext cx="7932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場所</a:t>
            </a:r>
            <a:r>
              <a:rPr lang="ja-JP" sz="3200" b="1">
                <a:solidFill>
                  <a:srgbClr val="548135"/>
                </a:solidFill>
              </a:rPr>
              <a:t>：千歳道の駅</a:t>
            </a:r>
            <a:endParaRPr/>
          </a:p>
        </p:txBody>
      </p:sp>
      <p:sp>
        <p:nvSpPr>
          <p:cNvPr id="266" name="Google Shape;266;g2739aecd0bd_0_0"/>
          <p:cNvSpPr txBox="1"/>
          <p:nvPr/>
        </p:nvSpPr>
        <p:spPr>
          <a:xfrm>
            <a:off x="-171074" y="2881100"/>
            <a:ext cx="6027900"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内容：</a:t>
            </a:r>
            <a:r>
              <a:rPr lang="ja-JP" sz="3200" b="1" dirty="0">
                <a:solidFill>
                  <a:srgbClr val="548135"/>
                </a:solidFill>
              </a:rPr>
              <a:t>スポンサークラブと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ハワイロータリーの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皆様とチームに分か　　　　　</a:t>
            </a:r>
            <a:r>
              <a:rPr lang="ja-JP" altLang="en-US" sz="3200" b="1" dirty="0">
                <a:solidFill>
                  <a:srgbClr val="548135"/>
                </a:solidFill>
              </a:rPr>
              <a:t>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れ、一番多くゴミ拾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いをしたチームが優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勝というゲームを交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えて奉仕活動を楽し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みました。</a:t>
            </a:r>
            <a:endParaRPr sz="3200" b="1" dirty="0">
              <a:solidFill>
                <a:srgbClr val="548135"/>
              </a:solidFill>
            </a:endParaRPr>
          </a:p>
        </p:txBody>
      </p:sp>
      <p:pic>
        <p:nvPicPr>
          <p:cNvPr id="267" name="Google Shape;267;g2739aecd0bd_0_0"/>
          <p:cNvPicPr preferRelativeResize="0"/>
          <p:nvPr/>
        </p:nvPicPr>
        <p:blipFill>
          <a:blip r:embed="rId3">
            <a:alphaModFix/>
          </a:blip>
          <a:stretch>
            <a:fillRect/>
          </a:stretch>
        </p:blipFill>
        <p:spPr>
          <a:xfrm>
            <a:off x="7868850" y="4076150"/>
            <a:ext cx="3295652" cy="2468400"/>
          </a:xfrm>
          <a:prstGeom prst="rect">
            <a:avLst/>
          </a:prstGeom>
          <a:noFill/>
          <a:ln>
            <a:noFill/>
          </a:ln>
        </p:spPr>
      </p:pic>
      <p:pic>
        <p:nvPicPr>
          <p:cNvPr id="268" name="Google Shape;268;g2739aecd0bd_0_0"/>
          <p:cNvPicPr preferRelativeResize="0"/>
          <p:nvPr/>
        </p:nvPicPr>
        <p:blipFill>
          <a:blip r:embed="rId4">
            <a:alphaModFix/>
          </a:blip>
          <a:stretch>
            <a:fillRect/>
          </a:stretch>
        </p:blipFill>
        <p:spPr>
          <a:xfrm>
            <a:off x="6212800" y="1398425"/>
            <a:ext cx="3783576" cy="2838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739aecd0bd_0_16"/>
          <p:cNvSpPr/>
          <p:nvPr/>
        </p:nvSpPr>
        <p:spPr>
          <a:xfrm>
            <a:off x="606056" y="988827"/>
            <a:ext cx="11238600" cy="88500"/>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5" name="Google Shape;275;g2739aecd0bd_0_16"/>
          <p:cNvSpPr txBox="1"/>
          <p:nvPr/>
        </p:nvSpPr>
        <p:spPr>
          <a:xfrm>
            <a:off x="3539750" y="347625"/>
            <a:ext cx="8304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Arial"/>
                <a:ea typeface="Arial"/>
                <a:cs typeface="Arial"/>
                <a:sym typeface="Arial"/>
              </a:rPr>
              <a:t>　　</a:t>
            </a:r>
            <a:r>
              <a:rPr lang="ja-JP" sz="1800">
                <a:solidFill>
                  <a:schemeClr val="dk1"/>
                </a:solidFill>
              </a:rPr>
              <a:t>　　　　　　　　</a:t>
            </a:r>
            <a:r>
              <a:rPr lang="ja-JP" sz="3200" b="1">
                <a:solidFill>
                  <a:srgbClr val="548135"/>
                </a:solidFill>
              </a:rPr>
              <a:t>5</a:t>
            </a:r>
            <a:r>
              <a:rPr lang="ja-JP" sz="3200" b="1" i="0" u="none" strike="noStrike" cap="none">
                <a:solidFill>
                  <a:srgbClr val="548135"/>
                </a:solidFill>
                <a:latin typeface="Arial"/>
                <a:ea typeface="Arial"/>
                <a:cs typeface="Arial"/>
                <a:sym typeface="Arial"/>
              </a:rPr>
              <a:t>月</a:t>
            </a:r>
            <a:r>
              <a:rPr lang="ja-JP" sz="3200" b="1">
                <a:solidFill>
                  <a:srgbClr val="548135"/>
                </a:solidFill>
              </a:rPr>
              <a:t>　　最終例会準備例会</a:t>
            </a:r>
            <a:r>
              <a:rPr lang="ja-JP" sz="3200" b="1" i="0" u="none" strike="noStrike" cap="none">
                <a:solidFill>
                  <a:srgbClr val="548135"/>
                </a:solidFill>
                <a:latin typeface="Arial"/>
                <a:ea typeface="Arial"/>
                <a:cs typeface="Arial"/>
                <a:sym typeface="Arial"/>
              </a:rPr>
              <a:t>　</a:t>
            </a:r>
            <a:endParaRPr/>
          </a:p>
        </p:txBody>
      </p:sp>
      <p:sp>
        <p:nvSpPr>
          <p:cNvPr id="276" name="Google Shape;276;g2739aecd0bd_0_16"/>
          <p:cNvSpPr txBox="1">
            <a:spLocks noGrp="1"/>
          </p:cNvSpPr>
          <p:nvPr>
            <p:ph type="body" idx="1"/>
          </p:nvPr>
        </p:nvSpPr>
        <p:spPr>
          <a:xfrm>
            <a:off x="7144121" y="3936345"/>
            <a:ext cx="1509300" cy="353100"/>
          </a:xfrm>
          <a:prstGeom prst="rect">
            <a:avLst/>
          </a:prstGeom>
          <a:noFill/>
          <a:ln>
            <a:noFill/>
          </a:ln>
        </p:spPr>
        <p:txBody>
          <a:bodyPr spcFirstLastPara="1" wrap="square" lIns="91425" tIns="45700" rIns="91425" bIns="45700" anchor="t" anchorCtr="0">
            <a:normAutofit fontScale="55000"/>
          </a:bodyPr>
          <a:lstStyle/>
          <a:p>
            <a:pPr marL="228600" lvl="0" indent="0" algn="l" rtl="0">
              <a:lnSpc>
                <a:spcPct val="150000"/>
              </a:lnSpc>
              <a:spcBef>
                <a:spcPts val="0"/>
              </a:spcBef>
              <a:spcAft>
                <a:spcPts val="0"/>
              </a:spcAft>
              <a:buNone/>
            </a:pPr>
            <a:endParaRPr>
              <a:solidFill>
                <a:srgbClr val="548135"/>
              </a:solidFill>
            </a:endParaRPr>
          </a:p>
        </p:txBody>
      </p:sp>
      <p:sp>
        <p:nvSpPr>
          <p:cNvPr id="277" name="Google Shape;277;g2739aecd0bd_0_16"/>
          <p:cNvSpPr txBox="1">
            <a:spLocks noGrp="1"/>
          </p:cNvSpPr>
          <p:nvPr>
            <p:ph type="body" idx="2"/>
          </p:nvPr>
        </p:nvSpPr>
        <p:spPr>
          <a:xfrm>
            <a:off x="7551724" y="4662898"/>
            <a:ext cx="1363200" cy="685200"/>
          </a:xfrm>
          <a:prstGeom prst="rect">
            <a:avLst/>
          </a:prstGeom>
          <a:noFill/>
          <a:ln>
            <a:noFill/>
          </a:ln>
        </p:spPr>
        <p:txBody>
          <a:bodyPr spcFirstLastPara="1" wrap="square" lIns="91425" tIns="45700" rIns="91425" bIns="45700" anchor="t" anchorCtr="0">
            <a:normAutofit fontScale="85000" lnSpcReduction="10000"/>
          </a:bodyPr>
          <a:lstStyle/>
          <a:p>
            <a:pPr marL="228600" lvl="0" indent="-201930" algn="l" rtl="0">
              <a:lnSpc>
                <a:spcPct val="90000"/>
              </a:lnSpc>
              <a:spcBef>
                <a:spcPts val="0"/>
              </a:spcBef>
              <a:spcAft>
                <a:spcPts val="0"/>
              </a:spcAft>
              <a:buClr>
                <a:schemeClr val="dk1"/>
              </a:buClr>
              <a:buSzPct val="100000"/>
              <a:buChar char="•"/>
            </a:pPr>
            <a:r>
              <a:rPr lang="ja-JP"/>
              <a:t>画像貼り付け</a:t>
            </a:r>
            <a:endParaRPr/>
          </a:p>
        </p:txBody>
      </p:sp>
      <p:sp>
        <p:nvSpPr>
          <p:cNvPr id="278" name="Google Shape;278;g2739aecd0bd_0_16"/>
          <p:cNvSpPr txBox="1"/>
          <p:nvPr/>
        </p:nvSpPr>
        <p:spPr>
          <a:xfrm>
            <a:off x="-171074" y="1398425"/>
            <a:ext cx="6027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日時</a:t>
            </a:r>
            <a:r>
              <a:rPr lang="ja-JP" sz="3200" b="1">
                <a:solidFill>
                  <a:srgbClr val="548135"/>
                </a:solidFill>
              </a:rPr>
              <a:t>：5月23日19：00～</a:t>
            </a:r>
            <a:r>
              <a:rPr lang="ja-JP" sz="3200" b="1">
                <a:solidFill>
                  <a:srgbClr val="548135"/>
                </a:solidFill>
                <a:latin typeface="Arial"/>
                <a:ea typeface="Arial"/>
                <a:cs typeface="Arial"/>
                <a:sym typeface="Arial"/>
              </a:rPr>
              <a:t>　</a:t>
            </a:r>
            <a:endParaRPr/>
          </a:p>
        </p:txBody>
      </p:sp>
      <p:sp>
        <p:nvSpPr>
          <p:cNvPr id="279" name="Google Shape;279;g2739aecd0bd_0_16"/>
          <p:cNvSpPr txBox="1"/>
          <p:nvPr/>
        </p:nvSpPr>
        <p:spPr>
          <a:xfrm>
            <a:off x="606056" y="347630"/>
            <a:ext cx="2933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rPr>
              <a:t>千歳</a:t>
            </a:r>
            <a:r>
              <a:rPr lang="ja-JP" sz="3200" b="1">
                <a:solidFill>
                  <a:srgbClr val="548135"/>
                </a:solidFill>
                <a:latin typeface="Arial"/>
                <a:ea typeface="Arial"/>
                <a:cs typeface="Arial"/>
                <a:sym typeface="Arial"/>
              </a:rPr>
              <a:t>　RAC</a:t>
            </a:r>
            <a:endParaRPr sz="3200" b="1">
              <a:solidFill>
                <a:srgbClr val="548135"/>
              </a:solidFill>
              <a:latin typeface="Arial"/>
              <a:ea typeface="Arial"/>
              <a:cs typeface="Arial"/>
              <a:sym typeface="Arial"/>
            </a:endParaRPr>
          </a:p>
        </p:txBody>
      </p:sp>
      <p:sp>
        <p:nvSpPr>
          <p:cNvPr id="280" name="Google Shape;280;g2739aecd0bd_0_16"/>
          <p:cNvSpPr txBox="1"/>
          <p:nvPr/>
        </p:nvSpPr>
        <p:spPr>
          <a:xfrm>
            <a:off x="-171075" y="2156825"/>
            <a:ext cx="7932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場所</a:t>
            </a:r>
            <a:r>
              <a:rPr lang="ja-JP" sz="3200" b="1">
                <a:solidFill>
                  <a:srgbClr val="548135"/>
                </a:solidFill>
              </a:rPr>
              <a:t>：zoom</a:t>
            </a:r>
            <a:endParaRPr/>
          </a:p>
        </p:txBody>
      </p:sp>
      <p:sp>
        <p:nvSpPr>
          <p:cNvPr id="281" name="Google Shape;281;g2739aecd0bd_0_16"/>
          <p:cNvSpPr txBox="1"/>
          <p:nvPr/>
        </p:nvSpPr>
        <p:spPr>
          <a:xfrm>
            <a:off x="-171074" y="2881100"/>
            <a:ext cx="6027900"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内容：</a:t>
            </a:r>
            <a:r>
              <a:rPr lang="ja-JP" sz="3200" b="1" dirty="0">
                <a:solidFill>
                  <a:srgbClr val="548135"/>
                </a:solidFill>
              </a:rPr>
              <a:t>最終例会に向けて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zoomミーティング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を行いました。特に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タイムスケジュール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のところは念入りに　　　　　</a:t>
            </a:r>
            <a:r>
              <a:rPr lang="ja-JP" altLang="en-US" sz="3200" b="1" dirty="0">
                <a:solidFill>
                  <a:srgbClr val="548135"/>
                </a:solidFill>
              </a:rPr>
              <a:t>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話し合いました。</a:t>
            </a:r>
            <a:endParaRPr lang="ja-JP" altLang="en-US" sz="3200" b="1" dirty="0">
              <a:solidFill>
                <a:srgbClr val="548135"/>
              </a:solidFill>
            </a:endParaRPr>
          </a:p>
        </p:txBody>
      </p:sp>
      <p:pic>
        <p:nvPicPr>
          <p:cNvPr id="282" name="Google Shape;282;g2739aecd0bd_0_16"/>
          <p:cNvPicPr preferRelativeResize="0"/>
          <p:nvPr/>
        </p:nvPicPr>
        <p:blipFill>
          <a:blip r:embed="rId3">
            <a:alphaModFix/>
          </a:blip>
          <a:stretch>
            <a:fillRect/>
          </a:stretch>
        </p:blipFill>
        <p:spPr>
          <a:xfrm>
            <a:off x="6498138" y="1703375"/>
            <a:ext cx="2801275" cy="4286576"/>
          </a:xfrm>
          <a:prstGeom prst="rect">
            <a:avLst/>
          </a:prstGeom>
          <a:noFill/>
          <a:ln>
            <a:noFill/>
          </a:ln>
        </p:spPr>
      </p:pic>
      <p:pic>
        <p:nvPicPr>
          <p:cNvPr id="283" name="Google Shape;283;g2739aecd0bd_0_16"/>
          <p:cNvPicPr preferRelativeResize="0"/>
          <p:nvPr/>
        </p:nvPicPr>
        <p:blipFill>
          <a:blip r:embed="rId4">
            <a:alphaModFix/>
          </a:blip>
          <a:stretch>
            <a:fillRect/>
          </a:stretch>
        </p:blipFill>
        <p:spPr>
          <a:xfrm>
            <a:off x="9464025" y="2521025"/>
            <a:ext cx="2380624" cy="4053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739aecd0bd_0_32"/>
          <p:cNvSpPr/>
          <p:nvPr/>
        </p:nvSpPr>
        <p:spPr>
          <a:xfrm>
            <a:off x="606056" y="988827"/>
            <a:ext cx="11238600" cy="88500"/>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0" name="Google Shape;290;g2739aecd0bd_0_32"/>
          <p:cNvSpPr txBox="1"/>
          <p:nvPr/>
        </p:nvSpPr>
        <p:spPr>
          <a:xfrm>
            <a:off x="3539750" y="347625"/>
            <a:ext cx="8304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Arial"/>
                <a:ea typeface="Arial"/>
                <a:cs typeface="Arial"/>
                <a:sym typeface="Arial"/>
              </a:rPr>
              <a:t>　　</a:t>
            </a:r>
            <a:r>
              <a:rPr lang="ja-JP" sz="1800">
                <a:solidFill>
                  <a:schemeClr val="dk1"/>
                </a:solidFill>
              </a:rPr>
              <a:t>　　　　　　　　</a:t>
            </a:r>
            <a:r>
              <a:rPr lang="ja-JP" sz="3200" b="1">
                <a:solidFill>
                  <a:srgbClr val="548135"/>
                </a:solidFill>
              </a:rPr>
              <a:t>6</a:t>
            </a:r>
            <a:r>
              <a:rPr lang="ja-JP" sz="3200" b="1" i="0" u="none" strike="noStrike" cap="none">
                <a:solidFill>
                  <a:srgbClr val="548135"/>
                </a:solidFill>
                <a:latin typeface="Arial"/>
                <a:ea typeface="Arial"/>
                <a:cs typeface="Arial"/>
                <a:sym typeface="Arial"/>
              </a:rPr>
              <a:t>月</a:t>
            </a:r>
            <a:r>
              <a:rPr lang="ja-JP" sz="3200" b="1">
                <a:solidFill>
                  <a:srgbClr val="548135"/>
                </a:solidFill>
              </a:rPr>
              <a:t>　　最終例会</a:t>
            </a:r>
            <a:r>
              <a:rPr lang="ja-JP" sz="3200" b="1" i="0" u="none" strike="noStrike" cap="none">
                <a:solidFill>
                  <a:srgbClr val="548135"/>
                </a:solidFill>
                <a:latin typeface="Arial"/>
                <a:ea typeface="Arial"/>
                <a:cs typeface="Arial"/>
                <a:sym typeface="Arial"/>
              </a:rPr>
              <a:t>　</a:t>
            </a:r>
            <a:endParaRPr/>
          </a:p>
        </p:txBody>
      </p:sp>
      <p:sp>
        <p:nvSpPr>
          <p:cNvPr id="291" name="Google Shape;291;g2739aecd0bd_0_32"/>
          <p:cNvSpPr txBox="1">
            <a:spLocks noGrp="1"/>
          </p:cNvSpPr>
          <p:nvPr>
            <p:ph type="body" idx="1"/>
          </p:nvPr>
        </p:nvSpPr>
        <p:spPr>
          <a:xfrm>
            <a:off x="7144121" y="3936345"/>
            <a:ext cx="1509300" cy="353100"/>
          </a:xfrm>
          <a:prstGeom prst="rect">
            <a:avLst/>
          </a:prstGeom>
          <a:noFill/>
          <a:ln>
            <a:noFill/>
          </a:ln>
        </p:spPr>
        <p:txBody>
          <a:bodyPr spcFirstLastPara="1" wrap="square" lIns="91425" tIns="45700" rIns="91425" bIns="45700" anchor="t" anchorCtr="0">
            <a:normAutofit fontScale="55000"/>
          </a:bodyPr>
          <a:lstStyle/>
          <a:p>
            <a:pPr marL="228600" lvl="0" indent="0" algn="l" rtl="0">
              <a:lnSpc>
                <a:spcPct val="150000"/>
              </a:lnSpc>
              <a:spcBef>
                <a:spcPts val="0"/>
              </a:spcBef>
              <a:spcAft>
                <a:spcPts val="0"/>
              </a:spcAft>
              <a:buNone/>
            </a:pPr>
            <a:endParaRPr>
              <a:solidFill>
                <a:srgbClr val="548135"/>
              </a:solidFill>
            </a:endParaRPr>
          </a:p>
        </p:txBody>
      </p:sp>
      <p:sp>
        <p:nvSpPr>
          <p:cNvPr id="292" name="Google Shape;292;g2739aecd0bd_0_32"/>
          <p:cNvSpPr txBox="1">
            <a:spLocks noGrp="1"/>
          </p:cNvSpPr>
          <p:nvPr>
            <p:ph type="body" idx="2"/>
          </p:nvPr>
        </p:nvSpPr>
        <p:spPr>
          <a:xfrm>
            <a:off x="7551724" y="4662898"/>
            <a:ext cx="1363200" cy="685200"/>
          </a:xfrm>
          <a:prstGeom prst="rect">
            <a:avLst/>
          </a:prstGeom>
          <a:noFill/>
          <a:ln>
            <a:noFill/>
          </a:ln>
        </p:spPr>
        <p:txBody>
          <a:bodyPr spcFirstLastPara="1" wrap="square" lIns="91425" tIns="45700" rIns="91425" bIns="45700" anchor="t" anchorCtr="0">
            <a:normAutofit fontScale="85000" lnSpcReduction="10000"/>
          </a:bodyPr>
          <a:lstStyle/>
          <a:p>
            <a:pPr marL="228600" lvl="0" indent="-201930" algn="l" rtl="0">
              <a:lnSpc>
                <a:spcPct val="90000"/>
              </a:lnSpc>
              <a:spcBef>
                <a:spcPts val="0"/>
              </a:spcBef>
              <a:spcAft>
                <a:spcPts val="0"/>
              </a:spcAft>
              <a:buClr>
                <a:schemeClr val="dk1"/>
              </a:buClr>
              <a:buSzPct val="100000"/>
              <a:buChar char="•"/>
            </a:pPr>
            <a:r>
              <a:rPr lang="ja-JP"/>
              <a:t>画像貼り付け</a:t>
            </a:r>
            <a:endParaRPr/>
          </a:p>
        </p:txBody>
      </p:sp>
      <p:sp>
        <p:nvSpPr>
          <p:cNvPr id="293" name="Google Shape;293;g2739aecd0bd_0_32"/>
          <p:cNvSpPr txBox="1"/>
          <p:nvPr/>
        </p:nvSpPr>
        <p:spPr>
          <a:xfrm>
            <a:off x="-171074" y="1398425"/>
            <a:ext cx="6027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日時</a:t>
            </a:r>
            <a:r>
              <a:rPr lang="ja-JP" sz="3200" b="1">
                <a:solidFill>
                  <a:srgbClr val="548135"/>
                </a:solidFill>
              </a:rPr>
              <a:t>：6月20日19：30～</a:t>
            </a:r>
            <a:r>
              <a:rPr lang="ja-JP" sz="3200" b="1">
                <a:solidFill>
                  <a:srgbClr val="548135"/>
                </a:solidFill>
                <a:latin typeface="Arial"/>
                <a:ea typeface="Arial"/>
                <a:cs typeface="Arial"/>
                <a:sym typeface="Arial"/>
              </a:rPr>
              <a:t>　</a:t>
            </a:r>
            <a:endParaRPr/>
          </a:p>
        </p:txBody>
      </p:sp>
      <p:sp>
        <p:nvSpPr>
          <p:cNvPr id="294" name="Google Shape;294;g2739aecd0bd_0_32"/>
          <p:cNvSpPr txBox="1"/>
          <p:nvPr/>
        </p:nvSpPr>
        <p:spPr>
          <a:xfrm>
            <a:off x="606056" y="347630"/>
            <a:ext cx="2933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rPr>
              <a:t>千歳</a:t>
            </a:r>
            <a:r>
              <a:rPr lang="ja-JP" sz="3200" b="1">
                <a:solidFill>
                  <a:srgbClr val="548135"/>
                </a:solidFill>
                <a:latin typeface="Arial"/>
                <a:ea typeface="Arial"/>
                <a:cs typeface="Arial"/>
                <a:sym typeface="Arial"/>
              </a:rPr>
              <a:t>　RAC</a:t>
            </a:r>
            <a:endParaRPr sz="3200" b="1">
              <a:solidFill>
                <a:srgbClr val="548135"/>
              </a:solidFill>
              <a:latin typeface="Arial"/>
              <a:ea typeface="Arial"/>
              <a:cs typeface="Arial"/>
              <a:sym typeface="Arial"/>
            </a:endParaRPr>
          </a:p>
        </p:txBody>
      </p:sp>
      <p:sp>
        <p:nvSpPr>
          <p:cNvPr id="295" name="Google Shape;295;g2739aecd0bd_0_32"/>
          <p:cNvSpPr txBox="1"/>
          <p:nvPr/>
        </p:nvSpPr>
        <p:spPr>
          <a:xfrm>
            <a:off x="-171075" y="2156825"/>
            <a:ext cx="7932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場所</a:t>
            </a:r>
            <a:r>
              <a:rPr lang="ja-JP" sz="3200" b="1">
                <a:solidFill>
                  <a:srgbClr val="548135"/>
                </a:solidFill>
              </a:rPr>
              <a:t>：ベルクラシックリアン</a:t>
            </a:r>
            <a:endParaRPr/>
          </a:p>
        </p:txBody>
      </p:sp>
      <p:sp>
        <p:nvSpPr>
          <p:cNvPr id="296" name="Google Shape;296;g2739aecd0bd_0_32"/>
          <p:cNvSpPr txBox="1"/>
          <p:nvPr/>
        </p:nvSpPr>
        <p:spPr>
          <a:xfrm>
            <a:off x="-171074" y="2881100"/>
            <a:ext cx="6027900"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内容：</a:t>
            </a:r>
            <a:r>
              <a:rPr lang="ja-JP" sz="3200" b="1" dirty="0">
                <a:solidFill>
                  <a:srgbClr val="548135"/>
                </a:solidFill>
              </a:rPr>
              <a:t>最終例会を行いまし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た。スポンサークラ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ブと札幌北ロータ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リークラブの皆様に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もご出席頂き、今年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度活動報告や卒業式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を行いました。</a:t>
            </a:r>
            <a:endParaRPr sz="3200" b="1" dirty="0">
              <a:solidFill>
                <a:srgbClr val="54813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cc11a32f44_0_6"/>
          <p:cNvSpPr/>
          <p:nvPr/>
        </p:nvSpPr>
        <p:spPr>
          <a:xfrm>
            <a:off x="606056" y="988827"/>
            <a:ext cx="11238600" cy="88500"/>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6" name="Google Shape;106;g2cc11a32f44_0_6"/>
          <p:cNvSpPr txBox="1"/>
          <p:nvPr/>
        </p:nvSpPr>
        <p:spPr>
          <a:xfrm>
            <a:off x="4721425" y="347625"/>
            <a:ext cx="71232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Arial"/>
                <a:ea typeface="Arial"/>
                <a:cs typeface="Arial"/>
                <a:sym typeface="Arial"/>
              </a:rPr>
              <a:t>　　</a:t>
            </a:r>
            <a:r>
              <a:rPr lang="ja-JP" sz="3200" b="1">
                <a:solidFill>
                  <a:srgbClr val="548135"/>
                </a:solidFill>
              </a:rPr>
              <a:t>８</a:t>
            </a:r>
            <a:r>
              <a:rPr lang="ja-JP" sz="3200" b="1" i="0" u="none" strike="noStrike" cap="none">
                <a:solidFill>
                  <a:srgbClr val="548135"/>
                </a:solidFill>
                <a:latin typeface="Arial"/>
                <a:ea typeface="Arial"/>
                <a:cs typeface="Arial"/>
                <a:sym typeface="Arial"/>
              </a:rPr>
              <a:t>月　　　　</a:t>
            </a:r>
            <a:r>
              <a:rPr lang="ja-JP" sz="3200" b="1">
                <a:solidFill>
                  <a:srgbClr val="548135"/>
                </a:solidFill>
              </a:rPr>
              <a:t>納涼盆踊り大会出店</a:t>
            </a:r>
            <a:endParaRPr/>
          </a:p>
        </p:txBody>
      </p:sp>
      <p:sp>
        <p:nvSpPr>
          <p:cNvPr id="107" name="Google Shape;107;g2cc11a32f44_0_6"/>
          <p:cNvSpPr txBox="1">
            <a:spLocks noGrp="1"/>
          </p:cNvSpPr>
          <p:nvPr>
            <p:ph type="body" idx="1"/>
          </p:nvPr>
        </p:nvSpPr>
        <p:spPr>
          <a:xfrm>
            <a:off x="8452196" y="4532722"/>
            <a:ext cx="1775700" cy="1252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108" name="Google Shape;108;g2cc11a32f44_0_6"/>
          <p:cNvSpPr txBox="1">
            <a:spLocks noGrp="1"/>
          </p:cNvSpPr>
          <p:nvPr>
            <p:ph type="body" idx="2"/>
          </p:nvPr>
        </p:nvSpPr>
        <p:spPr>
          <a:xfrm>
            <a:off x="6677760" y="1874097"/>
            <a:ext cx="1962600" cy="1498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109" name="Google Shape;109;g2cc11a32f44_0_6"/>
          <p:cNvSpPr txBox="1"/>
          <p:nvPr/>
        </p:nvSpPr>
        <p:spPr>
          <a:xfrm>
            <a:off x="-171074" y="1398425"/>
            <a:ext cx="6027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日時：</a:t>
            </a:r>
            <a:r>
              <a:rPr lang="ja-JP" sz="3200" b="1">
                <a:solidFill>
                  <a:srgbClr val="548135"/>
                </a:solidFill>
              </a:rPr>
              <a:t>8月18日9：00～</a:t>
            </a:r>
            <a:r>
              <a:rPr lang="ja-JP" sz="3200" b="1">
                <a:solidFill>
                  <a:srgbClr val="548135"/>
                </a:solidFill>
                <a:latin typeface="Arial"/>
                <a:ea typeface="Arial"/>
                <a:cs typeface="Arial"/>
                <a:sym typeface="Arial"/>
              </a:rPr>
              <a:t>　　</a:t>
            </a:r>
            <a:endParaRPr/>
          </a:p>
        </p:txBody>
      </p:sp>
      <p:sp>
        <p:nvSpPr>
          <p:cNvPr id="110" name="Google Shape;110;g2cc11a32f44_0_6"/>
          <p:cNvSpPr txBox="1"/>
          <p:nvPr/>
        </p:nvSpPr>
        <p:spPr>
          <a:xfrm>
            <a:off x="606056" y="347630"/>
            <a:ext cx="2933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rPr>
              <a:t>千歳</a:t>
            </a:r>
            <a:r>
              <a:rPr lang="ja-JP" sz="3200" b="1">
                <a:solidFill>
                  <a:srgbClr val="548135"/>
                </a:solidFill>
                <a:latin typeface="Arial"/>
                <a:ea typeface="Arial"/>
                <a:cs typeface="Arial"/>
                <a:sym typeface="Arial"/>
              </a:rPr>
              <a:t>　RAC</a:t>
            </a:r>
            <a:endParaRPr sz="3200" b="1">
              <a:solidFill>
                <a:srgbClr val="548135"/>
              </a:solidFill>
              <a:latin typeface="Arial"/>
              <a:ea typeface="Arial"/>
              <a:cs typeface="Arial"/>
              <a:sym typeface="Arial"/>
            </a:endParaRPr>
          </a:p>
        </p:txBody>
      </p:sp>
      <p:sp>
        <p:nvSpPr>
          <p:cNvPr id="111" name="Google Shape;111;g2cc11a32f44_0_6"/>
          <p:cNvSpPr txBox="1"/>
          <p:nvPr/>
        </p:nvSpPr>
        <p:spPr>
          <a:xfrm>
            <a:off x="-171074" y="2156825"/>
            <a:ext cx="5540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場所：</a:t>
            </a:r>
            <a:r>
              <a:rPr lang="ja-JP" sz="3200" b="1">
                <a:solidFill>
                  <a:srgbClr val="548135"/>
                </a:solidFill>
              </a:rPr>
              <a:t>グリーンベルト</a:t>
            </a:r>
            <a:endParaRPr/>
          </a:p>
        </p:txBody>
      </p:sp>
      <p:sp>
        <p:nvSpPr>
          <p:cNvPr id="112" name="Google Shape;112;g2cc11a32f44_0_6"/>
          <p:cNvSpPr txBox="1"/>
          <p:nvPr/>
        </p:nvSpPr>
        <p:spPr>
          <a:xfrm>
            <a:off x="-171074" y="2881100"/>
            <a:ext cx="6027900"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内容：</a:t>
            </a:r>
            <a:r>
              <a:rPr lang="ja-JP" altLang="en-US" sz="3200" b="1" dirty="0">
                <a:solidFill>
                  <a:srgbClr val="548135"/>
                </a:solidFill>
                <a:latin typeface="Arial"/>
                <a:ea typeface="Arial"/>
                <a:cs typeface="Arial"/>
                <a:sym typeface="Arial"/>
              </a:rPr>
              <a:t>焼き鳥</a:t>
            </a:r>
            <a:r>
              <a:rPr lang="ja-JP" sz="3200" b="1" dirty="0">
                <a:solidFill>
                  <a:srgbClr val="548135"/>
                </a:solidFill>
              </a:rPr>
              <a:t>・</a:t>
            </a:r>
            <a:r>
              <a:rPr lang="ja-JP" altLang="en-US" sz="3200" b="1" dirty="0">
                <a:solidFill>
                  <a:srgbClr val="548135"/>
                </a:solidFill>
              </a:rPr>
              <a:t>豚串・</a:t>
            </a:r>
            <a:r>
              <a:rPr lang="ja-JP" sz="3200" b="1" dirty="0">
                <a:solidFill>
                  <a:srgbClr val="548135"/>
                </a:solidFill>
              </a:rPr>
              <a:t>焼き</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おにぎり・枝豆</a:t>
            </a:r>
            <a:r>
              <a:rPr lang="ja-JP" altLang="en-US" sz="3200" b="1" dirty="0">
                <a:solidFill>
                  <a:srgbClr val="548135"/>
                </a:solidFill>
              </a:rPr>
              <a:t>・</a:t>
            </a:r>
            <a:r>
              <a:rPr lang="ja-JP" sz="3200" b="1" dirty="0">
                <a:solidFill>
                  <a:srgbClr val="548135"/>
                </a:solidFill>
              </a:rPr>
              <a:t>種</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類豊富なかき氷</a:t>
            </a:r>
            <a:r>
              <a:rPr lang="ja-JP" altLang="en-US" sz="3200" b="1" dirty="0">
                <a:solidFill>
                  <a:srgbClr val="548135"/>
                </a:solidFill>
              </a:rPr>
              <a:t>・</a:t>
            </a:r>
            <a:r>
              <a:rPr lang="ja-JP" sz="3200" b="1" dirty="0">
                <a:solidFill>
                  <a:srgbClr val="548135"/>
                </a:solidFill>
              </a:rPr>
              <a:t>飲</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み物・ビールを販売</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しました。</a:t>
            </a:r>
            <a:endParaRPr sz="3200" b="1" dirty="0">
              <a:solidFill>
                <a:srgbClr val="548135"/>
              </a:solidFill>
            </a:endParaRPr>
          </a:p>
          <a:p>
            <a:pPr marL="0" marR="0" lvl="0" indent="0" algn="l" rtl="0">
              <a:spcBef>
                <a:spcPts val="0"/>
              </a:spcBef>
              <a:spcAft>
                <a:spcPts val="0"/>
              </a:spcAft>
              <a:buNone/>
            </a:pPr>
            <a:r>
              <a:rPr lang="ja-JP" sz="3200" b="1" dirty="0">
                <a:solidFill>
                  <a:srgbClr val="548135"/>
                </a:solidFill>
              </a:rPr>
              <a:t>　　　　　販売を通して地域の</a:t>
            </a:r>
            <a:endParaRPr sz="3200" b="1" dirty="0">
              <a:solidFill>
                <a:srgbClr val="548135"/>
              </a:solidFill>
            </a:endParaRPr>
          </a:p>
          <a:p>
            <a:pPr marL="0" marR="0" lvl="0" indent="0" algn="l" rtl="0">
              <a:spcBef>
                <a:spcPts val="0"/>
              </a:spcBef>
              <a:spcAft>
                <a:spcPts val="0"/>
              </a:spcAft>
              <a:buNone/>
            </a:pPr>
            <a:r>
              <a:rPr lang="ja-JP" sz="3200" b="1" dirty="0">
                <a:solidFill>
                  <a:srgbClr val="548135"/>
                </a:solidFill>
              </a:rPr>
              <a:t>　　　　　方々との交流もでき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ました。　　　　　</a:t>
            </a:r>
            <a:endParaRPr sz="3200" b="1" dirty="0">
              <a:solidFill>
                <a:srgbClr val="548135"/>
              </a:solidFill>
            </a:endParaRPr>
          </a:p>
        </p:txBody>
      </p:sp>
      <p:pic>
        <p:nvPicPr>
          <p:cNvPr id="113" name="Google Shape;113;g2cc11a32f44_0_6"/>
          <p:cNvPicPr preferRelativeResize="0"/>
          <p:nvPr/>
        </p:nvPicPr>
        <p:blipFill>
          <a:blip r:embed="rId3">
            <a:alphaModFix/>
          </a:blip>
          <a:stretch>
            <a:fillRect/>
          </a:stretch>
        </p:blipFill>
        <p:spPr>
          <a:xfrm>
            <a:off x="6513776" y="1764772"/>
            <a:ext cx="2290571" cy="1717153"/>
          </a:xfrm>
          <a:prstGeom prst="rect">
            <a:avLst/>
          </a:prstGeom>
          <a:noFill/>
          <a:ln>
            <a:noFill/>
          </a:ln>
        </p:spPr>
      </p:pic>
      <p:pic>
        <p:nvPicPr>
          <p:cNvPr id="114" name="Google Shape;114;g2cc11a32f44_0_6"/>
          <p:cNvPicPr preferRelativeResize="0"/>
          <p:nvPr/>
        </p:nvPicPr>
        <p:blipFill>
          <a:blip r:embed="rId4">
            <a:alphaModFix/>
          </a:blip>
          <a:stretch>
            <a:fillRect/>
          </a:stretch>
        </p:blipFill>
        <p:spPr>
          <a:xfrm>
            <a:off x="9223925" y="1690925"/>
            <a:ext cx="2387463" cy="1790999"/>
          </a:xfrm>
          <a:prstGeom prst="rect">
            <a:avLst/>
          </a:prstGeom>
          <a:noFill/>
          <a:ln>
            <a:noFill/>
          </a:ln>
        </p:spPr>
      </p:pic>
      <p:pic>
        <p:nvPicPr>
          <p:cNvPr id="115" name="Google Shape;115;g2cc11a32f44_0_6"/>
          <p:cNvPicPr preferRelativeResize="0"/>
          <p:nvPr/>
        </p:nvPicPr>
        <p:blipFill>
          <a:blip r:embed="rId5">
            <a:alphaModFix/>
          </a:blip>
          <a:stretch>
            <a:fillRect/>
          </a:stretch>
        </p:blipFill>
        <p:spPr>
          <a:xfrm>
            <a:off x="8640352" y="3774425"/>
            <a:ext cx="3363717" cy="2521700"/>
          </a:xfrm>
          <a:prstGeom prst="rect">
            <a:avLst/>
          </a:prstGeom>
          <a:noFill/>
          <a:ln>
            <a:noFill/>
          </a:ln>
        </p:spPr>
      </p:pic>
      <p:pic>
        <p:nvPicPr>
          <p:cNvPr id="116" name="Google Shape;116;g2cc11a32f44_0_6"/>
          <p:cNvPicPr preferRelativeResize="0"/>
          <p:nvPr/>
        </p:nvPicPr>
        <p:blipFill>
          <a:blip r:embed="rId6">
            <a:alphaModFix/>
          </a:blip>
          <a:stretch>
            <a:fillRect/>
          </a:stretch>
        </p:blipFill>
        <p:spPr>
          <a:xfrm>
            <a:off x="6103301" y="3889988"/>
            <a:ext cx="2290570" cy="22905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cc11a32f44_0_18"/>
          <p:cNvSpPr/>
          <p:nvPr/>
        </p:nvSpPr>
        <p:spPr>
          <a:xfrm>
            <a:off x="606056" y="988827"/>
            <a:ext cx="11238600" cy="88500"/>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3" name="Google Shape;123;g2cc11a32f44_0_18"/>
          <p:cNvSpPr txBox="1"/>
          <p:nvPr/>
        </p:nvSpPr>
        <p:spPr>
          <a:xfrm>
            <a:off x="4721425" y="347625"/>
            <a:ext cx="71232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Arial"/>
                <a:ea typeface="Arial"/>
                <a:cs typeface="Arial"/>
                <a:sym typeface="Arial"/>
              </a:rPr>
              <a:t>　　</a:t>
            </a:r>
            <a:r>
              <a:rPr lang="ja-JP" sz="3200" b="1">
                <a:solidFill>
                  <a:srgbClr val="548135"/>
                </a:solidFill>
              </a:rPr>
              <a:t>９</a:t>
            </a:r>
            <a:r>
              <a:rPr lang="ja-JP" sz="3200" b="1" i="0" u="none" strike="noStrike" cap="none">
                <a:solidFill>
                  <a:srgbClr val="548135"/>
                </a:solidFill>
                <a:latin typeface="Arial"/>
                <a:ea typeface="Arial"/>
                <a:cs typeface="Arial"/>
                <a:sym typeface="Arial"/>
              </a:rPr>
              <a:t>月　　　　</a:t>
            </a:r>
            <a:r>
              <a:rPr lang="ja-JP" sz="3200" b="1">
                <a:solidFill>
                  <a:srgbClr val="548135"/>
                </a:solidFill>
              </a:rPr>
              <a:t>登山例会</a:t>
            </a:r>
            <a:endParaRPr/>
          </a:p>
        </p:txBody>
      </p:sp>
      <p:sp>
        <p:nvSpPr>
          <p:cNvPr id="124" name="Google Shape;124;g2cc11a32f44_0_18"/>
          <p:cNvSpPr txBox="1">
            <a:spLocks noGrp="1"/>
          </p:cNvSpPr>
          <p:nvPr>
            <p:ph type="body" idx="1"/>
          </p:nvPr>
        </p:nvSpPr>
        <p:spPr>
          <a:xfrm>
            <a:off x="7144121" y="5057846"/>
            <a:ext cx="1906500" cy="8229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125" name="Google Shape;125;g2cc11a32f44_0_18"/>
          <p:cNvSpPr txBox="1">
            <a:spLocks noGrp="1"/>
          </p:cNvSpPr>
          <p:nvPr>
            <p:ph type="body" idx="2"/>
          </p:nvPr>
        </p:nvSpPr>
        <p:spPr>
          <a:xfrm>
            <a:off x="7144124" y="1559750"/>
            <a:ext cx="1775700" cy="1321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126" name="Google Shape;126;g2cc11a32f44_0_18"/>
          <p:cNvSpPr txBox="1"/>
          <p:nvPr/>
        </p:nvSpPr>
        <p:spPr>
          <a:xfrm>
            <a:off x="-171074" y="1398425"/>
            <a:ext cx="6027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日時：</a:t>
            </a:r>
            <a:r>
              <a:rPr lang="ja-JP" sz="3200" b="1" dirty="0">
                <a:solidFill>
                  <a:srgbClr val="548135"/>
                </a:solidFill>
              </a:rPr>
              <a:t>9月30日13:00~</a:t>
            </a:r>
            <a:r>
              <a:rPr lang="ja-JP" sz="3200" b="1" dirty="0">
                <a:solidFill>
                  <a:srgbClr val="548135"/>
                </a:solidFill>
                <a:latin typeface="Arial"/>
                <a:ea typeface="Arial"/>
                <a:cs typeface="Arial"/>
                <a:sym typeface="Arial"/>
              </a:rPr>
              <a:t>　</a:t>
            </a:r>
            <a:endParaRPr dirty="0"/>
          </a:p>
        </p:txBody>
      </p:sp>
      <p:sp>
        <p:nvSpPr>
          <p:cNvPr id="127" name="Google Shape;127;g2cc11a32f44_0_18"/>
          <p:cNvSpPr txBox="1"/>
          <p:nvPr/>
        </p:nvSpPr>
        <p:spPr>
          <a:xfrm>
            <a:off x="606056" y="347630"/>
            <a:ext cx="2933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rPr>
              <a:t>千歳</a:t>
            </a:r>
            <a:r>
              <a:rPr lang="ja-JP" sz="3200" b="1">
                <a:solidFill>
                  <a:srgbClr val="548135"/>
                </a:solidFill>
                <a:latin typeface="Arial"/>
                <a:ea typeface="Arial"/>
                <a:cs typeface="Arial"/>
                <a:sym typeface="Arial"/>
              </a:rPr>
              <a:t>　RAC</a:t>
            </a:r>
            <a:endParaRPr sz="3200" b="1">
              <a:solidFill>
                <a:srgbClr val="548135"/>
              </a:solidFill>
              <a:latin typeface="Arial"/>
              <a:ea typeface="Arial"/>
              <a:cs typeface="Arial"/>
              <a:sym typeface="Arial"/>
            </a:endParaRPr>
          </a:p>
        </p:txBody>
      </p:sp>
      <p:sp>
        <p:nvSpPr>
          <p:cNvPr id="128" name="Google Shape;128;g2cc11a32f44_0_18"/>
          <p:cNvSpPr txBox="1"/>
          <p:nvPr/>
        </p:nvSpPr>
        <p:spPr>
          <a:xfrm>
            <a:off x="-171074" y="2156825"/>
            <a:ext cx="5540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場所：</a:t>
            </a:r>
            <a:r>
              <a:rPr lang="ja-JP" sz="3200" b="1" dirty="0">
                <a:solidFill>
                  <a:srgbClr val="548135"/>
                </a:solidFill>
              </a:rPr>
              <a:t>樽前山</a:t>
            </a:r>
            <a:endParaRPr dirty="0"/>
          </a:p>
        </p:txBody>
      </p:sp>
      <p:sp>
        <p:nvSpPr>
          <p:cNvPr id="129" name="Google Shape;129;g2cc11a32f44_0_18"/>
          <p:cNvSpPr txBox="1"/>
          <p:nvPr/>
        </p:nvSpPr>
        <p:spPr>
          <a:xfrm>
            <a:off x="735809" y="2881250"/>
            <a:ext cx="5213100" cy="3490146"/>
          </a:xfrm>
          <a:prstGeom prst="rect">
            <a:avLst/>
          </a:prstGeom>
          <a:noFill/>
          <a:ln>
            <a:noFill/>
          </a:ln>
          <a:effectLst>
            <a:outerShdw blurRad="57150" dist="19050" dir="5400000" algn="bl" rotWithShape="0">
              <a:srgbClr val="000000">
                <a:alpha val="50000"/>
              </a:srgbClr>
            </a:outerShdw>
          </a:effectLst>
        </p:spPr>
        <p:txBody>
          <a:bodyPr spcFirstLastPara="1" wrap="square" lIns="0" tIns="45700" rIns="0" bIns="45700" anchor="t" anchorCtr="0">
            <a:spAutoFit/>
          </a:bodyPr>
          <a:lstStyle/>
          <a:p>
            <a:pPr marL="0" marR="0" lvl="0" indent="0" algn="l" rtl="0">
              <a:lnSpc>
                <a:spcPct val="115000"/>
              </a:lnSpc>
              <a:spcBef>
                <a:spcPts val="0"/>
              </a:spcBef>
              <a:spcAft>
                <a:spcPts val="0"/>
              </a:spcAft>
              <a:buNone/>
            </a:pPr>
            <a:r>
              <a:rPr lang="ja-JP" sz="3200" b="1" dirty="0">
                <a:solidFill>
                  <a:srgbClr val="548135"/>
                </a:solidFill>
                <a:latin typeface="+mn-lt"/>
                <a:ea typeface="Calibri"/>
                <a:cs typeface="Calibri"/>
                <a:sym typeface="Calibri"/>
              </a:rPr>
              <a:t>内容：大自然の中で親睦</a:t>
            </a:r>
            <a:r>
              <a:rPr lang="ja-JP" altLang="en-US" sz="3200" b="1" dirty="0">
                <a:solidFill>
                  <a:srgbClr val="548135"/>
                </a:solidFill>
                <a:latin typeface="+mn-lt"/>
                <a:ea typeface="Calibri"/>
                <a:cs typeface="Calibri"/>
                <a:sym typeface="Calibri"/>
              </a:rPr>
              <a:t>を</a:t>
            </a:r>
            <a:endParaRPr lang="en-US" altLang="ja-JP" sz="3200" b="1" dirty="0">
              <a:solidFill>
                <a:srgbClr val="548135"/>
              </a:solidFill>
              <a:latin typeface="+mn-lt"/>
              <a:ea typeface="Calibri"/>
              <a:cs typeface="Calibri"/>
              <a:sym typeface="Calibri"/>
            </a:endParaRPr>
          </a:p>
          <a:p>
            <a:pPr marL="0" marR="0" lvl="0" indent="0" algn="l" rtl="0">
              <a:lnSpc>
                <a:spcPct val="115000"/>
              </a:lnSpc>
              <a:spcBef>
                <a:spcPts val="0"/>
              </a:spcBef>
              <a:spcAft>
                <a:spcPts val="0"/>
              </a:spcAft>
              <a:buNone/>
            </a:pPr>
            <a:r>
              <a:rPr lang="ja-JP" sz="3200" b="1" dirty="0">
                <a:solidFill>
                  <a:srgbClr val="548135"/>
                </a:solidFill>
                <a:latin typeface="+mn-lt"/>
                <a:ea typeface="Calibri"/>
                <a:cs typeface="Calibri"/>
                <a:sym typeface="Calibri"/>
              </a:rPr>
              <a:t>深めるため初心者でも登りやすい樽前山をロータリーの皆様と登りました。山頂　　　</a:t>
            </a:r>
            <a:endParaRPr lang="en-US" altLang="ja-JP" sz="3200" b="1" dirty="0">
              <a:solidFill>
                <a:srgbClr val="548135"/>
              </a:solidFill>
              <a:latin typeface="+mn-lt"/>
              <a:ea typeface="Calibri"/>
              <a:cs typeface="Calibri"/>
              <a:sym typeface="Calibri"/>
            </a:endParaRPr>
          </a:p>
          <a:p>
            <a:pPr marL="0" marR="0" lvl="0" indent="0" algn="l" rtl="0">
              <a:lnSpc>
                <a:spcPct val="115000"/>
              </a:lnSpc>
              <a:spcBef>
                <a:spcPts val="0"/>
              </a:spcBef>
              <a:spcAft>
                <a:spcPts val="0"/>
              </a:spcAft>
              <a:buNone/>
            </a:pPr>
            <a:r>
              <a:rPr lang="ja-JP" sz="3200" b="1" dirty="0">
                <a:solidFill>
                  <a:srgbClr val="548135"/>
                </a:solidFill>
                <a:latin typeface="+mn-lt"/>
                <a:ea typeface="Calibri"/>
                <a:cs typeface="Calibri"/>
                <a:sym typeface="Calibri"/>
              </a:rPr>
              <a:t>は暴風と霧で寒く集合写真をとってすぐ下山しました。　</a:t>
            </a:r>
            <a:endParaRPr sz="3200" b="1" dirty="0">
              <a:solidFill>
                <a:srgbClr val="548135"/>
              </a:solidFill>
              <a:latin typeface="+mn-lt"/>
              <a:ea typeface="Calibri"/>
              <a:cs typeface="Calibri"/>
              <a:sym typeface="Calibri"/>
            </a:endParaRPr>
          </a:p>
        </p:txBody>
      </p:sp>
      <p:pic>
        <p:nvPicPr>
          <p:cNvPr id="130" name="Google Shape;130;g2cc11a32f44_0_18"/>
          <p:cNvPicPr preferRelativeResize="0"/>
          <p:nvPr/>
        </p:nvPicPr>
        <p:blipFill>
          <a:blip r:embed="rId3">
            <a:alphaModFix/>
          </a:blip>
          <a:stretch>
            <a:fillRect/>
          </a:stretch>
        </p:blipFill>
        <p:spPr>
          <a:xfrm>
            <a:off x="6451024" y="1398426"/>
            <a:ext cx="3664012" cy="2748624"/>
          </a:xfrm>
          <a:prstGeom prst="rect">
            <a:avLst/>
          </a:prstGeom>
          <a:noFill/>
          <a:ln>
            <a:noFill/>
          </a:ln>
        </p:spPr>
      </p:pic>
      <p:pic>
        <p:nvPicPr>
          <p:cNvPr id="131" name="Google Shape;131;g2cc11a32f44_0_18"/>
          <p:cNvPicPr preferRelativeResize="0"/>
          <p:nvPr/>
        </p:nvPicPr>
        <p:blipFill>
          <a:blip r:embed="rId4">
            <a:alphaModFix/>
          </a:blip>
          <a:stretch>
            <a:fillRect/>
          </a:stretch>
        </p:blipFill>
        <p:spPr>
          <a:xfrm>
            <a:off x="8919825" y="2616125"/>
            <a:ext cx="3254902" cy="2441725"/>
          </a:xfrm>
          <a:prstGeom prst="rect">
            <a:avLst/>
          </a:prstGeom>
          <a:noFill/>
          <a:ln>
            <a:noFill/>
          </a:ln>
        </p:spPr>
      </p:pic>
      <p:pic>
        <p:nvPicPr>
          <p:cNvPr id="132" name="Google Shape;132;g2cc11a32f44_0_18"/>
          <p:cNvPicPr preferRelativeResize="0"/>
          <p:nvPr/>
        </p:nvPicPr>
        <p:blipFill>
          <a:blip r:embed="rId5">
            <a:alphaModFix/>
          </a:blip>
          <a:stretch>
            <a:fillRect/>
          </a:stretch>
        </p:blipFill>
        <p:spPr>
          <a:xfrm>
            <a:off x="5856825" y="4612850"/>
            <a:ext cx="3506701" cy="19725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cc11a32f44_0_30"/>
          <p:cNvSpPr/>
          <p:nvPr/>
        </p:nvSpPr>
        <p:spPr>
          <a:xfrm>
            <a:off x="606056" y="988827"/>
            <a:ext cx="11238600" cy="88500"/>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9" name="Google Shape;139;g2cc11a32f44_0_30"/>
          <p:cNvSpPr txBox="1"/>
          <p:nvPr/>
        </p:nvSpPr>
        <p:spPr>
          <a:xfrm>
            <a:off x="4721425" y="347625"/>
            <a:ext cx="71232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Arial"/>
                <a:ea typeface="Arial"/>
                <a:cs typeface="Arial"/>
                <a:sym typeface="Arial"/>
              </a:rPr>
              <a:t>　　</a:t>
            </a:r>
            <a:r>
              <a:rPr lang="ja-JP" sz="3200" b="1">
                <a:solidFill>
                  <a:srgbClr val="548135"/>
                </a:solidFill>
              </a:rPr>
              <a:t>10</a:t>
            </a:r>
            <a:r>
              <a:rPr lang="ja-JP" sz="3200" b="1" i="0" u="none" strike="noStrike" cap="none">
                <a:solidFill>
                  <a:srgbClr val="548135"/>
                </a:solidFill>
                <a:latin typeface="Arial"/>
                <a:ea typeface="Arial"/>
                <a:cs typeface="Arial"/>
                <a:sym typeface="Arial"/>
              </a:rPr>
              <a:t>月　　　　</a:t>
            </a:r>
            <a:r>
              <a:rPr lang="ja-JP" sz="3200" b="1">
                <a:solidFill>
                  <a:srgbClr val="548135"/>
                </a:solidFill>
              </a:rPr>
              <a:t>ポリオ募金</a:t>
            </a:r>
            <a:endParaRPr/>
          </a:p>
        </p:txBody>
      </p:sp>
      <p:sp>
        <p:nvSpPr>
          <p:cNvPr id="140" name="Google Shape;140;g2cc11a32f44_0_30"/>
          <p:cNvSpPr txBox="1">
            <a:spLocks noGrp="1"/>
          </p:cNvSpPr>
          <p:nvPr>
            <p:ph type="body" idx="1"/>
          </p:nvPr>
        </p:nvSpPr>
        <p:spPr>
          <a:xfrm>
            <a:off x="8657746" y="4637721"/>
            <a:ext cx="1420500" cy="822900"/>
          </a:xfrm>
          <a:prstGeom prst="rect">
            <a:avLst/>
          </a:prstGeom>
          <a:noFill/>
          <a:ln>
            <a:noFill/>
          </a:ln>
        </p:spPr>
        <p:txBody>
          <a:bodyPr spcFirstLastPara="1" wrap="square" lIns="91425" tIns="45700" rIns="91425" bIns="45700" anchor="t" anchorCtr="0">
            <a:normAutofit fontScale="92500"/>
          </a:bodyPr>
          <a:lstStyle/>
          <a:p>
            <a:pPr marL="228600" lvl="0" indent="-215265" algn="l" rtl="0">
              <a:lnSpc>
                <a:spcPct val="90000"/>
              </a:lnSpc>
              <a:spcBef>
                <a:spcPts val="0"/>
              </a:spcBef>
              <a:spcAft>
                <a:spcPts val="0"/>
              </a:spcAft>
              <a:buClr>
                <a:schemeClr val="dk1"/>
              </a:buClr>
              <a:buSzPct val="100000"/>
              <a:buChar char="•"/>
            </a:pPr>
            <a:r>
              <a:rPr lang="ja-JP"/>
              <a:t>画像貼り付け</a:t>
            </a:r>
            <a:endParaRPr/>
          </a:p>
        </p:txBody>
      </p:sp>
      <p:sp>
        <p:nvSpPr>
          <p:cNvPr id="141" name="Google Shape;141;g2cc11a32f44_0_30"/>
          <p:cNvSpPr txBox="1">
            <a:spLocks noGrp="1"/>
          </p:cNvSpPr>
          <p:nvPr>
            <p:ph type="body" idx="2"/>
          </p:nvPr>
        </p:nvSpPr>
        <p:spPr>
          <a:xfrm>
            <a:off x="8265322" y="2156820"/>
            <a:ext cx="1981200" cy="12567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142" name="Google Shape;142;g2cc11a32f44_0_30"/>
          <p:cNvSpPr txBox="1"/>
          <p:nvPr/>
        </p:nvSpPr>
        <p:spPr>
          <a:xfrm>
            <a:off x="-171074" y="1398425"/>
            <a:ext cx="60279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日時：</a:t>
            </a:r>
            <a:r>
              <a:rPr lang="ja-JP" sz="3200" b="1">
                <a:solidFill>
                  <a:srgbClr val="548135"/>
                </a:solidFill>
              </a:rPr>
              <a:t>10月22日10：00～</a:t>
            </a:r>
            <a:r>
              <a:rPr lang="ja-JP" sz="3200" b="1">
                <a:solidFill>
                  <a:srgbClr val="548135"/>
                </a:solidFill>
                <a:latin typeface="Arial"/>
                <a:ea typeface="Arial"/>
                <a:cs typeface="Arial"/>
                <a:sym typeface="Arial"/>
              </a:rPr>
              <a:t>　</a:t>
            </a:r>
            <a:endParaRPr/>
          </a:p>
        </p:txBody>
      </p:sp>
      <p:sp>
        <p:nvSpPr>
          <p:cNvPr id="143" name="Google Shape;143;g2cc11a32f44_0_30"/>
          <p:cNvSpPr txBox="1"/>
          <p:nvPr/>
        </p:nvSpPr>
        <p:spPr>
          <a:xfrm>
            <a:off x="606056" y="347630"/>
            <a:ext cx="2933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rPr>
              <a:t>千歳</a:t>
            </a:r>
            <a:r>
              <a:rPr lang="ja-JP" sz="3200" b="1">
                <a:solidFill>
                  <a:srgbClr val="548135"/>
                </a:solidFill>
                <a:latin typeface="Arial"/>
                <a:ea typeface="Arial"/>
                <a:cs typeface="Arial"/>
                <a:sym typeface="Arial"/>
              </a:rPr>
              <a:t>　RAC</a:t>
            </a:r>
            <a:endParaRPr sz="3200" b="1">
              <a:solidFill>
                <a:srgbClr val="548135"/>
              </a:solidFill>
              <a:latin typeface="Arial"/>
              <a:ea typeface="Arial"/>
              <a:cs typeface="Arial"/>
              <a:sym typeface="Arial"/>
            </a:endParaRPr>
          </a:p>
        </p:txBody>
      </p:sp>
      <p:sp>
        <p:nvSpPr>
          <p:cNvPr id="144" name="Google Shape;144;g2cc11a32f44_0_30"/>
          <p:cNvSpPr txBox="1"/>
          <p:nvPr/>
        </p:nvSpPr>
        <p:spPr>
          <a:xfrm>
            <a:off x="-171075" y="2156825"/>
            <a:ext cx="7446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場所：</a:t>
            </a:r>
            <a:r>
              <a:rPr lang="ja-JP" sz="3200" b="1">
                <a:solidFill>
                  <a:srgbClr val="548135"/>
                </a:solidFill>
              </a:rPr>
              <a:t>千歳道の駅サーモンパーク</a:t>
            </a:r>
            <a:endParaRPr/>
          </a:p>
        </p:txBody>
      </p:sp>
      <p:sp>
        <p:nvSpPr>
          <p:cNvPr id="145" name="Google Shape;145;g2cc11a32f44_0_30"/>
          <p:cNvSpPr txBox="1"/>
          <p:nvPr/>
        </p:nvSpPr>
        <p:spPr>
          <a:xfrm>
            <a:off x="-171074" y="2881100"/>
            <a:ext cx="6027900"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内容：</a:t>
            </a:r>
            <a:r>
              <a:rPr lang="ja-JP" sz="3200" b="1" dirty="0">
                <a:solidFill>
                  <a:srgbClr val="548135"/>
                </a:solidFill>
              </a:rPr>
              <a:t>新しくリニューアル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された千歳道の駅に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て募金活動をしまし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た。たくさんの方に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募金のご協力を頂き</a:t>
            </a:r>
            <a:endParaRPr sz="3200" b="1" dirty="0">
              <a:solidFill>
                <a:srgbClr val="548135"/>
              </a:solidFill>
            </a:endParaRPr>
          </a:p>
          <a:p>
            <a:pPr marL="0" marR="0" lvl="0" indent="0" algn="l" rtl="0">
              <a:spcBef>
                <a:spcPts val="0"/>
              </a:spcBef>
              <a:spcAft>
                <a:spcPts val="0"/>
              </a:spcAft>
              <a:buNone/>
            </a:pPr>
            <a:r>
              <a:rPr lang="ja-JP" sz="3200" b="1" dirty="0">
                <a:solidFill>
                  <a:srgbClr val="548135"/>
                </a:solidFill>
              </a:rPr>
              <a:t>　　　　　ながら1時間活動し,</a:t>
            </a:r>
            <a:endParaRPr sz="3200" b="1" dirty="0">
              <a:solidFill>
                <a:srgbClr val="548135"/>
              </a:solidFill>
            </a:endParaRPr>
          </a:p>
          <a:p>
            <a:pPr marL="0" marR="0" lvl="0" indent="0" algn="l" rtl="0">
              <a:spcBef>
                <a:spcPts val="0"/>
              </a:spcBef>
              <a:spcAft>
                <a:spcPts val="0"/>
              </a:spcAft>
              <a:buNone/>
            </a:pPr>
            <a:r>
              <a:rPr lang="ja-JP" sz="3200" b="1" dirty="0">
                <a:solidFill>
                  <a:srgbClr val="548135"/>
                </a:solidFill>
              </a:rPr>
              <a:t>                  17,000円集まりまし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た。</a:t>
            </a:r>
            <a:endParaRPr sz="3200" b="1" dirty="0">
              <a:solidFill>
                <a:srgbClr val="548135"/>
              </a:solidFill>
            </a:endParaRPr>
          </a:p>
        </p:txBody>
      </p:sp>
      <p:pic>
        <p:nvPicPr>
          <p:cNvPr id="146" name="Google Shape;146;g2cc11a32f44_0_30"/>
          <p:cNvPicPr preferRelativeResize="0"/>
          <p:nvPr/>
        </p:nvPicPr>
        <p:blipFill>
          <a:blip r:embed="rId3">
            <a:alphaModFix/>
          </a:blip>
          <a:stretch>
            <a:fillRect/>
          </a:stretch>
        </p:blipFill>
        <p:spPr>
          <a:xfrm>
            <a:off x="6935875" y="1460374"/>
            <a:ext cx="4453149" cy="2504894"/>
          </a:xfrm>
          <a:prstGeom prst="rect">
            <a:avLst/>
          </a:prstGeom>
          <a:noFill/>
          <a:ln>
            <a:noFill/>
          </a:ln>
        </p:spPr>
      </p:pic>
      <p:pic>
        <p:nvPicPr>
          <p:cNvPr id="147" name="Google Shape;147;g2cc11a32f44_0_30"/>
          <p:cNvPicPr preferRelativeResize="0"/>
          <p:nvPr/>
        </p:nvPicPr>
        <p:blipFill>
          <a:blip r:embed="rId4">
            <a:alphaModFix/>
          </a:blip>
          <a:stretch>
            <a:fillRect/>
          </a:stretch>
        </p:blipFill>
        <p:spPr>
          <a:xfrm>
            <a:off x="6249225" y="4820900"/>
            <a:ext cx="3212426" cy="1807025"/>
          </a:xfrm>
          <a:prstGeom prst="rect">
            <a:avLst/>
          </a:prstGeom>
          <a:noFill/>
          <a:ln>
            <a:noFill/>
          </a:ln>
        </p:spPr>
      </p:pic>
      <p:pic>
        <p:nvPicPr>
          <p:cNvPr id="148" name="Google Shape;148;g2cc11a32f44_0_30"/>
          <p:cNvPicPr preferRelativeResize="0"/>
          <p:nvPr/>
        </p:nvPicPr>
        <p:blipFill>
          <a:blip r:embed="rId5">
            <a:alphaModFix/>
          </a:blip>
          <a:stretch>
            <a:fillRect/>
          </a:stretch>
        </p:blipFill>
        <p:spPr>
          <a:xfrm>
            <a:off x="7960525" y="3064600"/>
            <a:ext cx="3993827" cy="22465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cc11a32f44_0_114"/>
          <p:cNvSpPr/>
          <p:nvPr/>
        </p:nvSpPr>
        <p:spPr>
          <a:xfrm>
            <a:off x="606056" y="988827"/>
            <a:ext cx="11238600" cy="88500"/>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5" name="Google Shape;155;g2cc11a32f44_0_114"/>
          <p:cNvSpPr txBox="1"/>
          <p:nvPr/>
        </p:nvSpPr>
        <p:spPr>
          <a:xfrm>
            <a:off x="4721425" y="347625"/>
            <a:ext cx="71232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Arial"/>
                <a:ea typeface="Arial"/>
                <a:cs typeface="Arial"/>
                <a:sym typeface="Arial"/>
              </a:rPr>
              <a:t>　　</a:t>
            </a:r>
            <a:r>
              <a:rPr lang="ja-JP" sz="3200" b="1">
                <a:solidFill>
                  <a:srgbClr val="548135"/>
                </a:solidFill>
              </a:rPr>
              <a:t>11月</a:t>
            </a:r>
            <a:r>
              <a:rPr lang="ja-JP" sz="3200" b="1" i="0" u="none" strike="noStrike" cap="none">
                <a:solidFill>
                  <a:srgbClr val="548135"/>
                </a:solidFill>
                <a:latin typeface="Arial"/>
                <a:ea typeface="Arial"/>
                <a:cs typeface="Arial"/>
                <a:sym typeface="Arial"/>
              </a:rPr>
              <a:t>　　</a:t>
            </a:r>
            <a:r>
              <a:rPr lang="ja-JP" sz="3200" b="1">
                <a:solidFill>
                  <a:srgbClr val="548135"/>
                </a:solidFill>
              </a:rPr>
              <a:t>飲みにケーション会</a:t>
            </a:r>
            <a:endParaRPr/>
          </a:p>
        </p:txBody>
      </p:sp>
      <p:sp>
        <p:nvSpPr>
          <p:cNvPr id="156" name="Google Shape;156;g2cc11a32f44_0_114"/>
          <p:cNvSpPr txBox="1">
            <a:spLocks noGrp="1"/>
          </p:cNvSpPr>
          <p:nvPr>
            <p:ph type="body" idx="1"/>
          </p:nvPr>
        </p:nvSpPr>
        <p:spPr>
          <a:xfrm>
            <a:off x="7144118" y="3936344"/>
            <a:ext cx="3923100" cy="2748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157" name="Google Shape;157;g2cc11a32f44_0_114"/>
          <p:cNvSpPr txBox="1">
            <a:spLocks noGrp="1"/>
          </p:cNvSpPr>
          <p:nvPr>
            <p:ph type="body" idx="2"/>
          </p:nvPr>
        </p:nvSpPr>
        <p:spPr>
          <a:xfrm>
            <a:off x="7144119" y="1559740"/>
            <a:ext cx="3923100" cy="2200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158" name="Google Shape;158;g2cc11a32f44_0_114"/>
          <p:cNvSpPr txBox="1"/>
          <p:nvPr/>
        </p:nvSpPr>
        <p:spPr>
          <a:xfrm>
            <a:off x="-171074" y="1398425"/>
            <a:ext cx="60279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日時：</a:t>
            </a:r>
            <a:r>
              <a:rPr lang="ja-JP" sz="3200" b="1">
                <a:solidFill>
                  <a:srgbClr val="548135"/>
                </a:solidFill>
              </a:rPr>
              <a:t>11月30日18：30～</a:t>
            </a:r>
            <a:r>
              <a:rPr lang="ja-JP" sz="3200" b="1">
                <a:solidFill>
                  <a:srgbClr val="548135"/>
                </a:solidFill>
                <a:latin typeface="Arial"/>
                <a:ea typeface="Arial"/>
                <a:cs typeface="Arial"/>
                <a:sym typeface="Arial"/>
              </a:rPr>
              <a:t>　</a:t>
            </a:r>
            <a:endParaRPr/>
          </a:p>
        </p:txBody>
      </p:sp>
      <p:sp>
        <p:nvSpPr>
          <p:cNvPr id="159" name="Google Shape;159;g2cc11a32f44_0_114"/>
          <p:cNvSpPr txBox="1"/>
          <p:nvPr/>
        </p:nvSpPr>
        <p:spPr>
          <a:xfrm>
            <a:off x="606056" y="347630"/>
            <a:ext cx="2933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rPr>
              <a:t>千歳</a:t>
            </a:r>
            <a:r>
              <a:rPr lang="ja-JP" sz="3200" b="1">
                <a:solidFill>
                  <a:srgbClr val="548135"/>
                </a:solidFill>
                <a:latin typeface="Arial"/>
                <a:ea typeface="Arial"/>
                <a:cs typeface="Arial"/>
                <a:sym typeface="Arial"/>
              </a:rPr>
              <a:t>　RAC</a:t>
            </a:r>
            <a:endParaRPr sz="3200" b="1">
              <a:solidFill>
                <a:srgbClr val="548135"/>
              </a:solidFill>
              <a:latin typeface="Arial"/>
              <a:ea typeface="Arial"/>
              <a:cs typeface="Arial"/>
              <a:sym typeface="Arial"/>
            </a:endParaRPr>
          </a:p>
        </p:txBody>
      </p:sp>
      <p:sp>
        <p:nvSpPr>
          <p:cNvPr id="160" name="Google Shape;160;g2cc11a32f44_0_114"/>
          <p:cNvSpPr txBox="1"/>
          <p:nvPr/>
        </p:nvSpPr>
        <p:spPr>
          <a:xfrm>
            <a:off x="-171075" y="2156825"/>
            <a:ext cx="7446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場所：</a:t>
            </a:r>
            <a:r>
              <a:rPr lang="ja-JP" sz="3200" b="1">
                <a:solidFill>
                  <a:srgbClr val="548135"/>
                </a:solidFill>
              </a:rPr>
              <a:t>千歳市飲み屋</a:t>
            </a:r>
            <a:endParaRPr/>
          </a:p>
        </p:txBody>
      </p:sp>
      <p:sp>
        <p:nvSpPr>
          <p:cNvPr id="161" name="Google Shape;161;g2cc11a32f44_0_114"/>
          <p:cNvSpPr txBox="1"/>
          <p:nvPr/>
        </p:nvSpPr>
        <p:spPr>
          <a:xfrm>
            <a:off x="-171074" y="2881100"/>
            <a:ext cx="6027900"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内容：</a:t>
            </a:r>
            <a:r>
              <a:rPr lang="ja-JP" sz="3200" b="1" dirty="0">
                <a:solidFill>
                  <a:srgbClr val="548135"/>
                </a:solidFill>
              </a:rPr>
              <a:t>ロータリーの皆様と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ゆるい雰囲気で親睦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を深める会をつくり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ました。普段お話で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きない方と交流でき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てとても楽しい会と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なりました</a:t>
            </a:r>
            <a:r>
              <a:rPr lang="ja-JP" altLang="en-US" sz="3200" b="1" dirty="0">
                <a:solidFill>
                  <a:srgbClr val="548135"/>
                </a:solidFill>
              </a:rPr>
              <a:t>。</a:t>
            </a:r>
            <a:endParaRPr sz="3200" b="1" dirty="0">
              <a:solidFill>
                <a:srgbClr val="548135"/>
              </a:solidFill>
            </a:endParaRPr>
          </a:p>
        </p:txBody>
      </p:sp>
      <p:pic>
        <p:nvPicPr>
          <p:cNvPr id="162" name="Google Shape;162;g2cc11a32f44_0_114"/>
          <p:cNvPicPr preferRelativeResize="0"/>
          <p:nvPr/>
        </p:nvPicPr>
        <p:blipFill>
          <a:blip r:embed="rId3">
            <a:alphaModFix/>
          </a:blip>
          <a:stretch>
            <a:fillRect/>
          </a:stretch>
        </p:blipFill>
        <p:spPr>
          <a:xfrm>
            <a:off x="6789477" y="1292350"/>
            <a:ext cx="3840177" cy="2428974"/>
          </a:xfrm>
          <a:prstGeom prst="rect">
            <a:avLst/>
          </a:prstGeom>
          <a:noFill/>
          <a:ln>
            <a:noFill/>
          </a:ln>
        </p:spPr>
      </p:pic>
      <p:pic>
        <p:nvPicPr>
          <p:cNvPr id="163" name="Google Shape;163;g2cc11a32f44_0_114"/>
          <p:cNvPicPr preferRelativeResize="0"/>
          <p:nvPr/>
        </p:nvPicPr>
        <p:blipFill>
          <a:blip r:embed="rId4">
            <a:alphaModFix/>
          </a:blip>
          <a:stretch>
            <a:fillRect/>
          </a:stretch>
        </p:blipFill>
        <p:spPr>
          <a:xfrm>
            <a:off x="6706551" y="3821325"/>
            <a:ext cx="3923100" cy="29409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cc11a32f44_0_42"/>
          <p:cNvSpPr/>
          <p:nvPr/>
        </p:nvSpPr>
        <p:spPr>
          <a:xfrm>
            <a:off x="606056" y="988827"/>
            <a:ext cx="11238600" cy="88500"/>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0" name="Google Shape;170;g2cc11a32f44_0_42"/>
          <p:cNvSpPr txBox="1"/>
          <p:nvPr/>
        </p:nvSpPr>
        <p:spPr>
          <a:xfrm>
            <a:off x="3539750" y="347625"/>
            <a:ext cx="8304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Arial"/>
                <a:ea typeface="Arial"/>
                <a:cs typeface="Arial"/>
                <a:sym typeface="Arial"/>
              </a:rPr>
              <a:t>　　</a:t>
            </a:r>
            <a:r>
              <a:rPr lang="ja-JP" sz="3200" b="1">
                <a:solidFill>
                  <a:srgbClr val="548135"/>
                </a:solidFill>
              </a:rPr>
              <a:t>11</a:t>
            </a:r>
            <a:r>
              <a:rPr lang="ja-JP" sz="3200" b="1" i="0" u="none" strike="noStrike" cap="none">
                <a:solidFill>
                  <a:srgbClr val="548135"/>
                </a:solidFill>
                <a:latin typeface="Arial"/>
                <a:ea typeface="Arial"/>
                <a:cs typeface="Arial"/>
                <a:sym typeface="Arial"/>
              </a:rPr>
              <a:t>月　</a:t>
            </a:r>
            <a:r>
              <a:rPr lang="ja-JP" sz="3200" b="1">
                <a:solidFill>
                  <a:srgbClr val="548135"/>
                </a:solidFill>
              </a:rPr>
              <a:t>タイ・テイクアクションツアー</a:t>
            </a:r>
            <a:endParaRPr/>
          </a:p>
        </p:txBody>
      </p:sp>
      <p:sp>
        <p:nvSpPr>
          <p:cNvPr id="171" name="Google Shape;171;g2cc11a32f44_0_42"/>
          <p:cNvSpPr txBox="1">
            <a:spLocks noGrp="1"/>
          </p:cNvSpPr>
          <p:nvPr>
            <p:ph type="body" idx="1"/>
          </p:nvPr>
        </p:nvSpPr>
        <p:spPr>
          <a:xfrm>
            <a:off x="6383668" y="3821319"/>
            <a:ext cx="3923100" cy="2748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172" name="Google Shape;172;g2cc11a32f44_0_42"/>
          <p:cNvSpPr txBox="1">
            <a:spLocks noGrp="1"/>
          </p:cNvSpPr>
          <p:nvPr>
            <p:ph type="body" idx="2"/>
          </p:nvPr>
        </p:nvSpPr>
        <p:spPr>
          <a:xfrm>
            <a:off x="8614423" y="2384246"/>
            <a:ext cx="2452800" cy="1376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173" name="Google Shape;173;g2cc11a32f44_0_42"/>
          <p:cNvSpPr txBox="1"/>
          <p:nvPr/>
        </p:nvSpPr>
        <p:spPr>
          <a:xfrm>
            <a:off x="-171074" y="1398425"/>
            <a:ext cx="60279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日時</a:t>
            </a:r>
            <a:r>
              <a:rPr lang="ja-JP" sz="3200" b="1">
                <a:solidFill>
                  <a:srgbClr val="548135"/>
                </a:solidFill>
              </a:rPr>
              <a:t>：10月31日～11月5日</a:t>
            </a:r>
            <a:r>
              <a:rPr lang="ja-JP" sz="3200" b="1">
                <a:solidFill>
                  <a:srgbClr val="548135"/>
                </a:solidFill>
                <a:latin typeface="Arial"/>
                <a:ea typeface="Arial"/>
                <a:cs typeface="Arial"/>
                <a:sym typeface="Arial"/>
              </a:rPr>
              <a:t>　</a:t>
            </a:r>
            <a:endParaRPr/>
          </a:p>
        </p:txBody>
      </p:sp>
      <p:sp>
        <p:nvSpPr>
          <p:cNvPr id="174" name="Google Shape;174;g2cc11a32f44_0_42"/>
          <p:cNvSpPr txBox="1"/>
          <p:nvPr/>
        </p:nvSpPr>
        <p:spPr>
          <a:xfrm>
            <a:off x="606056" y="347630"/>
            <a:ext cx="2933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rPr>
              <a:t>千歳</a:t>
            </a:r>
            <a:r>
              <a:rPr lang="ja-JP" sz="3200" b="1">
                <a:solidFill>
                  <a:srgbClr val="548135"/>
                </a:solidFill>
                <a:latin typeface="Arial"/>
                <a:ea typeface="Arial"/>
                <a:cs typeface="Arial"/>
                <a:sym typeface="Arial"/>
              </a:rPr>
              <a:t>　RAC</a:t>
            </a:r>
            <a:endParaRPr sz="3200" b="1">
              <a:solidFill>
                <a:srgbClr val="548135"/>
              </a:solidFill>
              <a:latin typeface="Arial"/>
              <a:ea typeface="Arial"/>
              <a:cs typeface="Arial"/>
              <a:sym typeface="Arial"/>
            </a:endParaRPr>
          </a:p>
        </p:txBody>
      </p:sp>
      <p:sp>
        <p:nvSpPr>
          <p:cNvPr id="175" name="Google Shape;175;g2cc11a32f44_0_42"/>
          <p:cNvSpPr txBox="1"/>
          <p:nvPr/>
        </p:nvSpPr>
        <p:spPr>
          <a:xfrm>
            <a:off x="-171075" y="2156825"/>
            <a:ext cx="7446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場所：</a:t>
            </a:r>
            <a:r>
              <a:rPr lang="ja-JP" sz="3200" b="1">
                <a:solidFill>
                  <a:srgbClr val="548135"/>
                </a:solidFill>
              </a:rPr>
              <a:t>タイ・ノンカーイ</a:t>
            </a:r>
            <a:endParaRPr/>
          </a:p>
        </p:txBody>
      </p:sp>
      <p:sp>
        <p:nvSpPr>
          <p:cNvPr id="176" name="Google Shape;176;g2cc11a32f44_0_42"/>
          <p:cNvSpPr txBox="1"/>
          <p:nvPr/>
        </p:nvSpPr>
        <p:spPr>
          <a:xfrm>
            <a:off x="-171074" y="2881100"/>
            <a:ext cx="6027900"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内容：</a:t>
            </a:r>
            <a:r>
              <a:rPr lang="ja-JP" sz="3200" b="1" dirty="0">
                <a:solidFill>
                  <a:srgbClr val="548135"/>
                </a:solidFill>
              </a:rPr>
              <a:t>当初予定にありませ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んでしたが、2510地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区ロータリーと国際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奉仕活動を行いまし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た。小中高の学校を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訪問をしながら、音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楽を通して手洗いの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重要性を伝えました</a:t>
            </a:r>
            <a:endParaRPr lang="ja-JP" altLang="en-US" sz="3200" b="1" dirty="0">
              <a:solidFill>
                <a:srgbClr val="548135"/>
              </a:solidFill>
            </a:endParaRPr>
          </a:p>
        </p:txBody>
      </p:sp>
      <p:pic>
        <p:nvPicPr>
          <p:cNvPr id="177" name="Google Shape;177;g2cc11a32f44_0_42"/>
          <p:cNvPicPr preferRelativeResize="0"/>
          <p:nvPr/>
        </p:nvPicPr>
        <p:blipFill>
          <a:blip r:embed="rId3">
            <a:alphaModFix/>
          </a:blip>
          <a:stretch>
            <a:fillRect/>
          </a:stretch>
        </p:blipFill>
        <p:spPr>
          <a:xfrm>
            <a:off x="6383675" y="3770025"/>
            <a:ext cx="3663148" cy="2748001"/>
          </a:xfrm>
          <a:prstGeom prst="rect">
            <a:avLst/>
          </a:prstGeom>
          <a:noFill/>
          <a:ln>
            <a:noFill/>
          </a:ln>
        </p:spPr>
      </p:pic>
      <p:pic>
        <p:nvPicPr>
          <p:cNvPr id="178" name="Google Shape;178;g2cc11a32f44_0_42"/>
          <p:cNvPicPr preferRelativeResize="0"/>
          <p:nvPr/>
        </p:nvPicPr>
        <p:blipFill>
          <a:blip r:embed="rId4">
            <a:alphaModFix/>
          </a:blip>
          <a:stretch>
            <a:fillRect/>
          </a:stretch>
        </p:blipFill>
        <p:spPr>
          <a:xfrm>
            <a:off x="7525875" y="1483950"/>
            <a:ext cx="3792001" cy="28427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cc11a32f44_0_54"/>
          <p:cNvSpPr/>
          <p:nvPr/>
        </p:nvSpPr>
        <p:spPr>
          <a:xfrm>
            <a:off x="606056" y="988827"/>
            <a:ext cx="11238600" cy="88500"/>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5" name="Google Shape;185;g2cc11a32f44_0_54"/>
          <p:cNvSpPr txBox="1"/>
          <p:nvPr/>
        </p:nvSpPr>
        <p:spPr>
          <a:xfrm>
            <a:off x="3539750" y="347625"/>
            <a:ext cx="8304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Arial"/>
                <a:ea typeface="Arial"/>
                <a:cs typeface="Arial"/>
                <a:sym typeface="Arial"/>
              </a:rPr>
              <a:t>　　</a:t>
            </a:r>
            <a:r>
              <a:rPr lang="ja-JP" sz="3200" b="1">
                <a:solidFill>
                  <a:srgbClr val="548135"/>
                </a:solidFill>
              </a:rPr>
              <a:t>12</a:t>
            </a:r>
            <a:r>
              <a:rPr lang="ja-JP" sz="3200" b="1" i="0" u="none" strike="noStrike" cap="none">
                <a:solidFill>
                  <a:srgbClr val="548135"/>
                </a:solidFill>
                <a:latin typeface="Arial"/>
                <a:ea typeface="Arial"/>
                <a:cs typeface="Arial"/>
                <a:sym typeface="Arial"/>
              </a:rPr>
              <a:t>月　</a:t>
            </a:r>
            <a:r>
              <a:rPr lang="ja-JP" sz="3200" b="1">
                <a:solidFill>
                  <a:srgbClr val="548135"/>
                </a:solidFill>
              </a:rPr>
              <a:t>クリスマス・ジビエ例会</a:t>
            </a:r>
            <a:endParaRPr/>
          </a:p>
        </p:txBody>
      </p:sp>
      <p:sp>
        <p:nvSpPr>
          <p:cNvPr id="186" name="Google Shape;186;g2cc11a32f44_0_54"/>
          <p:cNvSpPr txBox="1">
            <a:spLocks noGrp="1"/>
          </p:cNvSpPr>
          <p:nvPr>
            <p:ph type="body" idx="1"/>
          </p:nvPr>
        </p:nvSpPr>
        <p:spPr>
          <a:xfrm>
            <a:off x="7335696" y="3821322"/>
            <a:ext cx="1854000" cy="1603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187" name="Google Shape;187;g2cc11a32f44_0_54"/>
          <p:cNvSpPr txBox="1">
            <a:spLocks noGrp="1"/>
          </p:cNvSpPr>
          <p:nvPr>
            <p:ph type="body" idx="2"/>
          </p:nvPr>
        </p:nvSpPr>
        <p:spPr>
          <a:xfrm>
            <a:off x="9535099" y="2475723"/>
            <a:ext cx="1657200" cy="585000"/>
          </a:xfrm>
          <a:prstGeom prst="rect">
            <a:avLst/>
          </a:prstGeom>
          <a:noFill/>
          <a:ln>
            <a:noFill/>
          </a:ln>
        </p:spPr>
        <p:txBody>
          <a:bodyPr spcFirstLastPara="1" wrap="square" lIns="91425" tIns="45700" rIns="91425" bIns="45700" anchor="t" anchorCtr="0">
            <a:normAutofit fontScale="77500" lnSpcReduction="20000"/>
          </a:bodyPr>
          <a:lstStyle/>
          <a:p>
            <a:pPr marL="228600" lvl="0" indent="-188595" algn="l" rtl="0">
              <a:lnSpc>
                <a:spcPct val="90000"/>
              </a:lnSpc>
              <a:spcBef>
                <a:spcPts val="0"/>
              </a:spcBef>
              <a:spcAft>
                <a:spcPts val="0"/>
              </a:spcAft>
              <a:buClr>
                <a:schemeClr val="dk1"/>
              </a:buClr>
              <a:buSzPct val="100000"/>
              <a:buChar char="•"/>
            </a:pPr>
            <a:r>
              <a:rPr lang="ja-JP"/>
              <a:t>画像貼り付け</a:t>
            </a:r>
            <a:endParaRPr/>
          </a:p>
        </p:txBody>
      </p:sp>
      <p:sp>
        <p:nvSpPr>
          <p:cNvPr id="188" name="Google Shape;188;g2cc11a32f44_0_54"/>
          <p:cNvSpPr txBox="1"/>
          <p:nvPr/>
        </p:nvSpPr>
        <p:spPr>
          <a:xfrm>
            <a:off x="-171074" y="1398425"/>
            <a:ext cx="60279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日時</a:t>
            </a:r>
            <a:r>
              <a:rPr lang="ja-JP" sz="3200" b="1">
                <a:solidFill>
                  <a:srgbClr val="548135"/>
                </a:solidFill>
              </a:rPr>
              <a:t>：12月14日18：30～</a:t>
            </a:r>
            <a:r>
              <a:rPr lang="ja-JP" sz="3200" b="1">
                <a:solidFill>
                  <a:srgbClr val="548135"/>
                </a:solidFill>
                <a:latin typeface="Arial"/>
                <a:ea typeface="Arial"/>
                <a:cs typeface="Arial"/>
                <a:sym typeface="Arial"/>
              </a:rPr>
              <a:t>　</a:t>
            </a:r>
            <a:endParaRPr/>
          </a:p>
        </p:txBody>
      </p:sp>
      <p:sp>
        <p:nvSpPr>
          <p:cNvPr id="189" name="Google Shape;189;g2cc11a32f44_0_54"/>
          <p:cNvSpPr txBox="1"/>
          <p:nvPr/>
        </p:nvSpPr>
        <p:spPr>
          <a:xfrm>
            <a:off x="606056" y="347630"/>
            <a:ext cx="2933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rPr>
              <a:t>千歳</a:t>
            </a:r>
            <a:r>
              <a:rPr lang="ja-JP" sz="3200" b="1">
                <a:solidFill>
                  <a:srgbClr val="548135"/>
                </a:solidFill>
                <a:latin typeface="Arial"/>
                <a:ea typeface="Arial"/>
                <a:cs typeface="Arial"/>
                <a:sym typeface="Arial"/>
              </a:rPr>
              <a:t>　RAC</a:t>
            </a:r>
            <a:endParaRPr sz="3200" b="1">
              <a:solidFill>
                <a:srgbClr val="548135"/>
              </a:solidFill>
              <a:latin typeface="Arial"/>
              <a:ea typeface="Arial"/>
              <a:cs typeface="Arial"/>
              <a:sym typeface="Arial"/>
            </a:endParaRPr>
          </a:p>
        </p:txBody>
      </p:sp>
      <p:sp>
        <p:nvSpPr>
          <p:cNvPr id="190" name="Google Shape;190;g2cc11a32f44_0_54"/>
          <p:cNvSpPr txBox="1"/>
          <p:nvPr/>
        </p:nvSpPr>
        <p:spPr>
          <a:xfrm>
            <a:off x="-171075" y="2156825"/>
            <a:ext cx="7932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場所：</a:t>
            </a:r>
            <a:r>
              <a:rPr lang="ja-JP" sz="3200" b="1" dirty="0">
                <a:solidFill>
                  <a:srgbClr val="548135"/>
                </a:solidFill>
              </a:rPr>
              <a:t>ベルクラシックリアン平安閣</a:t>
            </a:r>
            <a:endParaRPr dirty="0"/>
          </a:p>
        </p:txBody>
      </p:sp>
      <p:sp>
        <p:nvSpPr>
          <p:cNvPr id="191" name="Google Shape;191;g2cc11a32f44_0_54"/>
          <p:cNvSpPr txBox="1"/>
          <p:nvPr/>
        </p:nvSpPr>
        <p:spPr>
          <a:xfrm>
            <a:off x="-171074" y="2881100"/>
            <a:ext cx="6027900"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内容：</a:t>
            </a:r>
            <a:r>
              <a:rPr lang="ja-JP" sz="3200" b="1" dirty="0">
                <a:solidFill>
                  <a:srgbClr val="548135"/>
                </a:solidFill>
              </a:rPr>
              <a:t>人間界では害獣とし</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て指定される鹿肉の</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おいしさを知っても</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らうことと、ジビエ</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界の現状をクイズで</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出題したりなど親睦</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を深める例会を</a:t>
            </a:r>
            <a:r>
              <a:rPr lang="ja-JP" altLang="en-US" sz="3200" b="1" dirty="0">
                <a:solidFill>
                  <a:srgbClr val="548135"/>
                </a:solidFill>
              </a:rPr>
              <a:t>開き</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ました。　　　　　</a:t>
            </a:r>
            <a:endParaRPr sz="3200" b="1" dirty="0">
              <a:solidFill>
                <a:srgbClr val="548135"/>
              </a:solidFill>
            </a:endParaRPr>
          </a:p>
        </p:txBody>
      </p:sp>
      <p:pic>
        <p:nvPicPr>
          <p:cNvPr id="192" name="Google Shape;192;g2cc11a32f44_0_54"/>
          <p:cNvPicPr preferRelativeResize="0"/>
          <p:nvPr/>
        </p:nvPicPr>
        <p:blipFill>
          <a:blip r:embed="rId3">
            <a:alphaModFix/>
          </a:blip>
          <a:stretch>
            <a:fillRect/>
          </a:stretch>
        </p:blipFill>
        <p:spPr>
          <a:xfrm>
            <a:off x="6365599" y="3821329"/>
            <a:ext cx="3554160" cy="2666225"/>
          </a:xfrm>
          <a:prstGeom prst="rect">
            <a:avLst/>
          </a:prstGeom>
          <a:noFill/>
          <a:ln>
            <a:noFill/>
          </a:ln>
        </p:spPr>
      </p:pic>
      <p:pic>
        <p:nvPicPr>
          <p:cNvPr id="193" name="Google Shape;193;g2cc11a32f44_0_54"/>
          <p:cNvPicPr preferRelativeResize="0"/>
          <p:nvPr/>
        </p:nvPicPr>
        <p:blipFill>
          <a:blip r:embed="rId4">
            <a:alphaModFix/>
          </a:blip>
          <a:stretch>
            <a:fillRect/>
          </a:stretch>
        </p:blipFill>
        <p:spPr>
          <a:xfrm>
            <a:off x="6017600" y="1580947"/>
            <a:ext cx="2723101" cy="2042778"/>
          </a:xfrm>
          <a:prstGeom prst="rect">
            <a:avLst/>
          </a:prstGeom>
          <a:noFill/>
          <a:ln>
            <a:noFill/>
          </a:ln>
        </p:spPr>
      </p:pic>
      <p:pic>
        <p:nvPicPr>
          <p:cNvPr id="194" name="Google Shape;194;g2cc11a32f44_0_54"/>
          <p:cNvPicPr preferRelativeResize="0"/>
          <p:nvPr/>
        </p:nvPicPr>
        <p:blipFill>
          <a:blip r:embed="rId5">
            <a:alphaModFix/>
          </a:blip>
          <a:stretch>
            <a:fillRect/>
          </a:stretch>
        </p:blipFill>
        <p:spPr>
          <a:xfrm>
            <a:off x="9103925" y="2156813"/>
            <a:ext cx="2519550" cy="18888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cc11a32f44_0_66"/>
          <p:cNvSpPr/>
          <p:nvPr/>
        </p:nvSpPr>
        <p:spPr>
          <a:xfrm>
            <a:off x="606056" y="988827"/>
            <a:ext cx="11238600" cy="88500"/>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1" name="Google Shape;201;g2cc11a32f44_0_66"/>
          <p:cNvSpPr txBox="1"/>
          <p:nvPr/>
        </p:nvSpPr>
        <p:spPr>
          <a:xfrm>
            <a:off x="3539750" y="347625"/>
            <a:ext cx="8304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Arial"/>
                <a:ea typeface="Arial"/>
                <a:cs typeface="Arial"/>
                <a:sym typeface="Arial"/>
              </a:rPr>
              <a:t>　　</a:t>
            </a:r>
            <a:r>
              <a:rPr lang="ja-JP" sz="1800">
                <a:solidFill>
                  <a:schemeClr val="dk1"/>
                </a:solidFill>
              </a:rPr>
              <a:t>　　　　　　　　</a:t>
            </a:r>
            <a:r>
              <a:rPr lang="ja-JP" sz="3200" b="1">
                <a:solidFill>
                  <a:srgbClr val="548135"/>
                </a:solidFill>
              </a:rPr>
              <a:t>１</a:t>
            </a:r>
            <a:r>
              <a:rPr lang="ja-JP" sz="3200" b="1" i="0" u="none" strike="noStrike" cap="none">
                <a:solidFill>
                  <a:srgbClr val="548135"/>
                </a:solidFill>
                <a:latin typeface="Arial"/>
                <a:ea typeface="Arial"/>
                <a:cs typeface="Arial"/>
                <a:sym typeface="Arial"/>
              </a:rPr>
              <a:t>月</a:t>
            </a:r>
            <a:r>
              <a:rPr lang="ja-JP" sz="3200" b="1">
                <a:solidFill>
                  <a:srgbClr val="548135"/>
                </a:solidFill>
              </a:rPr>
              <a:t>　カモ狩猟体験</a:t>
            </a:r>
            <a:r>
              <a:rPr lang="ja-JP" sz="3200" b="1" i="0" u="none" strike="noStrike" cap="none">
                <a:solidFill>
                  <a:srgbClr val="548135"/>
                </a:solidFill>
                <a:latin typeface="Arial"/>
                <a:ea typeface="Arial"/>
                <a:cs typeface="Arial"/>
                <a:sym typeface="Arial"/>
              </a:rPr>
              <a:t>　</a:t>
            </a:r>
            <a:endParaRPr/>
          </a:p>
        </p:txBody>
      </p:sp>
      <p:sp>
        <p:nvSpPr>
          <p:cNvPr id="202" name="Google Shape;202;g2cc11a32f44_0_66"/>
          <p:cNvSpPr txBox="1">
            <a:spLocks noGrp="1"/>
          </p:cNvSpPr>
          <p:nvPr>
            <p:ph type="body" idx="1"/>
          </p:nvPr>
        </p:nvSpPr>
        <p:spPr>
          <a:xfrm>
            <a:off x="7144118" y="3936344"/>
            <a:ext cx="3923100" cy="2748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203" name="Google Shape;203;g2cc11a32f44_0_66"/>
          <p:cNvSpPr txBox="1">
            <a:spLocks noGrp="1"/>
          </p:cNvSpPr>
          <p:nvPr>
            <p:ph type="body" idx="2"/>
          </p:nvPr>
        </p:nvSpPr>
        <p:spPr>
          <a:xfrm>
            <a:off x="8706823" y="2881094"/>
            <a:ext cx="2360400" cy="87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204" name="Google Shape;204;g2cc11a32f44_0_66"/>
          <p:cNvSpPr txBox="1"/>
          <p:nvPr/>
        </p:nvSpPr>
        <p:spPr>
          <a:xfrm>
            <a:off x="-171074" y="1398425"/>
            <a:ext cx="6027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日時</a:t>
            </a:r>
            <a:r>
              <a:rPr lang="ja-JP" sz="3200" b="1">
                <a:solidFill>
                  <a:srgbClr val="548135"/>
                </a:solidFill>
              </a:rPr>
              <a:t>：1月13日10：00～</a:t>
            </a:r>
            <a:r>
              <a:rPr lang="ja-JP" sz="3200" b="1">
                <a:solidFill>
                  <a:srgbClr val="548135"/>
                </a:solidFill>
                <a:latin typeface="Arial"/>
                <a:ea typeface="Arial"/>
                <a:cs typeface="Arial"/>
                <a:sym typeface="Arial"/>
              </a:rPr>
              <a:t>　</a:t>
            </a:r>
            <a:endParaRPr/>
          </a:p>
        </p:txBody>
      </p:sp>
      <p:sp>
        <p:nvSpPr>
          <p:cNvPr id="205" name="Google Shape;205;g2cc11a32f44_0_66"/>
          <p:cNvSpPr txBox="1"/>
          <p:nvPr/>
        </p:nvSpPr>
        <p:spPr>
          <a:xfrm>
            <a:off x="606056" y="347630"/>
            <a:ext cx="2933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rPr>
              <a:t>千歳</a:t>
            </a:r>
            <a:r>
              <a:rPr lang="ja-JP" sz="3200" b="1">
                <a:solidFill>
                  <a:srgbClr val="548135"/>
                </a:solidFill>
                <a:latin typeface="Arial"/>
                <a:ea typeface="Arial"/>
                <a:cs typeface="Arial"/>
                <a:sym typeface="Arial"/>
              </a:rPr>
              <a:t>　RAC</a:t>
            </a:r>
            <a:endParaRPr sz="3200" b="1">
              <a:solidFill>
                <a:srgbClr val="548135"/>
              </a:solidFill>
              <a:latin typeface="Arial"/>
              <a:ea typeface="Arial"/>
              <a:cs typeface="Arial"/>
              <a:sym typeface="Arial"/>
            </a:endParaRPr>
          </a:p>
        </p:txBody>
      </p:sp>
      <p:sp>
        <p:nvSpPr>
          <p:cNvPr id="206" name="Google Shape;206;g2cc11a32f44_0_66"/>
          <p:cNvSpPr txBox="1"/>
          <p:nvPr/>
        </p:nvSpPr>
        <p:spPr>
          <a:xfrm>
            <a:off x="-171075" y="2156825"/>
            <a:ext cx="7932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場所：</a:t>
            </a:r>
            <a:r>
              <a:rPr lang="ja-JP" sz="3200" b="1">
                <a:solidFill>
                  <a:srgbClr val="548135"/>
                </a:solidFill>
              </a:rPr>
              <a:t>千歳市内</a:t>
            </a:r>
            <a:endParaRPr/>
          </a:p>
        </p:txBody>
      </p:sp>
      <p:sp>
        <p:nvSpPr>
          <p:cNvPr id="207" name="Google Shape;207;g2cc11a32f44_0_66"/>
          <p:cNvSpPr txBox="1"/>
          <p:nvPr/>
        </p:nvSpPr>
        <p:spPr>
          <a:xfrm>
            <a:off x="-171074" y="2881100"/>
            <a:ext cx="6027900"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内容：</a:t>
            </a:r>
            <a:r>
              <a:rPr lang="ja-JP" sz="3200" b="1" dirty="0">
                <a:solidFill>
                  <a:srgbClr val="548135"/>
                </a:solidFill>
              </a:rPr>
              <a:t>12月のジビエ料理に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引き続き、カモの狩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猟体験を行いました。</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結果、ほんの少しの</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歩いた時の音で逃げ</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てしまいましたが、</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とても貴重な体験で</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した。</a:t>
            </a:r>
            <a:endParaRPr sz="1100" dirty="0">
              <a:solidFill>
                <a:schemeClr val="dk1"/>
              </a:solidFill>
            </a:endParaRPr>
          </a:p>
        </p:txBody>
      </p:sp>
      <p:pic>
        <p:nvPicPr>
          <p:cNvPr id="208" name="Google Shape;208;g2cc11a32f44_0_66"/>
          <p:cNvPicPr preferRelativeResize="0"/>
          <p:nvPr/>
        </p:nvPicPr>
        <p:blipFill>
          <a:blip r:embed="rId3">
            <a:alphaModFix/>
          </a:blip>
          <a:stretch>
            <a:fillRect/>
          </a:stretch>
        </p:blipFill>
        <p:spPr>
          <a:xfrm>
            <a:off x="8791475" y="1263875"/>
            <a:ext cx="2756826" cy="4005401"/>
          </a:xfrm>
          <a:prstGeom prst="rect">
            <a:avLst/>
          </a:prstGeom>
          <a:noFill/>
          <a:ln>
            <a:noFill/>
          </a:ln>
        </p:spPr>
      </p:pic>
      <p:pic>
        <p:nvPicPr>
          <p:cNvPr id="209" name="Google Shape;209;g2cc11a32f44_0_66"/>
          <p:cNvPicPr preferRelativeResize="0"/>
          <p:nvPr/>
        </p:nvPicPr>
        <p:blipFill>
          <a:blip r:embed="rId4">
            <a:alphaModFix/>
          </a:blip>
          <a:stretch>
            <a:fillRect/>
          </a:stretch>
        </p:blipFill>
        <p:spPr>
          <a:xfrm>
            <a:off x="6234648" y="2344625"/>
            <a:ext cx="3540600" cy="4719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cc11a32f44_0_78"/>
          <p:cNvSpPr/>
          <p:nvPr/>
        </p:nvSpPr>
        <p:spPr>
          <a:xfrm>
            <a:off x="606056" y="988827"/>
            <a:ext cx="11238600" cy="88500"/>
          </a:xfrm>
          <a:prstGeom prst="roundRect">
            <a:avLst>
              <a:gd name="adj" fmla="val 16667"/>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6" name="Google Shape;216;g2cc11a32f44_0_78"/>
          <p:cNvSpPr txBox="1"/>
          <p:nvPr/>
        </p:nvSpPr>
        <p:spPr>
          <a:xfrm>
            <a:off x="3539750" y="347625"/>
            <a:ext cx="8304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u="none" strike="noStrike" cap="none">
                <a:solidFill>
                  <a:schemeClr val="dk1"/>
                </a:solidFill>
                <a:latin typeface="Arial"/>
                <a:ea typeface="Arial"/>
                <a:cs typeface="Arial"/>
                <a:sym typeface="Arial"/>
              </a:rPr>
              <a:t>　　</a:t>
            </a:r>
            <a:r>
              <a:rPr lang="ja-JP" sz="1800">
                <a:solidFill>
                  <a:schemeClr val="dk1"/>
                </a:solidFill>
              </a:rPr>
              <a:t>　　　　　　　　</a:t>
            </a:r>
            <a:r>
              <a:rPr lang="ja-JP" sz="3200" b="1">
                <a:solidFill>
                  <a:srgbClr val="548135"/>
                </a:solidFill>
              </a:rPr>
              <a:t>１</a:t>
            </a:r>
            <a:r>
              <a:rPr lang="ja-JP" sz="3200" b="1" i="0" u="none" strike="noStrike" cap="none">
                <a:solidFill>
                  <a:srgbClr val="548135"/>
                </a:solidFill>
                <a:latin typeface="Arial"/>
                <a:ea typeface="Arial"/>
                <a:cs typeface="Arial"/>
                <a:sym typeface="Arial"/>
              </a:rPr>
              <a:t>月</a:t>
            </a:r>
            <a:r>
              <a:rPr lang="ja-JP" sz="3200" b="1">
                <a:solidFill>
                  <a:srgbClr val="548135"/>
                </a:solidFill>
              </a:rPr>
              <a:t>　　新年会</a:t>
            </a:r>
            <a:r>
              <a:rPr lang="ja-JP" sz="3200" b="1" i="0" u="none" strike="noStrike" cap="none">
                <a:solidFill>
                  <a:srgbClr val="548135"/>
                </a:solidFill>
                <a:latin typeface="Arial"/>
                <a:ea typeface="Arial"/>
                <a:cs typeface="Arial"/>
                <a:sym typeface="Arial"/>
              </a:rPr>
              <a:t>　</a:t>
            </a:r>
            <a:endParaRPr/>
          </a:p>
        </p:txBody>
      </p:sp>
      <p:sp>
        <p:nvSpPr>
          <p:cNvPr id="217" name="Google Shape;217;g2cc11a32f44_0_78"/>
          <p:cNvSpPr txBox="1">
            <a:spLocks noGrp="1"/>
          </p:cNvSpPr>
          <p:nvPr>
            <p:ph type="body" idx="1"/>
          </p:nvPr>
        </p:nvSpPr>
        <p:spPr>
          <a:xfrm>
            <a:off x="7144118" y="3936344"/>
            <a:ext cx="3923100" cy="2748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218" name="Google Shape;218;g2cc11a32f44_0_78"/>
          <p:cNvSpPr txBox="1">
            <a:spLocks noGrp="1"/>
          </p:cNvSpPr>
          <p:nvPr>
            <p:ph type="body" idx="2"/>
          </p:nvPr>
        </p:nvSpPr>
        <p:spPr>
          <a:xfrm>
            <a:off x="7144119" y="1559740"/>
            <a:ext cx="3923100" cy="2200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a:t>画像貼り付け</a:t>
            </a:r>
            <a:endParaRPr/>
          </a:p>
        </p:txBody>
      </p:sp>
      <p:sp>
        <p:nvSpPr>
          <p:cNvPr id="219" name="Google Shape;219;g2cc11a32f44_0_78"/>
          <p:cNvSpPr txBox="1"/>
          <p:nvPr/>
        </p:nvSpPr>
        <p:spPr>
          <a:xfrm>
            <a:off x="-171074" y="1398425"/>
            <a:ext cx="6027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日時</a:t>
            </a:r>
            <a:r>
              <a:rPr lang="ja-JP" sz="3200" b="1">
                <a:solidFill>
                  <a:srgbClr val="548135"/>
                </a:solidFill>
              </a:rPr>
              <a:t>：1月26日18：30～</a:t>
            </a:r>
            <a:r>
              <a:rPr lang="ja-JP" sz="3200" b="1">
                <a:solidFill>
                  <a:srgbClr val="548135"/>
                </a:solidFill>
                <a:latin typeface="Arial"/>
                <a:ea typeface="Arial"/>
                <a:cs typeface="Arial"/>
                <a:sym typeface="Arial"/>
              </a:rPr>
              <a:t>　</a:t>
            </a:r>
            <a:endParaRPr/>
          </a:p>
        </p:txBody>
      </p:sp>
      <p:sp>
        <p:nvSpPr>
          <p:cNvPr id="220" name="Google Shape;220;g2cc11a32f44_0_78"/>
          <p:cNvSpPr txBox="1"/>
          <p:nvPr/>
        </p:nvSpPr>
        <p:spPr>
          <a:xfrm>
            <a:off x="606056" y="347630"/>
            <a:ext cx="2933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rPr>
              <a:t>千歳</a:t>
            </a:r>
            <a:r>
              <a:rPr lang="ja-JP" sz="3200" b="1">
                <a:solidFill>
                  <a:srgbClr val="548135"/>
                </a:solidFill>
                <a:latin typeface="Arial"/>
                <a:ea typeface="Arial"/>
                <a:cs typeface="Arial"/>
                <a:sym typeface="Arial"/>
              </a:rPr>
              <a:t>　RAC</a:t>
            </a:r>
            <a:endParaRPr sz="3200" b="1">
              <a:solidFill>
                <a:srgbClr val="548135"/>
              </a:solidFill>
              <a:latin typeface="Arial"/>
              <a:ea typeface="Arial"/>
              <a:cs typeface="Arial"/>
              <a:sym typeface="Arial"/>
            </a:endParaRPr>
          </a:p>
        </p:txBody>
      </p:sp>
      <p:sp>
        <p:nvSpPr>
          <p:cNvPr id="221" name="Google Shape;221;g2cc11a32f44_0_78"/>
          <p:cNvSpPr txBox="1"/>
          <p:nvPr/>
        </p:nvSpPr>
        <p:spPr>
          <a:xfrm>
            <a:off x="-171075" y="2156825"/>
            <a:ext cx="7932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548135"/>
                </a:solidFill>
                <a:latin typeface="Arial"/>
                <a:ea typeface="Arial"/>
                <a:cs typeface="Arial"/>
                <a:sym typeface="Arial"/>
              </a:rPr>
              <a:t>　　場所：</a:t>
            </a:r>
            <a:r>
              <a:rPr lang="ja-JP" sz="3200" b="1">
                <a:solidFill>
                  <a:srgbClr val="548135"/>
                </a:solidFill>
              </a:rPr>
              <a:t>谷家</a:t>
            </a:r>
            <a:endParaRPr/>
          </a:p>
        </p:txBody>
      </p:sp>
      <p:sp>
        <p:nvSpPr>
          <p:cNvPr id="222" name="Google Shape;222;g2cc11a32f44_0_78"/>
          <p:cNvSpPr txBox="1"/>
          <p:nvPr/>
        </p:nvSpPr>
        <p:spPr>
          <a:xfrm>
            <a:off x="-171074" y="2881100"/>
            <a:ext cx="6027900"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rgbClr val="548135"/>
                </a:solidFill>
                <a:latin typeface="Arial"/>
                <a:ea typeface="Arial"/>
                <a:cs typeface="Arial"/>
                <a:sym typeface="Arial"/>
              </a:rPr>
              <a:t>　　内容：</a:t>
            </a:r>
            <a:r>
              <a:rPr lang="ja-JP" sz="3200" b="1" dirty="0">
                <a:solidFill>
                  <a:srgbClr val="548135"/>
                </a:solidFill>
              </a:rPr>
              <a:t>仕事などで全員が</a:t>
            </a:r>
            <a:r>
              <a:rPr lang="ja-JP" altLang="en-US" sz="3200" b="1" dirty="0">
                <a:solidFill>
                  <a:srgbClr val="548135"/>
                </a:solidFill>
              </a:rPr>
              <a:t>な</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かなか</a:t>
            </a:r>
            <a:r>
              <a:rPr lang="ja-JP" sz="3200" b="1" dirty="0">
                <a:solidFill>
                  <a:srgbClr val="548135"/>
                </a:solidFill>
              </a:rPr>
              <a:t>集まることが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厳しかった中、この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日初めて全員集合で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きました。個性を自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然とだせる雰囲気の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新年会となり楽しい　　　　　</a:t>
            </a:r>
            <a:endParaRPr lang="en-US" altLang="ja-JP" sz="3200" b="1" dirty="0">
              <a:solidFill>
                <a:srgbClr val="548135"/>
              </a:solidFill>
            </a:endParaRPr>
          </a:p>
          <a:p>
            <a:pPr marL="0" marR="0" lvl="0" indent="0" algn="l" rtl="0">
              <a:spcBef>
                <a:spcPts val="0"/>
              </a:spcBef>
              <a:spcAft>
                <a:spcPts val="0"/>
              </a:spcAft>
              <a:buNone/>
            </a:pPr>
            <a:r>
              <a:rPr lang="ja-JP" altLang="en-US" sz="3200" b="1" dirty="0">
                <a:solidFill>
                  <a:srgbClr val="548135"/>
                </a:solidFill>
              </a:rPr>
              <a:t>　　　　　</a:t>
            </a:r>
            <a:r>
              <a:rPr lang="ja-JP" sz="3200" b="1" dirty="0">
                <a:solidFill>
                  <a:srgbClr val="548135"/>
                </a:solidFill>
              </a:rPr>
              <a:t>時間を過ごせま</a:t>
            </a:r>
            <a:r>
              <a:rPr lang="ja-JP" altLang="en-US" sz="3200" b="1" dirty="0">
                <a:solidFill>
                  <a:srgbClr val="548135"/>
                </a:solidFill>
              </a:rPr>
              <a:t>した。</a:t>
            </a:r>
            <a:endParaRPr sz="1100" dirty="0">
              <a:solidFill>
                <a:schemeClr val="dk1"/>
              </a:solidFill>
            </a:endParaRPr>
          </a:p>
        </p:txBody>
      </p:sp>
      <p:pic>
        <p:nvPicPr>
          <p:cNvPr id="223" name="Google Shape;223;g2cc11a32f44_0_78"/>
          <p:cNvPicPr preferRelativeResize="0"/>
          <p:nvPr/>
        </p:nvPicPr>
        <p:blipFill>
          <a:blip r:embed="rId3">
            <a:alphaModFix/>
          </a:blip>
          <a:stretch>
            <a:fillRect/>
          </a:stretch>
        </p:blipFill>
        <p:spPr>
          <a:xfrm>
            <a:off x="5856823" y="1398425"/>
            <a:ext cx="4528178" cy="3394599"/>
          </a:xfrm>
          <a:prstGeom prst="rect">
            <a:avLst/>
          </a:prstGeom>
          <a:noFill/>
          <a:ln>
            <a:noFill/>
          </a:ln>
        </p:spPr>
      </p:pic>
      <p:pic>
        <p:nvPicPr>
          <p:cNvPr id="224" name="Google Shape;224;g2cc11a32f44_0_78"/>
          <p:cNvPicPr preferRelativeResize="0"/>
          <p:nvPr/>
        </p:nvPicPr>
        <p:blipFill>
          <a:blip r:embed="rId4">
            <a:alphaModFix/>
          </a:blip>
          <a:stretch>
            <a:fillRect/>
          </a:stretch>
        </p:blipFill>
        <p:spPr>
          <a:xfrm>
            <a:off x="7712826" y="3672950"/>
            <a:ext cx="4131812" cy="3097450"/>
          </a:xfrm>
          <a:prstGeom prst="rect">
            <a:avLst/>
          </a:prstGeom>
          <a:noFill/>
          <a:ln>
            <a:noFill/>
          </a:ln>
        </p:spPr>
      </p:pic>
    </p:spTree>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2497</Words>
  <Application>Microsoft Office PowerPoint</Application>
  <PresentationFormat>ワイド画面</PresentationFormat>
  <Paragraphs>258</Paragraphs>
  <Slides>14</Slides>
  <Notes>14</Notes>
  <HiddenSlides>0</HiddenSlides>
  <MMClips>0</MMClips>
  <ScaleCrop>false</ScaleCrop>
  <HeadingPairs>
    <vt:vector size="6" baseType="variant">
      <vt:variant>
        <vt:lpstr>使用されているフォント</vt:lpstr>
      </vt:variant>
      <vt:variant>
        <vt:i4>1</vt:i4>
      </vt:variant>
      <vt:variant>
        <vt:lpstr>テーマ</vt:lpstr>
      </vt:variant>
      <vt:variant>
        <vt:i4>1</vt:i4>
      </vt:variant>
      <vt:variant>
        <vt:lpstr>スライド タイトル</vt:lpstr>
      </vt:variant>
      <vt:variant>
        <vt:i4>14</vt:i4>
      </vt:variant>
    </vt:vector>
  </HeadingPairs>
  <TitlesOfParts>
    <vt:vector size="16" baseType="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高橋 耕</dc:creator>
  <cp:lastModifiedBy>総務部　目黒</cp:lastModifiedBy>
  <cp:revision>1</cp:revision>
  <dcterms:created xsi:type="dcterms:W3CDTF">2022-07-13T05:54:25Z</dcterms:created>
  <dcterms:modified xsi:type="dcterms:W3CDTF">2024-06-21T23:18:35Z</dcterms:modified>
</cp:coreProperties>
</file>