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98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89D8F-64B3-CF80-E653-E459FD6D3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E2732C-3D2C-F1DC-AB0A-3C8C1D84D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A67E6C-9693-B745-6D83-3DB98C81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D8E4E-CEBD-EEED-798E-6189808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6CA423-5D07-1A38-97AE-001D1A07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8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C9629-B36E-2990-6044-5C55F8EF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13524E-AA96-DAD0-C5BB-8A2C27A5C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23A33A-675F-222D-C881-3728CF60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74D80-03BF-7CB2-E0C3-7CB434B8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B17042-8980-65EE-D0CF-63CD3811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11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2C89C8-7F04-8A5D-7C9C-AC501FD6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648B90-AC7F-2D69-F237-A10CE00BE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CEA8C-C255-CBC7-9BC0-F3FE6FD8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2523F4-A994-284F-4B01-9E331916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439223-E24E-66E8-FFD1-12BDC82F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74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1003C-A0E1-3F5E-F398-13386E53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F2E62A-6F84-773E-C82C-163CE566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4830F-9C24-86BB-092C-36D4A5FA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40A36-12D3-79FA-AE57-D962F9A6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15054F-43C4-E9FD-D372-6379BA9A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72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1D5D7-8393-4FB9-4937-DBF2348E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1E1335-604A-6E4F-00F8-9C0CEA3B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966F37-926D-132F-0D00-CC129DA3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1FEFE-F856-5BAE-EE54-5E7167E4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385C35-7CAC-C541-A590-CE4EC0DB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27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C524C-D76E-4107-62D7-C300A91A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8DE928-3946-AE40-F75E-71C81F62B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B1980B-E47C-1414-C35A-69E38AF0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137B36-8EF2-D35D-000F-35C69761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02577D-2CFB-5B12-7A54-1678E4D7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B8E372-A164-FDE9-B229-CB71609E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25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509535-FDDE-4243-AA70-E8DA07D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06AB0D-3C2A-C0DC-6E0D-5E56895FA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32D1FB-EAB6-5E12-06D5-2EA32A754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52044D-9CCB-50B6-D756-29B897987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8A53F4-03C4-B201-75E1-4FDB93793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5DC53C-19EE-5304-F357-5CAE1FF3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385107-C82F-7093-4F0C-53EA3424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5C2786-76A2-2CB5-048E-19505263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0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293E1-0968-08B8-E116-61CEFF6B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AA2A9C-710D-D2B3-BBF2-A20D75F4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16B00E-382C-5248-6A71-0B3FDCB0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CC5AD4-1228-B530-0C9A-0A438124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80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58F9C9-98D1-6F06-29BE-5712CB7F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B71FC0-8C2E-78D2-85AA-777802D1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193DD9-D81F-D8CA-91DC-257CD7C1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0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4590EE-ACBB-52CF-7794-49146688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445715-29FC-DC10-562F-C27B2ECB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5FA2EC-CD17-97D1-198A-D6954701D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3BF516-3828-10AC-44FD-3B5B6D97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F1F797-DBF1-19B4-B093-AAE187F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D2C51B-E19E-039A-5918-25B26CB4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9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DAB33-54A9-161B-7CC2-1F4E40CF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A20FC9-8FD0-18A4-EEBE-E4377A7CA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51CFEA-1A9B-AD0E-D4AD-64A7916D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DF8A63-F971-79A9-7C3E-59703A6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9F2EBC-2A98-E2EE-0BBA-38CFB257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4306BB-0980-1A4E-8A85-00254071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4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0A4533-3E54-B1DD-9969-6442B787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C6508B-14FD-1022-CEE5-015BAAC5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B69B38-8D63-F6FE-BE97-3B9C9DEC8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FB12-AD73-41A3-83AE-AF6B53E5EE0C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F8F5AC-557D-398E-AF10-AF42A2FF7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5A302-8153-BAB5-A941-47FA605E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D2D0-33CA-4E78-A078-4246C176D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3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B9F171-16FD-0ABF-0FB2-35D4DEB38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67" y="196851"/>
            <a:ext cx="8568265" cy="64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726F3A7-EC6E-CD5F-50BD-91698191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71" y="85987"/>
            <a:ext cx="8855979" cy="66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60F464-2C55-3DD5-349A-4BEA8A2B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31" y="199238"/>
            <a:ext cx="8825218" cy="6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92B8BE-B58B-0513-5392-0B880C27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6" y="0"/>
            <a:ext cx="8797798" cy="65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512012-2D75-2507-B6A4-B7C39165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3" y="114300"/>
            <a:ext cx="8949267" cy="67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A241B66-9B48-CEF3-A6E5-0E04FE37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4" y="107950"/>
            <a:ext cx="9000066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4BCCE0F-E603-417D-D02D-722D9596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7" y="-266700"/>
            <a:ext cx="9465733" cy="70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2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1F9CF0-9685-EDEB-9790-54502318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7" y="-349249"/>
            <a:ext cx="9609666" cy="72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義輝 嵯峨</dc:creator>
  <cp:lastModifiedBy>HIGASHI</cp:lastModifiedBy>
  <cp:revision>1</cp:revision>
  <dcterms:created xsi:type="dcterms:W3CDTF">2026-03-04T05:40:50Z</dcterms:created>
  <dcterms:modified xsi:type="dcterms:W3CDTF">2026-03-06T03:12:23Z</dcterms:modified>
</cp:coreProperties>
</file>