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ink/ink1.xml" ContentType="application/inkml+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440" r:id="rId2"/>
    <p:sldId id="256" r:id="rId3"/>
    <p:sldId id="439" r:id="rId4"/>
    <p:sldId id="2339" r:id="rId5"/>
    <p:sldId id="452" r:id="rId6"/>
    <p:sldId id="2161" r:id="rId7"/>
    <p:sldId id="2162" r:id="rId8"/>
    <p:sldId id="258" r:id="rId9"/>
    <p:sldId id="262" r:id="rId10"/>
    <p:sldId id="2340" r:id="rId11"/>
    <p:sldId id="270" r:id="rId12"/>
    <p:sldId id="269" r:id="rId13"/>
    <p:sldId id="263" r:id="rId14"/>
    <p:sldId id="264" r:id="rId15"/>
    <p:sldId id="265" r:id="rId16"/>
    <p:sldId id="273" r:id="rId17"/>
    <p:sldId id="267" r:id="rId18"/>
    <p:sldId id="271" r:id="rId19"/>
    <p:sldId id="272" r:id="rId20"/>
  </p:sldIdLst>
  <p:sldSz cx="12192000" cy="6858000"/>
  <p:notesSz cx="6797675" cy="9926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3" d="100"/>
          <a:sy n="63" d="100"/>
        </p:scale>
        <p:origin x="102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FF1A3EC-E1E7-4653-9382-B09139A3697D}"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kumimoji="1" lang="ja-JP" altLang="en-US"/>
        </a:p>
      </dgm:t>
    </dgm:pt>
    <dgm:pt modelId="{440E15D1-5AE9-41DB-BD80-3BF25BEBBBCF}">
      <dgm:prSet custT="1"/>
      <dgm:spPr/>
      <dgm:t>
        <a:bodyPr/>
        <a:lstStyle/>
        <a:p>
          <a:pPr rtl="0"/>
          <a:r>
            <a:rPr kumimoji="1" lang="ja-JP" altLang="en-US" sz="2400" dirty="0">
              <a:latin typeface="BIZ UDPゴシック" panose="020B0400000000000000" pitchFamily="50" charset="-128"/>
              <a:ea typeface="BIZ UDPゴシック" panose="020B0400000000000000" pitchFamily="50" charset="-128"/>
            </a:rPr>
            <a:t>・身体的なやり取り</a:t>
          </a:r>
          <a:endParaRPr lang="ja-JP" altLang="en-US" sz="2400" dirty="0">
            <a:latin typeface="BIZ UDPゴシック" panose="020B0400000000000000" pitchFamily="50" charset="-128"/>
            <a:ea typeface="BIZ UDPゴシック" panose="020B0400000000000000" pitchFamily="50" charset="-128"/>
          </a:endParaRPr>
        </a:p>
      </dgm:t>
    </dgm:pt>
    <dgm:pt modelId="{A06E4547-15FC-434A-B8AE-9100CEB6E484}" type="parTrans" cxnId="{B6996590-3618-4CC2-AF8D-4A265C92F0CD}">
      <dgm:prSet/>
      <dgm:spPr/>
      <dgm:t>
        <a:bodyPr/>
        <a:lstStyle/>
        <a:p>
          <a:endParaRPr kumimoji="1" lang="ja-JP" altLang="en-US" sz="2400">
            <a:latin typeface="BIZ UDPゴシック" panose="020B0400000000000000" pitchFamily="50" charset="-128"/>
            <a:ea typeface="BIZ UDPゴシック" panose="020B0400000000000000" pitchFamily="50" charset="-128"/>
          </a:endParaRPr>
        </a:p>
      </dgm:t>
    </dgm:pt>
    <dgm:pt modelId="{2A5A79B5-B82E-4A66-B8C3-69F907533E83}" type="sibTrans" cxnId="{B6996590-3618-4CC2-AF8D-4A265C92F0CD}">
      <dgm:prSet/>
      <dgm:spPr/>
      <dgm:t>
        <a:bodyPr/>
        <a:lstStyle/>
        <a:p>
          <a:endParaRPr kumimoji="1" lang="ja-JP" altLang="en-US" sz="2400">
            <a:latin typeface="BIZ UDPゴシック" panose="020B0400000000000000" pitchFamily="50" charset="-128"/>
            <a:ea typeface="BIZ UDPゴシック" panose="020B0400000000000000" pitchFamily="50" charset="-128"/>
          </a:endParaRPr>
        </a:p>
      </dgm:t>
    </dgm:pt>
    <dgm:pt modelId="{7DA6572A-BD56-41DF-B8D9-33E71247B756}">
      <dgm:prSet custT="1"/>
      <dgm:spPr/>
      <dgm:t>
        <a:bodyPr/>
        <a:lstStyle/>
        <a:p>
          <a:pPr rtl="0"/>
          <a:r>
            <a:rPr kumimoji="1" lang="ja-JP" altLang="en-US" sz="2400" dirty="0">
              <a:latin typeface="BIZ UDPゴシック" panose="020B0400000000000000" pitchFamily="50" charset="-128"/>
              <a:ea typeface="BIZ UDPゴシック" panose="020B0400000000000000" pitchFamily="50" charset="-128"/>
            </a:rPr>
            <a:t>・言葉によるやり取り</a:t>
          </a:r>
          <a:endParaRPr lang="ja-JP" altLang="en-US" sz="2400" dirty="0">
            <a:latin typeface="BIZ UDPゴシック" panose="020B0400000000000000" pitchFamily="50" charset="-128"/>
            <a:ea typeface="BIZ UDPゴシック" panose="020B0400000000000000" pitchFamily="50" charset="-128"/>
          </a:endParaRPr>
        </a:p>
      </dgm:t>
    </dgm:pt>
    <dgm:pt modelId="{663CE56C-ED46-4B1D-82C1-29FECF288B22}" type="parTrans" cxnId="{D3EC6B15-ABF8-4443-B890-6CDE48F48EFC}">
      <dgm:prSet/>
      <dgm:spPr/>
      <dgm:t>
        <a:bodyPr/>
        <a:lstStyle/>
        <a:p>
          <a:endParaRPr kumimoji="1" lang="ja-JP" altLang="en-US" sz="2400">
            <a:latin typeface="BIZ UDPゴシック" panose="020B0400000000000000" pitchFamily="50" charset="-128"/>
            <a:ea typeface="BIZ UDPゴシック" panose="020B0400000000000000" pitchFamily="50" charset="-128"/>
          </a:endParaRPr>
        </a:p>
      </dgm:t>
    </dgm:pt>
    <dgm:pt modelId="{5A07CC29-CB80-41EF-9AF3-2206A22F1C4E}" type="sibTrans" cxnId="{D3EC6B15-ABF8-4443-B890-6CDE48F48EFC}">
      <dgm:prSet/>
      <dgm:spPr/>
      <dgm:t>
        <a:bodyPr/>
        <a:lstStyle/>
        <a:p>
          <a:endParaRPr kumimoji="1" lang="ja-JP" altLang="en-US" sz="2400">
            <a:latin typeface="BIZ UDPゴシック" panose="020B0400000000000000" pitchFamily="50" charset="-128"/>
            <a:ea typeface="BIZ UDPゴシック" panose="020B0400000000000000" pitchFamily="50" charset="-128"/>
          </a:endParaRPr>
        </a:p>
      </dgm:t>
    </dgm:pt>
    <dgm:pt modelId="{DD569FEA-B65E-4498-A643-A821D8247A39}">
      <dgm:prSet custT="1"/>
      <dgm:spPr/>
      <dgm:t>
        <a:bodyPr/>
        <a:lstStyle/>
        <a:p>
          <a:pPr rtl="0"/>
          <a:r>
            <a:rPr kumimoji="1" lang="ja-JP" altLang="en-US" sz="2400" dirty="0">
              <a:latin typeface="BIZ UDPゴシック" panose="020B0400000000000000" pitchFamily="50" charset="-128"/>
              <a:ea typeface="BIZ UDPゴシック" panose="020B0400000000000000" pitchFamily="50" charset="-128"/>
            </a:rPr>
            <a:t>・１対１のやり取り</a:t>
          </a:r>
          <a:endParaRPr lang="ja-JP" altLang="en-US" sz="2400" dirty="0">
            <a:latin typeface="BIZ UDPゴシック" panose="020B0400000000000000" pitchFamily="50" charset="-128"/>
            <a:ea typeface="BIZ UDPゴシック" panose="020B0400000000000000" pitchFamily="50" charset="-128"/>
          </a:endParaRPr>
        </a:p>
      </dgm:t>
    </dgm:pt>
    <dgm:pt modelId="{359AEC9F-9172-4A01-9C0B-CC3FF987D305}" type="parTrans" cxnId="{D379CE16-ADAB-4CF7-A570-23D2B4565AF7}">
      <dgm:prSet/>
      <dgm:spPr/>
      <dgm:t>
        <a:bodyPr/>
        <a:lstStyle/>
        <a:p>
          <a:endParaRPr kumimoji="1" lang="ja-JP" altLang="en-US" sz="2400">
            <a:latin typeface="BIZ UDPゴシック" panose="020B0400000000000000" pitchFamily="50" charset="-128"/>
            <a:ea typeface="BIZ UDPゴシック" panose="020B0400000000000000" pitchFamily="50" charset="-128"/>
          </a:endParaRPr>
        </a:p>
      </dgm:t>
    </dgm:pt>
    <dgm:pt modelId="{C753FCEA-BA0F-467B-8C72-46ECEF389344}" type="sibTrans" cxnId="{D379CE16-ADAB-4CF7-A570-23D2B4565AF7}">
      <dgm:prSet/>
      <dgm:spPr/>
      <dgm:t>
        <a:bodyPr/>
        <a:lstStyle/>
        <a:p>
          <a:endParaRPr kumimoji="1" lang="ja-JP" altLang="en-US" sz="2400">
            <a:latin typeface="BIZ UDPゴシック" panose="020B0400000000000000" pitchFamily="50" charset="-128"/>
            <a:ea typeface="BIZ UDPゴシック" panose="020B0400000000000000" pitchFamily="50" charset="-128"/>
          </a:endParaRPr>
        </a:p>
      </dgm:t>
    </dgm:pt>
    <dgm:pt modelId="{FE22F3AD-8B83-49D7-B78F-E20F9F2F6F6A}">
      <dgm:prSet custT="1"/>
      <dgm:spPr/>
      <dgm:t>
        <a:bodyPr/>
        <a:lstStyle/>
        <a:p>
          <a:pPr rtl="0"/>
          <a:r>
            <a:rPr kumimoji="1" lang="ja-JP" sz="2400">
              <a:latin typeface="BIZ UDPゴシック" panose="020B0400000000000000" pitchFamily="50" charset="-128"/>
              <a:ea typeface="BIZ UDPゴシック" panose="020B0400000000000000" pitchFamily="50" charset="-128"/>
            </a:rPr>
            <a:t>・</a:t>
          </a:r>
          <a:r>
            <a:rPr kumimoji="1" lang="en-US" sz="2400">
              <a:latin typeface="BIZ UDPゴシック" panose="020B0400000000000000" pitchFamily="50" charset="-128"/>
              <a:ea typeface="BIZ UDPゴシック" panose="020B0400000000000000" pitchFamily="50" charset="-128"/>
            </a:rPr>
            <a:t>SNS</a:t>
          </a:r>
          <a:r>
            <a:rPr kumimoji="1" lang="ja-JP" sz="2400">
              <a:latin typeface="BIZ UDPゴシック" panose="020B0400000000000000" pitchFamily="50" charset="-128"/>
              <a:ea typeface="BIZ UDPゴシック" panose="020B0400000000000000" pitchFamily="50" charset="-128"/>
            </a:rPr>
            <a:t>を使ったやり取り</a:t>
          </a:r>
          <a:endParaRPr lang="ja-JP" sz="2400">
            <a:latin typeface="BIZ UDPゴシック" panose="020B0400000000000000" pitchFamily="50" charset="-128"/>
            <a:ea typeface="BIZ UDPゴシック" panose="020B0400000000000000" pitchFamily="50" charset="-128"/>
          </a:endParaRPr>
        </a:p>
      </dgm:t>
    </dgm:pt>
    <dgm:pt modelId="{41C653C3-A299-4979-9C37-45B91FDC7A30}" type="parTrans" cxnId="{5694CEC0-B6E7-40B5-8F7D-A796BC363C9D}">
      <dgm:prSet/>
      <dgm:spPr/>
      <dgm:t>
        <a:bodyPr/>
        <a:lstStyle/>
        <a:p>
          <a:endParaRPr kumimoji="1" lang="ja-JP" altLang="en-US" sz="2400">
            <a:latin typeface="BIZ UDPゴシック" panose="020B0400000000000000" pitchFamily="50" charset="-128"/>
            <a:ea typeface="BIZ UDPゴシック" panose="020B0400000000000000" pitchFamily="50" charset="-128"/>
          </a:endParaRPr>
        </a:p>
      </dgm:t>
    </dgm:pt>
    <dgm:pt modelId="{3FC5AB31-4E64-4796-8E15-D2E0E5C72D11}" type="sibTrans" cxnId="{5694CEC0-B6E7-40B5-8F7D-A796BC363C9D}">
      <dgm:prSet/>
      <dgm:spPr/>
      <dgm:t>
        <a:bodyPr/>
        <a:lstStyle/>
        <a:p>
          <a:endParaRPr kumimoji="1" lang="ja-JP" altLang="en-US" sz="2400">
            <a:latin typeface="BIZ UDPゴシック" panose="020B0400000000000000" pitchFamily="50" charset="-128"/>
            <a:ea typeface="BIZ UDPゴシック" panose="020B0400000000000000" pitchFamily="50" charset="-128"/>
          </a:endParaRPr>
        </a:p>
      </dgm:t>
    </dgm:pt>
    <dgm:pt modelId="{224EE16D-3BA5-487D-911D-13AB170C80CF}">
      <dgm:prSet custT="1"/>
      <dgm:spPr/>
      <dgm:t>
        <a:bodyPr/>
        <a:lstStyle/>
        <a:p>
          <a:pPr rtl="0"/>
          <a:r>
            <a:rPr kumimoji="1" lang="ja-JP" altLang="en-US" sz="2400">
              <a:latin typeface="BIZ UDPゴシック" panose="020B0400000000000000" pitchFamily="50" charset="-128"/>
              <a:ea typeface="BIZ UDPゴシック" panose="020B0400000000000000" pitchFamily="50" charset="-128"/>
            </a:rPr>
            <a:t>・プレゼント</a:t>
          </a:r>
          <a:endParaRPr lang="ja-JP" altLang="en-US" sz="2400">
            <a:latin typeface="BIZ UDPゴシック" panose="020B0400000000000000" pitchFamily="50" charset="-128"/>
            <a:ea typeface="BIZ UDPゴシック" panose="020B0400000000000000" pitchFamily="50" charset="-128"/>
          </a:endParaRPr>
        </a:p>
      </dgm:t>
    </dgm:pt>
    <dgm:pt modelId="{63E899FA-ADBC-483D-A776-D7517463B69F}" type="parTrans" cxnId="{9F6D847A-8A36-44DF-8D84-8A5DA9063F81}">
      <dgm:prSet/>
      <dgm:spPr/>
      <dgm:t>
        <a:bodyPr/>
        <a:lstStyle/>
        <a:p>
          <a:endParaRPr kumimoji="1" lang="ja-JP" altLang="en-US" sz="2400">
            <a:latin typeface="BIZ UDPゴシック" panose="020B0400000000000000" pitchFamily="50" charset="-128"/>
            <a:ea typeface="BIZ UDPゴシック" panose="020B0400000000000000" pitchFamily="50" charset="-128"/>
          </a:endParaRPr>
        </a:p>
      </dgm:t>
    </dgm:pt>
    <dgm:pt modelId="{B58DA876-6E5D-4EF4-B7E0-18BCE7455C5B}" type="sibTrans" cxnId="{9F6D847A-8A36-44DF-8D84-8A5DA9063F81}">
      <dgm:prSet/>
      <dgm:spPr/>
      <dgm:t>
        <a:bodyPr/>
        <a:lstStyle/>
        <a:p>
          <a:endParaRPr kumimoji="1" lang="ja-JP" altLang="en-US" sz="2400">
            <a:latin typeface="BIZ UDPゴシック" panose="020B0400000000000000" pitchFamily="50" charset="-128"/>
            <a:ea typeface="BIZ UDPゴシック" panose="020B0400000000000000" pitchFamily="50" charset="-128"/>
          </a:endParaRPr>
        </a:p>
      </dgm:t>
    </dgm:pt>
    <dgm:pt modelId="{C9B24DF4-13AF-4FE5-A721-F989B028A0DB}" type="pres">
      <dgm:prSet presAssocID="{7FF1A3EC-E1E7-4653-9382-B09139A3697D}" presName="Name0" presStyleCnt="0">
        <dgm:presLayoutVars>
          <dgm:chMax val="7"/>
          <dgm:chPref val="7"/>
          <dgm:dir/>
        </dgm:presLayoutVars>
      </dgm:prSet>
      <dgm:spPr/>
    </dgm:pt>
    <dgm:pt modelId="{864AAFA6-D98D-4DA7-BA81-9D6FA46F50F2}" type="pres">
      <dgm:prSet presAssocID="{7FF1A3EC-E1E7-4653-9382-B09139A3697D}" presName="Name1" presStyleCnt="0"/>
      <dgm:spPr/>
    </dgm:pt>
    <dgm:pt modelId="{4F586C33-6964-4798-AD07-91C621369DDF}" type="pres">
      <dgm:prSet presAssocID="{7FF1A3EC-E1E7-4653-9382-B09139A3697D}" presName="cycle" presStyleCnt="0"/>
      <dgm:spPr/>
    </dgm:pt>
    <dgm:pt modelId="{34E9C855-155B-4F14-BE78-BF61E419D911}" type="pres">
      <dgm:prSet presAssocID="{7FF1A3EC-E1E7-4653-9382-B09139A3697D}" presName="srcNode" presStyleLbl="node1" presStyleIdx="0" presStyleCnt="5"/>
      <dgm:spPr/>
    </dgm:pt>
    <dgm:pt modelId="{4497BC7A-DB13-415A-B84E-A2695D40F30B}" type="pres">
      <dgm:prSet presAssocID="{7FF1A3EC-E1E7-4653-9382-B09139A3697D}" presName="conn" presStyleLbl="parChTrans1D2" presStyleIdx="0" presStyleCnt="1"/>
      <dgm:spPr/>
    </dgm:pt>
    <dgm:pt modelId="{B8FBDF1E-BF27-4882-8B7C-10BB0209DB42}" type="pres">
      <dgm:prSet presAssocID="{7FF1A3EC-E1E7-4653-9382-B09139A3697D}" presName="extraNode" presStyleLbl="node1" presStyleIdx="0" presStyleCnt="5"/>
      <dgm:spPr/>
    </dgm:pt>
    <dgm:pt modelId="{E805408B-CC44-4FA1-83C0-4AFF88C6A62E}" type="pres">
      <dgm:prSet presAssocID="{7FF1A3EC-E1E7-4653-9382-B09139A3697D}" presName="dstNode" presStyleLbl="node1" presStyleIdx="0" presStyleCnt="5"/>
      <dgm:spPr/>
    </dgm:pt>
    <dgm:pt modelId="{49697600-BA4B-4473-8646-E259AE23D351}" type="pres">
      <dgm:prSet presAssocID="{440E15D1-5AE9-41DB-BD80-3BF25BEBBBCF}" presName="text_1" presStyleLbl="node1" presStyleIdx="0" presStyleCnt="5">
        <dgm:presLayoutVars>
          <dgm:bulletEnabled val="1"/>
        </dgm:presLayoutVars>
      </dgm:prSet>
      <dgm:spPr/>
    </dgm:pt>
    <dgm:pt modelId="{30C3DC78-5C25-4C9C-A180-F6FF7CE1908D}" type="pres">
      <dgm:prSet presAssocID="{440E15D1-5AE9-41DB-BD80-3BF25BEBBBCF}" presName="accent_1" presStyleCnt="0"/>
      <dgm:spPr/>
    </dgm:pt>
    <dgm:pt modelId="{D802200B-6253-4985-97DA-4DAC2C12BBA4}" type="pres">
      <dgm:prSet presAssocID="{440E15D1-5AE9-41DB-BD80-3BF25BEBBBCF}" presName="accentRepeatNode" presStyleLbl="solidFgAcc1" presStyleIdx="0" presStyleCnt="5"/>
      <dgm:spPr/>
    </dgm:pt>
    <dgm:pt modelId="{3A9709EF-A87D-496F-9190-7F42A640FDBB}" type="pres">
      <dgm:prSet presAssocID="{7DA6572A-BD56-41DF-B8D9-33E71247B756}" presName="text_2" presStyleLbl="node1" presStyleIdx="1" presStyleCnt="5">
        <dgm:presLayoutVars>
          <dgm:bulletEnabled val="1"/>
        </dgm:presLayoutVars>
      </dgm:prSet>
      <dgm:spPr/>
    </dgm:pt>
    <dgm:pt modelId="{18591B43-8DC4-4ABC-9A7C-C9F06096A3D1}" type="pres">
      <dgm:prSet presAssocID="{7DA6572A-BD56-41DF-B8D9-33E71247B756}" presName="accent_2" presStyleCnt="0"/>
      <dgm:spPr/>
    </dgm:pt>
    <dgm:pt modelId="{2FFD303C-9618-4C1B-AC26-421D308DD5F6}" type="pres">
      <dgm:prSet presAssocID="{7DA6572A-BD56-41DF-B8D9-33E71247B756}" presName="accentRepeatNode" presStyleLbl="solidFgAcc1" presStyleIdx="1" presStyleCnt="5"/>
      <dgm:spPr/>
    </dgm:pt>
    <dgm:pt modelId="{F51A34E2-6FD5-406A-8401-FAF2B9562FF6}" type="pres">
      <dgm:prSet presAssocID="{DD569FEA-B65E-4498-A643-A821D8247A39}" presName="text_3" presStyleLbl="node1" presStyleIdx="2" presStyleCnt="5">
        <dgm:presLayoutVars>
          <dgm:bulletEnabled val="1"/>
        </dgm:presLayoutVars>
      </dgm:prSet>
      <dgm:spPr/>
    </dgm:pt>
    <dgm:pt modelId="{52F999A2-1ED3-4F6A-AB52-43DB825A5B6E}" type="pres">
      <dgm:prSet presAssocID="{DD569FEA-B65E-4498-A643-A821D8247A39}" presName="accent_3" presStyleCnt="0"/>
      <dgm:spPr/>
    </dgm:pt>
    <dgm:pt modelId="{CB5EC851-39EF-43C6-BF1C-98FDC88948D2}" type="pres">
      <dgm:prSet presAssocID="{DD569FEA-B65E-4498-A643-A821D8247A39}" presName="accentRepeatNode" presStyleLbl="solidFgAcc1" presStyleIdx="2" presStyleCnt="5"/>
      <dgm:spPr/>
    </dgm:pt>
    <dgm:pt modelId="{856236D6-9514-44CB-8727-2FCD10B7313C}" type="pres">
      <dgm:prSet presAssocID="{FE22F3AD-8B83-49D7-B78F-E20F9F2F6F6A}" presName="text_4" presStyleLbl="node1" presStyleIdx="3" presStyleCnt="5">
        <dgm:presLayoutVars>
          <dgm:bulletEnabled val="1"/>
        </dgm:presLayoutVars>
      </dgm:prSet>
      <dgm:spPr/>
    </dgm:pt>
    <dgm:pt modelId="{E1DEE305-C3AE-4E3F-9656-AAE285ED9B37}" type="pres">
      <dgm:prSet presAssocID="{FE22F3AD-8B83-49D7-B78F-E20F9F2F6F6A}" presName="accent_4" presStyleCnt="0"/>
      <dgm:spPr/>
    </dgm:pt>
    <dgm:pt modelId="{0088C9E5-DA67-4F22-9704-2E0965B4AAB1}" type="pres">
      <dgm:prSet presAssocID="{FE22F3AD-8B83-49D7-B78F-E20F9F2F6F6A}" presName="accentRepeatNode" presStyleLbl="solidFgAcc1" presStyleIdx="3" presStyleCnt="5"/>
      <dgm:spPr/>
    </dgm:pt>
    <dgm:pt modelId="{DD2B654B-D43D-43D8-876F-CDAA869B598D}" type="pres">
      <dgm:prSet presAssocID="{224EE16D-3BA5-487D-911D-13AB170C80CF}" presName="text_5" presStyleLbl="node1" presStyleIdx="4" presStyleCnt="5">
        <dgm:presLayoutVars>
          <dgm:bulletEnabled val="1"/>
        </dgm:presLayoutVars>
      </dgm:prSet>
      <dgm:spPr/>
    </dgm:pt>
    <dgm:pt modelId="{8F5CA0CD-E01E-4E9F-8CC2-41A9EDE04D62}" type="pres">
      <dgm:prSet presAssocID="{224EE16D-3BA5-487D-911D-13AB170C80CF}" presName="accent_5" presStyleCnt="0"/>
      <dgm:spPr/>
    </dgm:pt>
    <dgm:pt modelId="{FDB887D5-6287-4E2E-8BDD-801AB32D2DB9}" type="pres">
      <dgm:prSet presAssocID="{224EE16D-3BA5-487D-911D-13AB170C80CF}" presName="accentRepeatNode" presStyleLbl="solidFgAcc1" presStyleIdx="4" presStyleCnt="5"/>
      <dgm:spPr/>
    </dgm:pt>
  </dgm:ptLst>
  <dgm:cxnLst>
    <dgm:cxn modelId="{D3EC6B15-ABF8-4443-B890-6CDE48F48EFC}" srcId="{7FF1A3EC-E1E7-4653-9382-B09139A3697D}" destId="{7DA6572A-BD56-41DF-B8D9-33E71247B756}" srcOrd="1" destOrd="0" parTransId="{663CE56C-ED46-4B1D-82C1-29FECF288B22}" sibTransId="{5A07CC29-CB80-41EF-9AF3-2206A22F1C4E}"/>
    <dgm:cxn modelId="{D379CE16-ADAB-4CF7-A570-23D2B4565AF7}" srcId="{7FF1A3EC-E1E7-4653-9382-B09139A3697D}" destId="{DD569FEA-B65E-4498-A643-A821D8247A39}" srcOrd="2" destOrd="0" parTransId="{359AEC9F-9172-4A01-9C0B-CC3FF987D305}" sibTransId="{C753FCEA-BA0F-467B-8C72-46ECEF389344}"/>
    <dgm:cxn modelId="{A865B418-1E4C-4A7F-84AF-5462B86FA93C}" type="presOf" srcId="{7DA6572A-BD56-41DF-B8D9-33E71247B756}" destId="{3A9709EF-A87D-496F-9190-7F42A640FDBB}" srcOrd="0" destOrd="0" presId="urn:microsoft.com/office/officeart/2008/layout/VerticalCurvedList"/>
    <dgm:cxn modelId="{267FB11A-521B-4997-9D53-A0D8695C6502}" type="presOf" srcId="{440E15D1-5AE9-41DB-BD80-3BF25BEBBBCF}" destId="{49697600-BA4B-4473-8646-E259AE23D351}" srcOrd="0" destOrd="0" presId="urn:microsoft.com/office/officeart/2008/layout/VerticalCurvedList"/>
    <dgm:cxn modelId="{9F6D847A-8A36-44DF-8D84-8A5DA9063F81}" srcId="{7FF1A3EC-E1E7-4653-9382-B09139A3697D}" destId="{224EE16D-3BA5-487D-911D-13AB170C80CF}" srcOrd="4" destOrd="0" parTransId="{63E899FA-ADBC-483D-A776-D7517463B69F}" sibTransId="{B58DA876-6E5D-4EF4-B7E0-18BCE7455C5B}"/>
    <dgm:cxn modelId="{A58D2590-2BBB-465E-B0D8-E14F79023D08}" type="presOf" srcId="{224EE16D-3BA5-487D-911D-13AB170C80CF}" destId="{DD2B654B-D43D-43D8-876F-CDAA869B598D}" srcOrd="0" destOrd="0" presId="urn:microsoft.com/office/officeart/2008/layout/VerticalCurvedList"/>
    <dgm:cxn modelId="{B6996590-3618-4CC2-AF8D-4A265C92F0CD}" srcId="{7FF1A3EC-E1E7-4653-9382-B09139A3697D}" destId="{440E15D1-5AE9-41DB-BD80-3BF25BEBBBCF}" srcOrd="0" destOrd="0" parTransId="{A06E4547-15FC-434A-B8AE-9100CEB6E484}" sibTransId="{2A5A79B5-B82E-4A66-B8C3-69F907533E83}"/>
    <dgm:cxn modelId="{AB0403A4-D21D-45DB-8410-79ABB199C55A}" type="presOf" srcId="{2A5A79B5-B82E-4A66-B8C3-69F907533E83}" destId="{4497BC7A-DB13-415A-B84E-A2695D40F30B}" srcOrd="0" destOrd="0" presId="urn:microsoft.com/office/officeart/2008/layout/VerticalCurvedList"/>
    <dgm:cxn modelId="{9070BEA7-81BC-4174-B322-045B75105323}" type="presOf" srcId="{FE22F3AD-8B83-49D7-B78F-E20F9F2F6F6A}" destId="{856236D6-9514-44CB-8727-2FCD10B7313C}" srcOrd="0" destOrd="0" presId="urn:microsoft.com/office/officeart/2008/layout/VerticalCurvedList"/>
    <dgm:cxn modelId="{5694CEC0-B6E7-40B5-8F7D-A796BC363C9D}" srcId="{7FF1A3EC-E1E7-4653-9382-B09139A3697D}" destId="{FE22F3AD-8B83-49D7-B78F-E20F9F2F6F6A}" srcOrd="3" destOrd="0" parTransId="{41C653C3-A299-4979-9C37-45B91FDC7A30}" sibTransId="{3FC5AB31-4E64-4796-8E15-D2E0E5C72D11}"/>
    <dgm:cxn modelId="{B034D2CC-A70A-4526-996D-70584B4E27D4}" type="presOf" srcId="{7FF1A3EC-E1E7-4653-9382-B09139A3697D}" destId="{C9B24DF4-13AF-4FE5-A721-F989B028A0DB}" srcOrd="0" destOrd="0" presId="urn:microsoft.com/office/officeart/2008/layout/VerticalCurvedList"/>
    <dgm:cxn modelId="{0C7F07F9-9BF9-46B3-87B0-37CCD7C4A8E5}" type="presOf" srcId="{DD569FEA-B65E-4498-A643-A821D8247A39}" destId="{F51A34E2-6FD5-406A-8401-FAF2B9562FF6}" srcOrd="0" destOrd="0" presId="urn:microsoft.com/office/officeart/2008/layout/VerticalCurvedList"/>
    <dgm:cxn modelId="{F7BCA35C-4A4E-4C7C-AFDD-87E8C6448BDD}" type="presParOf" srcId="{C9B24DF4-13AF-4FE5-A721-F989B028A0DB}" destId="{864AAFA6-D98D-4DA7-BA81-9D6FA46F50F2}" srcOrd="0" destOrd="0" presId="urn:microsoft.com/office/officeart/2008/layout/VerticalCurvedList"/>
    <dgm:cxn modelId="{F5817E33-7F7A-45B7-B5C9-77A4B04182F5}" type="presParOf" srcId="{864AAFA6-D98D-4DA7-BA81-9D6FA46F50F2}" destId="{4F586C33-6964-4798-AD07-91C621369DDF}" srcOrd="0" destOrd="0" presId="urn:microsoft.com/office/officeart/2008/layout/VerticalCurvedList"/>
    <dgm:cxn modelId="{ACAA24D9-17C4-4E75-8256-8036412B15F1}" type="presParOf" srcId="{4F586C33-6964-4798-AD07-91C621369DDF}" destId="{34E9C855-155B-4F14-BE78-BF61E419D911}" srcOrd="0" destOrd="0" presId="urn:microsoft.com/office/officeart/2008/layout/VerticalCurvedList"/>
    <dgm:cxn modelId="{ADD4EA94-51A4-4380-849A-05D4DCCF4F52}" type="presParOf" srcId="{4F586C33-6964-4798-AD07-91C621369DDF}" destId="{4497BC7A-DB13-415A-B84E-A2695D40F30B}" srcOrd="1" destOrd="0" presId="urn:microsoft.com/office/officeart/2008/layout/VerticalCurvedList"/>
    <dgm:cxn modelId="{3EEAFC37-7170-4ED0-BB8D-4E0768C74B07}" type="presParOf" srcId="{4F586C33-6964-4798-AD07-91C621369DDF}" destId="{B8FBDF1E-BF27-4882-8B7C-10BB0209DB42}" srcOrd="2" destOrd="0" presId="urn:microsoft.com/office/officeart/2008/layout/VerticalCurvedList"/>
    <dgm:cxn modelId="{AB3D3F81-DA79-43B1-BE7F-6CF249FF830B}" type="presParOf" srcId="{4F586C33-6964-4798-AD07-91C621369DDF}" destId="{E805408B-CC44-4FA1-83C0-4AFF88C6A62E}" srcOrd="3" destOrd="0" presId="urn:microsoft.com/office/officeart/2008/layout/VerticalCurvedList"/>
    <dgm:cxn modelId="{36AF5588-563C-4C22-843F-24BFDB5EB73E}" type="presParOf" srcId="{864AAFA6-D98D-4DA7-BA81-9D6FA46F50F2}" destId="{49697600-BA4B-4473-8646-E259AE23D351}" srcOrd="1" destOrd="0" presId="urn:microsoft.com/office/officeart/2008/layout/VerticalCurvedList"/>
    <dgm:cxn modelId="{8BAC6137-1F0B-445F-BDD0-598404C00378}" type="presParOf" srcId="{864AAFA6-D98D-4DA7-BA81-9D6FA46F50F2}" destId="{30C3DC78-5C25-4C9C-A180-F6FF7CE1908D}" srcOrd="2" destOrd="0" presId="urn:microsoft.com/office/officeart/2008/layout/VerticalCurvedList"/>
    <dgm:cxn modelId="{4733372F-4D12-4A52-B4D0-D7985991CE4E}" type="presParOf" srcId="{30C3DC78-5C25-4C9C-A180-F6FF7CE1908D}" destId="{D802200B-6253-4985-97DA-4DAC2C12BBA4}" srcOrd="0" destOrd="0" presId="urn:microsoft.com/office/officeart/2008/layout/VerticalCurvedList"/>
    <dgm:cxn modelId="{35D6B4AE-571D-4EE3-81BD-7653129F9655}" type="presParOf" srcId="{864AAFA6-D98D-4DA7-BA81-9D6FA46F50F2}" destId="{3A9709EF-A87D-496F-9190-7F42A640FDBB}" srcOrd="3" destOrd="0" presId="urn:microsoft.com/office/officeart/2008/layout/VerticalCurvedList"/>
    <dgm:cxn modelId="{98E4E325-0E62-4393-8DEC-FC4C5F03550B}" type="presParOf" srcId="{864AAFA6-D98D-4DA7-BA81-9D6FA46F50F2}" destId="{18591B43-8DC4-4ABC-9A7C-C9F06096A3D1}" srcOrd="4" destOrd="0" presId="urn:microsoft.com/office/officeart/2008/layout/VerticalCurvedList"/>
    <dgm:cxn modelId="{92CF4077-D618-4F77-AEDD-0A80935EA4AB}" type="presParOf" srcId="{18591B43-8DC4-4ABC-9A7C-C9F06096A3D1}" destId="{2FFD303C-9618-4C1B-AC26-421D308DD5F6}" srcOrd="0" destOrd="0" presId="urn:microsoft.com/office/officeart/2008/layout/VerticalCurvedList"/>
    <dgm:cxn modelId="{21F23315-A8AF-4C83-8DFC-93EF17457034}" type="presParOf" srcId="{864AAFA6-D98D-4DA7-BA81-9D6FA46F50F2}" destId="{F51A34E2-6FD5-406A-8401-FAF2B9562FF6}" srcOrd="5" destOrd="0" presId="urn:microsoft.com/office/officeart/2008/layout/VerticalCurvedList"/>
    <dgm:cxn modelId="{1C53EBEA-C40D-4D9D-AA29-F5F10F4AF2EA}" type="presParOf" srcId="{864AAFA6-D98D-4DA7-BA81-9D6FA46F50F2}" destId="{52F999A2-1ED3-4F6A-AB52-43DB825A5B6E}" srcOrd="6" destOrd="0" presId="urn:microsoft.com/office/officeart/2008/layout/VerticalCurvedList"/>
    <dgm:cxn modelId="{E6F90342-C903-4551-9E13-09460ADBED77}" type="presParOf" srcId="{52F999A2-1ED3-4F6A-AB52-43DB825A5B6E}" destId="{CB5EC851-39EF-43C6-BF1C-98FDC88948D2}" srcOrd="0" destOrd="0" presId="urn:microsoft.com/office/officeart/2008/layout/VerticalCurvedList"/>
    <dgm:cxn modelId="{3050A935-1E1C-474D-9D85-1D6E52A00E13}" type="presParOf" srcId="{864AAFA6-D98D-4DA7-BA81-9D6FA46F50F2}" destId="{856236D6-9514-44CB-8727-2FCD10B7313C}" srcOrd="7" destOrd="0" presId="urn:microsoft.com/office/officeart/2008/layout/VerticalCurvedList"/>
    <dgm:cxn modelId="{8423A85D-22FE-4D48-96F7-41A645DB654E}" type="presParOf" srcId="{864AAFA6-D98D-4DA7-BA81-9D6FA46F50F2}" destId="{E1DEE305-C3AE-4E3F-9656-AAE285ED9B37}" srcOrd="8" destOrd="0" presId="urn:microsoft.com/office/officeart/2008/layout/VerticalCurvedList"/>
    <dgm:cxn modelId="{93DE95A2-3631-4781-830A-234681FD8757}" type="presParOf" srcId="{E1DEE305-C3AE-4E3F-9656-AAE285ED9B37}" destId="{0088C9E5-DA67-4F22-9704-2E0965B4AAB1}" srcOrd="0" destOrd="0" presId="urn:microsoft.com/office/officeart/2008/layout/VerticalCurvedList"/>
    <dgm:cxn modelId="{74D97043-CDE9-4FB9-B90B-5B032739619A}" type="presParOf" srcId="{864AAFA6-D98D-4DA7-BA81-9D6FA46F50F2}" destId="{DD2B654B-D43D-43D8-876F-CDAA869B598D}" srcOrd="9" destOrd="0" presId="urn:microsoft.com/office/officeart/2008/layout/VerticalCurvedList"/>
    <dgm:cxn modelId="{05313509-A263-47AA-AD9D-0D4E877CF798}" type="presParOf" srcId="{864AAFA6-D98D-4DA7-BA81-9D6FA46F50F2}" destId="{8F5CA0CD-E01E-4E9F-8CC2-41A9EDE04D62}" srcOrd="10" destOrd="0" presId="urn:microsoft.com/office/officeart/2008/layout/VerticalCurvedList"/>
    <dgm:cxn modelId="{C5059A8F-DA7D-442B-A68E-DB02807AC282}" type="presParOf" srcId="{8F5CA0CD-E01E-4E9F-8CC2-41A9EDE04D62}" destId="{FDB887D5-6287-4E2E-8BDD-801AB32D2DB9}" srcOrd="0" destOrd="0" presId="urn:microsoft.com/office/officeart/2008/layout/VerticalCurved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97BC7A-DB13-415A-B84E-A2695D40F30B}">
      <dsp:nvSpPr>
        <dsp:cNvPr id="0" name=""/>
        <dsp:cNvSpPr/>
      </dsp:nvSpPr>
      <dsp:spPr>
        <a:xfrm>
          <a:off x="-5867965" y="-898033"/>
          <a:ext cx="6985795" cy="6985795"/>
        </a:xfrm>
        <a:prstGeom prst="blockArc">
          <a:avLst>
            <a:gd name="adj1" fmla="val 18900000"/>
            <a:gd name="adj2" fmla="val 2700000"/>
            <a:gd name="adj3" fmla="val 309"/>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9697600-BA4B-4473-8646-E259AE23D351}">
      <dsp:nvSpPr>
        <dsp:cNvPr id="0" name=""/>
        <dsp:cNvSpPr/>
      </dsp:nvSpPr>
      <dsp:spPr>
        <a:xfrm>
          <a:off x="488562" y="324254"/>
          <a:ext cx="6072415" cy="64892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15083" tIns="60960" rIns="60960" bIns="60960" numCol="1" spcCol="1270" anchor="ctr" anchorCtr="0">
          <a:noAutofit/>
        </a:bodyPr>
        <a:lstStyle/>
        <a:p>
          <a:pPr marL="0" lvl="0" indent="0" algn="l" defTabSz="1066800" rtl="0">
            <a:lnSpc>
              <a:spcPct val="90000"/>
            </a:lnSpc>
            <a:spcBef>
              <a:spcPct val="0"/>
            </a:spcBef>
            <a:spcAft>
              <a:spcPct val="35000"/>
            </a:spcAft>
            <a:buNone/>
          </a:pPr>
          <a:r>
            <a:rPr kumimoji="1" lang="ja-JP" altLang="en-US" sz="2400" kern="1200" dirty="0">
              <a:latin typeface="BIZ UDPゴシック" panose="020B0400000000000000" pitchFamily="50" charset="-128"/>
              <a:ea typeface="BIZ UDPゴシック" panose="020B0400000000000000" pitchFamily="50" charset="-128"/>
            </a:rPr>
            <a:t>・身体的なやり取り</a:t>
          </a:r>
          <a:endParaRPr lang="ja-JP" altLang="en-US" sz="2400" kern="1200" dirty="0">
            <a:latin typeface="BIZ UDPゴシック" panose="020B0400000000000000" pitchFamily="50" charset="-128"/>
            <a:ea typeface="BIZ UDPゴシック" panose="020B0400000000000000" pitchFamily="50" charset="-128"/>
          </a:endParaRPr>
        </a:p>
      </dsp:txBody>
      <dsp:txXfrm>
        <a:off x="488562" y="324254"/>
        <a:ext cx="6072415" cy="648923"/>
      </dsp:txXfrm>
    </dsp:sp>
    <dsp:sp modelId="{D802200B-6253-4985-97DA-4DAC2C12BBA4}">
      <dsp:nvSpPr>
        <dsp:cNvPr id="0" name=""/>
        <dsp:cNvSpPr/>
      </dsp:nvSpPr>
      <dsp:spPr>
        <a:xfrm>
          <a:off x="82985" y="243138"/>
          <a:ext cx="811154" cy="811154"/>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A9709EF-A87D-496F-9190-7F42A640FDBB}">
      <dsp:nvSpPr>
        <dsp:cNvPr id="0" name=""/>
        <dsp:cNvSpPr/>
      </dsp:nvSpPr>
      <dsp:spPr>
        <a:xfrm>
          <a:off x="953562" y="1297328"/>
          <a:ext cx="5607415" cy="64892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15083" tIns="60960" rIns="60960" bIns="60960" numCol="1" spcCol="1270" anchor="ctr" anchorCtr="0">
          <a:noAutofit/>
        </a:bodyPr>
        <a:lstStyle/>
        <a:p>
          <a:pPr marL="0" lvl="0" indent="0" algn="l" defTabSz="1066800" rtl="0">
            <a:lnSpc>
              <a:spcPct val="90000"/>
            </a:lnSpc>
            <a:spcBef>
              <a:spcPct val="0"/>
            </a:spcBef>
            <a:spcAft>
              <a:spcPct val="35000"/>
            </a:spcAft>
            <a:buNone/>
          </a:pPr>
          <a:r>
            <a:rPr kumimoji="1" lang="ja-JP" altLang="en-US" sz="2400" kern="1200" dirty="0">
              <a:latin typeface="BIZ UDPゴシック" panose="020B0400000000000000" pitchFamily="50" charset="-128"/>
              <a:ea typeface="BIZ UDPゴシック" panose="020B0400000000000000" pitchFamily="50" charset="-128"/>
            </a:rPr>
            <a:t>・言葉によるやり取り</a:t>
          </a:r>
          <a:endParaRPr lang="ja-JP" altLang="en-US" sz="2400" kern="1200" dirty="0">
            <a:latin typeface="BIZ UDPゴシック" panose="020B0400000000000000" pitchFamily="50" charset="-128"/>
            <a:ea typeface="BIZ UDPゴシック" panose="020B0400000000000000" pitchFamily="50" charset="-128"/>
          </a:endParaRPr>
        </a:p>
      </dsp:txBody>
      <dsp:txXfrm>
        <a:off x="953562" y="1297328"/>
        <a:ext cx="5607415" cy="648923"/>
      </dsp:txXfrm>
    </dsp:sp>
    <dsp:sp modelId="{2FFD303C-9618-4C1B-AC26-421D308DD5F6}">
      <dsp:nvSpPr>
        <dsp:cNvPr id="0" name=""/>
        <dsp:cNvSpPr/>
      </dsp:nvSpPr>
      <dsp:spPr>
        <a:xfrm>
          <a:off x="547984" y="1216212"/>
          <a:ext cx="811154" cy="811154"/>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51A34E2-6FD5-406A-8401-FAF2B9562FF6}">
      <dsp:nvSpPr>
        <dsp:cNvPr id="0" name=""/>
        <dsp:cNvSpPr/>
      </dsp:nvSpPr>
      <dsp:spPr>
        <a:xfrm>
          <a:off x="1096279" y="2270402"/>
          <a:ext cx="5464698" cy="64892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15083" tIns="60960" rIns="60960" bIns="60960" numCol="1" spcCol="1270" anchor="ctr" anchorCtr="0">
          <a:noAutofit/>
        </a:bodyPr>
        <a:lstStyle/>
        <a:p>
          <a:pPr marL="0" lvl="0" indent="0" algn="l" defTabSz="1066800" rtl="0">
            <a:lnSpc>
              <a:spcPct val="90000"/>
            </a:lnSpc>
            <a:spcBef>
              <a:spcPct val="0"/>
            </a:spcBef>
            <a:spcAft>
              <a:spcPct val="35000"/>
            </a:spcAft>
            <a:buNone/>
          </a:pPr>
          <a:r>
            <a:rPr kumimoji="1" lang="ja-JP" altLang="en-US" sz="2400" kern="1200" dirty="0">
              <a:latin typeface="BIZ UDPゴシック" panose="020B0400000000000000" pitchFamily="50" charset="-128"/>
              <a:ea typeface="BIZ UDPゴシック" panose="020B0400000000000000" pitchFamily="50" charset="-128"/>
            </a:rPr>
            <a:t>・１対１のやり取り</a:t>
          </a:r>
          <a:endParaRPr lang="ja-JP" altLang="en-US" sz="2400" kern="1200" dirty="0">
            <a:latin typeface="BIZ UDPゴシック" panose="020B0400000000000000" pitchFamily="50" charset="-128"/>
            <a:ea typeface="BIZ UDPゴシック" panose="020B0400000000000000" pitchFamily="50" charset="-128"/>
          </a:endParaRPr>
        </a:p>
      </dsp:txBody>
      <dsp:txXfrm>
        <a:off x="1096279" y="2270402"/>
        <a:ext cx="5464698" cy="648923"/>
      </dsp:txXfrm>
    </dsp:sp>
    <dsp:sp modelId="{CB5EC851-39EF-43C6-BF1C-98FDC88948D2}">
      <dsp:nvSpPr>
        <dsp:cNvPr id="0" name=""/>
        <dsp:cNvSpPr/>
      </dsp:nvSpPr>
      <dsp:spPr>
        <a:xfrm>
          <a:off x="690702" y="2189287"/>
          <a:ext cx="811154" cy="811154"/>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56236D6-9514-44CB-8727-2FCD10B7313C}">
      <dsp:nvSpPr>
        <dsp:cNvPr id="0" name=""/>
        <dsp:cNvSpPr/>
      </dsp:nvSpPr>
      <dsp:spPr>
        <a:xfrm>
          <a:off x="953562" y="3243476"/>
          <a:ext cx="5607415" cy="64892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15083" tIns="60960" rIns="60960" bIns="60960" numCol="1" spcCol="1270" anchor="ctr" anchorCtr="0">
          <a:noAutofit/>
        </a:bodyPr>
        <a:lstStyle/>
        <a:p>
          <a:pPr marL="0" lvl="0" indent="0" algn="l" defTabSz="1066800" rtl="0">
            <a:lnSpc>
              <a:spcPct val="90000"/>
            </a:lnSpc>
            <a:spcBef>
              <a:spcPct val="0"/>
            </a:spcBef>
            <a:spcAft>
              <a:spcPct val="35000"/>
            </a:spcAft>
            <a:buNone/>
          </a:pPr>
          <a:r>
            <a:rPr kumimoji="1" lang="ja-JP" sz="2400" kern="1200">
              <a:latin typeface="BIZ UDPゴシック" panose="020B0400000000000000" pitchFamily="50" charset="-128"/>
              <a:ea typeface="BIZ UDPゴシック" panose="020B0400000000000000" pitchFamily="50" charset="-128"/>
            </a:rPr>
            <a:t>・</a:t>
          </a:r>
          <a:r>
            <a:rPr kumimoji="1" lang="en-US" sz="2400" kern="1200">
              <a:latin typeface="BIZ UDPゴシック" panose="020B0400000000000000" pitchFamily="50" charset="-128"/>
              <a:ea typeface="BIZ UDPゴシック" panose="020B0400000000000000" pitchFamily="50" charset="-128"/>
            </a:rPr>
            <a:t>SNS</a:t>
          </a:r>
          <a:r>
            <a:rPr kumimoji="1" lang="ja-JP" sz="2400" kern="1200">
              <a:latin typeface="BIZ UDPゴシック" panose="020B0400000000000000" pitchFamily="50" charset="-128"/>
              <a:ea typeface="BIZ UDPゴシック" panose="020B0400000000000000" pitchFamily="50" charset="-128"/>
            </a:rPr>
            <a:t>を使ったやり取り</a:t>
          </a:r>
          <a:endParaRPr lang="ja-JP" sz="2400" kern="1200">
            <a:latin typeface="BIZ UDPゴシック" panose="020B0400000000000000" pitchFamily="50" charset="-128"/>
            <a:ea typeface="BIZ UDPゴシック" panose="020B0400000000000000" pitchFamily="50" charset="-128"/>
          </a:endParaRPr>
        </a:p>
      </dsp:txBody>
      <dsp:txXfrm>
        <a:off x="953562" y="3243476"/>
        <a:ext cx="5607415" cy="648923"/>
      </dsp:txXfrm>
    </dsp:sp>
    <dsp:sp modelId="{0088C9E5-DA67-4F22-9704-2E0965B4AAB1}">
      <dsp:nvSpPr>
        <dsp:cNvPr id="0" name=""/>
        <dsp:cNvSpPr/>
      </dsp:nvSpPr>
      <dsp:spPr>
        <a:xfrm>
          <a:off x="547984" y="3162361"/>
          <a:ext cx="811154" cy="811154"/>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D2B654B-D43D-43D8-876F-CDAA869B598D}">
      <dsp:nvSpPr>
        <dsp:cNvPr id="0" name=""/>
        <dsp:cNvSpPr/>
      </dsp:nvSpPr>
      <dsp:spPr>
        <a:xfrm>
          <a:off x="488562" y="4216551"/>
          <a:ext cx="6072415" cy="64892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15083" tIns="60960" rIns="60960" bIns="60960" numCol="1" spcCol="1270" anchor="ctr" anchorCtr="0">
          <a:noAutofit/>
        </a:bodyPr>
        <a:lstStyle/>
        <a:p>
          <a:pPr marL="0" lvl="0" indent="0" algn="l" defTabSz="1066800" rtl="0">
            <a:lnSpc>
              <a:spcPct val="90000"/>
            </a:lnSpc>
            <a:spcBef>
              <a:spcPct val="0"/>
            </a:spcBef>
            <a:spcAft>
              <a:spcPct val="35000"/>
            </a:spcAft>
            <a:buNone/>
          </a:pPr>
          <a:r>
            <a:rPr kumimoji="1" lang="ja-JP" altLang="en-US" sz="2400" kern="1200">
              <a:latin typeface="BIZ UDPゴシック" panose="020B0400000000000000" pitchFamily="50" charset="-128"/>
              <a:ea typeface="BIZ UDPゴシック" panose="020B0400000000000000" pitchFamily="50" charset="-128"/>
            </a:rPr>
            <a:t>・プレゼント</a:t>
          </a:r>
          <a:endParaRPr lang="ja-JP" altLang="en-US" sz="2400" kern="1200">
            <a:latin typeface="BIZ UDPゴシック" panose="020B0400000000000000" pitchFamily="50" charset="-128"/>
            <a:ea typeface="BIZ UDPゴシック" panose="020B0400000000000000" pitchFamily="50" charset="-128"/>
          </a:endParaRPr>
        </a:p>
      </dsp:txBody>
      <dsp:txXfrm>
        <a:off x="488562" y="4216551"/>
        <a:ext cx="6072415" cy="648923"/>
      </dsp:txXfrm>
    </dsp:sp>
    <dsp:sp modelId="{FDB887D5-6287-4E2E-8BDD-801AB32D2DB9}">
      <dsp:nvSpPr>
        <dsp:cNvPr id="0" name=""/>
        <dsp:cNvSpPr/>
      </dsp:nvSpPr>
      <dsp:spPr>
        <a:xfrm>
          <a:off x="82985" y="4135435"/>
          <a:ext cx="811154" cy="811154"/>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6T10:06:52.74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 0,'2052'0'0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21B21851-7BDB-45A0-8DF7-CA018699638A}" type="datetimeFigureOut">
              <a:rPr kumimoji="1" lang="ja-JP" altLang="en-US" smtClean="0"/>
              <a:t>2026/3/8</a:t>
            </a:fld>
            <a:endParaRPr kumimoji="1" lang="ja-JP" altLang="en-US"/>
          </a:p>
        </p:txBody>
      </p:sp>
      <p:sp>
        <p:nvSpPr>
          <p:cNvPr id="4" name="スライド イメージ プレースホルダー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C599BD8D-275F-457A-A91D-37AEB8878BDC}" type="slidenum">
              <a:rPr kumimoji="1" lang="ja-JP" altLang="en-US" smtClean="0"/>
              <a:t>‹#›</a:t>
            </a:fld>
            <a:endParaRPr kumimoji="1" lang="ja-JP" altLang="en-US"/>
          </a:p>
        </p:txBody>
      </p:sp>
    </p:spTree>
    <p:extLst>
      <p:ext uri="{BB962C8B-B14F-4D97-AF65-F5344CB8AC3E}">
        <p14:creationId xmlns:p14="http://schemas.microsoft.com/office/powerpoint/2010/main" val="156792193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C599BD8D-275F-457A-A91D-37AEB8878BDC}" type="slidenum">
              <a:rPr kumimoji="1" lang="ja-JP" altLang="en-US" smtClean="0"/>
              <a:t>1</a:t>
            </a:fld>
            <a:endParaRPr kumimoji="1" lang="ja-JP" altLang="en-US"/>
          </a:p>
        </p:txBody>
      </p:sp>
    </p:spTree>
    <p:extLst>
      <p:ext uri="{BB962C8B-B14F-4D97-AF65-F5344CB8AC3E}">
        <p14:creationId xmlns:p14="http://schemas.microsoft.com/office/powerpoint/2010/main" val="4836391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C599BD8D-275F-457A-A91D-37AEB8878BDC}" type="slidenum">
              <a:rPr kumimoji="1" lang="ja-JP" altLang="en-US" smtClean="0"/>
              <a:t>12</a:t>
            </a:fld>
            <a:endParaRPr kumimoji="1" lang="ja-JP" altLang="en-US"/>
          </a:p>
        </p:txBody>
      </p:sp>
    </p:spTree>
    <p:extLst>
      <p:ext uri="{BB962C8B-B14F-4D97-AF65-F5344CB8AC3E}">
        <p14:creationId xmlns:p14="http://schemas.microsoft.com/office/powerpoint/2010/main" val="26804458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C599BD8D-275F-457A-A91D-37AEB8878BDC}" type="slidenum">
              <a:rPr kumimoji="1" lang="ja-JP" altLang="en-US" smtClean="0"/>
              <a:t>13</a:t>
            </a:fld>
            <a:endParaRPr kumimoji="1" lang="ja-JP" altLang="en-US"/>
          </a:p>
        </p:txBody>
      </p:sp>
    </p:spTree>
    <p:extLst>
      <p:ext uri="{BB962C8B-B14F-4D97-AF65-F5344CB8AC3E}">
        <p14:creationId xmlns:p14="http://schemas.microsoft.com/office/powerpoint/2010/main" val="22262098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C599BD8D-275F-457A-A91D-37AEB8878BDC}" type="slidenum">
              <a:rPr kumimoji="1" lang="ja-JP" altLang="en-US" smtClean="0"/>
              <a:t>14</a:t>
            </a:fld>
            <a:endParaRPr kumimoji="1" lang="ja-JP" altLang="en-US"/>
          </a:p>
        </p:txBody>
      </p:sp>
    </p:spTree>
    <p:extLst>
      <p:ext uri="{BB962C8B-B14F-4D97-AF65-F5344CB8AC3E}">
        <p14:creationId xmlns:p14="http://schemas.microsoft.com/office/powerpoint/2010/main" val="2934372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C7CFB069-6825-40A7-A378-E61BF7988AD7}" type="slidenum">
              <a:rPr kumimoji="1" lang="ja-JP" altLang="en-US" smtClean="0"/>
              <a:t>15</a:t>
            </a:fld>
            <a:endParaRPr kumimoji="1" lang="ja-JP" altLang="en-US"/>
          </a:p>
        </p:txBody>
      </p:sp>
    </p:spTree>
    <p:extLst>
      <p:ext uri="{BB962C8B-B14F-4D97-AF65-F5344CB8AC3E}">
        <p14:creationId xmlns:p14="http://schemas.microsoft.com/office/powerpoint/2010/main" val="30615535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C599BD8D-275F-457A-A91D-37AEB8878BDC}" type="slidenum">
              <a:rPr kumimoji="1" lang="ja-JP" altLang="en-US" smtClean="0"/>
              <a:t>16</a:t>
            </a:fld>
            <a:endParaRPr kumimoji="1" lang="ja-JP" altLang="en-US"/>
          </a:p>
        </p:txBody>
      </p:sp>
    </p:spTree>
    <p:extLst>
      <p:ext uri="{BB962C8B-B14F-4D97-AF65-F5344CB8AC3E}">
        <p14:creationId xmlns:p14="http://schemas.microsoft.com/office/powerpoint/2010/main" val="27720677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C599BD8D-275F-457A-A91D-37AEB8878BDC}" type="slidenum">
              <a:rPr kumimoji="1" lang="ja-JP" altLang="en-US" smtClean="0"/>
              <a:t>17</a:t>
            </a:fld>
            <a:endParaRPr kumimoji="1" lang="ja-JP" altLang="en-US"/>
          </a:p>
        </p:txBody>
      </p:sp>
    </p:spTree>
    <p:extLst>
      <p:ext uri="{BB962C8B-B14F-4D97-AF65-F5344CB8AC3E}">
        <p14:creationId xmlns:p14="http://schemas.microsoft.com/office/powerpoint/2010/main" val="12223295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C599BD8D-275F-457A-A91D-37AEB8878BDC}" type="slidenum">
              <a:rPr kumimoji="1" lang="ja-JP" altLang="en-US" smtClean="0"/>
              <a:t>18</a:t>
            </a:fld>
            <a:endParaRPr kumimoji="1" lang="ja-JP" altLang="en-US"/>
          </a:p>
        </p:txBody>
      </p:sp>
    </p:spTree>
    <p:extLst>
      <p:ext uri="{BB962C8B-B14F-4D97-AF65-F5344CB8AC3E}">
        <p14:creationId xmlns:p14="http://schemas.microsoft.com/office/powerpoint/2010/main" val="11430156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C599BD8D-275F-457A-A91D-37AEB8878BDC}" type="slidenum">
              <a:rPr kumimoji="1" lang="ja-JP" altLang="en-US" smtClean="0"/>
              <a:t>19</a:t>
            </a:fld>
            <a:endParaRPr kumimoji="1" lang="ja-JP" altLang="en-US"/>
          </a:p>
        </p:txBody>
      </p:sp>
    </p:spTree>
    <p:extLst>
      <p:ext uri="{BB962C8B-B14F-4D97-AF65-F5344CB8AC3E}">
        <p14:creationId xmlns:p14="http://schemas.microsoft.com/office/powerpoint/2010/main" val="40169207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先ず、私たちは、ロータリーのルールを知らなければなりません。</a:t>
            </a:r>
            <a:endParaRPr lang="en-US" altLang="ja-JP" dirty="0"/>
          </a:p>
          <a:p>
            <a:endParaRPr lang="en-US" altLang="ja-JP" dirty="0"/>
          </a:p>
          <a:p>
            <a:r>
              <a:rPr lang="ja-JP" altLang="en-US" dirty="0"/>
              <a:t>ロータリーは、ハラスメントについて、どのようなルールを定めているのでしょうか。</a:t>
            </a:r>
            <a:endParaRPr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C599BD8D-275F-457A-A91D-37AEB8878BDC}" type="slidenum">
              <a:rPr kumimoji="1" lang="ja-JP" altLang="en-US" smtClean="0"/>
              <a:t>2</a:t>
            </a:fld>
            <a:endParaRPr kumimoji="1" lang="ja-JP" altLang="en-US"/>
          </a:p>
        </p:txBody>
      </p:sp>
    </p:spTree>
    <p:extLst>
      <p:ext uri="{BB962C8B-B14F-4D97-AF65-F5344CB8AC3E}">
        <p14:creationId xmlns:p14="http://schemas.microsoft.com/office/powerpoint/2010/main" val="34530112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それは、「ロータリー章典」と「ロータリー青少年保護の手引き」、そして、「地区の危機管理方針」の３つです。</a:t>
            </a:r>
            <a:endParaRPr lang="en-US" altLang="ja-JP" dirty="0"/>
          </a:p>
          <a:p>
            <a:endParaRPr lang="en-US" altLang="ja-JP" dirty="0"/>
          </a:p>
          <a:p>
            <a:endParaRPr lang="en-US" altLang="ja-JP" dirty="0"/>
          </a:p>
          <a:p>
            <a:endParaRPr lang="ja-JP" altLang="en-US" dirty="0"/>
          </a:p>
        </p:txBody>
      </p:sp>
      <p:sp>
        <p:nvSpPr>
          <p:cNvPr id="4" name="スライド番号プレースホルダー 3"/>
          <p:cNvSpPr>
            <a:spLocks noGrp="1"/>
          </p:cNvSpPr>
          <p:nvPr>
            <p:ph type="sldNum" sz="quarter" idx="10"/>
          </p:nvPr>
        </p:nvSpPr>
        <p:spPr/>
        <p:txBody>
          <a:bodyPr/>
          <a:lstStyle/>
          <a:p>
            <a:fld id="{F1623AAC-D645-4B9B-9F9C-2F4ECFB9C4FE}" type="slidenum">
              <a:rPr kumimoji="1" lang="ja-JP" altLang="en-US" smtClean="0"/>
              <a:t>3</a:t>
            </a:fld>
            <a:endParaRPr kumimoji="1" lang="ja-JP" altLang="en-US"/>
          </a:p>
        </p:txBody>
      </p:sp>
    </p:spTree>
    <p:extLst>
      <p:ext uri="{BB962C8B-B14F-4D97-AF65-F5344CB8AC3E}">
        <p14:creationId xmlns:p14="http://schemas.microsoft.com/office/powerpoint/2010/main" val="11535481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ナレーター</a:t>
            </a:r>
            <a:endParaRPr kumimoji="1" lang="en-US" altLang="ja-JP" dirty="0"/>
          </a:p>
          <a:p>
            <a:endParaRPr kumimoji="1" lang="ja-JP" altLang="en-US" dirty="0"/>
          </a:p>
          <a:p>
            <a:r>
              <a:rPr kumimoji="1" lang="ja-JP" altLang="en-US" dirty="0"/>
              <a:t>ロータリー青少年保護の手引きの第４章に、意識向上と虐待防止があります。</a:t>
            </a:r>
          </a:p>
          <a:p>
            <a:endParaRPr kumimoji="1" lang="ja-JP" altLang="en-US" dirty="0"/>
          </a:p>
          <a:p>
            <a:r>
              <a:rPr kumimoji="1" lang="ja-JP" altLang="en-US" dirty="0"/>
              <a:t>ここには、「成人と青少年の間の適切な境界」として、成人と青少年の双方が、適切な行為の境界を理解し、</a:t>
            </a:r>
            <a:endParaRPr kumimoji="1" lang="en-US" altLang="ja-JP" dirty="0"/>
          </a:p>
          <a:p>
            <a:r>
              <a:rPr kumimoji="1" lang="ja-JP" altLang="en-US" dirty="0"/>
              <a:t>自分の境界や方針で定められた境界が侵されたと感じた場合に、誰に相談できるかを知っておくことが大切であるとしています。</a:t>
            </a:r>
            <a:endParaRPr kumimoji="1" lang="en-US" altLang="ja-JP" dirty="0"/>
          </a:p>
          <a:p>
            <a:endParaRPr kumimoji="1" lang="en-US" altLang="ja-JP" dirty="0"/>
          </a:p>
          <a:p>
            <a:r>
              <a:rPr kumimoji="1" lang="ja-JP" altLang="en-US" dirty="0"/>
              <a:t>それに次いで、成人と青少年が接する際の適切な行為と不適切な行為、（どちらが先に始めたかは関係がない）を例示し、</a:t>
            </a:r>
            <a:endParaRPr kumimoji="1" lang="en-US" altLang="ja-JP" dirty="0"/>
          </a:p>
          <a:p>
            <a:r>
              <a:rPr kumimoji="1" lang="ja-JP" altLang="en-US" dirty="0"/>
              <a:t>我々関係者が特に注意をすべき行動が記載されています。</a:t>
            </a:r>
            <a:endParaRPr kumimoji="1" lang="en-US" altLang="ja-JP" dirty="0"/>
          </a:p>
          <a:p>
            <a:endParaRPr kumimoji="1" lang="en-US" altLang="ja-JP" dirty="0"/>
          </a:p>
          <a:p>
            <a:r>
              <a:rPr kumimoji="1" lang="ja-JP" altLang="en-US" dirty="0"/>
              <a:t>今回は、そこから例示を抜粋しています。</a:t>
            </a:r>
            <a:endParaRPr kumimoji="1" lang="en-US" altLang="ja-JP" dirty="0"/>
          </a:p>
          <a:p>
            <a:r>
              <a:rPr kumimoji="1" lang="ja-JP" altLang="en-US" dirty="0"/>
              <a:t>我々が、何気なく・意識せず・気づかずに行った行為が、青少年本人や他の目撃者によって、その行為の意図を誤解し、</a:t>
            </a:r>
            <a:endParaRPr kumimoji="1" lang="en-US" altLang="ja-JP" dirty="0"/>
          </a:p>
          <a:p>
            <a:r>
              <a:rPr kumimoji="1" lang="ja-JP" altLang="en-US" dirty="0"/>
              <a:t>不適切な行為として申し立てるのを防ぐことができ、結果ロータリアンを守ることにつながります。</a:t>
            </a:r>
            <a:endParaRPr kumimoji="1" lang="en-US" altLang="ja-JP" dirty="0"/>
          </a:p>
          <a:p>
            <a:endParaRPr kumimoji="1" lang="en-US" altLang="ja-JP" dirty="0"/>
          </a:p>
          <a:p>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F1623AAC-D645-4B9B-9F9C-2F4ECFB9C4FE}" type="slidenum">
              <a:rPr kumimoji="1" lang="ja-JP" altLang="en-US" smtClean="0"/>
              <a:t>4</a:t>
            </a:fld>
            <a:endParaRPr kumimoji="1" lang="ja-JP" altLang="en-US"/>
          </a:p>
        </p:txBody>
      </p:sp>
    </p:spTree>
    <p:extLst>
      <p:ext uri="{BB962C8B-B14F-4D97-AF65-F5344CB8AC3E}">
        <p14:creationId xmlns:p14="http://schemas.microsoft.com/office/powerpoint/2010/main" val="3461131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ナレーター</a:t>
            </a:r>
            <a:endParaRPr kumimoji="1" lang="en-US" altLang="ja-JP" dirty="0"/>
          </a:p>
          <a:p>
            <a:endParaRPr kumimoji="1" lang="ja-JP" altLang="en-US" dirty="0"/>
          </a:p>
          <a:p>
            <a:r>
              <a:rPr kumimoji="1" lang="ja-JP" altLang="en-US" dirty="0"/>
              <a:t>このロータリー青少年保護の手引きには、我々も含めたプロブラムの関係者である、いわゆるロータリアンも含めたボランティアを守る為の、行動規範、行動、言動マナーが具体的に示されています。</a:t>
            </a:r>
          </a:p>
          <a:p>
            <a:endParaRPr kumimoji="1" lang="ja-JP" altLang="en-US" dirty="0"/>
          </a:p>
          <a:p>
            <a:r>
              <a:rPr kumimoji="1" lang="ja-JP" altLang="en-US" dirty="0"/>
              <a:t>１、身体的なやり取り：。身体的な接触をする前に、たとえ抱擁、（ハグ）だけであっても、常に相手の同意を得てください、（特に相手が青少年である場合）。</a:t>
            </a:r>
          </a:p>
          <a:p>
            <a:r>
              <a:rPr kumimoji="1" lang="ja-JP" altLang="en-US" dirty="0"/>
              <a:t>また、この同意はいつでも取り消し可能であることを忘れないでください。青少年は、「ノー」と、意思表示することの重要性を認識すべきです。</a:t>
            </a:r>
          </a:p>
          <a:p>
            <a:r>
              <a:rPr kumimoji="1" lang="ja-JP" altLang="en-US" dirty="0"/>
              <a:t>どのような身体的接触が容認されるかを理解しておくことで、安全で快適な環境をつくり、青少年と成人の双方を守ることができます。</a:t>
            </a:r>
          </a:p>
          <a:p>
            <a:endParaRPr kumimoji="1" lang="ja-JP" altLang="en-US" dirty="0"/>
          </a:p>
          <a:p>
            <a:r>
              <a:rPr kumimoji="1" lang="ja-JP" altLang="en-US" dirty="0"/>
              <a:t>２、言葉によるやり取り：。成人と青少年の間の言葉によるやり取りを適切なものに保つことは、物理的に適切な境界を保つことと同じくらい重要です。</a:t>
            </a:r>
          </a:p>
          <a:p>
            <a:endParaRPr kumimoji="1" lang="ja-JP" altLang="en-US" dirty="0"/>
          </a:p>
          <a:p>
            <a:r>
              <a:rPr kumimoji="1" lang="ja-JP" altLang="en-US" dirty="0"/>
              <a:t>３、一対一のやり取り：。成人と参加者が二人だけになる時間がある場合、青少年にとって虐待やハラスメントのリスクが高くなると同時に、ボランティアにとって不適切な行為を申し立てられるリスクも高まります。</a:t>
            </a:r>
          </a:p>
          <a:p>
            <a:r>
              <a:rPr kumimoji="1" lang="ja-JP" altLang="en-US" dirty="0"/>
              <a:t>地元の青少年活動団体と相談し、このような個人かんのやりとりに関する地区方針をさらに厳密なものとしましょう。</a:t>
            </a:r>
          </a:p>
          <a:p>
            <a:r>
              <a:rPr kumimoji="1" lang="ja-JP" altLang="en-US" dirty="0"/>
              <a:t>例えば、ボランティアが青少年と二人きりになる時間が必要な場合、ほかの成人による事前の承認を義務づけることなどがあります。</a:t>
            </a:r>
          </a:p>
          <a:p>
            <a:r>
              <a:rPr kumimoji="1" lang="ja-JP" altLang="en-US" dirty="0"/>
              <a:t>その際、ほかの成人は、二人きりになる面会の詳細を尋ね、事前通知なしに面会に同席したり、観察したりすることの承諾を得るようにします。</a:t>
            </a:r>
          </a:p>
          <a:p>
            <a:r>
              <a:rPr kumimoji="1" lang="ja-JP" altLang="en-US" dirty="0"/>
              <a:t>青少年と二人きりになる場合、特に身体的な接触を制限することで、青少年や目撃者が行為の意図を誤解し、不適切な行為として申し立てるのを防ぐことができます。</a:t>
            </a:r>
          </a:p>
          <a:p>
            <a:endParaRPr kumimoji="1" lang="ja-JP" altLang="en-US" dirty="0"/>
          </a:p>
          <a:p>
            <a:r>
              <a:rPr kumimoji="1" lang="ja-JP" altLang="en-US" dirty="0"/>
              <a:t>４、</a:t>
            </a:r>
            <a:r>
              <a:rPr kumimoji="1" lang="en-US" altLang="ja-JP" dirty="0"/>
              <a:t>SNS</a:t>
            </a:r>
            <a:r>
              <a:rPr kumimoji="1" lang="ja-JP" altLang="en-US" dirty="0"/>
              <a:t>でのやり取り：。連絡手段としてショートメッセージ、</a:t>
            </a:r>
            <a:r>
              <a:rPr kumimoji="1" lang="en-US" altLang="ja-JP" dirty="0"/>
              <a:t>E</a:t>
            </a:r>
            <a:r>
              <a:rPr kumimoji="1" lang="ja-JP" altLang="en-US" dirty="0"/>
              <a:t>メール、ソーシャルメディア、個人電話が普及してきたことは、参加者の安全を守る上で新たな課題を生み出しています。</a:t>
            </a:r>
          </a:p>
          <a:p>
            <a:r>
              <a:rPr kumimoji="1" lang="ja-JP" altLang="en-US" dirty="0"/>
              <a:t>青少年活動団体の多くは、成人と青少年が私的な目的でショートメッセージやインターネット上の連絡をすることを禁じています。</a:t>
            </a:r>
          </a:p>
          <a:p>
            <a:r>
              <a:rPr kumimoji="1" lang="ja-JP" altLang="en-US" dirty="0"/>
              <a:t>これらの団体は、そのような連絡を行う場合、成人をもう一人含めることを義務づけています、（</a:t>
            </a:r>
            <a:r>
              <a:rPr kumimoji="1" lang="en-US" altLang="ja-JP" dirty="0"/>
              <a:t>CC</a:t>
            </a:r>
            <a:r>
              <a:rPr kumimoji="1" lang="ja-JP" altLang="en-US" dirty="0"/>
              <a:t>：に追加する、など）。</a:t>
            </a:r>
          </a:p>
          <a:p>
            <a:endParaRPr kumimoji="1" lang="ja-JP" altLang="en-US" dirty="0"/>
          </a:p>
          <a:p>
            <a:r>
              <a:rPr kumimoji="1" lang="ja-JP" altLang="en-US" dirty="0"/>
              <a:t>５、プレゼント：。プレゼントは通常、思いやりや友情の印として贈られますが、虐待のための手なづけの手段として使われることもあります。</a:t>
            </a:r>
          </a:p>
          <a:p>
            <a:r>
              <a:rPr kumimoji="1" lang="ja-JP" altLang="en-US" dirty="0"/>
              <a:t>このため、青少年プログラムにおいてはプレゼントの指針も定めておくことが重要です。</a:t>
            </a:r>
          </a:p>
          <a:p>
            <a:endParaRPr kumimoji="1" lang="ja-JP" altLang="en-US" dirty="0"/>
          </a:p>
          <a:p>
            <a:r>
              <a:rPr kumimoji="1" lang="ja-JP" altLang="en-US" dirty="0"/>
              <a:t>このマナーをよく理解すれば、青少年やその行動を目撃した者が、我々の行為の意図を、誤解し、不適切な行為として申し立てるのを防ぐことができるのです。</a:t>
            </a:r>
          </a:p>
          <a:p>
            <a:endParaRPr kumimoji="1" lang="ja-JP" altLang="en-US" dirty="0"/>
          </a:p>
          <a:p>
            <a:r>
              <a:rPr kumimoji="1" lang="ja-JP" altLang="en-US" dirty="0"/>
              <a:t>私たちの行為、言動が、適切なのか、不適切なのかを、一つずつ見ていきましょう。</a:t>
            </a:r>
          </a:p>
          <a:p>
            <a:endParaRPr kumimoji="1" lang="en-US" altLang="ja-JP" dirty="0"/>
          </a:p>
          <a:p>
            <a:r>
              <a:rPr kumimoji="1" lang="en-US" altLang="ja-JP" dirty="0"/>
              <a:t>NEXT</a:t>
            </a:r>
            <a:r>
              <a:rPr kumimoji="1" lang="ja-JP" altLang="en-US" dirty="0"/>
              <a:t>＞自動</a:t>
            </a:r>
          </a:p>
          <a:p>
            <a:endParaRPr kumimoji="1"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fld id="{F1623AAC-D645-4B9B-9F9C-2F4ECFB9C4FE}" type="slidenum">
              <a:rPr kumimoji="1" lang="ja-JP" altLang="en-US" smtClean="0"/>
              <a:t>5</a:t>
            </a:fld>
            <a:endParaRPr kumimoji="1" lang="ja-JP" altLang="en-US"/>
          </a:p>
        </p:txBody>
      </p:sp>
    </p:spTree>
    <p:extLst>
      <p:ext uri="{BB962C8B-B14F-4D97-AF65-F5344CB8AC3E}">
        <p14:creationId xmlns:p14="http://schemas.microsoft.com/office/powerpoint/2010/main" val="18220611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C599BD8D-275F-457A-A91D-37AEB8878BDC}" type="slidenum">
              <a:rPr kumimoji="1" lang="ja-JP" altLang="en-US" smtClean="0"/>
              <a:t>6</a:t>
            </a:fld>
            <a:endParaRPr kumimoji="1" lang="ja-JP" altLang="en-US"/>
          </a:p>
        </p:txBody>
      </p:sp>
    </p:spTree>
    <p:extLst>
      <p:ext uri="{BB962C8B-B14F-4D97-AF65-F5344CB8AC3E}">
        <p14:creationId xmlns:p14="http://schemas.microsoft.com/office/powerpoint/2010/main" val="6941324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C7CFB069-6825-40A7-A378-E61BF7988AD7}" type="slidenum">
              <a:rPr kumimoji="1" lang="ja-JP" altLang="en-US" smtClean="0"/>
              <a:t>8</a:t>
            </a:fld>
            <a:endParaRPr kumimoji="1" lang="ja-JP" altLang="en-US"/>
          </a:p>
        </p:txBody>
      </p:sp>
    </p:spTree>
    <p:extLst>
      <p:ext uri="{BB962C8B-B14F-4D97-AF65-F5344CB8AC3E}">
        <p14:creationId xmlns:p14="http://schemas.microsoft.com/office/powerpoint/2010/main" val="4715939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C599BD8D-275F-457A-A91D-37AEB8878BDC}" type="slidenum">
              <a:rPr kumimoji="1" lang="ja-JP" altLang="en-US" smtClean="0"/>
              <a:t>9</a:t>
            </a:fld>
            <a:endParaRPr kumimoji="1" lang="ja-JP" altLang="en-US"/>
          </a:p>
        </p:txBody>
      </p:sp>
    </p:spTree>
    <p:extLst>
      <p:ext uri="{BB962C8B-B14F-4D97-AF65-F5344CB8AC3E}">
        <p14:creationId xmlns:p14="http://schemas.microsoft.com/office/powerpoint/2010/main" val="16901924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C599BD8D-275F-457A-A91D-37AEB8878BDC}" type="slidenum">
              <a:rPr kumimoji="1" lang="ja-JP" altLang="en-US" smtClean="0"/>
              <a:t>11</a:t>
            </a:fld>
            <a:endParaRPr kumimoji="1" lang="ja-JP" altLang="en-US"/>
          </a:p>
        </p:txBody>
      </p:sp>
    </p:spTree>
    <p:extLst>
      <p:ext uri="{BB962C8B-B14F-4D97-AF65-F5344CB8AC3E}">
        <p14:creationId xmlns:p14="http://schemas.microsoft.com/office/powerpoint/2010/main" val="7892184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FCB6013-21F8-1D83-8E37-53765FADCEFE}"/>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7CE25F38-E18B-3682-206A-6C325B5CB2C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C6022DD8-E3C5-0078-775C-13EC8C3E4639}"/>
              </a:ext>
            </a:extLst>
          </p:cNvPr>
          <p:cNvSpPr>
            <a:spLocks noGrp="1"/>
          </p:cNvSpPr>
          <p:nvPr>
            <p:ph type="dt" sz="half" idx="10"/>
          </p:nvPr>
        </p:nvSpPr>
        <p:spPr/>
        <p:txBody>
          <a:bodyPr/>
          <a:lstStyle/>
          <a:p>
            <a:fld id="{AE419E26-7142-4042-A209-CC5875D3EF03}" type="datetimeFigureOut">
              <a:rPr kumimoji="1" lang="ja-JP" altLang="en-US" smtClean="0"/>
              <a:t>2026/3/8</a:t>
            </a:fld>
            <a:endParaRPr kumimoji="1" lang="ja-JP" altLang="en-US"/>
          </a:p>
        </p:txBody>
      </p:sp>
      <p:sp>
        <p:nvSpPr>
          <p:cNvPr id="5" name="フッター プレースホルダー 4">
            <a:extLst>
              <a:ext uri="{FF2B5EF4-FFF2-40B4-BE49-F238E27FC236}">
                <a16:creationId xmlns:a16="http://schemas.microsoft.com/office/drawing/2014/main" id="{56A08A60-DCC7-52DE-95D1-CB9FEE70B14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0EBC0F8-923D-8490-E4CB-5BB2876F9887}"/>
              </a:ext>
            </a:extLst>
          </p:cNvPr>
          <p:cNvSpPr>
            <a:spLocks noGrp="1"/>
          </p:cNvSpPr>
          <p:nvPr>
            <p:ph type="sldNum" sz="quarter" idx="12"/>
          </p:nvPr>
        </p:nvSpPr>
        <p:spPr/>
        <p:txBody>
          <a:bodyPr/>
          <a:lstStyle/>
          <a:p>
            <a:fld id="{CA476538-2AD0-4FCA-B19C-494558987D90}" type="slidenum">
              <a:rPr kumimoji="1" lang="ja-JP" altLang="en-US" smtClean="0"/>
              <a:t>‹#›</a:t>
            </a:fld>
            <a:endParaRPr kumimoji="1" lang="ja-JP" altLang="en-US"/>
          </a:p>
        </p:txBody>
      </p:sp>
    </p:spTree>
    <p:extLst>
      <p:ext uri="{BB962C8B-B14F-4D97-AF65-F5344CB8AC3E}">
        <p14:creationId xmlns:p14="http://schemas.microsoft.com/office/powerpoint/2010/main" val="2175076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94A89C1-76D1-390A-A0DD-C82E94B5E3E9}"/>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4A6DA224-4BE7-C8F9-E03D-ED1172B8F1D4}"/>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FA974D5-CF0C-24F2-505B-362141AA9278}"/>
              </a:ext>
            </a:extLst>
          </p:cNvPr>
          <p:cNvSpPr>
            <a:spLocks noGrp="1"/>
          </p:cNvSpPr>
          <p:nvPr>
            <p:ph type="dt" sz="half" idx="10"/>
          </p:nvPr>
        </p:nvSpPr>
        <p:spPr/>
        <p:txBody>
          <a:bodyPr/>
          <a:lstStyle/>
          <a:p>
            <a:fld id="{AE419E26-7142-4042-A209-CC5875D3EF03}" type="datetimeFigureOut">
              <a:rPr kumimoji="1" lang="ja-JP" altLang="en-US" smtClean="0"/>
              <a:t>2026/3/8</a:t>
            </a:fld>
            <a:endParaRPr kumimoji="1" lang="ja-JP" altLang="en-US"/>
          </a:p>
        </p:txBody>
      </p:sp>
      <p:sp>
        <p:nvSpPr>
          <p:cNvPr id="5" name="フッター プレースホルダー 4">
            <a:extLst>
              <a:ext uri="{FF2B5EF4-FFF2-40B4-BE49-F238E27FC236}">
                <a16:creationId xmlns:a16="http://schemas.microsoft.com/office/drawing/2014/main" id="{1FEE3810-5DDF-5422-1C5E-0A0901183FF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77121CE-0E60-8CF0-66A6-1C1E5723DF09}"/>
              </a:ext>
            </a:extLst>
          </p:cNvPr>
          <p:cNvSpPr>
            <a:spLocks noGrp="1"/>
          </p:cNvSpPr>
          <p:nvPr>
            <p:ph type="sldNum" sz="quarter" idx="12"/>
          </p:nvPr>
        </p:nvSpPr>
        <p:spPr/>
        <p:txBody>
          <a:bodyPr/>
          <a:lstStyle/>
          <a:p>
            <a:fld id="{CA476538-2AD0-4FCA-B19C-494558987D90}" type="slidenum">
              <a:rPr kumimoji="1" lang="ja-JP" altLang="en-US" smtClean="0"/>
              <a:t>‹#›</a:t>
            </a:fld>
            <a:endParaRPr kumimoji="1" lang="ja-JP" altLang="en-US"/>
          </a:p>
        </p:txBody>
      </p:sp>
    </p:spTree>
    <p:extLst>
      <p:ext uri="{BB962C8B-B14F-4D97-AF65-F5344CB8AC3E}">
        <p14:creationId xmlns:p14="http://schemas.microsoft.com/office/powerpoint/2010/main" val="15064303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238F2D10-00E0-5491-E478-9F6926BC7DA8}"/>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4453383D-24CD-3EAE-3600-CD31C06F7A83}"/>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B1CBDBD-165A-7FE8-47E4-BCFB264F4795}"/>
              </a:ext>
            </a:extLst>
          </p:cNvPr>
          <p:cNvSpPr>
            <a:spLocks noGrp="1"/>
          </p:cNvSpPr>
          <p:nvPr>
            <p:ph type="dt" sz="half" idx="10"/>
          </p:nvPr>
        </p:nvSpPr>
        <p:spPr/>
        <p:txBody>
          <a:bodyPr/>
          <a:lstStyle/>
          <a:p>
            <a:fld id="{AE419E26-7142-4042-A209-CC5875D3EF03}" type="datetimeFigureOut">
              <a:rPr kumimoji="1" lang="ja-JP" altLang="en-US" smtClean="0"/>
              <a:t>2026/3/8</a:t>
            </a:fld>
            <a:endParaRPr kumimoji="1" lang="ja-JP" altLang="en-US"/>
          </a:p>
        </p:txBody>
      </p:sp>
      <p:sp>
        <p:nvSpPr>
          <p:cNvPr id="5" name="フッター プレースホルダー 4">
            <a:extLst>
              <a:ext uri="{FF2B5EF4-FFF2-40B4-BE49-F238E27FC236}">
                <a16:creationId xmlns:a16="http://schemas.microsoft.com/office/drawing/2014/main" id="{F7E0C768-FF79-8A6E-DAD0-9FE25912232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B4BFF94-EB4A-4B0B-680A-BC09CAF47843}"/>
              </a:ext>
            </a:extLst>
          </p:cNvPr>
          <p:cNvSpPr>
            <a:spLocks noGrp="1"/>
          </p:cNvSpPr>
          <p:nvPr>
            <p:ph type="sldNum" sz="quarter" idx="12"/>
          </p:nvPr>
        </p:nvSpPr>
        <p:spPr/>
        <p:txBody>
          <a:bodyPr/>
          <a:lstStyle/>
          <a:p>
            <a:fld id="{CA476538-2AD0-4FCA-B19C-494558987D90}" type="slidenum">
              <a:rPr kumimoji="1" lang="ja-JP" altLang="en-US" smtClean="0"/>
              <a:t>‹#›</a:t>
            </a:fld>
            <a:endParaRPr kumimoji="1" lang="ja-JP" altLang="en-US"/>
          </a:p>
        </p:txBody>
      </p:sp>
    </p:spTree>
    <p:extLst>
      <p:ext uri="{BB962C8B-B14F-4D97-AF65-F5344CB8AC3E}">
        <p14:creationId xmlns:p14="http://schemas.microsoft.com/office/powerpoint/2010/main" val="38010683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9EF584A-3CD9-51D8-21BE-1C58EA595A9D}"/>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B74FBBFF-88A4-B71F-FEBD-E2886E276422}"/>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13B7F52-1988-D3B4-C750-530E9AFA68A1}"/>
              </a:ext>
            </a:extLst>
          </p:cNvPr>
          <p:cNvSpPr>
            <a:spLocks noGrp="1"/>
          </p:cNvSpPr>
          <p:nvPr>
            <p:ph type="dt" sz="half" idx="10"/>
          </p:nvPr>
        </p:nvSpPr>
        <p:spPr/>
        <p:txBody>
          <a:bodyPr/>
          <a:lstStyle/>
          <a:p>
            <a:fld id="{AE419E26-7142-4042-A209-CC5875D3EF03}" type="datetimeFigureOut">
              <a:rPr kumimoji="1" lang="ja-JP" altLang="en-US" smtClean="0"/>
              <a:t>2026/3/8</a:t>
            </a:fld>
            <a:endParaRPr kumimoji="1" lang="ja-JP" altLang="en-US"/>
          </a:p>
        </p:txBody>
      </p:sp>
      <p:sp>
        <p:nvSpPr>
          <p:cNvPr id="5" name="フッター プレースホルダー 4">
            <a:extLst>
              <a:ext uri="{FF2B5EF4-FFF2-40B4-BE49-F238E27FC236}">
                <a16:creationId xmlns:a16="http://schemas.microsoft.com/office/drawing/2014/main" id="{92590CA2-304E-2071-5117-D81B5D78EEC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101B2EF-1229-D1D6-810C-AA6A4563C697}"/>
              </a:ext>
            </a:extLst>
          </p:cNvPr>
          <p:cNvSpPr>
            <a:spLocks noGrp="1"/>
          </p:cNvSpPr>
          <p:nvPr>
            <p:ph type="sldNum" sz="quarter" idx="12"/>
          </p:nvPr>
        </p:nvSpPr>
        <p:spPr/>
        <p:txBody>
          <a:bodyPr/>
          <a:lstStyle/>
          <a:p>
            <a:fld id="{CA476538-2AD0-4FCA-B19C-494558987D90}" type="slidenum">
              <a:rPr kumimoji="1" lang="ja-JP" altLang="en-US" smtClean="0"/>
              <a:t>‹#›</a:t>
            </a:fld>
            <a:endParaRPr kumimoji="1" lang="ja-JP" altLang="en-US"/>
          </a:p>
        </p:txBody>
      </p:sp>
    </p:spTree>
    <p:extLst>
      <p:ext uri="{BB962C8B-B14F-4D97-AF65-F5344CB8AC3E}">
        <p14:creationId xmlns:p14="http://schemas.microsoft.com/office/powerpoint/2010/main" val="22818750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B4A7C9F-6A2A-0232-8B02-23BFC6B082A8}"/>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DCD058E1-18ED-19B6-9715-186A8D543DE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2E467DE2-6606-7DB6-D651-44E1DEC8B904}"/>
              </a:ext>
            </a:extLst>
          </p:cNvPr>
          <p:cNvSpPr>
            <a:spLocks noGrp="1"/>
          </p:cNvSpPr>
          <p:nvPr>
            <p:ph type="dt" sz="half" idx="10"/>
          </p:nvPr>
        </p:nvSpPr>
        <p:spPr/>
        <p:txBody>
          <a:bodyPr/>
          <a:lstStyle/>
          <a:p>
            <a:fld id="{AE419E26-7142-4042-A209-CC5875D3EF03}" type="datetimeFigureOut">
              <a:rPr kumimoji="1" lang="ja-JP" altLang="en-US" smtClean="0"/>
              <a:t>2026/3/8</a:t>
            </a:fld>
            <a:endParaRPr kumimoji="1" lang="ja-JP" altLang="en-US"/>
          </a:p>
        </p:txBody>
      </p:sp>
      <p:sp>
        <p:nvSpPr>
          <p:cNvPr id="5" name="フッター プレースホルダー 4">
            <a:extLst>
              <a:ext uri="{FF2B5EF4-FFF2-40B4-BE49-F238E27FC236}">
                <a16:creationId xmlns:a16="http://schemas.microsoft.com/office/drawing/2014/main" id="{2EAA6470-C425-4439-4921-5E2D15AD0B1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C07A807-53EB-6A9E-C7A4-431CCA3E4D88}"/>
              </a:ext>
            </a:extLst>
          </p:cNvPr>
          <p:cNvSpPr>
            <a:spLocks noGrp="1"/>
          </p:cNvSpPr>
          <p:nvPr>
            <p:ph type="sldNum" sz="quarter" idx="12"/>
          </p:nvPr>
        </p:nvSpPr>
        <p:spPr/>
        <p:txBody>
          <a:bodyPr/>
          <a:lstStyle/>
          <a:p>
            <a:fld id="{CA476538-2AD0-4FCA-B19C-494558987D90}" type="slidenum">
              <a:rPr kumimoji="1" lang="ja-JP" altLang="en-US" smtClean="0"/>
              <a:t>‹#›</a:t>
            </a:fld>
            <a:endParaRPr kumimoji="1" lang="ja-JP" altLang="en-US"/>
          </a:p>
        </p:txBody>
      </p:sp>
    </p:spTree>
    <p:extLst>
      <p:ext uri="{BB962C8B-B14F-4D97-AF65-F5344CB8AC3E}">
        <p14:creationId xmlns:p14="http://schemas.microsoft.com/office/powerpoint/2010/main" val="25196506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D69E4DE-262A-45FC-D4BA-80C92A19CEAB}"/>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0F9194BE-AD37-576D-9164-81A92D4A0A10}"/>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BE210489-F9EC-C726-30F4-05B16D3E12B3}"/>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232746F7-DDF2-828F-E15E-D10842473B21}"/>
              </a:ext>
            </a:extLst>
          </p:cNvPr>
          <p:cNvSpPr>
            <a:spLocks noGrp="1"/>
          </p:cNvSpPr>
          <p:nvPr>
            <p:ph type="dt" sz="half" idx="10"/>
          </p:nvPr>
        </p:nvSpPr>
        <p:spPr/>
        <p:txBody>
          <a:bodyPr/>
          <a:lstStyle/>
          <a:p>
            <a:fld id="{AE419E26-7142-4042-A209-CC5875D3EF03}" type="datetimeFigureOut">
              <a:rPr kumimoji="1" lang="ja-JP" altLang="en-US" smtClean="0"/>
              <a:t>2026/3/8</a:t>
            </a:fld>
            <a:endParaRPr kumimoji="1" lang="ja-JP" altLang="en-US"/>
          </a:p>
        </p:txBody>
      </p:sp>
      <p:sp>
        <p:nvSpPr>
          <p:cNvPr id="6" name="フッター プレースホルダー 5">
            <a:extLst>
              <a:ext uri="{FF2B5EF4-FFF2-40B4-BE49-F238E27FC236}">
                <a16:creationId xmlns:a16="http://schemas.microsoft.com/office/drawing/2014/main" id="{81A310DD-2450-D809-29E4-E8CAB4B09A63}"/>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96780DD5-33D8-1896-CD84-A971FD479DC4}"/>
              </a:ext>
            </a:extLst>
          </p:cNvPr>
          <p:cNvSpPr>
            <a:spLocks noGrp="1"/>
          </p:cNvSpPr>
          <p:nvPr>
            <p:ph type="sldNum" sz="quarter" idx="12"/>
          </p:nvPr>
        </p:nvSpPr>
        <p:spPr/>
        <p:txBody>
          <a:bodyPr/>
          <a:lstStyle/>
          <a:p>
            <a:fld id="{CA476538-2AD0-4FCA-B19C-494558987D90}" type="slidenum">
              <a:rPr kumimoji="1" lang="ja-JP" altLang="en-US" smtClean="0"/>
              <a:t>‹#›</a:t>
            </a:fld>
            <a:endParaRPr kumimoji="1" lang="ja-JP" altLang="en-US"/>
          </a:p>
        </p:txBody>
      </p:sp>
    </p:spTree>
    <p:extLst>
      <p:ext uri="{BB962C8B-B14F-4D97-AF65-F5344CB8AC3E}">
        <p14:creationId xmlns:p14="http://schemas.microsoft.com/office/powerpoint/2010/main" val="2920493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0CC0055-B711-F626-A5AE-18AFD001840C}"/>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71D55982-750B-6F93-34A0-0E5BFF4347D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5DA89F2F-A224-AF55-AB01-2FBB4B7F5BC9}"/>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CA1D8A7D-4167-A93E-E3DD-A017154BA4E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EF265271-9A49-2770-33E9-9802AD425673}"/>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3A23D7C8-8480-E3C2-EE5C-42FBA2CBEB87}"/>
              </a:ext>
            </a:extLst>
          </p:cNvPr>
          <p:cNvSpPr>
            <a:spLocks noGrp="1"/>
          </p:cNvSpPr>
          <p:nvPr>
            <p:ph type="dt" sz="half" idx="10"/>
          </p:nvPr>
        </p:nvSpPr>
        <p:spPr/>
        <p:txBody>
          <a:bodyPr/>
          <a:lstStyle/>
          <a:p>
            <a:fld id="{AE419E26-7142-4042-A209-CC5875D3EF03}" type="datetimeFigureOut">
              <a:rPr kumimoji="1" lang="ja-JP" altLang="en-US" smtClean="0"/>
              <a:t>2026/3/8</a:t>
            </a:fld>
            <a:endParaRPr kumimoji="1" lang="ja-JP" altLang="en-US"/>
          </a:p>
        </p:txBody>
      </p:sp>
      <p:sp>
        <p:nvSpPr>
          <p:cNvPr id="8" name="フッター プレースホルダー 7">
            <a:extLst>
              <a:ext uri="{FF2B5EF4-FFF2-40B4-BE49-F238E27FC236}">
                <a16:creationId xmlns:a16="http://schemas.microsoft.com/office/drawing/2014/main" id="{465469CC-371A-A274-5FF3-BC312CF1F9F0}"/>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2EDCAF64-AA63-3D3C-92E6-2CE41FAD53EE}"/>
              </a:ext>
            </a:extLst>
          </p:cNvPr>
          <p:cNvSpPr>
            <a:spLocks noGrp="1"/>
          </p:cNvSpPr>
          <p:nvPr>
            <p:ph type="sldNum" sz="quarter" idx="12"/>
          </p:nvPr>
        </p:nvSpPr>
        <p:spPr/>
        <p:txBody>
          <a:bodyPr/>
          <a:lstStyle/>
          <a:p>
            <a:fld id="{CA476538-2AD0-4FCA-B19C-494558987D90}" type="slidenum">
              <a:rPr kumimoji="1" lang="ja-JP" altLang="en-US" smtClean="0"/>
              <a:t>‹#›</a:t>
            </a:fld>
            <a:endParaRPr kumimoji="1" lang="ja-JP" altLang="en-US"/>
          </a:p>
        </p:txBody>
      </p:sp>
    </p:spTree>
    <p:extLst>
      <p:ext uri="{BB962C8B-B14F-4D97-AF65-F5344CB8AC3E}">
        <p14:creationId xmlns:p14="http://schemas.microsoft.com/office/powerpoint/2010/main" val="33872898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CC07DDC-756F-D4D7-8D07-689CAA90411B}"/>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2DF3763B-2313-5372-569C-70DCAA78E8FB}"/>
              </a:ext>
            </a:extLst>
          </p:cNvPr>
          <p:cNvSpPr>
            <a:spLocks noGrp="1"/>
          </p:cNvSpPr>
          <p:nvPr>
            <p:ph type="dt" sz="half" idx="10"/>
          </p:nvPr>
        </p:nvSpPr>
        <p:spPr/>
        <p:txBody>
          <a:bodyPr/>
          <a:lstStyle/>
          <a:p>
            <a:fld id="{AE419E26-7142-4042-A209-CC5875D3EF03}" type="datetimeFigureOut">
              <a:rPr kumimoji="1" lang="ja-JP" altLang="en-US" smtClean="0"/>
              <a:t>2026/3/8</a:t>
            </a:fld>
            <a:endParaRPr kumimoji="1" lang="ja-JP" altLang="en-US"/>
          </a:p>
        </p:txBody>
      </p:sp>
      <p:sp>
        <p:nvSpPr>
          <p:cNvPr id="4" name="フッター プレースホルダー 3">
            <a:extLst>
              <a:ext uri="{FF2B5EF4-FFF2-40B4-BE49-F238E27FC236}">
                <a16:creationId xmlns:a16="http://schemas.microsoft.com/office/drawing/2014/main" id="{590017A6-6BEE-4560-BC2F-418E362378DC}"/>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8649425F-141F-ED0D-F8FA-B0BA63ACE57E}"/>
              </a:ext>
            </a:extLst>
          </p:cNvPr>
          <p:cNvSpPr>
            <a:spLocks noGrp="1"/>
          </p:cNvSpPr>
          <p:nvPr>
            <p:ph type="sldNum" sz="quarter" idx="12"/>
          </p:nvPr>
        </p:nvSpPr>
        <p:spPr/>
        <p:txBody>
          <a:bodyPr/>
          <a:lstStyle/>
          <a:p>
            <a:fld id="{CA476538-2AD0-4FCA-B19C-494558987D90}" type="slidenum">
              <a:rPr kumimoji="1" lang="ja-JP" altLang="en-US" smtClean="0"/>
              <a:t>‹#›</a:t>
            </a:fld>
            <a:endParaRPr kumimoji="1" lang="ja-JP" altLang="en-US"/>
          </a:p>
        </p:txBody>
      </p:sp>
    </p:spTree>
    <p:extLst>
      <p:ext uri="{BB962C8B-B14F-4D97-AF65-F5344CB8AC3E}">
        <p14:creationId xmlns:p14="http://schemas.microsoft.com/office/powerpoint/2010/main" val="15076333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AAE4131C-022D-8372-987E-9753E1F23F2C}"/>
              </a:ext>
            </a:extLst>
          </p:cNvPr>
          <p:cNvSpPr>
            <a:spLocks noGrp="1"/>
          </p:cNvSpPr>
          <p:nvPr>
            <p:ph type="dt" sz="half" idx="10"/>
          </p:nvPr>
        </p:nvSpPr>
        <p:spPr/>
        <p:txBody>
          <a:bodyPr/>
          <a:lstStyle/>
          <a:p>
            <a:fld id="{AE419E26-7142-4042-A209-CC5875D3EF03}" type="datetimeFigureOut">
              <a:rPr kumimoji="1" lang="ja-JP" altLang="en-US" smtClean="0"/>
              <a:t>2026/3/8</a:t>
            </a:fld>
            <a:endParaRPr kumimoji="1" lang="ja-JP" altLang="en-US"/>
          </a:p>
        </p:txBody>
      </p:sp>
      <p:sp>
        <p:nvSpPr>
          <p:cNvPr id="3" name="フッター プレースホルダー 2">
            <a:extLst>
              <a:ext uri="{FF2B5EF4-FFF2-40B4-BE49-F238E27FC236}">
                <a16:creationId xmlns:a16="http://schemas.microsoft.com/office/drawing/2014/main" id="{6092595B-0E6D-B410-36B0-34AEF95EDA02}"/>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27E98D32-FDD4-43A6-B15C-67416B8CDABD}"/>
              </a:ext>
            </a:extLst>
          </p:cNvPr>
          <p:cNvSpPr>
            <a:spLocks noGrp="1"/>
          </p:cNvSpPr>
          <p:nvPr>
            <p:ph type="sldNum" sz="quarter" idx="12"/>
          </p:nvPr>
        </p:nvSpPr>
        <p:spPr/>
        <p:txBody>
          <a:bodyPr/>
          <a:lstStyle/>
          <a:p>
            <a:fld id="{CA476538-2AD0-4FCA-B19C-494558987D90}" type="slidenum">
              <a:rPr kumimoji="1" lang="ja-JP" altLang="en-US" smtClean="0"/>
              <a:t>‹#›</a:t>
            </a:fld>
            <a:endParaRPr kumimoji="1" lang="ja-JP" altLang="en-US"/>
          </a:p>
        </p:txBody>
      </p:sp>
    </p:spTree>
    <p:extLst>
      <p:ext uri="{BB962C8B-B14F-4D97-AF65-F5344CB8AC3E}">
        <p14:creationId xmlns:p14="http://schemas.microsoft.com/office/powerpoint/2010/main" val="132957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A9C0BA0-C0F1-DF9B-8E9D-0CC20C489980}"/>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A37FC556-CFB4-E28F-2398-E767FD47C91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F3D07AEB-543D-DC75-EBFD-C7D129F73A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DFEDA30E-B69F-E032-C93B-803BB68F399D}"/>
              </a:ext>
            </a:extLst>
          </p:cNvPr>
          <p:cNvSpPr>
            <a:spLocks noGrp="1"/>
          </p:cNvSpPr>
          <p:nvPr>
            <p:ph type="dt" sz="half" idx="10"/>
          </p:nvPr>
        </p:nvSpPr>
        <p:spPr/>
        <p:txBody>
          <a:bodyPr/>
          <a:lstStyle/>
          <a:p>
            <a:fld id="{AE419E26-7142-4042-A209-CC5875D3EF03}" type="datetimeFigureOut">
              <a:rPr kumimoji="1" lang="ja-JP" altLang="en-US" smtClean="0"/>
              <a:t>2026/3/8</a:t>
            </a:fld>
            <a:endParaRPr kumimoji="1" lang="ja-JP" altLang="en-US"/>
          </a:p>
        </p:txBody>
      </p:sp>
      <p:sp>
        <p:nvSpPr>
          <p:cNvPr id="6" name="フッター プレースホルダー 5">
            <a:extLst>
              <a:ext uri="{FF2B5EF4-FFF2-40B4-BE49-F238E27FC236}">
                <a16:creationId xmlns:a16="http://schemas.microsoft.com/office/drawing/2014/main" id="{43EC2AA3-EA1B-2D77-4A51-5F604E17B247}"/>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8DBF8170-2C19-AA35-6259-9864D811463C}"/>
              </a:ext>
            </a:extLst>
          </p:cNvPr>
          <p:cNvSpPr>
            <a:spLocks noGrp="1"/>
          </p:cNvSpPr>
          <p:nvPr>
            <p:ph type="sldNum" sz="quarter" idx="12"/>
          </p:nvPr>
        </p:nvSpPr>
        <p:spPr/>
        <p:txBody>
          <a:bodyPr/>
          <a:lstStyle/>
          <a:p>
            <a:fld id="{CA476538-2AD0-4FCA-B19C-494558987D90}" type="slidenum">
              <a:rPr kumimoji="1" lang="ja-JP" altLang="en-US" smtClean="0"/>
              <a:t>‹#›</a:t>
            </a:fld>
            <a:endParaRPr kumimoji="1" lang="ja-JP" altLang="en-US"/>
          </a:p>
        </p:txBody>
      </p:sp>
    </p:spTree>
    <p:extLst>
      <p:ext uri="{BB962C8B-B14F-4D97-AF65-F5344CB8AC3E}">
        <p14:creationId xmlns:p14="http://schemas.microsoft.com/office/powerpoint/2010/main" val="34748439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FFA991B-CBC5-5331-CA14-16810BD98E28}"/>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7549E516-5330-1BA8-958A-559E2B4F5F2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3D1B4FA4-63CF-3AF0-647B-90D29FA2AD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240B9BC0-7661-CFBD-32AE-7371DF3F626E}"/>
              </a:ext>
            </a:extLst>
          </p:cNvPr>
          <p:cNvSpPr>
            <a:spLocks noGrp="1"/>
          </p:cNvSpPr>
          <p:nvPr>
            <p:ph type="dt" sz="half" idx="10"/>
          </p:nvPr>
        </p:nvSpPr>
        <p:spPr/>
        <p:txBody>
          <a:bodyPr/>
          <a:lstStyle/>
          <a:p>
            <a:fld id="{AE419E26-7142-4042-A209-CC5875D3EF03}" type="datetimeFigureOut">
              <a:rPr kumimoji="1" lang="ja-JP" altLang="en-US" smtClean="0"/>
              <a:t>2026/3/8</a:t>
            </a:fld>
            <a:endParaRPr kumimoji="1" lang="ja-JP" altLang="en-US"/>
          </a:p>
        </p:txBody>
      </p:sp>
      <p:sp>
        <p:nvSpPr>
          <p:cNvPr id="6" name="フッター プレースホルダー 5">
            <a:extLst>
              <a:ext uri="{FF2B5EF4-FFF2-40B4-BE49-F238E27FC236}">
                <a16:creationId xmlns:a16="http://schemas.microsoft.com/office/drawing/2014/main" id="{9C90A1F0-9357-532A-0AB9-7CDE1A326608}"/>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A1B14BA8-FAA8-73DB-7677-39EE5BBAD67E}"/>
              </a:ext>
            </a:extLst>
          </p:cNvPr>
          <p:cNvSpPr>
            <a:spLocks noGrp="1"/>
          </p:cNvSpPr>
          <p:nvPr>
            <p:ph type="sldNum" sz="quarter" idx="12"/>
          </p:nvPr>
        </p:nvSpPr>
        <p:spPr/>
        <p:txBody>
          <a:bodyPr/>
          <a:lstStyle/>
          <a:p>
            <a:fld id="{CA476538-2AD0-4FCA-B19C-494558987D90}" type="slidenum">
              <a:rPr kumimoji="1" lang="ja-JP" altLang="en-US" smtClean="0"/>
              <a:t>‹#›</a:t>
            </a:fld>
            <a:endParaRPr kumimoji="1" lang="ja-JP" altLang="en-US"/>
          </a:p>
        </p:txBody>
      </p:sp>
    </p:spTree>
    <p:extLst>
      <p:ext uri="{BB962C8B-B14F-4D97-AF65-F5344CB8AC3E}">
        <p14:creationId xmlns:p14="http://schemas.microsoft.com/office/powerpoint/2010/main" val="10726561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77925FBB-BB9E-1741-0269-D7D048AAA6C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B7E26573-5CF5-B48B-3559-C0F770AB9E3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0499220-C154-5807-AC3A-1F3477D4D04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419E26-7142-4042-A209-CC5875D3EF03}" type="datetimeFigureOut">
              <a:rPr kumimoji="1" lang="ja-JP" altLang="en-US" smtClean="0"/>
              <a:t>2026/3/8</a:t>
            </a:fld>
            <a:endParaRPr kumimoji="1" lang="ja-JP" altLang="en-US"/>
          </a:p>
        </p:txBody>
      </p:sp>
      <p:sp>
        <p:nvSpPr>
          <p:cNvPr id="5" name="フッター プレースホルダー 4">
            <a:extLst>
              <a:ext uri="{FF2B5EF4-FFF2-40B4-BE49-F238E27FC236}">
                <a16:creationId xmlns:a16="http://schemas.microsoft.com/office/drawing/2014/main" id="{98A156B4-6291-C719-D9DC-F9E085640F9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5D1DE256-94A3-F771-0BB1-B98653462C7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476538-2AD0-4FCA-B19C-494558987D90}" type="slidenum">
              <a:rPr kumimoji="1" lang="ja-JP" altLang="en-US" smtClean="0"/>
              <a:t>‹#›</a:t>
            </a:fld>
            <a:endParaRPr kumimoji="1" lang="ja-JP" altLang="en-US"/>
          </a:p>
        </p:txBody>
      </p:sp>
    </p:spTree>
    <p:extLst>
      <p:ext uri="{BB962C8B-B14F-4D97-AF65-F5344CB8AC3E}">
        <p14:creationId xmlns:p14="http://schemas.microsoft.com/office/powerpoint/2010/main" val="37249271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4.tmp"/><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tmp"/><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3.png"/><Relationship Id="rId5" Type="http://schemas.openxmlformats.org/officeDocument/2006/relationships/image" Target="../media/image5.tmp"/><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slideLayout" Target="../slideLayouts/slideLayout7.xml"/><Relationship Id="rId7" Type="http://schemas.openxmlformats.org/officeDocument/2006/relationships/diagramLayout" Target="../diagrams/layout1.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diagramData" Target="../diagrams/data1.xml"/><Relationship Id="rId11" Type="http://schemas.openxmlformats.org/officeDocument/2006/relationships/image" Target="../media/image3.png"/><Relationship Id="rId5" Type="http://schemas.openxmlformats.org/officeDocument/2006/relationships/image" Target="../media/image5.tmp"/><Relationship Id="rId10" Type="http://schemas.microsoft.com/office/2007/relationships/diagramDrawing" Target="../diagrams/drawing1.xml"/><Relationship Id="rId4" Type="http://schemas.openxmlformats.org/officeDocument/2006/relationships/notesSlide" Target="../notesSlides/notesSlide5.xml"/><Relationship Id="rId9" Type="http://schemas.openxmlformats.org/officeDocument/2006/relationships/diagramColors" Target="../diagrams/colors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60.png"/><Relationship Id="rId4" Type="http://schemas.openxmlformats.org/officeDocument/2006/relationships/customXml" Target="../ink/ink1.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66B035B-B7B3-78DC-592B-64F21E58B675}"/>
              </a:ext>
            </a:extLst>
          </p:cNvPr>
          <p:cNvSpPr>
            <a:spLocks noGrp="1"/>
          </p:cNvSpPr>
          <p:nvPr>
            <p:ph type="ctrTitle"/>
          </p:nvPr>
        </p:nvSpPr>
        <p:spPr/>
        <p:txBody>
          <a:bodyPr/>
          <a:lstStyle/>
          <a:p>
            <a:r>
              <a:rPr lang="ja-JP" altLang="en-US" b="1" dirty="0"/>
              <a:t>危機管理について</a:t>
            </a:r>
            <a:endParaRPr kumimoji="1" lang="ja-JP" altLang="en-US" b="1" dirty="0"/>
          </a:p>
        </p:txBody>
      </p:sp>
      <p:sp>
        <p:nvSpPr>
          <p:cNvPr id="3" name="字幕 2">
            <a:extLst>
              <a:ext uri="{FF2B5EF4-FFF2-40B4-BE49-F238E27FC236}">
                <a16:creationId xmlns:a16="http://schemas.microsoft.com/office/drawing/2014/main" id="{B47E26ED-CCF1-679C-7097-866004F65382}"/>
              </a:ext>
            </a:extLst>
          </p:cNvPr>
          <p:cNvSpPr>
            <a:spLocks noGrp="1"/>
          </p:cNvSpPr>
          <p:nvPr>
            <p:ph type="subTitle" idx="1"/>
          </p:nvPr>
        </p:nvSpPr>
        <p:spPr/>
        <p:txBody>
          <a:bodyPr>
            <a:normAutofit fontScale="77500" lnSpcReduction="20000"/>
          </a:bodyPr>
          <a:lstStyle/>
          <a:p>
            <a:endParaRPr kumimoji="1" lang="en-US" altLang="ja-JP" dirty="0"/>
          </a:p>
          <a:p>
            <a:r>
              <a:rPr kumimoji="1" lang="ja-JP" altLang="en-US"/>
              <a:t>２０２６－２０２７　</a:t>
            </a:r>
            <a:r>
              <a:rPr kumimoji="1" lang="ja-JP" altLang="en-US" dirty="0"/>
              <a:t>ＲＩ２５１０地区</a:t>
            </a:r>
            <a:endParaRPr kumimoji="1" lang="en-US" altLang="ja-JP" dirty="0"/>
          </a:p>
          <a:p>
            <a:r>
              <a:rPr lang="ja-JP" altLang="en-US" dirty="0"/>
              <a:t>ＰＥＴＳ・地区研修協議会</a:t>
            </a:r>
            <a:endParaRPr lang="en-US" altLang="ja-JP" dirty="0"/>
          </a:p>
          <a:p>
            <a:endParaRPr kumimoji="1" lang="en-US" altLang="ja-JP" dirty="0"/>
          </a:p>
          <a:p>
            <a:r>
              <a:rPr lang="ja-JP" altLang="en-US" dirty="0"/>
              <a:t>２０２６年３月８日</a:t>
            </a:r>
            <a:endParaRPr kumimoji="1" lang="ja-JP" altLang="en-US" dirty="0"/>
          </a:p>
        </p:txBody>
      </p:sp>
      <p:sp>
        <p:nvSpPr>
          <p:cNvPr id="4" name="スライド番号プレースホルダー 3">
            <a:extLst>
              <a:ext uri="{FF2B5EF4-FFF2-40B4-BE49-F238E27FC236}">
                <a16:creationId xmlns:a16="http://schemas.microsoft.com/office/drawing/2014/main" id="{BA6F0F13-0141-1A2A-964B-52FCE0CF7AA7}"/>
              </a:ext>
            </a:extLst>
          </p:cNvPr>
          <p:cNvSpPr>
            <a:spLocks noGrp="1"/>
          </p:cNvSpPr>
          <p:nvPr>
            <p:ph type="sldNum" sz="quarter" idx="12"/>
          </p:nvPr>
        </p:nvSpPr>
        <p:spPr/>
        <p:txBody>
          <a:bodyPr/>
          <a:lstStyle/>
          <a:p>
            <a:fld id="{4C84E12A-765D-46DA-84BB-E5B59B6974F6}" type="slidenum">
              <a:rPr kumimoji="1" lang="ja-JP" altLang="en-US" smtClean="0"/>
              <a:t>1</a:t>
            </a:fld>
            <a:endParaRPr kumimoji="1" lang="ja-JP" altLang="en-US"/>
          </a:p>
        </p:txBody>
      </p:sp>
    </p:spTree>
    <p:extLst>
      <p:ext uri="{BB962C8B-B14F-4D97-AF65-F5344CB8AC3E}">
        <p14:creationId xmlns:p14="http://schemas.microsoft.com/office/powerpoint/2010/main" val="6123466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29CDF6D8-B595-492C-C97A-232990E32BCB}"/>
              </a:ext>
            </a:extLst>
          </p:cNvPr>
          <p:cNvPicPr>
            <a:picLocks noChangeAspect="1"/>
          </p:cNvPicPr>
          <p:nvPr/>
        </p:nvPicPr>
        <p:blipFill>
          <a:blip r:embed="rId2"/>
          <a:stretch>
            <a:fillRect/>
          </a:stretch>
        </p:blipFill>
        <p:spPr>
          <a:xfrm>
            <a:off x="0" y="10599"/>
            <a:ext cx="12192000" cy="6836802"/>
          </a:xfrm>
          <a:prstGeom prst="rect">
            <a:avLst/>
          </a:prstGeom>
        </p:spPr>
      </p:pic>
    </p:spTree>
    <p:extLst>
      <p:ext uri="{BB962C8B-B14F-4D97-AF65-F5344CB8AC3E}">
        <p14:creationId xmlns:p14="http://schemas.microsoft.com/office/powerpoint/2010/main" val="11843461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A46F52A-1169-B80B-0729-20290717A924}"/>
              </a:ext>
            </a:extLst>
          </p:cNvPr>
          <p:cNvSpPr>
            <a:spLocks noGrp="1"/>
          </p:cNvSpPr>
          <p:nvPr>
            <p:ph type="title"/>
          </p:nvPr>
        </p:nvSpPr>
        <p:spPr>
          <a:xfrm>
            <a:off x="838200" y="365126"/>
            <a:ext cx="10515600" cy="1608530"/>
          </a:xfrm>
          <a:solidFill>
            <a:srgbClr val="00FFFF"/>
          </a:solidFill>
          <a:ln>
            <a:solidFill>
              <a:schemeClr val="tx1"/>
            </a:solidFill>
          </a:ln>
        </p:spPr>
        <p:txBody>
          <a:bodyPr>
            <a:noAutofit/>
          </a:bodyPr>
          <a:lstStyle/>
          <a:p>
            <a:br>
              <a:rPr kumimoji="1" lang="en-US" altLang="ja-JP" sz="3600" dirty="0"/>
            </a:br>
            <a:r>
              <a:rPr kumimoji="1" lang="ja-JP" altLang="en-US" sz="3600" dirty="0">
                <a:solidFill>
                  <a:srgbClr val="FF0000"/>
                </a:solidFill>
              </a:rPr>
              <a:t>ロータリーにおける基本的な考え方</a:t>
            </a:r>
            <a:br>
              <a:rPr kumimoji="1" lang="en-US" altLang="ja-JP" sz="3600" dirty="0"/>
            </a:br>
            <a:r>
              <a:rPr kumimoji="1" lang="ja-JP" altLang="en-US" sz="2800" dirty="0"/>
              <a:t>ロータリー章典 </a:t>
            </a:r>
            <a:r>
              <a:rPr kumimoji="1" lang="en-US" altLang="ja-JP" sz="2800" dirty="0"/>
              <a:t>26.120</a:t>
            </a:r>
            <a:br>
              <a:rPr kumimoji="1" lang="en-US" altLang="ja-JP" sz="2800" dirty="0"/>
            </a:br>
            <a:r>
              <a:rPr kumimoji="1" lang="ja-JP" altLang="en-US" sz="2800" dirty="0"/>
              <a:t>会合、行事、または活動におけるハラスメントのない環境</a:t>
            </a:r>
            <a:br>
              <a:rPr kumimoji="1" lang="en-US" altLang="ja-JP" sz="2800" dirty="0"/>
            </a:br>
            <a:endParaRPr kumimoji="1" lang="ja-JP" altLang="en-US" sz="2800" dirty="0"/>
          </a:p>
        </p:txBody>
      </p:sp>
      <p:sp>
        <p:nvSpPr>
          <p:cNvPr id="3" name="コンテンツ プレースホルダー 2">
            <a:extLst>
              <a:ext uri="{FF2B5EF4-FFF2-40B4-BE49-F238E27FC236}">
                <a16:creationId xmlns:a16="http://schemas.microsoft.com/office/drawing/2014/main" id="{2EA2C9A2-3B64-10CD-0549-2373B4DB368A}"/>
              </a:ext>
            </a:extLst>
          </p:cNvPr>
          <p:cNvSpPr>
            <a:spLocks noGrp="1"/>
          </p:cNvSpPr>
          <p:nvPr>
            <p:ph idx="1"/>
          </p:nvPr>
        </p:nvSpPr>
        <p:spPr>
          <a:xfrm>
            <a:off x="838200" y="2299579"/>
            <a:ext cx="10515600" cy="4193295"/>
          </a:xfrm>
          <a:ln>
            <a:solidFill>
              <a:schemeClr val="tx1"/>
            </a:solidFill>
          </a:ln>
        </p:spPr>
        <p:txBody>
          <a:bodyPr>
            <a:noAutofit/>
          </a:bodyPr>
          <a:lstStyle/>
          <a:p>
            <a:pPr marL="0" indent="0">
              <a:buNone/>
            </a:pPr>
            <a:r>
              <a:rPr lang="ja-JP" altLang="en-US" sz="2400" dirty="0"/>
              <a:t>ロータリーはハラスメントのない環境を維持することに力を注いでいる。</a:t>
            </a:r>
            <a:endParaRPr lang="en-US" altLang="ja-JP" sz="2400" dirty="0"/>
          </a:p>
          <a:p>
            <a:pPr marL="0" indent="0">
              <a:buNone/>
            </a:pPr>
            <a:r>
              <a:rPr lang="ja-JP" altLang="en-US" sz="2400" dirty="0"/>
              <a:t>（中略）すべての会員およびロータリーの会合、行事、または活動に出席</a:t>
            </a:r>
            <a:endParaRPr lang="en-US" altLang="ja-JP" sz="2400" dirty="0"/>
          </a:p>
          <a:p>
            <a:pPr marL="0" indent="0">
              <a:buNone/>
            </a:pPr>
            <a:r>
              <a:rPr lang="ja-JP" altLang="en-US" sz="2400" dirty="0"/>
              <a:t>または参加する個人は、ハラスメントのない環境を期待すべきであり、安</a:t>
            </a:r>
            <a:endParaRPr lang="en-US" altLang="ja-JP" sz="2400" dirty="0"/>
          </a:p>
          <a:p>
            <a:pPr marL="0" indent="0">
              <a:buNone/>
            </a:pPr>
            <a:r>
              <a:rPr lang="ja-JP" altLang="en-US" sz="2400" dirty="0"/>
              <a:t>全、礼儀、品格、およびすべての人への尊敬を促す環境を維持するよう援</a:t>
            </a:r>
            <a:endParaRPr lang="en-US" altLang="ja-JP" sz="2400" dirty="0"/>
          </a:p>
          <a:p>
            <a:pPr marL="0" indent="0">
              <a:buNone/>
            </a:pPr>
            <a:r>
              <a:rPr lang="ja-JP" altLang="en-US" sz="2400" dirty="0"/>
              <a:t>助するものとする。（中略）</a:t>
            </a:r>
            <a:r>
              <a:rPr kumimoji="1" lang="ja-JP" altLang="en-US" sz="2400" dirty="0"/>
              <a:t>地区リーダーは、ハラスメントのない環境を</a:t>
            </a:r>
            <a:endParaRPr kumimoji="1" lang="en-US" altLang="ja-JP" sz="2400" dirty="0"/>
          </a:p>
          <a:p>
            <a:pPr marL="0" indent="0">
              <a:buNone/>
            </a:pPr>
            <a:r>
              <a:rPr kumimoji="1" lang="ja-JP" altLang="en-US" sz="2400" dirty="0"/>
              <a:t>作るためにクラブと協力するよう奨励されている。地区リーダーはまた、</a:t>
            </a:r>
            <a:endParaRPr kumimoji="1" lang="en-US" altLang="ja-JP" sz="2400" dirty="0"/>
          </a:p>
          <a:p>
            <a:pPr marL="0" indent="0">
              <a:buNone/>
            </a:pPr>
            <a:r>
              <a:rPr kumimoji="1" lang="ja-JP" altLang="en-US" sz="2400" dirty="0"/>
              <a:t>行動規範を</a:t>
            </a:r>
            <a:r>
              <a:rPr lang="ja-JP" altLang="en-US" sz="2400" dirty="0"/>
              <a:t>定め、クラブ内、会員同士、およびロータリーのほかの参加者</a:t>
            </a:r>
            <a:endParaRPr lang="en-US" altLang="ja-JP" sz="2400" dirty="0"/>
          </a:p>
          <a:p>
            <a:pPr marL="0" indent="0">
              <a:buNone/>
            </a:pPr>
            <a:r>
              <a:rPr lang="ja-JP" altLang="en-US" sz="2400" dirty="0"/>
              <a:t>に</a:t>
            </a:r>
            <a:r>
              <a:rPr kumimoji="1" lang="ja-JP" altLang="en-US" sz="2400" dirty="0"/>
              <a:t>対するハラスメントの対処と予防の方針を確立するためにクラブと協力</a:t>
            </a:r>
            <a:endParaRPr kumimoji="1" lang="en-US" altLang="ja-JP" sz="2400" dirty="0"/>
          </a:p>
          <a:p>
            <a:pPr marL="0" indent="0">
              <a:buNone/>
            </a:pPr>
            <a:r>
              <a:rPr kumimoji="1" lang="ja-JP" altLang="en-US" sz="2400" dirty="0"/>
              <a:t>すべきである。</a:t>
            </a:r>
          </a:p>
        </p:txBody>
      </p:sp>
      <p:sp>
        <p:nvSpPr>
          <p:cNvPr id="4" name="スライド番号プレースホルダー 3">
            <a:extLst>
              <a:ext uri="{FF2B5EF4-FFF2-40B4-BE49-F238E27FC236}">
                <a16:creationId xmlns:a16="http://schemas.microsoft.com/office/drawing/2014/main" id="{EA641B44-26B7-C188-0AAE-390FFF78082E}"/>
              </a:ext>
            </a:extLst>
          </p:cNvPr>
          <p:cNvSpPr>
            <a:spLocks noGrp="1"/>
          </p:cNvSpPr>
          <p:nvPr>
            <p:ph type="sldNum" sz="quarter" idx="12"/>
          </p:nvPr>
        </p:nvSpPr>
        <p:spPr/>
        <p:txBody>
          <a:bodyPr/>
          <a:lstStyle/>
          <a:p>
            <a:fld id="{4C84E12A-765D-46DA-84BB-E5B59B6974F6}" type="slidenum">
              <a:rPr kumimoji="1" lang="ja-JP" altLang="en-US" smtClean="0"/>
              <a:t>11</a:t>
            </a:fld>
            <a:endParaRPr kumimoji="1" lang="ja-JP" altLang="en-US"/>
          </a:p>
        </p:txBody>
      </p:sp>
    </p:spTree>
    <p:extLst>
      <p:ext uri="{BB962C8B-B14F-4D97-AF65-F5344CB8AC3E}">
        <p14:creationId xmlns:p14="http://schemas.microsoft.com/office/powerpoint/2010/main" val="332207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bg/>
                                          </p:spTgt>
                                        </p:tgtEl>
                                        <p:attrNameLst>
                                          <p:attrName>style.visibility</p:attrName>
                                        </p:attrNameLst>
                                      </p:cBhvr>
                                      <p:to>
                                        <p:strVal val="visible"/>
                                      </p:to>
                                    </p:set>
                                    <p:animEffect transition="in" filter="fade">
                                      <p:cBhvr>
                                        <p:cTn id="11" dur="500"/>
                                        <p:tgtEl>
                                          <p:spTgt spid="3">
                                            <p:bg/>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500"/>
                                        <p:tgtEl>
                                          <p:spTgt spid="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5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500"/>
                                        <p:tgtEl>
                                          <p:spTgt spid="3">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Effect transition="in" filter="fade">
                                      <p:cBhvr>
                                        <p:cTn id="36" dur="500"/>
                                        <p:tgtEl>
                                          <p:spTgt spid="3">
                                            <p:txEl>
                                              <p:pRg st="4" end="4"/>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Effect transition="in" filter="fade">
                                      <p:cBhvr>
                                        <p:cTn id="41" dur="500"/>
                                        <p:tgtEl>
                                          <p:spTgt spid="3">
                                            <p:txEl>
                                              <p:pRg st="5" end="5"/>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3">
                                            <p:txEl>
                                              <p:pRg st="6" end="6"/>
                                            </p:txEl>
                                          </p:spTgt>
                                        </p:tgtEl>
                                        <p:attrNameLst>
                                          <p:attrName>style.visibility</p:attrName>
                                        </p:attrNameLst>
                                      </p:cBhvr>
                                      <p:to>
                                        <p:strVal val="visible"/>
                                      </p:to>
                                    </p:set>
                                    <p:animEffect transition="in" filter="fade">
                                      <p:cBhvr>
                                        <p:cTn id="46" dur="500"/>
                                        <p:tgtEl>
                                          <p:spTgt spid="3">
                                            <p:txEl>
                                              <p:pRg st="6" end="6"/>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3">
                                            <p:txEl>
                                              <p:pRg st="7" end="7"/>
                                            </p:txEl>
                                          </p:spTgt>
                                        </p:tgtEl>
                                        <p:attrNameLst>
                                          <p:attrName>style.visibility</p:attrName>
                                        </p:attrNameLst>
                                      </p:cBhvr>
                                      <p:to>
                                        <p:strVal val="visible"/>
                                      </p:to>
                                    </p:set>
                                    <p:animEffect transition="in" filter="fade">
                                      <p:cBhvr>
                                        <p:cTn id="51" dur="500"/>
                                        <p:tgtEl>
                                          <p:spTgt spid="3">
                                            <p:txEl>
                                              <p:pRg st="7" end="7"/>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3">
                                            <p:txEl>
                                              <p:pRg st="8" end="8"/>
                                            </p:txEl>
                                          </p:spTgt>
                                        </p:tgtEl>
                                        <p:attrNameLst>
                                          <p:attrName>style.visibility</p:attrName>
                                        </p:attrNameLst>
                                      </p:cBhvr>
                                      <p:to>
                                        <p:strVal val="visible"/>
                                      </p:to>
                                    </p:set>
                                    <p:animEffect transition="in" filter="fade">
                                      <p:cBhvr>
                                        <p:cTn id="56"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E0E4FEB-DBE1-C084-114A-C4C19AFE63C2}"/>
              </a:ext>
            </a:extLst>
          </p:cNvPr>
          <p:cNvSpPr>
            <a:spLocks noGrp="1"/>
          </p:cNvSpPr>
          <p:nvPr>
            <p:ph type="title"/>
          </p:nvPr>
        </p:nvSpPr>
        <p:spPr>
          <a:solidFill>
            <a:srgbClr val="00FFFF"/>
          </a:solidFill>
          <a:ln>
            <a:solidFill>
              <a:schemeClr val="tx1"/>
            </a:solidFill>
          </a:ln>
        </p:spPr>
        <p:txBody>
          <a:bodyPr>
            <a:normAutofit/>
          </a:bodyPr>
          <a:lstStyle/>
          <a:p>
            <a:r>
              <a:rPr kumimoji="1" lang="ja-JP" altLang="en-US" sz="3600" dirty="0"/>
              <a:t>ロータリー章典 </a:t>
            </a:r>
            <a:r>
              <a:rPr kumimoji="1" lang="en-US" altLang="ja-JP" sz="3600" dirty="0"/>
              <a:t>2.120.1</a:t>
            </a:r>
            <a:br>
              <a:rPr kumimoji="1" lang="en-US" altLang="ja-JP" sz="3600" dirty="0"/>
            </a:br>
            <a:r>
              <a:rPr kumimoji="1" lang="ja-JP" altLang="en-US" sz="3600" dirty="0"/>
              <a:t>青少年と接する際の行動規範に関する声明</a:t>
            </a:r>
          </a:p>
        </p:txBody>
      </p:sp>
      <p:sp>
        <p:nvSpPr>
          <p:cNvPr id="3" name="コンテンツ プレースホルダー 2">
            <a:extLst>
              <a:ext uri="{FF2B5EF4-FFF2-40B4-BE49-F238E27FC236}">
                <a16:creationId xmlns:a16="http://schemas.microsoft.com/office/drawing/2014/main" id="{D409A0AD-1BD5-31AC-A122-4424BBEACD20}"/>
              </a:ext>
            </a:extLst>
          </p:cNvPr>
          <p:cNvSpPr>
            <a:spLocks noGrp="1"/>
          </p:cNvSpPr>
          <p:nvPr>
            <p:ph idx="1"/>
          </p:nvPr>
        </p:nvSpPr>
        <p:spPr>
          <a:noFill/>
          <a:ln>
            <a:solidFill>
              <a:schemeClr val="tx1"/>
            </a:solidFill>
          </a:ln>
        </p:spPr>
        <p:txBody>
          <a:bodyPr/>
          <a:lstStyle/>
          <a:p>
            <a:pPr marL="0" indent="0">
              <a:buNone/>
            </a:pPr>
            <a:endParaRPr kumimoji="1" lang="en-US" altLang="ja-JP" dirty="0"/>
          </a:p>
          <a:p>
            <a:pPr marL="0" indent="0">
              <a:buNone/>
            </a:pPr>
            <a:r>
              <a:rPr kumimoji="1" lang="ja-JP" altLang="en-US" dirty="0"/>
              <a:t>国際ロータリーは、ロータリーの活動に参加するすべての青少年</a:t>
            </a:r>
            <a:endParaRPr kumimoji="1" lang="en-US" altLang="ja-JP" dirty="0"/>
          </a:p>
          <a:p>
            <a:pPr marL="0" indent="0">
              <a:buNone/>
            </a:pPr>
            <a:r>
              <a:rPr kumimoji="1" lang="ja-JP" altLang="en-US" dirty="0"/>
              <a:t>のために安全な環境をつくり、これを維持するように努める。</a:t>
            </a:r>
            <a:endParaRPr kumimoji="1" lang="en-US" altLang="ja-JP" dirty="0"/>
          </a:p>
          <a:p>
            <a:pPr marL="0" indent="0">
              <a:buNone/>
            </a:pPr>
            <a:r>
              <a:rPr kumimoji="1" lang="ja-JP" altLang="en-US" dirty="0"/>
              <a:t>ロータリアン、そのパートナー、その他ボランティアは、接する</a:t>
            </a:r>
            <a:endParaRPr kumimoji="1" lang="en-US" altLang="ja-JP" dirty="0"/>
          </a:p>
          <a:p>
            <a:pPr marL="0" indent="0">
              <a:buNone/>
            </a:pPr>
            <a:r>
              <a:rPr kumimoji="1" lang="ja-JP" altLang="en-US" dirty="0"/>
              <a:t>児童および青少年の安全を考え、</a:t>
            </a:r>
            <a:r>
              <a:rPr kumimoji="1" lang="ja-JP" altLang="en-US" dirty="0">
                <a:solidFill>
                  <a:srgbClr val="FF0000"/>
                </a:solidFill>
              </a:rPr>
              <a:t>肉体的、性的、あるいは心理的</a:t>
            </a:r>
            <a:endParaRPr kumimoji="1" lang="en-US" altLang="ja-JP" dirty="0">
              <a:solidFill>
                <a:srgbClr val="FF0000"/>
              </a:solidFill>
            </a:endParaRPr>
          </a:p>
          <a:p>
            <a:pPr marL="0" indent="0">
              <a:buNone/>
            </a:pPr>
            <a:r>
              <a:rPr kumimoji="1" lang="ja-JP" altLang="en-US" dirty="0">
                <a:solidFill>
                  <a:srgbClr val="FF0000"/>
                </a:solidFill>
              </a:rPr>
              <a:t>な虐待から身の安全を守るため、最善を尽くさなければならない</a:t>
            </a:r>
            <a:endParaRPr kumimoji="1" lang="en-US" altLang="ja-JP" dirty="0">
              <a:solidFill>
                <a:srgbClr val="FF0000"/>
              </a:solidFill>
            </a:endParaRPr>
          </a:p>
          <a:p>
            <a:pPr marL="0" indent="0">
              <a:buNone/>
            </a:pPr>
            <a:endParaRPr lang="en-US" altLang="ja-JP" dirty="0"/>
          </a:p>
          <a:p>
            <a:pPr marL="0" indent="0">
              <a:buNone/>
            </a:pPr>
            <a:r>
              <a:rPr kumimoji="1" lang="ja-JP" altLang="en-US" dirty="0"/>
              <a:t>　　（２０１９年１０月理事会会合　決定５８号）。</a:t>
            </a:r>
          </a:p>
        </p:txBody>
      </p:sp>
      <p:sp>
        <p:nvSpPr>
          <p:cNvPr id="4" name="スライド番号プレースホルダー 3">
            <a:extLst>
              <a:ext uri="{FF2B5EF4-FFF2-40B4-BE49-F238E27FC236}">
                <a16:creationId xmlns:a16="http://schemas.microsoft.com/office/drawing/2014/main" id="{91857E35-DAA0-9E91-FAC3-65BBEF99D096}"/>
              </a:ext>
            </a:extLst>
          </p:cNvPr>
          <p:cNvSpPr>
            <a:spLocks noGrp="1"/>
          </p:cNvSpPr>
          <p:nvPr>
            <p:ph type="sldNum" sz="quarter" idx="12"/>
          </p:nvPr>
        </p:nvSpPr>
        <p:spPr/>
        <p:txBody>
          <a:bodyPr/>
          <a:lstStyle/>
          <a:p>
            <a:fld id="{4C84E12A-765D-46DA-84BB-E5B59B6974F6}" type="slidenum">
              <a:rPr kumimoji="1" lang="ja-JP" altLang="en-US" smtClean="0"/>
              <a:t>12</a:t>
            </a:fld>
            <a:endParaRPr kumimoji="1" lang="ja-JP" altLang="en-US"/>
          </a:p>
        </p:txBody>
      </p:sp>
    </p:spTree>
    <p:extLst>
      <p:ext uri="{BB962C8B-B14F-4D97-AF65-F5344CB8AC3E}">
        <p14:creationId xmlns:p14="http://schemas.microsoft.com/office/powerpoint/2010/main" val="2028847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fade">
                                      <p:cBhvr>
                                        <p:cTn id="12" dur="5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75A0FC9-808C-3F39-DDC3-2296501FC382}"/>
              </a:ext>
            </a:extLst>
          </p:cNvPr>
          <p:cNvSpPr>
            <a:spLocks noGrp="1"/>
          </p:cNvSpPr>
          <p:nvPr>
            <p:ph type="title"/>
          </p:nvPr>
        </p:nvSpPr>
        <p:spPr>
          <a:xfrm>
            <a:off x="838200" y="365125"/>
            <a:ext cx="10515600" cy="1633393"/>
          </a:xfrm>
          <a:ln>
            <a:solidFill>
              <a:schemeClr val="tx1"/>
            </a:solidFill>
          </a:ln>
        </p:spPr>
        <p:txBody>
          <a:bodyPr>
            <a:noAutofit/>
          </a:bodyPr>
          <a:lstStyle/>
          <a:p>
            <a:r>
              <a:rPr lang="ja-JP" altLang="en-US" sz="3200" b="1" dirty="0">
                <a:solidFill>
                  <a:srgbClr val="FF0000"/>
                </a:solidFill>
              </a:rPr>
              <a:t>ＲＩの最優先事項　</a:t>
            </a:r>
            <a:r>
              <a:rPr lang="ja-JP" altLang="en-US" sz="3200" b="1" dirty="0">
                <a:highlight>
                  <a:srgbClr val="00FFFF"/>
                </a:highlight>
              </a:rPr>
              <a:t>青少年に対するハラスメント</a:t>
            </a:r>
            <a:br>
              <a:rPr lang="en-US" altLang="ja-JP" sz="2800" b="1" dirty="0"/>
            </a:br>
            <a:r>
              <a:rPr lang="ja-JP" altLang="en-US" sz="3600" b="1" dirty="0"/>
              <a:t>　　　　　</a:t>
            </a:r>
            <a:br>
              <a:rPr lang="en-US" altLang="ja-JP" sz="3600" b="1" dirty="0"/>
            </a:br>
            <a:r>
              <a:rPr lang="ja-JP" altLang="en-US" sz="3600" b="1" dirty="0"/>
              <a:t>　　　</a:t>
            </a:r>
            <a:r>
              <a:rPr lang="en-US" altLang="ja-JP" sz="4000" b="1" dirty="0">
                <a:solidFill>
                  <a:srgbClr val="FF0000"/>
                </a:solidFill>
              </a:rPr>
              <a:t>ZERO</a:t>
            </a:r>
            <a:r>
              <a:rPr lang="ja-JP" altLang="en-US" sz="4000" b="1" dirty="0">
                <a:solidFill>
                  <a:srgbClr val="FF0000"/>
                </a:solidFill>
              </a:rPr>
              <a:t>　</a:t>
            </a:r>
            <a:r>
              <a:rPr lang="en-US" altLang="ja-JP" sz="4000" b="1" dirty="0">
                <a:solidFill>
                  <a:srgbClr val="FF0000"/>
                </a:solidFill>
              </a:rPr>
              <a:t>TOLERANCE</a:t>
            </a:r>
            <a:r>
              <a:rPr lang="ja-JP" altLang="en-US" sz="4000" b="1" dirty="0"/>
              <a:t>（ゼロ容認！）</a:t>
            </a:r>
          </a:p>
        </p:txBody>
      </p:sp>
      <p:sp>
        <p:nvSpPr>
          <p:cNvPr id="3" name="コンテンツ プレースホルダー 2">
            <a:extLst>
              <a:ext uri="{FF2B5EF4-FFF2-40B4-BE49-F238E27FC236}">
                <a16:creationId xmlns:a16="http://schemas.microsoft.com/office/drawing/2014/main" id="{B6D147C2-24B4-72ED-DCF2-A732A8C0DD41}"/>
              </a:ext>
            </a:extLst>
          </p:cNvPr>
          <p:cNvSpPr>
            <a:spLocks noGrp="1"/>
          </p:cNvSpPr>
          <p:nvPr>
            <p:ph sz="half" idx="1"/>
          </p:nvPr>
        </p:nvSpPr>
        <p:spPr>
          <a:xfrm>
            <a:off x="838200" y="2109354"/>
            <a:ext cx="5181600" cy="4351338"/>
          </a:xfrm>
          <a:solidFill>
            <a:srgbClr val="FFFF99"/>
          </a:solidFill>
          <a:ln>
            <a:solidFill>
              <a:schemeClr val="tx1"/>
            </a:solidFill>
          </a:ln>
        </p:spPr>
        <p:txBody>
          <a:bodyPr/>
          <a:lstStyle/>
          <a:p>
            <a:pPr marL="0" indent="0">
              <a:buNone/>
            </a:pPr>
            <a:endParaRPr lang="en-US" altLang="ja-JP" dirty="0"/>
          </a:p>
          <a:p>
            <a:r>
              <a:rPr lang="ja-JP" altLang="en-US" b="1" dirty="0">
                <a:solidFill>
                  <a:srgbClr val="0070C0"/>
                </a:solidFill>
              </a:rPr>
              <a:t>ハラスメントが起きたときは</a:t>
            </a:r>
            <a:endParaRPr lang="en-US" altLang="ja-JP" b="1" dirty="0">
              <a:solidFill>
                <a:srgbClr val="0070C0"/>
              </a:solidFill>
            </a:endParaRPr>
          </a:p>
          <a:p>
            <a:pPr marL="0" indent="0">
              <a:buNone/>
            </a:pPr>
            <a:endParaRPr lang="en-US" altLang="ja-JP" dirty="0"/>
          </a:p>
          <a:p>
            <a:pPr marL="0" indent="0">
              <a:buNone/>
            </a:pPr>
            <a:r>
              <a:rPr lang="ja-JP" altLang="en-US" sz="2400" dirty="0"/>
              <a:t>　状況を把握し、担当地区委員会と</a:t>
            </a:r>
            <a:endParaRPr lang="en-US" altLang="ja-JP" sz="2400" dirty="0"/>
          </a:p>
          <a:p>
            <a:pPr marL="0" indent="0">
              <a:buNone/>
            </a:pPr>
            <a:r>
              <a:rPr lang="ja-JP" altLang="en-US" sz="2400" dirty="0"/>
              <a:t>　危機管理委員会に必ず報告して</a:t>
            </a:r>
            <a:endParaRPr lang="en-US" altLang="ja-JP" sz="2400" dirty="0"/>
          </a:p>
          <a:p>
            <a:pPr marL="0" indent="0">
              <a:buNone/>
            </a:pPr>
            <a:r>
              <a:rPr lang="ja-JP" altLang="en-US" sz="2400" dirty="0"/>
              <a:t>　ください。両委員会で情報を共</a:t>
            </a:r>
            <a:endParaRPr lang="en-US" altLang="ja-JP" sz="2400" dirty="0"/>
          </a:p>
          <a:p>
            <a:pPr marL="0" indent="0">
              <a:buNone/>
            </a:pPr>
            <a:r>
              <a:rPr lang="ja-JP" altLang="en-US" sz="2400" dirty="0"/>
              <a:t>　有し、共同して解決にあたります</a:t>
            </a:r>
            <a:r>
              <a:rPr lang="ja-JP" altLang="en-US" dirty="0"/>
              <a:t>。</a:t>
            </a:r>
          </a:p>
        </p:txBody>
      </p:sp>
      <p:sp>
        <p:nvSpPr>
          <p:cNvPr id="4" name="コンテンツ プレースホルダー 3">
            <a:extLst>
              <a:ext uri="{FF2B5EF4-FFF2-40B4-BE49-F238E27FC236}">
                <a16:creationId xmlns:a16="http://schemas.microsoft.com/office/drawing/2014/main" id="{E7ABF538-B620-FFF2-84FB-FFE11A4FA83B}"/>
              </a:ext>
            </a:extLst>
          </p:cNvPr>
          <p:cNvSpPr>
            <a:spLocks noGrp="1"/>
          </p:cNvSpPr>
          <p:nvPr>
            <p:ph sz="half" idx="2"/>
          </p:nvPr>
        </p:nvSpPr>
        <p:spPr>
          <a:xfrm>
            <a:off x="5920509" y="2296679"/>
            <a:ext cx="5433291" cy="4351338"/>
          </a:xfrm>
          <a:solidFill>
            <a:srgbClr val="99FF99"/>
          </a:solidFill>
          <a:ln>
            <a:solidFill>
              <a:schemeClr val="tx1"/>
            </a:solidFill>
          </a:ln>
        </p:spPr>
        <p:txBody>
          <a:bodyPr/>
          <a:lstStyle/>
          <a:p>
            <a:pPr marL="0" indent="0">
              <a:buNone/>
            </a:pPr>
            <a:endParaRPr lang="en-US" altLang="ja-JP" dirty="0"/>
          </a:p>
          <a:p>
            <a:r>
              <a:rPr lang="ja-JP" altLang="en-US" b="1" dirty="0">
                <a:solidFill>
                  <a:srgbClr val="0070C0"/>
                </a:solidFill>
              </a:rPr>
              <a:t>ハラスメント事案について必要な報告を怠った場合は</a:t>
            </a:r>
            <a:endParaRPr lang="en-US" altLang="ja-JP" b="1" dirty="0">
              <a:solidFill>
                <a:srgbClr val="0070C0"/>
              </a:solidFill>
            </a:endParaRPr>
          </a:p>
          <a:p>
            <a:pPr marL="0" indent="0">
              <a:buNone/>
            </a:pPr>
            <a:endParaRPr lang="en-US" altLang="ja-JP" sz="2400" dirty="0"/>
          </a:p>
          <a:p>
            <a:pPr marL="0" indent="0">
              <a:buNone/>
            </a:pPr>
            <a:r>
              <a:rPr lang="ja-JP" altLang="en-US" sz="2400" dirty="0"/>
              <a:t>　ロータリー章典「会合、行事また</a:t>
            </a:r>
            <a:endParaRPr lang="en-US" altLang="ja-JP" sz="2400" dirty="0"/>
          </a:p>
          <a:p>
            <a:pPr marL="0" indent="0">
              <a:buNone/>
            </a:pPr>
            <a:r>
              <a:rPr lang="ja-JP" altLang="en-US" sz="2400" dirty="0"/>
              <a:t>　は活動におけるハラスメントのな</a:t>
            </a:r>
            <a:endParaRPr lang="en-US" altLang="ja-JP" sz="2400" dirty="0"/>
          </a:p>
          <a:p>
            <a:pPr marL="0" indent="0">
              <a:buNone/>
            </a:pPr>
            <a:r>
              <a:rPr lang="ja-JP" altLang="en-US" sz="2400" dirty="0"/>
              <a:t>　い環境」（２６．１２０）に基づき</a:t>
            </a:r>
            <a:endParaRPr lang="en-US" altLang="ja-JP" sz="2400" dirty="0"/>
          </a:p>
          <a:p>
            <a:pPr marL="0" indent="0">
              <a:buNone/>
            </a:pPr>
            <a:r>
              <a:rPr lang="ja-JP" altLang="en-US" sz="2400" dirty="0"/>
              <a:t>　ＲＩからクラブ終結などの制裁を</a:t>
            </a:r>
            <a:endParaRPr lang="en-US" altLang="ja-JP" sz="2400" dirty="0"/>
          </a:p>
          <a:p>
            <a:pPr marL="0" indent="0">
              <a:buNone/>
            </a:pPr>
            <a:r>
              <a:rPr lang="ja-JP" altLang="en-US" sz="2400" dirty="0"/>
              <a:t>　受ける可能性があります。</a:t>
            </a:r>
          </a:p>
        </p:txBody>
      </p:sp>
      <p:sp>
        <p:nvSpPr>
          <p:cNvPr id="5" name="スライド番号プレースホルダー 4">
            <a:extLst>
              <a:ext uri="{FF2B5EF4-FFF2-40B4-BE49-F238E27FC236}">
                <a16:creationId xmlns:a16="http://schemas.microsoft.com/office/drawing/2014/main" id="{23E7E86F-D36E-8332-7FDB-EE707B8AE53A}"/>
              </a:ext>
            </a:extLst>
          </p:cNvPr>
          <p:cNvSpPr>
            <a:spLocks noGrp="1"/>
          </p:cNvSpPr>
          <p:nvPr>
            <p:ph type="sldNum" sz="quarter" idx="12"/>
          </p:nvPr>
        </p:nvSpPr>
        <p:spPr/>
        <p:txBody>
          <a:bodyPr/>
          <a:lstStyle/>
          <a:p>
            <a:fld id="{4C84E12A-765D-46DA-84BB-E5B59B6974F6}" type="slidenum">
              <a:rPr kumimoji="1" lang="ja-JP" altLang="en-US" smtClean="0"/>
              <a:t>13</a:t>
            </a:fld>
            <a:endParaRPr kumimoji="1" lang="ja-JP" altLang="en-US"/>
          </a:p>
        </p:txBody>
      </p:sp>
    </p:spTree>
    <p:extLst>
      <p:ext uri="{BB962C8B-B14F-4D97-AF65-F5344CB8AC3E}">
        <p14:creationId xmlns:p14="http://schemas.microsoft.com/office/powerpoint/2010/main" val="1579987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fade">
                                      <p:cBhvr>
                                        <p:cTn id="12" dur="5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bg/>
                                          </p:spTgt>
                                        </p:tgtEl>
                                        <p:attrNameLst>
                                          <p:attrName>style.visibility</p:attrName>
                                        </p:attrNameLst>
                                      </p:cBhvr>
                                      <p:to>
                                        <p:strVal val="visible"/>
                                      </p:to>
                                    </p:set>
                                    <p:animEffect transition="in" filter="fade">
                                      <p:cBhvr>
                                        <p:cTn id="42" dur="500"/>
                                        <p:tgtEl>
                                          <p:spTgt spid="4">
                                            <p:bg/>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
                                            <p:txEl>
                                              <p:pRg st="1" end="1"/>
                                            </p:txEl>
                                          </p:spTgt>
                                        </p:tgtEl>
                                        <p:attrNameLst>
                                          <p:attrName>style.visibility</p:attrName>
                                        </p:attrNameLst>
                                      </p:cBhvr>
                                      <p:to>
                                        <p:strVal val="visible"/>
                                      </p:to>
                                    </p:set>
                                    <p:animEffect transition="in" filter="fade">
                                      <p:cBhvr>
                                        <p:cTn id="47" dur="500"/>
                                        <p:tgtEl>
                                          <p:spTgt spid="4">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
                                            <p:txEl>
                                              <p:pRg st="3" end="3"/>
                                            </p:txEl>
                                          </p:spTgt>
                                        </p:tgtEl>
                                        <p:attrNameLst>
                                          <p:attrName>style.visibility</p:attrName>
                                        </p:attrNameLst>
                                      </p:cBhvr>
                                      <p:to>
                                        <p:strVal val="visible"/>
                                      </p:to>
                                    </p:set>
                                    <p:animEffect transition="in" filter="fade">
                                      <p:cBhvr>
                                        <p:cTn id="52" dur="500"/>
                                        <p:tgtEl>
                                          <p:spTgt spid="4">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4">
                                            <p:txEl>
                                              <p:pRg st="4" end="4"/>
                                            </p:txEl>
                                          </p:spTgt>
                                        </p:tgtEl>
                                        <p:attrNameLst>
                                          <p:attrName>style.visibility</p:attrName>
                                        </p:attrNameLst>
                                      </p:cBhvr>
                                      <p:to>
                                        <p:strVal val="visible"/>
                                      </p:to>
                                    </p:set>
                                    <p:animEffect transition="in" filter="fade">
                                      <p:cBhvr>
                                        <p:cTn id="57" dur="500"/>
                                        <p:tgtEl>
                                          <p:spTgt spid="4">
                                            <p:txEl>
                                              <p:pRg st="4" end="4"/>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4">
                                            <p:txEl>
                                              <p:pRg st="5" end="5"/>
                                            </p:txEl>
                                          </p:spTgt>
                                        </p:tgtEl>
                                        <p:attrNameLst>
                                          <p:attrName>style.visibility</p:attrName>
                                        </p:attrNameLst>
                                      </p:cBhvr>
                                      <p:to>
                                        <p:strVal val="visible"/>
                                      </p:to>
                                    </p:set>
                                    <p:animEffect transition="in" filter="fade">
                                      <p:cBhvr>
                                        <p:cTn id="62" dur="500"/>
                                        <p:tgtEl>
                                          <p:spTgt spid="4">
                                            <p:txEl>
                                              <p:pRg st="5" end="5"/>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4">
                                            <p:txEl>
                                              <p:pRg st="6" end="6"/>
                                            </p:txEl>
                                          </p:spTgt>
                                        </p:tgtEl>
                                        <p:attrNameLst>
                                          <p:attrName>style.visibility</p:attrName>
                                        </p:attrNameLst>
                                      </p:cBhvr>
                                      <p:to>
                                        <p:strVal val="visible"/>
                                      </p:to>
                                    </p:set>
                                    <p:animEffect transition="in" filter="fade">
                                      <p:cBhvr>
                                        <p:cTn id="67" dur="500"/>
                                        <p:tgtEl>
                                          <p:spTgt spid="4">
                                            <p:txEl>
                                              <p:pRg st="6" end="6"/>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4">
                                            <p:txEl>
                                              <p:pRg st="7" end="7"/>
                                            </p:txEl>
                                          </p:spTgt>
                                        </p:tgtEl>
                                        <p:attrNameLst>
                                          <p:attrName>style.visibility</p:attrName>
                                        </p:attrNameLst>
                                      </p:cBhvr>
                                      <p:to>
                                        <p:strVal val="visible"/>
                                      </p:to>
                                    </p:set>
                                    <p:animEffect transition="in" filter="fade">
                                      <p:cBhvr>
                                        <p:cTn id="72"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P spid="4"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13222F8-493E-292B-3EE2-05BA9EE8569A}"/>
              </a:ext>
            </a:extLst>
          </p:cNvPr>
          <p:cNvSpPr>
            <a:spLocks noGrp="1"/>
          </p:cNvSpPr>
          <p:nvPr>
            <p:ph type="title"/>
          </p:nvPr>
        </p:nvSpPr>
        <p:spPr>
          <a:solidFill>
            <a:srgbClr val="00FFFF"/>
          </a:solidFill>
          <a:ln>
            <a:solidFill>
              <a:schemeClr val="tx1"/>
            </a:solidFill>
          </a:ln>
        </p:spPr>
        <p:txBody>
          <a:bodyPr/>
          <a:lstStyle/>
          <a:p>
            <a:r>
              <a:rPr kumimoji="1" lang="ja-JP" altLang="en-US" sz="3200" dirty="0"/>
              <a:t>青少年の保護</a:t>
            </a:r>
            <a:br>
              <a:rPr kumimoji="1" lang="en-US" altLang="ja-JP" dirty="0"/>
            </a:br>
            <a:r>
              <a:rPr kumimoji="1" lang="ja-JP" altLang="en-US" sz="2800" dirty="0"/>
              <a:t>虐待およびハラスメントに対して、いかなる違反も法規適用する方針（ゼロ容認方針）</a:t>
            </a:r>
          </a:p>
        </p:txBody>
      </p:sp>
      <p:sp>
        <p:nvSpPr>
          <p:cNvPr id="3" name="コンテンツ プレースホルダー 2">
            <a:extLst>
              <a:ext uri="{FF2B5EF4-FFF2-40B4-BE49-F238E27FC236}">
                <a16:creationId xmlns:a16="http://schemas.microsoft.com/office/drawing/2014/main" id="{DA86FF9A-3274-CB9B-AD0B-46DB089DA220}"/>
              </a:ext>
            </a:extLst>
          </p:cNvPr>
          <p:cNvSpPr>
            <a:spLocks noGrp="1"/>
          </p:cNvSpPr>
          <p:nvPr>
            <p:ph idx="1"/>
          </p:nvPr>
        </p:nvSpPr>
        <p:spPr>
          <a:xfrm>
            <a:off x="756719" y="1825625"/>
            <a:ext cx="10515600" cy="4351338"/>
          </a:xfrm>
          <a:solidFill>
            <a:srgbClr val="99FF99"/>
          </a:solidFill>
          <a:ln>
            <a:solidFill>
              <a:schemeClr val="tx1"/>
            </a:solidFill>
          </a:ln>
        </p:spPr>
        <p:txBody>
          <a:bodyPr/>
          <a:lstStyle/>
          <a:p>
            <a:pPr marL="0" indent="0">
              <a:buNone/>
            </a:pPr>
            <a:endParaRPr kumimoji="1" lang="en-US" altLang="ja-JP" b="1" dirty="0">
              <a:solidFill>
                <a:srgbClr val="FF0000"/>
              </a:solidFill>
            </a:endParaRPr>
          </a:p>
          <a:p>
            <a:pPr marL="0" indent="0">
              <a:buNone/>
            </a:pPr>
            <a:r>
              <a:rPr kumimoji="1" lang="ja-JP" altLang="en-US" b="1" dirty="0">
                <a:solidFill>
                  <a:srgbClr val="FF0000"/>
                </a:solidFill>
              </a:rPr>
              <a:t>７２時間ルール</a:t>
            </a:r>
            <a:endParaRPr kumimoji="1" lang="en-US" altLang="ja-JP" b="1" dirty="0">
              <a:solidFill>
                <a:srgbClr val="FF0000"/>
              </a:solidFill>
            </a:endParaRPr>
          </a:p>
          <a:p>
            <a:pPr marL="0" indent="0">
              <a:buNone/>
            </a:pPr>
            <a:r>
              <a:rPr lang="ja-JP" altLang="en-US" sz="2000" dirty="0"/>
              <a:t>ＲＩの青少年の保護に関する問題や</a:t>
            </a:r>
            <a:r>
              <a:rPr kumimoji="1" lang="ja-JP" altLang="en-US" sz="2000" dirty="0"/>
              <a:t>申し</a:t>
            </a:r>
            <a:endParaRPr kumimoji="1" lang="en-US" altLang="ja-JP" sz="2000" dirty="0"/>
          </a:p>
          <a:p>
            <a:pPr marL="0" indent="0">
              <a:buNone/>
            </a:pPr>
            <a:r>
              <a:rPr kumimoji="1" lang="ja-JP" altLang="en-US" sz="2000" dirty="0"/>
              <a:t>立てはすべて、地区がその状況を認識し</a:t>
            </a:r>
            <a:endParaRPr kumimoji="1" lang="en-US" altLang="ja-JP" sz="2000" dirty="0"/>
          </a:p>
          <a:p>
            <a:pPr marL="0" indent="0">
              <a:buNone/>
            </a:pPr>
            <a:r>
              <a:rPr kumimoji="1" lang="ja-JP" altLang="en-US" sz="2000" dirty="0"/>
              <a:t>た時点から７２時間以内に報告するよう</a:t>
            </a:r>
            <a:endParaRPr kumimoji="1" lang="en-US" altLang="ja-JP" sz="2000" dirty="0"/>
          </a:p>
          <a:p>
            <a:pPr marL="0" indent="0">
              <a:buNone/>
            </a:pPr>
            <a:r>
              <a:rPr kumimoji="1" lang="ja-JP" altLang="en-US" sz="2000" dirty="0"/>
              <a:t>に義務付けています。事故、入院、法的</a:t>
            </a:r>
            <a:endParaRPr kumimoji="1" lang="en-US" altLang="ja-JP" sz="2000" dirty="0"/>
          </a:p>
          <a:p>
            <a:pPr marL="0" indent="0">
              <a:buNone/>
            </a:pPr>
            <a:r>
              <a:rPr kumimoji="1" lang="ja-JP" altLang="en-US" sz="2000" dirty="0"/>
              <a:t>トラブル、</a:t>
            </a:r>
            <a:r>
              <a:rPr lang="ja-JP" altLang="en-US" sz="2000" dirty="0"/>
              <a:t>虐待やハラスメントなどあら</a:t>
            </a:r>
            <a:endParaRPr lang="en-US" altLang="ja-JP" sz="2000" dirty="0"/>
          </a:p>
          <a:p>
            <a:pPr marL="0" indent="0">
              <a:buNone/>
            </a:pPr>
            <a:r>
              <a:rPr lang="ja-JP" altLang="en-US" sz="2000" dirty="0"/>
              <a:t>ゆることが対象ですが、ＲＩへの報告は</a:t>
            </a:r>
            <a:endParaRPr lang="en-US" altLang="ja-JP" sz="2000" dirty="0"/>
          </a:p>
          <a:p>
            <a:pPr marL="0" indent="0">
              <a:buNone/>
            </a:pPr>
            <a:r>
              <a:rPr kumimoji="1" lang="ja-JP" altLang="en-US" sz="2000" dirty="0"/>
              <a:t>全ロータリアンの義務です。</a:t>
            </a:r>
            <a:endParaRPr kumimoji="1" lang="en-US" altLang="ja-JP" sz="2000" dirty="0"/>
          </a:p>
          <a:p>
            <a:pPr marL="0" indent="0">
              <a:buNone/>
            </a:pPr>
            <a:endParaRPr kumimoji="1" lang="ja-JP" altLang="en-US" dirty="0"/>
          </a:p>
        </p:txBody>
      </p:sp>
      <p:sp>
        <p:nvSpPr>
          <p:cNvPr id="4" name="コンテンツ プレースホルダー 3">
            <a:extLst>
              <a:ext uri="{FF2B5EF4-FFF2-40B4-BE49-F238E27FC236}">
                <a16:creationId xmlns:a16="http://schemas.microsoft.com/office/drawing/2014/main" id="{6FBFC9D4-4EA5-0641-0005-70077AAF67A5}"/>
              </a:ext>
            </a:extLst>
          </p:cNvPr>
          <p:cNvSpPr>
            <a:spLocks noGrp="1"/>
          </p:cNvSpPr>
          <p:nvPr>
            <p:ph sz="half" idx="4294967295"/>
          </p:nvPr>
        </p:nvSpPr>
        <p:spPr>
          <a:xfrm>
            <a:off x="5613149" y="1756372"/>
            <a:ext cx="5740651" cy="4420591"/>
          </a:xfrm>
          <a:solidFill>
            <a:srgbClr val="FFFF99"/>
          </a:solidFill>
          <a:ln>
            <a:solidFill>
              <a:schemeClr val="tx1"/>
            </a:solidFill>
          </a:ln>
        </p:spPr>
        <p:txBody>
          <a:bodyPr>
            <a:normAutofit/>
          </a:bodyPr>
          <a:lstStyle/>
          <a:p>
            <a:pPr marL="0" indent="0">
              <a:buNone/>
            </a:pPr>
            <a:endParaRPr kumimoji="1" lang="en-US" altLang="ja-JP" b="1" dirty="0">
              <a:solidFill>
                <a:srgbClr val="FF0000"/>
              </a:solidFill>
            </a:endParaRPr>
          </a:p>
          <a:p>
            <a:pPr marL="0" indent="0">
              <a:buNone/>
            </a:pPr>
            <a:r>
              <a:rPr kumimoji="1" lang="ja-JP" altLang="en-US" b="1" dirty="0">
                <a:solidFill>
                  <a:srgbClr val="FF0000"/>
                </a:solidFill>
              </a:rPr>
              <a:t>犯罪行為の申し立てはすべて地元</a:t>
            </a:r>
            <a:endParaRPr kumimoji="1" lang="en-US" altLang="ja-JP" b="1" dirty="0">
              <a:solidFill>
                <a:srgbClr val="FF0000"/>
              </a:solidFill>
            </a:endParaRPr>
          </a:p>
          <a:p>
            <a:pPr marL="0" indent="0">
              <a:buNone/>
            </a:pPr>
            <a:r>
              <a:rPr kumimoji="1" lang="ja-JP" altLang="en-US" b="1" dirty="0">
                <a:solidFill>
                  <a:srgbClr val="FF0000"/>
                </a:solidFill>
              </a:rPr>
              <a:t>の管轄の警察署に伝えるべきで</a:t>
            </a:r>
            <a:endParaRPr kumimoji="1" lang="en-US" altLang="ja-JP" b="1" dirty="0">
              <a:solidFill>
                <a:srgbClr val="FF0000"/>
              </a:solidFill>
            </a:endParaRPr>
          </a:p>
          <a:p>
            <a:pPr marL="0" indent="0">
              <a:buNone/>
            </a:pPr>
            <a:r>
              <a:rPr kumimoji="1" lang="ja-JP" altLang="en-US" b="1" dirty="0">
                <a:solidFill>
                  <a:srgbClr val="FF0000"/>
                </a:solidFill>
              </a:rPr>
              <a:t>ある</a:t>
            </a:r>
            <a:endParaRPr kumimoji="1" lang="en-US" altLang="ja-JP" b="1" dirty="0">
              <a:solidFill>
                <a:srgbClr val="FF0000"/>
              </a:solidFill>
            </a:endParaRPr>
          </a:p>
          <a:p>
            <a:pPr marL="0" indent="0">
              <a:buNone/>
            </a:pPr>
            <a:r>
              <a:rPr lang="ja-JP" altLang="en-US" sz="2000" dirty="0"/>
              <a:t>ロータリークラブまたはローターアクトクラブ</a:t>
            </a:r>
            <a:endParaRPr lang="en-US" altLang="ja-JP" sz="2000" dirty="0"/>
          </a:p>
          <a:p>
            <a:pPr marL="0" indent="0">
              <a:buNone/>
            </a:pPr>
            <a:r>
              <a:rPr lang="ja-JP" altLang="en-US" sz="2000" dirty="0"/>
              <a:t>の理事会、地区、またはゾーンのリーダーは、</a:t>
            </a:r>
            <a:endParaRPr lang="en-US" altLang="ja-JP" sz="2000" dirty="0"/>
          </a:p>
          <a:p>
            <a:pPr marL="0" indent="0">
              <a:buNone/>
            </a:pPr>
            <a:r>
              <a:rPr lang="ja-JP" altLang="en-US" sz="2000" dirty="0"/>
              <a:t>ハラスメントの申し立てに迅速に対応するもの</a:t>
            </a:r>
            <a:endParaRPr lang="en-US" altLang="ja-JP" sz="2000" dirty="0"/>
          </a:p>
          <a:p>
            <a:pPr marL="0" indent="0">
              <a:buNone/>
            </a:pPr>
            <a:r>
              <a:rPr lang="ja-JP" altLang="en-US" sz="2000" dirty="0"/>
              <a:t>とし、申し立てを行った者に対する報復をして</a:t>
            </a:r>
            <a:endParaRPr lang="en-US" altLang="ja-JP" sz="2000" dirty="0"/>
          </a:p>
          <a:p>
            <a:pPr marL="0" indent="0">
              <a:buNone/>
            </a:pPr>
            <a:r>
              <a:rPr lang="ja-JP" altLang="en-US" sz="2000" dirty="0"/>
              <a:t>はならない。</a:t>
            </a:r>
            <a:endParaRPr kumimoji="1" lang="ja-JP" altLang="en-US" sz="2000" dirty="0"/>
          </a:p>
        </p:txBody>
      </p:sp>
      <p:sp>
        <p:nvSpPr>
          <p:cNvPr id="5" name="スライド番号プレースホルダー 4">
            <a:extLst>
              <a:ext uri="{FF2B5EF4-FFF2-40B4-BE49-F238E27FC236}">
                <a16:creationId xmlns:a16="http://schemas.microsoft.com/office/drawing/2014/main" id="{08144519-8EA7-0E54-CE18-C795D92D2C69}"/>
              </a:ext>
            </a:extLst>
          </p:cNvPr>
          <p:cNvSpPr>
            <a:spLocks noGrp="1"/>
          </p:cNvSpPr>
          <p:nvPr>
            <p:ph type="sldNum" sz="quarter" idx="12"/>
          </p:nvPr>
        </p:nvSpPr>
        <p:spPr/>
        <p:txBody>
          <a:bodyPr/>
          <a:lstStyle/>
          <a:p>
            <a:fld id="{4C84E12A-765D-46DA-84BB-E5B59B6974F6}" type="slidenum">
              <a:rPr kumimoji="1" lang="ja-JP" altLang="en-US" smtClean="0"/>
              <a:t>14</a:t>
            </a:fld>
            <a:endParaRPr kumimoji="1" lang="ja-JP" altLang="en-US"/>
          </a:p>
        </p:txBody>
      </p:sp>
    </p:spTree>
    <p:extLst>
      <p:ext uri="{BB962C8B-B14F-4D97-AF65-F5344CB8AC3E}">
        <p14:creationId xmlns:p14="http://schemas.microsoft.com/office/powerpoint/2010/main" val="3289622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bg/>
                                          </p:spTgt>
                                        </p:tgtEl>
                                        <p:attrNameLst>
                                          <p:attrName>style.visibility</p:attrName>
                                        </p:attrNameLst>
                                      </p:cBhvr>
                                      <p:to>
                                        <p:strVal val="visible"/>
                                      </p:to>
                                    </p:set>
                                    <p:animEffect transition="in" filter="fade">
                                      <p:cBhvr>
                                        <p:cTn id="12" dur="500"/>
                                        <p:tgtEl>
                                          <p:spTgt spid="4">
                                            <p:bg/>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fade">
                                      <p:cBhvr>
                                        <p:cTn id="27" dur="500"/>
                                        <p:tgtEl>
                                          <p:spTgt spid="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fade">
                                      <p:cBhvr>
                                        <p:cTn id="32" dur="500"/>
                                        <p:tgtEl>
                                          <p:spTgt spid="4">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Effect transition="in" filter="fade">
                                      <p:cBhvr>
                                        <p:cTn id="37" dur="500"/>
                                        <p:tgtEl>
                                          <p:spTgt spid="4">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txEl>
                                              <p:pRg st="6" end="6"/>
                                            </p:txEl>
                                          </p:spTgt>
                                        </p:tgtEl>
                                        <p:attrNameLst>
                                          <p:attrName>style.visibility</p:attrName>
                                        </p:attrNameLst>
                                      </p:cBhvr>
                                      <p:to>
                                        <p:strVal val="visible"/>
                                      </p:to>
                                    </p:set>
                                    <p:animEffect transition="in" filter="fade">
                                      <p:cBhvr>
                                        <p:cTn id="42" dur="500"/>
                                        <p:tgtEl>
                                          <p:spTgt spid="4">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
                                            <p:txEl>
                                              <p:pRg st="7" end="7"/>
                                            </p:txEl>
                                          </p:spTgt>
                                        </p:tgtEl>
                                        <p:attrNameLst>
                                          <p:attrName>style.visibility</p:attrName>
                                        </p:attrNameLst>
                                      </p:cBhvr>
                                      <p:to>
                                        <p:strVal val="visible"/>
                                      </p:to>
                                    </p:set>
                                    <p:animEffect transition="in" filter="fade">
                                      <p:cBhvr>
                                        <p:cTn id="47" dur="500"/>
                                        <p:tgtEl>
                                          <p:spTgt spid="4">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
                                            <p:txEl>
                                              <p:pRg st="8" end="8"/>
                                            </p:txEl>
                                          </p:spTgt>
                                        </p:tgtEl>
                                        <p:attrNameLst>
                                          <p:attrName>style.visibility</p:attrName>
                                        </p:attrNameLst>
                                      </p:cBhvr>
                                      <p:to>
                                        <p:strVal val="visible"/>
                                      </p:to>
                                    </p:set>
                                    <p:animEffect transition="in" filter="fade">
                                      <p:cBhvr>
                                        <p:cTn id="52" dur="500"/>
                                        <p:tgtEl>
                                          <p:spTgt spid="4">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
                                            <p:bg/>
                                          </p:spTgt>
                                        </p:tgtEl>
                                        <p:attrNameLst>
                                          <p:attrName>style.visibility</p:attrName>
                                        </p:attrNameLst>
                                      </p:cBhvr>
                                      <p:to>
                                        <p:strVal val="visible"/>
                                      </p:to>
                                    </p:set>
                                    <p:animEffect transition="in" filter="fade">
                                      <p:cBhvr>
                                        <p:cTn id="57" dur="500"/>
                                        <p:tgtEl>
                                          <p:spTgt spid="3">
                                            <p:bg/>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
                                            <p:txEl>
                                              <p:pRg st="1" end="1"/>
                                            </p:txEl>
                                          </p:spTgt>
                                        </p:tgtEl>
                                        <p:attrNameLst>
                                          <p:attrName>style.visibility</p:attrName>
                                        </p:attrNameLst>
                                      </p:cBhvr>
                                      <p:to>
                                        <p:strVal val="visible"/>
                                      </p:to>
                                    </p:set>
                                    <p:animEffect transition="in" filter="fade">
                                      <p:cBhvr>
                                        <p:cTn id="62" dur="500"/>
                                        <p:tgtEl>
                                          <p:spTgt spid="3">
                                            <p:txEl>
                                              <p:pRg st="1" end="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3">
                                            <p:txEl>
                                              <p:pRg st="2" end="2"/>
                                            </p:txEl>
                                          </p:spTgt>
                                        </p:tgtEl>
                                        <p:attrNameLst>
                                          <p:attrName>style.visibility</p:attrName>
                                        </p:attrNameLst>
                                      </p:cBhvr>
                                      <p:to>
                                        <p:strVal val="visible"/>
                                      </p:to>
                                    </p:set>
                                    <p:animEffect transition="in" filter="fade">
                                      <p:cBhvr>
                                        <p:cTn id="67" dur="500"/>
                                        <p:tgtEl>
                                          <p:spTgt spid="3">
                                            <p:txEl>
                                              <p:pRg st="2" end="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3">
                                            <p:txEl>
                                              <p:pRg st="3" end="3"/>
                                            </p:txEl>
                                          </p:spTgt>
                                        </p:tgtEl>
                                        <p:attrNameLst>
                                          <p:attrName>style.visibility</p:attrName>
                                        </p:attrNameLst>
                                      </p:cBhvr>
                                      <p:to>
                                        <p:strVal val="visible"/>
                                      </p:to>
                                    </p:set>
                                    <p:animEffect transition="in" filter="fade">
                                      <p:cBhvr>
                                        <p:cTn id="72" dur="500"/>
                                        <p:tgtEl>
                                          <p:spTgt spid="3">
                                            <p:txEl>
                                              <p:pRg st="3" end="3"/>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3">
                                            <p:txEl>
                                              <p:pRg st="4" end="4"/>
                                            </p:txEl>
                                          </p:spTgt>
                                        </p:tgtEl>
                                        <p:attrNameLst>
                                          <p:attrName>style.visibility</p:attrName>
                                        </p:attrNameLst>
                                      </p:cBhvr>
                                      <p:to>
                                        <p:strVal val="visible"/>
                                      </p:to>
                                    </p:set>
                                    <p:animEffect transition="in" filter="fade">
                                      <p:cBhvr>
                                        <p:cTn id="77" dur="500"/>
                                        <p:tgtEl>
                                          <p:spTgt spid="3">
                                            <p:txEl>
                                              <p:pRg st="4" end="4"/>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3">
                                            <p:txEl>
                                              <p:pRg st="5" end="5"/>
                                            </p:txEl>
                                          </p:spTgt>
                                        </p:tgtEl>
                                        <p:attrNameLst>
                                          <p:attrName>style.visibility</p:attrName>
                                        </p:attrNameLst>
                                      </p:cBhvr>
                                      <p:to>
                                        <p:strVal val="visible"/>
                                      </p:to>
                                    </p:set>
                                    <p:animEffect transition="in" filter="fade">
                                      <p:cBhvr>
                                        <p:cTn id="82" dur="500"/>
                                        <p:tgtEl>
                                          <p:spTgt spid="3">
                                            <p:txEl>
                                              <p:pRg st="5" end="5"/>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3">
                                            <p:txEl>
                                              <p:pRg st="6" end="6"/>
                                            </p:txEl>
                                          </p:spTgt>
                                        </p:tgtEl>
                                        <p:attrNameLst>
                                          <p:attrName>style.visibility</p:attrName>
                                        </p:attrNameLst>
                                      </p:cBhvr>
                                      <p:to>
                                        <p:strVal val="visible"/>
                                      </p:to>
                                    </p:set>
                                    <p:animEffect transition="in" filter="fade">
                                      <p:cBhvr>
                                        <p:cTn id="87" dur="500"/>
                                        <p:tgtEl>
                                          <p:spTgt spid="3">
                                            <p:txEl>
                                              <p:pRg st="6" end="6"/>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3">
                                            <p:txEl>
                                              <p:pRg st="7" end="7"/>
                                            </p:txEl>
                                          </p:spTgt>
                                        </p:tgtEl>
                                        <p:attrNameLst>
                                          <p:attrName>style.visibility</p:attrName>
                                        </p:attrNameLst>
                                      </p:cBhvr>
                                      <p:to>
                                        <p:strVal val="visible"/>
                                      </p:to>
                                    </p:set>
                                    <p:animEffect transition="in" filter="fade">
                                      <p:cBhvr>
                                        <p:cTn id="92" dur="500"/>
                                        <p:tgtEl>
                                          <p:spTgt spid="3">
                                            <p:txEl>
                                              <p:pRg st="7" end="7"/>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3">
                                            <p:txEl>
                                              <p:pRg st="8" end="8"/>
                                            </p:txEl>
                                          </p:spTgt>
                                        </p:tgtEl>
                                        <p:attrNameLst>
                                          <p:attrName>style.visibility</p:attrName>
                                        </p:attrNameLst>
                                      </p:cBhvr>
                                      <p:to>
                                        <p:strVal val="visible"/>
                                      </p:to>
                                    </p:set>
                                    <p:animEffect transition="in" filter="fade">
                                      <p:cBhvr>
                                        <p:cTn id="9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P spid="4" grpId="0"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乗算記号 9">
            <a:extLst>
              <a:ext uri="{FF2B5EF4-FFF2-40B4-BE49-F238E27FC236}">
                <a16:creationId xmlns:a16="http://schemas.microsoft.com/office/drawing/2014/main" id="{238E3486-BB07-C575-BD07-FA88B856585C}"/>
              </a:ext>
            </a:extLst>
          </p:cNvPr>
          <p:cNvSpPr/>
          <p:nvPr/>
        </p:nvSpPr>
        <p:spPr>
          <a:xfrm>
            <a:off x="5772727" y="905164"/>
            <a:ext cx="5902037" cy="6188506"/>
          </a:xfrm>
          <a:prstGeom prst="mathMultiply">
            <a:avLst/>
          </a:prstGeom>
          <a:solidFill>
            <a:srgbClr val="FACD0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乗算記号 8">
            <a:extLst>
              <a:ext uri="{FF2B5EF4-FFF2-40B4-BE49-F238E27FC236}">
                <a16:creationId xmlns:a16="http://schemas.microsoft.com/office/drawing/2014/main" id="{D8E376C0-D5F3-BC8F-E08E-A877293F78CB}"/>
              </a:ext>
            </a:extLst>
          </p:cNvPr>
          <p:cNvSpPr/>
          <p:nvPr/>
        </p:nvSpPr>
        <p:spPr>
          <a:xfrm>
            <a:off x="-99589" y="1108222"/>
            <a:ext cx="6354919" cy="6188506"/>
          </a:xfrm>
          <a:prstGeom prst="mathMultiply">
            <a:avLst/>
          </a:prstGeom>
          <a:solidFill>
            <a:srgbClr val="FACD0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フローチャート: 書類 7">
            <a:extLst>
              <a:ext uri="{FF2B5EF4-FFF2-40B4-BE49-F238E27FC236}">
                <a16:creationId xmlns:a16="http://schemas.microsoft.com/office/drawing/2014/main" id="{D696BC0C-780F-2D09-82A8-E64BA4A1C46B}"/>
              </a:ext>
            </a:extLst>
          </p:cNvPr>
          <p:cNvSpPr/>
          <p:nvPr/>
        </p:nvSpPr>
        <p:spPr>
          <a:xfrm>
            <a:off x="6095999" y="1524144"/>
            <a:ext cx="5257801" cy="5366400"/>
          </a:xfrm>
          <a:prstGeom prst="flowChartDocumen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フローチャート: 書類 6">
            <a:extLst>
              <a:ext uri="{FF2B5EF4-FFF2-40B4-BE49-F238E27FC236}">
                <a16:creationId xmlns:a16="http://schemas.microsoft.com/office/drawing/2014/main" id="{99691BEA-9CA5-60A4-3060-787242733794}"/>
              </a:ext>
            </a:extLst>
          </p:cNvPr>
          <p:cNvSpPr/>
          <p:nvPr/>
        </p:nvSpPr>
        <p:spPr>
          <a:xfrm>
            <a:off x="907475" y="1524144"/>
            <a:ext cx="4742870" cy="5365896"/>
          </a:xfrm>
          <a:prstGeom prst="flowChartDocumen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楕円 5">
            <a:extLst>
              <a:ext uri="{FF2B5EF4-FFF2-40B4-BE49-F238E27FC236}">
                <a16:creationId xmlns:a16="http://schemas.microsoft.com/office/drawing/2014/main" id="{FEE98DB6-37AF-AC8F-549E-F22AC80D8F14}"/>
              </a:ext>
            </a:extLst>
          </p:cNvPr>
          <p:cNvSpPr/>
          <p:nvPr/>
        </p:nvSpPr>
        <p:spPr>
          <a:xfrm>
            <a:off x="5842001" y="1117601"/>
            <a:ext cx="6114472" cy="5902036"/>
          </a:xfrm>
          <a:prstGeom prst="ellips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楕円 4">
            <a:extLst>
              <a:ext uri="{FF2B5EF4-FFF2-40B4-BE49-F238E27FC236}">
                <a16:creationId xmlns:a16="http://schemas.microsoft.com/office/drawing/2014/main" id="{7FA99739-292A-29C3-8760-D919FD666EE2}"/>
              </a:ext>
            </a:extLst>
          </p:cNvPr>
          <p:cNvSpPr/>
          <p:nvPr/>
        </p:nvSpPr>
        <p:spPr>
          <a:xfrm>
            <a:off x="443345" y="1306946"/>
            <a:ext cx="5493327" cy="5043055"/>
          </a:xfrm>
          <a:prstGeom prst="ellips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F05E28CC-829B-8694-FA3D-B9D9B1AAF5F3}"/>
              </a:ext>
            </a:extLst>
          </p:cNvPr>
          <p:cNvSpPr>
            <a:spLocks noGrp="1"/>
          </p:cNvSpPr>
          <p:nvPr>
            <p:ph type="title"/>
          </p:nvPr>
        </p:nvSpPr>
        <p:spPr>
          <a:xfrm>
            <a:off x="1493960" y="360220"/>
            <a:ext cx="8638148" cy="817634"/>
          </a:xfrm>
          <a:solidFill>
            <a:srgbClr val="00FFFF"/>
          </a:solidFill>
          <a:ln>
            <a:solidFill>
              <a:schemeClr val="tx1"/>
            </a:solidFill>
          </a:ln>
        </p:spPr>
        <p:txBody>
          <a:bodyPr>
            <a:noAutofit/>
          </a:bodyPr>
          <a:lstStyle/>
          <a:p>
            <a:r>
              <a:rPr kumimoji="1" lang="ja-JP" altLang="en-US" sz="3200" dirty="0"/>
              <a:t>　</a:t>
            </a:r>
            <a:r>
              <a:rPr kumimoji="1" lang="ja-JP" altLang="en-US" sz="3200" b="1" dirty="0">
                <a:highlight>
                  <a:srgbClr val="00FFFF"/>
                </a:highlight>
              </a:rPr>
              <a:t>ハラスメントは危機管理の最重要事項です</a:t>
            </a:r>
          </a:p>
        </p:txBody>
      </p:sp>
      <p:sp>
        <p:nvSpPr>
          <p:cNvPr id="3" name="コンテンツ プレースホルダー 2">
            <a:extLst>
              <a:ext uri="{FF2B5EF4-FFF2-40B4-BE49-F238E27FC236}">
                <a16:creationId xmlns:a16="http://schemas.microsoft.com/office/drawing/2014/main" id="{B55F884F-D9D4-0B06-DA48-063814C7D0FF}"/>
              </a:ext>
            </a:extLst>
          </p:cNvPr>
          <p:cNvSpPr>
            <a:spLocks noGrp="1"/>
          </p:cNvSpPr>
          <p:nvPr>
            <p:ph sz="half" idx="1"/>
          </p:nvPr>
        </p:nvSpPr>
        <p:spPr>
          <a:xfrm>
            <a:off x="838200" y="1579418"/>
            <a:ext cx="5181600" cy="3990109"/>
          </a:xfrm>
          <a:noFill/>
          <a:ln>
            <a:noFill/>
          </a:ln>
        </p:spPr>
        <p:txBody>
          <a:bodyPr>
            <a:normAutofit fontScale="92500" lnSpcReduction="10000"/>
          </a:bodyPr>
          <a:lstStyle/>
          <a:p>
            <a:pPr marL="0" indent="0">
              <a:buNone/>
            </a:pPr>
            <a:endParaRPr kumimoji="1" lang="en-US" altLang="ja-JP" sz="4000" b="1" dirty="0">
              <a:solidFill>
                <a:srgbClr val="FF0000"/>
              </a:solidFill>
            </a:endParaRPr>
          </a:p>
          <a:p>
            <a:pPr marL="0" indent="0">
              <a:buNone/>
            </a:pPr>
            <a:r>
              <a:rPr lang="ja-JP" altLang="en-US" sz="4000" b="1" dirty="0">
                <a:solidFill>
                  <a:srgbClr val="FF0000"/>
                </a:solidFill>
              </a:rPr>
              <a:t> </a:t>
            </a:r>
            <a:r>
              <a:rPr kumimoji="1" lang="ja-JP" altLang="en-US" sz="4800" b="1" dirty="0">
                <a:solidFill>
                  <a:srgbClr val="FF0000"/>
                </a:solidFill>
              </a:rPr>
              <a:t>セクハラはＮＯ！</a:t>
            </a:r>
            <a:endParaRPr kumimoji="1" lang="en-US" altLang="ja-JP" sz="4800" b="1" dirty="0">
              <a:solidFill>
                <a:srgbClr val="FF0000"/>
              </a:solidFill>
            </a:endParaRPr>
          </a:p>
          <a:p>
            <a:pPr marL="0" indent="0">
              <a:buNone/>
            </a:pPr>
            <a:endParaRPr kumimoji="1" lang="en-US" altLang="ja-JP" dirty="0"/>
          </a:p>
          <a:p>
            <a:pPr marL="0" indent="0">
              <a:buNone/>
            </a:pPr>
            <a:r>
              <a:rPr kumimoji="1" lang="ja-JP" altLang="en-US" b="1" dirty="0"/>
              <a:t>・そんなつもりは、、、、は</a:t>
            </a:r>
            <a:endParaRPr kumimoji="1" lang="en-US" altLang="ja-JP" b="1" dirty="0"/>
          </a:p>
          <a:p>
            <a:pPr marL="0" indent="0">
              <a:buNone/>
            </a:pPr>
            <a:r>
              <a:rPr lang="ja-JP" altLang="en-US" b="1" dirty="0"/>
              <a:t>　通じません</a:t>
            </a:r>
            <a:endParaRPr lang="en-US" altLang="ja-JP" b="1" dirty="0"/>
          </a:p>
          <a:p>
            <a:pPr marL="0" indent="0">
              <a:buNone/>
            </a:pPr>
            <a:endParaRPr kumimoji="1" lang="en-US" altLang="ja-JP" dirty="0"/>
          </a:p>
          <a:p>
            <a:pPr marL="0" indent="0">
              <a:buNone/>
            </a:pPr>
            <a:r>
              <a:rPr kumimoji="1" lang="ja-JP" altLang="en-US" b="1" dirty="0"/>
              <a:t>・相手が不快に感じたら</a:t>
            </a:r>
            <a:endParaRPr kumimoji="1" lang="en-US" altLang="ja-JP" b="1" dirty="0"/>
          </a:p>
          <a:p>
            <a:pPr marL="0" indent="0">
              <a:buNone/>
            </a:pPr>
            <a:r>
              <a:rPr lang="ja-JP" altLang="en-US" b="1" dirty="0"/>
              <a:t>　セクハラです</a:t>
            </a:r>
            <a:endParaRPr kumimoji="1" lang="ja-JP" altLang="en-US" b="1" dirty="0"/>
          </a:p>
        </p:txBody>
      </p:sp>
      <p:sp>
        <p:nvSpPr>
          <p:cNvPr id="4" name="コンテンツ プレースホルダー 3">
            <a:extLst>
              <a:ext uri="{FF2B5EF4-FFF2-40B4-BE49-F238E27FC236}">
                <a16:creationId xmlns:a16="http://schemas.microsoft.com/office/drawing/2014/main" id="{2FE185E1-B33E-1DDC-D255-B54836CBF93A}"/>
              </a:ext>
            </a:extLst>
          </p:cNvPr>
          <p:cNvSpPr>
            <a:spLocks noGrp="1"/>
          </p:cNvSpPr>
          <p:nvPr>
            <p:ph sz="half" idx="2"/>
          </p:nvPr>
        </p:nvSpPr>
        <p:spPr>
          <a:xfrm>
            <a:off x="5936672" y="1579418"/>
            <a:ext cx="5828144" cy="5043055"/>
          </a:xfrm>
          <a:noFill/>
          <a:ln>
            <a:noFill/>
          </a:ln>
        </p:spPr>
        <p:txBody>
          <a:bodyPr>
            <a:normAutofit fontScale="92500" lnSpcReduction="10000"/>
          </a:bodyPr>
          <a:lstStyle/>
          <a:p>
            <a:pPr marL="0" indent="0">
              <a:buNone/>
            </a:pPr>
            <a:endParaRPr kumimoji="1" lang="en-US" altLang="ja-JP" sz="4000" b="1" dirty="0">
              <a:solidFill>
                <a:srgbClr val="FF0000"/>
              </a:solidFill>
            </a:endParaRPr>
          </a:p>
          <a:p>
            <a:pPr marL="0" indent="0">
              <a:buNone/>
            </a:pPr>
            <a:r>
              <a:rPr lang="ja-JP" altLang="en-US" sz="4000" b="1" dirty="0">
                <a:solidFill>
                  <a:srgbClr val="FF0000"/>
                </a:solidFill>
              </a:rPr>
              <a:t> </a:t>
            </a:r>
            <a:r>
              <a:rPr kumimoji="1" lang="ja-JP" altLang="en-US" sz="4800" b="1" dirty="0">
                <a:solidFill>
                  <a:srgbClr val="FF0000"/>
                </a:solidFill>
              </a:rPr>
              <a:t>パワハラもＮＯ！</a:t>
            </a:r>
            <a:endParaRPr kumimoji="1" lang="en-US" altLang="ja-JP" sz="4800" b="1" dirty="0">
              <a:solidFill>
                <a:srgbClr val="FF0000"/>
              </a:solidFill>
            </a:endParaRPr>
          </a:p>
          <a:p>
            <a:pPr marL="0" indent="0">
              <a:buNone/>
            </a:pPr>
            <a:r>
              <a:rPr lang="ja-JP" altLang="en-US" b="1" dirty="0"/>
              <a:t>・国籍、人種、性別、宗教、言語</a:t>
            </a:r>
            <a:endParaRPr lang="en-US" altLang="ja-JP" b="1" dirty="0"/>
          </a:p>
          <a:p>
            <a:pPr marL="0" indent="0">
              <a:buNone/>
            </a:pPr>
            <a:r>
              <a:rPr lang="ja-JP" altLang="en-US" b="1" dirty="0"/>
              <a:t>　容姿、年齢等の</a:t>
            </a:r>
            <a:r>
              <a:rPr kumimoji="1" lang="ja-JP" altLang="en-US" b="1" dirty="0"/>
              <a:t>差別はダメ</a:t>
            </a:r>
            <a:endParaRPr kumimoji="1" lang="en-US" altLang="ja-JP" b="1" dirty="0"/>
          </a:p>
          <a:p>
            <a:pPr marL="0" indent="0">
              <a:buNone/>
            </a:pPr>
            <a:endParaRPr kumimoji="1" lang="en-US" altLang="ja-JP" b="1" dirty="0"/>
          </a:p>
          <a:p>
            <a:pPr marL="0" indent="0">
              <a:buNone/>
            </a:pPr>
            <a:r>
              <a:rPr lang="ja-JP" altLang="en-US" b="1" dirty="0"/>
              <a:t>・先輩に対しては言いたくても</a:t>
            </a:r>
            <a:endParaRPr lang="en-US" altLang="ja-JP" b="1" dirty="0"/>
          </a:p>
          <a:p>
            <a:pPr marL="0" indent="0">
              <a:buNone/>
            </a:pPr>
            <a:r>
              <a:rPr kumimoji="1" lang="ja-JP" altLang="en-US" b="1" dirty="0"/>
              <a:t>　言えないことがあります</a:t>
            </a:r>
            <a:endParaRPr kumimoji="1" lang="en-US" altLang="ja-JP" b="1" dirty="0"/>
          </a:p>
          <a:p>
            <a:pPr marL="0" indent="0">
              <a:buNone/>
            </a:pPr>
            <a:endParaRPr kumimoji="1" lang="en-US" altLang="ja-JP" dirty="0"/>
          </a:p>
          <a:p>
            <a:pPr marL="0" indent="0">
              <a:buNone/>
            </a:pPr>
            <a:r>
              <a:rPr lang="ja-JP" altLang="en-US" b="1" dirty="0"/>
              <a:t>・支援を受けている側との力関係</a:t>
            </a:r>
            <a:endParaRPr lang="en-US" altLang="ja-JP" b="1" dirty="0"/>
          </a:p>
          <a:p>
            <a:pPr marL="0" indent="0">
              <a:buNone/>
            </a:pPr>
            <a:r>
              <a:rPr lang="ja-JP" altLang="en-US" b="1" dirty="0"/>
              <a:t>　を頭において（権力格差）</a:t>
            </a:r>
            <a:endParaRPr kumimoji="1" lang="ja-JP" altLang="en-US" b="1" dirty="0"/>
          </a:p>
        </p:txBody>
      </p:sp>
      <p:sp>
        <p:nvSpPr>
          <p:cNvPr id="11" name="スライド番号プレースホルダー 10">
            <a:extLst>
              <a:ext uri="{FF2B5EF4-FFF2-40B4-BE49-F238E27FC236}">
                <a16:creationId xmlns:a16="http://schemas.microsoft.com/office/drawing/2014/main" id="{ACE2CAA0-1ABC-3F83-A85B-63BFFC3ACC14}"/>
              </a:ext>
            </a:extLst>
          </p:cNvPr>
          <p:cNvSpPr>
            <a:spLocks noGrp="1"/>
          </p:cNvSpPr>
          <p:nvPr>
            <p:ph type="sldNum" sz="quarter" idx="12"/>
          </p:nvPr>
        </p:nvSpPr>
        <p:spPr/>
        <p:txBody>
          <a:bodyPr/>
          <a:lstStyle/>
          <a:p>
            <a:fld id="{4C84E12A-765D-46DA-84BB-E5B59B6974F6}" type="slidenum">
              <a:rPr kumimoji="1" lang="ja-JP" altLang="en-US" smtClean="0"/>
              <a:t>15</a:t>
            </a:fld>
            <a:endParaRPr kumimoji="1" lang="ja-JP" altLang="en-US"/>
          </a:p>
        </p:txBody>
      </p:sp>
    </p:spTree>
    <p:extLst>
      <p:ext uri="{BB962C8B-B14F-4D97-AF65-F5344CB8AC3E}">
        <p14:creationId xmlns:p14="http://schemas.microsoft.com/office/powerpoint/2010/main" val="265496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nodePh="1">
                                  <p:stCondLst>
                                    <p:cond delay="0"/>
                                  </p:stCondLst>
                                  <p:endCondLst>
                                    <p:cond evt="begin" delay="0">
                                      <p:tn val="35"/>
                                    </p:cond>
                                  </p:end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txEl>
                                              <p:pRg st="1" end="1"/>
                                            </p:txEl>
                                          </p:spTgt>
                                        </p:tgtEl>
                                        <p:attrNameLst>
                                          <p:attrName>style.visibility</p:attrName>
                                        </p:attrNameLst>
                                      </p:cBhvr>
                                      <p:to>
                                        <p:strVal val="visible"/>
                                      </p:to>
                                    </p:set>
                                    <p:animEffect transition="in" filter="fade">
                                      <p:cBhvr>
                                        <p:cTn id="42" dur="500"/>
                                        <p:tgtEl>
                                          <p:spTgt spid="4">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
                                            <p:txEl>
                                              <p:pRg st="2" end="2"/>
                                            </p:txEl>
                                          </p:spTgt>
                                        </p:tgtEl>
                                        <p:attrNameLst>
                                          <p:attrName>style.visibility</p:attrName>
                                        </p:attrNameLst>
                                      </p:cBhvr>
                                      <p:to>
                                        <p:strVal val="visible"/>
                                      </p:to>
                                    </p:set>
                                    <p:animEffect transition="in" filter="fade">
                                      <p:cBhvr>
                                        <p:cTn id="47" dur="500"/>
                                        <p:tgtEl>
                                          <p:spTgt spid="4">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
                                            <p:txEl>
                                              <p:pRg st="3" end="3"/>
                                            </p:txEl>
                                          </p:spTgt>
                                        </p:tgtEl>
                                        <p:attrNameLst>
                                          <p:attrName>style.visibility</p:attrName>
                                        </p:attrNameLst>
                                      </p:cBhvr>
                                      <p:to>
                                        <p:strVal val="visible"/>
                                      </p:to>
                                    </p:set>
                                    <p:animEffect transition="in" filter="fade">
                                      <p:cBhvr>
                                        <p:cTn id="52" dur="500"/>
                                        <p:tgtEl>
                                          <p:spTgt spid="4">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4">
                                            <p:txEl>
                                              <p:pRg st="5" end="5"/>
                                            </p:txEl>
                                          </p:spTgt>
                                        </p:tgtEl>
                                        <p:attrNameLst>
                                          <p:attrName>style.visibility</p:attrName>
                                        </p:attrNameLst>
                                      </p:cBhvr>
                                      <p:to>
                                        <p:strVal val="visible"/>
                                      </p:to>
                                    </p:set>
                                    <p:animEffect transition="in" filter="fade">
                                      <p:cBhvr>
                                        <p:cTn id="57" dur="500"/>
                                        <p:tgtEl>
                                          <p:spTgt spid="4">
                                            <p:txEl>
                                              <p:pRg st="5" end="5"/>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4">
                                            <p:txEl>
                                              <p:pRg st="6" end="6"/>
                                            </p:txEl>
                                          </p:spTgt>
                                        </p:tgtEl>
                                        <p:attrNameLst>
                                          <p:attrName>style.visibility</p:attrName>
                                        </p:attrNameLst>
                                      </p:cBhvr>
                                      <p:to>
                                        <p:strVal val="visible"/>
                                      </p:to>
                                    </p:set>
                                    <p:animEffect transition="in" filter="fade">
                                      <p:cBhvr>
                                        <p:cTn id="62" dur="500"/>
                                        <p:tgtEl>
                                          <p:spTgt spid="4">
                                            <p:txEl>
                                              <p:pRg st="6" end="6"/>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4">
                                            <p:txEl>
                                              <p:pRg st="8" end="8"/>
                                            </p:txEl>
                                          </p:spTgt>
                                        </p:tgtEl>
                                        <p:attrNameLst>
                                          <p:attrName>style.visibility</p:attrName>
                                        </p:attrNameLst>
                                      </p:cBhvr>
                                      <p:to>
                                        <p:strVal val="visible"/>
                                      </p:to>
                                    </p:set>
                                    <p:animEffect transition="in" filter="fade">
                                      <p:cBhvr>
                                        <p:cTn id="67" dur="500"/>
                                        <p:tgtEl>
                                          <p:spTgt spid="4">
                                            <p:txEl>
                                              <p:pRg st="8" end="8"/>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4">
                                            <p:txEl>
                                              <p:pRg st="9" end="9"/>
                                            </p:txEl>
                                          </p:spTgt>
                                        </p:tgtEl>
                                        <p:attrNameLst>
                                          <p:attrName>style.visibility</p:attrName>
                                        </p:attrNameLst>
                                      </p:cBhvr>
                                      <p:to>
                                        <p:strVal val="visible"/>
                                      </p:to>
                                    </p:set>
                                    <p:animEffect transition="in" filter="fade">
                                      <p:cBhvr>
                                        <p:cTn id="72" dur="500"/>
                                        <p:tgtEl>
                                          <p:spTgt spid="4">
                                            <p:txEl>
                                              <p:pRg st="9" end="9"/>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nodePh="1">
                                  <p:stCondLst>
                                    <p:cond delay="0"/>
                                  </p:stCondLst>
                                  <p:endCondLst>
                                    <p:cond evt="begin" delay="0">
                                      <p:tn val="75"/>
                                    </p:cond>
                                  </p:endCondLst>
                                  <p:childTnLst>
                                    <p:set>
                                      <p:cBhvr>
                                        <p:cTn id="76" dur="1" fill="hold">
                                          <p:stCondLst>
                                            <p:cond delay="0"/>
                                          </p:stCondLst>
                                        </p:cTn>
                                        <p:tgtEl>
                                          <p:spTgt spid="6"/>
                                        </p:tgtEl>
                                        <p:attrNameLst>
                                          <p:attrName>style.visibility</p:attrName>
                                        </p:attrNameLst>
                                      </p:cBhvr>
                                      <p:to>
                                        <p:strVal val="visible"/>
                                      </p:to>
                                    </p:set>
                                    <p:animEffect transition="in" filter="fade">
                                      <p:cBhvr>
                                        <p:cTn id="7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P spid="2" grpId="0" animBg="1"/>
      <p:bldP spid="3" grpId="0" build="p"/>
      <p:bldP spid="4"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308824F-7738-DB40-E5EB-07F92F737F84}"/>
              </a:ext>
            </a:extLst>
          </p:cNvPr>
          <p:cNvSpPr>
            <a:spLocks noGrp="1"/>
          </p:cNvSpPr>
          <p:nvPr>
            <p:ph type="title"/>
          </p:nvPr>
        </p:nvSpPr>
        <p:spPr/>
        <p:txBody>
          <a:bodyPr>
            <a:normAutofit/>
          </a:bodyPr>
          <a:lstStyle/>
          <a:p>
            <a:r>
              <a:rPr lang="ja-JP" altLang="en-US" b="1" dirty="0"/>
              <a:t>ロータリーは人権尊重</a:t>
            </a:r>
            <a:br>
              <a:rPr lang="en-US" altLang="ja-JP" b="1" dirty="0"/>
            </a:br>
            <a:r>
              <a:rPr lang="ja-JP" altLang="en-US" b="1" dirty="0"/>
              <a:t>　　　</a:t>
            </a:r>
            <a:br>
              <a:rPr lang="en-US" altLang="ja-JP" b="1" dirty="0"/>
            </a:br>
            <a:r>
              <a:rPr lang="ja-JP" altLang="en-US" b="1" dirty="0"/>
              <a:t>　　　コンプライアンス順守</a:t>
            </a:r>
            <a:endParaRPr kumimoji="1" lang="ja-JP" altLang="en-US" b="1" dirty="0"/>
          </a:p>
        </p:txBody>
      </p:sp>
      <p:sp>
        <p:nvSpPr>
          <p:cNvPr id="3" name="テキスト プレースホルダー 2">
            <a:extLst>
              <a:ext uri="{FF2B5EF4-FFF2-40B4-BE49-F238E27FC236}">
                <a16:creationId xmlns:a16="http://schemas.microsoft.com/office/drawing/2014/main" id="{0E58F809-D3EE-417E-F7CD-B64DD9423735}"/>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F812B81A-4653-915B-51A4-9EB27E48C850}"/>
              </a:ext>
            </a:extLst>
          </p:cNvPr>
          <p:cNvSpPr>
            <a:spLocks noGrp="1"/>
          </p:cNvSpPr>
          <p:nvPr>
            <p:ph type="sldNum" sz="quarter" idx="12"/>
          </p:nvPr>
        </p:nvSpPr>
        <p:spPr/>
        <p:txBody>
          <a:bodyPr/>
          <a:lstStyle/>
          <a:p>
            <a:fld id="{4C84E12A-765D-46DA-84BB-E5B59B6974F6}" type="slidenum">
              <a:rPr kumimoji="1" lang="ja-JP" altLang="en-US" smtClean="0"/>
              <a:t>16</a:t>
            </a:fld>
            <a:endParaRPr kumimoji="1" lang="ja-JP" altLang="en-US"/>
          </a:p>
        </p:txBody>
      </p:sp>
    </p:spTree>
    <p:extLst>
      <p:ext uri="{BB962C8B-B14F-4D97-AF65-F5344CB8AC3E}">
        <p14:creationId xmlns:p14="http://schemas.microsoft.com/office/powerpoint/2010/main" val="36924809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1BFC2F0-DE43-EE86-FC07-127B537A5C2F}"/>
              </a:ext>
            </a:extLst>
          </p:cNvPr>
          <p:cNvSpPr>
            <a:spLocks noGrp="1"/>
          </p:cNvSpPr>
          <p:nvPr>
            <p:ph type="title"/>
          </p:nvPr>
        </p:nvSpPr>
        <p:spPr>
          <a:xfrm>
            <a:off x="838200" y="365126"/>
            <a:ext cx="10515600" cy="630756"/>
          </a:xfrm>
          <a:ln>
            <a:solidFill>
              <a:schemeClr val="tx1"/>
            </a:solidFill>
          </a:ln>
        </p:spPr>
        <p:txBody>
          <a:bodyPr>
            <a:normAutofit/>
          </a:bodyPr>
          <a:lstStyle/>
          <a:p>
            <a:r>
              <a:rPr kumimoji="1" lang="ja-JP" altLang="en-US" sz="3200" dirty="0"/>
              <a:t>　　　　クラブ危機管理委員会規則（参考１）</a:t>
            </a:r>
          </a:p>
        </p:txBody>
      </p:sp>
      <p:sp>
        <p:nvSpPr>
          <p:cNvPr id="7" name="コンテンツ プレースホルダー 6">
            <a:extLst>
              <a:ext uri="{FF2B5EF4-FFF2-40B4-BE49-F238E27FC236}">
                <a16:creationId xmlns:a16="http://schemas.microsoft.com/office/drawing/2014/main" id="{1797CAC7-F343-D277-38F2-F466F2F1C6FC}"/>
              </a:ext>
            </a:extLst>
          </p:cNvPr>
          <p:cNvSpPr>
            <a:spLocks noGrp="1"/>
          </p:cNvSpPr>
          <p:nvPr>
            <p:ph idx="1"/>
          </p:nvPr>
        </p:nvSpPr>
        <p:spPr>
          <a:xfrm>
            <a:off x="838200" y="1167897"/>
            <a:ext cx="10515600" cy="5009066"/>
          </a:xfrm>
        </p:spPr>
        <p:txBody>
          <a:bodyPr>
            <a:normAutofit fontScale="70000" lnSpcReduction="20000"/>
          </a:bodyPr>
          <a:lstStyle/>
          <a:p>
            <a:pPr marL="0" indent="0">
              <a:buNone/>
            </a:pPr>
            <a:r>
              <a:rPr lang="ja-JP" altLang="en-US" sz="1600" dirty="0"/>
              <a:t>（１）名称</a:t>
            </a:r>
            <a:endParaRPr lang="en-US" altLang="ja-JP" sz="1600" dirty="0"/>
          </a:p>
          <a:p>
            <a:pPr marL="0" indent="0">
              <a:buNone/>
            </a:pPr>
            <a:r>
              <a:rPr lang="ja-JP" altLang="en-US" sz="1600" dirty="0"/>
              <a:t>第１条　本委員会は、〇〇ＲＣ危機管理委員会と称する。</a:t>
            </a:r>
            <a:endParaRPr lang="en-US" altLang="ja-JP" sz="1600" dirty="0"/>
          </a:p>
          <a:p>
            <a:pPr marL="0" indent="0">
              <a:buNone/>
            </a:pPr>
            <a:endParaRPr lang="en-US" altLang="ja-JP" sz="1600" dirty="0"/>
          </a:p>
          <a:p>
            <a:pPr marL="0" indent="0">
              <a:buNone/>
            </a:pPr>
            <a:r>
              <a:rPr lang="ja-JP" altLang="en-US" sz="1600" dirty="0"/>
              <a:t>（２）任務</a:t>
            </a:r>
            <a:endParaRPr lang="en-US" altLang="ja-JP" sz="1600" dirty="0"/>
          </a:p>
          <a:p>
            <a:pPr marL="0" indent="0">
              <a:buNone/>
            </a:pPr>
            <a:r>
              <a:rPr lang="ja-JP" altLang="en-US" sz="1600" dirty="0"/>
              <a:t>第２条　本委員会は、ＲＩ第２５１０地区危機管理総則に定める危機について、その防止・解決のために、</a:t>
            </a:r>
            <a:endParaRPr lang="en-US" altLang="ja-JP" sz="1600" dirty="0"/>
          </a:p>
          <a:p>
            <a:pPr marL="0" indent="0">
              <a:buNone/>
            </a:pPr>
            <a:r>
              <a:rPr lang="ja-JP" altLang="en-US" sz="1600" dirty="0"/>
              <a:t>　　　　本クラブ委員会、会員に対して必要な提言や指導・助言を行うと共に、本委員会に報告のあった</a:t>
            </a:r>
            <a:endParaRPr lang="en-US" altLang="ja-JP" sz="1600" dirty="0"/>
          </a:p>
          <a:p>
            <a:pPr marL="0" indent="0">
              <a:buNone/>
            </a:pPr>
            <a:r>
              <a:rPr lang="ja-JP" altLang="en-US" sz="1600" dirty="0"/>
              <a:t>　　　　危機事案が対処事案であるかどうかの判断の上、適切な対処のため方策を講ずることを任務とする。</a:t>
            </a:r>
            <a:endParaRPr lang="en-US" altLang="ja-JP" sz="1600" dirty="0"/>
          </a:p>
          <a:p>
            <a:pPr marL="0" indent="0">
              <a:buNone/>
            </a:pPr>
            <a:endParaRPr lang="en-US" altLang="ja-JP" sz="1600" dirty="0"/>
          </a:p>
          <a:p>
            <a:pPr marL="0" indent="0">
              <a:buNone/>
            </a:pPr>
            <a:r>
              <a:rPr lang="ja-JP" altLang="en-US" sz="1600" dirty="0"/>
              <a:t>（３）委員の員数</a:t>
            </a:r>
            <a:endParaRPr lang="en-US" altLang="ja-JP" sz="1600" dirty="0"/>
          </a:p>
          <a:p>
            <a:pPr marL="0" indent="0">
              <a:buNone/>
            </a:pPr>
            <a:r>
              <a:rPr lang="ja-JP" altLang="en-US" sz="1600" dirty="0"/>
              <a:t>第３条　本委員会の員数は〇〇名以上とする。</a:t>
            </a:r>
            <a:endParaRPr lang="en-US" altLang="ja-JP" sz="1600" dirty="0"/>
          </a:p>
          <a:p>
            <a:pPr marL="0" indent="0">
              <a:buNone/>
            </a:pPr>
            <a:endParaRPr lang="en-US" altLang="ja-JP" sz="1600" dirty="0"/>
          </a:p>
          <a:p>
            <a:pPr marL="0" indent="0">
              <a:buNone/>
            </a:pPr>
            <a:r>
              <a:rPr lang="ja-JP" altLang="en-US" sz="1600" dirty="0"/>
              <a:t>（４）委員の資格</a:t>
            </a:r>
            <a:endParaRPr lang="en-US" altLang="ja-JP" sz="1600" dirty="0"/>
          </a:p>
          <a:p>
            <a:pPr marL="0" indent="0">
              <a:buNone/>
            </a:pPr>
            <a:r>
              <a:rPr lang="ja-JP" altLang="en-US" sz="1600" dirty="0"/>
              <a:t>第４条　幹事、会長エレクト、会長ノミニー、奉仕プログラム委員長、青少年奉仕委員長は当然に委員になる。</a:t>
            </a:r>
            <a:endParaRPr lang="en-US" altLang="ja-JP" sz="1600" dirty="0"/>
          </a:p>
          <a:p>
            <a:pPr marL="0" indent="0">
              <a:buNone/>
            </a:pPr>
            <a:endParaRPr lang="en-US" altLang="ja-JP" sz="1600" dirty="0"/>
          </a:p>
          <a:p>
            <a:pPr marL="0" indent="0">
              <a:buNone/>
            </a:pPr>
            <a:r>
              <a:rPr lang="ja-JP" altLang="en-US" sz="1600" dirty="0"/>
              <a:t>（５）委員長・委員の選任</a:t>
            </a:r>
            <a:endParaRPr lang="en-US" altLang="ja-JP" sz="1600" dirty="0"/>
          </a:p>
          <a:p>
            <a:pPr marL="0" indent="0">
              <a:buNone/>
            </a:pPr>
            <a:r>
              <a:rPr lang="ja-JP" altLang="en-US" sz="1600" dirty="0"/>
              <a:t>第５条　会長は委員長及び第４条に記載の委員以外の委員を選任する。</a:t>
            </a:r>
            <a:endParaRPr lang="en-US" altLang="ja-JP" sz="1600" dirty="0"/>
          </a:p>
          <a:p>
            <a:pPr marL="0" indent="0">
              <a:buNone/>
            </a:pPr>
            <a:endParaRPr lang="en-US" altLang="ja-JP" sz="1600" dirty="0"/>
          </a:p>
          <a:p>
            <a:pPr marL="0" indent="0">
              <a:buNone/>
            </a:pPr>
            <a:r>
              <a:rPr lang="ja-JP" altLang="en-US" sz="1600" dirty="0"/>
              <a:t>（６）専門委員</a:t>
            </a:r>
            <a:endParaRPr lang="en-US" altLang="ja-JP" sz="1600" dirty="0"/>
          </a:p>
          <a:p>
            <a:pPr marL="0" indent="0">
              <a:buNone/>
            </a:pPr>
            <a:r>
              <a:rPr lang="ja-JP" altLang="en-US" sz="1600" dirty="0"/>
              <a:t>第６条　委員の内に弁護士、医師、心理学専門家、メディア関係者、女性が含まれることが奨励される。</a:t>
            </a:r>
            <a:endParaRPr lang="en-US" altLang="ja-JP" sz="1600" dirty="0"/>
          </a:p>
          <a:p>
            <a:pPr marL="0" indent="0">
              <a:buNone/>
            </a:pPr>
            <a:r>
              <a:rPr lang="ja-JP" altLang="en-US" sz="1600" dirty="0"/>
              <a:t>　　　　但し、会員に適任者がいないときは、外部委員を依頼することができる。</a:t>
            </a:r>
            <a:endParaRPr lang="en-US" altLang="ja-JP" sz="1600" dirty="0"/>
          </a:p>
        </p:txBody>
      </p:sp>
      <p:sp>
        <p:nvSpPr>
          <p:cNvPr id="3" name="スライド番号プレースホルダー 2">
            <a:extLst>
              <a:ext uri="{FF2B5EF4-FFF2-40B4-BE49-F238E27FC236}">
                <a16:creationId xmlns:a16="http://schemas.microsoft.com/office/drawing/2014/main" id="{176E5D4F-839A-CC26-C832-63C5DA50F485}"/>
              </a:ext>
            </a:extLst>
          </p:cNvPr>
          <p:cNvSpPr>
            <a:spLocks noGrp="1"/>
          </p:cNvSpPr>
          <p:nvPr>
            <p:ph type="sldNum" sz="quarter" idx="12"/>
          </p:nvPr>
        </p:nvSpPr>
        <p:spPr/>
        <p:txBody>
          <a:bodyPr/>
          <a:lstStyle/>
          <a:p>
            <a:fld id="{4C84E12A-765D-46DA-84BB-E5B59B6974F6}" type="slidenum">
              <a:rPr kumimoji="1" lang="ja-JP" altLang="en-US" smtClean="0"/>
              <a:t>17</a:t>
            </a:fld>
            <a:endParaRPr kumimoji="1" lang="ja-JP" altLang="en-US"/>
          </a:p>
        </p:txBody>
      </p:sp>
    </p:spTree>
    <p:extLst>
      <p:ext uri="{BB962C8B-B14F-4D97-AF65-F5344CB8AC3E}">
        <p14:creationId xmlns:p14="http://schemas.microsoft.com/office/powerpoint/2010/main" val="19742554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04449B-8453-E4DA-F304-DAE7F8BFCD0B}"/>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9440CF91-E242-A581-F464-B99055B1F645}"/>
              </a:ext>
            </a:extLst>
          </p:cNvPr>
          <p:cNvSpPr>
            <a:spLocks noGrp="1"/>
          </p:cNvSpPr>
          <p:nvPr>
            <p:ph type="title"/>
          </p:nvPr>
        </p:nvSpPr>
        <p:spPr>
          <a:xfrm>
            <a:off x="838200" y="365126"/>
            <a:ext cx="10515600" cy="630756"/>
          </a:xfrm>
          <a:ln>
            <a:solidFill>
              <a:schemeClr val="tx1"/>
            </a:solidFill>
          </a:ln>
        </p:spPr>
        <p:txBody>
          <a:bodyPr>
            <a:normAutofit/>
          </a:bodyPr>
          <a:lstStyle/>
          <a:p>
            <a:r>
              <a:rPr kumimoji="1" lang="ja-JP" altLang="en-US" sz="3200" dirty="0"/>
              <a:t>　　　　クラブ危機管理委員会規則（参考２）</a:t>
            </a:r>
          </a:p>
        </p:txBody>
      </p:sp>
      <p:sp>
        <p:nvSpPr>
          <p:cNvPr id="7" name="コンテンツ プレースホルダー 6">
            <a:extLst>
              <a:ext uri="{FF2B5EF4-FFF2-40B4-BE49-F238E27FC236}">
                <a16:creationId xmlns:a16="http://schemas.microsoft.com/office/drawing/2014/main" id="{F7398A55-BEE5-7FDA-26FE-9810210E3390}"/>
              </a:ext>
            </a:extLst>
          </p:cNvPr>
          <p:cNvSpPr>
            <a:spLocks noGrp="1"/>
          </p:cNvSpPr>
          <p:nvPr>
            <p:ph idx="1"/>
          </p:nvPr>
        </p:nvSpPr>
        <p:spPr>
          <a:xfrm>
            <a:off x="838200" y="1167897"/>
            <a:ext cx="10515600" cy="4635374"/>
          </a:xfrm>
        </p:spPr>
        <p:txBody>
          <a:bodyPr>
            <a:normAutofit fontScale="85000" lnSpcReduction="20000"/>
          </a:bodyPr>
          <a:lstStyle/>
          <a:p>
            <a:pPr marL="0" indent="0">
              <a:buNone/>
            </a:pPr>
            <a:r>
              <a:rPr lang="ja-JP" altLang="en-US" sz="1300" dirty="0"/>
              <a:t>（７）委員長・委員の任期</a:t>
            </a:r>
            <a:endParaRPr lang="en-US" altLang="ja-JP" sz="1300" dirty="0"/>
          </a:p>
          <a:p>
            <a:pPr marL="0" indent="0">
              <a:buNone/>
            </a:pPr>
            <a:r>
              <a:rPr lang="ja-JP" altLang="en-US" sz="1300" dirty="0"/>
              <a:t>第７条　委員長及び委員（以下、「委員等」という）の任期は毎年度７月１日から翌年６月末日迄の１年間とする。但し、再任を妨げない。</a:t>
            </a:r>
            <a:endParaRPr lang="en-US" altLang="ja-JP" sz="1300" dirty="0"/>
          </a:p>
          <a:p>
            <a:pPr marL="0" indent="0">
              <a:buNone/>
            </a:pPr>
            <a:endParaRPr lang="en-US" altLang="ja-JP" sz="1300" dirty="0"/>
          </a:p>
          <a:p>
            <a:pPr marL="0" indent="0">
              <a:buNone/>
            </a:pPr>
            <a:r>
              <a:rPr lang="ja-JP" altLang="en-US" sz="1300" dirty="0"/>
              <a:t>（８）継続委員</a:t>
            </a:r>
            <a:endParaRPr lang="en-US" altLang="ja-JP" sz="1300" dirty="0"/>
          </a:p>
          <a:p>
            <a:pPr marL="0" indent="0">
              <a:buNone/>
            </a:pPr>
            <a:r>
              <a:rPr lang="ja-JP" altLang="en-US" sz="1300" dirty="0"/>
              <a:t>第８条　毎年度、委員の内３分の１以上が前年度以前からの継続委員であることが奨励される。</a:t>
            </a:r>
            <a:endParaRPr lang="en-US" altLang="ja-JP" sz="1300" dirty="0"/>
          </a:p>
          <a:p>
            <a:pPr marL="0" indent="0">
              <a:buNone/>
            </a:pPr>
            <a:endParaRPr lang="en-US" altLang="ja-JP" sz="1300" dirty="0"/>
          </a:p>
          <a:p>
            <a:pPr marL="0" indent="0">
              <a:buNone/>
            </a:pPr>
            <a:r>
              <a:rPr lang="ja-JP" altLang="en-US" sz="1300" dirty="0"/>
              <a:t>（９）委員等の退任後の措置</a:t>
            </a:r>
            <a:endParaRPr lang="en-US" altLang="ja-JP" sz="1300" dirty="0"/>
          </a:p>
          <a:p>
            <a:pPr marL="0" indent="0">
              <a:buNone/>
            </a:pPr>
            <a:r>
              <a:rPr lang="ja-JP" altLang="en-US" sz="1300" dirty="0"/>
              <a:t>第９条　第４条に記載の委員等がその職を失ったとき、もしくは、第５条及び第６条により任命された委員等が任期途中に退任したとき、</a:t>
            </a:r>
            <a:endParaRPr lang="en-US" altLang="ja-JP" sz="1300" dirty="0"/>
          </a:p>
          <a:p>
            <a:pPr marL="0" indent="0">
              <a:buNone/>
            </a:pPr>
            <a:r>
              <a:rPr lang="ja-JP" altLang="en-US" sz="1300" dirty="0"/>
              <a:t>　　　　会長は新たに委員等を任命する。但し、新たに任命された委員等の任期は退任した委員等の終期と同じとする。</a:t>
            </a:r>
            <a:endParaRPr lang="en-US" altLang="ja-JP" sz="1300" dirty="0"/>
          </a:p>
          <a:p>
            <a:pPr marL="0" indent="0">
              <a:buNone/>
            </a:pPr>
            <a:endParaRPr lang="en-US" altLang="ja-JP" sz="1300" dirty="0"/>
          </a:p>
          <a:p>
            <a:pPr marL="0" indent="0">
              <a:buNone/>
            </a:pPr>
            <a:r>
              <a:rPr lang="ja-JP" altLang="en-US" sz="1300" dirty="0"/>
              <a:t>（１０）通常委員会の開催</a:t>
            </a:r>
            <a:endParaRPr lang="en-US" altLang="ja-JP" sz="1300" dirty="0"/>
          </a:p>
          <a:p>
            <a:pPr marL="0" indent="0">
              <a:buNone/>
            </a:pPr>
            <a:r>
              <a:rPr lang="ja-JP" altLang="en-US" sz="1300" dirty="0"/>
              <a:t>第１０条　通常委員会は毎年度１回以上開催する。</a:t>
            </a:r>
            <a:endParaRPr lang="en-US" altLang="ja-JP" sz="1300" dirty="0"/>
          </a:p>
          <a:p>
            <a:pPr marL="0" indent="0">
              <a:buNone/>
            </a:pPr>
            <a:r>
              <a:rPr lang="ja-JP" altLang="en-US" sz="1300" dirty="0"/>
              <a:t>　　　２　回数、日時は委員長が年度当初に決定する。</a:t>
            </a:r>
            <a:endParaRPr lang="en-US" altLang="ja-JP" sz="1300" dirty="0"/>
          </a:p>
          <a:p>
            <a:pPr marL="0" indent="0">
              <a:buNone/>
            </a:pPr>
            <a:endParaRPr lang="en-US" altLang="ja-JP" sz="1300" dirty="0"/>
          </a:p>
          <a:p>
            <a:pPr marL="0" indent="0">
              <a:buNone/>
            </a:pPr>
            <a:r>
              <a:rPr lang="ja-JP" altLang="en-US" sz="1300" dirty="0"/>
              <a:t>（１１）臨時委員会の開催（１）</a:t>
            </a:r>
            <a:endParaRPr lang="en-US" altLang="ja-JP" sz="1300" dirty="0"/>
          </a:p>
          <a:p>
            <a:pPr marL="0" indent="0">
              <a:buNone/>
            </a:pPr>
            <a:r>
              <a:rPr lang="ja-JP" altLang="en-US" sz="1300" dirty="0"/>
              <a:t>第１１条　会長もしくは委員長は必要があると認めたときは、臨時委員会を開催することができる。</a:t>
            </a:r>
            <a:endParaRPr lang="en-US" altLang="ja-JP" sz="1300" dirty="0"/>
          </a:p>
          <a:p>
            <a:pPr marL="0" indent="0">
              <a:buNone/>
            </a:pPr>
            <a:endParaRPr lang="en-US" altLang="ja-JP" sz="1300" dirty="0"/>
          </a:p>
          <a:p>
            <a:pPr marL="0" indent="0">
              <a:buNone/>
            </a:pPr>
            <a:r>
              <a:rPr lang="ja-JP" altLang="en-US" sz="1300" dirty="0"/>
              <a:t>（１２）臨時委員会の開催（２）</a:t>
            </a:r>
            <a:endParaRPr lang="en-US" altLang="ja-JP" sz="1300" dirty="0"/>
          </a:p>
          <a:p>
            <a:pPr marL="0" indent="0">
              <a:buNone/>
            </a:pPr>
            <a:r>
              <a:rPr lang="ja-JP" altLang="en-US" sz="1300" dirty="0"/>
              <a:t>第１２条　２名以上の委員、もしくは５名以上の会員の要請があるときは、委員長は臨時委員会を開催しなければならない。</a:t>
            </a:r>
            <a:endParaRPr lang="en-US" altLang="ja-JP" sz="1300" dirty="0"/>
          </a:p>
          <a:p>
            <a:pPr marL="0" indent="0">
              <a:buNone/>
            </a:pPr>
            <a:endParaRPr lang="en-US" altLang="ja-JP" sz="1600" dirty="0"/>
          </a:p>
          <a:p>
            <a:pPr marL="0" indent="0">
              <a:buNone/>
            </a:pPr>
            <a:endParaRPr lang="en-US" altLang="ja-JP" sz="1600" dirty="0"/>
          </a:p>
        </p:txBody>
      </p:sp>
      <p:sp>
        <p:nvSpPr>
          <p:cNvPr id="3" name="スライド番号プレースホルダー 2">
            <a:extLst>
              <a:ext uri="{FF2B5EF4-FFF2-40B4-BE49-F238E27FC236}">
                <a16:creationId xmlns:a16="http://schemas.microsoft.com/office/drawing/2014/main" id="{15D78331-3FE3-862B-1BBB-FEBE30270464}"/>
              </a:ext>
            </a:extLst>
          </p:cNvPr>
          <p:cNvSpPr>
            <a:spLocks noGrp="1"/>
          </p:cNvSpPr>
          <p:nvPr>
            <p:ph type="sldNum" sz="quarter" idx="12"/>
          </p:nvPr>
        </p:nvSpPr>
        <p:spPr/>
        <p:txBody>
          <a:bodyPr/>
          <a:lstStyle/>
          <a:p>
            <a:fld id="{4C84E12A-765D-46DA-84BB-E5B59B6974F6}" type="slidenum">
              <a:rPr kumimoji="1" lang="ja-JP" altLang="en-US" smtClean="0"/>
              <a:t>18</a:t>
            </a:fld>
            <a:endParaRPr kumimoji="1" lang="ja-JP" altLang="en-US"/>
          </a:p>
        </p:txBody>
      </p:sp>
    </p:spTree>
    <p:extLst>
      <p:ext uri="{BB962C8B-B14F-4D97-AF65-F5344CB8AC3E}">
        <p14:creationId xmlns:p14="http://schemas.microsoft.com/office/powerpoint/2010/main" val="38518773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A7BFAB-6A33-C92F-199B-14622CD06685}"/>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B1F7BE63-98D9-ECAF-521F-82FCAE2F11DA}"/>
              </a:ext>
            </a:extLst>
          </p:cNvPr>
          <p:cNvSpPr>
            <a:spLocks noGrp="1"/>
          </p:cNvSpPr>
          <p:nvPr>
            <p:ph type="title"/>
          </p:nvPr>
        </p:nvSpPr>
        <p:spPr>
          <a:xfrm>
            <a:off x="838200" y="365126"/>
            <a:ext cx="10515600" cy="630756"/>
          </a:xfrm>
          <a:ln>
            <a:solidFill>
              <a:schemeClr val="tx1"/>
            </a:solidFill>
          </a:ln>
        </p:spPr>
        <p:txBody>
          <a:bodyPr>
            <a:normAutofit/>
          </a:bodyPr>
          <a:lstStyle/>
          <a:p>
            <a:r>
              <a:rPr kumimoji="1" lang="ja-JP" altLang="en-US" sz="3200" dirty="0"/>
              <a:t>　　　　クラブ危機管理委員会規則（参考３）</a:t>
            </a:r>
          </a:p>
        </p:txBody>
      </p:sp>
      <p:sp>
        <p:nvSpPr>
          <p:cNvPr id="7" name="コンテンツ プレースホルダー 6">
            <a:extLst>
              <a:ext uri="{FF2B5EF4-FFF2-40B4-BE49-F238E27FC236}">
                <a16:creationId xmlns:a16="http://schemas.microsoft.com/office/drawing/2014/main" id="{D00172D3-9955-7A13-3762-C5D8F80B35D7}"/>
              </a:ext>
            </a:extLst>
          </p:cNvPr>
          <p:cNvSpPr>
            <a:spLocks noGrp="1"/>
          </p:cNvSpPr>
          <p:nvPr>
            <p:ph idx="1"/>
          </p:nvPr>
        </p:nvSpPr>
        <p:spPr>
          <a:xfrm>
            <a:off x="838200" y="1086416"/>
            <a:ext cx="10515600" cy="5540721"/>
          </a:xfrm>
        </p:spPr>
        <p:txBody>
          <a:bodyPr>
            <a:normAutofit fontScale="70000" lnSpcReduction="20000"/>
          </a:bodyPr>
          <a:lstStyle/>
          <a:p>
            <a:pPr marL="0" indent="0">
              <a:buNone/>
            </a:pPr>
            <a:r>
              <a:rPr lang="ja-JP" altLang="en-US" sz="1600" dirty="0"/>
              <a:t>（１３）委員会の定足数及び決議方法</a:t>
            </a:r>
            <a:endParaRPr lang="en-US" altLang="ja-JP" sz="1600" dirty="0"/>
          </a:p>
          <a:p>
            <a:pPr marL="0" indent="0">
              <a:buNone/>
            </a:pPr>
            <a:r>
              <a:rPr lang="ja-JP" altLang="en-US" sz="1600" dirty="0"/>
              <a:t>第１３条　本委員会の定足数は半数以上とし、決議は出席委員の過半数をもって行う。</a:t>
            </a:r>
            <a:endParaRPr lang="en-US" altLang="ja-JP" sz="1600" dirty="0"/>
          </a:p>
          <a:p>
            <a:pPr marL="0" indent="0">
              <a:buNone/>
            </a:pPr>
            <a:endParaRPr lang="en-US" altLang="ja-JP" sz="1600" dirty="0"/>
          </a:p>
          <a:p>
            <a:pPr marL="0" indent="0">
              <a:buNone/>
            </a:pPr>
            <a:r>
              <a:rPr lang="ja-JP" altLang="en-US" sz="1600" dirty="0"/>
              <a:t>（１４）委員会を開催する時間的余裕のないときの措置</a:t>
            </a:r>
            <a:endParaRPr lang="en-US" altLang="ja-JP" sz="1600" dirty="0"/>
          </a:p>
          <a:p>
            <a:pPr marL="0" indent="0">
              <a:buNone/>
            </a:pPr>
            <a:r>
              <a:rPr lang="ja-JP" altLang="en-US" sz="1600" dirty="0"/>
              <a:t>第１４条　発生した危機について委員会開催の時間的余裕がないと判断されるとき、会長もしくは委員長は、危機発生のプログラム担当委員と</a:t>
            </a:r>
            <a:endParaRPr lang="en-US" altLang="ja-JP" sz="1600" dirty="0"/>
          </a:p>
          <a:p>
            <a:pPr marL="0" indent="0">
              <a:buNone/>
            </a:pPr>
            <a:r>
              <a:rPr lang="ja-JP" altLang="en-US" sz="1600" dirty="0"/>
              <a:t>　　　　　協議（方法は問わない）の上、委員会を開催することなく暫定措置を講じることができる。</a:t>
            </a:r>
            <a:endParaRPr lang="en-US" altLang="ja-JP" sz="1600" dirty="0"/>
          </a:p>
          <a:p>
            <a:pPr marL="0" indent="0">
              <a:buNone/>
            </a:pPr>
            <a:r>
              <a:rPr lang="ja-JP" altLang="en-US" sz="1600" dirty="0"/>
              <a:t>　　　２　前項の措置を講じたとき、会長もしくは委員長は速やかにその内容を本委員会に報告しなければならない。</a:t>
            </a:r>
            <a:endParaRPr lang="en-US" altLang="ja-JP" sz="1600" dirty="0"/>
          </a:p>
          <a:p>
            <a:pPr marL="0" indent="0">
              <a:buNone/>
            </a:pPr>
            <a:endParaRPr lang="en-US" altLang="ja-JP" sz="1600" dirty="0"/>
          </a:p>
          <a:p>
            <a:pPr marL="0" indent="0">
              <a:buNone/>
            </a:pPr>
            <a:r>
              <a:rPr lang="ja-JP" altLang="en-US" sz="1600" dirty="0"/>
              <a:t>（１５）被害者・その家族などへの対処</a:t>
            </a:r>
            <a:endParaRPr lang="en-US" altLang="ja-JP" sz="1600" dirty="0"/>
          </a:p>
          <a:p>
            <a:pPr marL="0" indent="0">
              <a:buNone/>
            </a:pPr>
            <a:r>
              <a:rPr lang="ja-JP" altLang="en-US" sz="1600" dirty="0"/>
              <a:t>第１５条　本委員会は、危機の発生により被害を受けた人及びその家族に対し、速やかに適切と判断される対処をしなければならない</a:t>
            </a:r>
            <a:endParaRPr lang="en-US" altLang="ja-JP" sz="1600" dirty="0"/>
          </a:p>
          <a:p>
            <a:pPr marL="0" indent="0">
              <a:buNone/>
            </a:pPr>
            <a:endParaRPr lang="en-US" altLang="ja-JP" sz="1600" dirty="0"/>
          </a:p>
          <a:p>
            <a:pPr marL="0" indent="0">
              <a:buNone/>
            </a:pPr>
            <a:r>
              <a:rPr lang="ja-JP" altLang="en-US" sz="1600" dirty="0"/>
              <a:t>（１６）危機内容の調査</a:t>
            </a:r>
            <a:endParaRPr lang="en-US" altLang="ja-JP" sz="1600" dirty="0"/>
          </a:p>
          <a:p>
            <a:pPr marL="0" indent="0">
              <a:buNone/>
            </a:pPr>
            <a:r>
              <a:rPr lang="ja-JP" altLang="en-US" sz="1600" dirty="0"/>
              <a:t>第１６条　本委員会は発生した危機について速やかに発生の経緯、内容、被害状況などについて調査し、理事会に報告しなければならない。</a:t>
            </a:r>
            <a:endParaRPr lang="en-US" altLang="ja-JP" sz="1600" dirty="0"/>
          </a:p>
          <a:p>
            <a:pPr marL="0" indent="0">
              <a:buNone/>
            </a:pPr>
            <a:r>
              <a:rPr lang="ja-JP" altLang="en-US" sz="1600" dirty="0"/>
              <a:t>　　　</a:t>
            </a:r>
            <a:endParaRPr lang="en-US" altLang="ja-JP" sz="1600" dirty="0"/>
          </a:p>
          <a:p>
            <a:pPr marL="0" indent="0">
              <a:buNone/>
            </a:pPr>
            <a:r>
              <a:rPr lang="ja-JP" altLang="en-US" sz="1600" dirty="0"/>
              <a:t>（１７）地区との関係</a:t>
            </a:r>
            <a:endParaRPr lang="en-US" altLang="ja-JP" sz="1600" dirty="0"/>
          </a:p>
          <a:p>
            <a:pPr marL="0" indent="0">
              <a:buNone/>
            </a:pPr>
            <a:r>
              <a:rPr lang="ja-JP" altLang="en-US" sz="1600" dirty="0"/>
              <a:t>第１７条　発生した危機が地区のプログラムに関係するとき、本委員会は直ちに地区ガバナーもしくは危機管理委員会にその事実を報告する。</a:t>
            </a:r>
            <a:endParaRPr lang="en-US" altLang="ja-JP" sz="1600" dirty="0"/>
          </a:p>
          <a:p>
            <a:pPr marL="0" indent="0">
              <a:buNone/>
            </a:pPr>
            <a:r>
              <a:rPr lang="ja-JP" altLang="en-US" sz="1600" dirty="0"/>
              <a:t>　　　２　地区から前項の調査を依頼されたとき、本委員会はその調査の結果を速やかに地区へ報告しなければならない。</a:t>
            </a:r>
            <a:endParaRPr lang="en-US" altLang="ja-JP" sz="1600" dirty="0"/>
          </a:p>
          <a:p>
            <a:pPr marL="0" indent="0">
              <a:buNone/>
            </a:pPr>
            <a:r>
              <a:rPr lang="ja-JP" altLang="en-US" sz="1600" dirty="0"/>
              <a:t>　　</a:t>
            </a:r>
            <a:endParaRPr lang="en-US" altLang="ja-JP" sz="1600" dirty="0"/>
          </a:p>
          <a:p>
            <a:pPr marL="0" indent="0">
              <a:buNone/>
            </a:pPr>
            <a:r>
              <a:rPr lang="ja-JP" altLang="en-US" sz="1600" dirty="0"/>
              <a:t>（１８）改正</a:t>
            </a:r>
            <a:endParaRPr lang="en-US" altLang="ja-JP" sz="1600" dirty="0"/>
          </a:p>
          <a:p>
            <a:pPr marL="0" indent="0">
              <a:buNone/>
            </a:pPr>
            <a:r>
              <a:rPr lang="ja-JP" altLang="en-US" sz="1600" dirty="0"/>
              <a:t>第１８条　本規則の改正は本クラブ細則〇〇条に定める方法を準用する。</a:t>
            </a:r>
            <a:endParaRPr lang="en-US" altLang="ja-JP" sz="1600" dirty="0"/>
          </a:p>
          <a:p>
            <a:pPr marL="0" indent="0">
              <a:buNone/>
            </a:pPr>
            <a:endParaRPr lang="en-US" altLang="ja-JP" sz="1600" dirty="0"/>
          </a:p>
          <a:p>
            <a:pPr marL="0" indent="0">
              <a:buNone/>
            </a:pPr>
            <a:r>
              <a:rPr lang="ja-JP" altLang="en-US" sz="1600" dirty="0"/>
              <a:t>施行日２０２５年〇月〇日</a:t>
            </a:r>
            <a:endParaRPr lang="en-US" altLang="ja-JP" sz="1600" dirty="0"/>
          </a:p>
          <a:p>
            <a:pPr marL="0" indent="0">
              <a:buNone/>
            </a:pPr>
            <a:endParaRPr lang="en-US" altLang="ja-JP" sz="1600" dirty="0"/>
          </a:p>
          <a:p>
            <a:pPr marL="0" indent="0">
              <a:buNone/>
            </a:pPr>
            <a:endParaRPr lang="en-US" altLang="ja-JP" sz="1600" dirty="0"/>
          </a:p>
          <a:p>
            <a:pPr marL="0" indent="0">
              <a:buNone/>
            </a:pPr>
            <a:endParaRPr lang="en-US" altLang="ja-JP" sz="1600" dirty="0"/>
          </a:p>
          <a:p>
            <a:pPr marL="0" indent="0">
              <a:buNone/>
            </a:pPr>
            <a:endParaRPr lang="en-US" altLang="ja-JP" sz="1600" dirty="0"/>
          </a:p>
        </p:txBody>
      </p:sp>
      <p:sp>
        <p:nvSpPr>
          <p:cNvPr id="3" name="スライド番号プレースホルダー 2">
            <a:extLst>
              <a:ext uri="{FF2B5EF4-FFF2-40B4-BE49-F238E27FC236}">
                <a16:creationId xmlns:a16="http://schemas.microsoft.com/office/drawing/2014/main" id="{6B36846F-2B4A-57B6-1865-5104383F7D6B}"/>
              </a:ext>
            </a:extLst>
          </p:cNvPr>
          <p:cNvSpPr>
            <a:spLocks noGrp="1"/>
          </p:cNvSpPr>
          <p:nvPr>
            <p:ph type="sldNum" sz="quarter" idx="12"/>
          </p:nvPr>
        </p:nvSpPr>
        <p:spPr/>
        <p:txBody>
          <a:bodyPr/>
          <a:lstStyle/>
          <a:p>
            <a:fld id="{4C84E12A-765D-46DA-84BB-E5B59B6974F6}" type="slidenum">
              <a:rPr kumimoji="1" lang="ja-JP" altLang="en-US" smtClean="0"/>
              <a:t>19</a:t>
            </a:fld>
            <a:endParaRPr kumimoji="1" lang="ja-JP" altLang="en-US"/>
          </a:p>
        </p:txBody>
      </p:sp>
    </p:spTree>
    <p:extLst>
      <p:ext uri="{BB962C8B-B14F-4D97-AF65-F5344CB8AC3E}">
        <p14:creationId xmlns:p14="http://schemas.microsoft.com/office/powerpoint/2010/main" val="552304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199569F-D0DF-4AFB-FC72-C0536F88A7B0}"/>
              </a:ext>
            </a:extLst>
          </p:cNvPr>
          <p:cNvSpPr>
            <a:spLocks noGrp="1"/>
          </p:cNvSpPr>
          <p:nvPr>
            <p:ph type="ctrTitle"/>
          </p:nvPr>
        </p:nvSpPr>
        <p:spPr/>
        <p:txBody>
          <a:bodyPr/>
          <a:lstStyle/>
          <a:p>
            <a:endParaRPr kumimoji="1" lang="ja-JP" altLang="en-US"/>
          </a:p>
        </p:txBody>
      </p:sp>
      <p:sp>
        <p:nvSpPr>
          <p:cNvPr id="3" name="字幕 2">
            <a:extLst>
              <a:ext uri="{FF2B5EF4-FFF2-40B4-BE49-F238E27FC236}">
                <a16:creationId xmlns:a16="http://schemas.microsoft.com/office/drawing/2014/main" id="{893C5492-19B5-870A-450F-D6D6BEC22F21}"/>
              </a:ext>
            </a:extLst>
          </p:cNvPr>
          <p:cNvSpPr>
            <a:spLocks noGrp="1"/>
          </p:cNvSpPr>
          <p:nvPr>
            <p:ph type="subTitle" idx="1"/>
          </p:nvPr>
        </p:nvSpPr>
        <p:spPr/>
        <p:txBody>
          <a:bodyPr/>
          <a:lstStyle/>
          <a:p>
            <a:endParaRPr kumimoji="1" lang="ja-JP" altLang="en-US"/>
          </a:p>
        </p:txBody>
      </p:sp>
      <p:pic>
        <p:nvPicPr>
          <p:cNvPr id="4" name="Picture 2">
            <a:extLst>
              <a:ext uri="{FF2B5EF4-FFF2-40B4-BE49-F238E27FC236}">
                <a16:creationId xmlns:a16="http://schemas.microsoft.com/office/drawing/2014/main" id="{246CD500-A932-23A7-F601-5EDB5BECA8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7591" y="-9939"/>
            <a:ext cx="10316817" cy="68778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43763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コンテンツ プレースホルダー 8">
            <a:extLst>
              <a:ext uri="{FF2B5EF4-FFF2-40B4-BE49-F238E27FC236}">
                <a16:creationId xmlns:a16="http://schemas.microsoft.com/office/drawing/2014/main" id="{F2B0AA56-5826-4013-BA64-F0CA8467A9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67808" y="1796818"/>
            <a:ext cx="3520888" cy="4376884"/>
          </a:xfrm>
          <a:prstGeom prst="rect">
            <a:avLst/>
          </a:prstGeom>
        </p:spPr>
      </p:pic>
      <p:sp>
        <p:nvSpPr>
          <p:cNvPr id="7" name="フッター プレースホルダー 6">
            <a:extLst>
              <a:ext uri="{FF2B5EF4-FFF2-40B4-BE49-F238E27FC236}">
                <a16:creationId xmlns:a16="http://schemas.microsoft.com/office/drawing/2014/main" id="{111DA9BB-53C5-9550-D0F7-510EA21406B9}"/>
              </a:ext>
            </a:extLst>
          </p:cNvPr>
          <p:cNvSpPr>
            <a:spLocks noGrp="1"/>
          </p:cNvSpPr>
          <p:nvPr>
            <p:ph type="ftr" sz="quarter" idx="11"/>
          </p:nvPr>
        </p:nvSpPr>
        <p:spPr/>
        <p:txBody>
          <a:bodyPr/>
          <a:lstStyle/>
          <a:p>
            <a:r>
              <a:rPr lang="en-US" altLang="ja-JP"/>
              <a:t>© 2024 Rijyem PlatForm library</a:t>
            </a:r>
            <a:endParaRPr lang="ja-JP" altLang="en-US"/>
          </a:p>
        </p:txBody>
      </p:sp>
      <p:sp>
        <p:nvSpPr>
          <p:cNvPr id="5" name="スライド番号プレースホルダー 4">
            <a:extLst>
              <a:ext uri="{FF2B5EF4-FFF2-40B4-BE49-F238E27FC236}">
                <a16:creationId xmlns:a16="http://schemas.microsoft.com/office/drawing/2014/main" id="{65017DD4-EAAC-1E29-3ADF-D4C99DB6F4CC}"/>
              </a:ext>
            </a:extLst>
          </p:cNvPr>
          <p:cNvSpPr>
            <a:spLocks noGrp="1"/>
          </p:cNvSpPr>
          <p:nvPr>
            <p:ph type="sldNum" sz="quarter" idx="12"/>
          </p:nvPr>
        </p:nvSpPr>
        <p:spPr/>
        <p:txBody>
          <a:bodyPr/>
          <a:lstStyle/>
          <a:p>
            <a:fld id="{BA442586-75C4-4701-8959-623E3EFE3B12}" type="slidenum">
              <a:rPr lang="ja-JP" altLang="en-US" smtClean="0"/>
              <a:pPr/>
              <a:t>3</a:t>
            </a:fld>
            <a:endParaRPr lang="ja-JP" altLang="en-US"/>
          </a:p>
        </p:txBody>
      </p:sp>
      <p:sp>
        <p:nvSpPr>
          <p:cNvPr id="14" name="正方形/長方形 13">
            <a:extLst>
              <a:ext uri="{FF2B5EF4-FFF2-40B4-BE49-F238E27FC236}">
                <a16:creationId xmlns:a16="http://schemas.microsoft.com/office/drawing/2014/main" id="{5609E315-A95D-C6A2-9AF7-AB2BF182C10B}"/>
              </a:ext>
            </a:extLst>
          </p:cNvPr>
          <p:cNvSpPr/>
          <p:nvPr/>
        </p:nvSpPr>
        <p:spPr>
          <a:xfrm>
            <a:off x="8251474" y="1796818"/>
            <a:ext cx="3212403" cy="4363454"/>
          </a:xfrm>
          <a:prstGeom prst="rect">
            <a:avLst/>
          </a:prstGeom>
          <a:ln w="762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3200" dirty="0">
                <a:latin typeface="BIZ UDPゴシック" panose="020B0400000000000000" pitchFamily="50" charset="-128"/>
                <a:ea typeface="BIZ UDPゴシック" panose="020B0400000000000000" pitchFamily="50" charset="-128"/>
              </a:rPr>
              <a:t>国際ロータリー</a:t>
            </a:r>
            <a:endParaRPr kumimoji="1" lang="en-US" altLang="ja-JP" sz="3200" dirty="0">
              <a:latin typeface="BIZ UDPゴシック" panose="020B0400000000000000" pitchFamily="50" charset="-128"/>
              <a:ea typeface="BIZ UDPゴシック" panose="020B0400000000000000" pitchFamily="50" charset="-128"/>
            </a:endParaRPr>
          </a:p>
          <a:p>
            <a:pPr algn="ctr"/>
            <a:r>
              <a:rPr kumimoji="1" lang="ja-JP" altLang="en-US" sz="3200">
                <a:latin typeface="BIZ UDPゴシック" panose="020B0400000000000000" pitchFamily="50" charset="-128"/>
                <a:ea typeface="BIZ UDPゴシック" panose="020B0400000000000000" pitchFamily="50" charset="-128"/>
              </a:rPr>
              <a:t>第２５１０地区</a:t>
            </a:r>
            <a:endParaRPr kumimoji="1" lang="en-US" altLang="ja-JP" sz="3200" dirty="0">
              <a:latin typeface="BIZ UDPゴシック" panose="020B0400000000000000" pitchFamily="50" charset="-128"/>
              <a:ea typeface="BIZ UDPゴシック" panose="020B0400000000000000" pitchFamily="50" charset="-128"/>
            </a:endParaRPr>
          </a:p>
          <a:p>
            <a:pPr algn="ctr"/>
            <a:r>
              <a:rPr kumimoji="1" lang="ja-JP" altLang="en-US" sz="3200" dirty="0">
                <a:latin typeface="BIZ UDPゴシック" panose="020B0400000000000000" pitchFamily="50" charset="-128"/>
                <a:ea typeface="BIZ UDPゴシック" panose="020B0400000000000000" pitchFamily="50" charset="-128"/>
              </a:rPr>
              <a:t>危機管理方針</a:t>
            </a:r>
            <a:endParaRPr kumimoji="1" lang="en-US" altLang="ja-JP" sz="3200" dirty="0">
              <a:latin typeface="BIZ UDPゴシック" panose="020B0400000000000000" pitchFamily="50" charset="-128"/>
              <a:ea typeface="BIZ UDPゴシック" panose="020B0400000000000000" pitchFamily="50" charset="-128"/>
            </a:endParaRPr>
          </a:p>
          <a:p>
            <a:pPr algn="ctr"/>
            <a:r>
              <a:rPr lang="ja-JP" altLang="en-US" sz="3200" dirty="0">
                <a:latin typeface="BIZ UDPゴシック" panose="020B0400000000000000" pitchFamily="50" charset="-128"/>
                <a:ea typeface="BIZ UDPゴシック" panose="020B0400000000000000" pitchFamily="50" charset="-128"/>
              </a:rPr>
              <a:t>青少年保護方針</a:t>
            </a:r>
            <a:endParaRPr kumimoji="1" lang="ja-JP" altLang="en-US" sz="3200" dirty="0">
              <a:latin typeface="BIZ UDPゴシック" panose="020B0400000000000000" pitchFamily="50" charset="-128"/>
              <a:ea typeface="BIZ UDPゴシック" panose="020B0400000000000000" pitchFamily="50" charset="-128"/>
            </a:endParaRPr>
          </a:p>
        </p:txBody>
      </p:sp>
      <p:pic>
        <p:nvPicPr>
          <p:cNvPr id="8" name="237976168617099">
            <a:hlinkClick r:id="" action="ppaction://media"/>
            <a:extLst>
              <a:ext uri="{FF2B5EF4-FFF2-40B4-BE49-F238E27FC236}">
                <a16:creationId xmlns:a16="http://schemas.microsoft.com/office/drawing/2014/main" id="{2BA9BBEC-E266-01A6-38D6-4514077A4E90}"/>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63877" y="88128"/>
            <a:ext cx="609600" cy="609600"/>
          </a:xfrm>
          <a:prstGeom prst="rect">
            <a:avLst/>
          </a:prstGeom>
        </p:spPr>
      </p:pic>
      <p:grpSp>
        <p:nvGrpSpPr>
          <p:cNvPr id="10" name="グループ化 9">
            <a:extLst>
              <a:ext uri="{FF2B5EF4-FFF2-40B4-BE49-F238E27FC236}">
                <a16:creationId xmlns:a16="http://schemas.microsoft.com/office/drawing/2014/main" id="{6418BB00-E12F-A149-B35B-858D4AB01FDF}"/>
              </a:ext>
            </a:extLst>
          </p:cNvPr>
          <p:cNvGrpSpPr/>
          <p:nvPr/>
        </p:nvGrpSpPr>
        <p:grpSpPr>
          <a:xfrm>
            <a:off x="623391" y="1796818"/>
            <a:ext cx="3381639" cy="4376884"/>
            <a:chOff x="623391" y="1796818"/>
            <a:chExt cx="3381639" cy="4376884"/>
          </a:xfrm>
        </p:grpSpPr>
        <p:grpSp>
          <p:nvGrpSpPr>
            <p:cNvPr id="9" name="グループ化 8"/>
            <p:cNvGrpSpPr/>
            <p:nvPr/>
          </p:nvGrpSpPr>
          <p:grpSpPr>
            <a:xfrm>
              <a:off x="623391" y="1796818"/>
              <a:ext cx="3381639" cy="4376884"/>
              <a:chOff x="395536" y="1587801"/>
              <a:chExt cx="2016224" cy="2609616"/>
            </a:xfrm>
          </p:grpSpPr>
          <p:sp>
            <p:nvSpPr>
              <p:cNvPr id="3" name="正方形/長方形 2"/>
              <p:cNvSpPr/>
              <p:nvPr/>
            </p:nvSpPr>
            <p:spPr>
              <a:xfrm>
                <a:off x="395536" y="1587801"/>
                <a:ext cx="2016224" cy="26096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400"/>
              </a:p>
            </p:txBody>
          </p:sp>
          <p:pic>
            <p:nvPicPr>
              <p:cNvPr id="4" name="図 3" descr="画面の領域"/>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20054" y="2123358"/>
                <a:ext cx="1967187" cy="1538502"/>
              </a:xfrm>
              <a:prstGeom prst="rect">
                <a:avLst/>
              </a:prstGeom>
            </p:spPr>
          </p:pic>
        </p:grpSp>
        <p:sp>
          <p:nvSpPr>
            <p:cNvPr id="6" name="正方形/長方形 5">
              <a:extLst>
                <a:ext uri="{FF2B5EF4-FFF2-40B4-BE49-F238E27FC236}">
                  <a16:creationId xmlns:a16="http://schemas.microsoft.com/office/drawing/2014/main" id="{E5CD7F42-6715-3B69-71F1-7B3C9F3D7562}"/>
                </a:ext>
              </a:extLst>
            </p:cNvPr>
            <p:cNvSpPr/>
            <p:nvPr/>
          </p:nvSpPr>
          <p:spPr>
            <a:xfrm>
              <a:off x="1693179" y="4320081"/>
              <a:ext cx="1242060" cy="2743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1200" b="1" dirty="0">
                  <a:solidFill>
                    <a:schemeClr val="tx1"/>
                  </a:solidFill>
                  <a:latin typeface="Calibri" panose="020F0502020204030204" pitchFamily="34" charset="0"/>
                  <a:ea typeface="Calibri" panose="020F0502020204030204" pitchFamily="34" charset="0"/>
                  <a:cs typeface="Calibri" panose="020F0502020204030204" pitchFamily="34" charset="0"/>
                </a:rPr>
                <a:t>October 2024</a:t>
              </a:r>
              <a:endParaRPr kumimoji="1" lang="ja-JP" altLang="en-US" sz="1200" b="1" dirty="0">
                <a:solidFill>
                  <a:schemeClr val="tx1"/>
                </a:solidFill>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1855042727"/>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0700"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画面の領域"/>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0996" y="1796218"/>
            <a:ext cx="3097371" cy="3840427"/>
          </a:xfrm>
          <a:prstGeom prst="rect">
            <a:avLst/>
          </a:prstGeom>
          <a:ln>
            <a:solidFill>
              <a:schemeClr val="tx1"/>
            </a:solidFill>
          </a:ln>
        </p:spPr>
      </p:pic>
      <p:sp>
        <p:nvSpPr>
          <p:cNvPr id="2" name="スライド番号プレースホルダー 1">
            <a:extLst>
              <a:ext uri="{FF2B5EF4-FFF2-40B4-BE49-F238E27FC236}">
                <a16:creationId xmlns:a16="http://schemas.microsoft.com/office/drawing/2014/main" id="{89B73C18-7D1A-6A27-A07C-6E5C229C35F2}"/>
              </a:ext>
            </a:extLst>
          </p:cNvPr>
          <p:cNvSpPr>
            <a:spLocks noGrp="1"/>
          </p:cNvSpPr>
          <p:nvPr>
            <p:ph type="sldNum" sz="quarter" idx="12"/>
          </p:nvPr>
        </p:nvSpPr>
        <p:spPr/>
        <p:txBody>
          <a:bodyPr/>
          <a:lstStyle/>
          <a:p>
            <a:fld id="{BA442586-75C4-4701-8959-623E3EFE3B12}" type="slidenum">
              <a:rPr kumimoji="1" lang="ja-JP" altLang="en-US" smtClean="0"/>
              <a:t>4</a:t>
            </a:fld>
            <a:endParaRPr kumimoji="1" lang="ja-JP" altLang="en-US"/>
          </a:p>
        </p:txBody>
      </p:sp>
      <p:sp>
        <p:nvSpPr>
          <p:cNvPr id="13" name="フッター プレースホルダー 12">
            <a:extLst>
              <a:ext uri="{FF2B5EF4-FFF2-40B4-BE49-F238E27FC236}">
                <a16:creationId xmlns:a16="http://schemas.microsoft.com/office/drawing/2014/main" id="{32A4A9D8-F56B-B058-8A9A-124343E1A1AC}"/>
              </a:ext>
            </a:extLst>
          </p:cNvPr>
          <p:cNvSpPr>
            <a:spLocks noGrp="1"/>
          </p:cNvSpPr>
          <p:nvPr>
            <p:ph type="ftr" sz="quarter" idx="11"/>
          </p:nvPr>
        </p:nvSpPr>
        <p:spPr/>
        <p:txBody>
          <a:bodyPr/>
          <a:lstStyle/>
          <a:p>
            <a:r>
              <a:rPr kumimoji="1" lang="en-US" altLang="ja-JP"/>
              <a:t>© 2024 Rijyem PlatForm library</a:t>
            </a:r>
            <a:endParaRPr kumimoji="1" lang="ja-JP" altLang="en-US"/>
          </a:p>
        </p:txBody>
      </p:sp>
      <p:sp>
        <p:nvSpPr>
          <p:cNvPr id="15" name="テキスト ボックス 14">
            <a:extLst>
              <a:ext uri="{FF2B5EF4-FFF2-40B4-BE49-F238E27FC236}">
                <a16:creationId xmlns:a16="http://schemas.microsoft.com/office/drawing/2014/main" id="{3C9CBBFC-F539-9AE2-11F5-16AE84C34F77}"/>
              </a:ext>
            </a:extLst>
          </p:cNvPr>
          <p:cNvSpPr txBox="1"/>
          <p:nvPr/>
        </p:nvSpPr>
        <p:spPr>
          <a:xfrm>
            <a:off x="1783080" y="307073"/>
            <a:ext cx="8199120" cy="769441"/>
          </a:xfrm>
          <a:prstGeom prst="rect">
            <a:avLst/>
          </a:prstGeom>
          <a:noFill/>
        </p:spPr>
        <p:txBody>
          <a:bodyPr wrap="square" rtlCol="0">
            <a:spAutoFit/>
          </a:bodyPr>
          <a:lstStyle/>
          <a:p>
            <a:r>
              <a:rPr kumimoji="1" lang="ja-JP" altLang="en-US" sz="4400" b="1" dirty="0">
                <a:latin typeface="BIZ UDPゴシック" panose="020B0400000000000000" pitchFamily="50" charset="-128"/>
                <a:ea typeface="BIZ UDPゴシック" panose="020B0400000000000000" pitchFamily="50" charset="-128"/>
              </a:rPr>
              <a:t>ロータリー青少年保護の手引き</a:t>
            </a:r>
          </a:p>
        </p:txBody>
      </p:sp>
      <p:sp>
        <p:nvSpPr>
          <p:cNvPr id="17" name="テキスト ボックス 16">
            <a:extLst>
              <a:ext uri="{FF2B5EF4-FFF2-40B4-BE49-F238E27FC236}">
                <a16:creationId xmlns:a16="http://schemas.microsoft.com/office/drawing/2014/main" id="{4C82E05D-0456-499B-F8C2-DB720A51D237}"/>
              </a:ext>
            </a:extLst>
          </p:cNvPr>
          <p:cNvSpPr txBox="1"/>
          <p:nvPr/>
        </p:nvSpPr>
        <p:spPr>
          <a:xfrm>
            <a:off x="3901440" y="1399978"/>
            <a:ext cx="8001000" cy="1938992"/>
          </a:xfrm>
          <a:prstGeom prst="rect">
            <a:avLst/>
          </a:prstGeom>
          <a:noFill/>
        </p:spPr>
        <p:txBody>
          <a:bodyPr wrap="square" rtlCol="0">
            <a:spAutoFit/>
          </a:bodyPr>
          <a:lstStyle/>
          <a:p>
            <a:r>
              <a:rPr kumimoji="1" lang="ja-JP" altLang="en-US" sz="2000" dirty="0">
                <a:latin typeface="BIZ UDPゴシック" panose="020B0400000000000000" pitchFamily="50" charset="-128"/>
                <a:ea typeface="BIZ UDPゴシック" panose="020B0400000000000000" pitchFamily="50" charset="-128"/>
              </a:rPr>
              <a:t>第４章　意識向上と虐待防止</a:t>
            </a:r>
            <a:r>
              <a:rPr kumimoji="1" lang="ja-JP" altLang="en-US" sz="1400" dirty="0">
                <a:latin typeface="BIZ UDPゴシック" panose="020B0400000000000000" pitchFamily="50" charset="-128"/>
                <a:ea typeface="BIZ UDPゴシック" panose="020B0400000000000000" pitchFamily="50" charset="-128"/>
              </a:rPr>
              <a:t>　</a:t>
            </a:r>
            <a:r>
              <a:rPr kumimoji="1" lang="en-US" altLang="ja-JP" sz="1400" dirty="0">
                <a:latin typeface="BIZ UDPゴシック" panose="020B0400000000000000" pitchFamily="50" charset="-128"/>
                <a:ea typeface="BIZ UDPゴシック" panose="020B0400000000000000" pitchFamily="50" charset="-128"/>
              </a:rPr>
              <a:t>P17</a:t>
            </a:r>
          </a:p>
          <a:p>
            <a:endParaRPr lang="en-US" altLang="ja-JP" sz="2000" dirty="0">
              <a:latin typeface="BIZ UDPゴシック" panose="020B0400000000000000" pitchFamily="50" charset="-128"/>
              <a:ea typeface="BIZ UDPゴシック" panose="020B0400000000000000" pitchFamily="50" charset="-128"/>
            </a:endParaRPr>
          </a:p>
          <a:p>
            <a:r>
              <a:rPr kumimoji="1" lang="ja-JP" altLang="en-US" sz="2000" dirty="0">
                <a:latin typeface="BIZ UDPゴシック" panose="020B0400000000000000" pitchFamily="50" charset="-128"/>
                <a:ea typeface="BIZ UDPゴシック" panose="020B0400000000000000" pitchFamily="50" charset="-128"/>
              </a:rPr>
              <a:t>ここには、「成人と青少年の間の適切な境界」として、成人と青少年の双方が、適切な行為の境界を理解し、自分の境界や方針で定められた境界が侵されたと感じた場合に誰に相談できるかを知っておくことが大切です。</a:t>
            </a:r>
            <a:endParaRPr lang="en-US" altLang="ja-JP" sz="2000" dirty="0">
              <a:latin typeface="BIZ UDPゴシック" panose="020B0400000000000000" pitchFamily="50" charset="-128"/>
              <a:ea typeface="BIZ UDPゴシック" panose="020B0400000000000000" pitchFamily="50" charset="-128"/>
            </a:endParaRPr>
          </a:p>
        </p:txBody>
      </p:sp>
      <p:sp>
        <p:nvSpPr>
          <p:cNvPr id="18" name="テキスト ボックス 17">
            <a:extLst>
              <a:ext uri="{FF2B5EF4-FFF2-40B4-BE49-F238E27FC236}">
                <a16:creationId xmlns:a16="http://schemas.microsoft.com/office/drawing/2014/main" id="{82414020-B4B0-D968-4ED9-67EC1FE212F9}"/>
              </a:ext>
            </a:extLst>
          </p:cNvPr>
          <p:cNvSpPr txBox="1"/>
          <p:nvPr/>
        </p:nvSpPr>
        <p:spPr>
          <a:xfrm>
            <a:off x="3855720" y="3519031"/>
            <a:ext cx="7315200" cy="2785378"/>
          </a:xfrm>
          <a:prstGeom prst="rect">
            <a:avLst/>
          </a:prstGeom>
          <a:noFill/>
        </p:spPr>
        <p:txBody>
          <a:bodyPr wrap="square" rtlCol="0">
            <a:spAutoFit/>
          </a:bodyPr>
          <a:lstStyle/>
          <a:p>
            <a:pPr>
              <a:lnSpc>
                <a:spcPts val="3500"/>
              </a:lnSpc>
            </a:pPr>
            <a:r>
              <a:rPr kumimoji="1" lang="ja-JP" altLang="en-US" sz="2000" dirty="0">
                <a:latin typeface="BIZ UDPゴシック" panose="020B0400000000000000" pitchFamily="50" charset="-128"/>
                <a:ea typeface="BIZ UDPゴシック" panose="020B0400000000000000" pitchFamily="50" charset="-128"/>
              </a:rPr>
              <a:t>次に、成人と青少年が接する際の適切な行為と不適切な行為（どちらが先に始めたかは関係がない）を例示します。我々関係者が特に注意をすべき行動を抜粋しています。何気なく・意識せず・気づかずに行った行為が、青少年や目撃者がその行為の意図を誤解し、不適切な行為として申し立てるのを防ぐことができ、結果</a:t>
            </a:r>
            <a:r>
              <a:rPr kumimoji="1" lang="ja-JP" altLang="en-US" sz="3600" b="1" dirty="0">
                <a:solidFill>
                  <a:srgbClr val="C00000"/>
                </a:solidFill>
                <a:latin typeface="BIZ UDPゴシック" panose="020B0400000000000000" pitchFamily="50" charset="-128"/>
                <a:ea typeface="BIZ UDPゴシック" panose="020B0400000000000000" pitchFamily="50" charset="-128"/>
              </a:rPr>
              <a:t>ロータリアンを守る</a:t>
            </a:r>
            <a:r>
              <a:rPr kumimoji="1" lang="ja-JP" altLang="en-US" sz="2000" dirty="0">
                <a:latin typeface="BIZ UDPゴシック" panose="020B0400000000000000" pitchFamily="50" charset="-128"/>
                <a:ea typeface="BIZ UDPゴシック" panose="020B0400000000000000" pitchFamily="50" charset="-128"/>
              </a:rPr>
              <a:t>ことにつながります。</a:t>
            </a:r>
          </a:p>
        </p:txBody>
      </p:sp>
      <p:pic>
        <p:nvPicPr>
          <p:cNvPr id="19" name="237976175786712">
            <a:hlinkClick r:id="" action="ppaction://media"/>
            <a:extLst>
              <a:ext uri="{FF2B5EF4-FFF2-40B4-BE49-F238E27FC236}">
                <a16:creationId xmlns:a16="http://schemas.microsoft.com/office/drawing/2014/main" id="{29100E84-1B5A-46CB-D56E-86C98062F690}"/>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582400" y="85087"/>
            <a:ext cx="609600" cy="609600"/>
          </a:xfrm>
          <a:prstGeom prst="rect">
            <a:avLst/>
          </a:prstGeom>
        </p:spPr>
      </p:pic>
    </p:spTree>
    <p:extLst>
      <p:ext uri="{BB962C8B-B14F-4D97-AF65-F5344CB8AC3E}">
        <p14:creationId xmlns:p14="http://schemas.microsoft.com/office/powerpoint/2010/main" val="2558317047"/>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65592" fill="hold"/>
                                        <p:tgtEl>
                                          <p:spTgt spid="1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9"/>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画面の領域"/>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2552" y="2261771"/>
            <a:ext cx="3097371" cy="3840427"/>
          </a:xfrm>
          <a:prstGeom prst="rect">
            <a:avLst/>
          </a:prstGeom>
          <a:ln>
            <a:solidFill>
              <a:schemeClr val="tx1"/>
            </a:solidFill>
          </a:ln>
        </p:spPr>
      </p:pic>
      <p:grpSp>
        <p:nvGrpSpPr>
          <p:cNvPr id="14" name="グループ化 13">
            <a:extLst>
              <a:ext uri="{FF2B5EF4-FFF2-40B4-BE49-F238E27FC236}">
                <a16:creationId xmlns:a16="http://schemas.microsoft.com/office/drawing/2014/main" id="{A7119395-2BE7-98DA-A491-BC54A5699A4C}"/>
              </a:ext>
            </a:extLst>
          </p:cNvPr>
          <p:cNvGrpSpPr/>
          <p:nvPr/>
        </p:nvGrpSpPr>
        <p:grpSpPr>
          <a:xfrm>
            <a:off x="4079776" y="1555493"/>
            <a:ext cx="6633944" cy="5189729"/>
            <a:chOff x="3927733" y="2698487"/>
            <a:chExt cx="4909151" cy="3840425"/>
          </a:xfrm>
        </p:grpSpPr>
        <p:graphicFrame>
          <p:nvGraphicFramePr>
            <p:cNvPr id="6" name="図表 5"/>
            <p:cNvGraphicFramePr/>
            <p:nvPr/>
          </p:nvGraphicFramePr>
          <p:xfrm>
            <a:off x="3927733" y="2698487"/>
            <a:ext cx="4909151" cy="384042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7" name="テキスト ボックス 6"/>
            <p:cNvSpPr txBox="1"/>
            <p:nvPr/>
          </p:nvSpPr>
          <p:spPr>
            <a:xfrm>
              <a:off x="4079776" y="2967335"/>
              <a:ext cx="384043" cy="461665"/>
            </a:xfrm>
            <a:prstGeom prst="rect">
              <a:avLst/>
            </a:prstGeom>
            <a:noFill/>
          </p:spPr>
          <p:txBody>
            <a:bodyPr wrap="square" rtlCol="0">
              <a:spAutoFit/>
            </a:bodyPr>
            <a:lstStyle/>
            <a:p>
              <a:r>
                <a:rPr lang="ja-JP" altLang="en-US" sz="2400" dirty="0"/>
                <a:t>１</a:t>
              </a:r>
            </a:p>
          </p:txBody>
        </p:sp>
        <p:sp>
          <p:nvSpPr>
            <p:cNvPr id="8" name="テキスト ボックス 7"/>
            <p:cNvSpPr txBox="1"/>
            <p:nvPr/>
          </p:nvSpPr>
          <p:spPr>
            <a:xfrm>
              <a:off x="4463819" y="3712220"/>
              <a:ext cx="384043" cy="461665"/>
            </a:xfrm>
            <a:prstGeom prst="rect">
              <a:avLst/>
            </a:prstGeom>
            <a:noFill/>
          </p:spPr>
          <p:txBody>
            <a:bodyPr wrap="square" rtlCol="0">
              <a:spAutoFit/>
            </a:bodyPr>
            <a:lstStyle/>
            <a:p>
              <a:r>
                <a:rPr lang="en-US" altLang="ja-JP" sz="2400" dirty="0"/>
                <a:t>2</a:t>
              </a:r>
              <a:endParaRPr lang="ja-JP" altLang="en-US" sz="2400" dirty="0"/>
            </a:p>
          </p:txBody>
        </p:sp>
        <p:sp>
          <p:nvSpPr>
            <p:cNvPr id="9" name="テキスト ボックス 8"/>
            <p:cNvSpPr txBox="1"/>
            <p:nvPr/>
          </p:nvSpPr>
          <p:spPr>
            <a:xfrm>
              <a:off x="4602455" y="4387865"/>
              <a:ext cx="384043" cy="461665"/>
            </a:xfrm>
            <a:prstGeom prst="rect">
              <a:avLst/>
            </a:prstGeom>
            <a:noFill/>
          </p:spPr>
          <p:txBody>
            <a:bodyPr wrap="square" rtlCol="0">
              <a:spAutoFit/>
            </a:bodyPr>
            <a:lstStyle/>
            <a:p>
              <a:r>
                <a:rPr lang="en-US" altLang="ja-JP" sz="2400" dirty="0"/>
                <a:t>3</a:t>
              </a:r>
              <a:endParaRPr lang="ja-JP" altLang="en-US" sz="2400" dirty="0"/>
            </a:p>
          </p:txBody>
        </p:sp>
        <p:sp>
          <p:nvSpPr>
            <p:cNvPr id="10" name="テキスト ボックス 9"/>
            <p:cNvSpPr txBox="1"/>
            <p:nvPr/>
          </p:nvSpPr>
          <p:spPr>
            <a:xfrm>
              <a:off x="4463818" y="5125566"/>
              <a:ext cx="384043" cy="461665"/>
            </a:xfrm>
            <a:prstGeom prst="rect">
              <a:avLst/>
            </a:prstGeom>
            <a:noFill/>
          </p:spPr>
          <p:txBody>
            <a:bodyPr wrap="square" rtlCol="0">
              <a:spAutoFit/>
            </a:bodyPr>
            <a:lstStyle/>
            <a:p>
              <a:r>
                <a:rPr lang="en-US" altLang="ja-JP" sz="2400" dirty="0"/>
                <a:t>4</a:t>
              </a:r>
              <a:endParaRPr lang="ja-JP" altLang="en-US" sz="2400" dirty="0"/>
            </a:p>
          </p:txBody>
        </p:sp>
        <p:sp>
          <p:nvSpPr>
            <p:cNvPr id="11" name="テキスト ボックス 10"/>
            <p:cNvSpPr txBox="1"/>
            <p:nvPr/>
          </p:nvSpPr>
          <p:spPr>
            <a:xfrm>
              <a:off x="4145758" y="5832239"/>
              <a:ext cx="384043" cy="461665"/>
            </a:xfrm>
            <a:prstGeom prst="rect">
              <a:avLst/>
            </a:prstGeom>
            <a:noFill/>
          </p:spPr>
          <p:txBody>
            <a:bodyPr wrap="square" rtlCol="0">
              <a:spAutoFit/>
            </a:bodyPr>
            <a:lstStyle/>
            <a:p>
              <a:r>
                <a:rPr lang="en-US" altLang="ja-JP" sz="2400" dirty="0"/>
                <a:t>5</a:t>
              </a:r>
              <a:endParaRPr lang="ja-JP" altLang="en-US" sz="2400" dirty="0"/>
            </a:p>
          </p:txBody>
        </p:sp>
      </p:grpSp>
      <p:sp>
        <p:nvSpPr>
          <p:cNvPr id="2" name="スライド番号プレースホルダー 1">
            <a:extLst>
              <a:ext uri="{FF2B5EF4-FFF2-40B4-BE49-F238E27FC236}">
                <a16:creationId xmlns:a16="http://schemas.microsoft.com/office/drawing/2014/main" id="{89B73C18-7D1A-6A27-A07C-6E5C229C35F2}"/>
              </a:ext>
            </a:extLst>
          </p:cNvPr>
          <p:cNvSpPr>
            <a:spLocks noGrp="1"/>
          </p:cNvSpPr>
          <p:nvPr>
            <p:ph type="sldNum" sz="quarter" idx="12"/>
          </p:nvPr>
        </p:nvSpPr>
        <p:spPr/>
        <p:txBody>
          <a:bodyPr/>
          <a:lstStyle/>
          <a:p>
            <a:fld id="{BA442586-75C4-4701-8959-623E3EFE3B12}" type="slidenum">
              <a:rPr kumimoji="1" lang="ja-JP" altLang="en-US" smtClean="0"/>
              <a:t>5</a:t>
            </a:fld>
            <a:endParaRPr kumimoji="1" lang="ja-JP" altLang="en-US"/>
          </a:p>
        </p:txBody>
      </p:sp>
      <p:sp>
        <p:nvSpPr>
          <p:cNvPr id="13" name="フッター プレースホルダー 12">
            <a:extLst>
              <a:ext uri="{FF2B5EF4-FFF2-40B4-BE49-F238E27FC236}">
                <a16:creationId xmlns:a16="http://schemas.microsoft.com/office/drawing/2014/main" id="{32A4A9D8-F56B-B058-8A9A-124343E1A1AC}"/>
              </a:ext>
            </a:extLst>
          </p:cNvPr>
          <p:cNvSpPr>
            <a:spLocks noGrp="1"/>
          </p:cNvSpPr>
          <p:nvPr>
            <p:ph type="ftr" sz="quarter" idx="11"/>
          </p:nvPr>
        </p:nvSpPr>
        <p:spPr/>
        <p:txBody>
          <a:bodyPr/>
          <a:lstStyle/>
          <a:p>
            <a:r>
              <a:rPr kumimoji="1" lang="en-US" altLang="ja-JP"/>
              <a:t>© 2024 Rijyem PlatForm library</a:t>
            </a:r>
            <a:endParaRPr kumimoji="1" lang="ja-JP" altLang="en-US"/>
          </a:p>
        </p:txBody>
      </p:sp>
      <p:sp>
        <p:nvSpPr>
          <p:cNvPr id="15" name="テキスト ボックス 14">
            <a:extLst>
              <a:ext uri="{FF2B5EF4-FFF2-40B4-BE49-F238E27FC236}">
                <a16:creationId xmlns:a16="http://schemas.microsoft.com/office/drawing/2014/main" id="{A284C514-1678-F670-4831-BCC2A0CFD662}"/>
              </a:ext>
            </a:extLst>
          </p:cNvPr>
          <p:cNvSpPr txBox="1"/>
          <p:nvPr/>
        </p:nvSpPr>
        <p:spPr>
          <a:xfrm>
            <a:off x="3413760" y="307073"/>
            <a:ext cx="5364480" cy="769441"/>
          </a:xfrm>
          <a:prstGeom prst="rect">
            <a:avLst/>
          </a:prstGeom>
          <a:noFill/>
        </p:spPr>
        <p:txBody>
          <a:bodyPr wrap="square" rtlCol="0">
            <a:spAutoFit/>
          </a:bodyPr>
          <a:lstStyle/>
          <a:p>
            <a:r>
              <a:rPr kumimoji="1" lang="ja-JP" altLang="en-US" sz="4400" dirty="0">
                <a:latin typeface="BIZ UDPゴシック" panose="020B0400000000000000" pitchFamily="50" charset="-128"/>
                <a:ea typeface="BIZ UDPゴシック" panose="020B0400000000000000" pitchFamily="50" charset="-128"/>
              </a:rPr>
              <a:t>意識向上と虐待防止</a:t>
            </a:r>
          </a:p>
        </p:txBody>
      </p:sp>
      <p:pic>
        <p:nvPicPr>
          <p:cNvPr id="17" name="237976175787121">
            <a:hlinkClick r:id="" action="ppaction://media"/>
            <a:extLst>
              <a:ext uri="{FF2B5EF4-FFF2-40B4-BE49-F238E27FC236}">
                <a16:creationId xmlns:a16="http://schemas.microsoft.com/office/drawing/2014/main" id="{2DAC74DA-DD71-40CD-F53A-B38FF59E2DE2}"/>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1492803" y="34251"/>
            <a:ext cx="609600" cy="609600"/>
          </a:xfrm>
          <a:prstGeom prst="rect">
            <a:avLst/>
          </a:prstGeom>
        </p:spPr>
      </p:pic>
    </p:spTree>
    <p:extLst>
      <p:ext uri="{BB962C8B-B14F-4D97-AF65-F5344CB8AC3E}">
        <p14:creationId xmlns:p14="http://schemas.microsoft.com/office/powerpoint/2010/main" val="375563100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19312" fill="hold"/>
                                        <p:tgtEl>
                                          <p:spTgt spid="1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7"/>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75456F3D-538A-BE46-EA8E-AC1835A8F4B3}"/>
              </a:ext>
            </a:extLst>
          </p:cNvPr>
          <p:cNvPicPr>
            <a:picLocks noChangeAspect="1"/>
          </p:cNvPicPr>
          <p:nvPr/>
        </p:nvPicPr>
        <p:blipFill>
          <a:blip r:embed="rId3"/>
          <a:stretch>
            <a:fillRect/>
          </a:stretch>
        </p:blipFill>
        <p:spPr>
          <a:xfrm>
            <a:off x="1357745" y="-1"/>
            <a:ext cx="9411856" cy="7232073"/>
          </a:xfrm>
          <a:prstGeom prst="rect">
            <a:avLst/>
          </a:prstGeom>
        </p:spPr>
      </p:pic>
      <mc:AlternateContent xmlns:mc="http://schemas.openxmlformats.org/markup-compatibility/2006" xmlns:p14="http://schemas.microsoft.com/office/powerpoint/2010/main">
        <mc:Choice Requires="p14">
          <p:contentPart p14:bwMode="auto" r:id="rId4">
            <p14:nvContentPartPr>
              <p14:cNvPr id="9" name="インク 8">
                <a:extLst>
                  <a:ext uri="{FF2B5EF4-FFF2-40B4-BE49-F238E27FC236}">
                    <a16:creationId xmlns:a16="http://schemas.microsoft.com/office/drawing/2014/main" id="{EF4C90C3-75C8-91C9-940A-D55028EAF2D5}"/>
                  </a:ext>
                </a:extLst>
              </p14:cNvPr>
              <p14:cNvContentPartPr/>
              <p14:nvPr/>
            </p14:nvContentPartPr>
            <p14:xfrm>
              <a:off x="4534847" y="5846444"/>
              <a:ext cx="739080" cy="360"/>
            </p14:xfrm>
          </p:contentPart>
        </mc:Choice>
        <mc:Fallback xmlns="">
          <p:pic>
            <p:nvPicPr>
              <p:cNvPr id="9" name="インク 8">
                <a:extLst>
                  <a:ext uri="{FF2B5EF4-FFF2-40B4-BE49-F238E27FC236}">
                    <a16:creationId xmlns:a16="http://schemas.microsoft.com/office/drawing/2014/main" id="{EF4C90C3-75C8-91C9-940A-D55028EAF2D5}"/>
                  </a:ext>
                </a:extLst>
              </p:cNvPr>
              <p:cNvPicPr/>
              <p:nvPr/>
            </p:nvPicPr>
            <p:blipFill>
              <a:blip r:embed="rId5"/>
              <a:stretch>
                <a:fillRect/>
              </a:stretch>
            </p:blipFill>
            <p:spPr>
              <a:xfrm>
                <a:off x="4480847" y="5738444"/>
                <a:ext cx="846720" cy="216000"/>
              </a:xfrm>
              <a:prstGeom prst="rect">
                <a:avLst/>
              </a:prstGeom>
            </p:spPr>
          </p:pic>
        </mc:Fallback>
      </mc:AlternateContent>
    </p:spTree>
    <p:extLst>
      <p:ext uri="{BB962C8B-B14F-4D97-AF65-F5344CB8AC3E}">
        <p14:creationId xmlns:p14="http://schemas.microsoft.com/office/powerpoint/2010/main" val="31215872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8853862A-8C3D-494B-C63C-79E2B4F4B5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8562" y="95250"/>
            <a:ext cx="4714875" cy="6667500"/>
          </a:xfrm>
          <a:prstGeom prst="rect">
            <a:avLst/>
          </a:prstGeom>
        </p:spPr>
      </p:pic>
    </p:spTree>
    <p:extLst>
      <p:ext uri="{BB962C8B-B14F-4D97-AF65-F5344CB8AC3E}">
        <p14:creationId xmlns:p14="http://schemas.microsoft.com/office/powerpoint/2010/main" val="25151940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157ABE8-E96E-4C0E-E8FC-B2B96F085761}"/>
              </a:ext>
            </a:extLst>
          </p:cNvPr>
          <p:cNvSpPr>
            <a:spLocks noGrp="1"/>
          </p:cNvSpPr>
          <p:nvPr>
            <p:ph type="title"/>
          </p:nvPr>
        </p:nvSpPr>
        <p:spPr/>
        <p:txBody>
          <a:bodyPr/>
          <a:lstStyle/>
          <a:p>
            <a:r>
              <a:rPr kumimoji="1" lang="ja-JP" altLang="en-US" dirty="0"/>
              <a:t>危機とは何か</a:t>
            </a:r>
          </a:p>
        </p:txBody>
      </p:sp>
      <p:sp>
        <p:nvSpPr>
          <p:cNvPr id="3" name="コンテンツ プレースホルダー 2">
            <a:extLst>
              <a:ext uri="{FF2B5EF4-FFF2-40B4-BE49-F238E27FC236}">
                <a16:creationId xmlns:a16="http://schemas.microsoft.com/office/drawing/2014/main" id="{EAD3A5E2-3B45-2DBC-63B4-7C7E567E5D3D}"/>
              </a:ext>
            </a:extLst>
          </p:cNvPr>
          <p:cNvSpPr>
            <a:spLocks noGrp="1"/>
          </p:cNvSpPr>
          <p:nvPr>
            <p:ph idx="1"/>
          </p:nvPr>
        </p:nvSpPr>
        <p:spPr/>
        <p:txBody>
          <a:bodyPr/>
          <a:lstStyle/>
          <a:p>
            <a:pPr marL="0" indent="0">
              <a:buNone/>
            </a:pPr>
            <a:r>
              <a:rPr lang="ja-JP" altLang="en-US" dirty="0"/>
              <a:t>ＲＩ２５１０地区危機管理総則</a:t>
            </a:r>
            <a:endParaRPr lang="en-US" altLang="ja-JP" dirty="0"/>
          </a:p>
          <a:p>
            <a:pPr marL="0" indent="0">
              <a:buNone/>
            </a:pPr>
            <a:endParaRPr lang="en-US" altLang="ja-JP" dirty="0"/>
          </a:p>
          <a:p>
            <a:pPr marL="0" indent="0">
              <a:buNone/>
            </a:pPr>
            <a:r>
              <a:rPr lang="ja-JP" altLang="en-US" sz="1600" dirty="0"/>
              <a:t>地域社会のリーダー的メンバーによって構成されるロータリーには、常に髙い道徳性と社会的責任が求められる。</a:t>
            </a:r>
            <a:endParaRPr lang="en-US" altLang="ja-JP" sz="1600" dirty="0"/>
          </a:p>
          <a:p>
            <a:pPr marL="0" indent="0">
              <a:buNone/>
            </a:pPr>
            <a:r>
              <a:rPr lang="ja-JP" altLang="en-US" sz="1600" dirty="0"/>
              <a:t>危機管理が問われている現代社会において、国際ロータリー第２５１０地区は、ロータリーの活動に関連して</a:t>
            </a:r>
            <a:endParaRPr lang="en-US" altLang="ja-JP" sz="1600" dirty="0"/>
          </a:p>
          <a:p>
            <a:pPr marL="0" indent="0">
              <a:buNone/>
            </a:pPr>
            <a:r>
              <a:rPr lang="ja-JP" altLang="en-US" sz="1600" dirty="0"/>
              <a:t>起こりうる危機に対して、率先してその社会的責任を全うする必要があるとの認識に基づき、ここにガバナー</a:t>
            </a:r>
            <a:endParaRPr lang="en-US" altLang="ja-JP" sz="1600" dirty="0"/>
          </a:p>
          <a:p>
            <a:pPr marL="0" indent="0">
              <a:buNone/>
            </a:pPr>
            <a:r>
              <a:rPr lang="ja-JP" altLang="en-US" sz="1600" dirty="0"/>
              <a:t>統括の下、第三者委員を含む危機管理委員会を設置し、ロータリーの信頼を高めることとする。</a:t>
            </a:r>
            <a:endParaRPr lang="en-US" altLang="ja-JP" sz="1600" dirty="0"/>
          </a:p>
          <a:p>
            <a:pPr marL="0" indent="0">
              <a:buNone/>
            </a:pPr>
            <a:endParaRPr lang="en-US" altLang="ja-JP" sz="1600" dirty="0"/>
          </a:p>
          <a:p>
            <a:pPr marL="0" indent="0">
              <a:buNone/>
            </a:pPr>
            <a:r>
              <a:rPr lang="ja-JP" altLang="en-US" sz="1600" b="1" dirty="0"/>
              <a:t>第１条　（ロータリにとっての危機管理の危機）</a:t>
            </a:r>
            <a:endParaRPr lang="en-US" altLang="ja-JP" sz="1600" b="1" dirty="0"/>
          </a:p>
          <a:p>
            <a:pPr marL="0" indent="0">
              <a:buNone/>
            </a:pPr>
            <a:r>
              <a:rPr lang="ja-JP" altLang="en-US" sz="1600" b="1" dirty="0"/>
              <a:t>国際ロータリー第２５１０地区、地区内各ロータリークラブ、ロータリアンにとって</a:t>
            </a:r>
            <a:r>
              <a:rPr lang="ja-JP" altLang="en-US" sz="1600" b="1" dirty="0">
                <a:solidFill>
                  <a:srgbClr val="FF0000"/>
                </a:solidFill>
              </a:rPr>
              <a:t>「好ましくない事態の</a:t>
            </a:r>
            <a:endParaRPr lang="en-US" altLang="ja-JP" sz="1600" b="1" dirty="0">
              <a:solidFill>
                <a:srgbClr val="FF0000"/>
              </a:solidFill>
            </a:endParaRPr>
          </a:p>
          <a:p>
            <a:pPr marL="0" indent="0">
              <a:buNone/>
            </a:pPr>
            <a:r>
              <a:rPr lang="ja-JP" altLang="en-US" sz="1600" b="1" dirty="0">
                <a:solidFill>
                  <a:srgbClr val="FF0000"/>
                </a:solidFill>
              </a:rPr>
              <a:t>全て」</a:t>
            </a:r>
            <a:r>
              <a:rPr lang="ja-JP" altLang="en-US" sz="1600" b="1" dirty="0"/>
              <a:t>を危機管理の「危機」とする。　</a:t>
            </a:r>
            <a:r>
              <a:rPr lang="ja-JP" altLang="en-US" sz="1600" dirty="0"/>
              <a:t>以下省略</a:t>
            </a:r>
            <a:endParaRPr lang="en-US" altLang="ja-JP" sz="1600" dirty="0"/>
          </a:p>
          <a:p>
            <a:pPr marL="0" indent="0">
              <a:buNone/>
            </a:pPr>
            <a:endParaRPr lang="en-US" altLang="ja-JP" dirty="0"/>
          </a:p>
          <a:p>
            <a:pPr marL="0" indent="0">
              <a:buNone/>
            </a:pPr>
            <a:endParaRPr lang="en-US" altLang="ja-JP" dirty="0"/>
          </a:p>
          <a:p>
            <a:pPr marL="0" indent="0">
              <a:buNone/>
            </a:pPr>
            <a:endParaRPr lang="en-US" altLang="ja-JP" dirty="0"/>
          </a:p>
          <a:p>
            <a:pPr marL="0" indent="0">
              <a:buNone/>
            </a:pPr>
            <a:endParaRPr lang="en-US" altLang="ja-JP" dirty="0"/>
          </a:p>
          <a:p>
            <a:endParaRPr lang="en-US" altLang="ja-JP" dirty="0"/>
          </a:p>
          <a:p>
            <a:endParaRPr kumimoji="1" lang="ja-JP" altLang="en-US" dirty="0"/>
          </a:p>
        </p:txBody>
      </p:sp>
      <p:sp>
        <p:nvSpPr>
          <p:cNvPr id="4" name="スライド番号プレースホルダー 3">
            <a:extLst>
              <a:ext uri="{FF2B5EF4-FFF2-40B4-BE49-F238E27FC236}">
                <a16:creationId xmlns:a16="http://schemas.microsoft.com/office/drawing/2014/main" id="{9EEC7D55-0091-0710-9521-C8371C95A520}"/>
              </a:ext>
            </a:extLst>
          </p:cNvPr>
          <p:cNvSpPr>
            <a:spLocks noGrp="1"/>
          </p:cNvSpPr>
          <p:nvPr>
            <p:ph type="sldNum" sz="quarter" idx="12"/>
          </p:nvPr>
        </p:nvSpPr>
        <p:spPr/>
        <p:txBody>
          <a:bodyPr/>
          <a:lstStyle/>
          <a:p>
            <a:fld id="{4C84E12A-765D-46DA-84BB-E5B59B6974F6}" type="slidenum">
              <a:rPr kumimoji="1" lang="ja-JP" altLang="en-US" smtClean="0"/>
              <a:t>8</a:t>
            </a:fld>
            <a:endParaRPr kumimoji="1" lang="ja-JP" altLang="en-US"/>
          </a:p>
        </p:txBody>
      </p:sp>
    </p:spTree>
    <p:extLst>
      <p:ext uri="{BB962C8B-B14F-4D97-AF65-F5344CB8AC3E}">
        <p14:creationId xmlns:p14="http://schemas.microsoft.com/office/powerpoint/2010/main" val="32526356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FB35682E-C65D-183E-453D-646E2E204CF1}"/>
              </a:ext>
            </a:extLst>
          </p:cNvPr>
          <p:cNvSpPr txBox="1"/>
          <p:nvPr/>
        </p:nvSpPr>
        <p:spPr>
          <a:xfrm>
            <a:off x="1228434" y="600362"/>
            <a:ext cx="10446330" cy="8156079"/>
          </a:xfrm>
          <a:prstGeom prst="rect">
            <a:avLst/>
          </a:prstGeom>
          <a:noFill/>
        </p:spPr>
        <p:txBody>
          <a:bodyPr wrap="square">
            <a:spAutoFit/>
          </a:bodyPr>
          <a:lstStyle/>
          <a:p>
            <a:endParaRPr kumimoji="1" lang="en-US" altLang="ja-JP" sz="2800" dirty="0"/>
          </a:p>
          <a:p>
            <a:r>
              <a:rPr kumimoji="1" lang="ja-JP" altLang="en-US" sz="2800" dirty="0"/>
              <a:t>国際ロータリー第２５１０地区　危機管理委員会規程</a:t>
            </a:r>
            <a:endParaRPr lang="ja-JP" altLang="en-US" sz="2800" dirty="0"/>
          </a:p>
          <a:p>
            <a:r>
              <a:rPr kumimoji="1" lang="ja-JP" altLang="en-US" sz="2800" dirty="0"/>
              <a:t>　</a:t>
            </a:r>
            <a:endParaRPr kumimoji="1" lang="en-US" altLang="ja-JP" sz="2800" dirty="0"/>
          </a:p>
          <a:p>
            <a:r>
              <a:rPr lang="ja-JP" altLang="en-US" sz="1600" b="1" dirty="0"/>
              <a:t>第１条　定義</a:t>
            </a:r>
            <a:endParaRPr lang="en-US" altLang="ja-JP" sz="1600" b="1" dirty="0"/>
          </a:p>
          <a:p>
            <a:endParaRPr lang="en-US" altLang="ja-JP" sz="1600" b="1" dirty="0"/>
          </a:p>
          <a:p>
            <a:r>
              <a:rPr lang="ja-JP" altLang="en-US" sz="1600" b="1" dirty="0"/>
              <a:t>（ １ ）地区：　国際ロータリー２５１０地区</a:t>
            </a:r>
            <a:endParaRPr lang="en-US" altLang="ja-JP" sz="1600" b="1" dirty="0"/>
          </a:p>
          <a:p>
            <a:endParaRPr lang="en-US" altLang="ja-JP" sz="1600" b="1" dirty="0"/>
          </a:p>
          <a:p>
            <a:r>
              <a:rPr lang="ja-JP" altLang="en-US" sz="1600" b="1" dirty="0"/>
              <a:t>（ ２ ）地区プログラム：　地区において実施するプログラム</a:t>
            </a:r>
            <a:endParaRPr lang="en-US" altLang="ja-JP" sz="1600" b="1" dirty="0"/>
          </a:p>
          <a:p>
            <a:endParaRPr lang="en-US" altLang="ja-JP" sz="1600" b="1" dirty="0"/>
          </a:p>
          <a:p>
            <a:r>
              <a:rPr lang="ja-JP" altLang="en-US" sz="1600" b="1" dirty="0"/>
              <a:t>（ ３ ）関連委員会：　地区プログラムに関する委員会</a:t>
            </a:r>
            <a:endParaRPr lang="en-US" altLang="ja-JP" sz="1600" b="1" dirty="0"/>
          </a:p>
          <a:p>
            <a:endParaRPr lang="en-US" altLang="ja-JP" sz="1600" b="1" dirty="0"/>
          </a:p>
          <a:p>
            <a:r>
              <a:rPr kumimoji="1" lang="ja-JP" altLang="en-US" sz="1600" b="1" dirty="0"/>
              <a:t>（ ４ ）本委員会：　地区危機管理委員会</a:t>
            </a:r>
            <a:endParaRPr kumimoji="1" lang="en-US" altLang="ja-JP" sz="1600" b="1" dirty="0"/>
          </a:p>
          <a:p>
            <a:endParaRPr kumimoji="1" lang="en-US" altLang="ja-JP" sz="1600" b="1" dirty="0"/>
          </a:p>
          <a:p>
            <a:r>
              <a:rPr lang="ja-JP" altLang="en-US" sz="1600" b="1" dirty="0"/>
              <a:t>（ ５ ）危機：　交通災害、自然災害、事故・病気、感染症まん延、戦争・紛争などの争乱、騒擾・集</a:t>
            </a:r>
            <a:endParaRPr lang="en-US" altLang="ja-JP" sz="1600" b="1" dirty="0"/>
          </a:p>
          <a:p>
            <a:r>
              <a:rPr lang="ja-JP" altLang="en-US" sz="1600" b="1" dirty="0"/>
              <a:t>　　　　　　　  団行動などの暴力行為、</a:t>
            </a:r>
            <a:r>
              <a:rPr lang="ja-JP" altLang="en-US" sz="1600" b="1" dirty="0">
                <a:solidFill>
                  <a:srgbClr val="FF0000"/>
                </a:solidFill>
              </a:rPr>
              <a:t>身体的・性的・精神的虐待あるいはハラスメント</a:t>
            </a:r>
            <a:r>
              <a:rPr lang="ja-JP" altLang="en-US" sz="1600" b="1" dirty="0"/>
              <a:t>、個人情報漏洩</a:t>
            </a:r>
            <a:endParaRPr lang="en-US" altLang="ja-JP" sz="1600" b="1" dirty="0"/>
          </a:p>
          <a:p>
            <a:r>
              <a:rPr lang="ja-JP" altLang="en-US" sz="1600" b="1" dirty="0"/>
              <a:t>　　　　　　　  等の</a:t>
            </a:r>
            <a:r>
              <a:rPr lang="ja-JP" altLang="en-US" sz="1600" b="1" dirty="0">
                <a:solidFill>
                  <a:srgbClr val="FF0000"/>
                </a:solidFill>
              </a:rPr>
              <a:t>「好ましくない事態の全て」</a:t>
            </a:r>
            <a:r>
              <a:rPr lang="ja-JP" altLang="en-US" sz="1600" b="1" dirty="0"/>
              <a:t>が発生した事態</a:t>
            </a:r>
            <a:endParaRPr lang="en-US" altLang="ja-JP" sz="1600" b="1" dirty="0"/>
          </a:p>
          <a:p>
            <a:endParaRPr lang="en-US" altLang="ja-JP" sz="1600" b="1" dirty="0"/>
          </a:p>
          <a:p>
            <a:r>
              <a:rPr lang="ja-JP" altLang="en-US" sz="1600" b="1" dirty="0"/>
              <a:t>（ ６ ）指針：　「ロータリー青少年保護の手引き」・「地区青少年保護方針」・「地区虐待・ハラスメントの</a:t>
            </a:r>
            <a:endParaRPr lang="en-US" altLang="ja-JP" sz="1600" b="1" dirty="0"/>
          </a:p>
          <a:p>
            <a:r>
              <a:rPr lang="ja-JP" altLang="en-US" sz="1600" b="1" dirty="0"/>
              <a:t>　　　　　　　　申し立報告に関する指針」・「地区青少年プログラムボランティア申込書」・及び「地区危機</a:t>
            </a:r>
            <a:endParaRPr lang="en-US" altLang="ja-JP" sz="1600" b="1" dirty="0"/>
          </a:p>
          <a:p>
            <a:r>
              <a:rPr lang="ja-JP" altLang="en-US" sz="1600" b="1" dirty="0"/>
              <a:t>　　　　　　　　管理計画」　</a:t>
            </a:r>
            <a:endParaRPr kumimoji="1" lang="en-US" altLang="ja-JP" sz="2800" b="1" dirty="0"/>
          </a:p>
          <a:p>
            <a:endParaRPr lang="en-US" altLang="ja-JP" sz="2800" b="1" dirty="0"/>
          </a:p>
          <a:p>
            <a:endParaRPr kumimoji="1" lang="en-US" altLang="ja-JP" sz="2800" dirty="0"/>
          </a:p>
          <a:p>
            <a:endParaRPr lang="en-US" altLang="ja-JP" sz="2800" dirty="0"/>
          </a:p>
          <a:p>
            <a:endParaRPr kumimoji="1" lang="en-US" altLang="ja-JP" sz="2800" dirty="0"/>
          </a:p>
          <a:p>
            <a:endParaRPr lang="en-US" altLang="ja-JP" sz="2800" dirty="0"/>
          </a:p>
          <a:p>
            <a:endParaRPr kumimoji="1" lang="en-US" altLang="ja-JP" sz="2800" dirty="0"/>
          </a:p>
        </p:txBody>
      </p:sp>
      <p:sp>
        <p:nvSpPr>
          <p:cNvPr id="2" name="スライド番号プレースホルダー 1">
            <a:extLst>
              <a:ext uri="{FF2B5EF4-FFF2-40B4-BE49-F238E27FC236}">
                <a16:creationId xmlns:a16="http://schemas.microsoft.com/office/drawing/2014/main" id="{56E4CAB3-B653-2219-6304-490A9C31B241}"/>
              </a:ext>
            </a:extLst>
          </p:cNvPr>
          <p:cNvSpPr>
            <a:spLocks noGrp="1"/>
          </p:cNvSpPr>
          <p:nvPr>
            <p:ph type="sldNum" sz="quarter" idx="12"/>
          </p:nvPr>
        </p:nvSpPr>
        <p:spPr/>
        <p:txBody>
          <a:bodyPr/>
          <a:lstStyle/>
          <a:p>
            <a:fld id="{4C84E12A-765D-46DA-84BB-E5B59B6974F6}" type="slidenum">
              <a:rPr kumimoji="1" lang="ja-JP" altLang="en-US" smtClean="0"/>
              <a:t>9</a:t>
            </a:fld>
            <a:endParaRPr kumimoji="1" lang="ja-JP" altLang="en-US"/>
          </a:p>
        </p:txBody>
      </p:sp>
    </p:spTree>
    <p:extLst>
      <p:ext uri="{BB962C8B-B14F-4D97-AF65-F5344CB8AC3E}">
        <p14:creationId xmlns:p14="http://schemas.microsoft.com/office/powerpoint/2010/main" val="2781071302"/>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TotalTime>
  <Words>2863</Words>
  <Application>Microsoft Office PowerPoint</Application>
  <PresentationFormat>ワイド画面</PresentationFormat>
  <Paragraphs>288</Paragraphs>
  <Slides>19</Slides>
  <Notes>17</Notes>
  <HiddenSlides>0</HiddenSlides>
  <MMClips>3</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19</vt:i4>
      </vt:variant>
    </vt:vector>
  </HeadingPairs>
  <TitlesOfParts>
    <vt:vector size="25" baseType="lpstr">
      <vt:lpstr>BIZ UDPゴシック</vt:lpstr>
      <vt:lpstr>游ゴシック</vt:lpstr>
      <vt:lpstr>游ゴシック Light</vt:lpstr>
      <vt:lpstr>Arial</vt:lpstr>
      <vt:lpstr>Calibri</vt:lpstr>
      <vt:lpstr>Office テーマ</vt:lpstr>
      <vt:lpstr>危機管理について</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危機とは何か</vt:lpstr>
      <vt:lpstr>PowerPoint プレゼンテーション</vt:lpstr>
      <vt:lpstr>PowerPoint プレゼンテーション</vt:lpstr>
      <vt:lpstr> ロータリーにおける基本的な考え方 ロータリー章典 26.120 会合、行事、または活動におけるハラスメントのない環境 </vt:lpstr>
      <vt:lpstr>ロータリー章典 2.120.1 青少年と接する際の行動規範に関する声明</vt:lpstr>
      <vt:lpstr>ＲＩの最優先事項　青少年に対するハラスメント 　　　　　 　　　ZERO　TOLERANCE（ゼロ容認！）</vt:lpstr>
      <vt:lpstr>青少年の保護 虐待およびハラスメントに対して、いかなる違反も法規適用する方針（ゼロ容認方針）</vt:lpstr>
      <vt:lpstr>　ハラスメントは危機管理の最重要事項です</vt:lpstr>
      <vt:lpstr>ロータリーは人権尊重 　　　 　　　コンプライアンス順守</vt:lpstr>
      <vt:lpstr>　　　　クラブ危機管理委員会規則（参考１）</vt:lpstr>
      <vt:lpstr>　　　　クラブ危機管理委員会規則（参考２）</vt:lpstr>
      <vt:lpstr>　　　　クラブ危機管理委員会規則（参考３）</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ssus32</dc:creator>
  <cp:lastModifiedBy>y.oda@just-cargo.jp</cp:lastModifiedBy>
  <cp:revision>30</cp:revision>
  <cp:lastPrinted>2026-03-06T10:19:44Z</cp:lastPrinted>
  <dcterms:created xsi:type="dcterms:W3CDTF">2026-03-04T09:35:07Z</dcterms:created>
  <dcterms:modified xsi:type="dcterms:W3CDTF">2026-03-07T23:44:19Z</dcterms:modified>
</cp:coreProperties>
</file>