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60aa0e6f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60aa0e6f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e60aa0e6f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e60aa0e6f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e60aa0e6f3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e60aa0e6f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60aa0e6f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60aa0e6f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アクトがロータリーの活動について知る機会というのはロータリアンからの講話が一般的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提唱クラブへのお礼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4783525" y="1233225"/>
            <a:ext cx="3985500" cy="3699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253675" y="1233225"/>
            <a:ext cx="3985500" cy="3699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135375" y="180450"/>
            <a:ext cx="66324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 u="sng">
                <a:solidFill>
                  <a:schemeClr val="dk1"/>
                </a:solidFill>
              </a:rPr>
              <a:t>ビーチバレーFES／ビーチクリーン活動 in イタンキ浜</a:t>
            </a:r>
            <a:endParaRPr b="1" sz="2000" u="sng">
              <a:solidFill>
                <a:schemeClr val="dk1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53675" y="585450"/>
            <a:ext cx="54711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400">
                <a:solidFill>
                  <a:schemeClr val="dk1"/>
                </a:solidFill>
              </a:rPr>
              <a:t>コンセプト「目的のあるゴミ拾い」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4783525" y="1240700"/>
            <a:ext cx="3774900" cy="8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dk1"/>
                </a:solidFill>
              </a:rPr>
              <a:t>目的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</a:rPr>
              <a:t>ビーチバレーFESを通した親睦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253675" y="1240688"/>
            <a:ext cx="3357600" cy="8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dk1"/>
                </a:solidFill>
              </a:rPr>
              <a:t>ボランティア活動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</a:rPr>
              <a:t>ビーチクリーン活動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975" y="2052800"/>
            <a:ext cx="3584907" cy="268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/>
          <p:nvPr/>
        </p:nvSpPr>
        <p:spPr>
          <a:xfrm>
            <a:off x="4337950" y="2676975"/>
            <a:ext cx="346800" cy="812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2298" y="2096637"/>
            <a:ext cx="3467963" cy="2600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135375" y="180450"/>
            <a:ext cx="66324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 u="sng">
                <a:solidFill>
                  <a:schemeClr val="dk1"/>
                </a:solidFill>
              </a:rPr>
              <a:t>ビーチバレーFES／ビーチクリーン活動 in イタンキ浜</a:t>
            </a:r>
            <a:endParaRPr b="1" sz="2000" u="sng">
              <a:solidFill>
                <a:schemeClr val="dk1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201225" y="661650"/>
            <a:ext cx="35013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dk1"/>
                </a:solidFill>
              </a:rPr>
              <a:t>各種メディアでの活動の宣伝</a:t>
            </a:r>
            <a:endParaRPr b="1" sz="2000">
              <a:solidFill>
                <a:schemeClr val="dk1"/>
              </a:solidFill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3">
            <a:alphaModFix/>
          </a:blip>
          <a:srcRect b="10692" l="0" r="0" t="7993"/>
          <a:stretch/>
        </p:blipFill>
        <p:spPr>
          <a:xfrm>
            <a:off x="714450" y="1142850"/>
            <a:ext cx="2063546" cy="39139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4">
            <a:alphaModFix/>
          </a:blip>
          <a:srcRect b="30191" l="15004" r="15172" t="25623"/>
          <a:stretch/>
        </p:blipFill>
        <p:spPr>
          <a:xfrm>
            <a:off x="5820736" y="1142850"/>
            <a:ext cx="2651714" cy="39139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5">
            <a:alphaModFix/>
          </a:blip>
          <a:srcRect b="28270" l="22540" r="26954" t="31972"/>
          <a:stretch/>
        </p:blipFill>
        <p:spPr>
          <a:xfrm>
            <a:off x="3291075" y="1142850"/>
            <a:ext cx="2131650" cy="39139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135375" y="180450"/>
            <a:ext cx="66324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 u="sng">
                <a:solidFill>
                  <a:schemeClr val="dk1"/>
                </a:solidFill>
              </a:rPr>
              <a:t>ビーチバレーFES／ビーチクリーン活動 in イタンキ浜</a:t>
            </a:r>
            <a:endParaRPr b="1" sz="2000" u="sng">
              <a:solidFill>
                <a:schemeClr val="dk1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300825" y="661650"/>
            <a:ext cx="45327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400">
                <a:solidFill>
                  <a:schemeClr val="dk1"/>
                </a:solidFill>
              </a:rPr>
              <a:t>活動の</a:t>
            </a:r>
            <a:r>
              <a:rPr b="1" lang="ja" sz="2400">
                <a:solidFill>
                  <a:schemeClr val="dk1"/>
                </a:solidFill>
              </a:rPr>
              <a:t>効果：会員数の増加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825" y="1364774"/>
            <a:ext cx="4062950" cy="304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9300" y="1304038"/>
            <a:ext cx="4475426" cy="316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15"/>
          <p:cNvCxnSpPr/>
          <p:nvPr/>
        </p:nvCxnSpPr>
        <p:spPr>
          <a:xfrm flipH="1" rot="10800000">
            <a:off x="7534700" y="1876600"/>
            <a:ext cx="384000" cy="625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4" name="Google Shape;84;p15"/>
          <p:cNvSpPr txBox="1"/>
          <p:nvPr/>
        </p:nvSpPr>
        <p:spPr>
          <a:xfrm>
            <a:off x="5572825" y="1611975"/>
            <a:ext cx="2345700" cy="6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800">
                <a:solidFill>
                  <a:schemeClr val="dk1"/>
                </a:solidFill>
              </a:rPr>
              <a:t>約２倍増加</a:t>
            </a:r>
            <a:endParaRPr b="1"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90" name="Google Shape;90;p16"/>
          <p:cNvSpPr txBox="1"/>
          <p:nvPr/>
        </p:nvSpPr>
        <p:spPr>
          <a:xfrm>
            <a:off x="135375" y="180450"/>
            <a:ext cx="78738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 u="sng">
                <a:solidFill>
                  <a:schemeClr val="dk1"/>
                </a:solidFill>
              </a:rPr>
              <a:t>ロータリーを知る活動「2024エンルムカップヨットレース見学」</a:t>
            </a:r>
            <a:endParaRPr b="1" sz="2000" u="sng">
              <a:solidFill>
                <a:schemeClr val="dk1"/>
              </a:solidFill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269525" y="3996675"/>
            <a:ext cx="5834400" cy="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dk1"/>
                </a:solidFill>
              </a:rPr>
              <a:t>目で見て、体験して、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dk1"/>
                </a:solidFill>
              </a:rPr>
              <a:t>ロータリー活動の意義を知ることができた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269525" y="661650"/>
            <a:ext cx="7457700" cy="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dk1"/>
                </a:solidFill>
              </a:rPr>
              <a:t>室蘭北ロータリークラブ協賛の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dk1"/>
                </a:solidFill>
              </a:rPr>
              <a:t>ジュニアヨットレースを観覧艇から見学</a:t>
            </a:r>
            <a:endParaRPr b="1" sz="2000">
              <a:solidFill>
                <a:schemeClr val="dk1"/>
              </a:solidFill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b="0" l="8426" r="31725" t="40155"/>
          <a:stretch/>
        </p:blipFill>
        <p:spPr>
          <a:xfrm>
            <a:off x="6103924" y="1708400"/>
            <a:ext cx="2847501" cy="213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708650"/>
            <a:ext cx="2847501" cy="213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8162" y="1708400"/>
            <a:ext cx="2847501" cy="2136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