
<file path=[Content_Types].xml><?xml version="1.0" encoding="utf-8"?>
<Types xmlns="http://schemas.openxmlformats.org/package/2006/content-types">
  <Default Extension="docx" ContentType="application/vnd.openxmlformats-officedocument.wordprocessingml.document"/>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3.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5" r:id="rId3"/>
    <p:sldMasterId id="2147483693" r:id="rId4"/>
  </p:sldMasterIdLst>
  <p:notesMasterIdLst>
    <p:notesMasterId r:id="rId40"/>
  </p:notesMasterIdLst>
  <p:sldIdLst>
    <p:sldId id="438" r:id="rId5"/>
    <p:sldId id="289" r:id="rId6"/>
    <p:sldId id="290" r:id="rId7"/>
    <p:sldId id="291" r:id="rId8"/>
    <p:sldId id="303" r:id="rId9"/>
    <p:sldId id="257" r:id="rId10"/>
    <p:sldId id="296" r:id="rId11"/>
    <p:sldId id="441" r:id="rId12"/>
    <p:sldId id="442" r:id="rId13"/>
    <p:sldId id="272" r:id="rId14"/>
    <p:sldId id="273" r:id="rId15"/>
    <p:sldId id="275" r:id="rId16"/>
    <p:sldId id="279" r:id="rId17"/>
    <p:sldId id="282" r:id="rId18"/>
    <p:sldId id="269" r:id="rId19"/>
    <p:sldId id="270" r:id="rId20"/>
    <p:sldId id="278" r:id="rId21"/>
    <p:sldId id="276" r:id="rId22"/>
    <p:sldId id="271" r:id="rId23"/>
    <p:sldId id="277" r:id="rId24"/>
    <p:sldId id="280" r:id="rId25"/>
    <p:sldId id="281" r:id="rId26"/>
    <p:sldId id="256" r:id="rId27"/>
    <p:sldId id="439" r:id="rId28"/>
    <p:sldId id="440" r:id="rId29"/>
    <p:sldId id="258" r:id="rId30"/>
    <p:sldId id="260" r:id="rId31"/>
    <p:sldId id="261" r:id="rId32"/>
    <p:sldId id="262" r:id="rId33"/>
    <p:sldId id="263" r:id="rId34"/>
    <p:sldId id="264" r:id="rId35"/>
    <p:sldId id="265" r:id="rId36"/>
    <p:sldId id="266" r:id="rId37"/>
    <p:sldId id="267" r:id="rId38"/>
    <p:sldId id="268" r:id="rId39"/>
  </p:sldIdLst>
  <p:sldSz cx="12192000" cy="6858000"/>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110" d="100"/>
          <a:sy n="110" d="100"/>
        </p:scale>
        <p:origin x="630" y="11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1A0852D-8442-4448-A063-2FF382FFF595}" type="doc">
      <dgm:prSet loTypeId="urn:microsoft.com/office/officeart/2005/8/layout/pyramid1" loCatId="pyramid" qsTypeId="urn:microsoft.com/office/officeart/2005/8/quickstyle/simple1" qsCatId="simple" csTypeId="urn:microsoft.com/office/officeart/2005/8/colors/accent1_2" csCatId="accent1" phldr="1"/>
      <dgm:spPr/>
    </dgm:pt>
    <dgm:pt modelId="{5C35A0C9-956A-4A0F-9C16-D36EC90A3DB1}">
      <dgm:prSet phldrT="[テキスト]"/>
      <dgm:spPr>
        <a:solidFill>
          <a:schemeClr val="accent1">
            <a:lumMod val="40000"/>
            <a:lumOff val="60000"/>
          </a:schemeClr>
        </a:solidFill>
      </dgm:spPr>
      <dgm:t>
        <a:bodyPr/>
        <a:lstStyle/>
        <a:p>
          <a:r>
            <a:rPr kumimoji="1" lang="en-US" altLang="ja-JP" dirty="0"/>
            <a:t>VISION</a:t>
          </a:r>
        </a:p>
      </dgm:t>
    </dgm:pt>
    <dgm:pt modelId="{E63059DC-2965-4E98-91F7-239034434282}" type="parTrans" cxnId="{F2C98E9C-3A5D-4ACD-BA9E-9FACFC46B821}">
      <dgm:prSet/>
      <dgm:spPr/>
      <dgm:t>
        <a:bodyPr/>
        <a:lstStyle/>
        <a:p>
          <a:endParaRPr kumimoji="1" lang="ja-JP" altLang="en-US"/>
        </a:p>
      </dgm:t>
    </dgm:pt>
    <dgm:pt modelId="{37C21888-3D73-4D9F-B1EB-B9C7E753AD0B}" type="sibTrans" cxnId="{F2C98E9C-3A5D-4ACD-BA9E-9FACFC46B821}">
      <dgm:prSet/>
      <dgm:spPr/>
      <dgm:t>
        <a:bodyPr/>
        <a:lstStyle/>
        <a:p>
          <a:endParaRPr kumimoji="1" lang="ja-JP" altLang="en-US"/>
        </a:p>
      </dgm:t>
    </dgm:pt>
    <dgm:pt modelId="{B28DCAB1-C15F-4BFF-AC50-F0B712659F4F}">
      <dgm:prSet phldrT="[テキスト]"/>
      <dgm:spPr>
        <a:solidFill>
          <a:schemeClr val="accent1">
            <a:lumMod val="60000"/>
            <a:lumOff val="40000"/>
          </a:schemeClr>
        </a:solidFill>
      </dgm:spPr>
      <dgm:t>
        <a:bodyPr/>
        <a:lstStyle/>
        <a:p>
          <a:r>
            <a:rPr kumimoji="1" lang="en-US" altLang="ja-JP" dirty="0"/>
            <a:t>MISSION</a:t>
          </a:r>
          <a:endParaRPr kumimoji="1" lang="ja-JP" altLang="en-US" dirty="0"/>
        </a:p>
      </dgm:t>
    </dgm:pt>
    <dgm:pt modelId="{F2BF419D-6572-4986-9ECC-BED161D72212}" type="parTrans" cxnId="{C2F018B8-97C5-441E-BE92-201D986DD2DC}">
      <dgm:prSet/>
      <dgm:spPr/>
      <dgm:t>
        <a:bodyPr/>
        <a:lstStyle/>
        <a:p>
          <a:endParaRPr kumimoji="1" lang="ja-JP" altLang="en-US"/>
        </a:p>
      </dgm:t>
    </dgm:pt>
    <dgm:pt modelId="{A5410139-DF7D-4CB0-AD77-5684ED3AA456}" type="sibTrans" cxnId="{C2F018B8-97C5-441E-BE92-201D986DD2DC}">
      <dgm:prSet/>
      <dgm:spPr/>
      <dgm:t>
        <a:bodyPr/>
        <a:lstStyle/>
        <a:p>
          <a:endParaRPr kumimoji="1" lang="ja-JP" altLang="en-US"/>
        </a:p>
      </dgm:t>
    </dgm:pt>
    <dgm:pt modelId="{42644DE1-6576-4494-9CD6-C11E4D13C8FC}">
      <dgm:prSet phldrT="[テキスト]"/>
      <dgm:spPr>
        <a:solidFill>
          <a:schemeClr val="accent1">
            <a:lumMod val="75000"/>
          </a:schemeClr>
        </a:solidFill>
      </dgm:spPr>
      <dgm:t>
        <a:bodyPr/>
        <a:lstStyle/>
        <a:p>
          <a:r>
            <a:rPr kumimoji="1" lang="en-US" altLang="ja-JP" dirty="0">
              <a:solidFill>
                <a:schemeClr val="bg1"/>
              </a:solidFill>
            </a:rPr>
            <a:t>VALUES</a:t>
          </a:r>
          <a:endParaRPr kumimoji="1" lang="ja-JP" altLang="en-US" dirty="0">
            <a:solidFill>
              <a:schemeClr val="bg1"/>
            </a:solidFill>
          </a:endParaRPr>
        </a:p>
      </dgm:t>
    </dgm:pt>
    <dgm:pt modelId="{5909991C-9FDE-4B30-A947-C6A9FDFB7FA8}" type="parTrans" cxnId="{57C10422-A33A-47F4-A049-215AE8E6142C}">
      <dgm:prSet/>
      <dgm:spPr/>
      <dgm:t>
        <a:bodyPr/>
        <a:lstStyle/>
        <a:p>
          <a:endParaRPr kumimoji="1" lang="ja-JP" altLang="en-US"/>
        </a:p>
      </dgm:t>
    </dgm:pt>
    <dgm:pt modelId="{9C4652A3-64BC-4E97-9E66-56E14F76780D}" type="sibTrans" cxnId="{57C10422-A33A-47F4-A049-215AE8E6142C}">
      <dgm:prSet/>
      <dgm:spPr/>
      <dgm:t>
        <a:bodyPr/>
        <a:lstStyle/>
        <a:p>
          <a:endParaRPr kumimoji="1" lang="ja-JP" altLang="en-US"/>
        </a:p>
      </dgm:t>
    </dgm:pt>
    <dgm:pt modelId="{6731F134-6F7F-4B2F-9240-2472F8AF233B}" type="pres">
      <dgm:prSet presAssocID="{31A0852D-8442-4448-A063-2FF382FFF595}" presName="Name0" presStyleCnt="0">
        <dgm:presLayoutVars>
          <dgm:dir/>
          <dgm:animLvl val="lvl"/>
          <dgm:resizeHandles val="exact"/>
        </dgm:presLayoutVars>
      </dgm:prSet>
      <dgm:spPr/>
    </dgm:pt>
    <dgm:pt modelId="{35F53438-4948-429C-9F2C-B2B9DCE9BEB2}" type="pres">
      <dgm:prSet presAssocID="{5C35A0C9-956A-4A0F-9C16-D36EC90A3DB1}" presName="Name8" presStyleCnt="0"/>
      <dgm:spPr/>
    </dgm:pt>
    <dgm:pt modelId="{B284AEDB-F31E-4745-BEF4-0E2CBD4A085A}" type="pres">
      <dgm:prSet presAssocID="{5C35A0C9-956A-4A0F-9C16-D36EC90A3DB1}" presName="level" presStyleLbl="node1" presStyleIdx="0" presStyleCnt="3">
        <dgm:presLayoutVars>
          <dgm:chMax val="1"/>
          <dgm:bulletEnabled val="1"/>
        </dgm:presLayoutVars>
      </dgm:prSet>
      <dgm:spPr/>
    </dgm:pt>
    <dgm:pt modelId="{FD76FA0E-5D3C-4B5F-99EA-CF1534BB97CF}" type="pres">
      <dgm:prSet presAssocID="{5C35A0C9-956A-4A0F-9C16-D36EC90A3DB1}" presName="levelTx" presStyleLbl="revTx" presStyleIdx="0" presStyleCnt="0">
        <dgm:presLayoutVars>
          <dgm:chMax val="1"/>
          <dgm:bulletEnabled val="1"/>
        </dgm:presLayoutVars>
      </dgm:prSet>
      <dgm:spPr/>
    </dgm:pt>
    <dgm:pt modelId="{5D604F8E-58F2-4B74-861E-6C7478F1BFFC}" type="pres">
      <dgm:prSet presAssocID="{B28DCAB1-C15F-4BFF-AC50-F0B712659F4F}" presName="Name8" presStyleCnt="0"/>
      <dgm:spPr/>
    </dgm:pt>
    <dgm:pt modelId="{752D8D00-254C-4203-BA82-C3DB7DF0BF80}" type="pres">
      <dgm:prSet presAssocID="{B28DCAB1-C15F-4BFF-AC50-F0B712659F4F}" presName="level" presStyleLbl="node1" presStyleIdx="1" presStyleCnt="3">
        <dgm:presLayoutVars>
          <dgm:chMax val="1"/>
          <dgm:bulletEnabled val="1"/>
        </dgm:presLayoutVars>
      </dgm:prSet>
      <dgm:spPr/>
    </dgm:pt>
    <dgm:pt modelId="{A4898630-D2D4-479D-83AC-E6D6ABF6458F}" type="pres">
      <dgm:prSet presAssocID="{B28DCAB1-C15F-4BFF-AC50-F0B712659F4F}" presName="levelTx" presStyleLbl="revTx" presStyleIdx="0" presStyleCnt="0">
        <dgm:presLayoutVars>
          <dgm:chMax val="1"/>
          <dgm:bulletEnabled val="1"/>
        </dgm:presLayoutVars>
      </dgm:prSet>
      <dgm:spPr/>
    </dgm:pt>
    <dgm:pt modelId="{D41FCA83-31B6-49B5-A9D5-1C0A002F8B22}" type="pres">
      <dgm:prSet presAssocID="{42644DE1-6576-4494-9CD6-C11E4D13C8FC}" presName="Name8" presStyleCnt="0"/>
      <dgm:spPr/>
    </dgm:pt>
    <dgm:pt modelId="{26F02142-354A-41E5-ADB5-0B37281FD7A1}" type="pres">
      <dgm:prSet presAssocID="{42644DE1-6576-4494-9CD6-C11E4D13C8FC}" presName="level" presStyleLbl="node1" presStyleIdx="2" presStyleCnt="3">
        <dgm:presLayoutVars>
          <dgm:chMax val="1"/>
          <dgm:bulletEnabled val="1"/>
        </dgm:presLayoutVars>
      </dgm:prSet>
      <dgm:spPr/>
    </dgm:pt>
    <dgm:pt modelId="{59E6A92A-6FC3-490C-80C8-33BA45FF32C2}" type="pres">
      <dgm:prSet presAssocID="{42644DE1-6576-4494-9CD6-C11E4D13C8FC}" presName="levelTx" presStyleLbl="revTx" presStyleIdx="0" presStyleCnt="0">
        <dgm:presLayoutVars>
          <dgm:chMax val="1"/>
          <dgm:bulletEnabled val="1"/>
        </dgm:presLayoutVars>
      </dgm:prSet>
      <dgm:spPr/>
    </dgm:pt>
  </dgm:ptLst>
  <dgm:cxnLst>
    <dgm:cxn modelId="{FB880A03-1C5B-42D3-A4AE-75B12D7A082E}" type="presOf" srcId="{31A0852D-8442-4448-A063-2FF382FFF595}" destId="{6731F134-6F7F-4B2F-9240-2472F8AF233B}" srcOrd="0" destOrd="0" presId="urn:microsoft.com/office/officeart/2005/8/layout/pyramid1"/>
    <dgm:cxn modelId="{E917060D-105D-4833-911F-185265562B16}" type="presOf" srcId="{42644DE1-6576-4494-9CD6-C11E4D13C8FC}" destId="{26F02142-354A-41E5-ADB5-0B37281FD7A1}" srcOrd="0" destOrd="0" presId="urn:microsoft.com/office/officeart/2005/8/layout/pyramid1"/>
    <dgm:cxn modelId="{82613C1A-DC3F-4E91-AC51-130D04023D2F}" type="presOf" srcId="{5C35A0C9-956A-4A0F-9C16-D36EC90A3DB1}" destId="{B284AEDB-F31E-4745-BEF4-0E2CBD4A085A}" srcOrd="0" destOrd="0" presId="urn:microsoft.com/office/officeart/2005/8/layout/pyramid1"/>
    <dgm:cxn modelId="{57C10422-A33A-47F4-A049-215AE8E6142C}" srcId="{31A0852D-8442-4448-A063-2FF382FFF595}" destId="{42644DE1-6576-4494-9CD6-C11E4D13C8FC}" srcOrd="2" destOrd="0" parTransId="{5909991C-9FDE-4B30-A947-C6A9FDFB7FA8}" sibTransId="{9C4652A3-64BC-4E97-9E66-56E14F76780D}"/>
    <dgm:cxn modelId="{32CE9A66-45EE-4552-BB2F-6E7D4D0E77D9}" type="presOf" srcId="{42644DE1-6576-4494-9CD6-C11E4D13C8FC}" destId="{59E6A92A-6FC3-490C-80C8-33BA45FF32C2}" srcOrd="1" destOrd="0" presId="urn:microsoft.com/office/officeart/2005/8/layout/pyramid1"/>
    <dgm:cxn modelId="{9CD5CE75-B6E5-49AF-B0DE-EB2374CFEF6C}" type="presOf" srcId="{5C35A0C9-956A-4A0F-9C16-D36EC90A3DB1}" destId="{FD76FA0E-5D3C-4B5F-99EA-CF1534BB97CF}" srcOrd="1" destOrd="0" presId="urn:microsoft.com/office/officeart/2005/8/layout/pyramid1"/>
    <dgm:cxn modelId="{F2C98E9C-3A5D-4ACD-BA9E-9FACFC46B821}" srcId="{31A0852D-8442-4448-A063-2FF382FFF595}" destId="{5C35A0C9-956A-4A0F-9C16-D36EC90A3DB1}" srcOrd="0" destOrd="0" parTransId="{E63059DC-2965-4E98-91F7-239034434282}" sibTransId="{37C21888-3D73-4D9F-B1EB-B9C7E753AD0B}"/>
    <dgm:cxn modelId="{C2F018B8-97C5-441E-BE92-201D986DD2DC}" srcId="{31A0852D-8442-4448-A063-2FF382FFF595}" destId="{B28DCAB1-C15F-4BFF-AC50-F0B712659F4F}" srcOrd="1" destOrd="0" parTransId="{F2BF419D-6572-4986-9ECC-BED161D72212}" sibTransId="{A5410139-DF7D-4CB0-AD77-5684ED3AA456}"/>
    <dgm:cxn modelId="{7B9250BD-1555-489F-8C2F-04E6368F7A8A}" type="presOf" srcId="{B28DCAB1-C15F-4BFF-AC50-F0B712659F4F}" destId="{A4898630-D2D4-479D-83AC-E6D6ABF6458F}" srcOrd="1" destOrd="0" presId="urn:microsoft.com/office/officeart/2005/8/layout/pyramid1"/>
    <dgm:cxn modelId="{6D0621C8-CA8F-4BC5-B0DE-BB659802AFC8}" type="presOf" srcId="{B28DCAB1-C15F-4BFF-AC50-F0B712659F4F}" destId="{752D8D00-254C-4203-BA82-C3DB7DF0BF80}" srcOrd="0" destOrd="0" presId="urn:microsoft.com/office/officeart/2005/8/layout/pyramid1"/>
    <dgm:cxn modelId="{518B4DAA-1A3C-4B8F-813C-F2F3EEE7913C}" type="presParOf" srcId="{6731F134-6F7F-4B2F-9240-2472F8AF233B}" destId="{35F53438-4948-429C-9F2C-B2B9DCE9BEB2}" srcOrd="0" destOrd="0" presId="urn:microsoft.com/office/officeart/2005/8/layout/pyramid1"/>
    <dgm:cxn modelId="{2AB22848-D3CF-41C3-A233-F6CADB15B1DB}" type="presParOf" srcId="{35F53438-4948-429C-9F2C-B2B9DCE9BEB2}" destId="{B284AEDB-F31E-4745-BEF4-0E2CBD4A085A}" srcOrd="0" destOrd="0" presId="urn:microsoft.com/office/officeart/2005/8/layout/pyramid1"/>
    <dgm:cxn modelId="{2CC123A2-594B-4A43-95EF-02B849565234}" type="presParOf" srcId="{35F53438-4948-429C-9F2C-B2B9DCE9BEB2}" destId="{FD76FA0E-5D3C-4B5F-99EA-CF1534BB97CF}" srcOrd="1" destOrd="0" presId="urn:microsoft.com/office/officeart/2005/8/layout/pyramid1"/>
    <dgm:cxn modelId="{4D7C8397-5760-4BBC-A68C-8F248F88722E}" type="presParOf" srcId="{6731F134-6F7F-4B2F-9240-2472F8AF233B}" destId="{5D604F8E-58F2-4B74-861E-6C7478F1BFFC}" srcOrd="1" destOrd="0" presId="urn:microsoft.com/office/officeart/2005/8/layout/pyramid1"/>
    <dgm:cxn modelId="{3050BEAF-A76C-4FFC-B002-3C0EC78F8B14}" type="presParOf" srcId="{5D604F8E-58F2-4B74-861E-6C7478F1BFFC}" destId="{752D8D00-254C-4203-BA82-C3DB7DF0BF80}" srcOrd="0" destOrd="0" presId="urn:microsoft.com/office/officeart/2005/8/layout/pyramid1"/>
    <dgm:cxn modelId="{F7173EF6-13B7-4162-859A-C603CC2F17E0}" type="presParOf" srcId="{5D604F8E-58F2-4B74-861E-6C7478F1BFFC}" destId="{A4898630-D2D4-479D-83AC-E6D6ABF6458F}" srcOrd="1" destOrd="0" presId="urn:microsoft.com/office/officeart/2005/8/layout/pyramid1"/>
    <dgm:cxn modelId="{F671C64E-37F6-45A0-96E4-C160119F0776}" type="presParOf" srcId="{6731F134-6F7F-4B2F-9240-2472F8AF233B}" destId="{D41FCA83-31B6-49B5-A9D5-1C0A002F8B22}" srcOrd="2" destOrd="0" presId="urn:microsoft.com/office/officeart/2005/8/layout/pyramid1"/>
    <dgm:cxn modelId="{009F5EAE-29B2-4FAB-B2A8-E55496AFF360}" type="presParOf" srcId="{D41FCA83-31B6-49B5-A9D5-1C0A002F8B22}" destId="{26F02142-354A-41E5-ADB5-0B37281FD7A1}" srcOrd="0" destOrd="0" presId="urn:microsoft.com/office/officeart/2005/8/layout/pyramid1"/>
    <dgm:cxn modelId="{50901CE0-8595-4A15-B8E9-FD2E01165279}" type="presParOf" srcId="{D41FCA83-31B6-49B5-A9D5-1C0A002F8B22}" destId="{59E6A92A-6FC3-490C-80C8-33BA45FF32C2}" srcOrd="1" destOrd="0" presId="urn:microsoft.com/office/officeart/2005/8/layout/pyramid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1A0852D-8442-4448-A063-2FF382FFF595}" type="doc">
      <dgm:prSet loTypeId="urn:microsoft.com/office/officeart/2005/8/layout/pyramid1" loCatId="pyramid" qsTypeId="urn:microsoft.com/office/officeart/2005/8/quickstyle/simple1" qsCatId="simple" csTypeId="urn:microsoft.com/office/officeart/2005/8/colors/accent1_2" csCatId="accent1" phldr="1"/>
      <dgm:spPr/>
    </dgm:pt>
    <dgm:pt modelId="{5C35A0C9-956A-4A0F-9C16-D36EC90A3DB1}">
      <dgm:prSet phldrT="[テキスト]"/>
      <dgm:spPr>
        <a:solidFill>
          <a:schemeClr val="accent1">
            <a:lumMod val="40000"/>
            <a:lumOff val="60000"/>
          </a:schemeClr>
        </a:solidFill>
      </dgm:spPr>
      <dgm:t>
        <a:bodyPr/>
        <a:lstStyle/>
        <a:p>
          <a:r>
            <a:rPr kumimoji="1" lang="en-US" altLang="ja-JP" dirty="0"/>
            <a:t>VISION</a:t>
          </a:r>
        </a:p>
      </dgm:t>
    </dgm:pt>
    <dgm:pt modelId="{E63059DC-2965-4E98-91F7-239034434282}" type="parTrans" cxnId="{F2C98E9C-3A5D-4ACD-BA9E-9FACFC46B821}">
      <dgm:prSet/>
      <dgm:spPr/>
      <dgm:t>
        <a:bodyPr/>
        <a:lstStyle/>
        <a:p>
          <a:endParaRPr kumimoji="1" lang="ja-JP" altLang="en-US"/>
        </a:p>
      </dgm:t>
    </dgm:pt>
    <dgm:pt modelId="{37C21888-3D73-4D9F-B1EB-B9C7E753AD0B}" type="sibTrans" cxnId="{F2C98E9C-3A5D-4ACD-BA9E-9FACFC46B821}">
      <dgm:prSet/>
      <dgm:spPr/>
      <dgm:t>
        <a:bodyPr/>
        <a:lstStyle/>
        <a:p>
          <a:endParaRPr kumimoji="1" lang="ja-JP" altLang="en-US"/>
        </a:p>
      </dgm:t>
    </dgm:pt>
    <dgm:pt modelId="{B28DCAB1-C15F-4BFF-AC50-F0B712659F4F}">
      <dgm:prSet phldrT="[テキスト]"/>
      <dgm:spPr>
        <a:solidFill>
          <a:schemeClr val="accent1">
            <a:lumMod val="60000"/>
            <a:lumOff val="40000"/>
          </a:schemeClr>
        </a:solidFill>
      </dgm:spPr>
      <dgm:t>
        <a:bodyPr/>
        <a:lstStyle/>
        <a:p>
          <a:r>
            <a:rPr kumimoji="1" lang="en-US" altLang="ja-JP" dirty="0"/>
            <a:t>MISSION</a:t>
          </a:r>
          <a:endParaRPr kumimoji="1" lang="ja-JP" altLang="en-US" dirty="0"/>
        </a:p>
      </dgm:t>
    </dgm:pt>
    <dgm:pt modelId="{F2BF419D-6572-4986-9ECC-BED161D72212}" type="parTrans" cxnId="{C2F018B8-97C5-441E-BE92-201D986DD2DC}">
      <dgm:prSet/>
      <dgm:spPr/>
      <dgm:t>
        <a:bodyPr/>
        <a:lstStyle/>
        <a:p>
          <a:endParaRPr kumimoji="1" lang="ja-JP" altLang="en-US"/>
        </a:p>
      </dgm:t>
    </dgm:pt>
    <dgm:pt modelId="{A5410139-DF7D-4CB0-AD77-5684ED3AA456}" type="sibTrans" cxnId="{C2F018B8-97C5-441E-BE92-201D986DD2DC}">
      <dgm:prSet/>
      <dgm:spPr/>
      <dgm:t>
        <a:bodyPr/>
        <a:lstStyle/>
        <a:p>
          <a:endParaRPr kumimoji="1" lang="ja-JP" altLang="en-US"/>
        </a:p>
      </dgm:t>
    </dgm:pt>
    <dgm:pt modelId="{42644DE1-6576-4494-9CD6-C11E4D13C8FC}">
      <dgm:prSet phldrT="[テキスト]"/>
      <dgm:spPr>
        <a:solidFill>
          <a:schemeClr val="accent1">
            <a:lumMod val="75000"/>
          </a:schemeClr>
        </a:solidFill>
      </dgm:spPr>
      <dgm:t>
        <a:bodyPr/>
        <a:lstStyle/>
        <a:p>
          <a:r>
            <a:rPr kumimoji="1" lang="en-US" altLang="ja-JP" dirty="0">
              <a:solidFill>
                <a:schemeClr val="bg1"/>
              </a:solidFill>
            </a:rPr>
            <a:t>VALUES</a:t>
          </a:r>
          <a:endParaRPr kumimoji="1" lang="ja-JP" altLang="en-US" dirty="0">
            <a:solidFill>
              <a:schemeClr val="bg1"/>
            </a:solidFill>
          </a:endParaRPr>
        </a:p>
      </dgm:t>
    </dgm:pt>
    <dgm:pt modelId="{5909991C-9FDE-4B30-A947-C6A9FDFB7FA8}" type="parTrans" cxnId="{57C10422-A33A-47F4-A049-215AE8E6142C}">
      <dgm:prSet/>
      <dgm:spPr/>
      <dgm:t>
        <a:bodyPr/>
        <a:lstStyle/>
        <a:p>
          <a:endParaRPr kumimoji="1" lang="ja-JP" altLang="en-US"/>
        </a:p>
      </dgm:t>
    </dgm:pt>
    <dgm:pt modelId="{9C4652A3-64BC-4E97-9E66-56E14F76780D}" type="sibTrans" cxnId="{57C10422-A33A-47F4-A049-215AE8E6142C}">
      <dgm:prSet/>
      <dgm:spPr/>
      <dgm:t>
        <a:bodyPr/>
        <a:lstStyle/>
        <a:p>
          <a:endParaRPr kumimoji="1" lang="ja-JP" altLang="en-US"/>
        </a:p>
      </dgm:t>
    </dgm:pt>
    <dgm:pt modelId="{6731F134-6F7F-4B2F-9240-2472F8AF233B}" type="pres">
      <dgm:prSet presAssocID="{31A0852D-8442-4448-A063-2FF382FFF595}" presName="Name0" presStyleCnt="0">
        <dgm:presLayoutVars>
          <dgm:dir/>
          <dgm:animLvl val="lvl"/>
          <dgm:resizeHandles val="exact"/>
        </dgm:presLayoutVars>
      </dgm:prSet>
      <dgm:spPr/>
    </dgm:pt>
    <dgm:pt modelId="{35F53438-4948-429C-9F2C-B2B9DCE9BEB2}" type="pres">
      <dgm:prSet presAssocID="{5C35A0C9-956A-4A0F-9C16-D36EC90A3DB1}" presName="Name8" presStyleCnt="0"/>
      <dgm:spPr/>
    </dgm:pt>
    <dgm:pt modelId="{B284AEDB-F31E-4745-BEF4-0E2CBD4A085A}" type="pres">
      <dgm:prSet presAssocID="{5C35A0C9-956A-4A0F-9C16-D36EC90A3DB1}" presName="level" presStyleLbl="node1" presStyleIdx="0" presStyleCnt="3">
        <dgm:presLayoutVars>
          <dgm:chMax val="1"/>
          <dgm:bulletEnabled val="1"/>
        </dgm:presLayoutVars>
      </dgm:prSet>
      <dgm:spPr/>
    </dgm:pt>
    <dgm:pt modelId="{FD76FA0E-5D3C-4B5F-99EA-CF1534BB97CF}" type="pres">
      <dgm:prSet presAssocID="{5C35A0C9-956A-4A0F-9C16-D36EC90A3DB1}" presName="levelTx" presStyleLbl="revTx" presStyleIdx="0" presStyleCnt="0">
        <dgm:presLayoutVars>
          <dgm:chMax val="1"/>
          <dgm:bulletEnabled val="1"/>
        </dgm:presLayoutVars>
      </dgm:prSet>
      <dgm:spPr/>
    </dgm:pt>
    <dgm:pt modelId="{5D604F8E-58F2-4B74-861E-6C7478F1BFFC}" type="pres">
      <dgm:prSet presAssocID="{B28DCAB1-C15F-4BFF-AC50-F0B712659F4F}" presName="Name8" presStyleCnt="0"/>
      <dgm:spPr/>
    </dgm:pt>
    <dgm:pt modelId="{752D8D00-254C-4203-BA82-C3DB7DF0BF80}" type="pres">
      <dgm:prSet presAssocID="{B28DCAB1-C15F-4BFF-AC50-F0B712659F4F}" presName="level" presStyleLbl="node1" presStyleIdx="1" presStyleCnt="3">
        <dgm:presLayoutVars>
          <dgm:chMax val="1"/>
          <dgm:bulletEnabled val="1"/>
        </dgm:presLayoutVars>
      </dgm:prSet>
      <dgm:spPr/>
    </dgm:pt>
    <dgm:pt modelId="{A4898630-D2D4-479D-83AC-E6D6ABF6458F}" type="pres">
      <dgm:prSet presAssocID="{B28DCAB1-C15F-4BFF-AC50-F0B712659F4F}" presName="levelTx" presStyleLbl="revTx" presStyleIdx="0" presStyleCnt="0">
        <dgm:presLayoutVars>
          <dgm:chMax val="1"/>
          <dgm:bulletEnabled val="1"/>
        </dgm:presLayoutVars>
      </dgm:prSet>
      <dgm:spPr/>
    </dgm:pt>
    <dgm:pt modelId="{D41FCA83-31B6-49B5-A9D5-1C0A002F8B22}" type="pres">
      <dgm:prSet presAssocID="{42644DE1-6576-4494-9CD6-C11E4D13C8FC}" presName="Name8" presStyleCnt="0"/>
      <dgm:spPr/>
    </dgm:pt>
    <dgm:pt modelId="{26F02142-354A-41E5-ADB5-0B37281FD7A1}" type="pres">
      <dgm:prSet presAssocID="{42644DE1-6576-4494-9CD6-C11E4D13C8FC}" presName="level" presStyleLbl="node1" presStyleIdx="2" presStyleCnt="3">
        <dgm:presLayoutVars>
          <dgm:chMax val="1"/>
          <dgm:bulletEnabled val="1"/>
        </dgm:presLayoutVars>
      </dgm:prSet>
      <dgm:spPr/>
    </dgm:pt>
    <dgm:pt modelId="{59E6A92A-6FC3-490C-80C8-33BA45FF32C2}" type="pres">
      <dgm:prSet presAssocID="{42644DE1-6576-4494-9CD6-C11E4D13C8FC}" presName="levelTx" presStyleLbl="revTx" presStyleIdx="0" presStyleCnt="0">
        <dgm:presLayoutVars>
          <dgm:chMax val="1"/>
          <dgm:bulletEnabled val="1"/>
        </dgm:presLayoutVars>
      </dgm:prSet>
      <dgm:spPr/>
    </dgm:pt>
  </dgm:ptLst>
  <dgm:cxnLst>
    <dgm:cxn modelId="{FB880A03-1C5B-42D3-A4AE-75B12D7A082E}" type="presOf" srcId="{31A0852D-8442-4448-A063-2FF382FFF595}" destId="{6731F134-6F7F-4B2F-9240-2472F8AF233B}" srcOrd="0" destOrd="0" presId="urn:microsoft.com/office/officeart/2005/8/layout/pyramid1"/>
    <dgm:cxn modelId="{E917060D-105D-4833-911F-185265562B16}" type="presOf" srcId="{42644DE1-6576-4494-9CD6-C11E4D13C8FC}" destId="{26F02142-354A-41E5-ADB5-0B37281FD7A1}" srcOrd="0" destOrd="0" presId="urn:microsoft.com/office/officeart/2005/8/layout/pyramid1"/>
    <dgm:cxn modelId="{82613C1A-DC3F-4E91-AC51-130D04023D2F}" type="presOf" srcId="{5C35A0C9-956A-4A0F-9C16-D36EC90A3DB1}" destId="{B284AEDB-F31E-4745-BEF4-0E2CBD4A085A}" srcOrd="0" destOrd="0" presId="urn:microsoft.com/office/officeart/2005/8/layout/pyramid1"/>
    <dgm:cxn modelId="{57C10422-A33A-47F4-A049-215AE8E6142C}" srcId="{31A0852D-8442-4448-A063-2FF382FFF595}" destId="{42644DE1-6576-4494-9CD6-C11E4D13C8FC}" srcOrd="2" destOrd="0" parTransId="{5909991C-9FDE-4B30-A947-C6A9FDFB7FA8}" sibTransId="{9C4652A3-64BC-4E97-9E66-56E14F76780D}"/>
    <dgm:cxn modelId="{32CE9A66-45EE-4552-BB2F-6E7D4D0E77D9}" type="presOf" srcId="{42644DE1-6576-4494-9CD6-C11E4D13C8FC}" destId="{59E6A92A-6FC3-490C-80C8-33BA45FF32C2}" srcOrd="1" destOrd="0" presId="urn:microsoft.com/office/officeart/2005/8/layout/pyramid1"/>
    <dgm:cxn modelId="{9CD5CE75-B6E5-49AF-B0DE-EB2374CFEF6C}" type="presOf" srcId="{5C35A0C9-956A-4A0F-9C16-D36EC90A3DB1}" destId="{FD76FA0E-5D3C-4B5F-99EA-CF1534BB97CF}" srcOrd="1" destOrd="0" presId="urn:microsoft.com/office/officeart/2005/8/layout/pyramid1"/>
    <dgm:cxn modelId="{F2C98E9C-3A5D-4ACD-BA9E-9FACFC46B821}" srcId="{31A0852D-8442-4448-A063-2FF382FFF595}" destId="{5C35A0C9-956A-4A0F-9C16-D36EC90A3DB1}" srcOrd="0" destOrd="0" parTransId="{E63059DC-2965-4E98-91F7-239034434282}" sibTransId="{37C21888-3D73-4D9F-B1EB-B9C7E753AD0B}"/>
    <dgm:cxn modelId="{C2F018B8-97C5-441E-BE92-201D986DD2DC}" srcId="{31A0852D-8442-4448-A063-2FF382FFF595}" destId="{B28DCAB1-C15F-4BFF-AC50-F0B712659F4F}" srcOrd="1" destOrd="0" parTransId="{F2BF419D-6572-4986-9ECC-BED161D72212}" sibTransId="{A5410139-DF7D-4CB0-AD77-5684ED3AA456}"/>
    <dgm:cxn modelId="{7B9250BD-1555-489F-8C2F-04E6368F7A8A}" type="presOf" srcId="{B28DCAB1-C15F-4BFF-AC50-F0B712659F4F}" destId="{A4898630-D2D4-479D-83AC-E6D6ABF6458F}" srcOrd="1" destOrd="0" presId="urn:microsoft.com/office/officeart/2005/8/layout/pyramid1"/>
    <dgm:cxn modelId="{6D0621C8-CA8F-4BC5-B0DE-BB659802AFC8}" type="presOf" srcId="{B28DCAB1-C15F-4BFF-AC50-F0B712659F4F}" destId="{752D8D00-254C-4203-BA82-C3DB7DF0BF80}" srcOrd="0" destOrd="0" presId="urn:microsoft.com/office/officeart/2005/8/layout/pyramid1"/>
    <dgm:cxn modelId="{518B4DAA-1A3C-4B8F-813C-F2F3EEE7913C}" type="presParOf" srcId="{6731F134-6F7F-4B2F-9240-2472F8AF233B}" destId="{35F53438-4948-429C-9F2C-B2B9DCE9BEB2}" srcOrd="0" destOrd="0" presId="urn:microsoft.com/office/officeart/2005/8/layout/pyramid1"/>
    <dgm:cxn modelId="{2AB22848-D3CF-41C3-A233-F6CADB15B1DB}" type="presParOf" srcId="{35F53438-4948-429C-9F2C-B2B9DCE9BEB2}" destId="{B284AEDB-F31E-4745-BEF4-0E2CBD4A085A}" srcOrd="0" destOrd="0" presId="urn:microsoft.com/office/officeart/2005/8/layout/pyramid1"/>
    <dgm:cxn modelId="{2CC123A2-594B-4A43-95EF-02B849565234}" type="presParOf" srcId="{35F53438-4948-429C-9F2C-B2B9DCE9BEB2}" destId="{FD76FA0E-5D3C-4B5F-99EA-CF1534BB97CF}" srcOrd="1" destOrd="0" presId="urn:microsoft.com/office/officeart/2005/8/layout/pyramid1"/>
    <dgm:cxn modelId="{4D7C8397-5760-4BBC-A68C-8F248F88722E}" type="presParOf" srcId="{6731F134-6F7F-4B2F-9240-2472F8AF233B}" destId="{5D604F8E-58F2-4B74-861E-6C7478F1BFFC}" srcOrd="1" destOrd="0" presId="urn:microsoft.com/office/officeart/2005/8/layout/pyramid1"/>
    <dgm:cxn modelId="{3050BEAF-A76C-4FFC-B002-3C0EC78F8B14}" type="presParOf" srcId="{5D604F8E-58F2-4B74-861E-6C7478F1BFFC}" destId="{752D8D00-254C-4203-BA82-C3DB7DF0BF80}" srcOrd="0" destOrd="0" presId="urn:microsoft.com/office/officeart/2005/8/layout/pyramid1"/>
    <dgm:cxn modelId="{F7173EF6-13B7-4162-859A-C603CC2F17E0}" type="presParOf" srcId="{5D604F8E-58F2-4B74-861E-6C7478F1BFFC}" destId="{A4898630-D2D4-479D-83AC-E6D6ABF6458F}" srcOrd="1" destOrd="0" presId="urn:microsoft.com/office/officeart/2005/8/layout/pyramid1"/>
    <dgm:cxn modelId="{F671C64E-37F6-45A0-96E4-C160119F0776}" type="presParOf" srcId="{6731F134-6F7F-4B2F-9240-2472F8AF233B}" destId="{D41FCA83-31B6-49B5-A9D5-1C0A002F8B22}" srcOrd="2" destOrd="0" presId="urn:microsoft.com/office/officeart/2005/8/layout/pyramid1"/>
    <dgm:cxn modelId="{009F5EAE-29B2-4FAB-B2A8-E55496AFF360}" type="presParOf" srcId="{D41FCA83-31B6-49B5-A9D5-1C0A002F8B22}" destId="{26F02142-354A-41E5-ADB5-0B37281FD7A1}" srcOrd="0" destOrd="0" presId="urn:microsoft.com/office/officeart/2005/8/layout/pyramid1"/>
    <dgm:cxn modelId="{50901CE0-8595-4A15-B8E9-FD2E01165279}" type="presParOf" srcId="{D41FCA83-31B6-49B5-A9D5-1C0A002F8B22}" destId="{59E6A92A-6FC3-490C-80C8-33BA45FF32C2}" srcOrd="1" destOrd="0" presId="urn:microsoft.com/office/officeart/2005/8/layout/pyramid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1A0852D-8442-4448-A063-2FF382FFF595}" type="doc">
      <dgm:prSet loTypeId="urn:microsoft.com/office/officeart/2005/8/layout/pyramid1" loCatId="pyramid" qsTypeId="urn:microsoft.com/office/officeart/2005/8/quickstyle/simple1" qsCatId="simple" csTypeId="urn:microsoft.com/office/officeart/2005/8/colors/accent1_2" csCatId="accent1" phldr="1"/>
      <dgm:spPr/>
    </dgm:pt>
    <dgm:pt modelId="{5C35A0C9-956A-4A0F-9C16-D36EC90A3DB1}">
      <dgm:prSet phldrT="[テキスト]"/>
      <dgm:spPr>
        <a:solidFill>
          <a:schemeClr val="accent1">
            <a:lumMod val="40000"/>
            <a:lumOff val="60000"/>
          </a:schemeClr>
        </a:solidFill>
      </dgm:spPr>
      <dgm:t>
        <a:bodyPr/>
        <a:lstStyle/>
        <a:p>
          <a:r>
            <a:rPr kumimoji="1" lang="en-US" altLang="ja-JP" dirty="0"/>
            <a:t>VISION</a:t>
          </a:r>
        </a:p>
      </dgm:t>
    </dgm:pt>
    <dgm:pt modelId="{E63059DC-2965-4E98-91F7-239034434282}" type="parTrans" cxnId="{F2C98E9C-3A5D-4ACD-BA9E-9FACFC46B821}">
      <dgm:prSet/>
      <dgm:spPr/>
      <dgm:t>
        <a:bodyPr/>
        <a:lstStyle/>
        <a:p>
          <a:endParaRPr kumimoji="1" lang="ja-JP" altLang="en-US"/>
        </a:p>
      </dgm:t>
    </dgm:pt>
    <dgm:pt modelId="{37C21888-3D73-4D9F-B1EB-B9C7E753AD0B}" type="sibTrans" cxnId="{F2C98E9C-3A5D-4ACD-BA9E-9FACFC46B821}">
      <dgm:prSet/>
      <dgm:spPr/>
      <dgm:t>
        <a:bodyPr/>
        <a:lstStyle/>
        <a:p>
          <a:endParaRPr kumimoji="1" lang="ja-JP" altLang="en-US"/>
        </a:p>
      </dgm:t>
    </dgm:pt>
    <dgm:pt modelId="{B28DCAB1-C15F-4BFF-AC50-F0B712659F4F}">
      <dgm:prSet phldrT="[テキスト]"/>
      <dgm:spPr>
        <a:solidFill>
          <a:schemeClr val="accent1">
            <a:lumMod val="60000"/>
            <a:lumOff val="40000"/>
          </a:schemeClr>
        </a:solidFill>
      </dgm:spPr>
      <dgm:t>
        <a:bodyPr/>
        <a:lstStyle/>
        <a:p>
          <a:r>
            <a:rPr kumimoji="1" lang="en-US" altLang="ja-JP" dirty="0"/>
            <a:t>MISSION</a:t>
          </a:r>
          <a:endParaRPr kumimoji="1" lang="ja-JP" altLang="en-US" dirty="0"/>
        </a:p>
      </dgm:t>
    </dgm:pt>
    <dgm:pt modelId="{F2BF419D-6572-4986-9ECC-BED161D72212}" type="parTrans" cxnId="{C2F018B8-97C5-441E-BE92-201D986DD2DC}">
      <dgm:prSet/>
      <dgm:spPr/>
      <dgm:t>
        <a:bodyPr/>
        <a:lstStyle/>
        <a:p>
          <a:endParaRPr kumimoji="1" lang="ja-JP" altLang="en-US"/>
        </a:p>
      </dgm:t>
    </dgm:pt>
    <dgm:pt modelId="{A5410139-DF7D-4CB0-AD77-5684ED3AA456}" type="sibTrans" cxnId="{C2F018B8-97C5-441E-BE92-201D986DD2DC}">
      <dgm:prSet/>
      <dgm:spPr/>
      <dgm:t>
        <a:bodyPr/>
        <a:lstStyle/>
        <a:p>
          <a:endParaRPr kumimoji="1" lang="ja-JP" altLang="en-US"/>
        </a:p>
      </dgm:t>
    </dgm:pt>
    <dgm:pt modelId="{42644DE1-6576-4494-9CD6-C11E4D13C8FC}">
      <dgm:prSet phldrT="[テキスト]"/>
      <dgm:spPr>
        <a:solidFill>
          <a:schemeClr val="accent1">
            <a:lumMod val="75000"/>
          </a:schemeClr>
        </a:solidFill>
      </dgm:spPr>
      <dgm:t>
        <a:bodyPr/>
        <a:lstStyle/>
        <a:p>
          <a:r>
            <a:rPr kumimoji="1" lang="en-US" altLang="ja-JP" dirty="0">
              <a:solidFill>
                <a:schemeClr val="bg1"/>
              </a:solidFill>
            </a:rPr>
            <a:t>VALUES</a:t>
          </a:r>
          <a:endParaRPr kumimoji="1" lang="ja-JP" altLang="en-US" dirty="0">
            <a:solidFill>
              <a:schemeClr val="bg1"/>
            </a:solidFill>
          </a:endParaRPr>
        </a:p>
      </dgm:t>
    </dgm:pt>
    <dgm:pt modelId="{5909991C-9FDE-4B30-A947-C6A9FDFB7FA8}" type="parTrans" cxnId="{57C10422-A33A-47F4-A049-215AE8E6142C}">
      <dgm:prSet/>
      <dgm:spPr/>
      <dgm:t>
        <a:bodyPr/>
        <a:lstStyle/>
        <a:p>
          <a:endParaRPr kumimoji="1" lang="ja-JP" altLang="en-US"/>
        </a:p>
      </dgm:t>
    </dgm:pt>
    <dgm:pt modelId="{9C4652A3-64BC-4E97-9E66-56E14F76780D}" type="sibTrans" cxnId="{57C10422-A33A-47F4-A049-215AE8E6142C}">
      <dgm:prSet/>
      <dgm:spPr/>
      <dgm:t>
        <a:bodyPr/>
        <a:lstStyle/>
        <a:p>
          <a:endParaRPr kumimoji="1" lang="ja-JP" altLang="en-US"/>
        </a:p>
      </dgm:t>
    </dgm:pt>
    <dgm:pt modelId="{6731F134-6F7F-4B2F-9240-2472F8AF233B}" type="pres">
      <dgm:prSet presAssocID="{31A0852D-8442-4448-A063-2FF382FFF595}" presName="Name0" presStyleCnt="0">
        <dgm:presLayoutVars>
          <dgm:dir/>
          <dgm:animLvl val="lvl"/>
          <dgm:resizeHandles val="exact"/>
        </dgm:presLayoutVars>
      </dgm:prSet>
      <dgm:spPr/>
    </dgm:pt>
    <dgm:pt modelId="{35F53438-4948-429C-9F2C-B2B9DCE9BEB2}" type="pres">
      <dgm:prSet presAssocID="{5C35A0C9-956A-4A0F-9C16-D36EC90A3DB1}" presName="Name8" presStyleCnt="0"/>
      <dgm:spPr/>
    </dgm:pt>
    <dgm:pt modelId="{B284AEDB-F31E-4745-BEF4-0E2CBD4A085A}" type="pres">
      <dgm:prSet presAssocID="{5C35A0C9-956A-4A0F-9C16-D36EC90A3DB1}" presName="level" presStyleLbl="node1" presStyleIdx="0" presStyleCnt="3">
        <dgm:presLayoutVars>
          <dgm:chMax val="1"/>
          <dgm:bulletEnabled val="1"/>
        </dgm:presLayoutVars>
      </dgm:prSet>
      <dgm:spPr/>
    </dgm:pt>
    <dgm:pt modelId="{FD76FA0E-5D3C-4B5F-99EA-CF1534BB97CF}" type="pres">
      <dgm:prSet presAssocID="{5C35A0C9-956A-4A0F-9C16-D36EC90A3DB1}" presName="levelTx" presStyleLbl="revTx" presStyleIdx="0" presStyleCnt="0">
        <dgm:presLayoutVars>
          <dgm:chMax val="1"/>
          <dgm:bulletEnabled val="1"/>
        </dgm:presLayoutVars>
      </dgm:prSet>
      <dgm:spPr/>
    </dgm:pt>
    <dgm:pt modelId="{5D604F8E-58F2-4B74-861E-6C7478F1BFFC}" type="pres">
      <dgm:prSet presAssocID="{B28DCAB1-C15F-4BFF-AC50-F0B712659F4F}" presName="Name8" presStyleCnt="0"/>
      <dgm:spPr/>
    </dgm:pt>
    <dgm:pt modelId="{752D8D00-254C-4203-BA82-C3DB7DF0BF80}" type="pres">
      <dgm:prSet presAssocID="{B28DCAB1-C15F-4BFF-AC50-F0B712659F4F}" presName="level" presStyleLbl="node1" presStyleIdx="1" presStyleCnt="3">
        <dgm:presLayoutVars>
          <dgm:chMax val="1"/>
          <dgm:bulletEnabled val="1"/>
        </dgm:presLayoutVars>
      </dgm:prSet>
      <dgm:spPr/>
    </dgm:pt>
    <dgm:pt modelId="{A4898630-D2D4-479D-83AC-E6D6ABF6458F}" type="pres">
      <dgm:prSet presAssocID="{B28DCAB1-C15F-4BFF-AC50-F0B712659F4F}" presName="levelTx" presStyleLbl="revTx" presStyleIdx="0" presStyleCnt="0">
        <dgm:presLayoutVars>
          <dgm:chMax val="1"/>
          <dgm:bulletEnabled val="1"/>
        </dgm:presLayoutVars>
      </dgm:prSet>
      <dgm:spPr/>
    </dgm:pt>
    <dgm:pt modelId="{D41FCA83-31B6-49B5-A9D5-1C0A002F8B22}" type="pres">
      <dgm:prSet presAssocID="{42644DE1-6576-4494-9CD6-C11E4D13C8FC}" presName="Name8" presStyleCnt="0"/>
      <dgm:spPr/>
    </dgm:pt>
    <dgm:pt modelId="{26F02142-354A-41E5-ADB5-0B37281FD7A1}" type="pres">
      <dgm:prSet presAssocID="{42644DE1-6576-4494-9CD6-C11E4D13C8FC}" presName="level" presStyleLbl="node1" presStyleIdx="2" presStyleCnt="3">
        <dgm:presLayoutVars>
          <dgm:chMax val="1"/>
          <dgm:bulletEnabled val="1"/>
        </dgm:presLayoutVars>
      </dgm:prSet>
      <dgm:spPr/>
    </dgm:pt>
    <dgm:pt modelId="{59E6A92A-6FC3-490C-80C8-33BA45FF32C2}" type="pres">
      <dgm:prSet presAssocID="{42644DE1-6576-4494-9CD6-C11E4D13C8FC}" presName="levelTx" presStyleLbl="revTx" presStyleIdx="0" presStyleCnt="0">
        <dgm:presLayoutVars>
          <dgm:chMax val="1"/>
          <dgm:bulletEnabled val="1"/>
        </dgm:presLayoutVars>
      </dgm:prSet>
      <dgm:spPr/>
    </dgm:pt>
  </dgm:ptLst>
  <dgm:cxnLst>
    <dgm:cxn modelId="{FB880A03-1C5B-42D3-A4AE-75B12D7A082E}" type="presOf" srcId="{31A0852D-8442-4448-A063-2FF382FFF595}" destId="{6731F134-6F7F-4B2F-9240-2472F8AF233B}" srcOrd="0" destOrd="0" presId="urn:microsoft.com/office/officeart/2005/8/layout/pyramid1"/>
    <dgm:cxn modelId="{E917060D-105D-4833-911F-185265562B16}" type="presOf" srcId="{42644DE1-6576-4494-9CD6-C11E4D13C8FC}" destId="{26F02142-354A-41E5-ADB5-0B37281FD7A1}" srcOrd="0" destOrd="0" presId="urn:microsoft.com/office/officeart/2005/8/layout/pyramid1"/>
    <dgm:cxn modelId="{82613C1A-DC3F-4E91-AC51-130D04023D2F}" type="presOf" srcId="{5C35A0C9-956A-4A0F-9C16-D36EC90A3DB1}" destId="{B284AEDB-F31E-4745-BEF4-0E2CBD4A085A}" srcOrd="0" destOrd="0" presId="urn:microsoft.com/office/officeart/2005/8/layout/pyramid1"/>
    <dgm:cxn modelId="{57C10422-A33A-47F4-A049-215AE8E6142C}" srcId="{31A0852D-8442-4448-A063-2FF382FFF595}" destId="{42644DE1-6576-4494-9CD6-C11E4D13C8FC}" srcOrd="2" destOrd="0" parTransId="{5909991C-9FDE-4B30-A947-C6A9FDFB7FA8}" sibTransId="{9C4652A3-64BC-4E97-9E66-56E14F76780D}"/>
    <dgm:cxn modelId="{32CE9A66-45EE-4552-BB2F-6E7D4D0E77D9}" type="presOf" srcId="{42644DE1-6576-4494-9CD6-C11E4D13C8FC}" destId="{59E6A92A-6FC3-490C-80C8-33BA45FF32C2}" srcOrd="1" destOrd="0" presId="urn:microsoft.com/office/officeart/2005/8/layout/pyramid1"/>
    <dgm:cxn modelId="{9CD5CE75-B6E5-49AF-B0DE-EB2374CFEF6C}" type="presOf" srcId="{5C35A0C9-956A-4A0F-9C16-D36EC90A3DB1}" destId="{FD76FA0E-5D3C-4B5F-99EA-CF1534BB97CF}" srcOrd="1" destOrd="0" presId="urn:microsoft.com/office/officeart/2005/8/layout/pyramid1"/>
    <dgm:cxn modelId="{F2C98E9C-3A5D-4ACD-BA9E-9FACFC46B821}" srcId="{31A0852D-8442-4448-A063-2FF382FFF595}" destId="{5C35A0C9-956A-4A0F-9C16-D36EC90A3DB1}" srcOrd="0" destOrd="0" parTransId="{E63059DC-2965-4E98-91F7-239034434282}" sibTransId="{37C21888-3D73-4D9F-B1EB-B9C7E753AD0B}"/>
    <dgm:cxn modelId="{C2F018B8-97C5-441E-BE92-201D986DD2DC}" srcId="{31A0852D-8442-4448-A063-2FF382FFF595}" destId="{B28DCAB1-C15F-4BFF-AC50-F0B712659F4F}" srcOrd="1" destOrd="0" parTransId="{F2BF419D-6572-4986-9ECC-BED161D72212}" sibTransId="{A5410139-DF7D-4CB0-AD77-5684ED3AA456}"/>
    <dgm:cxn modelId="{7B9250BD-1555-489F-8C2F-04E6368F7A8A}" type="presOf" srcId="{B28DCAB1-C15F-4BFF-AC50-F0B712659F4F}" destId="{A4898630-D2D4-479D-83AC-E6D6ABF6458F}" srcOrd="1" destOrd="0" presId="urn:microsoft.com/office/officeart/2005/8/layout/pyramid1"/>
    <dgm:cxn modelId="{6D0621C8-CA8F-4BC5-B0DE-BB659802AFC8}" type="presOf" srcId="{B28DCAB1-C15F-4BFF-AC50-F0B712659F4F}" destId="{752D8D00-254C-4203-BA82-C3DB7DF0BF80}" srcOrd="0" destOrd="0" presId="urn:microsoft.com/office/officeart/2005/8/layout/pyramid1"/>
    <dgm:cxn modelId="{518B4DAA-1A3C-4B8F-813C-F2F3EEE7913C}" type="presParOf" srcId="{6731F134-6F7F-4B2F-9240-2472F8AF233B}" destId="{35F53438-4948-429C-9F2C-B2B9DCE9BEB2}" srcOrd="0" destOrd="0" presId="urn:microsoft.com/office/officeart/2005/8/layout/pyramid1"/>
    <dgm:cxn modelId="{2AB22848-D3CF-41C3-A233-F6CADB15B1DB}" type="presParOf" srcId="{35F53438-4948-429C-9F2C-B2B9DCE9BEB2}" destId="{B284AEDB-F31E-4745-BEF4-0E2CBD4A085A}" srcOrd="0" destOrd="0" presId="urn:microsoft.com/office/officeart/2005/8/layout/pyramid1"/>
    <dgm:cxn modelId="{2CC123A2-594B-4A43-95EF-02B849565234}" type="presParOf" srcId="{35F53438-4948-429C-9F2C-B2B9DCE9BEB2}" destId="{FD76FA0E-5D3C-4B5F-99EA-CF1534BB97CF}" srcOrd="1" destOrd="0" presId="urn:microsoft.com/office/officeart/2005/8/layout/pyramid1"/>
    <dgm:cxn modelId="{4D7C8397-5760-4BBC-A68C-8F248F88722E}" type="presParOf" srcId="{6731F134-6F7F-4B2F-9240-2472F8AF233B}" destId="{5D604F8E-58F2-4B74-861E-6C7478F1BFFC}" srcOrd="1" destOrd="0" presId="urn:microsoft.com/office/officeart/2005/8/layout/pyramid1"/>
    <dgm:cxn modelId="{3050BEAF-A76C-4FFC-B002-3C0EC78F8B14}" type="presParOf" srcId="{5D604F8E-58F2-4B74-861E-6C7478F1BFFC}" destId="{752D8D00-254C-4203-BA82-C3DB7DF0BF80}" srcOrd="0" destOrd="0" presId="urn:microsoft.com/office/officeart/2005/8/layout/pyramid1"/>
    <dgm:cxn modelId="{F7173EF6-13B7-4162-859A-C603CC2F17E0}" type="presParOf" srcId="{5D604F8E-58F2-4B74-861E-6C7478F1BFFC}" destId="{A4898630-D2D4-479D-83AC-E6D6ABF6458F}" srcOrd="1" destOrd="0" presId="urn:microsoft.com/office/officeart/2005/8/layout/pyramid1"/>
    <dgm:cxn modelId="{F671C64E-37F6-45A0-96E4-C160119F0776}" type="presParOf" srcId="{6731F134-6F7F-4B2F-9240-2472F8AF233B}" destId="{D41FCA83-31B6-49B5-A9D5-1C0A002F8B22}" srcOrd="2" destOrd="0" presId="urn:microsoft.com/office/officeart/2005/8/layout/pyramid1"/>
    <dgm:cxn modelId="{009F5EAE-29B2-4FAB-B2A8-E55496AFF360}" type="presParOf" srcId="{D41FCA83-31B6-49B5-A9D5-1C0A002F8B22}" destId="{26F02142-354A-41E5-ADB5-0B37281FD7A1}" srcOrd="0" destOrd="0" presId="urn:microsoft.com/office/officeart/2005/8/layout/pyramid1"/>
    <dgm:cxn modelId="{50901CE0-8595-4A15-B8E9-FD2E01165279}" type="presParOf" srcId="{D41FCA83-31B6-49B5-A9D5-1C0A002F8B22}" destId="{59E6A92A-6FC3-490C-80C8-33BA45FF32C2}" srcOrd="1" destOrd="0" presId="urn:microsoft.com/office/officeart/2005/8/layout/pyramid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284AEDB-F31E-4745-BEF4-0E2CBD4A085A}">
      <dsp:nvSpPr>
        <dsp:cNvPr id="0" name=""/>
        <dsp:cNvSpPr/>
      </dsp:nvSpPr>
      <dsp:spPr>
        <a:xfrm>
          <a:off x="1301379" y="0"/>
          <a:ext cx="1301379" cy="1355324"/>
        </a:xfrm>
        <a:prstGeom prst="trapezoid">
          <a:avLst>
            <a:gd name="adj" fmla="val 50000"/>
          </a:avLst>
        </a:prstGeom>
        <a:solidFill>
          <a:schemeClr val="accent1">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1466850">
            <a:lnSpc>
              <a:spcPct val="90000"/>
            </a:lnSpc>
            <a:spcBef>
              <a:spcPct val="0"/>
            </a:spcBef>
            <a:spcAft>
              <a:spcPct val="35000"/>
            </a:spcAft>
            <a:buNone/>
          </a:pPr>
          <a:r>
            <a:rPr kumimoji="1" lang="en-US" altLang="ja-JP" sz="3300" kern="1200" dirty="0"/>
            <a:t>VISION</a:t>
          </a:r>
        </a:p>
      </dsp:txBody>
      <dsp:txXfrm>
        <a:off x="1301379" y="0"/>
        <a:ext cx="1301379" cy="1355324"/>
      </dsp:txXfrm>
    </dsp:sp>
    <dsp:sp modelId="{752D8D00-254C-4203-BA82-C3DB7DF0BF80}">
      <dsp:nvSpPr>
        <dsp:cNvPr id="0" name=""/>
        <dsp:cNvSpPr/>
      </dsp:nvSpPr>
      <dsp:spPr>
        <a:xfrm>
          <a:off x="650689" y="1355324"/>
          <a:ext cx="2602759" cy="1355324"/>
        </a:xfrm>
        <a:prstGeom prst="trapezoid">
          <a:avLst>
            <a:gd name="adj" fmla="val 48010"/>
          </a:avLst>
        </a:prstGeom>
        <a:solidFill>
          <a:schemeClr val="accent1">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1466850">
            <a:lnSpc>
              <a:spcPct val="90000"/>
            </a:lnSpc>
            <a:spcBef>
              <a:spcPct val="0"/>
            </a:spcBef>
            <a:spcAft>
              <a:spcPct val="35000"/>
            </a:spcAft>
            <a:buNone/>
          </a:pPr>
          <a:r>
            <a:rPr kumimoji="1" lang="en-US" altLang="ja-JP" sz="3300" kern="1200" dirty="0"/>
            <a:t>MISSION</a:t>
          </a:r>
          <a:endParaRPr kumimoji="1" lang="ja-JP" altLang="en-US" sz="3300" kern="1200" dirty="0"/>
        </a:p>
      </dsp:txBody>
      <dsp:txXfrm>
        <a:off x="1106172" y="1355324"/>
        <a:ext cx="1691793" cy="1355324"/>
      </dsp:txXfrm>
    </dsp:sp>
    <dsp:sp modelId="{26F02142-354A-41E5-ADB5-0B37281FD7A1}">
      <dsp:nvSpPr>
        <dsp:cNvPr id="0" name=""/>
        <dsp:cNvSpPr/>
      </dsp:nvSpPr>
      <dsp:spPr>
        <a:xfrm>
          <a:off x="0" y="2710648"/>
          <a:ext cx="3904138" cy="1355324"/>
        </a:xfrm>
        <a:prstGeom prst="trapezoid">
          <a:avLst>
            <a:gd name="adj" fmla="val 48010"/>
          </a:avLst>
        </a:prstGeom>
        <a:solidFill>
          <a:schemeClr val="accent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1466850">
            <a:lnSpc>
              <a:spcPct val="90000"/>
            </a:lnSpc>
            <a:spcBef>
              <a:spcPct val="0"/>
            </a:spcBef>
            <a:spcAft>
              <a:spcPct val="35000"/>
            </a:spcAft>
            <a:buNone/>
          </a:pPr>
          <a:r>
            <a:rPr kumimoji="1" lang="en-US" altLang="ja-JP" sz="3300" kern="1200" dirty="0">
              <a:solidFill>
                <a:schemeClr val="bg1"/>
              </a:solidFill>
            </a:rPr>
            <a:t>VALUES</a:t>
          </a:r>
          <a:endParaRPr kumimoji="1" lang="ja-JP" altLang="en-US" sz="3300" kern="1200" dirty="0">
            <a:solidFill>
              <a:schemeClr val="bg1"/>
            </a:solidFill>
          </a:endParaRPr>
        </a:p>
      </dsp:txBody>
      <dsp:txXfrm>
        <a:off x="683224" y="2710648"/>
        <a:ext cx="2537690" cy="135532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284AEDB-F31E-4745-BEF4-0E2CBD4A085A}">
      <dsp:nvSpPr>
        <dsp:cNvPr id="0" name=""/>
        <dsp:cNvSpPr/>
      </dsp:nvSpPr>
      <dsp:spPr>
        <a:xfrm>
          <a:off x="1301379" y="0"/>
          <a:ext cx="1301379" cy="1355324"/>
        </a:xfrm>
        <a:prstGeom prst="trapezoid">
          <a:avLst>
            <a:gd name="adj" fmla="val 50000"/>
          </a:avLst>
        </a:prstGeom>
        <a:solidFill>
          <a:schemeClr val="accent1">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1466850">
            <a:lnSpc>
              <a:spcPct val="90000"/>
            </a:lnSpc>
            <a:spcBef>
              <a:spcPct val="0"/>
            </a:spcBef>
            <a:spcAft>
              <a:spcPct val="35000"/>
            </a:spcAft>
            <a:buNone/>
          </a:pPr>
          <a:r>
            <a:rPr kumimoji="1" lang="en-US" altLang="ja-JP" sz="3300" kern="1200" dirty="0"/>
            <a:t>VISION</a:t>
          </a:r>
        </a:p>
      </dsp:txBody>
      <dsp:txXfrm>
        <a:off x="1301379" y="0"/>
        <a:ext cx="1301379" cy="1355324"/>
      </dsp:txXfrm>
    </dsp:sp>
    <dsp:sp modelId="{752D8D00-254C-4203-BA82-C3DB7DF0BF80}">
      <dsp:nvSpPr>
        <dsp:cNvPr id="0" name=""/>
        <dsp:cNvSpPr/>
      </dsp:nvSpPr>
      <dsp:spPr>
        <a:xfrm>
          <a:off x="650689" y="1355324"/>
          <a:ext cx="2602759" cy="1355324"/>
        </a:xfrm>
        <a:prstGeom prst="trapezoid">
          <a:avLst>
            <a:gd name="adj" fmla="val 48010"/>
          </a:avLst>
        </a:prstGeom>
        <a:solidFill>
          <a:schemeClr val="accent1">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1466850">
            <a:lnSpc>
              <a:spcPct val="90000"/>
            </a:lnSpc>
            <a:spcBef>
              <a:spcPct val="0"/>
            </a:spcBef>
            <a:spcAft>
              <a:spcPct val="35000"/>
            </a:spcAft>
            <a:buNone/>
          </a:pPr>
          <a:r>
            <a:rPr kumimoji="1" lang="en-US" altLang="ja-JP" sz="3300" kern="1200" dirty="0"/>
            <a:t>MISSION</a:t>
          </a:r>
          <a:endParaRPr kumimoji="1" lang="ja-JP" altLang="en-US" sz="3300" kern="1200" dirty="0"/>
        </a:p>
      </dsp:txBody>
      <dsp:txXfrm>
        <a:off x="1106172" y="1355324"/>
        <a:ext cx="1691793" cy="1355324"/>
      </dsp:txXfrm>
    </dsp:sp>
    <dsp:sp modelId="{26F02142-354A-41E5-ADB5-0B37281FD7A1}">
      <dsp:nvSpPr>
        <dsp:cNvPr id="0" name=""/>
        <dsp:cNvSpPr/>
      </dsp:nvSpPr>
      <dsp:spPr>
        <a:xfrm>
          <a:off x="0" y="2710648"/>
          <a:ext cx="3904138" cy="1355324"/>
        </a:xfrm>
        <a:prstGeom prst="trapezoid">
          <a:avLst>
            <a:gd name="adj" fmla="val 48010"/>
          </a:avLst>
        </a:prstGeom>
        <a:solidFill>
          <a:schemeClr val="accent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1466850">
            <a:lnSpc>
              <a:spcPct val="90000"/>
            </a:lnSpc>
            <a:spcBef>
              <a:spcPct val="0"/>
            </a:spcBef>
            <a:spcAft>
              <a:spcPct val="35000"/>
            </a:spcAft>
            <a:buNone/>
          </a:pPr>
          <a:r>
            <a:rPr kumimoji="1" lang="en-US" altLang="ja-JP" sz="3300" kern="1200" dirty="0">
              <a:solidFill>
                <a:schemeClr val="bg1"/>
              </a:solidFill>
            </a:rPr>
            <a:t>VALUES</a:t>
          </a:r>
          <a:endParaRPr kumimoji="1" lang="ja-JP" altLang="en-US" sz="3300" kern="1200" dirty="0">
            <a:solidFill>
              <a:schemeClr val="bg1"/>
            </a:solidFill>
          </a:endParaRPr>
        </a:p>
      </dsp:txBody>
      <dsp:txXfrm>
        <a:off x="683224" y="2710648"/>
        <a:ext cx="2537690" cy="135532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284AEDB-F31E-4745-BEF4-0E2CBD4A085A}">
      <dsp:nvSpPr>
        <dsp:cNvPr id="0" name=""/>
        <dsp:cNvSpPr/>
      </dsp:nvSpPr>
      <dsp:spPr>
        <a:xfrm>
          <a:off x="1301379" y="0"/>
          <a:ext cx="1301379" cy="1355324"/>
        </a:xfrm>
        <a:prstGeom prst="trapezoid">
          <a:avLst>
            <a:gd name="adj" fmla="val 50000"/>
          </a:avLst>
        </a:prstGeom>
        <a:solidFill>
          <a:schemeClr val="accent1">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1466850">
            <a:lnSpc>
              <a:spcPct val="90000"/>
            </a:lnSpc>
            <a:spcBef>
              <a:spcPct val="0"/>
            </a:spcBef>
            <a:spcAft>
              <a:spcPct val="35000"/>
            </a:spcAft>
            <a:buNone/>
          </a:pPr>
          <a:r>
            <a:rPr kumimoji="1" lang="en-US" altLang="ja-JP" sz="3300" kern="1200" dirty="0"/>
            <a:t>VISION</a:t>
          </a:r>
        </a:p>
      </dsp:txBody>
      <dsp:txXfrm>
        <a:off x="1301379" y="0"/>
        <a:ext cx="1301379" cy="1355324"/>
      </dsp:txXfrm>
    </dsp:sp>
    <dsp:sp modelId="{752D8D00-254C-4203-BA82-C3DB7DF0BF80}">
      <dsp:nvSpPr>
        <dsp:cNvPr id="0" name=""/>
        <dsp:cNvSpPr/>
      </dsp:nvSpPr>
      <dsp:spPr>
        <a:xfrm>
          <a:off x="650689" y="1355324"/>
          <a:ext cx="2602759" cy="1355324"/>
        </a:xfrm>
        <a:prstGeom prst="trapezoid">
          <a:avLst>
            <a:gd name="adj" fmla="val 48010"/>
          </a:avLst>
        </a:prstGeom>
        <a:solidFill>
          <a:schemeClr val="accent1">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1466850">
            <a:lnSpc>
              <a:spcPct val="90000"/>
            </a:lnSpc>
            <a:spcBef>
              <a:spcPct val="0"/>
            </a:spcBef>
            <a:spcAft>
              <a:spcPct val="35000"/>
            </a:spcAft>
            <a:buNone/>
          </a:pPr>
          <a:r>
            <a:rPr kumimoji="1" lang="en-US" altLang="ja-JP" sz="3300" kern="1200" dirty="0"/>
            <a:t>MISSION</a:t>
          </a:r>
          <a:endParaRPr kumimoji="1" lang="ja-JP" altLang="en-US" sz="3300" kern="1200" dirty="0"/>
        </a:p>
      </dsp:txBody>
      <dsp:txXfrm>
        <a:off x="1106172" y="1355324"/>
        <a:ext cx="1691793" cy="1355324"/>
      </dsp:txXfrm>
    </dsp:sp>
    <dsp:sp modelId="{26F02142-354A-41E5-ADB5-0B37281FD7A1}">
      <dsp:nvSpPr>
        <dsp:cNvPr id="0" name=""/>
        <dsp:cNvSpPr/>
      </dsp:nvSpPr>
      <dsp:spPr>
        <a:xfrm>
          <a:off x="0" y="2710648"/>
          <a:ext cx="3904138" cy="1355324"/>
        </a:xfrm>
        <a:prstGeom prst="trapezoid">
          <a:avLst>
            <a:gd name="adj" fmla="val 48010"/>
          </a:avLst>
        </a:prstGeom>
        <a:solidFill>
          <a:schemeClr val="accent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1466850">
            <a:lnSpc>
              <a:spcPct val="90000"/>
            </a:lnSpc>
            <a:spcBef>
              <a:spcPct val="0"/>
            </a:spcBef>
            <a:spcAft>
              <a:spcPct val="35000"/>
            </a:spcAft>
            <a:buNone/>
          </a:pPr>
          <a:r>
            <a:rPr kumimoji="1" lang="en-US" altLang="ja-JP" sz="3300" kern="1200" dirty="0">
              <a:solidFill>
                <a:schemeClr val="bg1"/>
              </a:solidFill>
            </a:rPr>
            <a:t>VALUES</a:t>
          </a:r>
          <a:endParaRPr kumimoji="1" lang="ja-JP" altLang="en-US" sz="3300" kern="1200" dirty="0">
            <a:solidFill>
              <a:schemeClr val="bg1"/>
            </a:solidFill>
          </a:endParaRPr>
        </a:p>
      </dsp:txBody>
      <dsp:txXfrm>
        <a:off x="683224" y="2710648"/>
        <a:ext cx="2537690" cy="1355324"/>
      </dsp:txXfrm>
    </dsp:sp>
  </dsp:spTree>
</dsp:drawing>
</file>

<file path=ppt/diagrams/layout1.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51547C3-6C66-4522-92A0-8DEA38BA21FD}" type="datetimeFigureOut">
              <a:rPr kumimoji="1" lang="ja-JP" altLang="en-US" smtClean="0"/>
              <a:t>2023/7/6</a:t>
            </a:fld>
            <a:endParaRPr kumimoji="1" lang="ja-JP" altLang="en-US"/>
          </a:p>
        </p:txBody>
      </p:sp>
      <p:sp>
        <p:nvSpPr>
          <p:cNvPr id="4" name="スライド イメージ プレースホルダー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FBB95FB-8CF1-4771-9551-B834B07D7BDD}" type="slidenum">
              <a:rPr kumimoji="1" lang="ja-JP" altLang="en-US" smtClean="0"/>
              <a:t>‹#›</a:t>
            </a:fld>
            <a:endParaRPr kumimoji="1" lang="ja-JP" altLang="en-US"/>
          </a:p>
        </p:txBody>
      </p:sp>
    </p:spTree>
    <p:extLst>
      <p:ext uri="{BB962C8B-B14F-4D97-AF65-F5344CB8AC3E}">
        <p14:creationId xmlns:p14="http://schemas.microsoft.com/office/powerpoint/2010/main" val="958955166"/>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a:extLst>
              <a:ext uri="{FF2B5EF4-FFF2-40B4-BE49-F238E27FC236}">
                <a16:creationId xmlns:a16="http://schemas.microsoft.com/office/drawing/2014/main" id="{36D488D0-76A5-4AF5-B8BA-BD258B9D7E5D}"/>
              </a:ext>
            </a:extLst>
          </p:cNvPr>
          <p:cNvSpPr>
            <a:spLocks noGrp="1" noRot="1" noChangeAspect="1" noChangeArrowheads="1" noTextEdit="1"/>
          </p:cNvSpPr>
          <p:nvPr>
            <p:ph type="sldImg"/>
          </p:nvPr>
        </p:nvSpPr>
        <p:spPr>
          <a:xfrm>
            <a:off x="2928938" y="850900"/>
            <a:ext cx="4081462" cy="2297113"/>
          </a:xfrm>
          <a:ln/>
        </p:spPr>
      </p:sp>
      <p:sp>
        <p:nvSpPr>
          <p:cNvPr id="3" name="Notes Placeholder 2">
            <a:extLst>
              <a:ext uri="{FF2B5EF4-FFF2-40B4-BE49-F238E27FC236}">
                <a16:creationId xmlns:a16="http://schemas.microsoft.com/office/drawing/2014/main" id="{47EA7802-FF97-4A4E-8134-944B0E40272A}"/>
              </a:ext>
            </a:extLst>
          </p:cNvPr>
          <p:cNvSpPr>
            <a:spLocks noGrp="1"/>
          </p:cNvSpPr>
          <p:nvPr>
            <p:ph type="body" idx="1"/>
          </p:nvPr>
        </p:nvSpPr>
        <p:spPr/>
        <p:txBody>
          <a:bodyPr/>
          <a:lstStyle/>
          <a:p>
            <a:pPr marL="174612" indent="-174612">
              <a:buFontTx/>
              <a:buChar char="•"/>
            </a:pPr>
            <a:r>
              <a:rPr lang="ja-JP" altLang="en-US">
                <a:latin typeface="Calibri" panose="020F0502020204030204" pitchFamily="34" charset="0"/>
                <a:cs typeface="ヒラギノ角ゴ Pro W3" pitchFamily="-84" charset="-128"/>
              </a:rPr>
              <a:t>より大きなインパクトをもたらす </a:t>
            </a:r>
          </a:p>
          <a:p>
            <a:pPr marL="174612" indent="-174612">
              <a:buFontTx/>
              <a:buChar char="•"/>
            </a:pPr>
            <a:r>
              <a:rPr lang="ja-JP" altLang="en-US">
                <a:latin typeface="Calibri" panose="020F0502020204030204" pitchFamily="34" charset="0"/>
                <a:cs typeface="ヒラギノ角ゴ Pro W3" pitchFamily="-84" charset="-128"/>
              </a:rPr>
              <a:t>参加者の基盤を広げる </a:t>
            </a:r>
          </a:p>
          <a:p>
            <a:pPr marL="174612" indent="-174612">
              <a:buFontTx/>
              <a:buChar char="•"/>
            </a:pPr>
            <a:r>
              <a:rPr lang="ja-JP" altLang="en-US">
                <a:latin typeface="Calibri" panose="020F0502020204030204" pitchFamily="34" charset="0"/>
                <a:cs typeface="ヒラギノ角ゴ Pro W3" pitchFamily="-84" charset="-128"/>
              </a:rPr>
              <a:t>参加者の積極的なかかわりを促す</a:t>
            </a:r>
          </a:p>
          <a:p>
            <a:pPr marL="174612" indent="-174612">
              <a:buFontTx/>
              <a:buChar char="•"/>
            </a:pPr>
            <a:r>
              <a:rPr lang="ja-JP" altLang="en-US">
                <a:latin typeface="Calibri" panose="020F0502020204030204" pitchFamily="34" charset="0"/>
                <a:cs typeface="ヒラギノ角ゴ Pro W3" pitchFamily="-84" charset="-128"/>
              </a:rPr>
              <a:t>適応力を高める </a:t>
            </a:r>
          </a:p>
          <a:p>
            <a:pPr marL="174612" indent="-174612"/>
            <a:endParaRPr lang="en-US" altLang="ja-JP">
              <a:latin typeface="Arial" panose="020B0604020202020204" pitchFamily="34" charset="0"/>
              <a:cs typeface="ヒラギノ角ゴ Pro W3" pitchFamily="-84" charset="-128"/>
            </a:endParaRPr>
          </a:p>
        </p:txBody>
      </p:sp>
      <p:sp>
        <p:nvSpPr>
          <p:cNvPr id="63492" name="Slide Number Placeholder 3">
            <a:extLst>
              <a:ext uri="{FF2B5EF4-FFF2-40B4-BE49-F238E27FC236}">
                <a16:creationId xmlns:a16="http://schemas.microsoft.com/office/drawing/2014/main" id="{ED20715E-6345-4943-B1BE-4C7AC92B50C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793">
              <a:defRPr sz="2400">
                <a:solidFill>
                  <a:schemeClr val="tx1"/>
                </a:solidFill>
                <a:latin typeface="Arial" panose="020B0604020202020204" pitchFamily="34" charset="0"/>
                <a:ea typeface="ＭＳ Ｐゴシック" panose="020B0600070205080204" pitchFamily="50" charset="-128"/>
              </a:defRPr>
            </a:lvl1pPr>
            <a:lvl2pPr marL="742893" indent="-285728" defTabSz="931793">
              <a:defRPr sz="2400">
                <a:solidFill>
                  <a:schemeClr val="tx1"/>
                </a:solidFill>
                <a:latin typeface="Arial" panose="020B0604020202020204" pitchFamily="34" charset="0"/>
                <a:ea typeface="ＭＳ Ｐゴシック" panose="020B0600070205080204" pitchFamily="50" charset="-128"/>
              </a:defRPr>
            </a:lvl2pPr>
            <a:lvl3pPr marL="1142914" indent="-228583" defTabSz="931793">
              <a:defRPr sz="2400">
                <a:solidFill>
                  <a:schemeClr val="tx1"/>
                </a:solidFill>
                <a:latin typeface="Arial" panose="020B0604020202020204" pitchFamily="34" charset="0"/>
                <a:ea typeface="ＭＳ Ｐゴシック" panose="020B0600070205080204" pitchFamily="50" charset="-128"/>
              </a:defRPr>
            </a:lvl3pPr>
            <a:lvl4pPr marL="1600079" indent="-228583" defTabSz="931793">
              <a:defRPr sz="2400">
                <a:solidFill>
                  <a:schemeClr val="tx1"/>
                </a:solidFill>
                <a:latin typeface="Arial" panose="020B0604020202020204" pitchFamily="34" charset="0"/>
                <a:ea typeface="ＭＳ Ｐゴシック" panose="020B0600070205080204" pitchFamily="50" charset="-128"/>
              </a:defRPr>
            </a:lvl4pPr>
            <a:lvl5pPr marL="2057245" indent="-228583" defTabSz="931793">
              <a:defRPr sz="2400">
                <a:solidFill>
                  <a:schemeClr val="tx1"/>
                </a:solidFill>
                <a:latin typeface="Arial" panose="020B0604020202020204" pitchFamily="34" charset="0"/>
                <a:ea typeface="ＭＳ Ｐゴシック" panose="020B0600070205080204" pitchFamily="50" charset="-128"/>
              </a:defRPr>
            </a:lvl5pPr>
            <a:lvl6pPr marL="2514410" indent="-228583" defTabSz="93179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50" charset="-128"/>
              </a:defRPr>
            </a:lvl6pPr>
            <a:lvl7pPr marL="2971575" indent="-228583" defTabSz="93179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50" charset="-128"/>
              </a:defRPr>
            </a:lvl7pPr>
            <a:lvl8pPr marL="3428741" indent="-228583" defTabSz="93179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50" charset="-128"/>
              </a:defRPr>
            </a:lvl8pPr>
            <a:lvl9pPr marL="3885906" indent="-228583" defTabSz="93179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50" charset="-128"/>
              </a:defRPr>
            </a:lvl9pPr>
          </a:lstStyle>
          <a:p>
            <a:pPr marL="0" marR="0" lvl="0" indent="0" algn="r" defTabSz="931793" rtl="0" eaLnBrk="1" fontAlgn="auto" latinLnBrk="0" hangingPunct="1">
              <a:lnSpc>
                <a:spcPct val="100000"/>
              </a:lnSpc>
              <a:spcBef>
                <a:spcPts val="0"/>
              </a:spcBef>
              <a:spcAft>
                <a:spcPts val="0"/>
              </a:spcAft>
              <a:buClrTx/>
              <a:buSzTx/>
              <a:buFontTx/>
              <a:buNone/>
              <a:tabLst/>
              <a:defRPr/>
            </a:pPr>
            <a:fld id="{18CA686A-9620-4B94-94B1-35FAB01081A0}" type="slidenum">
              <a:rPr kumimoji="1" lang="en-US" altLang="ja-JP" sz="1200" b="0" i="0" u="none" strike="noStrike" kern="1200" cap="none" spc="0" normalizeH="0" baseline="0" noProof="0">
                <a:ln>
                  <a:noFill/>
                </a:ln>
                <a:solidFill>
                  <a:prstClr val="black"/>
                </a:solidFill>
                <a:effectLst/>
                <a:uLnTx/>
                <a:uFillTx/>
                <a:latin typeface="Arial" panose="020B0604020202020204" pitchFamily="34" charset="0"/>
                <a:ea typeface="ヒラギノ角ゴ Pro W3" pitchFamily="-84" charset="-128"/>
                <a:cs typeface="+mn-cs"/>
              </a:rPr>
              <a:pPr marL="0" marR="0" lvl="0" indent="0" algn="r" defTabSz="931793" rtl="0" eaLnBrk="1" fontAlgn="auto" latinLnBrk="0" hangingPunct="1">
                <a:lnSpc>
                  <a:spcPct val="100000"/>
                </a:lnSpc>
                <a:spcBef>
                  <a:spcPts val="0"/>
                </a:spcBef>
                <a:spcAft>
                  <a:spcPts val="0"/>
                </a:spcAft>
                <a:buClrTx/>
                <a:buSzTx/>
                <a:buFontTx/>
                <a:buNone/>
                <a:tabLst/>
                <a:defRPr/>
              </a:pPr>
              <a:t>6</a:t>
            </a:fld>
            <a:endParaRPr kumimoji="1" lang="en-US" altLang="ja-JP" sz="1200" b="0" i="0" u="none" strike="noStrike" kern="1200" cap="none" spc="0" normalizeH="0" baseline="0" noProof="0">
              <a:ln>
                <a:noFill/>
              </a:ln>
              <a:solidFill>
                <a:prstClr val="black"/>
              </a:solidFill>
              <a:effectLst/>
              <a:uLnTx/>
              <a:uFillTx/>
              <a:latin typeface="Arial" panose="020B0604020202020204" pitchFamily="34" charset="0"/>
              <a:ea typeface="ヒラギノ角ゴ Pro W3" pitchFamily="-84" charset="-128"/>
              <a:cs typeface="+mn-cs"/>
            </a:endParaRPr>
          </a:p>
        </p:txBody>
      </p:sp>
    </p:spTree>
    <p:extLst>
      <p:ext uri="{BB962C8B-B14F-4D97-AF65-F5344CB8AC3E}">
        <p14:creationId xmlns:p14="http://schemas.microsoft.com/office/powerpoint/2010/main" val="35780836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a:extLst>
              <a:ext uri="{FF2B5EF4-FFF2-40B4-BE49-F238E27FC236}">
                <a16:creationId xmlns:a16="http://schemas.microsoft.com/office/drawing/2014/main" id="{36D488D0-76A5-4AF5-B8BA-BD258B9D7E5D}"/>
              </a:ext>
            </a:extLst>
          </p:cNvPr>
          <p:cNvSpPr>
            <a:spLocks noGrp="1" noRot="1" noChangeAspect="1" noChangeArrowheads="1" noTextEdit="1"/>
          </p:cNvSpPr>
          <p:nvPr>
            <p:ph type="sldImg"/>
          </p:nvPr>
        </p:nvSpPr>
        <p:spPr>
          <a:xfrm>
            <a:off x="2928938" y="850900"/>
            <a:ext cx="4081462" cy="2297113"/>
          </a:xfrm>
          <a:ln/>
        </p:spPr>
      </p:sp>
      <p:sp>
        <p:nvSpPr>
          <p:cNvPr id="3" name="Notes Placeholder 2">
            <a:extLst>
              <a:ext uri="{FF2B5EF4-FFF2-40B4-BE49-F238E27FC236}">
                <a16:creationId xmlns:a16="http://schemas.microsoft.com/office/drawing/2014/main" id="{47EA7802-FF97-4A4E-8134-944B0E40272A}"/>
              </a:ext>
            </a:extLst>
          </p:cNvPr>
          <p:cNvSpPr>
            <a:spLocks noGrp="1"/>
          </p:cNvSpPr>
          <p:nvPr>
            <p:ph type="body" idx="1"/>
          </p:nvPr>
        </p:nvSpPr>
        <p:spPr/>
        <p:txBody>
          <a:bodyPr/>
          <a:lstStyle/>
          <a:p>
            <a:pPr marL="174612" indent="-174612">
              <a:buFontTx/>
              <a:buChar char="•"/>
            </a:pPr>
            <a:r>
              <a:rPr lang="ja-JP" altLang="en-US">
                <a:latin typeface="Calibri" panose="020F0502020204030204" pitchFamily="34" charset="0"/>
                <a:cs typeface="ヒラギノ角ゴ Pro W3" pitchFamily="-84" charset="-128"/>
              </a:rPr>
              <a:t>より大きなインパクトをもたらす </a:t>
            </a:r>
          </a:p>
          <a:p>
            <a:pPr marL="174612" indent="-174612">
              <a:buFontTx/>
              <a:buChar char="•"/>
            </a:pPr>
            <a:r>
              <a:rPr lang="ja-JP" altLang="en-US">
                <a:latin typeface="Calibri" panose="020F0502020204030204" pitchFamily="34" charset="0"/>
                <a:cs typeface="ヒラギノ角ゴ Pro W3" pitchFamily="-84" charset="-128"/>
              </a:rPr>
              <a:t>参加者の基盤を広げる </a:t>
            </a:r>
          </a:p>
          <a:p>
            <a:pPr marL="174612" indent="-174612">
              <a:buFontTx/>
              <a:buChar char="•"/>
            </a:pPr>
            <a:r>
              <a:rPr lang="ja-JP" altLang="en-US">
                <a:latin typeface="Calibri" panose="020F0502020204030204" pitchFamily="34" charset="0"/>
                <a:cs typeface="ヒラギノ角ゴ Pro W3" pitchFamily="-84" charset="-128"/>
              </a:rPr>
              <a:t>参加者の積極的なかかわりを促す</a:t>
            </a:r>
          </a:p>
          <a:p>
            <a:pPr marL="174612" indent="-174612">
              <a:buFontTx/>
              <a:buChar char="•"/>
            </a:pPr>
            <a:r>
              <a:rPr lang="ja-JP" altLang="en-US">
                <a:latin typeface="Calibri" panose="020F0502020204030204" pitchFamily="34" charset="0"/>
                <a:cs typeface="ヒラギノ角ゴ Pro W3" pitchFamily="-84" charset="-128"/>
              </a:rPr>
              <a:t>適応力を高める </a:t>
            </a:r>
          </a:p>
          <a:p>
            <a:pPr marL="174612" indent="-174612"/>
            <a:endParaRPr lang="en-US" altLang="ja-JP">
              <a:latin typeface="Arial" panose="020B0604020202020204" pitchFamily="34" charset="0"/>
              <a:cs typeface="ヒラギノ角ゴ Pro W3" pitchFamily="-84" charset="-128"/>
            </a:endParaRPr>
          </a:p>
        </p:txBody>
      </p:sp>
      <p:sp>
        <p:nvSpPr>
          <p:cNvPr id="63492" name="Slide Number Placeholder 3">
            <a:extLst>
              <a:ext uri="{FF2B5EF4-FFF2-40B4-BE49-F238E27FC236}">
                <a16:creationId xmlns:a16="http://schemas.microsoft.com/office/drawing/2014/main" id="{ED20715E-6345-4943-B1BE-4C7AC92B50C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793">
              <a:defRPr sz="2400">
                <a:solidFill>
                  <a:schemeClr val="tx1"/>
                </a:solidFill>
                <a:latin typeface="Arial" panose="020B0604020202020204" pitchFamily="34" charset="0"/>
                <a:ea typeface="ＭＳ Ｐゴシック" panose="020B0600070205080204" pitchFamily="50" charset="-128"/>
              </a:defRPr>
            </a:lvl1pPr>
            <a:lvl2pPr marL="742893" indent="-285728" defTabSz="931793">
              <a:defRPr sz="2400">
                <a:solidFill>
                  <a:schemeClr val="tx1"/>
                </a:solidFill>
                <a:latin typeface="Arial" panose="020B0604020202020204" pitchFamily="34" charset="0"/>
                <a:ea typeface="ＭＳ Ｐゴシック" panose="020B0600070205080204" pitchFamily="50" charset="-128"/>
              </a:defRPr>
            </a:lvl2pPr>
            <a:lvl3pPr marL="1142914" indent="-228583" defTabSz="931793">
              <a:defRPr sz="2400">
                <a:solidFill>
                  <a:schemeClr val="tx1"/>
                </a:solidFill>
                <a:latin typeface="Arial" panose="020B0604020202020204" pitchFamily="34" charset="0"/>
                <a:ea typeface="ＭＳ Ｐゴシック" panose="020B0600070205080204" pitchFamily="50" charset="-128"/>
              </a:defRPr>
            </a:lvl3pPr>
            <a:lvl4pPr marL="1600079" indent="-228583" defTabSz="931793">
              <a:defRPr sz="2400">
                <a:solidFill>
                  <a:schemeClr val="tx1"/>
                </a:solidFill>
                <a:latin typeface="Arial" panose="020B0604020202020204" pitchFamily="34" charset="0"/>
                <a:ea typeface="ＭＳ Ｐゴシック" panose="020B0600070205080204" pitchFamily="50" charset="-128"/>
              </a:defRPr>
            </a:lvl4pPr>
            <a:lvl5pPr marL="2057245" indent="-228583" defTabSz="931793">
              <a:defRPr sz="2400">
                <a:solidFill>
                  <a:schemeClr val="tx1"/>
                </a:solidFill>
                <a:latin typeface="Arial" panose="020B0604020202020204" pitchFamily="34" charset="0"/>
                <a:ea typeface="ＭＳ Ｐゴシック" panose="020B0600070205080204" pitchFamily="50" charset="-128"/>
              </a:defRPr>
            </a:lvl5pPr>
            <a:lvl6pPr marL="2514410" indent="-228583" defTabSz="93179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50" charset="-128"/>
              </a:defRPr>
            </a:lvl6pPr>
            <a:lvl7pPr marL="2971575" indent="-228583" defTabSz="93179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50" charset="-128"/>
              </a:defRPr>
            </a:lvl7pPr>
            <a:lvl8pPr marL="3428741" indent="-228583" defTabSz="93179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50" charset="-128"/>
              </a:defRPr>
            </a:lvl8pPr>
            <a:lvl9pPr marL="3885906" indent="-228583" defTabSz="93179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50" charset="-128"/>
              </a:defRPr>
            </a:lvl9pPr>
          </a:lstStyle>
          <a:p>
            <a:pPr marL="0" marR="0" lvl="0" indent="0" algn="r" defTabSz="931793" rtl="0" eaLnBrk="1" fontAlgn="auto" latinLnBrk="0" hangingPunct="1">
              <a:lnSpc>
                <a:spcPct val="100000"/>
              </a:lnSpc>
              <a:spcBef>
                <a:spcPts val="0"/>
              </a:spcBef>
              <a:spcAft>
                <a:spcPts val="0"/>
              </a:spcAft>
              <a:buClrTx/>
              <a:buSzTx/>
              <a:buFontTx/>
              <a:buNone/>
              <a:tabLst/>
              <a:defRPr/>
            </a:pPr>
            <a:fld id="{18CA686A-9620-4B94-94B1-35FAB01081A0}" type="slidenum">
              <a:rPr kumimoji="1" lang="en-US" altLang="ja-JP" sz="1200" b="0" i="0" u="none" strike="noStrike" kern="1200" cap="none" spc="0" normalizeH="0" baseline="0" noProof="0">
                <a:ln>
                  <a:noFill/>
                </a:ln>
                <a:solidFill>
                  <a:prstClr val="black"/>
                </a:solidFill>
                <a:effectLst/>
                <a:uLnTx/>
                <a:uFillTx/>
                <a:latin typeface="Arial" panose="020B0604020202020204" pitchFamily="34" charset="0"/>
                <a:ea typeface="ヒラギノ角ゴ Pro W3" pitchFamily="-84" charset="-128"/>
                <a:cs typeface="+mn-cs"/>
              </a:rPr>
              <a:pPr marL="0" marR="0" lvl="0" indent="0" algn="r" defTabSz="931793" rtl="0" eaLnBrk="1" fontAlgn="auto" latinLnBrk="0" hangingPunct="1">
                <a:lnSpc>
                  <a:spcPct val="100000"/>
                </a:lnSpc>
                <a:spcBef>
                  <a:spcPts val="0"/>
                </a:spcBef>
                <a:spcAft>
                  <a:spcPts val="0"/>
                </a:spcAft>
                <a:buClrTx/>
                <a:buSzTx/>
                <a:buFontTx/>
                <a:buNone/>
                <a:tabLst/>
                <a:defRPr/>
              </a:pPr>
              <a:t>7</a:t>
            </a:fld>
            <a:endParaRPr kumimoji="1" lang="en-US" altLang="ja-JP" sz="1200" b="0" i="0" u="none" strike="noStrike" kern="1200" cap="none" spc="0" normalizeH="0" baseline="0" noProof="0">
              <a:ln>
                <a:noFill/>
              </a:ln>
              <a:solidFill>
                <a:prstClr val="black"/>
              </a:solidFill>
              <a:effectLst/>
              <a:uLnTx/>
              <a:uFillTx/>
              <a:latin typeface="Arial" panose="020B0604020202020204" pitchFamily="34" charset="0"/>
              <a:ea typeface="ヒラギノ角ゴ Pro W3" pitchFamily="-84" charset="-128"/>
              <a:cs typeface="+mn-cs"/>
            </a:endParaRPr>
          </a:p>
        </p:txBody>
      </p:sp>
    </p:spTree>
    <p:extLst>
      <p:ext uri="{BB962C8B-B14F-4D97-AF65-F5344CB8AC3E}">
        <p14:creationId xmlns:p14="http://schemas.microsoft.com/office/powerpoint/2010/main" val="21447986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5" name="スライド番号プレースホルダー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0CF8BB-EBC7-4B8F-9632-A5A136FBB880}" type="slidenum">
              <a:rPr kumimoji="0" lang="en-US" altLang="ja-JP" sz="1200" b="0" i="0" u="none" strike="noStrike" kern="1200" cap="none" spc="0" normalizeH="0" baseline="0" noProof="0" smtClean="0">
                <a:ln>
                  <a:noFill/>
                </a:ln>
                <a:solidFill>
                  <a:srgbClr val="404040"/>
                </a:solidFill>
                <a:effectLst/>
                <a:uLnTx/>
                <a:uFillTx/>
                <a:latin typeface="Meiryo UI" panose="020B0604030504040204" pitchFamily="50" charset="-128"/>
                <a:ea typeface="Meiryo UI" panose="020B060403050404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ja-JP" altLang="en-US" sz="1200" b="0" i="0" u="none" strike="noStrike" kern="1200" cap="none" spc="0" normalizeH="0" baseline="0" noProof="0" dirty="0">
              <a:ln>
                <a:noFill/>
              </a:ln>
              <a:solidFill>
                <a:srgbClr val="404040"/>
              </a:solidFill>
              <a:effectLst/>
              <a:uLnTx/>
              <a:uFillTx/>
              <a:latin typeface="Meiryo UI" panose="020B0604030504040204" pitchFamily="50" charset="-128"/>
              <a:ea typeface="Meiryo UI" panose="020B0604030504040204" pitchFamily="50" charset="-128"/>
              <a:cs typeface="+mn-cs"/>
            </a:endParaRPr>
          </a:p>
        </p:txBody>
      </p:sp>
    </p:spTree>
    <p:extLst>
      <p:ext uri="{BB962C8B-B14F-4D97-AF65-F5344CB8AC3E}">
        <p14:creationId xmlns:p14="http://schemas.microsoft.com/office/powerpoint/2010/main" val="9400212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5" name="スライド番号プレースホルダー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0CF8BB-EBC7-4B8F-9632-A5A136FBB880}" type="slidenum">
              <a:rPr kumimoji="0" lang="en-US" altLang="ja-JP" sz="1200" b="0" i="0" u="none" strike="noStrike" kern="1200" cap="none" spc="0" normalizeH="0" baseline="0" noProof="0" smtClean="0">
                <a:ln>
                  <a:noFill/>
                </a:ln>
                <a:solidFill>
                  <a:srgbClr val="404040"/>
                </a:solidFill>
                <a:effectLst/>
                <a:uLnTx/>
                <a:uFillTx/>
                <a:latin typeface="Meiryo UI" panose="020B0604030504040204" pitchFamily="50" charset="-128"/>
                <a:ea typeface="Meiryo UI" panose="020B060403050404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ja-JP" altLang="en-US" sz="1200" b="0" i="0" u="none" strike="noStrike" kern="1200" cap="none" spc="0" normalizeH="0" baseline="0" noProof="0" dirty="0">
              <a:ln>
                <a:noFill/>
              </a:ln>
              <a:solidFill>
                <a:srgbClr val="404040"/>
              </a:solidFill>
              <a:effectLst/>
              <a:uLnTx/>
              <a:uFillTx/>
              <a:latin typeface="Meiryo UI" panose="020B0604030504040204" pitchFamily="50" charset="-128"/>
              <a:ea typeface="Meiryo UI" panose="020B0604030504040204" pitchFamily="50" charset="-128"/>
              <a:cs typeface="+mn-cs"/>
            </a:endParaRPr>
          </a:p>
        </p:txBody>
      </p:sp>
    </p:spTree>
    <p:extLst>
      <p:ext uri="{BB962C8B-B14F-4D97-AF65-F5344CB8AC3E}">
        <p14:creationId xmlns:p14="http://schemas.microsoft.com/office/powerpoint/2010/main" val="9400212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5" name="スライド番号プレースホルダー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0CF8BB-EBC7-4B8F-9632-A5A136FBB880}" type="slidenum">
              <a:rPr kumimoji="0" lang="en-US" altLang="ja-JP" sz="1200" b="0" i="0" u="none" strike="noStrike" kern="1200" cap="none" spc="0" normalizeH="0" baseline="0" noProof="0" smtClean="0">
                <a:ln>
                  <a:noFill/>
                </a:ln>
                <a:solidFill>
                  <a:srgbClr val="404040"/>
                </a:solidFill>
                <a:effectLst/>
                <a:uLnTx/>
                <a:uFillTx/>
                <a:latin typeface="Meiryo UI" panose="020B0604030504040204" pitchFamily="50" charset="-128"/>
                <a:ea typeface="Meiryo UI" panose="020B060403050404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ja-JP" altLang="en-US" sz="1200" b="0" i="0" u="none" strike="noStrike" kern="1200" cap="none" spc="0" normalizeH="0" baseline="0" noProof="0" dirty="0">
              <a:ln>
                <a:noFill/>
              </a:ln>
              <a:solidFill>
                <a:srgbClr val="404040"/>
              </a:solidFill>
              <a:effectLst/>
              <a:uLnTx/>
              <a:uFillTx/>
              <a:latin typeface="Meiryo UI" panose="020B0604030504040204" pitchFamily="50" charset="-128"/>
              <a:ea typeface="Meiryo UI" panose="020B0604030504040204" pitchFamily="50" charset="-128"/>
              <a:cs typeface="+mn-cs"/>
            </a:endParaRPr>
          </a:p>
        </p:txBody>
      </p:sp>
    </p:spTree>
    <p:extLst>
      <p:ext uri="{BB962C8B-B14F-4D97-AF65-F5344CB8AC3E}">
        <p14:creationId xmlns:p14="http://schemas.microsoft.com/office/powerpoint/2010/main" val="14055400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BEAF638-1EA9-5629-F3F4-86AFCF42AF96}"/>
              </a:ext>
            </a:extLst>
          </p:cNvPr>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字幕 2">
            <a:extLst>
              <a:ext uri="{FF2B5EF4-FFF2-40B4-BE49-F238E27FC236}">
                <a16:creationId xmlns:a16="http://schemas.microsoft.com/office/drawing/2014/main" id="{4980389B-C34A-E126-024F-7251AFEAD8C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2E2F470A-18AF-F053-4939-CC8598C8A3CB}"/>
              </a:ext>
            </a:extLst>
          </p:cNvPr>
          <p:cNvSpPr>
            <a:spLocks noGrp="1"/>
          </p:cNvSpPr>
          <p:nvPr>
            <p:ph type="dt" sz="half" idx="10"/>
          </p:nvPr>
        </p:nvSpPr>
        <p:spPr/>
        <p:txBody>
          <a:bodyPr/>
          <a:lstStyle/>
          <a:p>
            <a:fld id="{EDDA769E-7426-4454-BD6C-19D3F447FFE3}" type="datetimeFigureOut">
              <a:rPr kumimoji="1" lang="ja-JP" altLang="en-US" smtClean="0"/>
              <a:t>2023/7/6</a:t>
            </a:fld>
            <a:endParaRPr kumimoji="1" lang="ja-JP" altLang="en-US"/>
          </a:p>
        </p:txBody>
      </p:sp>
      <p:sp>
        <p:nvSpPr>
          <p:cNvPr id="5" name="フッター プレースホルダー 4">
            <a:extLst>
              <a:ext uri="{FF2B5EF4-FFF2-40B4-BE49-F238E27FC236}">
                <a16:creationId xmlns:a16="http://schemas.microsoft.com/office/drawing/2014/main" id="{21AC32C6-7800-1275-78B0-8D152D652599}"/>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E7423F51-E47E-2880-D2A9-105560E31C92}"/>
              </a:ext>
            </a:extLst>
          </p:cNvPr>
          <p:cNvSpPr>
            <a:spLocks noGrp="1"/>
          </p:cNvSpPr>
          <p:nvPr>
            <p:ph type="sldNum" sz="quarter" idx="12"/>
          </p:nvPr>
        </p:nvSpPr>
        <p:spPr/>
        <p:txBody>
          <a:bodyPr/>
          <a:lstStyle/>
          <a:p>
            <a:fld id="{6D391CF6-C674-41FF-BE3A-F2D9622BDE8A}" type="slidenum">
              <a:rPr kumimoji="1" lang="ja-JP" altLang="en-US" smtClean="0"/>
              <a:t>‹#›</a:t>
            </a:fld>
            <a:endParaRPr kumimoji="1" lang="ja-JP" altLang="en-US"/>
          </a:p>
        </p:txBody>
      </p:sp>
    </p:spTree>
    <p:extLst>
      <p:ext uri="{BB962C8B-B14F-4D97-AF65-F5344CB8AC3E}">
        <p14:creationId xmlns:p14="http://schemas.microsoft.com/office/powerpoint/2010/main" val="28233200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CE0AC3E-FCD8-F832-4663-099F6C04D2D1}"/>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D5C5E702-EEF8-22BD-2A39-1D7B682290BC}"/>
              </a:ext>
            </a:extLst>
          </p:cNvPr>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266CD935-EEE5-B241-3B2B-176587EF3E73}"/>
              </a:ext>
            </a:extLst>
          </p:cNvPr>
          <p:cNvSpPr>
            <a:spLocks noGrp="1"/>
          </p:cNvSpPr>
          <p:nvPr>
            <p:ph type="dt" sz="half" idx="10"/>
          </p:nvPr>
        </p:nvSpPr>
        <p:spPr/>
        <p:txBody>
          <a:bodyPr/>
          <a:lstStyle/>
          <a:p>
            <a:fld id="{EDDA769E-7426-4454-BD6C-19D3F447FFE3}" type="datetimeFigureOut">
              <a:rPr kumimoji="1" lang="ja-JP" altLang="en-US" smtClean="0"/>
              <a:t>2023/7/6</a:t>
            </a:fld>
            <a:endParaRPr kumimoji="1" lang="ja-JP" altLang="en-US"/>
          </a:p>
        </p:txBody>
      </p:sp>
      <p:sp>
        <p:nvSpPr>
          <p:cNvPr id="5" name="フッター プレースホルダー 4">
            <a:extLst>
              <a:ext uri="{FF2B5EF4-FFF2-40B4-BE49-F238E27FC236}">
                <a16:creationId xmlns:a16="http://schemas.microsoft.com/office/drawing/2014/main" id="{57D082BF-C65A-3DCB-FCC9-6F57DCD930AB}"/>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3766E863-1161-F4A0-9970-F3D5A139CD03}"/>
              </a:ext>
            </a:extLst>
          </p:cNvPr>
          <p:cNvSpPr>
            <a:spLocks noGrp="1"/>
          </p:cNvSpPr>
          <p:nvPr>
            <p:ph type="sldNum" sz="quarter" idx="12"/>
          </p:nvPr>
        </p:nvSpPr>
        <p:spPr/>
        <p:txBody>
          <a:bodyPr/>
          <a:lstStyle/>
          <a:p>
            <a:fld id="{6D391CF6-C674-41FF-BE3A-F2D9622BDE8A}" type="slidenum">
              <a:rPr kumimoji="1" lang="ja-JP" altLang="en-US" smtClean="0"/>
              <a:t>‹#›</a:t>
            </a:fld>
            <a:endParaRPr kumimoji="1" lang="ja-JP" altLang="en-US"/>
          </a:p>
        </p:txBody>
      </p:sp>
    </p:spTree>
    <p:extLst>
      <p:ext uri="{BB962C8B-B14F-4D97-AF65-F5344CB8AC3E}">
        <p14:creationId xmlns:p14="http://schemas.microsoft.com/office/powerpoint/2010/main" val="2967263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238807EC-F875-FCFA-6A97-61CB0AC51F46}"/>
              </a:ext>
            </a:extLst>
          </p:cNvPr>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829CA9FC-707A-F88A-E116-0E78A2FB89C6}"/>
              </a:ext>
            </a:extLst>
          </p:cNvPr>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486CEBC3-9E0A-18E2-A2A1-951DE0B8C5B1}"/>
              </a:ext>
            </a:extLst>
          </p:cNvPr>
          <p:cNvSpPr>
            <a:spLocks noGrp="1"/>
          </p:cNvSpPr>
          <p:nvPr>
            <p:ph type="dt" sz="half" idx="10"/>
          </p:nvPr>
        </p:nvSpPr>
        <p:spPr/>
        <p:txBody>
          <a:bodyPr/>
          <a:lstStyle/>
          <a:p>
            <a:fld id="{EDDA769E-7426-4454-BD6C-19D3F447FFE3}" type="datetimeFigureOut">
              <a:rPr kumimoji="1" lang="ja-JP" altLang="en-US" smtClean="0"/>
              <a:t>2023/7/6</a:t>
            </a:fld>
            <a:endParaRPr kumimoji="1" lang="ja-JP" altLang="en-US"/>
          </a:p>
        </p:txBody>
      </p:sp>
      <p:sp>
        <p:nvSpPr>
          <p:cNvPr id="5" name="フッター プレースホルダー 4">
            <a:extLst>
              <a:ext uri="{FF2B5EF4-FFF2-40B4-BE49-F238E27FC236}">
                <a16:creationId xmlns:a16="http://schemas.microsoft.com/office/drawing/2014/main" id="{9CE9FFCC-EA0D-66F3-704C-E066C2884D26}"/>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5C0CFDA1-6C2F-E941-810D-C37D0500786C}"/>
              </a:ext>
            </a:extLst>
          </p:cNvPr>
          <p:cNvSpPr>
            <a:spLocks noGrp="1"/>
          </p:cNvSpPr>
          <p:nvPr>
            <p:ph type="sldNum" sz="quarter" idx="12"/>
          </p:nvPr>
        </p:nvSpPr>
        <p:spPr/>
        <p:txBody>
          <a:bodyPr/>
          <a:lstStyle/>
          <a:p>
            <a:fld id="{6D391CF6-C674-41FF-BE3A-F2D9622BDE8A}" type="slidenum">
              <a:rPr kumimoji="1" lang="ja-JP" altLang="en-US" smtClean="0"/>
              <a:t>‹#›</a:t>
            </a:fld>
            <a:endParaRPr kumimoji="1" lang="ja-JP" altLang="en-US"/>
          </a:p>
        </p:txBody>
      </p:sp>
    </p:spTree>
    <p:extLst>
      <p:ext uri="{BB962C8B-B14F-4D97-AF65-F5344CB8AC3E}">
        <p14:creationId xmlns:p14="http://schemas.microsoft.com/office/powerpoint/2010/main" val="189887501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サブタイトル 2"/>
          <p:cNvSpPr>
            <a:spLocks noGrp="1"/>
          </p:cNvSpPr>
          <p:nvPr>
            <p:ph type="subTitle" idx="1"/>
          </p:nvPr>
        </p:nvSpPr>
        <p:spPr>
          <a:xfrm>
            <a:off x="1524000" y="3602038"/>
            <a:ext cx="9144000" cy="1655762"/>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kumimoji="1" lang="ja-JP" altLang="en-US"/>
              <a:t>マスター サブタイトルの書式設定</a:t>
            </a:r>
          </a:p>
        </p:txBody>
      </p:sp>
      <p:sp>
        <p:nvSpPr>
          <p:cNvPr id="4" name="日付プレースホルダー 3"/>
          <p:cNvSpPr>
            <a:spLocks noGrp="1"/>
          </p:cNvSpPr>
          <p:nvPr>
            <p:ph type="dt" sz="half" idx="10"/>
          </p:nvPr>
        </p:nvSpPr>
        <p:spPr/>
        <p:txBody>
          <a:bodyPr/>
          <a:lstStyle/>
          <a:p>
            <a:fld id="{2BEE8188-C603-4320-AF1F-A4ED9CB53159}" type="datetimeFigureOut">
              <a:rPr kumimoji="1" lang="ja-JP" altLang="en-US" smtClean="0"/>
              <a:t>2023/7/6</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57001828-FD19-4000-A254-7315B9CDE8D3}" type="slidenum">
              <a:rPr kumimoji="1" lang="ja-JP" altLang="en-US" smtClean="0"/>
              <a:t>‹#›</a:t>
            </a:fld>
            <a:endParaRPr kumimoji="1" lang="ja-JP" altLang="en-US"/>
          </a:p>
        </p:txBody>
      </p:sp>
    </p:spTree>
    <p:extLst>
      <p:ext uri="{BB962C8B-B14F-4D97-AF65-F5344CB8AC3E}">
        <p14:creationId xmlns:p14="http://schemas.microsoft.com/office/powerpoint/2010/main" val="392209887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2BEE8188-C603-4320-AF1F-A4ED9CB53159}" type="datetimeFigureOut">
              <a:rPr kumimoji="1" lang="ja-JP" altLang="en-US" smtClean="0"/>
              <a:t>2023/7/6</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57001828-FD19-4000-A254-7315B9CDE8D3}" type="slidenum">
              <a:rPr kumimoji="1" lang="ja-JP" altLang="en-US" smtClean="0"/>
              <a:t>‹#›</a:t>
            </a:fld>
            <a:endParaRPr kumimoji="1" lang="ja-JP" altLang="en-US"/>
          </a:p>
        </p:txBody>
      </p:sp>
    </p:spTree>
    <p:extLst>
      <p:ext uri="{BB962C8B-B14F-4D97-AF65-F5344CB8AC3E}">
        <p14:creationId xmlns:p14="http://schemas.microsoft.com/office/powerpoint/2010/main" val="27493808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831851" y="1709740"/>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p:cNvSpPr>
            <a:spLocks noGrp="1"/>
          </p:cNvSpPr>
          <p:nvPr>
            <p:ph type="dt" sz="half" idx="10"/>
          </p:nvPr>
        </p:nvSpPr>
        <p:spPr/>
        <p:txBody>
          <a:bodyPr/>
          <a:lstStyle/>
          <a:p>
            <a:fld id="{2BEE8188-C603-4320-AF1F-A4ED9CB53159}" type="datetimeFigureOut">
              <a:rPr kumimoji="1" lang="ja-JP" altLang="en-US" smtClean="0"/>
              <a:t>2023/7/6</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57001828-FD19-4000-A254-7315B9CDE8D3}" type="slidenum">
              <a:rPr kumimoji="1" lang="ja-JP" altLang="en-US" smtClean="0"/>
              <a:t>‹#›</a:t>
            </a:fld>
            <a:endParaRPr kumimoji="1" lang="ja-JP" altLang="en-US"/>
          </a:p>
        </p:txBody>
      </p:sp>
    </p:spTree>
    <p:extLst>
      <p:ext uri="{BB962C8B-B14F-4D97-AF65-F5344CB8AC3E}">
        <p14:creationId xmlns:p14="http://schemas.microsoft.com/office/powerpoint/2010/main" val="31521591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p:txBody>
          <a:bodyPr/>
          <a:lstStyle/>
          <a:p>
            <a:fld id="{2BEE8188-C603-4320-AF1F-A4ED9CB53159}" type="datetimeFigureOut">
              <a:rPr kumimoji="1" lang="ja-JP" altLang="en-US" smtClean="0"/>
              <a:t>2023/7/6</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57001828-FD19-4000-A254-7315B9CDE8D3}" type="slidenum">
              <a:rPr kumimoji="1" lang="ja-JP" altLang="en-US" smtClean="0"/>
              <a:t>‹#›</a:t>
            </a:fld>
            <a:endParaRPr kumimoji="1" lang="ja-JP" altLang="en-US"/>
          </a:p>
        </p:txBody>
      </p:sp>
    </p:spTree>
    <p:extLst>
      <p:ext uri="{BB962C8B-B14F-4D97-AF65-F5344CB8AC3E}">
        <p14:creationId xmlns:p14="http://schemas.microsoft.com/office/powerpoint/2010/main" val="274626796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365127"/>
            <a:ext cx="10515600" cy="1325563"/>
          </a:xfrm>
        </p:spPr>
        <p:txBody>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839789"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6172201"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p:txBody>
          <a:bodyPr/>
          <a:lstStyle/>
          <a:p>
            <a:fld id="{2BEE8188-C603-4320-AF1F-A4ED9CB53159}" type="datetimeFigureOut">
              <a:rPr kumimoji="1" lang="ja-JP" altLang="en-US" smtClean="0"/>
              <a:t>2023/7/6</a:t>
            </a:fld>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57001828-FD19-4000-A254-7315B9CDE8D3}" type="slidenum">
              <a:rPr kumimoji="1" lang="ja-JP" altLang="en-US" smtClean="0"/>
              <a:t>‹#›</a:t>
            </a:fld>
            <a:endParaRPr kumimoji="1" lang="ja-JP" altLang="en-US"/>
          </a:p>
        </p:txBody>
      </p:sp>
    </p:spTree>
    <p:extLst>
      <p:ext uri="{BB962C8B-B14F-4D97-AF65-F5344CB8AC3E}">
        <p14:creationId xmlns:p14="http://schemas.microsoft.com/office/powerpoint/2010/main" val="4834538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fld id="{2BEE8188-C603-4320-AF1F-A4ED9CB53159}" type="datetimeFigureOut">
              <a:rPr kumimoji="1" lang="ja-JP" altLang="en-US" smtClean="0"/>
              <a:t>2023/7/6</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57001828-FD19-4000-A254-7315B9CDE8D3}" type="slidenum">
              <a:rPr kumimoji="1" lang="ja-JP" altLang="en-US" smtClean="0"/>
              <a:t>‹#›</a:t>
            </a:fld>
            <a:endParaRPr kumimoji="1" lang="ja-JP" altLang="en-US"/>
          </a:p>
        </p:txBody>
      </p:sp>
    </p:spTree>
    <p:extLst>
      <p:ext uri="{BB962C8B-B14F-4D97-AF65-F5344CB8AC3E}">
        <p14:creationId xmlns:p14="http://schemas.microsoft.com/office/powerpoint/2010/main" val="119308391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2BEE8188-C603-4320-AF1F-A4ED9CB53159}" type="datetimeFigureOut">
              <a:rPr kumimoji="1" lang="ja-JP" altLang="en-US" smtClean="0"/>
              <a:t>2023/7/6</a:t>
            </a:fld>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57001828-FD19-4000-A254-7315B9CDE8D3}" type="slidenum">
              <a:rPr kumimoji="1" lang="ja-JP" altLang="en-US" smtClean="0"/>
              <a:t>‹#›</a:t>
            </a:fld>
            <a:endParaRPr kumimoji="1" lang="ja-JP" altLang="en-US"/>
          </a:p>
        </p:txBody>
      </p:sp>
    </p:spTree>
    <p:extLst>
      <p:ext uri="{BB962C8B-B14F-4D97-AF65-F5344CB8AC3E}">
        <p14:creationId xmlns:p14="http://schemas.microsoft.com/office/powerpoint/2010/main" val="323395701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839788" y="2057400"/>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2BEE8188-C603-4320-AF1F-A4ED9CB53159}" type="datetimeFigureOut">
              <a:rPr kumimoji="1" lang="ja-JP" altLang="en-US" smtClean="0"/>
              <a:t>2023/7/6</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57001828-FD19-4000-A254-7315B9CDE8D3}" type="slidenum">
              <a:rPr kumimoji="1" lang="ja-JP" altLang="en-US" smtClean="0"/>
              <a:t>‹#›</a:t>
            </a:fld>
            <a:endParaRPr kumimoji="1" lang="ja-JP" altLang="en-US"/>
          </a:p>
        </p:txBody>
      </p:sp>
    </p:spTree>
    <p:extLst>
      <p:ext uri="{BB962C8B-B14F-4D97-AF65-F5344CB8AC3E}">
        <p14:creationId xmlns:p14="http://schemas.microsoft.com/office/powerpoint/2010/main" val="30380803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AB2BE1A-7F91-C4B4-8C89-AFED482D392B}"/>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7290DEB6-24DC-ABFB-936D-8D2022B077A9}"/>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00BCC98F-9E45-8BC0-35CE-E1A515ABCDD2}"/>
              </a:ext>
            </a:extLst>
          </p:cNvPr>
          <p:cNvSpPr>
            <a:spLocks noGrp="1"/>
          </p:cNvSpPr>
          <p:nvPr>
            <p:ph type="dt" sz="half" idx="10"/>
          </p:nvPr>
        </p:nvSpPr>
        <p:spPr/>
        <p:txBody>
          <a:bodyPr/>
          <a:lstStyle/>
          <a:p>
            <a:fld id="{EDDA769E-7426-4454-BD6C-19D3F447FFE3}" type="datetimeFigureOut">
              <a:rPr kumimoji="1" lang="ja-JP" altLang="en-US" smtClean="0"/>
              <a:t>2023/7/6</a:t>
            </a:fld>
            <a:endParaRPr kumimoji="1" lang="ja-JP" altLang="en-US"/>
          </a:p>
        </p:txBody>
      </p:sp>
      <p:sp>
        <p:nvSpPr>
          <p:cNvPr id="5" name="フッター プレースホルダー 4">
            <a:extLst>
              <a:ext uri="{FF2B5EF4-FFF2-40B4-BE49-F238E27FC236}">
                <a16:creationId xmlns:a16="http://schemas.microsoft.com/office/drawing/2014/main" id="{09966CDF-49F5-A76B-AFE4-E7FB9D03B422}"/>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1D45EF0F-E8CF-8D6C-0B56-D3A6AF12E8D3}"/>
              </a:ext>
            </a:extLst>
          </p:cNvPr>
          <p:cNvSpPr>
            <a:spLocks noGrp="1"/>
          </p:cNvSpPr>
          <p:nvPr>
            <p:ph type="sldNum" sz="quarter" idx="12"/>
          </p:nvPr>
        </p:nvSpPr>
        <p:spPr/>
        <p:txBody>
          <a:bodyPr/>
          <a:lstStyle/>
          <a:p>
            <a:fld id="{6D391CF6-C674-41FF-BE3A-F2D9622BDE8A}" type="slidenum">
              <a:rPr kumimoji="1" lang="ja-JP" altLang="en-US" smtClean="0"/>
              <a:t>‹#›</a:t>
            </a:fld>
            <a:endParaRPr kumimoji="1" lang="ja-JP" altLang="en-US"/>
          </a:p>
        </p:txBody>
      </p:sp>
    </p:spTree>
    <p:extLst>
      <p:ext uri="{BB962C8B-B14F-4D97-AF65-F5344CB8AC3E}">
        <p14:creationId xmlns:p14="http://schemas.microsoft.com/office/powerpoint/2010/main" val="203634119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p:cNvSpPr>
            <a:spLocks noGrp="1"/>
          </p:cNvSpPr>
          <p:nvPr>
            <p:ph type="pic" idx="1"/>
          </p:nvPr>
        </p:nvSpPr>
        <p:spPr>
          <a:xfrm>
            <a:off x="5183188" y="987427"/>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kumimoji="1" lang="ja-JP" altLang="en-US"/>
          </a:p>
        </p:txBody>
      </p:sp>
      <p:sp>
        <p:nvSpPr>
          <p:cNvPr id="4" name="テキスト プレースホルダー 3"/>
          <p:cNvSpPr>
            <a:spLocks noGrp="1"/>
          </p:cNvSpPr>
          <p:nvPr>
            <p:ph type="body" sz="half" idx="2"/>
          </p:nvPr>
        </p:nvSpPr>
        <p:spPr>
          <a:xfrm>
            <a:off x="839788" y="2057400"/>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2BEE8188-C603-4320-AF1F-A4ED9CB53159}" type="datetimeFigureOut">
              <a:rPr kumimoji="1" lang="ja-JP" altLang="en-US" smtClean="0"/>
              <a:t>2023/7/6</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57001828-FD19-4000-A254-7315B9CDE8D3}" type="slidenum">
              <a:rPr kumimoji="1" lang="ja-JP" altLang="en-US" smtClean="0"/>
              <a:t>‹#›</a:t>
            </a:fld>
            <a:endParaRPr kumimoji="1" lang="ja-JP" altLang="en-US"/>
          </a:p>
        </p:txBody>
      </p:sp>
    </p:spTree>
    <p:extLst>
      <p:ext uri="{BB962C8B-B14F-4D97-AF65-F5344CB8AC3E}">
        <p14:creationId xmlns:p14="http://schemas.microsoft.com/office/powerpoint/2010/main" val="55645851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2BEE8188-C603-4320-AF1F-A4ED9CB53159}" type="datetimeFigureOut">
              <a:rPr kumimoji="1" lang="ja-JP" altLang="en-US" smtClean="0"/>
              <a:t>2023/7/6</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57001828-FD19-4000-A254-7315B9CDE8D3}" type="slidenum">
              <a:rPr kumimoji="1" lang="ja-JP" altLang="en-US" smtClean="0"/>
              <a:t>‹#›</a:t>
            </a:fld>
            <a:endParaRPr kumimoji="1" lang="ja-JP" altLang="en-US"/>
          </a:p>
        </p:txBody>
      </p:sp>
    </p:spTree>
    <p:extLst>
      <p:ext uri="{BB962C8B-B14F-4D97-AF65-F5344CB8AC3E}">
        <p14:creationId xmlns:p14="http://schemas.microsoft.com/office/powerpoint/2010/main" val="165335522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8724901" y="365125"/>
            <a:ext cx="2628900" cy="5811838"/>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838201"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2BEE8188-C603-4320-AF1F-A4ED9CB53159}" type="datetimeFigureOut">
              <a:rPr kumimoji="1" lang="ja-JP" altLang="en-US" smtClean="0"/>
              <a:t>2023/7/6</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57001828-FD19-4000-A254-7315B9CDE8D3}" type="slidenum">
              <a:rPr kumimoji="1" lang="ja-JP" altLang="en-US" smtClean="0"/>
              <a:t>‹#›</a:t>
            </a:fld>
            <a:endParaRPr kumimoji="1" lang="ja-JP" altLang="en-US"/>
          </a:p>
        </p:txBody>
      </p:sp>
    </p:spTree>
    <p:extLst>
      <p:ext uri="{BB962C8B-B14F-4D97-AF65-F5344CB8AC3E}">
        <p14:creationId xmlns:p14="http://schemas.microsoft.com/office/powerpoint/2010/main" val="364762850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7_Title Slide">
    <p:spTree>
      <p:nvGrpSpPr>
        <p:cNvPr id="1" name=""/>
        <p:cNvGrpSpPr/>
        <p:nvPr/>
      </p:nvGrpSpPr>
      <p:grpSpPr>
        <a:xfrm>
          <a:off x="0" y="0"/>
          <a:ext cx="0" cy="0"/>
          <a:chOff x="0" y="0"/>
          <a:chExt cx="0" cy="0"/>
        </a:xfrm>
      </p:grpSpPr>
      <p:sp>
        <p:nvSpPr>
          <p:cNvPr id="7" name="Title 1"/>
          <p:cNvSpPr>
            <a:spLocks noGrp="1"/>
          </p:cNvSpPr>
          <p:nvPr>
            <p:ph type="ctrTitle"/>
          </p:nvPr>
        </p:nvSpPr>
        <p:spPr>
          <a:xfrm>
            <a:off x="-101600" y="3429000"/>
            <a:ext cx="12395200" cy="990600"/>
          </a:xfrm>
          <a:prstGeom prst="rect">
            <a:avLst/>
          </a:prstGeom>
          <a:solidFill>
            <a:srgbClr val="00246C"/>
          </a:solidFill>
          <a:effectLst>
            <a:outerShdw blurRad="57150" dist="50800" dir="2700000" algn="tl" rotWithShape="0">
              <a:srgbClr val="000000">
                <a:alpha val="40000"/>
              </a:srgbClr>
            </a:outerShdw>
          </a:effectLst>
        </p:spPr>
        <p:txBody>
          <a:bodyPr lIns="548640" tIns="0" rIns="0" bIns="91440" anchor="b" anchorCtr="0">
            <a:noAutofit/>
          </a:bodyPr>
          <a:lstStyle>
            <a:lvl1pPr algn="l">
              <a:defRPr sz="4400" b="0" i="0">
                <a:solidFill>
                  <a:schemeClr val="bg1"/>
                </a:solidFill>
                <a:latin typeface="Arial Narrow"/>
                <a:cs typeface="Arial Narrow"/>
              </a:defRPr>
            </a:lvl1pPr>
          </a:lstStyle>
          <a:p>
            <a:r>
              <a:rPr lang="en-US"/>
              <a:t>Click to edit Master title style</a:t>
            </a:r>
            <a:endParaRPr lang="en-US" dirty="0"/>
          </a:p>
        </p:txBody>
      </p:sp>
      <p:sp>
        <p:nvSpPr>
          <p:cNvPr id="8" name="Subtitle 2"/>
          <p:cNvSpPr>
            <a:spLocks noGrp="1"/>
          </p:cNvSpPr>
          <p:nvPr>
            <p:ph type="subTitle" idx="1"/>
          </p:nvPr>
        </p:nvSpPr>
        <p:spPr>
          <a:xfrm>
            <a:off x="711200" y="4611744"/>
            <a:ext cx="8534400" cy="950856"/>
          </a:xfrm>
          <a:prstGeom prst="rect">
            <a:avLst/>
          </a:prstGeom>
        </p:spPr>
        <p:txBody>
          <a:bodyPr lIns="0" tIns="0" rIns="0" bIns="0">
            <a:normAutofit/>
          </a:bodyPr>
          <a:lstStyle>
            <a:lvl1pPr marL="0" indent="0" algn="l">
              <a:buNone/>
              <a:defRPr sz="2200">
                <a:solidFill>
                  <a:srgbClr val="FFFFFF"/>
                </a:solidFill>
                <a:latin typeface="Georgia"/>
                <a:cs typeface="Georgia"/>
              </a:defRPr>
            </a:lvl1pPr>
            <a:lvl2pPr marL="457178" indent="0" algn="ctr">
              <a:buNone/>
              <a:defRPr>
                <a:solidFill>
                  <a:schemeClr val="tx1">
                    <a:tint val="75000"/>
                  </a:schemeClr>
                </a:solidFill>
              </a:defRPr>
            </a:lvl2pPr>
            <a:lvl3pPr marL="914354" indent="0" algn="ctr">
              <a:buNone/>
              <a:defRPr>
                <a:solidFill>
                  <a:schemeClr val="tx1">
                    <a:tint val="75000"/>
                  </a:schemeClr>
                </a:solidFill>
              </a:defRPr>
            </a:lvl3pPr>
            <a:lvl4pPr marL="1371532" indent="0" algn="ctr">
              <a:buNone/>
              <a:defRPr>
                <a:solidFill>
                  <a:schemeClr val="tx1">
                    <a:tint val="75000"/>
                  </a:schemeClr>
                </a:solidFill>
              </a:defRPr>
            </a:lvl4pPr>
            <a:lvl5pPr marL="1828709" indent="0" algn="ctr">
              <a:buNone/>
              <a:defRPr>
                <a:solidFill>
                  <a:schemeClr val="tx1">
                    <a:tint val="75000"/>
                  </a:schemeClr>
                </a:solidFill>
              </a:defRPr>
            </a:lvl5pPr>
            <a:lvl6pPr marL="2285886" indent="0" algn="ctr">
              <a:buNone/>
              <a:defRPr>
                <a:solidFill>
                  <a:schemeClr val="tx1">
                    <a:tint val="75000"/>
                  </a:schemeClr>
                </a:solidFill>
              </a:defRPr>
            </a:lvl6pPr>
            <a:lvl7pPr marL="2743062" indent="0" algn="ctr">
              <a:buNone/>
              <a:defRPr>
                <a:solidFill>
                  <a:schemeClr val="tx1">
                    <a:tint val="75000"/>
                  </a:schemeClr>
                </a:solidFill>
              </a:defRPr>
            </a:lvl7pPr>
            <a:lvl8pPr marL="3200240" indent="0" algn="ctr">
              <a:buNone/>
              <a:defRPr>
                <a:solidFill>
                  <a:schemeClr val="tx1">
                    <a:tint val="75000"/>
                  </a:schemeClr>
                </a:solidFill>
              </a:defRPr>
            </a:lvl8pPr>
            <a:lvl9pPr marL="3657418"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313264408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4" name="Title 1"/>
          <p:cNvSpPr>
            <a:spLocks noGrp="1"/>
          </p:cNvSpPr>
          <p:nvPr>
            <p:ph type="title"/>
          </p:nvPr>
        </p:nvSpPr>
        <p:spPr>
          <a:xfrm>
            <a:off x="508000" y="228600"/>
            <a:ext cx="11684000" cy="533400"/>
          </a:xfrm>
          <a:prstGeom prst="rect">
            <a:avLst/>
          </a:prstGeom>
        </p:spPr>
        <p:txBody>
          <a:bodyPr lIns="0" tIns="0" rIns="0" bIns="0" anchor="ctr" anchorCtr="0"/>
          <a:lstStyle>
            <a:lvl1pPr algn="l">
              <a:defRPr sz="1800">
                <a:solidFill>
                  <a:schemeClr val="bg1">
                    <a:lumMod val="85000"/>
                  </a:schemeClr>
                </a:solidFill>
                <a:latin typeface="Arial Narrow"/>
                <a:cs typeface="Arial Narrow"/>
              </a:defRPr>
            </a:lvl1pPr>
          </a:lstStyle>
          <a:p>
            <a:r>
              <a:rPr lang="en-US"/>
              <a:t>Click to edit Master title style</a:t>
            </a:r>
            <a:endParaRPr lang="en-US" dirty="0"/>
          </a:p>
        </p:txBody>
      </p:sp>
    </p:spTree>
    <p:extLst>
      <p:ext uri="{BB962C8B-B14F-4D97-AF65-F5344CB8AC3E}">
        <p14:creationId xmlns:p14="http://schemas.microsoft.com/office/powerpoint/2010/main" val="1898189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C7DB56AF-4B87-40BA-AACA-91EF23DAEF6B}"/>
              </a:ext>
            </a:extLst>
          </p:cNvPr>
          <p:cNvSpPr/>
          <p:nvPr userDrawn="1"/>
        </p:nvSpPr>
        <p:spPr>
          <a:xfrm>
            <a:off x="0" y="1540042"/>
            <a:ext cx="12192000" cy="5317958"/>
          </a:xfrm>
          <a:custGeom>
            <a:avLst/>
            <a:gdLst>
              <a:gd name="connsiteX0" fmla="*/ 0 w 12192000"/>
              <a:gd name="connsiteY0" fmla="*/ 0 h 5317958"/>
              <a:gd name="connsiteX1" fmla="*/ 12192000 w 12192000"/>
              <a:gd name="connsiteY1" fmla="*/ 0 h 5317958"/>
              <a:gd name="connsiteX2" fmla="*/ 12192000 w 12192000"/>
              <a:gd name="connsiteY2" fmla="*/ 5317958 h 5317958"/>
              <a:gd name="connsiteX3" fmla="*/ 4539049 w 12192000"/>
              <a:gd name="connsiteY3" fmla="*/ 5317958 h 5317958"/>
              <a:gd name="connsiteX4" fmla="*/ 0 w 12192000"/>
              <a:gd name="connsiteY4" fmla="*/ 5317958 h 5317958"/>
              <a:gd name="connsiteX5" fmla="*/ 0 w 12192000"/>
              <a:gd name="connsiteY5" fmla="*/ 4733071 h 5317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5317958">
                <a:moveTo>
                  <a:pt x="0" y="0"/>
                </a:moveTo>
                <a:lnTo>
                  <a:pt x="12192000" y="0"/>
                </a:lnTo>
                <a:lnTo>
                  <a:pt x="12192000" y="5317958"/>
                </a:lnTo>
                <a:lnTo>
                  <a:pt x="4539049" y="5317958"/>
                </a:lnTo>
                <a:lnTo>
                  <a:pt x="0" y="5317958"/>
                </a:lnTo>
                <a:lnTo>
                  <a:pt x="0" y="4733071"/>
                </a:lnTo>
                <a:close/>
              </a:path>
            </a:pathLst>
          </a:custGeom>
          <a:solidFill>
            <a:srgbClr val="48595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dirty="0">
              <a:solidFill>
                <a:schemeClr val="bg1"/>
              </a:solidFill>
            </a:endParaRPr>
          </a:p>
        </p:txBody>
      </p:sp>
      <p:sp>
        <p:nvSpPr>
          <p:cNvPr id="3" name="Content Placeholder 2">
            <a:extLst>
              <a:ext uri="{FF2B5EF4-FFF2-40B4-BE49-F238E27FC236}">
                <a16:creationId xmlns:a16="http://schemas.microsoft.com/office/drawing/2014/main" id="{1CB3414E-C904-4B15-A237-DF3734E0E7F1}"/>
              </a:ext>
            </a:extLst>
          </p:cNvPr>
          <p:cNvSpPr>
            <a:spLocks noGrp="1"/>
          </p:cNvSpPr>
          <p:nvPr>
            <p:ph idx="1"/>
          </p:nvPr>
        </p:nvSpPr>
        <p:spPr>
          <a:xfrm>
            <a:off x="381001" y="2142067"/>
            <a:ext cx="11506199" cy="4034896"/>
          </a:xfrm>
        </p:spPr>
        <p:txBody>
          <a:bodyPr>
            <a:normAutofit/>
          </a:bodyPr>
          <a:lstStyle>
            <a:lvl1pPr>
              <a:defRPr sz="2400">
                <a:solidFill>
                  <a:schemeClr val="bg1"/>
                </a:solidFill>
              </a:defRPr>
            </a:lvl1pPr>
            <a:lvl2pPr marL="457189" indent="-228594">
              <a:defRPr sz="2000">
                <a:solidFill>
                  <a:schemeClr val="bg1"/>
                </a:solidFill>
              </a:defRPr>
            </a:lvl2pPr>
            <a:lvl3pPr marL="685783" indent="-228594">
              <a:defRPr sz="1800">
                <a:solidFill>
                  <a:schemeClr val="bg1"/>
                </a:solidFill>
              </a:defRPr>
            </a:lvl3pPr>
            <a:lvl4pPr marL="914377" indent="-228594">
              <a:defRPr sz="1600">
                <a:solidFill>
                  <a:schemeClr val="bg1"/>
                </a:solidFill>
              </a:defRPr>
            </a:lvl4pPr>
            <a:lvl5pPr marL="1142971" indent="-228594">
              <a:defRPr sz="16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itle 1">
            <a:extLst>
              <a:ext uri="{FF2B5EF4-FFF2-40B4-BE49-F238E27FC236}">
                <a16:creationId xmlns:a16="http://schemas.microsoft.com/office/drawing/2014/main" id="{AA8D5CE7-BEF2-4FE4-B11E-5B9925320D00}"/>
              </a:ext>
            </a:extLst>
          </p:cNvPr>
          <p:cNvSpPr>
            <a:spLocks noGrp="1"/>
          </p:cNvSpPr>
          <p:nvPr>
            <p:ph type="title"/>
          </p:nvPr>
        </p:nvSpPr>
        <p:spPr>
          <a:xfrm>
            <a:off x="381000" y="1"/>
            <a:ext cx="11506200" cy="1540042"/>
          </a:xfrm>
        </p:spPr>
        <p:txBody>
          <a:bodyPr tIns="0" bIns="91440" anchor="b"/>
          <a:lstStyle>
            <a:lvl1pPr>
              <a:defRPr cap="all" baseline="0">
                <a:solidFill>
                  <a:srgbClr val="48595D"/>
                </a:solidFill>
              </a:defRPr>
            </a:lvl1pPr>
          </a:lstStyle>
          <a:p>
            <a:r>
              <a:rPr lang="en-US" dirty="0"/>
              <a:t>Click to edit Master title style</a:t>
            </a:r>
          </a:p>
        </p:txBody>
      </p:sp>
      <p:sp>
        <p:nvSpPr>
          <p:cNvPr id="6" name="TextBox 5" hidden="1">
            <a:extLst>
              <a:ext uri="{FF2B5EF4-FFF2-40B4-BE49-F238E27FC236}">
                <a16:creationId xmlns:a16="http://schemas.microsoft.com/office/drawing/2014/main" id="{F881E11F-8C40-406B-8C33-2D779A9666EE}"/>
              </a:ext>
            </a:extLst>
          </p:cNvPr>
          <p:cNvSpPr txBox="1"/>
          <p:nvPr userDrawn="1"/>
        </p:nvSpPr>
        <p:spPr>
          <a:xfrm>
            <a:off x="0" y="6673335"/>
            <a:ext cx="9144000" cy="184666"/>
          </a:xfrm>
          <a:prstGeom prst="rect">
            <a:avLst/>
          </a:prstGeom>
          <a:noFill/>
        </p:spPr>
        <p:txBody>
          <a:bodyPr wrap="square" rtlCol="0">
            <a:spAutoFit/>
          </a:bodyPr>
          <a:lstStyle/>
          <a:p>
            <a:r>
              <a:rPr lang="en-US" sz="600" dirty="0">
                <a:solidFill>
                  <a:schemeClr val="bg2">
                    <a:lumMod val="75000"/>
                  </a:schemeClr>
                </a:solidFill>
              </a:rPr>
              <a:t>© 2019 Rotary International. Internal Use Only. Not For Distribution. Private and Confidential.</a:t>
            </a:r>
          </a:p>
        </p:txBody>
      </p:sp>
      <p:sp>
        <p:nvSpPr>
          <p:cNvPr id="8" name="Slide Number Placeholder 5">
            <a:extLst>
              <a:ext uri="{FF2B5EF4-FFF2-40B4-BE49-F238E27FC236}">
                <a16:creationId xmlns:a16="http://schemas.microsoft.com/office/drawing/2014/main" id="{2AEE185A-70FF-4A55-93AA-EBBF90E6E524}"/>
              </a:ext>
            </a:extLst>
          </p:cNvPr>
          <p:cNvSpPr>
            <a:spLocks noGrp="1"/>
          </p:cNvSpPr>
          <p:nvPr>
            <p:ph type="sldNum" sz="quarter" idx="12"/>
          </p:nvPr>
        </p:nvSpPr>
        <p:spPr>
          <a:xfrm>
            <a:off x="11650134" y="115572"/>
            <a:ext cx="423335" cy="365125"/>
          </a:xfrm>
        </p:spPr>
        <p:txBody>
          <a:bodyPr vert="horz" lIns="91440" tIns="45720" rIns="91440" bIns="45720" rtlCol="0" anchor="ctr"/>
          <a:lstStyle>
            <a:lvl1pPr>
              <a:defRPr lang="en-US" smtClean="0">
                <a:solidFill>
                  <a:schemeClr val="tx1"/>
                </a:solidFill>
              </a:defRPr>
            </a:lvl1pPr>
          </a:lstStyle>
          <a:p>
            <a:fld id="{97A94E25-127B-4C48-AF96-44BA7B823777}" type="slidenum">
              <a:rPr lang="en-US" smtClean="0"/>
              <a:pPr/>
              <a:t>‹#›</a:t>
            </a:fld>
            <a:endParaRPr lang="en-US" dirty="0"/>
          </a:p>
        </p:txBody>
      </p:sp>
      <p:sp>
        <p:nvSpPr>
          <p:cNvPr id="11" name="Rectangle 10" hidden="1">
            <a:extLst>
              <a:ext uri="{FF2B5EF4-FFF2-40B4-BE49-F238E27FC236}">
                <a16:creationId xmlns:a16="http://schemas.microsoft.com/office/drawing/2014/main" id="{E89C1C0D-FEFF-4DBE-B7EB-C7C2E923BA77}"/>
              </a:ext>
            </a:extLst>
          </p:cNvPr>
          <p:cNvSpPr/>
          <p:nvPr userDrawn="1"/>
        </p:nvSpPr>
        <p:spPr>
          <a:xfrm>
            <a:off x="1" y="6273115"/>
            <a:ext cx="4539049" cy="58488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Tree>
    <p:extLst>
      <p:ext uri="{BB962C8B-B14F-4D97-AF65-F5344CB8AC3E}">
        <p14:creationId xmlns:p14="http://schemas.microsoft.com/office/powerpoint/2010/main" val="52272265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1595269" y="1122363"/>
            <a:ext cx="9001462" cy="2387600"/>
          </a:xfrm>
        </p:spPr>
        <p:txBody>
          <a:bodyPr anchor="b">
            <a:normAutofit/>
          </a:bodyPr>
          <a:lstStyle>
            <a:lvl1pPr algn="ctr">
              <a:defRPr sz="4800"/>
            </a:lvl1pPr>
          </a:lstStyle>
          <a:p>
            <a:r>
              <a:rPr lang="ja-JP" altLang="en-US"/>
              <a:t>マスター タイトルの書式設定</a:t>
            </a:r>
            <a:endParaRPr lang="en-US" dirty="0"/>
          </a:p>
        </p:txBody>
      </p:sp>
      <p:sp>
        <p:nvSpPr>
          <p:cNvPr id="3" name="Subtitle 2"/>
          <p:cNvSpPr>
            <a:spLocks noGrp="1"/>
          </p:cNvSpPr>
          <p:nvPr>
            <p:ph type="subTitle" idx="1"/>
          </p:nvPr>
        </p:nvSpPr>
        <p:spPr>
          <a:xfrm>
            <a:off x="1595269" y="3602038"/>
            <a:ext cx="9001462"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7/6/2023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344912862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7/6/2023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365052939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1229244" y="657226"/>
            <a:ext cx="9733512" cy="2852737"/>
          </a:xfrm>
        </p:spPr>
        <p:txBody>
          <a:bodyPr anchor="b">
            <a:normAutofit/>
          </a:bodyPr>
          <a:lstStyle>
            <a:lvl1pPr>
              <a:defRPr sz="34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1229244" y="3602038"/>
            <a:ext cx="9733512" cy="1500187"/>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48A87A34-81AB-432B-8DAE-1953F412C126}" type="datetimeFigureOut">
              <a:rPr lang="en-US" dirty="0"/>
              <a:t>7/6/2023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215743517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1" cy="1326321"/>
          </a:xfrm>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913795" y="2088319"/>
            <a:ext cx="5106004" cy="3702881"/>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6173403" y="2088319"/>
            <a:ext cx="5094154" cy="3702881"/>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dirty="0"/>
              <a:t>7/6/2023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24051894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FE1D4D0-A63A-4B2E-E53D-381CC435BE2F}"/>
              </a:ext>
            </a:extLst>
          </p:cNvPr>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F38FC3C1-A580-AE87-5C3E-F2D80EBC779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4B387DBA-EE23-36CD-A540-CD39AEC95F3F}"/>
              </a:ext>
            </a:extLst>
          </p:cNvPr>
          <p:cNvSpPr>
            <a:spLocks noGrp="1"/>
          </p:cNvSpPr>
          <p:nvPr>
            <p:ph type="dt" sz="half" idx="10"/>
          </p:nvPr>
        </p:nvSpPr>
        <p:spPr/>
        <p:txBody>
          <a:bodyPr/>
          <a:lstStyle/>
          <a:p>
            <a:fld id="{EDDA769E-7426-4454-BD6C-19D3F447FFE3}" type="datetimeFigureOut">
              <a:rPr kumimoji="1" lang="ja-JP" altLang="en-US" smtClean="0"/>
              <a:t>2023/7/6</a:t>
            </a:fld>
            <a:endParaRPr kumimoji="1" lang="ja-JP" altLang="en-US"/>
          </a:p>
        </p:txBody>
      </p:sp>
      <p:sp>
        <p:nvSpPr>
          <p:cNvPr id="5" name="フッター プレースホルダー 4">
            <a:extLst>
              <a:ext uri="{FF2B5EF4-FFF2-40B4-BE49-F238E27FC236}">
                <a16:creationId xmlns:a16="http://schemas.microsoft.com/office/drawing/2014/main" id="{16142A6B-F99A-A83A-AC4D-C14499F853BB}"/>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32591A3F-45E1-D9FC-42A5-2232B7224F5A}"/>
              </a:ext>
            </a:extLst>
          </p:cNvPr>
          <p:cNvSpPr>
            <a:spLocks noGrp="1"/>
          </p:cNvSpPr>
          <p:nvPr>
            <p:ph type="sldNum" sz="quarter" idx="12"/>
          </p:nvPr>
        </p:nvSpPr>
        <p:spPr/>
        <p:txBody>
          <a:bodyPr/>
          <a:lstStyle/>
          <a:p>
            <a:fld id="{6D391CF6-C674-41FF-BE3A-F2D9622BDE8A}" type="slidenum">
              <a:rPr kumimoji="1" lang="ja-JP" altLang="en-US" smtClean="0"/>
              <a:t>‹#›</a:t>
            </a:fld>
            <a:endParaRPr kumimoji="1" lang="ja-JP" altLang="en-US"/>
          </a:p>
        </p:txBody>
      </p:sp>
    </p:spTree>
    <p:extLst>
      <p:ext uri="{BB962C8B-B14F-4D97-AF65-F5344CB8AC3E}">
        <p14:creationId xmlns:p14="http://schemas.microsoft.com/office/powerpoint/2010/main" val="230647628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1" cy="1325563"/>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1141804" y="2088320"/>
            <a:ext cx="4879199" cy="823912"/>
          </a:xfrm>
        </p:spPr>
        <p:txBody>
          <a:bodyPr anchor="b"/>
          <a:lstStyle>
            <a:lvl1pPr marL="0" indent="0">
              <a:lnSpc>
                <a:spcPct val="100000"/>
              </a:lnSpc>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913795" y="2912232"/>
            <a:ext cx="5107208" cy="287896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6402003" y="2088320"/>
            <a:ext cx="4865554" cy="823912"/>
          </a:xfrm>
        </p:spPr>
        <p:txBody>
          <a:bodyPr anchor="b"/>
          <a:lstStyle>
            <a:lvl1pPr marL="0" indent="0">
              <a:lnSpc>
                <a:spcPct val="100000"/>
              </a:lnSpc>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6172200" y="2912232"/>
            <a:ext cx="5095357" cy="287896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dirty="0"/>
              <a:t>7/6/2023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265196815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t>7/6/2023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292616299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dirty="0"/>
              <a:t>7/6/2023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261588968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917228" y="609600"/>
            <a:ext cx="3932237" cy="2362200"/>
          </a:xfrm>
        </p:spPr>
        <p:txBody>
          <a:bodyPr anchor="b">
            <a:normAutofit/>
          </a:bodyPr>
          <a:lstStyle>
            <a:lvl1pPr>
              <a:defRPr sz="2800"/>
            </a:lvl1pPr>
          </a:lstStyle>
          <a:p>
            <a:r>
              <a:rPr lang="ja-JP" altLang="en-US"/>
              <a:t>マスター タイトルの書式設定</a:t>
            </a:r>
            <a:endParaRPr lang="en-US" dirty="0"/>
          </a:p>
        </p:txBody>
      </p:sp>
      <p:sp>
        <p:nvSpPr>
          <p:cNvPr id="3" name="Content Placeholder 2"/>
          <p:cNvSpPr>
            <a:spLocks noGrp="1"/>
          </p:cNvSpPr>
          <p:nvPr>
            <p:ph idx="1"/>
          </p:nvPr>
        </p:nvSpPr>
        <p:spPr>
          <a:xfrm>
            <a:off x="5078064" y="609600"/>
            <a:ext cx="6189492" cy="5181600"/>
          </a:xfrm>
        </p:spPr>
        <p:txBody>
          <a:bodyPr anchor="ct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917228" y="2971800"/>
            <a:ext cx="3932237" cy="2819399"/>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48A87A34-81AB-432B-8DAE-1953F412C126}" type="datetimeFigureOut">
              <a:rPr lang="en-US" dirty="0"/>
              <a:t>7/6/2023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293081879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917227" y="609600"/>
            <a:ext cx="5929773" cy="2362200"/>
          </a:xfrm>
        </p:spPr>
        <p:txBody>
          <a:bodyPr anchor="b">
            <a:normAutofit/>
          </a:bodyPr>
          <a:lstStyle>
            <a:lvl1pPr>
              <a:defRPr sz="32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7424804" y="758881"/>
            <a:ext cx="3255356" cy="4883038"/>
          </a:xfrm>
          <a:no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図を追加</a:t>
            </a:r>
            <a:endParaRPr lang="en-US" dirty="0"/>
          </a:p>
        </p:txBody>
      </p:sp>
      <p:sp>
        <p:nvSpPr>
          <p:cNvPr id="4" name="Text Placeholder 3"/>
          <p:cNvSpPr>
            <a:spLocks noGrp="1"/>
          </p:cNvSpPr>
          <p:nvPr>
            <p:ph type="body" sz="half" idx="2"/>
          </p:nvPr>
        </p:nvSpPr>
        <p:spPr>
          <a:xfrm>
            <a:off x="913794" y="2971800"/>
            <a:ext cx="5934950" cy="2819400"/>
          </a:xfrm>
        </p:spPr>
        <p:txBody>
          <a:bodyP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48A87A34-81AB-432B-8DAE-1953F412C126}" type="datetimeFigureOut">
              <a:rPr lang="en-US" dirty="0"/>
              <a:t>7/6/2023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69677138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パノラマ写真 (キャプション付き)">
    <p:spTree>
      <p:nvGrpSpPr>
        <p:cNvPr id="1" name=""/>
        <p:cNvGrpSpPr/>
        <p:nvPr/>
      </p:nvGrpSpPr>
      <p:grpSpPr>
        <a:xfrm>
          <a:off x="0" y="0"/>
          <a:ext cx="0" cy="0"/>
          <a:chOff x="0" y="0"/>
          <a:chExt cx="0" cy="0"/>
        </a:xfrm>
      </p:grpSpPr>
      <p:sp>
        <p:nvSpPr>
          <p:cNvPr id="2" name="Title 1"/>
          <p:cNvSpPr>
            <a:spLocks noGrp="1"/>
          </p:cNvSpPr>
          <p:nvPr>
            <p:ph type="title"/>
          </p:nvPr>
        </p:nvSpPr>
        <p:spPr>
          <a:xfrm>
            <a:off x="913806" y="4289372"/>
            <a:ext cx="10367564" cy="819355"/>
          </a:xfrm>
        </p:spPr>
        <p:txBody>
          <a:bodyPr anchor="b">
            <a:normAutofit/>
          </a:bodyPr>
          <a:lstStyle>
            <a:lvl1pPr>
              <a:defRPr sz="28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913806" y="621321"/>
            <a:ext cx="10367564" cy="3379735"/>
          </a:xfrm>
          <a:no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図を追加</a:t>
            </a:r>
            <a:endParaRPr lang="en-US" dirty="0"/>
          </a:p>
        </p:txBody>
      </p:sp>
      <p:sp>
        <p:nvSpPr>
          <p:cNvPr id="4" name="Text Placeholder 3"/>
          <p:cNvSpPr>
            <a:spLocks noGrp="1"/>
          </p:cNvSpPr>
          <p:nvPr>
            <p:ph type="body" sz="half" idx="2"/>
          </p:nvPr>
        </p:nvSpPr>
        <p:spPr>
          <a:xfrm>
            <a:off x="913795" y="5108728"/>
            <a:ext cx="10365998" cy="682472"/>
          </a:xfrm>
        </p:spPr>
        <p:txBody>
          <a:bodyP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48A87A34-81AB-432B-8DAE-1953F412C126}" type="datetimeFigureOut">
              <a:rPr lang="en-US" dirty="0"/>
              <a:t>7/6/2023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265355896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タイトルとキャプション">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2" cy="3424859"/>
          </a:xfrm>
        </p:spPr>
        <p:txBody>
          <a:bodyPr anchor="ctr"/>
          <a:lstStyle>
            <a:lvl1pPr>
              <a:defRPr sz="3200"/>
            </a:lvl1pPr>
          </a:lstStyle>
          <a:p>
            <a:r>
              <a:rPr lang="ja-JP" altLang="en-US"/>
              <a:t>マスター タイトルの書式設定</a:t>
            </a:r>
            <a:endParaRPr lang="en-US" dirty="0"/>
          </a:p>
        </p:txBody>
      </p:sp>
      <p:sp>
        <p:nvSpPr>
          <p:cNvPr id="4" name="Text Placeholder 3"/>
          <p:cNvSpPr>
            <a:spLocks noGrp="1"/>
          </p:cNvSpPr>
          <p:nvPr>
            <p:ph type="body" sz="half" idx="2"/>
          </p:nvPr>
        </p:nvSpPr>
        <p:spPr>
          <a:xfrm>
            <a:off x="913795" y="4204820"/>
            <a:ext cx="10353761" cy="1592186"/>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48A87A34-81AB-432B-8DAE-1953F412C126}" type="datetimeFigureOut">
              <a:rPr lang="en-US" dirty="0"/>
              <a:t>7/6/2023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413094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引用 (キャプション付き)">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600"/>
            <a:ext cx="9302752" cy="2992904"/>
          </a:xfrm>
        </p:spPr>
        <p:txBody>
          <a:bodyPr anchor="ctr"/>
          <a:lstStyle>
            <a:lvl1pPr>
              <a:defRPr sz="3200"/>
            </a:lvl1pPr>
          </a:lstStyle>
          <a:p>
            <a:r>
              <a:rPr lang="ja-JP" altLang="en-US"/>
              <a:t>マスター タイトルの書式設定</a:t>
            </a:r>
            <a:endParaRPr lang="en-US" dirty="0"/>
          </a:p>
        </p:txBody>
      </p:sp>
      <p:sp>
        <p:nvSpPr>
          <p:cNvPr id="12" name="Text Placeholder 3"/>
          <p:cNvSpPr>
            <a:spLocks noGrp="1"/>
          </p:cNvSpPr>
          <p:nvPr>
            <p:ph type="body" sz="half" idx="13"/>
          </p:nvPr>
        </p:nvSpPr>
        <p:spPr>
          <a:xfrm>
            <a:off x="1720644" y="3610032"/>
            <a:ext cx="8752299" cy="426812"/>
          </a:xfrm>
        </p:spPr>
        <p:txBody>
          <a:bodyPr anchor="t">
            <a:normAutofit/>
          </a:bodyPr>
          <a:lstStyle>
            <a:lvl1pPr marL="0" indent="0" algn="r">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4" name="Text Placeholder 3"/>
          <p:cNvSpPr>
            <a:spLocks noGrp="1"/>
          </p:cNvSpPr>
          <p:nvPr>
            <p:ph type="body" sz="half" idx="2"/>
          </p:nvPr>
        </p:nvSpPr>
        <p:spPr>
          <a:xfrm>
            <a:off x="913794" y="4204821"/>
            <a:ext cx="10353762" cy="1586380"/>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48A87A34-81AB-432B-8DAE-1953F412C126}" type="datetimeFigureOut">
              <a:rPr lang="en-US" dirty="0"/>
              <a:t>7/6/2023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
        <p:nvSpPr>
          <p:cNvPr id="11" name="TextBox 10"/>
          <p:cNvSpPr txBox="1"/>
          <p:nvPr/>
        </p:nvSpPr>
        <p:spPr>
          <a:xfrm>
            <a:off x="836612" y="735241"/>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3" name="TextBox 12"/>
          <p:cNvSpPr txBox="1"/>
          <p:nvPr/>
        </p:nvSpPr>
        <p:spPr>
          <a:xfrm>
            <a:off x="10657956" y="2972093"/>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370217489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名札">
    <p:spTree>
      <p:nvGrpSpPr>
        <p:cNvPr id="1" name=""/>
        <p:cNvGrpSpPr/>
        <p:nvPr/>
      </p:nvGrpSpPr>
      <p:grpSpPr>
        <a:xfrm>
          <a:off x="0" y="0"/>
          <a:ext cx="0" cy="0"/>
          <a:chOff x="0" y="0"/>
          <a:chExt cx="0" cy="0"/>
        </a:xfrm>
      </p:grpSpPr>
      <p:sp>
        <p:nvSpPr>
          <p:cNvPr id="2" name="Title 1"/>
          <p:cNvSpPr>
            <a:spLocks noGrp="1"/>
          </p:cNvSpPr>
          <p:nvPr>
            <p:ph type="title"/>
          </p:nvPr>
        </p:nvSpPr>
        <p:spPr>
          <a:xfrm>
            <a:off x="913806" y="2126942"/>
            <a:ext cx="10355327" cy="2511835"/>
          </a:xfrm>
        </p:spPr>
        <p:txBody>
          <a:bodyPr anchor="b"/>
          <a:lstStyle>
            <a:lvl1pPr>
              <a:defRPr sz="3200"/>
            </a:lvl1pPr>
          </a:lstStyle>
          <a:p>
            <a:r>
              <a:rPr lang="ja-JP" altLang="en-US"/>
              <a:t>マスター タイトルの書式設定</a:t>
            </a:r>
            <a:endParaRPr lang="en-US" dirty="0"/>
          </a:p>
        </p:txBody>
      </p:sp>
      <p:sp>
        <p:nvSpPr>
          <p:cNvPr id="4" name="Text Placeholder 3"/>
          <p:cNvSpPr>
            <a:spLocks noGrp="1"/>
          </p:cNvSpPr>
          <p:nvPr>
            <p:ph type="body" sz="half" idx="2"/>
          </p:nvPr>
        </p:nvSpPr>
        <p:spPr>
          <a:xfrm>
            <a:off x="913794" y="4650556"/>
            <a:ext cx="10353763"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48A87A34-81AB-432B-8DAE-1953F412C126}" type="datetimeFigureOut">
              <a:rPr lang="en-US" dirty="0"/>
              <a:t>7/6/2023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24984760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3 段">
    <p:spTree>
      <p:nvGrpSpPr>
        <p:cNvPr id="1" name=""/>
        <p:cNvGrpSpPr/>
        <p:nvPr/>
      </p:nvGrpSpPr>
      <p:grpSpPr>
        <a:xfrm>
          <a:off x="0" y="0"/>
          <a:ext cx="0" cy="0"/>
          <a:chOff x="0" y="0"/>
          <a:chExt cx="0" cy="0"/>
        </a:xfrm>
      </p:grpSpPr>
      <p:sp>
        <p:nvSpPr>
          <p:cNvPr id="15" name="Title 1"/>
          <p:cNvSpPr>
            <a:spLocks noGrp="1"/>
          </p:cNvSpPr>
          <p:nvPr>
            <p:ph type="title"/>
          </p:nvPr>
        </p:nvSpPr>
        <p:spPr>
          <a:xfrm>
            <a:off x="913794" y="609600"/>
            <a:ext cx="10353762" cy="1325563"/>
          </a:xfrm>
        </p:spPr>
        <p:txBody>
          <a:bodyPr/>
          <a:lstStyle/>
          <a:p>
            <a:r>
              <a:rPr lang="ja-JP" altLang="en-US"/>
              <a:t>マスター タイトルの書式設定</a:t>
            </a:r>
            <a:endParaRPr lang="en-US" dirty="0"/>
          </a:p>
        </p:txBody>
      </p:sp>
      <p:sp>
        <p:nvSpPr>
          <p:cNvPr id="7" name="Text Placeholder 2"/>
          <p:cNvSpPr>
            <a:spLocks noGrp="1"/>
          </p:cNvSpPr>
          <p:nvPr>
            <p:ph type="body" idx="1"/>
          </p:nvPr>
        </p:nvSpPr>
        <p:spPr>
          <a:xfrm>
            <a:off x="913794" y="2088319"/>
            <a:ext cx="3298956" cy="823305"/>
          </a:xfrm>
        </p:spPr>
        <p:txBody>
          <a:bodyPr anchor="b">
            <a:noAutofit/>
          </a:bodyPr>
          <a:lstStyle>
            <a:lvl1pPr marL="0" indent="0" algn="ctr">
              <a:lnSpc>
                <a:spcPct val="100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8" name="Text Placeholder 3"/>
          <p:cNvSpPr>
            <a:spLocks noGrp="1"/>
          </p:cNvSpPr>
          <p:nvPr>
            <p:ph type="body" sz="half" idx="15"/>
          </p:nvPr>
        </p:nvSpPr>
        <p:spPr>
          <a:xfrm>
            <a:off x="913794" y="2911624"/>
            <a:ext cx="3298956" cy="2879576"/>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9" name="Text Placeholder 4"/>
          <p:cNvSpPr>
            <a:spLocks noGrp="1"/>
          </p:cNvSpPr>
          <p:nvPr>
            <p:ph type="body" sz="quarter" idx="3"/>
          </p:nvPr>
        </p:nvSpPr>
        <p:spPr>
          <a:xfrm>
            <a:off x="4444878" y="2088320"/>
            <a:ext cx="3298558" cy="823304"/>
          </a:xfrm>
        </p:spPr>
        <p:txBody>
          <a:bodyPr anchor="b">
            <a:noAutofit/>
          </a:bodyPr>
          <a:lstStyle>
            <a:lvl1pPr marL="0" indent="0" algn="ctr">
              <a:lnSpc>
                <a:spcPct val="100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10" name="Text Placeholder 3"/>
          <p:cNvSpPr>
            <a:spLocks noGrp="1"/>
          </p:cNvSpPr>
          <p:nvPr>
            <p:ph type="body" sz="half" idx="16"/>
          </p:nvPr>
        </p:nvSpPr>
        <p:spPr>
          <a:xfrm>
            <a:off x="4444878" y="2911624"/>
            <a:ext cx="3299821" cy="2879576"/>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11" name="Text Placeholder 4"/>
          <p:cNvSpPr>
            <a:spLocks noGrp="1"/>
          </p:cNvSpPr>
          <p:nvPr>
            <p:ph type="body" sz="quarter" idx="13"/>
          </p:nvPr>
        </p:nvSpPr>
        <p:spPr>
          <a:xfrm>
            <a:off x="7973298" y="2088320"/>
            <a:ext cx="3291211" cy="823304"/>
          </a:xfrm>
        </p:spPr>
        <p:txBody>
          <a:bodyPr anchor="b">
            <a:noAutofit/>
          </a:bodyPr>
          <a:lstStyle>
            <a:lvl1pPr marL="0" indent="0" algn="ctr">
              <a:lnSpc>
                <a:spcPct val="100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12" name="Text Placeholder 3"/>
          <p:cNvSpPr>
            <a:spLocks noGrp="1"/>
          </p:cNvSpPr>
          <p:nvPr>
            <p:ph type="body" sz="half" idx="17"/>
          </p:nvPr>
        </p:nvSpPr>
        <p:spPr>
          <a:xfrm>
            <a:off x="7976346" y="2911624"/>
            <a:ext cx="3291211" cy="2879576"/>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3" name="Date Placeholder 2"/>
          <p:cNvSpPr>
            <a:spLocks noGrp="1"/>
          </p:cNvSpPr>
          <p:nvPr>
            <p:ph type="dt" sz="half" idx="10"/>
          </p:nvPr>
        </p:nvSpPr>
        <p:spPr/>
        <p:txBody>
          <a:bodyPr/>
          <a:lstStyle/>
          <a:p>
            <a:fld id="{48A87A34-81AB-432B-8DAE-1953F412C126}" type="datetimeFigureOut">
              <a:rPr lang="en-US" dirty="0"/>
              <a:t>7/6/2023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32062863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2E778C6-89D8-9ED4-B3FC-D3EBC2CECB57}"/>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CF7691E9-05A5-D97F-A9EE-13D7F0FCC7EB}"/>
              </a:ext>
            </a:extLst>
          </p:cNvPr>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43AC9DA4-0620-5AA8-D497-7F51BBE534B3}"/>
              </a:ext>
            </a:extLst>
          </p:cNvPr>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BB134E90-60C3-F617-3E25-F6B99D002797}"/>
              </a:ext>
            </a:extLst>
          </p:cNvPr>
          <p:cNvSpPr>
            <a:spLocks noGrp="1"/>
          </p:cNvSpPr>
          <p:nvPr>
            <p:ph type="dt" sz="half" idx="10"/>
          </p:nvPr>
        </p:nvSpPr>
        <p:spPr/>
        <p:txBody>
          <a:bodyPr/>
          <a:lstStyle/>
          <a:p>
            <a:fld id="{EDDA769E-7426-4454-BD6C-19D3F447FFE3}" type="datetimeFigureOut">
              <a:rPr kumimoji="1" lang="ja-JP" altLang="en-US" smtClean="0"/>
              <a:t>2023/7/6</a:t>
            </a:fld>
            <a:endParaRPr kumimoji="1" lang="ja-JP" altLang="en-US"/>
          </a:p>
        </p:txBody>
      </p:sp>
      <p:sp>
        <p:nvSpPr>
          <p:cNvPr id="6" name="フッター プレースホルダー 5">
            <a:extLst>
              <a:ext uri="{FF2B5EF4-FFF2-40B4-BE49-F238E27FC236}">
                <a16:creationId xmlns:a16="http://schemas.microsoft.com/office/drawing/2014/main" id="{ABA29677-9966-0AAD-7742-CC86929565CA}"/>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3C908E84-0EEB-5C36-98CE-6486BB1E7599}"/>
              </a:ext>
            </a:extLst>
          </p:cNvPr>
          <p:cNvSpPr>
            <a:spLocks noGrp="1"/>
          </p:cNvSpPr>
          <p:nvPr>
            <p:ph type="sldNum" sz="quarter" idx="12"/>
          </p:nvPr>
        </p:nvSpPr>
        <p:spPr/>
        <p:txBody>
          <a:bodyPr/>
          <a:lstStyle/>
          <a:p>
            <a:fld id="{6D391CF6-C674-41FF-BE3A-F2D9622BDE8A}" type="slidenum">
              <a:rPr kumimoji="1" lang="ja-JP" altLang="en-US" smtClean="0"/>
              <a:t>‹#›</a:t>
            </a:fld>
            <a:endParaRPr kumimoji="1" lang="ja-JP" altLang="en-US"/>
          </a:p>
        </p:txBody>
      </p:sp>
    </p:spTree>
    <p:extLst>
      <p:ext uri="{BB962C8B-B14F-4D97-AF65-F5344CB8AC3E}">
        <p14:creationId xmlns:p14="http://schemas.microsoft.com/office/powerpoint/2010/main" val="355534683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3 つの画像列">
    <p:spTree>
      <p:nvGrpSpPr>
        <p:cNvPr id="1" name=""/>
        <p:cNvGrpSpPr/>
        <p:nvPr/>
      </p:nvGrpSpPr>
      <p:grpSpPr>
        <a:xfrm>
          <a:off x="0" y="0"/>
          <a:ext cx="0" cy="0"/>
          <a:chOff x="0" y="0"/>
          <a:chExt cx="0" cy="0"/>
        </a:xfrm>
      </p:grpSpPr>
      <p:sp>
        <p:nvSpPr>
          <p:cNvPr id="30" name="Title 1"/>
          <p:cNvSpPr>
            <a:spLocks noGrp="1"/>
          </p:cNvSpPr>
          <p:nvPr>
            <p:ph type="title"/>
          </p:nvPr>
        </p:nvSpPr>
        <p:spPr>
          <a:xfrm>
            <a:off x="913795" y="609600"/>
            <a:ext cx="10353762" cy="1325563"/>
          </a:xfrm>
        </p:spPr>
        <p:txBody>
          <a:bodyPr/>
          <a:lstStyle/>
          <a:p>
            <a:r>
              <a:rPr lang="ja-JP" altLang="en-US"/>
              <a:t>マスター タイトルの書式設定</a:t>
            </a:r>
            <a:endParaRPr lang="en-US" dirty="0"/>
          </a:p>
        </p:txBody>
      </p:sp>
      <p:sp>
        <p:nvSpPr>
          <p:cNvPr id="19" name="Text Placeholder 2"/>
          <p:cNvSpPr>
            <a:spLocks noGrp="1"/>
          </p:cNvSpPr>
          <p:nvPr>
            <p:ph type="body" idx="1"/>
          </p:nvPr>
        </p:nvSpPr>
        <p:spPr>
          <a:xfrm>
            <a:off x="913795" y="4195899"/>
            <a:ext cx="3298955" cy="576262"/>
          </a:xfrm>
        </p:spPr>
        <p:txBody>
          <a:bodyPr anchor="b">
            <a:noAutofit/>
          </a:bodyPr>
          <a:lstStyle>
            <a:lvl1pPr marL="0" indent="0" algn="ctr">
              <a:lnSpc>
                <a:spcPct val="100000"/>
              </a:lnSpc>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20" name="Picture Placeholder 2"/>
          <p:cNvSpPr>
            <a:spLocks noGrp="1" noChangeAspect="1"/>
          </p:cNvSpPr>
          <p:nvPr>
            <p:ph type="pic" idx="15"/>
          </p:nvPr>
        </p:nvSpPr>
        <p:spPr>
          <a:xfrm>
            <a:off x="1092020" y="2298987"/>
            <a:ext cx="2940050"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ja-JP" altLang="en-US"/>
              <a:t>図を追加</a:t>
            </a:r>
            <a:endParaRPr lang="en-US" dirty="0"/>
          </a:p>
        </p:txBody>
      </p:sp>
      <p:sp>
        <p:nvSpPr>
          <p:cNvPr id="21" name="Text Placeholder 3"/>
          <p:cNvSpPr>
            <a:spLocks noGrp="1"/>
          </p:cNvSpPr>
          <p:nvPr>
            <p:ph type="body" sz="half" idx="18"/>
          </p:nvPr>
        </p:nvSpPr>
        <p:spPr>
          <a:xfrm>
            <a:off x="913795" y="4772161"/>
            <a:ext cx="3298955" cy="101903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22" name="Text Placeholder 4"/>
          <p:cNvSpPr>
            <a:spLocks noGrp="1"/>
          </p:cNvSpPr>
          <p:nvPr>
            <p:ph type="body" sz="quarter" idx="3"/>
          </p:nvPr>
        </p:nvSpPr>
        <p:spPr>
          <a:xfrm>
            <a:off x="4442701" y="4195899"/>
            <a:ext cx="3298983" cy="576262"/>
          </a:xfrm>
        </p:spPr>
        <p:txBody>
          <a:bodyPr anchor="b">
            <a:noAutofit/>
          </a:bodyPr>
          <a:lstStyle>
            <a:lvl1pPr marL="0" indent="0" algn="ctr">
              <a:lnSpc>
                <a:spcPct val="100000"/>
              </a:lnSpc>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23" name="Picture Placeholder 2"/>
          <p:cNvSpPr>
            <a:spLocks noGrp="1" noChangeAspect="1"/>
          </p:cNvSpPr>
          <p:nvPr>
            <p:ph type="pic" idx="21"/>
          </p:nvPr>
        </p:nvSpPr>
        <p:spPr>
          <a:xfrm>
            <a:off x="4568996" y="2298987"/>
            <a:ext cx="2930525"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ja-JP" altLang="en-US"/>
              <a:t>図を追加</a:t>
            </a:r>
            <a:endParaRPr lang="en-US" dirty="0"/>
          </a:p>
        </p:txBody>
      </p:sp>
      <p:sp>
        <p:nvSpPr>
          <p:cNvPr id="24" name="Text Placeholder 3"/>
          <p:cNvSpPr>
            <a:spLocks noGrp="1"/>
          </p:cNvSpPr>
          <p:nvPr>
            <p:ph type="body" sz="half" idx="19"/>
          </p:nvPr>
        </p:nvSpPr>
        <p:spPr>
          <a:xfrm>
            <a:off x="4441348" y="4772160"/>
            <a:ext cx="3300336" cy="101903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25" name="Text Placeholder 4"/>
          <p:cNvSpPr>
            <a:spLocks noGrp="1"/>
          </p:cNvSpPr>
          <p:nvPr>
            <p:ph type="body" sz="quarter" idx="13"/>
          </p:nvPr>
        </p:nvSpPr>
        <p:spPr>
          <a:xfrm>
            <a:off x="7973423" y="4195899"/>
            <a:ext cx="3289900" cy="576262"/>
          </a:xfrm>
        </p:spPr>
        <p:txBody>
          <a:bodyPr anchor="b">
            <a:noAutofit/>
          </a:bodyPr>
          <a:lstStyle>
            <a:lvl1pPr marL="0" indent="0" algn="ctr">
              <a:lnSpc>
                <a:spcPct val="100000"/>
              </a:lnSpc>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26" name="Picture Placeholder 2"/>
          <p:cNvSpPr>
            <a:spLocks noGrp="1" noChangeAspect="1"/>
          </p:cNvSpPr>
          <p:nvPr>
            <p:ph type="pic" idx="22"/>
          </p:nvPr>
        </p:nvSpPr>
        <p:spPr>
          <a:xfrm>
            <a:off x="8152803" y="2298987"/>
            <a:ext cx="2932113"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ja-JP" altLang="en-US"/>
              <a:t>図を追加</a:t>
            </a:r>
            <a:endParaRPr lang="en-US" dirty="0"/>
          </a:p>
        </p:txBody>
      </p:sp>
      <p:sp>
        <p:nvSpPr>
          <p:cNvPr id="27" name="Text Placeholder 3"/>
          <p:cNvSpPr>
            <a:spLocks noGrp="1"/>
          </p:cNvSpPr>
          <p:nvPr>
            <p:ph type="body" sz="half" idx="20"/>
          </p:nvPr>
        </p:nvSpPr>
        <p:spPr>
          <a:xfrm>
            <a:off x="7973298" y="4772161"/>
            <a:ext cx="3294258" cy="1019037"/>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3" name="Date Placeholder 2"/>
          <p:cNvSpPr>
            <a:spLocks noGrp="1"/>
          </p:cNvSpPr>
          <p:nvPr>
            <p:ph type="dt" sz="half" idx="10"/>
          </p:nvPr>
        </p:nvSpPr>
        <p:spPr/>
        <p:txBody>
          <a:bodyPr/>
          <a:lstStyle/>
          <a:p>
            <a:fld id="{48A87A34-81AB-432B-8DAE-1953F412C126}" type="datetimeFigureOut">
              <a:rPr lang="en-US" dirty="0"/>
              <a:t>7/6/2023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204884611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7/6/2023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170976516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609599"/>
            <a:ext cx="2542657" cy="5181601"/>
          </a:xfrm>
        </p:spPr>
        <p:txBody>
          <a:bodyPr vert="eaVert"/>
          <a:lstStyle>
            <a:lvl1pPr algn="l">
              <a:defRPr/>
            </a:lvl1p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913794" y="609599"/>
            <a:ext cx="7658705" cy="5181601"/>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7/6/2023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370669444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タイトル スライド">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タイトル 1"/>
          <p:cNvSpPr>
            <a:spLocks noGrp="1"/>
          </p:cNvSpPr>
          <p:nvPr>
            <p:ph type="ctrTitle"/>
          </p:nvPr>
        </p:nvSpPr>
        <p:spPr>
          <a:xfrm>
            <a:off x="609600" y="755780"/>
            <a:ext cx="6858000" cy="3200400"/>
          </a:xfrm>
        </p:spPr>
        <p:txBody>
          <a:bodyPr rtlCol="0" anchor="b">
            <a:normAutofit/>
          </a:bodyPr>
          <a:lstStyle>
            <a:lvl1pPr algn="l" rtl="0">
              <a:lnSpc>
                <a:spcPts val="7500"/>
              </a:lnSpc>
              <a:defRPr sz="8000">
                <a:solidFill>
                  <a:schemeClr val="bg1"/>
                </a:solidFill>
                <a:latin typeface="Meiryo UI" panose="020B0604030504040204" pitchFamily="50" charset="-128"/>
                <a:ea typeface="Meiryo UI" panose="020B0604030504040204" pitchFamily="50" charset="-128"/>
              </a:defRPr>
            </a:lvl1pPr>
          </a:lstStyle>
          <a:p>
            <a:pPr rtl="0"/>
            <a:r>
              <a:rPr lang="ja-JP" altLang="en-US" noProof="0"/>
              <a:t>マスター タイトルの書式設定</a:t>
            </a:r>
            <a:endParaRPr lang="ja-JP" altLang="en-US" noProof="0" dirty="0"/>
          </a:p>
        </p:txBody>
      </p:sp>
      <p:sp>
        <p:nvSpPr>
          <p:cNvPr id="3" name="サブタイトル 2"/>
          <p:cNvSpPr>
            <a:spLocks noGrp="1"/>
          </p:cNvSpPr>
          <p:nvPr>
            <p:ph type="subTitle" idx="1"/>
          </p:nvPr>
        </p:nvSpPr>
        <p:spPr>
          <a:xfrm>
            <a:off x="609600" y="3956180"/>
            <a:ext cx="6858000" cy="1097280"/>
          </a:xfrm>
        </p:spPr>
        <p:txBody>
          <a:bodyPr rtlCol="0">
            <a:normAutofit/>
          </a:bodyPr>
          <a:lstStyle>
            <a:lvl1pPr marL="0" indent="0" algn="l">
              <a:spcBef>
                <a:spcPts val="0"/>
              </a:spcBef>
              <a:buNone/>
              <a:defRPr sz="2800">
                <a:latin typeface="Meiryo UI" panose="020B0604030504040204" pitchFamily="50" charset="-128"/>
                <a:ea typeface="Meiryo UI" panose="020B0604030504040204" pitchFamily="50" charset="-128"/>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ja-JP" altLang="en-US" noProof="0"/>
              <a:t>マスター サブタイトルの書式設定</a:t>
            </a:r>
            <a:endParaRPr lang="ja-JP" altLang="en-US" noProof="0" dirty="0"/>
          </a:p>
        </p:txBody>
      </p:sp>
      <p:sp>
        <p:nvSpPr>
          <p:cNvPr id="4" name="日付プレースホルダー 3"/>
          <p:cNvSpPr>
            <a:spLocks noGrp="1"/>
          </p:cNvSpPr>
          <p:nvPr>
            <p:ph type="dt" sz="half" idx="10"/>
          </p:nvPr>
        </p:nvSpPr>
        <p:spPr/>
        <p:txBody>
          <a:bodyPr rtlCol="0"/>
          <a:lstStyle>
            <a:lvl1pPr>
              <a:defRPr>
                <a:latin typeface="Meiryo UI" panose="020B0604030504040204" pitchFamily="50" charset="-128"/>
                <a:ea typeface="Meiryo UI" panose="020B0604030504040204" pitchFamily="50" charset="-128"/>
              </a:defRPr>
            </a:lvl1pPr>
          </a:lstStyle>
          <a:p>
            <a:fld id="{7DB769C8-3BB0-433E-BB67-DE457AB7D308}" type="datetime1">
              <a:rPr lang="ja-JP" altLang="en-US" smtClean="0"/>
              <a:t>2023/7/6</a:t>
            </a:fld>
            <a:endParaRPr lang="ja-JP" altLang="en-US" dirty="0"/>
          </a:p>
        </p:txBody>
      </p:sp>
      <p:sp>
        <p:nvSpPr>
          <p:cNvPr id="5" name="フッター プレースホルダー 4"/>
          <p:cNvSpPr>
            <a:spLocks noGrp="1"/>
          </p:cNvSpPr>
          <p:nvPr>
            <p:ph type="ftr" sz="quarter" idx="11"/>
          </p:nvPr>
        </p:nvSpPr>
        <p:spPr/>
        <p:txBody>
          <a:bodyPr rtlCol="0"/>
          <a:lstStyle>
            <a:lvl1pPr>
              <a:defRPr>
                <a:latin typeface="Meiryo UI" panose="020B0604030504040204" pitchFamily="50" charset="-128"/>
                <a:ea typeface="Meiryo UI" panose="020B0604030504040204" pitchFamily="50" charset="-128"/>
              </a:defRPr>
            </a:lvl1pPr>
          </a:lstStyle>
          <a:p>
            <a:r>
              <a:rPr lang="ja-JP" altLang="en-US"/>
              <a:t>フッターを追加</a:t>
            </a:r>
            <a:endParaRPr lang="ja-JP" altLang="en-US" dirty="0"/>
          </a:p>
        </p:txBody>
      </p:sp>
      <p:sp>
        <p:nvSpPr>
          <p:cNvPr id="6" name="スライド番号プレースホルダー 5"/>
          <p:cNvSpPr>
            <a:spLocks noGrp="1"/>
          </p:cNvSpPr>
          <p:nvPr>
            <p:ph type="sldNum" sz="quarter" idx="12"/>
          </p:nvPr>
        </p:nvSpPr>
        <p:spPr/>
        <p:txBody>
          <a:bodyPr rtlCol="0"/>
          <a:lstStyle>
            <a:lvl1pPr>
              <a:defRPr>
                <a:latin typeface="Meiryo UI" panose="020B0604030504040204" pitchFamily="50" charset="-128"/>
                <a:ea typeface="Meiryo UI" panose="020B0604030504040204" pitchFamily="50" charset="-128"/>
              </a:defRPr>
            </a:lvl1pPr>
          </a:lstStyle>
          <a:p>
            <a:fld id="{E31375A4-56A4-47D6-9801-1991572033F7}" type="slidenum">
              <a:rPr lang="en-US" altLang="ja-JP" smtClean="0"/>
              <a:pPr/>
              <a:t>‹#›</a:t>
            </a:fld>
            <a:endParaRPr lang="ja-JP" altLang="en-US" dirty="0"/>
          </a:p>
        </p:txBody>
      </p:sp>
    </p:spTree>
    <p:extLst>
      <p:ext uri="{BB962C8B-B14F-4D97-AF65-F5344CB8AC3E}">
        <p14:creationId xmlns:p14="http://schemas.microsoft.com/office/powerpoint/2010/main" val="22361686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rtlCol="0"/>
          <a:lstStyle>
            <a:lvl1pPr>
              <a:defRPr>
                <a:latin typeface="Meiryo UI" panose="020B0604030504040204" pitchFamily="50" charset="-128"/>
                <a:ea typeface="Meiryo UI" panose="020B0604030504040204" pitchFamily="50" charset="-128"/>
              </a:defRPr>
            </a:lvl1pPr>
          </a:lstStyle>
          <a:p>
            <a:pPr rtl="0"/>
            <a:r>
              <a:rPr lang="ja-JP" altLang="en-US" noProof="0"/>
              <a:t>マスター タイトルの書式設定</a:t>
            </a:r>
            <a:endParaRPr lang="ja-JP" altLang="en-US" noProof="0" dirty="0"/>
          </a:p>
        </p:txBody>
      </p:sp>
      <p:sp>
        <p:nvSpPr>
          <p:cNvPr id="3" name="コンテンツ プレースホルダー 2"/>
          <p:cNvSpPr>
            <a:spLocks noGrp="1"/>
          </p:cNvSpPr>
          <p:nvPr>
            <p:ph idx="1"/>
          </p:nvPr>
        </p:nvSpPr>
        <p:spPr/>
        <p:txBody>
          <a:bodyPr rtlCol="0"/>
          <a:lstStyle>
            <a:lvl1pPr>
              <a:defRPr>
                <a:latin typeface="Meiryo UI" panose="020B0604030504040204" pitchFamily="50" charset="-128"/>
                <a:ea typeface="Meiryo UI" panose="020B0604030504040204" pitchFamily="50" charset="-128"/>
              </a:defRPr>
            </a:lvl1pPr>
            <a:lvl2pPr>
              <a:defRPr>
                <a:latin typeface="Meiryo UI" panose="020B0604030504040204" pitchFamily="50" charset="-128"/>
                <a:ea typeface="Meiryo UI" panose="020B0604030504040204" pitchFamily="50" charset="-128"/>
              </a:defRPr>
            </a:lvl2pPr>
            <a:lvl3pPr>
              <a:defRPr>
                <a:latin typeface="Meiryo UI" panose="020B0604030504040204" pitchFamily="50" charset="-128"/>
                <a:ea typeface="Meiryo UI" panose="020B0604030504040204" pitchFamily="50" charset="-128"/>
              </a:defRPr>
            </a:lvl3pPr>
            <a:lvl4pPr>
              <a:defRPr>
                <a:latin typeface="Meiryo UI" panose="020B0604030504040204" pitchFamily="50" charset="-128"/>
                <a:ea typeface="Meiryo UI" panose="020B0604030504040204" pitchFamily="50" charset="-128"/>
              </a:defRPr>
            </a:lvl4pPr>
            <a:lvl5pPr>
              <a:defRPr>
                <a:latin typeface="Meiryo UI" panose="020B0604030504040204" pitchFamily="50" charset="-128"/>
                <a:ea typeface="Meiryo UI" panose="020B0604030504040204" pitchFamily="50" charset="-128"/>
              </a:defRPr>
            </a:lvl5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endParaRPr lang="ja-JP" altLang="en-US" noProof="0" dirty="0"/>
          </a:p>
        </p:txBody>
      </p:sp>
      <p:sp>
        <p:nvSpPr>
          <p:cNvPr id="4" name="日付プレースホルダー 3"/>
          <p:cNvSpPr>
            <a:spLocks noGrp="1"/>
          </p:cNvSpPr>
          <p:nvPr>
            <p:ph type="dt" sz="half" idx="10"/>
          </p:nvPr>
        </p:nvSpPr>
        <p:spPr/>
        <p:txBody>
          <a:bodyPr rtlCol="0"/>
          <a:lstStyle>
            <a:lvl1pPr>
              <a:defRPr>
                <a:solidFill>
                  <a:schemeClr val="tx2">
                    <a:lumMod val="65000"/>
                    <a:lumOff val="35000"/>
                  </a:schemeClr>
                </a:solidFill>
                <a:latin typeface="Meiryo UI" panose="020B0604030504040204" pitchFamily="50" charset="-128"/>
                <a:ea typeface="Meiryo UI" panose="020B0604030504040204" pitchFamily="50" charset="-128"/>
              </a:defRPr>
            </a:lvl1pPr>
          </a:lstStyle>
          <a:p>
            <a:fld id="{D6623835-27F0-4DFD-915A-90A401B86F4B}" type="datetime1">
              <a:rPr lang="ja-JP" altLang="en-US" smtClean="0"/>
              <a:t>2023/7/6</a:t>
            </a:fld>
            <a:endParaRPr lang="ja-JP" altLang="en-US" dirty="0"/>
          </a:p>
        </p:txBody>
      </p:sp>
      <p:sp>
        <p:nvSpPr>
          <p:cNvPr id="5" name="フッター プレースホルダー 4"/>
          <p:cNvSpPr>
            <a:spLocks noGrp="1"/>
          </p:cNvSpPr>
          <p:nvPr>
            <p:ph type="ftr" sz="quarter" idx="11"/>
          </p:nvPr>
        </p:nvSpPr>
        <p:spPr/>
        <p:txBody>
          <a:bodyPr rtlCol="0"/>
          <a:lstStyle>
            <a:lvl1pPr>
              <a:defRPr>
                <a:solidFill>
                  <a:schemeClr val="tx2">
                    <a:lumMod val="65000"/>
                    <a:lumOff val="35000"/>
                  </a:schemeClr>
                </a:solidFill>
                <a:latin typeface="Meiryo UI" panose="020B0604030504040204" pitchFamily="50" charset="-128"/>
                <a:ea typeface="Meiryo UI" panose="020B0604030504040204" pitchFamily="50" charset="-128"/>
              </a:defRPr>
            </a:lvl1pPr>
          </a:lstStyle>
          <a:p>
            <a:r>
              <a:rPr lang="ja-JP" altLang="en-US"/>
              <a:t>フッターを追加</a:t>
            </a:r>
            <a:endParaRPr lang="ja-JP" altLang="en-US" dirty="0"/>
          </a:p>
        </p:txBody>
      </p:sp>
      <p:sp>
        <p:nvSpPr>
          <p:cNvPr id="6" name="スライド番号プレースホルダー 5"/>
          <p:cNvSpPr>
            <a:spLocks noGrp="1"/>
          </p:cNvSpPr>
          <p:nvPr>
            <p:ph type="sldNum" sz="quarter" idx="12"/>
          </p:nvPr>
        </p:nvSpPr>
        <p:spPr/>
        <p:txBody>
          <a:bodyPr rtlCol="0"/>
          <a:lstStyle>
            <a:lvl1pPr>
              <a:defRPr>
                <a:solidFill>
                  <a:schemeClr val="tx2">
                    <a:lumMod val="65000"/>
                    <a:lumOff val="35000"/>
                  </a:schemeClr>
                </a:solidFill>
                <a:latin typeface="Meiryo UI" panose="020B0604030504040204" pitchFamily="50" charset="-128"/>
                <a:ea typeface="Meiryo UI" panose="020B0604030504040204" pitchFamily="50" charset="-128"/>
              </a:defRPr>
            </a:lvl1pPr>
          </a:lstStyle>
          <a:p>
            <a:fld id="{E31375A4-56A4-47D6-9801-1991572033F7}" type="slidenum">
              <a:rPr lang="en-US" altLang="ja-JP" smtClean="0"/>
              <a:pPr/>
              <a:t>‹#›</a:t>
            </a:fld>
            <a:endParaRPr lang="ja-JP" altLang="en-US" dirty="0"/>
          </a:p>
        </p:txBody>
      </p:sp>
    </p:spTree>
    <p:extLst>
      <p:ext uri="{BB962C8B-B14F-4D97-AF65-F5344CB8AC3E}">
        <p14:creationId xmlns:p14="http://schemas.microsoft.com/office/powerpoint/2010/main" val="39010468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secHead" preserve="1">
  <p:cSld name="セクション ヘッダー">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タイトル 1"/>
          <p:cNvSpPr>
            <a:spLocks noGrp="1"/>
          </p:cNvSpPr>
          <p:nvPr>
            <p:ph type="title"/>
          </p:nvPr>
        </p:nvSpPr>
        <p:spPr>
          <a:xfrm>
            <a:off x="609600" y="822960"/>
            <a:ext cx="8686800" cy="2011680"/>
          </a:xfrm>
        </p:spPr>
        <p:txBody>
          <a:bodyPr rtlCol="0" anchor="b">
            <a:normAutofit/>
          </a:bodyPr>
          <a:lstStyle>
            <a:lvl1pPr>
              <a:defRPr sz="6600"/>
            </a:lvl1pPr>
          </a:lstStyle>
          <a:p>
            <a:pPr rtl="0"/>
            <a:r>
              <a:rPr lang="ja-JP" altLang="en-US" noProof="0"/>
              <a:t>マスター タイトルの書式設定</a:t>
            </a:r>
            <a:endParaRPr lang="ja-JP" altLang="en-US" noProof="0" dirty="0"/>
          </a:p>
        </p:txBody>
      </p:sp>
      <p:sp>
        <p:nvSpPr>
          <p:cNvPr id="3" name="テキスト プレースホルダー 2"/>
          <p:cNvSpPr>
            <a:spLocks noGrp="1"/>
          </p:cNvSpPr>
          <p:nvPr>
            <p:ph type="body" idx="1"/>
          </p:nvPr>
        </p:nvSpPr>
        <p:spPr>
          <a:xfrm>
            <a:off x="609600" y="2834640"/>
            <a:ext cx="8686800" cy="1097280"/>
          </a:xfrm>
        </p:spPr>
        <p:txBody>
          <a:bodyPr rtlCol="0">
            <a:normAutofit/>
          </a:bodyPr>
          <a:lstStyle>
            <a:lvl1pPr marL="0" indent="0" rtl="0">
              <a:spcBef>
                <a:spcPts val="0"/>
              </a:spcBef>
              <a:buNone/>
              <a:defRPr sz="28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kumimoji="1" lang="ja-JP" altLang="en-US"/>
              <a:t>マスター テキストの書式設定</a:t>
            </a:r>
          </a:p>
        </p:txBody>
      </p:sp>
    </p:spTree>
    <p:extLst>
      <p:ext uri="{BB962C8B-B14F-4D97-AF65-F5344CB8AC3E}">
        <p14:creationId xmlns:p14="http://schemas.microsoft.com/office/powerpoint/2010/main" val="4047267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2 段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rtlCol="0"/>
          <a:lstStyle/>
          <a:p>
            <a:pPr rtl="0"/>
            <a:r>
              <a:rPr lang="ja-JP" altLang="en-US" noProof="0"/>
              <a:t>マスター タイトルの書式設定</a:t>
            </a:r>
            <a:endParaRPr lang="ja-JP" altLang="en-US" noProof="0" dirty="0"/>
          </a:p>
        </p:txBody>
      </p:sp>
      <p:sp>
        <p:nvSpPr>
          <p:cNvPr id="3" name="コンテンツ プレースホルダー 2"/>
          <p:cNvSpPr>
            <a:spLocks noGrp="1"/>
          </p:cNvSpPr>
          <p:nvPr>
            <p:ph sz="half" idx="1"/>
          </p:nvPr>
        </p:nvSpPr>
        <p:spPr>
          <a:xfrm>
            <a:off x="1981200" y="1981200"/>
            <a:ext cx="4572000" cy="4480560"/>
          </a:xfrm>
        </p:spPr>
        <p:txBody>
          <a:bodyPr rtlCol="0">
            <a:normAutofit/>
          </a:bodyPr>
          <a:lstStyle>
            <a:lvl1pPr>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endParaRPr lang="ja-JP" altLang="en-US" noProof="0" dirty="0"/>
          </a:p>
        </p:txBody>
      </p:sp>
      <p:sp>
        <p:nvSpPr>
          <p:cNvPr id="4" name="コンテンツ プレースホルダー 3"/>
          <p:cNvSpPr>
            <a:spLocks noGrp="1"/>
          </p:cNvSpPr>
          <p:nvPr>
            <p:ph sz="half" idx="2"/>
          </p:nvPr>
        </p:nvSpPr>
        <p:spPr>
          <a:xfrm>
            <a:off x="6781800" y="1981200"/>
            <a:ext cx="4572000" cy="4480560"/>
          </a:xfrm>
        </p:spPr>
        <p:txBody>
          <a:bodyPr rtlCol="0">
            <a:normAutofit/>
          </a:bodyPr>
          <a:lstStyle>
            <a:lvl1pPr rtl="0">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endParaRPr lang="ja-JP" altLang="en-US" noProof="0" dirty="0"/>
          </a:p>
        </p:txBody>
      </p:sp>
      <p:sp>
        <p:nvSpPr>
          <p:cNvPr id="5" name="日付プレースホルダー 4"/>
          <p:cNvSpPr>
            <a:spLocks noGrp="1"/>
          </p:cNvSpPr>
          <p:nvPr>
            <p:ph type="dt" sz="half" idx="10"/>
          </p:nvPr>
        </p:nvSpPr>
        <p:spPr/>
        <p:txBody>
          <a:bodyPr rtlCol="0"/>
          <a:lstStyle/>
          <a:p>
            <a:pPr rtl="0"/>
            <a:fld id="{AA82335A-CEB4-4DF7-A438-20FF18A69B4A}" type="datetime1">
              <a:rPr lang="ja-JP" altLang="en-US" noProof="0" smtClean="0"/>
              <a:t>2023/7/6</a:t>
            </a:fld>
            <a:endParaRPr lang="ja-JP" altLang="en-US" noProof="0" dirty="0"/>
          </a:p>
        </p:txBody>
      </p:sp>
      <p:sp>
        <p:nvSpPr>
          <p:cNvPr id="6" name="フッター プレースホルダー 5"/>
          <p:cNvSpPr>
            <a:spLocks noGrp="1"/>
          </p:cNvSpPr>
          <p:nvPr>
            <p:ph type="ftr" sz="quarter" idx="11"/>
          </p:nvPr>
        </p:nvSpPr>
        <p:spPr/>
        <p:txBody>
          <a:bodyPr rtlCol="0"/>
          <a:lstStyle/>
          <a:p>
            <a:pPr rtl="0"/>
            <a:r>
              <a:rPr lang="ja-JP" altLang="en-US" noProof="0" dirty="0"/>
              <a:t>フッターを追加</a:t>
            </a:r>
          </a:p>
        </p:txBody>
      </p:sp>
      <p:sp>
        <p:nvSpPr>
          <p:cNvPr id="7" name="スライド番号プレースホルダー 6"/>
          <p:cNvSpPr>
            <a:spLocks noGrp="1"/>
          </p:cNvSpPr>
          <p:nvPr>
            <p:ph type="sldNum" sz="quarter" idx="12"/>
          </p:nvPr>
        </p:nvSpPr>
        <p:spPr/>
        <p:txBody>
          <a:bodyPr rtlCol="0"/>
          <a:lstStyle/>
          <a:p>
            <a:pPr rtl="0"/>
            <a:fld id="{E31375A4-56A4-47D6-9801-1991572033F7}" type="slidenum">
              <a:rPr lang="en-US" altLang="ja-JP" noProof="0" smtClean="0"/>
              <a:t>‹#›</a:t>
            </a:fld>
            <a:endParaRPr lang="ja-JP" altLang="en-US" noProof="0" dirty="0"/>
          </a:p>
        </p:txBody>
      </p:sp>
    </p:spTree>
    <p:extLst>
      <p:ext uri="{BB962C8B-B14F-4D97-AF65-F5344CB8AC3E}">
        <p14:creationId xmlns:p14="http://schemas.microsoft.com/office/powerpoint/2010/main" val="38236040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rtlCol="0"/>
          <a:lstStyle/>
          <a:p>
            <a:pPr rtl="0"/>
            <a:r>
              <a:rPr lang="ja-JP" altLang="en-US" noProof="0"/>
              <a:t>マスター タイトルの書式設定</a:t>
            </a:r>
            <a:endParaRPr lang="ja-JP" altLang="en-US" noProof="0" dirty="0"/>
          </a:p>
        </p:txBody>
      </p:sp>
      <p:sp>
        <p:nvSpPr>
          <p:cNvPr id="3" name="テキスト プレースホルダー 2"/>
          <p:cNvSpPr>
            <a:spLocks noGrp="1"/>
          </p:cNvSpPr>
          <p:nvPr>
            <p:ph type="body" idx="1"/>
          </p:nvPr>
        </p:nvSpPr>
        <p:spPr>
          <a:xfrm>
            <a:off x="1981200" y="1679448"/>
            <a:ext cx="4572000" cy="830487"/>
          </a:xfrm>
        </p:spPr>
        <p:txBody>
          <a:bodyPr rtlCol="0" anchor="ctr"/>
          <a:lstStyle>
            <a:lvl1pPr marL="0" indent="0" rtl="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1981200" y="2509935"/>
            <a:ext cx="4572000" cy="3967065"/>
          </a:xfrm>
        </p:spPr>
        <p:txBody>
          <a:bodyPr rtlCol="0"/>
          <a:lstStyle>
            <a:lvl1pPr rtl="0">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endParaRPr lang="ja-JP" altLang="en-US" noProof="0" dirty="0"/>
          </a:p>
        </p:txBody>
      </p:sp>
      <p:sp>
        <p:nvSpPr>
          <p:cNvPr id="5" name="テキスト プレースホルダー 4"/>
          <p:cNvSpPr>
            <a:spLocks noGrp="1"/>
          </p:cNvSpPr>
          <p:nvPr>
            <p:ph type="body" sz="quarter" idx="3"/>
          </p:nvPr>
        </p:nvSpPr>
        <p:spPr>
          <a:xfrm>
            <a:off x="6781800" y="1679448"/>
            <a:ext cx="4572000" cy="830487"/>
          </a:xfrm>
        </p:spPr>
        <p:txBody>
          <a:bodyPr rtlCol="0" anchor="ctr"/>
          <a:lstStyle>
            <a:lvl1pPr marL="0" indent="0" rtl="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6781800" y="2509935"/>
            <a:ext cx="4572000" cy="3967065"/>
          </a:xfrm>
        </p:spPr>
        <p:txBody>
          <a:bodyPr rtlCol="0"/>
          <a:lstStyle>
            <a:lvl1pPr rtl="0">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endParaRPr lang="ja-JP" altLang="en-US" noProof="0" dirty="0"/>
          </a:p>
        </p:txBody>
      </p:sp>
      <p:sp>
        <p:nvSpPr>
          <p:cNvPr id="7" name="日付プレースホルダー 6"/>
          <p:cNvSpPr>
            <a:spLocks noGrp="1"/>
          </p:cNvSpPr>
          <p:nvPr>
            <p:ph type="dt" sz="half" idx="10"/>
          </p:nvPr>
        </p:nvSpPr>
        <p:spPr/>
        <p:txBody>
          <a:bodyPr rtlCol="0"/>
          <a:lstStyle/>
          <a:p>
            <a:pPr rtl="0"/>
            <a:fld id="{4C4FFE1A-9E2B-424D-9A51-A3595B5DCF68}" type="datetime1">
              <a:rPr lang="ja-JP" altLang="en-US" noProof="0" smtClean="0"/>
              <a:t>2023/7/6</a:t>
            </a:fld>
            <a:endParaRPr lang="ja-JP" altLang="en-US" noProof="0" dirty="0"/>
          </a:p>
        </p:txBody>
      </p:sp>
      <p:sp>
        <p:nvSpPr>
          <p:cNvPr id="8" name="フッター プレースホルダー 7"/>
          <p:cNvSpPr>
            <a:spLocks noGrp="1"/>
          </p:cNvSpPr>
          <p:nvPr>
            <p:ph type="ftr" sz="quarter" idx="11"/>
          </p:nvPr>
        </p:nvSpPr>
        <p:spPr/>
        <p:txBody>
          <a:bodyPr rtlCol="0"/>
          <a:lstStyle/>
          <a:p>
            <a:pPr rtl="0"/>
            <a:r>
              <a:rPr lang="ja-JP" altLang="en-US" noProof="0" dirty="0"/>
              <a:t>フッターを追加</a:t>
            </a:r>
          </a:p>
        </p:txBody>
      </p:sp>
      <p:sp>
        <p:nvSpPr>
          <p:cNvPr id="9" name="スライド番号プレースホルダー 8"/>
          <p:cNvSpPr>
            <a:spLocks noGrp="1"/>
          </p:cNvSpPr>
          <p:nvPr>
            <p:ph type="sldNum" sz="quarter" idx="12"/>
          </p:nvPr>
        </p:nvSpPr>
        <p:spPr/>
        <p:txBody>
          <a:bodyPr rtlCol="0"/>
          <a:lstStyle/>
          <a:p>
            <a:pPr rtl="0"/>
            <a:fld id="{E31375A4-56A4-47D6-9801-1991572033F7}" type="slidenum">
              <a:rPr lang="en-US" altLang="ja-JP" noProof="0" smtClean="0"/>
              <a:t>‹#›</a:t>
            </a:fld>
            <a:endParaRPr lang="ja-JP" altLang="en-US" noProof="0" dirty="0"/>
          </a:p>
        </p:txBody>
      </p:sp>
    </p:spTree>
    <p:extLst>
      <p:ext uri="{BB962C8B-B14F-4D97-AF65-F5344CB8AC3E}">
        <p14:creationId xmlns:p14="http://schemas.microsoft.com/office/powerpoint/2010/main" val="19021730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rtlCol="0"/>
          <a:lstStyle/>
          <a:p>
            <a:pPr rtl="0"/>
            <a:r>
              <a:rPr lang="ja-JP" altLang="en-US" noProof="0"/>
              <a:t>マスター タイトルの書式設定</a:t>
            </a:r>
            <a:endParaRPr lang="ja-JP" altLang="en-US" noProof="0" dirty="0"/>
          </a:p>
        </p:txBody>
      </p:sp>
      <p:sp>
        <p:nvSpPr>
          <p:cNvPr id="3" name="日付プレースホルダー 2"/>
          <p:cNvSpPr>
            <a:spLocks noGrp="1"/>
          </p:cNvSpPr>
          <p:nvPr>
            <p:ph type="dt" sz="half" idx="10"/>
          </p:nvPr>
        </p:nvSpPr>
        <p:spPr/>
        <p:txBody>
          <a:bodyPr rtlCol="0"/>
          <a:lstStyle/>
          <a:p>
            <a:pPr rtl="0"/>
            <a:fld id="{75AB59C5-4B7E-4B57-BEA0-4498FE231BCD}" type="datetime1">
              <a:rPr lang="ja-JP" altLang="en-US" noProof="0" smtClean="0"/>
              <a:t>2023/7/6</a:t>
            </a:fld>
            <a:endParaRPr lang="ja-JP" altLang="en-US" noProof="0" dirty="0"/>
          </a:p>
        </p:txBody>
      </p:sp>
      <p:sp>
        <p:nvSpPr>
          <p:cNvPr id="4" name="フッター プレースホルダー 3"/>
          <p:cNvSpPr>
            <a:spLocks noGrp="1"/>
          </p:cNvSpPr>
          <p:nvPr>
            <p:ph type="ftr" sz="quarter" idx="11"/>
          </p:nvPr>
        </p:nvSpPr>
        <p:spPr/>
        <p:txBody>
          <a:bodyPr rtlCol="0"/>
          <a:lstStyle/>
          <a:p>
            <a:pPr rtl="0"/>
            <a:r>
              <a:rPr lang="ja-JP" altLang="en-US" noProof="0" dirty="0"/>
              <a:t>フッターを追加</a:t>
            </a:r>
          </a:p>
        </p:txBody>
      </p:sp>
      <p:sp>
        <p:nvSpPr>
          <p:cNvPr id="5" name="スライド番号プレースホルダー 4"/>
          <p:cNvSpPr>
            <a:spLocks noGrp="1"/>
          </p:cNvSpPr>
          <p:nvPr>
            <p:ph type="sldNum" sz="quarter" idx="12"/>
          </p:nvPr>
        </p:nvSpPr>
        <p:spPr/>
        <p:txBody>
          <a:bodyPr rtlCol="0"/>
          <a:lstStyle/>
          <a:p>
            <a:pPr rtl="0"/>
            <a:fld id="{E31375A4-56A4-47D6-9801-1991572033F7}" type="slidenum">
              <a:rPr lang="en-US" altLang="ja-JP" noProof="0" smtClean="0"/>
              <a:t>‹#›</a:t>
            </a:fld>
            <a:endParaRPr lang="ja-JP" altLang="en-US" noProof="0" dirty="0"/>
          </a:p>
        </p:txBody>
      </p:sp>
    </p:spTree>
    <p:extLst>
      <p:ext uri="{BB962C8B-B14F-4D97-AF65-F5344CB8AC3E}">
        <p14:creationId xmlns:p14="http://schemas.microsoft.com/office/powerpoint/2010/main" val="32197907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空白">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rtlCol="0"/>
          <a:lstStyle/>
          <a:p>
            <a:pPr rtl="0"/>
            <a:fld id="{26E11EB4-5791-4016-BE0B-B5CF4256198E}" type="datetime1">
              <a:rPr lang="ja-JP" altLang="en-US" noProof="0" smtClean="0"/>
              <a:t>2023/7/6</a:t>
            </a:fld>
            <a:endParaRPr lang="ja-JP" altLang="en-US" noProof="0" dirty="0"/>
          </a:p>
        </p:txBody>
      </p:sp>
      <p:sp>
        <p:nvSpPr>
          <p:cNvPr id="3" name="フッター プレースホルダー 2"/>
          <p:cNvSpPr>
            <a:spLocks noGrp="1"/>
          </p:cNvSpPr>
          <p:nvPr>
            <p:ph type="ftr" sz="quarter" idx="11"/>
          </p:nvPr>
        </p:nvSpPr>
        <p:spPr/>
        <p:txBody>
          <a:bodyPr rtlCol="0"/>
          <a:lstStyle/>
          <a:p>
            <a:pPr rtl="0"/>
            <a:r>
              <a:rPr lang="ja-JP" altLang="en-US" noProof="0" dirty="0"/>
              <a:t>フッターを追加</a:t>
            </a:r>
          </a:p>
        </p:txBody>
      </p:sp>
      <p:sp>
        <p:nvSpPr>
          <p:cNvPr id="4" name="スライド番号プレースホルダー 3"/>
          <p:cNvSpPr>
            <a:spLocks noGrp="1"/>
          </p:cNvSpPr>
          <p:nvPr>
            <p:ph type="sldNum" sz="quarter" idx="12"/>
          </p:nvPr>
        </p:nvSpPr>
        <p:spPr/>
        <p:txBody>
          <a:bodyPr rtlCol="0"/>
          <a:lstStyle/>
          <a:p>
            <a:pPr rtl="0"/>
            <a:fld id="{E31375A4-56A4-47D6-9801-1991572033F7}" type="slidenum">
              <a:rPr lang="en-US" altLang="ja-JP" noProof="0" smtClean="0"/>
              <a:t>‹#›</a:t>
            </a:fld>
            <a:endParaRPr lang="ja-JP" altLang="en-US" noProof="0" dirty="0"/>
          </a:p>
        </p:txBody>
      </p:sp>
    </p:spTree>
    <p:extLst>
      <p:ext uri="{BB962C8B-B14F-4D97-AF65-F5344CB8AC3E}">
        <p14:creationId xmlns:p14="http://schemas.microsoft.com/office/powerpoint/2010/main" val="34942163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F7101C8-D4C3-11B0-A0BE-F99137B4C771}"/>
              </a:ext>
            </a:extLst>
          </p:cNvPr>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13BED566-F70F-DB46-E9FA-D80E6B74B72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8FB64B8C-E763-E26C-CD9C-EE801A7BDAE2}"/>
              </a:ext>
            </a:extLst>
          </p:cNvPr>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25DAD9E6-4C4D-B1D1-8954-404A7BD6848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0FD53440-12AD-AC20-8703-6E69E469F1B1}"/>
              </a:ext>
            </a:extLst>
          </p:cNvPr>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50401237-1FBC-32E1-1F97-C301BA235390}"/>
              </a:ext>
            </a:extLst>
          </p:cNvPr>
          <p:cNvSpPr>
            <a:spLocks noGrp="1"/>
          </p:cNvSpPr>
          <p:nvPr>
            <p:ph type="dt" sz="half" idx="10"/>
          </p:nvPr>
        </p:nvSpPr>
        <p:spPr/>
        <p:txBody>
          <a:bodyPr/>
          <a:lstStyle/>
          <a:p>
            <a:fld id="{EDDA769E-7426-4454-BD6C-19D3F447FFE3}" type="datetimeFigureOut">
              <a:rPr kumimoji="1" lang="ja-JP" altLang="en-US" smtClean="0"/>
              <a:t>2023/7/6</a:t>
            </a:fld>
            <a:endParaRPr kumimoji="1" lang="ja-JP" altLang="en-US"/>
          </a:p>
        </p:txBody>
      </p:sp>
      <p:sp>
        <p:nvSpPr>
          <p:cNvPr id="8" name="フッター プレースホルダー 7">
            <a:extLst>
              <a:ext uri="{FF2B5EF4-FFF2-40B4-BE49-F238E27FC236}">
                <a16:creationId xmlns:a16="http://schemas.microsoft.com/office/drawing/2014/main" id="{829E8B64-EAF8-A067-322A-79ABF53B47BE}"/>
              </a:ext>
            </a:extLst>
          </p:cNvPr>
          <p:cNvSpPr>
            <a:spLocks noGrp="1"/>
          </p:cNvSpPr>
          <p:nvPr>
            <p:ph type="ftr" sz="quarter" idx="11"/>
          </p:nvPr>
        </p:nvSpPr>
        <p:spPr/>
        <p:txBody>
          <a:bodyPr/>
          <a:lstStyle/>
          <a:p>
            <a:endParaRPr kumimoji="1" lang="ja-JP" altLang="en-US"/>
          </a:p>
        </p:txBody>
      </p:sp>
      <p:sp>
        <p:nvSpPr>
          <p:cNvPr id="9" name="スライド番号プレースホルダー 8">
            <a:extLst>
              <a:ext uri="{FF2B5EF4-FFF2-40B4-BE49-F238E27FC236}">
                <a16:creationId xmlns:a16="http://schemas.microsoft.com/office/drawing/2014/main" id="{5D06B5DF-F683-18E2-C571-86D6081BD514}"/>
              </a:ext>
            </a:extLst>
          </p:cNvPr>
          <p:cNvSpPr>
            <a:spLocks noGrp="1"/>
          </p:cNvSpPr>
          <p:nvPr>
            <p:ph type="sldNum" sz="quarter" idx="12"/>
          </p:nvPr>
        </p:nvSpPr>
        <p:spPr/>
        <p:txBody>
          <a:bodyPr/>
          <a:lstStyle/>
          <a:p>
            <a:fld id="{6D391CF6-C674-41FF-BE3A-F2D9622BDE8A}" type="slidenum">
              <a:rPr kumimoji="1" lang="ja-JP" altLang="en-US" smtClean="0"/>
              <a:t>‹#›</a:t>
            </a:fld>
            <a:endParaRPr kumimoji="1" lang="ja-JP" altLang="en-US"/>
          </a:p>
        </p:txBody>
      </p:sp>
    </p:spTree>
    <p:extLst>
      <p:ext uri="{BB962C8B-B14F-4D97-AF65-F5344CB8AC3E}">
        <p14:creationId xmlns:p14="http://schemas.microsoft.com/office/powerpoint/2010/main" val="352168676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タイトル 1"/>
          <p:cNvSpPr>
            <a:spLocks noGrp="1"/>
          </p:cNvSpPr>
          <p:nvPr>
            <p:ph type="title"/>
          </p:nvPr>
        </p:nvSpPr>
        <p:spPr>
          <a:xfrm>
            <a:off x="6559420" y="408993"/>
            <a:ext cx="4800937" cy="1828800"/>
          </a:xfrm>
        </p:spPr>
        <p:txBody>
          <a:bodyPr rtlCol="0" anchor="b">
            <a:noAutofit/>
          </a:bodyPr>
          <a:lstStyle>
            <a:lvl1pPr rtl="0">
              <a:lnSpc>
                <a:spcPts val="4200"/>
              </a:lnSpc>
              <a:defRPr sz="4400"/>
            </a:lvl1pPr>
          </a:lstStyle>
          <a:p>
            <a:pPr rtl="0"/>
            <a:r>
              <a:rPr lang="ja-JP" altLang="en-US" noProof="0"/>
              <a:t>マスター タイトルの書式設定</a:t>
            </a:r>
            <a:endParaRPr lang="ja-JP" altLang="en-US" noProof="0" dirty="0"/>
          </a:p>
        </p:txBody>
      </p:sp>
      <p:sp>
        <p:nvSpPr>
          <p:cNvPr id="3" name="コンテンツ プレースホルダー 2"/>
          <p:cNvSpPr>
            <a:spLocks noGrp="1"/>
          </p:cNvSpPr>
          <p:nvPr>
            <p:ph idx="1"/>
          </p:nvPr>
        </p:nvSpPr>
        <p:spPr>
          <a:xfrm>
            <a:off x="606491" y="381000"/>
            <a:ext cx="5489510" cy="5791200"/>
          </a:xfrm>
        </p:spPr>
        <p:txBody>
          <a:bodyPr rtlCol="0">
            <a:normAutofit/>
          </a:bodyPr>
          <a:lstStyle>
            <a:lvl1pPr>
              <a:defRPr sz="2400"/>
            </a:lvl1pPr>
            <a:lvl2pPr>
              <a:defRPr sz="2000"/>
            </a:lvl2pPr>
            <a:lvl3pPr>
              <a:defRPr sz="1800"/>
            </a:lvl3pPr>
            <a:lvl4pPr>
              <a:defRPr sz="1600"/>
            </a:lvl4pPr>
            <a:lvl5pPr>
              <a:defRPr sz="16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endParaRPr lang="ja-JP" altLang="en-US" noProof="0" dirty="0"/>
          </a:p>
        </p:txBody>
      </p:sp>
      <p:sp>
        <p:nvSpPr>
          <p:cNvPr id="4" name="テキスト プレースホルダー 3"/>
          <p:cNvSpPr>
            <a:spLocks noGrp="1"/>
          </p:cNvSpPr>
          <p:nvPr>
            <p:ph type="body" sz="half" idx="2"/>
          </p:nvPr>
        </p:nvSpPr>
        <p:spPr>
          <a:xfrm>
            <a:off x="6559420" y="2237793"/>
            <a:ext cx="4800937" cy="1828800"/>
          </a:xfrm>
        </p:spPr>
        <p:txBody>
          <a:bodyPr rtlCol="0">
            <a:normAutofit/>
          </a:bodyPr>
          <a:lstStyle>
            <a:lvl1pPr marL="0" indent="0" rtl="0">
              <a:spcBef>
                <a:spcPts val="1200"/>
              </a:spcBef>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rtlCol="0"/>
          <a:lstStyle/>
          <a:p>
            <a:pPr rtl="0"/>
            <a:fld id="{86F6041B-699E-444B-B28C-FA2A3C638E64}" type="datetime1">
              <a:rPr lang="ja-JP" altLang="en-US" noProof="0" smtClean="0"/>
              <a:t>2023/7/6</a:t>
            </a:fld>
            <a:endParaRPr lang="ja-JP" altLang="en-US" noProof="0" dirty="0"/>
          </a:p>
        </p:txBody>
      </p:sp>
      <p:sp>
        <p:nvSpPr>
          <p:cNvPr id="6" name="フッター プレースホルダー 5"/>
          <p:cNvSpPr>
            <a:spLocks noGrp="1"/>
          </p:cNvSpPr>
          <p:nvPr>
            <p:ph type="ftr" sz="quarter" idx="11"/>
          </p:nvPr>
        </p:nvSpPr>
        <p:spPr/>
        <p:txBody>
          <a:bodyPr rtlCol="0"/>
          <a:lstStyle/>
          <a:p>
            <a:pPr rtl="0"/>
            <a:r>
              <a:rPr lang="ja-JP" altLang="en-US" noProof="0" dirty="0"/>
              <a:t>フッターを追加</a:t>
            </a:r>
          </a:p>
        </p:txBody>
      </p:sp>
      <p:sp>
        <p:nvSpPr>
          <p:cNvPr id="7" name="スライド番号プレースホルダー 6"/>
          <p:cNvSpPr>
            <a:spLocks noGrp="1"/>
          </p:cNvSpPr>
          <p:nvPr>
            <p:ph type="sldNum" sz="quarter" idx="12"/>
          </p:nvPr>
        </p:nvSpPr>
        <p:spPr/>
        <p:txBody>
          <a:bodyPr rtlCol="0"/>
          <a:lstStyle/>
          <a:p>
            <a:pPr rtl="0"/>
            <a:fld id="{E31375A4-56A4-47D6-9801-1991572033F7}" type="slidenum">
              <a:rPr lang="en-US" altLang="ja-JP" noProof="0" smtClean="0"/>
              <a:t>‹#›</a:t>
            </a:fld>
            <a:endParaRPr lang="ja-JP" altLang="en-US" noProof="0" dirty="0"/>
          </a:p>
        </p:txBody>
      </p:sp>
    </p:spTree>
    <p:extLst>
      <p:ext uri="{BB962C8B-B14F-4D97-AF65-F5344CB8AC3E}">
        <p14:creationId xmlns:p14="http://schemas.microsoft.com/office/powerpoint/2010/main" val="25013864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タイトル付きの図">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長方形 7"/>
          <p:cNvSpPr/>
          <p:nvPr userDrawn="1"/>
        </p:nvSpPr>
        <p:spPr>
          <a:xfrm>
            <a:off x="0" y="0"/>
            <a:ext cx="6096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dirty="0">
              <a:latin typeface="Meiryo UI" panose="020B0604030504040204" pitchFamily="50" charset="-128"/>
              <a:ea typeface="Meiryo UI" panose="020B0604030504040204" pitchFamily="50" charset="-128"/>
            </a:endParaRPr>
          </a:p>
        </p:txBody>
      </p:sp>
      <p:sp>
        <p:nvSpPr>
          <p:cNvPr id="2" name="タイトル 1"/>
          <p:cNvSpPr>
            <a:spLocks noGrp="1"/>
          </p:cNvSpPr>
          <p:nvPr>
            <p:ph type="title"/>
          </p:nvPr>
        </p:nvSpPr>
        <p:spPr>
          <a:xfrm>
            <a:off x="6556248" y="384048"/>
            <a:ext cx="4800600" cy="1828800"/>
          </a:xfrm>
        </p:spPr>
        <p:txBody>
          <a:bodyPr rtlCol="0" anchor="b">
            <a:noAutofit/>
          </a:bodyPr>
          <a:lstStyle>
            <a:lvl1pPr rtl="0">
              <a:lnSpc>
                <a:spcPts val="4100"/>
              </a:lnSpc>
              <a:defRPr sz="4400">
                <a:solidFill>
                  <a:schemeClr val="bg1"/>
                </a:solidFill>
                <a:latin typeface="Meiryo UI" panose="020B0604030504040204" pitchFamily="50" charset="-128"/>
                <a:ea typeface="Meiryo UI" panose="020B0604030504040204" pitchFamily="50" charset="-128"/>
              </a:defRPr>
            </a:lvl1pPr>
          </a:lstStyle>
          <a:p>
            <a:pPr rtl="0"/>
            <a:r>
              <a:rPr lang="ja-JP" altLang="en-US" noProof="0"/>
              <a:t>マスター タイトルの書式設定</a:t>
            </a:r>
            <a:endParaRPr lang="ja-JP" altLang="en-US" noProof="0" dirty="0"/>
          </a:p>
        </p:txBody>
      </p:sp>
      <p:sp>
        <p:nvSpPr>
          <p:cNvPr id="3" name="図プレースホルダー 2" descr="画像を追加する空のプレースホルダー。プレースホルダーをクリックし、追加する画像を選択します"/>
          <p:cNvSpPr>
            <a:spLocks noGrp="1"/>
          </p:cNvSpPr>
          <p:nvPr>
            <p:ph type="pic" idx="1" hasCustomPrompt="1"/>
          </p:nvPr>
        </p:nvSpPr>
        <p:spPr>
          <a:xfrm>
            <a:off x="0" y="0"/>
            <a:ext cx="6096000" cy="6858000"/>
          </a:xfrm>
          <a:ln>
            <a:noFill/>
          </a:ln>
        </p:spPr>
        <p:txBody>
          <a:bodyPr tIns="457200" rtlCol="0">
            <a:normAutofit/>
          </a:bodyPr>
          <a:lstStyle>
            <a:lvl1pPr marL="0" indent="0" algn="ctr" rtl="0">
              <a:buNone/>
              <a:defRPr sz="2400">
                <a:latin typeface="Meiryo UI" panose="020B0604030504040204" pitchFamily="50" charset="-128"/>
                <a:ea typeface="Meiryo UI" panose="020B0604030504040204" pitchFamily="50" charset="-128"/>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ja-JP" altLang="en-US" noProof="0" dirty="0"/>
              <a:t>アイコンをクリックして画像を追加</a:t>
            </a:r>
          </a:p>
        </p:txBody>
      </p:sp>
      <p:sp>
        <p:nvSpPr>
          <p:cNvPr id="4" name="テキスト プレースホルダー 3"/>
          <p:cNvSpPr>
            <a:spLocks noGrp="1"/>
          </p:cNvSpPr>
          <p:nvPr>
            <p:ph type="body" sz="half" idx="2"/>
          </p:nvPr>
        </p:nvSpPr>
        <p:spPr>
          <a:xfrm>
            <a:off x="6556249" y="2240280"/>
            <a:ext cx="4799140" cy="1828800"/>
          </a:xfrm>
        </p:spPr>
        <p:txBody>
          <a:bodyPr rtlCol="0">
            <a:normAutofit/>
          </a:bodyPr>
          <a:lstStyle>
            <a:lvl1pPr marL="0" indent="0" rtl="0">
              <a:spcBef>
                <a:spcPts val="1200"/>
              </a:spcBef>
              <a:buNone/>
              <a:defRPr sz="2000">
                <a:latin typeface="Meiryo UI" panose="020B0604030504040204" pitchFamily="50" charset="-128"/>
                <a:ea typeface="Meiryo UI" panose="020B0604030504040204" pitchFamily="50" charset="-128"/>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Tree>
    <p:extLst>
      <p:ext uri="{BB962C8B-B14F-4D97-AF65-F5344CB8AC3E}">
        <p14:creationId xmlns:p14="http://schemas.microsoft.com/office/powerpoint/2010/main" val="13205410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rtlCol="0"/>
          <a:lstStyle>
            <a:lvl1pPr>
              <a:defRPr>
                <a:latin typeface="Meiryo UI" panose="020B0604030504040204" pitchFamily="50" charset="-128"/>
                <a:ea typeface="Meiryo UI" panose="020B0604030504040204" pitchFamily="50" charset="-128"/>
              </a:defRPr>
            </a:lvl1pPr>
          </a:lstStyle>
          <a:p>
            <a:pPr rtl="0"/>
            <a:r>
              <a:rPr lang="ja-JP" altLang="en-US" noProof="0"/>
              <a:t>マスター タイトルの書式設定</a:t>
            </a:r>
            <a:endParaRPr lang="ja-JP" altLang="en-US" noProof="0" dirty="0"/>
          </a:p>
        </p:txBody>
      </p:sp>
      <p:sp>
        <p:nvSpPr>
          <p:cNvPr id="3" name="縦書きテキスト プレースホルダー 2"/>
          <p:cNvSpPr>
            <a:spLocks noGrp="1"/>
          </p:cNvSpPr>
          <p:nvPr>
            <p:ph type="body" orient="vert" idx="1"/>
          </p:nvPr>
        </p:nvSpPr>
        <p:spPr/>
        <p:txBody>
          <a:bodyPr vert="eaVert" rtlCol="0"/>
          <a:lstStyle>
            <a:lvl1pPr rtl="0">
              <a:defRPr>
                <a:latin typeface="Meiryo UI" panose="020B0604030504040204" pitchFamily="50" charset="-128"/>
                <a:ea typeface="Meiryo UI" panose="020B0604030504040204" pitchFamily="50" charset="-128"/>
              </a:defRPr>
            </a:lvl1pPr>
            <a:lvl2pPr>
              <a:defRPr>
                <a:latin typeface="Meiryo UI" panose="020B0604030504040204" pitchFamily="50" charset="-128"/>
                <a:ea typeface="Meiryo UI" panose="020B0604030504040204" pitchFamily="50" charset="-128"/>
              </a:defRPr>
            </a:lvl2pPr>
            <a:lvl3pPr>
              <a:defRPr>
                <a:latin typeface="Meiryo UI" panose="020B0604030504040204" pitchFamily="50" charset="-128"/>
                <a:ea typeface="Meiryo UI" panose="020B0604030504040204" pitchFamily="50" charset="-128"/>
              </a:defRPr>
            </a:lvl3pPr>
            <a:lvl4pPr>
              <a:defRPr>
                <a:latin typeface="Meiryo UI" panose="020B0604030504040204" pitchFamily="50" charset="-128"/>
                <a:ea typeface="Meiryo UI" panose="020B0604030504040204" pitchFamily="50" charset="-128"/>
              </a:defRPr>
            </a:lvl4pPr>
            <a:lvl5pPr rtl="0">
              <a:defRPr>
                <a:latin typeface="Meiryo UI" panose="020B0604030504040204" pitchFamily="50" charset="-128"/>
                <a:ea typeface="Meiryo UI" panose="020B0604030504040204" pitchFamily="50" charset="-128"/>
              </a:defRPr>
            </a:lvl5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endParaRPr lang="ja-JP" altLang="en-US" noProof="0" dirty="0"/>
          </a:p>
        </p:txBody>
      </p:sp>
      <p:sp>
        <p:nvSpPr>
          <p:cNvPr id="4" name="日付プレースホルダー 3"/>
          <p:cNvSpPr>
            <a:spLocks noGrp="1"/>
          </p:cNvSpPr>
          <p:nvPr>
            <p:ph type="dt" sz="half" idx="10"/>
          </p:nvPr>
        </p:nvSpPr>
        <p:spPr/>
        <p:txBody>
          <a:bodyPr rtlCol="0"/>
          <a:lstStyle>
            <a:lvl1pPr>
              <a:defRPr>
                <a:latin typeface="Meiryo UI" panose="020B0604030504040204" pitchFamily="50" charset="-128"/>
                <a:ea typeface="Meiryo UI" panose="020B0604030504040204" pitchFamily="50" charset="-128"/>
              </a:defRPr>
            </a:lvl1pPr>
          </a:lstStyle>
          <a:p>
            <a:fld id="{D4E0E227-D6FB-4839-9BBC-7A8C15AB5A7D}" type="datetime1">
              <a:rPr lang="ja-JP" altLang="en-US" smtClean="0"/>
              <a:t>2023/7/6</a:t>
            </a:fld>
            <a:endParaRPr lang="ja-JP" altLang="en-US" dirty="0"/>
          </a:p>
        </p:txBody>
      </p:sp>
      <p:sp>
        <p:nvSpPr>
          <p:cNvPr id="5" name="フッター プレースホルダー 4"/>
          <p:cNvSpPr>
            <a:spLocks noGrp="1"/>
          </p:cNvSpPr>
          <p:nvPr>
            <p:ph type="ftr" sz="quarter" idx="11"/>
          </p:nvPr>
        </p:nvSpPr>
        <p:spPr/>
        <p:txBody>
          <a:bodyPr rtlCol="0"/>
          <a:lstStyle>
            <a:lvl1pPr>
              <a:defRPr>
                <a:latin typeface="Meiryo UI" panose="020B0604030504040204" pitchFamily="50" charset="-128"/>
                <a:ea typeface="Meiryo UI" panose="020B0604030504040204" pitchFamily="50" charset="-128"/>
              </a:defRPr>
            </a:lvl1pPr>
          </a:lstStyle>
          <a:p>
            <a:r>
              <a:rPr lang="ja-JP" altLang="en-US"/>
              <a:t>フッターを追加</a:t>
            </a:r>
            <a:endParaRPr lang="ja-JP" altLang="en-US" dirty="0"/>
          </a:p>
        </p:txBody>
      </p:sp>
      <p:sp>
        <p:nvSpPr>
          <p:cNvPr id="6" name="スライド番号プレースホルダー 5"/>
          <p:cNvSpPr>
            <a:spLocks noGrp="1"/>
          </p:cNvSpPr>
          <p:nvPr>
            <p:ph type="sldNum" sz="quarter" idx="12"/>
          </p:nvPr>
        </p:nvSpPr>
        <p:spPr/>
        <p:txBody>
          <a:bodyPr rtlCol="0"/>
          <a:lstStyle>
            <a:lvl1pPr>
              <a:defRPr>
                <a:latin typeface="Meiryo UI" panose="020B0604030504040204" pitchFamily="50" charset="-128"/>
                <a:ea typeface="Meiryo UI" panose="020B0604030504040204" pitchFamily="50" charset="-128"/>
              </a:defRPr>
            </a:lvl1pPr>
          </a:lstStyle>
          <a:p>
            <a:fld id="{E31375A4-56A4-47D6-9801-1991572033F7}" type="slidenum">
              <a:rPr lang="en-US" altLang="ja-JP" smtClean="0"/>
              <a:pPr/>
              <a:t>‹#›</a:t>
            </a:fld>
            <a:endParaRPr lang="ja-JP" altLang="en-US" dirty="0"/>
          </a:p>
        </p:txBody>
      </p:sp>
    </p:spTree>
    <p:extLst>
      <p:ext uri="{BB962C8B-B14F-4D97-AF65-F5344CB8AC3E}">
        <p14:creationId xmlns:p14="http://schemas.microsoft.com/office/powerpoint/2010/main" val="18557251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9342120" y="380999"/>
            <a:ext cx="2011680" cy="6096001"/>
          </a:xfrm>
        </p:spPr>
        <p:txBody>
          <a:bodyPr vert="eaVert" rtlCol="0"/>
          <a:lstStyle>
            <a:lvl1pPr>
              <a:defRPr>
                <a:latin typeface="Meiryo UI" panose="020B0604030504040204" pitchFamily="50" charset="-128"/>
                <a:ea typeface="Meiryo UI" panose="020B0604030504040204" pitchFamily="50" charset="-128"/>
              </a:defRPr>
            </a:lvl1pPr>
          </a:lstStyle>
          <a:p>
            <a:pPr rtl="0"/>
            <a:r>
              <a:rPr lang="ja-JP" altLang="en-US" noProof="0"/>
              <a:t>マスター タイトルの書式設定</a:t>
            </a:r>
            <a:endParaRPr lang="ja-JP" altLang="en-US" noProof="0" dirty="0"/>
          </a:p>
        </p:txBody>
      </p:sp>
      <p:sp>
        <p:nvSpPr>
          <p:cNvPr id="3" name="縦書きテキスト プレースホルダー 2"/>
          <p:cNvSpPr>
            <a:spLocks noGrp="1"/>
          </p:cNvSpPr>
          <p:nvPr>
            <p:ph type="body" orient="vert" idx="1"/>
          </p:nvPr>
        </p:nvSpPr>
        <p:spPr>
          <a:xfrm>
            <a:off x="1981199" y="380999"/>
            <a:ext cx="7074859" cy="6096001"/>
          </a:xfrm>
        </p:spPr>
        <p:txBody>
          <a:bodyPr vert="eaVert" rtlCol="0"/>
          <a:lstStyle>
            <a:lvl1pPr rtl="0">
              <a:defRPr>
                <a:latin typeface="Meiryo UI" panose="020B0604030504040204" pitchFamily="50" charset="-128"/>
                <a:ea typeface="Meiryo UI" panose="020B0604030504040204" pitchFamily="50" charset="-128"/>
              </a:defRPr>
            </a:lvl1pPr>
            <a:lvl2pPr>
              <a:defRPr>
                <a:latin typeface="Meiryo UI" panose="020B0604030504040204" pitchFamily="50" charset="-128"/>
                <a:ea typeface="Meiryo UI" panose="020B0604030504040204" pitchFamily="50" charset="-128"/>
              </a:defRPr>
            </a:lvl2pPr>
            <a:lvl3pPr>
              <a:defRPr>
                <a:latin typeface="Meiryo UI" panose="020B0604030504040204" pitchFamily="50" charset="-128"/>
                <a:ea typeface="Meiryo UI" panose="020B0604030504040204" pitchFamily="50" charset="-128"/>
              </a:defRPr>
            </a:lvl3pPr>
            <a:lvl4pPr>
              <a:defRPr>
                <a:latin typeface="Meiryo UI" panose="020B0604030504040204" pitchFamily="50" charset="-128"/>
                <a:ea typeface="Meiryo UI" panose="020B0604030504040204" pitchFamily="50" charset="-128"/>
              </a:defRPr>
            </a:lvl4pPr>
            <a:lvl5pPr rtl="0">
              <a:defRPr>
                <a:latin typeface="Meiryo UI" panose="020B0604030504040204" pitchFamily="50" charset="-128"/>
                <a:ea typeface="Meiryo UI" panose="020B0604030504040204" pitchFamily="50" charset="-128"/>
              </a:defRPr>
            </a:lvl5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endParaRPr lang="ja-JP" altLang="en-US" noProof="0" dirty="0"/>
          </a:p>
        </p:txBody>
      </p:sp>
      <p:sp>
        <p:nvSpPr>
          <p:cNvPr id="4" name="日付プレースホルダー 3"/>
          <p:cNvSpPr>
            <a:spLocks noGrp="1"/>
          </p:cNvSpPr>
          <p:nvPr>
            <p:ph type="dt" sz="half" idx="10"/>
          </p:nvPr>
        </p:nvSpPr>
        <p:spPr/>
        <p:txBody>
          <a:bodyPr rtlCol="0"/>
          <a:lstStyle>
            <a:lvl1pPr>
              <a:defRPr>
                <a:latin typeface="Meiryo UI" panose="020B0604030504040204" pitchFamily="50" charset="-128"/>
                <a:ea typeface="Meiryo UI" panose="020B0604030504040204" pitchFamily="50" charset="-128"/>
              </a:defRPr>
            </a:lvl1pPr>
          </a:lstStyle>
          <a:p>
            <a:fld id="{658D4FD5-AE3A-4D2E-80EE-25307FE20A78}" type="datetime1">
              <a:rPr lang="ja-JP" altLang="en-US" smtClean="0"/>
              <a:t>2023/7/6</a:t>
            </a:fld>
            <a:endParaRPr lang="ja-JP" altLang="en-US" dirty="0"/>
          </a:p>
        </p:txBody>
      </p:sp>
      <p:sp>
        <p:nvSpPr>
          <p:cNvPr id="5" name="フッター プレースホルダー 4"/>
          <p:cNvSpPr>
            <a:spLocks noGrp="1"/>
          </p:cNvSpPr>
          <p:nvPr>
            <p:ph type="ftr" sz="quarter" idx="11"/>
          </p:nvPr>
        </p:nvSpPr>
        <p:spPr/>
        <p:txBody>
          <a:bodyPr rtlCol="0"/>
          <a:lstStyle>
            <a:lvl1pPr>
              <a:defRPr>
                <a:latin typeface="Meiryo UI" panose="020B0604030504040204" pitchFamily="50" charset="-128"/>
                <a:ea typeface="Meiryo UI" panose="020B0604030504040204" pitchFamily="50" charset="-128"/>
              </a:defRPr>
            </a:lvl1pPr>
          </a:lstStyle>
          <a:p>
            <a:r>
              <a:rPr lang="ja-JP" altLang="en-US"/>
              <a:t>フッターを追加</a:t>
            </a:r>
            <a:endParaRPr lang="ja-JP" altLang="en-US" dirty="0"/>
          </a:p>
        </p:txBody>
      </p:sp>
      <p:sp>
        <p:nvSpPr>
          <p:cNvPr id="6" name="スライド番号プレースホルダー 5"/>
          <p:cNvSpPr>
            <a:spLocks noGrp="1"/>
          </p:cNvSpPr>
          <p:nvPr>
            <p:ph type="sldNum" sz="quarter" idx="12"/>
          </p:nvPr>
        </p:nvSpPr>
        <p:spPr/>
        <p:txBody>
          <a:bodyPr rtlCol="0"/>
          <a:lstStyle>
            <a:lvl1pPr>
              <a:defRPr>
                <a:latin typeface="Meiryo UI" panose="020B0604030504040204" pitchFamily="50" charset="-128"/>
                <a:ea typeface="Meiryo UI" panose="020B0604030504040204" pitchFamily="50" charset="-128"/>
              </a:defRPr>
            </a:lvl1pPr>
          </a:lstStyle>
          <a:p>
            <a:fld id="{E31375A4-56A4-47D6-9801-1991572033F7}" type="slidenum">
              <a:rPr lang="en-US" altLang="ja-JP" smtClean="0"/>
              <a:pPr/>
              <a:t>‹#›</a:t>
            </a:fld>
            <a:endParaRPr lang="ja-JP" altLang="en-US" dirty="0"/>
          </a:p>
        </p:txBody>
      </p:sp>
    </p:spTree>
    <p:extLst>
      <p:ext uri="{BB962C8B-B14F-4D97-AF65-F5344CB8AC3E}">
        <p14:creationId xmlns:p14="http://schemas.microsoft.com/office/powerpoint/2010/main" val="23361973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7479B03-C610-D299-1D79-B16E72A3FF00}"/>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1F4BB3EF-71ED-A313-CF66-BB475DCC1C0C}"/>
              </a:ext>
            </a:extLst>
          </p:cNvPr>
          <p:cNvSpPr>
            <a:spLocks noGrp="1"/>
          </p:cNvSpPr>
          <p:nvPr>
            <p:ph type="dt" sz="half" idx="10"/>
          </p:nvPr>
        </p:nvSpPr>
        <p:spPr/>
        <p:txBody>
          <a:bodyPr/>
          <a:lstStyle/>
          <a:p>
            <a:fld id="{EDDA769E-7426-4454-BD6C-19D3F447FFE3}" type="datetimeFigureOut">
              <a:rPr kumimoji="1" lang="ja-JP" altLang="en-US" smtClean="0"/>
              <a:t>2023/7/6</a:t>
            </a:fld>
            <a:endParaRPr kumimoji="1" lang="ja-JP" altLang="en-US"/>
          </a:p>
        </p:txBody>
      </p:sp>
      <p:sp>
        <p:nvSpPr>
          <p:cNvPr id="4" name="フッター プレースホルダー 3">
            <a:extLst>
              <a:ext uri="{FF2B5EF4-FFF2-40B4-BE49-F238E27FC236}">
                <a16:creationId xmlns:a16="http://schemas.microsoft.com/office/drawing/2014/main" id="{BE0EE4D5-1C8F-2883-1B8F-D26D18AC08F7}"/>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548FD4E2-3F51-5CF4-8FE9-FC33032EFA1D}"/>
              </a:ext>
            </a:extLst>
          </p:cNvPr>
          <p:cNvSpPr>
            <a:spLocks noGrp="1"/>
          </p:cNvSpPr>
          <p:nvPr>
            <p:ph type="sldNum" sz="quarter" idx="12"/>
          </p:nvPr>
        </p:nvSpPr>
        <p:spPr/>
        <p:txBody>
          <a:bodyPr/>
          <a:lstStyle/>
          <a:p>
            <a:fld id="{6D391CF6-C674-41FF-BE3A-F2D9622BDE8A}" type="slidenum">
              <a:rPr kumimoji="1" lang="ja-JP" altLang="en-US" smtClean="0"/>
              <a:t>‹#›</a:t>
            </a:fld>
            <a:endParaRPr kumimoji="1" lang="ja-JP" altLang="en-US"/>
          </a:p>
        </p:txBody>
      </p:sp>
    </p:spTree>
    <p:extLst>
      <p:ext uri="{BB962C8B-B14F-4D97-AF65-F5344CB8AC3E}">
        <p14:creationId xmlns:p14="http://schemas.microsoft.com/office/powerpoint/2010/main" val="2348272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63683545-7A56-2355-F9DD-38144602D6BE}"/>
              </a:ext>
            </a:extLst>
          </p:cNvPr>
          <p:cNvSpPr>
            <a:spLocks noGrp="1"/>
          </p:cNvSpPr>
          <p:nvPr>
            <p:ph type="dt" sz="half" idx="10"/>
          </p:nvPr>
        </p:nvSpPr>
        <p:spPr/>
        <p:txBody>
          <a:bodyPr/>
          <a:lstStyle/>
          <a:p>
            <a:fld id="{EDDA769E-7426-4454-BD6C-19D3F447FFE3}" type="datetimeFigureOut">
              <a:rPr kumimoji="1" lang="ja-JP" altLang="en-US" smtClean="0"/>
              <a:t>2023/7/6</a:t>
            </a:fld>
            <a:endParaRPr kumimoji="1" lang="ja-JP" altLang="en-US"/>
          </a:p>
        </p:txBody>
      </p:sp>
      <p:sp>
        <p:nvSpPr>
          <p:cNvPr id="3" name="フッター プレースホルダー 2">
            <a:extLst>
              <a:ext uri="{FF2B5EF4-FFF2-40B4-BE49-F238E27FC236}">
                <a16:creationId xmlns:a16="http://schemas.microsoft.com/office/drawing/2014/main" id="{A0C8459B-5C9F-A478-17F9-27A641CD1F2A}"/>
              </a:ext>
            </a:extLst>
          </p:cNvPr>
          <p:cNvSpPr>
            <a:spLocks noGrp="1"/>
          </p:cNvSpPr>
          <p:nvPr>
            <p:ph type="ftr" sz="quarter" idx="1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0CD873B4-DD17-7C9A-1CD0-F0BEE921C0DD}"/>
              </a:ext>
            </a:extLst>
          </p:cNvPr>
          <p:cNvSpPr>
            <a:spLocks noGrp="1"/>
          </p:cNvSpPr>
          <p:nvPr>
            <p:ph type="sldNum" sz="quarter" idx="12"/>
          </p:nvPr>
        </p:nvSpPr>
        <p:spPr/>
        <p:txBody>
          <a:bodyPr/>
          <a:lstStyle/>
          <a:p>
            <a:fld id="{6D391CF6-C674-41FF-BE3A-F2D9622BDE8A}" type="slidenum">
              <a:rPr kumimoji="1" lang="ja-JP" altLang="en-US" smtClean="0"/>
              <a:t>‹#›</a:t>
            </a:fld>
            <a:endParaRPr kumimoji="1" lang="ja-JP" altLang="en-US"/>
          </a:p>
        </p:txBody>
      </p:sp>
    </p:spTree>
    <p:extLst>
      <p:ext uri="{BB962C8B-B14F-4D97-AF65-F5344CB8AC3E}">
        <p14:creationId xmlns:p14="http://schemas.microsoft.com/office/powerpoint/2010/main" val="40811185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0DB4F9F-DDC2-A0A2-84EF-6EC4FD24FDCF}"/>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01A17ADD-F5B0-25CF-F647-E869C6B6195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A745C046-E12B-66EE-07B7-B3F90D55DC7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9008CE69-BE9B-6F9E-2C2B-10986DE24437}"/>
              </a:ext>
            </a:extLst>
          </p:cNvPr>
          <p:cNvSpPr>
            <a:spLocks noGrp="1"/>
          </p:cNvSpPr>
          <p:nvPr>
            <p:ph type="dt" sz="half" idx="10"/>
          </p:nvPr>
        </p:nvSpPr>
        <p:spPr/>
        <p:txBody>
          <a:bodyPr/>
          <a:lstStyle/>
          <a:p>
            <a:fld id="{EDDA769E-7426-4454-BD6C-19D3F447FFE3}" type="datetimeFigureOut">
              <a:rPr kumimoji="1" lang="ja-JP" altLang="en-US" smtClean="0"/>
              <a:t>2023/7/6</a:t>
            </a:fld>
            <a:endParaRPr kumimoji="1" lang="ja-JP" altLang="en-US"/>
          </a:p>
        </p:txBody>
      </p:sp>
      <p:sp>
        <p:nvSpPr>
          <p:cNvPr id="6" name="フッター プレースホルダー 5">
            <a:extLst>
              <a:ext uri="{FF2B5EF4-FFF2-40B4-BE49-F238E27FC236}">
                <a16:creationId xmlns:a16="http://schemas.microsoft.com/office/drawing/2014/main" id="{1FAD1339-73B9-81C2-5C67-BC79E25668FD}"/>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82890C07-036B-50F0-F313-BEAF6B41C135}"/>
              </a:ext>
            </a:extLst>
          </p:cNvPr>
          <p:cNvSpPr>
            <a:spLocks noGrp="1"/>
          </p:cNvSpPr>
          <p:nvPr>
            <p:ph type="sldNum" sz="quarter" idx="12"/>
          </p:nvPr>
        </p:nvSpPr>
        <p:spPr/>
        <p:txBody>
          <a:bodyPr/>
          <a:lstStyle/>
          <a:p>
            <a:fld id="{6D391CF6-C674-41FF-BE3A-F2D9622BDE8A}" type="slidenum">
              <a:rPr kumimoji="1" lang="ja-JP" altLang="en-US" smtClean="0"/>
              <a:t>‹#›</a:t>
            </a:fld>
            <a:endParaRPr kumimoji="1" lang="ja-JP" altLang="en-US"/>
          </a:p>
        </p:txBody>
      </p:sp>
    </p:spTree>
    <p:extLst>
      <p:ext uri="{BB962C8B-B14F-4D97-AF65-F5344CB8AC3E}">
        <p14:creationId xmlns:p14="http://schemas.microsoft.com/office/powerpoint/2010/main" val="6983749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FBE1937-9F68-F94B-4845-513D950C8B90}"/>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244FEF86-CA5A-A7BB-8B32-65859C90857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a:extLst>
              <a:ext uri="{FF2B5EF4-FFF2-40B4-BE49-F238E27FC236}">
                <a16:creationId xmlns:a16="http://schemas.microsoft.com/office/drawing/2014/main" id="{263D39B1-89FE-8942-A90A-2DCC354E415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63CE96C7-04BD-B8E5-F3FA-87A7D3140D44}"/>
              </a:ext>
            </a:extLst>
          </p:cNvPr>
          <p:cNvSpPr>
            <a:spLocks noGrp="1"/>
          </p:cNvSpPr>
          <p:nvPr>
            <p:ph type="dt" sz="half" idx="10"/>
          </p:nvPr>
        </p:nvSpPr>
        <p:spPr/>
        <p:txBody>
          <a:bodyPr/>
          <a:lstStyle/>
          <a:p>
            <a:fld id="{EDDA769E-7426-4454-BD6C-19D3F447FFE3}" type="datetimeFigureOut">
              <a:rPr kumimoji="1" lang="ja-JP" altLang="en-US" smtClean="0"/>
              <a:t>2023/7/6</a:t>
            </a:fld>
            <a:endParaRPr kumimoji="1" lang="ja-JP" altLang="en-US"/>
          </a:p>
        </p:txBody>
      </p:sp>
      <p:sp>
        <p:nvSpPr>
          <p:cNvPr id="6" name="フッター プレースホルダー 5">
            <a:extLst>
              <a:ext uri="{FF2B5EF4-FFF2-40B4-BE49-F238E27FC236}">
                <a16:creationId xmlns:a16="http://schemas.microsoft.com/office/drawing/2014/main" id="{AF36CBD8-4B70-8AAB-7E71-FB8978CFFC47}"/>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2B0F805D-BA42-7455-7B60-BD7A3AC1BBBB}"/>
              </a:ext>
            </a:extLst>
          </p:cNvPr>
          <p:cNvSpPr>
            <a:spLocks noGrp="1"/>
          </p:cNvSpPr>
          <p:nvPr>
            <p:ph type="sldNum" sz="quarter" idx="12"/>
          </p:nvPr>
        </p:nvSpPr>
        <p:spPr/>
        <p:txBody>
          <a:bodyPr/>
          <a:lstStyle/>
          <a:p>
            <a:fld id="{6D391CF6-C674-41FF-BE3A-F2D9622BDE8A}" type="slidenum">
              <a:rPr kumimoji="1" lang="ja-JP" altLang="en-US" smtClean="0"/>
              <a:t>‹#›</a:t>
            </a:fld>
            <a:endParaRPr kumimoji="1" lang="ja-JP" altLang="en-US"/>
          </a:p>
        </p:txBody>
      </p:sp>
    </p:spTree>
    <p:extLst>
      <p:ext uri="{BB962C8B-B14F-4D97-AF65-F5344CB8AC3E}">
        <p14:creationId xmlns:p14="http://schemas.microsoft.com/office/powerpoint/2010/main" val="26677311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theme" Target="../theme/theme2.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18" Type="http://schemas.openxmlformats.org/officeDocument/2006/relationships/theme" Target="../theme/theme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17" Type="http://schemas.openxmlformats.org/officeDocument/2006/relationships/slideLayout" Target="../slideLayouts/slideLayout42.xml"/><Relationship Id="rId2" Type="http://schemas.openxmlformats.org/officeDocument/2006/relationships/slideLayout" Target="../slideLayouts/slideLayout27.xml"/><Relationship Id="rId16" Type="http://schemas.openxmlformats.org/officeDocument/2006/relationships/slideLayout" Target="../slideLayouts/slideLayout41.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5" Type="http://schemas.openxmlformats.org/officeDocument/2006/relationships/slideLayout" Target="../slideLayouts/slideLayout4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slideLayout" Target="../slideLayouts/slideLayout3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0.xml"/><Relationship Id="rId13" Type="http://schemas.openxmlformats.org/officeDocument/2006/relationships/image" Target="../media/image2.png"/><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theme" Target="../theme/theme4.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665AF39B-D0F6-E5E1-F228-550ABF650AC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2BA439D3-2FC9-C242-F770-BC9CA0C702E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31AA0FF4-A85F-0E37-58EF-8E73137194B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DDA769E-7426-4454-BD6C-19D3F447FFE3}" type="datetimeFigureOut">
              <a:rPr kumimoji="1" lang="ja-JP" altLang="en-US" smtClean="0"/>
              <a:t>2023/7/6</a:t>
            </a:fld>
            <a:endParaRPr kumimoji="1" lang="ja-JP" altLang="en-US"/>
          </a:p>
        </p:txBody>
      </p:sp>
      <p:sp>
        <p:nvSpPr>
          <p:cNvPr id="5" name="フッター プレースホルダー 4">
            <a:extLst>
              <a:ext uri="{FF2B5EF4-FFF2-40B4-BE49-F238E27FC236}">
                <a16:creationId xmlns:a16="http://schemas.microsoft.com/office/drawing/2014/main" id="{6A77D1A4-4245-71B7-6653-E88FA51C3BB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a:extLst>
              <a:ext uri="{FF2B5EF4-FFF2-40B4-BE49-F238E27FC236}">
                <a16:creationId xmlns:a16="http://schemas.microsoft.com/office/drawing/2014/main" id="{54480224-C828-0C01-5A76-16670C15218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D391CF6-C674-41FF-BE3A-F2D9622BDE8A}" type="slidenum">
              <a:rPr kumimoji="1" lang="ja-JP" altLang="en-US" smtClean="0"/>
              <a:t>‹#›</a:t>
            </a:fld>
            <a:endParaRPr kumimoji="1" lang="ja-JP" altLang="en-US"/>
          </a:p>
        </p:txBody>
      </p:sp>
    </p:spTree>
    <p:extLst>
      <p:ext uri="{BB962C8B-B14F-4D97-AF65-F5344CB8AC3E}">
        <p14:creationId xmlns:p14="http://schemas.microsoft.com/office/powerpoint/2010/main" val="94712201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BEE8188-C603-4320-AF1F-A4ED9CB53159}" type="datetimeFigureOut">
              <a:rPr kumimoji="1" lang="ja-JP" altLang="en-US" smtClean="0"/>
              <a:t>2023/7/6</a:t>
            </a:fld>
            <a:endParaRPr kumimoji="1" lang="ja-JP" altLang="en-US"/>
          </a:p>
        </p:txBody>
      </p:sp>
      <p:sp>
        <p:nvSpPr>
          <p:cNvPr id="5" name="フッター プレースホルダー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7001828-FD19-4000-A254-7315B9CDE8D3}" type="slidenum">
              <a:rPr kumimoji="1" lang="ja-JP" altLang="en-US" smtClean="0"/>
              <a:t>‹#›</a:t>
            </a:fld>
            <a:endParaRPr kumimoji="1" lang="ja-JP" altLang="en-US"/>
          </a:p>
        </p:txBody>
      </p:sp>
    </p:spTree>
    <p:extLst>
      <p:ext uri="{BB962C8B-B14F-4D97-AF65-F5344CB8AC3E}">
        <p14:creationId xmlns:p14="http://schemas.microsoft.com/office/powerpoint/2010/main" val="62198111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p:txStyles>
    <p:titleStyle>
      <a:lvl1pPr algn="l" defTabSz="914377"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377" rtl="0" eaLnBrk="1" latinLnBrk="0" hangingPunct="1">
        <a:defRPr kumimoji="1" sz="1800" kern="1200">
          <a:solidFill>
            <a:schemeClr val="tx1"/>
          </a:solidFill>
          <a:latin typeface="+mn-lt"/>
          <a:ea typeface="+mn-ea"/>
          <a:cs typeface="+mn-cs"/>
        </a:defRPr>
      </a:lvl1pPr>
      <a:lvl2pPr marL="457189" algn="l" defTabSz="914377" rtl="0" eaLnBrk="1" latinLnBrk="0" hangingPunct="1">
        <a:defRPr kumimoji="1" sz="1800" kern="1200">
          <a:solidFill>
            <a:schemeClr val="tx1"/>
          </a:solidFill>
          <a:latin typeface="+mn-lt"/>
          <a:ea typeface="+mn-ea"/>
          <a:cs typeface="+mn-cs"/>
        </a:defRPr>
      </a:lvl2pPr>
      <a:lvl3pPr marL="914377" algn="l" defTabSz="914377" rtl="0" eaLnBrk="1" latinLnBrk="0" hangingPunct="1">
        <a:defRPr kumimoji="1" sz="1800" kern="1200">
          <a:solidFill>
            <a:schemeClr val="tx1"/>
          </a:solidFill>
          <a:latin typeface="+mn-lt"/>
          <a:ea typeface="+mn-ea"/>
          <a:cs typeface="+mn-cs"/>
        </a:defRPr>
      </a:lvl3pPr>
      <a:lvl4pPr marL="1371566" algn="l" defTabSz="914377" rtl="0" eaLnBrk="1" latinLnBrk="0" hangingPunct="1">
        <a:defRPr kumimoji="1" sz="1800" kern="1200">
          <a:solidFill>
            <a:schemeClr val="tx1"/>
          </a:solidFill>
          <a:latin typeface="+mn-lt"/>
          <a:ea typeface="+mn-ea"/>
          <a:cs typeface="+mn-cs"/>
        </a:defRPr>
      </a:lvl4pPr>
      <a:lvl5pPr marL="1828754" algn="l" defTabSz="914377" rtl="0" eaLnBrk="1" latinLnBrk="0" hangingPunct="1">
        <a:defRPr kumimoji="1" sz="1800" kern="1200">
          <a:solidFill>
            <a:schemeClr val="tx1"/>
          </a:solidFill>
          <a:latin typeface="+mn-lt"/>
          <a:ea typeface="+mn-ea"/>
          <a:cs typeface="+mn-cs"/>
        </a:defRPr>
      </a:lvl5pPr>
      <a:lvl6pPr marL="2285943" algn="l" defTabSz="914377" rtl="0" eaLnBrk="1" latinLnBrk="0" hangingPunct="1">
        <a:defRPr kumimoji="1" sz="1800" kern="1200">
          <a:solidFill>
            <a:schemeClr val="tx1"/>
          </a:solidFill>
          <a:latin typeface="+mn-lt"/>
          <a:ea typeface="+mn-ea"/>
          <a:cs typeface="+mn-cs"/>
        </a:defRPr>
      </a:lvl6pPr>
      <a:lvl7pPr marL="2743131" algn="l" defTabSz="914377" rtl="0" eaLnBrk="1" latinLnBrk="0" hangingPunct="1">
        <a:defRPr kumimoji="1" sz="1800" kern="1200">
          <a:solidFill>
            <a:schemeClr val="tx1"/>
          </a:solidFill>
          <a:latin typeface="+mn-lt"/>
          <a:ea typeface="+mn-ea"/>
          <a:cs typeface="+mn-cs"/>
        </a:defRPr>
      </a:lvl7pPr>
      <a:lvl8pPr marL="3200320" algn="l" defTabSz="914377" rtl="0" eaLnBrk="1" latinLnBrk="0" hangingPunct="1">
        <a:defRPr kumimoji="1" sz="1800" kern="1200">
          <a:solidFill>
            <a:schemeClr val="tx1"/>
          </a:solidFill>
          <a:latin typeface="+mn-lt"/>
          <a:ea typeface="+mn-ea"/>
          <a:cs typeface="+mn-cs"/>
        </a:defRPr>
      </a:lvl8pPr>
      <a:lvl9pPr marL="3657509" algn="l" defTabSz="914377" rtl="0" eaLnBrk="1" latinLnBrk="0" hangingPunct="1">
        <a:defRPr kumimoji="1"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3795" y="609600"/>
            <a:ext cx="10353761" cy="1326321"/>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913795" y="2096064"/>
            <a:ext cx="10353762" cy="3695136"/>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7678736" y="5883275"/>
            <a:ext cx="2743200"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48A87A34-81AB-432B-8DAE-1953F412C126}" type="datetimeFigureOut">
              <a:rPr lang="en-US" dirty="0"/>
              <a:pPr/>
              <a:t>7/6/2023</a:t>
            </a:fld>
            <a:endParaRPr lang="en-US" dirty="0"/>
          </a:p>
        </p:txBody>
      </p:sp>
      <p:sp>
        <p:nvSpPr>
          <p:cNvPr id="5" name="Footer Placeholder 4"/>
          <p:cNvSpPr>
            <a:spLocks noGrp="1"/>
          </p:cNvSpPr>
          <p:nvPr>
            <p:ph type="ftr" sz="quarter" idx="3"/>
          </p:nvPr>
        </p:nvSpPr>
        <p:spPr>
          <a:xfrm>
            <a:off x="913794" y="5883275"/>
            <a:ext cx="6672865" cy="365125"/>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0514011" y="5883275"/>
            <a:ext cx="753545"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6D22F896-40B5-4ADD-8801-0D06FADFA095}" type="slidenum">
              <a:rPr lang="en-US" dirty="0"/>
              <a:pPr/>
              <a:t>‹#›</a:t>
            </a:fld>
            <a:endParaRPr lang="en-US" dirty="0"/>
          </a:p>
        </p:txBody>
      </p:sp>
    </p:spTree>
    <p:extLst>
      <p:ext uri="{BB962C8B-B14F-4D97-AF65-F5344CB8AC3E}">
        <p14:creationId xmlns:p14="http://schemas.microsoft.com/office/powerpoint/2010/main" val="218400016"/>
      </p:ext>
    </p:extLst>
  </p:cSld>
  <p:clrMap bg1="dk1" tx1="lt1" bg2="dk2" tx2="lt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 id="2147483688" r:id="rId13"/>
    <p:sldLayoutId id="2147483689" r:id="rId14"/>
    <p:sldLayoutId id="2147483690" r:id="rId15"/>
    <p:sldLayoutId id="2147483691" r:id="rId16"/>
    <p:sldLayoutId id="2147483692" r:id="rId17"/>
  </p:sldLayoutIdLst>
  <p:txStyles>
    <p:titleStyle>
      <a:lvl1pPr algn="ctr" defTabSz="914400" rtl="0" eaLnBrk="1" latinLnBrk="0" hangingPunct="1">
        <a:lnSpc>
          <a:spcPct val="90000"/>
        </a:lnSpc>
        <a:spcBef>
          <a:spcPct val="0"/>
        </a:spcBef>
        <a:buNone/>
        <a:defRPr kumimoji="1" sz="3400" b="1" i="0" kern="1200" cap="all">
          <a:solidFill>
            <a:schemeClr val="tx1"/>
          </a:solidFill>
          <a:effectLst>
            <a:outerShdw blurRad="50800" dist="63500" dir="2700000" algn="tl" rotWithShape="0">
              <a:srgbClr val="000000">
                <a:alpha val="48000"/>
              </a:srgbClr>
            </a:outerShdw>
          </a:effectLst>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kumimoji="1" sz="2000" kern="1200">
          <a:solidFill>
            <a:schemeClr val="tx1"/>
          </a:solidFill>
          <a:effectLst>
            <a:outerShdw blurRad="50800" dist="38100" dir="2700000" algn="tl" rotWithShape="0">
              <a:srgbClr val="000000">
                <a:alpha val="48000"/>
              </a:srgbClr>
            </a:outerShdw>
          </a:effectLst>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kumimoji="1" sz="1800" kern="1200">
          <a:solidFill>
            <a:schemeClr val="tx1"/>
          </a:solidFill>
          <a:effectLst>
            <a:outerShdw blurRad="50800" dist="38100" dir="2700000" algn="tl" rotWithShape="0">
              <a:srgbClr val="000000">
                <a:alpha val="48000"/>
              </a:srgbClr>
            </a:outerShdw>
          </a:effectLst>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kumimoji="1" sz="1600" kern="1200">
          <a:solidFill>
            <a:schemeClr val="tx1"/>
          </a:solidFill>
          <a:effectLst>
            <a:outerShdw blurRad="50800" dist="38100" dir="2700000" algn="tl" rotWithShape="0">
              <a:srgbClr val="000000">
                <a:alpha val="48000"/>
              </a:srgbClr>
            </a:outerShdw>
          </a:effectLst>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kumimoji="1" sz="1400" kern="1200">
          <a:solidFill>
            <a:schemeClr val="tx1"/>
          </a:solidFill>
          <a:effectLst>
            <a:outerShdw blurRad="50800" dist="38100" dir="2700000" algn="tl" rotWithShape="0">
              <a:srgbClr val="000000">
                <a:alpha val="48000"/>
              </a:srgbClr>
            </a:outerShdw>
          </a:effectLst>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kumimoji="1" sz="1200" kern="1200">
          <a:solidFill>
            <a:schemeClr val="tx1"/>
          </a:solidFill>
          <a:effectLst>
            <a:outerShdw blurRad="50800" dist="38100" dir="2700000" algn="tl" rotWithShape="0">
              <a:srgbClr val="000000">
                <a:alpha val="48000"/>
              </a:srgbClr>
            </a:outerShdw>
          </a:effectLst>
          <a:latin typeface="+mn-lt"/>
          <a:ea typeface="+mn-ea"/>
          <a:cs typeface="+mn-cs"/>
        </a:defRPr>
      </a:lvl5pPr>
      <a:lvl6pPr marL="2514600" indent="-228600" algn="l" defTabSz="914400" rtl="0" eaLnBrk="1" latinLnBrk="0" hangingPunct="1">
        <a:lnSpc>
          <a:spcPct val="120000"/>
        </a:lnSpc>
        <a:spcBef>
          <a:spcPts val="500"/>
        </a:spcBef>
        <a:buFont typeface="Arial" panose="020B0604020202020204" pitchFamily="34" charset="0"/>
        <a:buChar char="•"/>
        <a:defRPr kumimoji="1" sz="1200" kern="1200">
          <a:solidFill>
            <a:schemeClr val="tx1"/>
          </a:solidFill>
          <a:effectLst>
            <a:outerShdw blurRad="50800" dist="38100" dir="2700000" algn="tl" rotWithShape="0">
              <a:srgbClr val="000000">
                <a:alpha val="48000"/>
              </a:srgbClr>
            </a:outerShdw>
          </a:effectLst>
          <a:latin typeface="+mn-lt"/>
          <a:ea typeface="+mn-ea"/>
          <a:cs typeface="+mn-cs"/>
        </a:defRPr>
      </a:lvl6pPr>
      <a:lvl7pPr marL="2971800" indent="-228600" algn="l" defTabSz="914400" rtl="0" eaLnBrk="1" latinLnBrk="0" hangingPunct="1">
        <a:lnSpc>
          <a:spcPct val="120000"/>
        </a:lnSpc>
        <a:spcBef>
          <a:spcPts val="500"/>
        </a:spcBef>
        <a:buFont typeface="Arial" panose="020B0604020202020204" pitchFamily="34" charset="0"/>
        <a:buChar char="•"/>
        <a:defRPr kumimoji="1" sz="1200" kern="1200">
          <a:solidFill>
            <a:schemeClr val="tx1"/>
          </a:solidFill>
          <a:effectLst>
            <a:outerShdw blurRad="50800" dist="38100" dir="2700000" algn="tl" rotWithShape="0">
              <a:srgbClr val="000000">
                <a:alpha val="48000"/>
              </a:srgbClr>
            </a:outerShdw>
          </a:effectLst>
          <a:latin typeface="+mn-lt"/>
          <a:ea typeface="+mn-ea"/>
          <a:cs typeface="+mn-cs"/>
        </a:defRPr>
      </a:lvl7pPr>
      <a:lvl8pPr marL="3429000" indent="-228600" algn="l" defTabSz="914400" rtl="0" eaLnBrk="1" latinLnBrk="0" hangingPunct="1">
        <a:lnSpc>
          <a:spcPct val="120000"/>
        </a:lnSpc>
        <a:spcBef>
          <a:spcPts val="500"/>
        </a:spcBef>
        <a:buFont typeface="Arial" panose="020B0604020202020204" pitchFamily="34" charset="0"/>
        <a:buChar char="•"/>
        <a:defRPr kumimoji="1" sz="1200" kern="1200">
          <a:solidFill>
            <a:schemeClr val="tx1"/>
          </a:solidFill>
          <a:effectLst>
            <a:outerShdw blurRad="50800" dist="38100" dir="2700000" algn="tl" rotWithShape="0">
              <a:srgbClr val="000000">
                <a:alpha val="48000"/>
              </a:srgbClr>
            </a:outerShdw>
          </a:effectLst>
          <a:latin typeface="+mn-lt"/>
          <a:ea typeface="+mn-ea"/>
          <a:cs typeface="+mn-cs"/>
        </a:defRPr>
      </a:lvl8pPr>
      <a:lvl9pPr marL="3886200" indent="-228600" algn="l" defTabSz="914400" rtl="0" eaLnBrk="1" latinLnBrk="0" hangingPunct="1">
        <a:lnSpc>
          <a:spcPct val="120000"/>
        </a:lnSpc>
        <a:spcBef>
          <a:spcPts val="500"/>
        </a:spcBef>
        <a:buFont typeface="Arial" panose="020B0604020202020204" pitchFamily="34" charset="0"/>
        <a:buChar char="•"/>
        <a:defRPr kumimoji="1" sz="1200" kern="1200">
          <a:solidFill>
            <a:schemeClr val="tx1"/>
          </a:solidFill>
          <a:effectLst>
            <a:outerShdw blurRad="50800" dist="38100" dir="2700000" algn="tl" rotWithShape="0">
              <a:srgbClr val="000000">
                <a:alpha val="48000"/>
              </a:srgbClr>
            </a:outerShdw>
          </a:effectLst>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1981200" y="381000"/>
            <a:ext cx="9372600" cy="1295400"/>
          </a:xfrm>
          <a:prstGeom prst="rect">
            <a:avLst/>
          </a:prstGeom>
        </p:spPr>
        <p:txBody>
          <a:bodyPr vert="horz" lIns="91440" tIns="45720" rIns="91440" bIns="45720" rtlCol="0" anchor="b">
            <a:normAutofit/>
          </a:bodyPr>
          <a:lstStyle/>
          <a:p>
            <a:pPr rtl="0"/>
            <a:r>
              <a:rPr lang="ja-JP" altLang="en-US" noProof="0" dirty="0"/>
              <a:t>マスター タイトルの書式設定</a:t>
            </a:r>
          </a:p>
        </p:txBody>
      </p:sp>
      <p:sp>
        <p:nvSpPr>
          <p:cNvPr id="3" name="テキスト プレースホルダー 2"/>
          <p:cNvSpPr>
            <a:spLocks noGrp="1"/>
          </p:cNvSpPr>
          <p:nvPr>
            <p:ph type="body" idx="1"/>
          </p:nvPr>
        </p:nvSpPr>
        <p:spPr>
          <a:xfrm>
            <a:off x="1981200" y="1987419"/>
            <a:ext cx="9372600" cy="4483101"/>
          </a:xfrm>
          <a:prstGeom prst="rect">
            <a:avLst/>
          </a:prstGeom>
        </p:spPr>
        <p:txBody>
          <a:bodyPr vert="horz" lIns="91440" tIns="45720" rIns="91440" bIns="45720" rtlCol="0">
            <a:normAutofit/>
          </a:bodyPr>
          <a:lstStyle/>
          <a:p>
            <a:pPr lvl="0"/>
            <a:r>
              <a:rPr kumimoji="1" lang="ja-JP" altLang="en-US" dirty="0"/>
              <a:t>マスター テキストの書式設定</a:t>
            </a:r>
          </a:p>
          <a:p>
            <a:pPr lvl="1" rtl="0"/>
            <a:r>
              <a:rPr lang="ja-JP" altLang="en-US" noProof="0" dirty="0"/>
              <a:t>第 </a:t>
            </a:r>
            <a:r>
              <a:rPr lang="en-US" altLang="ja-JP" noProof="0" dirty="0"/>
              <a:t>2 </a:t>
            </a:r>
            <a:r>
              <a:rPr lang="ja-JP" altLang="en-US" noProof="0" dirty="0"/>
              <a:t>レベル</a:t>
            </a:r>
          </a:p>
          <a:p>
            <a:pPr lvl="2" rtl="0"/>
            <a:r>
              <a:rPr lang="ja-JP" altLang="en-US" noProof="0" dirty="0"/>
              <a:t>第 </a:t>
            </a:r>
            <a:r>
              <a:rPr lang="en-US" altLang="ja-JP" noProof="0" dirty="0"/>
              <a:t>3 </a:t>
            </a:r>
            <a:r>
              <a:rPr lang="ja-JP" altLang="en-US" noProof="0" dirty="0"/>
              <a:t>レベル</a:t>
            </a:r>
          </a:p>
          <a:p>
            <a:pPr lvl="3" rtl="0"/>
            <a:r>
              <a:rPr lang="ja-JP" altLang="en-US" noProof="0" dirty="0"/>
              <a:t>第 </a:t>
            </a:r>
            <a:r>
              <a:rPr lang="en-US" altLang="ja-JP" noProof="0" dirty="0"/>
              <a:t>4 </a:t>
            </a:r>
            <a:r>
              <a:rPr lang="ja-JP" altLang="en-US" noProof="0" dirty="0"/>
              <a:t>レベル</a:t>
            </a:r>
          </a:p>
          <a:p>
            <a:pPr lvl="4" rtl="0"/>
            <a:r>
              <a:rPr lang="ja-JP" altLang="en-US" noProof="0" dirty="0"/>
              <a:t>第 </a:t>
            </a:r>
            <a:r>
              <a:rPr lang="en-US" altLang="ja-JP" noProof="0" dirty="0"/>
              <a:t>5 </a:t>
            </a:r>
            <a:r>
              <a:rPr lang="ja-JP" altLang="en-US" noProof="0" dirty="0"/>
              <a:t>レベル</a:t>
            </a:r>
          </a:p>
        </p:txBody>
      </p:sp>
      <p:sp>
        <p:nvSpPr>
          <p:cNvPr id="4" name="日付プレースホルダー 3"/>
          <p:cNvSpPr>
            <a:spLocks noGrp="1"/>
          </p:cNvSpPr>
          <p:nvPr>
            <p:ph type="dt" sz="half" idx="2"/>
          </p:nvPr>
        </p:nvSpPr>
        <p:spPr>
          <a:xfrm>
            <a:off x="11631790" y="5586761"/>
            <a:ext cx="280731" cy="883759"/>
          </a:xfrm>
          <a:prstGeom prst="rect">
            <a:avLst/>
          </a:prstGeom>
        </p:spPr>
        <p:txBody>
          <a:bodyPr vert="vert270" lIns="91440" tIns="45720" rIns="91440" bIns="45720" rtlCol="0" anchor="ctr"/>
          <a:lstStyle>
            <a:lvl1pPr algn="l">
              <a:defRPr sz="1200" spc="-90" baseline="0">
                <a:solidFill>
                  <a:schemeClr val="tx2">
                    <a:lumMod val="65000"/>
                    <a:lumOff val="35000"/>
                  </a:schemeClr>
                </a:solidFill>
                <a:latin typeface="Meiryo UI" panose="020B0604030504040204" pitchFamily="50" charset="-128"/>
                <a:ea typeface="Meiryo UI" panose="020B0604030504040204" pitchFamily="50" charset="-128"/>
              </a:defRPr>
            </a:lvl1pPr>
          </a:lstStyle>
          <a:p>
            <a:fld id="{F1E42985-CDCF-42D3-AF11-6F2645CCC7B5}" type="datetime1">
              <a:rPr lang="ja-JP" altLang="en-US" smtClean="0"/>
              <a:pPr/>
              <a:t>2023/7/6</a:t>
            </a:fld>
            <a:endParaRPr lang="ja-JP" altLang="en-US" dirty="0"/>
          </a:p>
        </p:txBody>
      </p:sp>
      <p:sp>
        <p:nvSpPr>
          <p:cNvPr id="5" name="フッター プレースホルダー 4"/>
          <p:cNvSpPr>
            <a:spLocks noGrp="1"/>
          </p:cNvSpPr>
          <p:nvPr>
            <p:ph type="ftr" sz="quarter" idx="3"/>
          </p:nvPr>
        </p:nvSpPr>
        <p:spPr>
          <a:xfrm>
            <a:off x="11631790" y="365125"/>
            <a:ext cx="280730" cy="5139936"/>
          </a:xfrm>
          <a:prstGeom prst="rect">
            <a:avLst/>
          </a:prstGeom>
        </p:spPr>
        <p:txBody>
          <a:bodyPr vert="vert270" lIns="91440" tIns="45720" rIns="91440" bIns="45720" rtlCol="0" anchor="ctr"/>
          <a:lstStyle>
            <a:lvl1pPr algn="ctr">
              <a:defRPr sz="1200">
                <a:solidFill>
                  <a:schemeClr val="tx2">
                    <a:lumMod val="65000"/>
                    <a:lumOff val="35000"/>
                  </a:schemeClr>
                </a:solidFill>
                <a:latin typeface="Meiryo UI" panose="020B0604030504040204" pitchFamily="50" charset="-128"/>
                <a:ea typeface="Meiryo UI" panose="020B0604030504040204" pitchFamily="50" charset="-128"/>
              </a:defRPr>
            </a:lvl1pPr>
          </a:lstStyle>
          <a:p>
            <a:r>
              <a:rPr lang="ja-JP" altLang="en-US"/>
              <a:t>フッターを追加</a:t>
            </a:r>
            <a:endParaRPr lang="ja-JP" altLang="en-US" dirty="0"/>
          </a:p>
        </p:txBody>
      </p:sp>
      <p:sp>
        <p:nvSpPr>
          <p:cNvPr id="6" name="スライド番号プレースホルダー 5"/>
          <p:cNvSpPr>
            <a:spLocks noGrp="1"/>
          </p:cNvSpPr>
          <p:nvPr>
            <p:ph type="sldNum" sz="quarter" idx="4"/>
          </p:nvPr>
        </p:nvSpPr>
        <p:spPr>
          <a:xfrm>
            <a:off x="313321" y="6268940"/>
            <a:ext cx="722377" cy="201580"/>
          </a:xfrm>
          <a:prstGeom prst="rect">
            <a:avLst/>
          </a:prstGeom>
        </p:spPr>
        <p:txBody>
          <a:bodyPr vert="horz" lIns="91440" tIns="45720" rIns="91440" bIns="45720" rtlCol="0" anchor="ctr"/>
          <a:lstStyle>
            <a:lvl1pPr algn="l">
              <a:defRPr sz="1200">
                <a:solidFill>
                  <a:schemeClr val="tx2">
                    <a:lumMod val="65000"/>
                    <a:lumOff val="35000"/>
                  </a:schemeClr>
                </a:solidFill>
                <a:latin typeface="Meiryo UI" panose="020B0604030504040204" pitchFamily="50" charset="-128"/>
                <a:ea typeface="Meiryo UI" panose="020B0604030504040204" pitchFamily="50" charset="-128"/>
              </a:defRPr>
            </a:lvl1pPr>
          </a:lstStyle>
          <a:p>
            <a:fld id="{E31375A4-56A4-47D6-9801-1991572033F7}" type="slidenum">
              <a:rPr lang="en-US" altLang="ja-JP" smtClean="0"/>
              <a:pPr/>
              <a:t>‹#›</a:t>
            </a:fld>
            <a:endParaRPr lang="ja-JP" altLang="en-US" dirty="0"/>
          </a:p>
        </p:txBody>
      </p:sp>
    </p:spTree>
    <p:extLst>
      <p:ext uri="{BB962C8B-B14F-4D97-AF65-F5344CB8AC3E}">
        <p14:creationId xmlns:p14="http://schemas.microsoft.com/office/powerpoint/2010/main" val="3924742698"/>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914400" rtl="0" eaLnBrk="1" latinLnBrk="0" hangingPunct="1">
        <a:lnSpc>
          <a:spcPct val="85000"/>
        </a:lnSpc>
        <a:spcBef>
          <a:spcPct val="0"/>
        </a:spcBef>
        <a:buNone/>
        <a:defRPr kumimoji="1" sz="4400" kern="1200" cap="all" baseline="0">
          <a:solidFill>
            <a:schemeClr val="accent1">
              <a:lumMod val="50000"/>
            </a:schemeClr>
          </a:solidFill>
          <a:latin typeface="Meiryo UI" panose="020B0604030504040204" pitchFamily="50" charset="-128"/>
          <a:ea typeface="Meiryo UI" panose="020B0604030504040204" pitchFamily="50" charset="-128"/>
          <a:cs typeface="+mj-cs"/>
        </a:defRPr>
      </a:lvl1pPr>
    </p:titleStyle>
    <p:bodyStyle>
      <a:lvl1pPr marL="274320" indent="-274320" algn="l" defTabSz="914400" rtl="0" eaLnBrk="1" latinLnBrk="0" hangingPunct="1">
        <a:lnSpc>
          <a:spcPct val="90000"/>
        </a:lnSpc>
        <a:spcBef>
          <a:spcPts val="1800"/>
        </a:spcBef>
        <a:buSzPct val="100000"/>
        <a:buFont typeface="Arial" pitchFamily="34" charset="0"/>
        <a:buChar char="▪"/>
        <a:defRPr kumimoji="1" sz="2400" kern="1200">
          <a:solidFill>
            <a:schemeClr val="tx1"/>
          </a:solidFill>
          <a:latin typeface="Meiryo UI" panose="020B0604030504040204" pitchFamily="50" charset="-128"/>
          <a:ea typeface="Meiryo UI" panose="020B0604030504040204" pitchFamily="50" charset="-128"/>
          <a:cs typeface="+mn-cs"/>
        </a:defRPr>
      </a:lvl1pPr>
      <a:lvl2pPr marL="685800" indent="-274320" algn="l" defTabSz="914400" rtl="0" eaLnBrk="1" latinLnBrk="0" hangingPunct="1">
        <a:lnSpc>
          <a:spcPct val="90000"/>
        </a:lnSpc>
        <a:spcBef>
          <a:spcPts val="1200"/>
        </a:spcBef>
        <a:buSzPct val="100000"/>
        <a:buFont typeface="Arial" pitchFamily="34" charset="0"/>
        <a:buChar char="▪"/>
        <a:defRPr kumimoji="1" sz="2000" kern="1200">
          <a:solidFill>
            <a:schemeClr val="tx1"/>
          </a:solidFill>
          <a:latin typeface="Meiryo UI" panose="020B0604030504040204" pitchFamily="50" charset="-128"/>
          <a:ea typeface="Meiryo UI" panose="020B0604030504040204" pitchFamily="50" charset="-128"/>
          <a:cs typeface="+mn-cs"/>
        </a:defRPr>
      </a:lvl2pPr>
      <a:lvl3pPr marL="1005840" indent="-228600" algn="l" defTabSz="914400" rtl="0" eaLnBrk="1" latinLnBrk="0" hangingPunct="1">
        <a:lnSpc>
          <a:spcPct val="90000"/>
        </a:lnSpc>
        <a:spcBef>
          <a:spcPts val="800"/>
        </a:spcBef>
        <a:buSzPct val="100000"/>
        <a:buFont typeface="Arial" pitchFamily="34" charset="0"/>
        <a:buChar char="▪"/>
        <a:defRPr kumimoji="1" sz="1800" kern="1200">
          <a:solidFill>
            <a:schemeClr val="tx1"/>
          </a:solidFill>
          <a:latin typeface="Meiryo UI" panose="020B0604030504040204" pitchFamily="50" charset="-128"/>
          <a:ea typeface="Meiryo UI" panose="020B0604030504040204" pitchFamily="50" charset="-128"/>
          <a:cs typeface="+mn-cs"/>
        </a:defRPr>
      </a:lvl3pPr>
      <a:lvl4pPr marL="1234440" indent="-182880" algn="l" defTabSz="914400" rtl="0" eaLnBrk="1" latinLnBrk="0" hangingPunct="1">
        <a:lnSpc>
          <a:spcPct val="90000"/>
        </a:lnSpc>
        <a:spcBef>
          <a:spcPts val="600"/>
        </a:spcBef>
        <a:buSzPct val="100000"/>
        <a:buFont typeface="Arial" pitchFamily="34" charset="0"/>
        <a:buChar char="▪"/>
        <a:defRPr kumimoji="1" sz="1600" kern="1200">
          <a:solidFill>
            <a:schemeClr val="tx1"/>
          </a:solidFill>
          <a:latin typeface="Meiryo UI" panose="020B0604030504040204" pitchFamily="50" charset="-128"/>
          <a:ea typeface="Meiryo UI" panose="020B0604030504040204" pitchFamily="50" charset="-128"/>
          <a:cs typeface="+mn-cs"/>
        </a:defRPr>
      </a:lvl4pPr>
      <a:lvl5pPr marL="1463040" indent="-182880" algn="l" defTabSz="914400" rtl="0" eaLnBrk="1" latinLnBrk="0" hangingPunct="1">
        <a:lnSpc>
          <a:spcPct val="90000"/>
        </a:lnSpc>
        <a:spcBef>
          <a:spcPts val="600"/>
        </a:spcBef>
        <a:buSzPct val="100000"/>
        <a:buFont typeface="Arial" pitchFamily="34" charset="0"/>
        <a:buChar char="▪"/>
        <a:defRPr kumimoji="1" sz="1600" kern="1200">
          <a:solidFill>
            <a:schemeClr val="tx1"/>
          </a:solidFill>
          <a:latin typeface="Meiryo UI" panose="020B0604030504040204" pitchFamily="50" charset="-128"/>
          <a:ea typeface="Meiryo UI" panose="020B0604030504040204" pitchFamily="50" charset="-128"/>
          <a:cs typeface="+mn-cs"/>
        </a:defRPr>
      </a:lvl5pPr>
      <a:lvl6pPr marL="1691640" indent="-182880" algn="l" defTabSz="914400" rtl="0" eaLnBrk="1" latinLnBrk="0" hangingPunct="1">
        <a:lnSpc>
          <a:spcPct val="90000"/>
        </a:lnSpc>
        <a:spcBef>
          <a:spcPts val="600"/>
        </a:spcBef>
        <a:buSzPct val="100000"/>
        <a:buFont typeface="Arial" pitchFamily="34" charset="0"/>
        <a:buChar char="▪"/>
        <a:defRPr kumimoji="1" sz="1600" kern="1200">
          <a:solidFill>
            <a:schemeClr val="tx1"/>
          </a:solidFill>
          <a:latin typeface="+mn-lt"/>
          <a:ea typeface="+mn-ea"/>
          <a:cs typeface="+mn-cs"/>
        </a:defRPr>
      </a:lvl6pPr>
      <a:lvl7pPr marL="1874520" indent="-182880" algn="l" defTabSz="914400" rtl="0" eaLnBrk="1" latinLnBrk="0" hangingPunct="1">
        <a:lnSpc>
          <a:spcPct val="90000"/>
        </a:lnSpc>
        <a:spcBef>
          <a:spcPts val="600"/>
        </a:spcBef>
        <a:buSzPct val="100000"/>
        <a:buFont typeface="Arial" pitchFamily="34" charset="0"/>
        <a:buChar char="▪"/>
        <a:defRPr kumimoji="1" sz="1600" kern="1200">
          <a:solidFill>
            <a:schemeClr val="tx1"/>
          </a:solidFill>
          <a:latin typeface="+mn-lt"/>
          <a:ea typeface="+mn-ea"/>
          <a:cs typeface="+mn-cs"/>
        </a:defRPr>
      </a:lvl7pPr>
      <a:lvl8pPr marL="2103120" indent="-182880" algn="l" defTabSz="914400" rtl="0" eaLnBrk="1" latinLnBrk="0" hangingPunct="1">
        <a:lnSpc>
          <a:spcPct val="90000"/>
        </a:lnSpc>
        <a:spcBef>
          <a:spcPts val="600"/>
        </a:spcBef>
        <a:buSzPct val="100000"/>
        <a:buFont typeface="Arial" pitchFamily="34" charset="0"/>
        <a:buChar char="▪"/>
        <a:defRPr kumimoji="1" sz="1600" kern="1200">
          <a:solidFill>
            <a:schemeClr val="tx1"/>
          </a:solidFill>
          <a:latin typeface="+mn-lt"/>
          <a:ea typeface="+mn-ea"/>
          <a:cs typeface="+mn-cs"/>
        </a:defRPr>
      </a:lvl8pPr>
      <a:lvl9pPr marL="2331720" indent="-182880" algn="l" defTabSz="914400" rtl="0" eaLnBrk="1" latinLnBrk="0" hangingPunct="1">
        <a:lnSpc>
          <a:spcPct val="90000"/>
        </a:lnSpc>
        <a:spcBef>
          <a:spcPts val="600"/>
        </a:spcBef>
        <a:buSzPct val="100000"/>
        <a:buFont typeface="Arial" pitchFamily="34" charset="0"/>
        <a:buChar char="▪"/>
        <a:defRPr kumimoji="1" sz="16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4.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4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44.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44.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1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3.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package" Target="../embeddings/Microsoft_Word_Document.docx"/><Relationship Id="rId1" Type="http://schemas.openxmlformats.org/officeDocument/2006/relationships/slideLayout" Target="../slideLayouts/slideLayout18.xml"/><Relationship Id="rId4" Type="http://schemas.openxmlformats.org/officeDocument/2006/relationships/image" Target="../media/image10.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3.xml"/><Relationship Id="rId1" Type="http://schemas.openxmlformats.org/officeDocument/2006/relationships/tags" Target="../tags/tag1.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3.xml"/><Relationship Id="rId1" Type="http://schemas.openxmlformats.org/officeDocument/2006/relationships/tags" Target="../tags/tag2.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43.xml"/></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4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D382786-47E1-B830-D710-7930843AD7F9}"/>
              </a:ext>
            </a:extLst>
          </p:cNvPr>
          <p:cNvSpPr>
            <a:spLocks noGrp="1"/>
          </p:cNvSpPr>
          <p:nvPr>
            <p:ph type="ctrTitle"/>
          </p:nvPr>
        </p:nvSpPr>
        <p:spPr>
          <a:xfrm>
            <a:off x="1524000" y="355108"/>
            <a:ext cx="9919317" cy="3270266"/>
          </a:xfrm>
        </p:spPr>
        <p:txBody>
          <a:bodyPr>
            <a:normAutofit/>
          </a:bodyPr>
          <a:lstStyle/>
          <a:p>
            <a:r>
              <a:rPr lang="ja-JP" altLang="en-US" sz="3600" b="1" dirty="0">
                <a:solidFill>
                  <a:srgbClr val="FF0000"/>
                </a:solidFill>
                <a:effectLst>
                  <a:outerShdw blurRad="38100" dist="38100" dir="2700000" algn="tl">
                    <a:srgbClr val="000000">
                      <a:alpha val="43137"/>
                    </a:srgbClr>
                  </a:outerShdw>
                </a:effectLst>
              </a:rPr>
              <a:t>「世界に希望を生み出そう」を実現するために</a:t>
            </a:r>
            <a:br>
              <a:rPr lang="en-US" altLang="ja-JP" sz="3600" b="1" dirty="0">
                <a:solidFill>
                  <a:srgbClr val="FF0000"/>
                </a:solidFill>
                <a:effectLst>
                  <a:outerShdw blurRad="38100" dist="38100" dir="2700000" algn="tl">
                    <a:srgbClr val="000000">
                      <a:alpha val="43137"/>
                    </a:srgbClr>
                  </a:outerShdw>
                </a:effectLst>
              </a:rPr>
            </a:br>
            <a:r>
              <a:rPr lang="ja-JP" altLang="en-US" sz="2800" b="1" dirty="0">
                <a:solidFill>
                  <a:srgbClr val="FF0000"/>
                </a:solidFill>
                <a:effectLst>
                  <a:outerShdw blurRad="38100" dist="38100" dir="2700000" algn="tl">
                    <a:srgbClr val="000000">
                      <a:alpha val="43137"/>
                    </a:srgbClr>
                  </a:outerShdw>
                </a:effectLst>
              </a:rPr>
              <a:t>～公共イメージ・会員増強・</a:t>
            </a:r>
            <a:r>
              <a:rPr lang="en-US" altLang="ja-JP" sz="2800" b="1" dirty="0">
                <a:solidFill>
                  <a:srgbClr val="FF0000"/>
                </a:solidFill>
                <a:effectLst>
                  <a:outerShdw blurRad="38100" dist="38100" dir="2700000" algn="tl">
                    <a:srgbClr val="000000">
                      <a:alpha val="43137"/>
                    </a:srgbClr>
                  </a:outerShdw>
                </a:effectLst>
              </a:rPr>
              <a:t>R</a:t>
            </a:r>
            <a:r>
              <a:rPr lang="ja-JP" altLang="en-US" sz="2800" b="1" dirty="0">
                <a:solidFill>
                  <a:srgbClr val="FF0000"/>
                </a:solidFill>
                <a:effectLst>
                  <a:outerShdw blurRad="38100" dist="38100" dir="2700000" algn="tl">
                    <a:srgbClr val="000000">
                      <a:alpha val="43137"/>
                    </a:srgbClr>
                  </a:outerShdw>
                </a:effectLst>
              </a:rPr>
              <a:t>財団</a:t>
            </a:r>
            <a:r>
              <a:rPr lang="en-US" altLang="ja-JP" sz="2800" b="1" dirty="0">
                <a:solidFill>
                  <a:srgbClr val="FF0000"/>
                </a:solidFill>
                <a:effectLst>
                  <a:outerShdw blurRad="38100" dist="38100" dir="2700000" algn="tl">
                    <a:srgbClr val="000000">
                      <a:alpha val="43137"/>
                    </a:srgbClr>
                  </a:outerShdw>
                </a:effectLst>
              </a:rPr>
              <a:t>TEAM</a:t>
            </a:r>
            <a:r>
              <a:rPr lang="ja-JP" altLang="en-US" sz="2800" b="1" dirty="0">
                <a:solidFill>
                  <a:srgbClr val="FF0000"/>
                </a:solidFill>
                <a:effectLst>
                  <a:outerShdw blurRad="38100" dist="38100" dir="2700000" algn="tl">
                    <a:srgbClr val="000000">
                      <a:alpha val="43137"/>
                    </a:srgbClr>
                  </a:outerShdw>
                </a:effectLst>
              </a:rPr>
              <a:t>に～</a:t>
            </a:r>
            <a:br>
              <a:rPr lang="en-US" altLang="ja-JP" sz="2800" b="1" dirty="0">
                <a:solidFill>
                  <a:srgbClr val="FF0000"/>
                </a:solidFill>
                <a:effectLst>
                  <a:outerShdw blurRad="38100" dist="38100" dir="2700000" algn="tl">
                    <a:srgbClr val="000000">
                      <a:alpha val="43137"/>
                    </a:srgbClr>
                  </a:outerShdw>
                </a:effectLst>
              </a:rPr>
            </a:br>
            <a:br>
              <a:rPr lang="en-US" altLang="ja-JP" sz="3600" dirty="0">
                <a:solidFill>
                  <a:srgbClr val="FF0000"/>
                </a:solidFill>
              </a:rPr>
            </a:br>
            <a:r>
              <a:rPr lang="en-US" altLang="ja-JP" sz="2400" b="1" dirty="0">
                <a:solidFill>
                  <a:srgbClr val="00B0F0"/>
                </a:solidFill>
              </a:rPr>
              <a:t>RI2510</a:t>
            </a:r>
            <a:r>
              <a:rPr lang="ja-JP" altLang="en-US" sz="2400" b="1" dirty="0">
                <a:solidFill>
                  <a:srgbClr val="00B0F0"/>
                </a:solidFill>
              </a:rPr>
              <a:t>　</a:t>
            </a:r>
            <a:r>
              <a:rPr lang="ja-JP" altLang="en-US" sz="2400" b="1">
                <a:solidFill>
                  <a:srgbClr val="00B0F0"/>
                </a:solidFill>
              </a:rPr>
              <a:t>クラブ活性化ワークショップ（</a:t>
            </a:r>
            <a:r>
              <a:rPr lang="ja-JP" altLang="en-US" sz="2400" b="1" dirty="0">
                <a:solidFill>
                  <a:srgbClr val="00B0F0"/>
                </a:solidFill>
              </a:rPr>
              <a:t>第</a:t>
            </a:r>
            <a:r>
              <a:rPr lang="en-US" altLang="ja-JP" sz="2400" b="1" dirty="0">
                <a:solidFill>
                  <a:srgbClr val="00B0F0"/>
                </a:solidFill>
              </a:rPr>
              <a:t>2</a:t>
            </a:r>
            <a:r>
              <a:rPr lang="ja-JP" altLang="en-US" sz="2400" b="1" dirty="0">
                <a:solidFill>
                  <a:srgbClr val="00B0F0"/>
                </a:solidFill>
              </a:rPr>
              <a:t>部）</a:t>
            </a:r>
            <a:br>
              <a:rPr lang="en-US" altLang="ja-JP" sz="2400" b="1" dirty="0">
                <a:solidFill>
                  <a:srgbClr val="00B0F0"/>
                </a:solidFill>
              </a:rPr>
            </a:br>
            <a:r>
              <a:rPr lang="en-US" altLang="ja-JP" sz="2400" b="1" dirty="0">
                <a:solidFill>
                  <a:srgbClr val="00B050"/>
                </a:solidFill>
              </a:rPr>
              <a:t>2023.7.15</a:t>
            </a:r>
            <a:endParaRPr kumimoji="1" lang="ja-JP" altLang="en-US" sz="2400" b="1" dirty="0">
              <a:solidFill>
                <a:srgbClr val="00B050"/>
              </a:solidFill>
            </a:endParaRPr>
          </a:p>
        </p:txBody>
      </p:sp>
      <p:sp>
        <p:nvSpPr>
          <p:cNvPr id="3" name="字幕 2">
            <a:extLst>
              <a:ext uri="{FF2B5EF4-FFF2-40B4-BE49-F238E27FC236}">
                <a16:creationId xmlns:a16="http://schemas.microsoft.com/office/drawing/2014/main" id="{1D5426FB-4C9E-5CA2-9136-3D0E9952B401}"/>
              </a:ext>
            </a:extLst>
          </p:cNvPr>
          <p:cNvSpPr>
            <a:spLocks noGrp="1"/>
          </p:cNvSpPr>
          <p:nvPr>
            <p:ph type="subTitle" idx="1"/>
          </p:nvPr>
        </p:nvSpPr>
        <p:spPr>
          <a:xfrm>
            <a:off x="1524000" y="3811042"/>
            <a:ext cx="9144000" cy="2763251"/>
          </a:xfrm>
        </p:spPr>
        <p:txBody>
          <a:bodyPr/>
          <a:lstStyle/>
          <a:p>
            <a:endParaRPr kumimoji="1" lang="en-US" altLang="ja-JP" dirty="0"/>
          </a:p>
          <a:p>
            <a:endParaRPr kumimoji="1" lang="en-US" altLang="ja-JP" sz="2000" b="1" dirty="0"/>
          </a:p>
          <a:p>
            <a:r>
              <a:rPr kumimoji="1" lang="ja-JP" altLang="en-US" sz="2000" b="1" dirty="0"/>
              <a:t>国際ロータリー第</a:t>
            </a:r>
            <a:r>
              <a:rPr kumimoji="1" lang="en-US" altLang="ja-JP" sz="2000" b="1" dirty="0"/>
              <a:t>2840</a:t>
            </a:r>
            <a:r>
              <a:rPr kumimoji="1" lang="ja-JP" altLang="en-US" sz="2000" b="1" dirty="0"/>
              <a:t>地区パストガバナー（</a:t>
            </a:r>
            <a:r>
              <a:rPr kumimoji="1" lang="en-US" altLang="ja-JP" sz="2000" b="1" dirty="0"/>
              <a:t>2017-2018</a:t>
            </a:r>
            <a:r>
              <a:rPr kumimoji="1" lang="ja-JP" altLang="en-US" sz="2000" b="1" dirty="0"/>
              <a:t>）</a:t>
            </a:r>
            <a:endParaRPr kumimoji="1" lang="en-US" altLang="ja-JP" sz="2000" b="1" dirty="0"/>
          </a:p>
          <a:p>
            <a:r>
              <a:rPr lang="ja-JP" altLang="en-US" b="1" dirty="0"/>
              <a:t>田中 久夫（高崎</a:t>
            </a:r>
            <a:r>
              <a:rPr lang="en-US" altLang="ja-JP" b="1" dirty="0"/>
              <a:t>RC</a:t>
            </a:r>
            <a:r>
              <a:rPr lang="ja-JP" altLang="en-US" b="1" dirty="0"/>
              <a:t>）</a:t>
            </a:r>
            <a:endParaRPr lang="en-US" altLang="ja-JP" b="1" dirty="0"/>
          </a:p>
          <a:p>
            <a:r>
              <a:rPr lang="ja-JP" altLang="en-US" sz="1600" dirty="0"/>
              <a:t>国際ロータリー</a:t>
            </a:r>
            <a:r>
              <a:rPr lang="en-US" altLang="ja-JP" sz="1600" dirty="0"/>
              <a:t> </a:t>
            </a:r>
            <a:r>
              <a:rPr lang="ja-JP" altLang="en-US" sz="1600" dirty="0"/>
              <a:t>第</a:t>
            </a:r>
            <a:r>
              <a:rPr lang="en-US" altLang="ja-JP" sz="1600" dirty="0"/>
              <a:t>1</a:t>
            </a:r>
            <a:r>
              <a:rPr lang="ja-JP" altLang="en-US" sz="1600" dirty="0"/>
              <a:t>地域</a:t>
            </a:r>
            <a:r>
              <a:rPr lang="en-US" altLang="ja-JP" sz="1600" dirty="0"/>
              <a:t> ARPIC</a:t>
            </a:r>
          </a:p>
          <a:p>
            <a:r>
              <a:rPr lang="ja-JP" altLang="en-US" sz="1600" dirty="0"/>
              <a:t>（公財）ロータリー米山記念奨学会 常務理事</a:t>
            </a:r>
            <a:endParaRPr lang="en-US" altLang="ja-JP" sz="1600" dirty="0"/>
          </a:p>
          <a:p>
            <a:endParaRPr kumimoji="1" lang="en-US" altLang="ja-JP" b="1" dirty="0"/>
          </a:p>
        </p:txBody>
      </p:sp>
      <p:pic>
        <p:nvPicPr>
          <p:cNvPr id="5" name="図 4">
            <a:extLst>
              <a:ext uri="{FF2B5EF4-FFF2-40B4-BE49-F238E27FC236}">
                <a16:creationId xmlns:a16="http://schemas.microsoft.com/office/drawing/2014/main" id="{2B1BACDF-4589-8BDC-D8E6-DEFC5AB581A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80659" y="3893746"/>
            <a:ext cx="1629125" cy="2697556"/>
          </a:xfrm>
          <a:prstGeom prst="rect">
            <a:avLst/>
          </a:prstGeom>
        </p:spPr>
      </p:pic>
      <p:pic>
        <p:nvPicPr>
          <p:cNvPr id="6" name="図 5">
            <a:extLst>
              <a:ext uri="{FF2B5EF4-FFF2-40B4-BE49-F238E27FC236}">
                <a16:creationId xmlns:a16="http://schemas.microsoft.com/office/drawing/2014/main" id="{E8D29D1D-560D-4A00-983F-B18380978A1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4527" y="66897"/>
            <a:ext cx="1791927" cy="1404782"/>
          </a:xfrm>
          <a:prstGeom prst="rect">
            <a:avLst/>
          </a:prstGeom>
        </p:spPr>
      </p:pic>
    </p:spTree>
    <p:extLst>
      <p:ext uri="{BB962C8B-B14F-4D97-AF65-F5344CB8AC3E}">
        <p14:creationId xmlns:p14="http://schemas.microsoft.com/office/powerpoint/2010/main" val="6862491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rtlCol="0">
            <a:normAutofit/>
          </a:bodyPr>
          <a:lstStyle/>
          <a:p>
            <a:pPr rtl="0"/>
            <a:r>
              <a:rPr lang="ja-JP" altLang="en-US" sz="3600" dirty="0"/>
              <a:t>コンテンツ</a:t>
            </a:r>
            <a:br>
              <a:rPr lang="en-US" altLang="ja-JP" dirty="0"/>
            </a:br>
            <a:endParaRPr lang="en-US" altLang="ja-JP" dirty="0"/>
          </a:p>
        </p:txBody>
      </p:sp>
      <p:sp>
        <p:nvSpPr>
          <p:cNvPr id="3" name="コンテンツ プレースホルダー 2"/>
          <p:cNvSpPr>
            <a:spLocks noGrp="1"/>
          </p:cNvSpPr>
          <p:nvPr>
            <p:ph idx="1"/>
          </p:nvPr>
        </p:nvSpPr>
        <p:spPr/>
        <p:txBody>
          <a:bodyPr rtlCol="0"/>
          <a:lstStyle/>
          <a:p>
            <a:pPr rtl="0"/>
            <a:r>
              <a:rPr lang="ja-JP" altLang="en-US" dirty="0"/>
              <a:t>「ロータリー」の</a:t>
            </a:r>
            <a:r>
              <a:rPr lang="en-US" altLang="ja-JP" dirty="0"/>
              <a:t>P-MVV</a:t>
            </a:r>
            <a:r>
              <a:rPr lang="ja-JP" altLang="en-US" dirty="0"/>
              <a:t>とは？</a:t>
            </a:r>
            <a:endParaRPr lang="en-US" altLang="ja-JP" dirty="0"/>
          </a:p>
          <a:p>
            <a:pPr rtl="0"/>
            <a:r>
              <a:rPr lang="ja-JP" altLang="en-US" dirty="0"/>
              <a:t>「公共イメージ」とは？</a:t>
            </a:r>
          </a:p>
          <a:p>
            <a:pPr rtl="0"/>
            <a:r>
              <a:rPr lang="ja-JP" altLang="en-US" dirty="0"/>
              <a:t>「公共イメージ」“向上”の目的・効果・メリットは？</a:t>
            </a:r>
          </a:p>
          <a:p>
            <a:pPr rtl="0"/>
            <a:r>
              <a:rPr lang="ja-JP" altLang="en-US" dirty="0"/>
              <a:t>「公共イメージ」“向上”のための方策</a:t>
            </a:r>
            <a:endParaRPr lang="en-US" altLang="ja-JP" dirty="0"/>
          </a:p>
          <a:p>
            <a:pPr rtl="0"/>
            <a:r>
              <a:rPr lang="ja-JP" altLang="en-US" dirty="0"/>
              <a:t>「ポスター作成」を提案します</a:t>
            </a:r>
            <a:endParaRPr lang="en-US" altLang="ja-JP" dirty="0"/>
          </a:p>
        </p:txBody>
      </p:sp>
    </p:spTree>
    <p:extLst>
      <p:ext uri="{BB962C8B-B14F-4D97-AF65-F5344CB8AC3E}">
        <p14:creationId xmlns:p14="http://schemas.microsoft.com/office/powerpoint/2010/main" val="25233326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29832CF-C652-D338-6087-E754D0838C3D}"/>
              </a:ext>
            </a:extLst>
          </p:cNvPr>
          <p:cNvSpPr>
            <a:spLocks noGrp="1"/>
          </p:cNvSpPr>
          <p:nvPr>
            <p:ph type="title"/>
          </p:nvPr>
        </p:nvSpPr>
        <p:spPr>
          <a:xfrm>
            <a:off x="1981199" y="381000"/>
            <a:ext cx="9550893" cy="1295400"/>
          </a:xfrm>
        </p:spPr>
        <p:txBody>
          <a:bodyPr>
            <a:normAutofit fontScale="90000"/>
          </a:bodyPr>
          <a:lstStyle/>
          <a:p>
            <a:br>
              <a:rPr kumimoji="1" lang="en-US" altLang="ja-JP" dirty="0"/>
            </a:br>
            <a:r>
              <a:rPr kumimoji="1" lang="ja-JP" altLang="en-US" dirty="0"/>
              <a:t>「</a:t>
            </a:r>
            <a:r>
              <a:rPr kumimoji="1" lang="ja-JP" altLang="en-US" sz="4000" dirty="0"/>
              <a:t>組織」に必要な「</a:t>
            </a:r>
            <a:r>
              <a:rPr lang="en-US" altLang="ja-JP" sz="4000" dirty="0"/>
              <a:t>P-MVV</a:t>
            </a:r>
            <a:r>
              <a:rPr lang="ja-JP" altLang="en-US" sz="4000" dirty="0"/>
              <a:t>」（</a:t>
            </a:r>
            <a:r>
              <a:rPr lang="en-US" altLang="ja-JP" sz="4000" dirty="0"/>
              <a:t>4</a:t>
            </a:r>
            <a:r>
              <a:rPr lang="ja-JP" altLang="en-US" sz="4000" dirty="0"/>
              <a:t>要素）</a:t>
            </a:r>
            <a:br>
              <a:rPr kumimoji="1" lang="en-US" altLang="ja-JP" sz="4000" dirty="0"/>
            </a:br>
            <a:endParaRPr kumimoji="1" lang="ja-JP" altLang="en-US" sz="4000" dirty="0"/>
          </a:p>
        </p:txBody>
      </p:sp>
      <p:sp>
        <p:nvSpPr>
          <p:cNvPr id="4" name="フローチャート: 結合子 3">
            <a:extLst>
              <a:ext uri="{FF2B5EF4-FFF2-40B4-BE49-F238E27FC236}">
                <a16:creationId xmlns:a16="http://schemas.microsoft.com/office/drawing/2014/main" id="{0790BE5F-7869-6574-2224-1D4E207BAAD9}"/>
              </a:ext>
            </a:extLst>
          </p:cNvPr>
          <p:cNvSpPr/>
          <p:nvPr/>
        </p:nvSpPr>
        <p:spPr>
          <a:xfrm>
            <a:off x="1392684" y="5158015"/>
            <a:ext cx="5370990" cy="1295400"/>
          </a:xfrm>
          <a:prstGeom prst="flowChartConnector">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3600" b="0" i="0" u="none" strike="noStrike" kern="1200" cap="all" spc="0" normalizeH="0" baseline="0" noProof="0" dirty="0">
                <a:ln>
                  <a:noFill/>
                </a:ln>
                <a:solidFill>
                  <a:srgbClr val="1BDCFF">
                    <a:lumMod val="50000"/>
                  </a:srgbClr>
                </a:solidFill>
                <a:effectLst/>
                <a:uLnTx/>
                <a:uFillTx/>
                <a:latin typeface="Meiryo UI" panose="020B0604030504040204" pitchFamily="50" charset="-128"/>
                <a:ea typeface="Meiryo UI" panose="020B0604030504040204" pitchFamily="50" charset="-128"/>
                <a:cs typeface="+mn-cs"/>
              </a:rPr>
              <a:t>PURPOSE</a:t>
            </a:r>
            <a:endParaRPr kumimoji="1" lang="ja-JP" altLang="en-US" sz="1800" b="0" i="0" u="none" strike="noStrike" kern="1200" cap="none" spc="0" normalizeH="0" baseline="0" noProof="0" dirty="0">
              <a:ln>
                <a:noFill/>
              </a:ln>
              <a:solidFill>
                <a:srgbClr val="6681CC">
                  <a:lumMod val="75000"/>
                </a:srgbClr>
              </a:solidFill>
              <a:effectLst/>
              <a:uLnTx/>
              <a:uFillTx/>
              <a:latin typeface="Calibri"/>
              <a:ea typeface="ＭＳ ゴシック" panose="020B0609070205080204" pitchFamily="49" charset="-128"/>
              <a:cs typeface="+mn-cs"/>
            </a:endParaRPr>
          </a:p>
        </p:txBody>
      </p:sp>
      <p:graphicFrame>
        <p:nvGraphicFramePr>
          <p:cNvPr id="5" name="コンテンツ プレースホルダー 4">
            <a:extLst>
              <a:ext uri="{FF2B5EF4-FFF2-40B4-BE49-F238E27FC236}">
                <a16:creationId xmlns:a16="http://schemas.microsoft.com/office/drawing/2014/main" id="{4B4DFBA4-C75D-8B0D-3A2A-5172F71CBD9B}"/>
              </a:ext>
            </a:extLst>
          </p:cNvPr>
          <p:cNvGraphicFramePr>
            <a:graphicFrameLocks noGrp="1"/>
          </p:cNvGraphicFramePr>
          <p:nvPr>
            <p:ph idx="1"/>
          </p:nvPr>
        </p:nvGraphicFramePr>
        <p:xfrm>
          <a:off x="2191861" y="1396013"/>
          <a:ext cx="3904139" cy="406597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テキスト ボックス 6">
            <a:extLst>
              <a:ext uri="{FF2B5EF4-FFF2-40B4-BE49-F238E27FC236}">
                <a16:creationId xmlns:a16="http://schemas.microsoft.com/office/drawing/2014/main" id="{F3F032F9-3BC4-0D48-9F4E-3786851F8D93}"/>
              </a:ext>
            </a:extLst>
          </p:cNvPr>
          <p:cNvSpPr txBox="1"/>
          <p:nvPr/>
        </p:nvSpPr>
        <p:spPr>
          <a:xfrm>
            <a:off x="3244788" y="5696090"/>
            <a:ext cx="2199443"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800" b="0" i="0" u="none" strike="noStrike" kern="1200" cap="all"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PURPOSE</a:t>
            </a:r>
            <a:endParaRPr kumimoji="1" lang="ja-JP" altLang="en-US" sz="2800" b="0" i="0" u="none" strike="noStrike" kern="1200" cap="none" spc="0" normalizeH="0" baseline="0" noProof="0" dirty="0">
              <a:ln>
                <a:noFill/>
              </a:ln>
              <a:solidFill>
                <a:prstClr val="white"/>
              </a:solidFill>
              <a:effectLst/>
              <a:uLnTx/>
              <a:uFillTx/>
              <a:latin typeface="Calibri"/>
              <a:ea typeface="ＭＳ ゴシック" panose="020B0609070205080204" pitchFamily="49" charset="-128"/>
              <a:cs typeface="+mn-cs"/>
            </a:endParaRPr>
          </a:p>
        </p:txBody>
      </p:sp>
      <p:sp>
        <p:nvSpPr>
          <p:cNvPr id="8" name="テキスト ボックス 7">
            <a:extLst>
              <a:ext uri="{FF2B5EF4-FFF2-40B4-BE49-F238E27FC236}">
                <a16:creationId xmlns:a16="http://schemas.microsoft.com/office/drawing/2014/main" id="{15E116F7-A8A1-0D85-1BAF-7E1E1B1EC5DB}"/>
              </a:ext>
            </a:extLst>
          </p:cNvPr>
          <p:cNvSpPr txBox="1"/>
          <p:nvPr/>
        </p:nvSpPr>
        <p:spPr>
          <a:xfrm>
            <a:off x="5035858" y="1910504"/>
            <a:ext cx="3779668" cy="341632"/>
          </a:xfrm>
          <a:prstGeom prst="rect">
            <a:avLst/>
          </a:prstGeom>
          <a:noFill/>
        </p:spPr>
        <p:txBody>
          <a:bodyPr wrap="square">
            <a:spAutoFit/>
          </a:bodyPr>
          <a:lstStyle/>
          <a:p>
            <a:pPr marL="0" marR="0" lvl="0" indent="0" algn="l" defTabSz="914400" rtl="0" eaLnBrk="1" fontAlgn="auto" latinLnBrk="0" hangingPunct="1">
              <a:lnSpc>
                <a:spcPct val="90000"/>
              </a:lnSpc>
              <a:spcBef>
                <a:spcPts val="1800"/>
              </a:spcBef>
              <a:spcAft>
                <a:spcPts val="0"/>
              </a:spcAft>
              <a:buClrTx/>
              <a:buSzPct val="100000"/>
              <a:buFont typeface="Arial" pitchFamily="34" charset="0"/>
              <a:buNone/>
              <a:tabLst/>
              <a:defRPr/>
            </a:pPr>
            <a:r>
              <a:rPr kumimoji="1" lang="en-US" altLang="ja-JP" sz="1800" b="0" i="0" u="none" strike="noStrike" kern="1200" cap="none" spc="0" normalizeH="0" baseline="0" noProof="0" dirty="0">
                <a:ln>
                  <a:noFill/>
                </a:ln>
                <a:solidFill>
                  <a:srgbClr val="404040"/>
                </a:solidFill>
                <a:effectLst/>
                <a:uLnTx/>
                <a:uFillTx/>
                <a:latin typeface="Meiryo UI" panose="020B0604030504040204" pitchFamily="50" charset="-128"/>
                <a:ea typeface="Meiryo UI" panose="020B0604030504040204" pitchFamily="50" charset="-128"/>
                <a:cs typeface="+mn-cs"/>
              </a:rPr>
              <a:t>Where</a:t>
            </a:r>
            <a:r>
              <a:rPr kumimoji="1" lang="ja-JP" altLang="en-US" sz="1800" b="0" i="0" u="none" strike="noStrike" kern="1200" cap="none" spc="0" normalizeH="0" baseline="0" noProof="0" dirty="0">
                <a:ln>
                  <a:noFill/>
                </a:ln>
                <a:solidFill>
                  <a:srgbClr val="404040"/>
                </a:solidFill>
                <a:effectLst/>
                <a:uLnTx/>
                <a:uFillTx/>
                <a:latin typeface="Meiryo UI" panose="020B0604030504040204" pitchFamily="50" charset="-128"/>
                <a:ea typeface="Meiryo UI" panose="020B0604030504040204" pitchFamily="50" charset="-128"/>
                <a:cs typeface="+mn-cs"/>
              </a:rPr>
              <a:t>：どんな未来をつくりたいのか？</a:t>
            </a:r>
            <a:endParaRPr kumimoji="1" lang="en-US" altLang="ja-JP" sz="1800" b="0" i="0" u="none" strike="noStrike" kern="1200" cap="none" spc="0" normalizeH="0" baseline="0" noProof="0" dirty="0">
              <a:ln>
                <a:noFill/>
              </a:ln>
              <a:solidFill>
                <a:srgbClr val="404040"/>
              </a:solidFill>
              <a:effectLst/>
              <a:uLnTx/>
              <a:uFillTx/>
              <a:latin typeface="Meiryo UI" panose="020B0604030504040204" pitchFamily="50" charset="-128"/>
              <a:ea typeface="Meiryo UI" panose="020B0604030504040204" pitchFamily="50" charset="-128"/>
              <a:cs typeface="+mn-cs"/>
            </a:endParaRPr>
          </a:p>
        </p:txBody>
      </p:sp>
      <p:sp>
        <p:nvSpPr>
          <p:cNvPr id="9" name="テキスト ボックス 8">
            <a:extLst>
              <a:ext uri="{FF2B5EF4-FFF2-40B4-BE49-F238E27FC236}">
                <a16:creationId xmlns:a16="http://schemas.microsoft.com/office/drawing/2014/main" id="{B4A45C6A-7307-09D3-9CD1-44E465BA219E}"/>
              </a:ext>
            </a:extLst>
          </p:cNvPr>
          <p:cNvSpPr txBox="1"/>
          <p:nvPr/>
        </p:nvSpPr>
        <p:spPr>
          <a:xfrm>
            <a:off x="5444231" y="3246391"/>
            <a:ext cx="5093563" cy="341632"/>
          </a:xfrm>
          <a:prstGeom prst="rect">
            <a:avLst/>
          </a:prstGeom>
          <a:noFill/>
        </p:spPr>
        <p:txBody>
          <a:bodyPr wrap="square">
            <a:spAutoFit/>
          </a:bodyPr>
          <a:lstStyle/>
          <a:p>
            <a:pPr marL="0" marR="0" lvl="0" indent="0" algn="l" defTabSz="914400" rtl="0" eaLnBrk="1" fontAlgn="auto" latinLnBrk="0" hangingPunct="1">
              <a:lnSpc>
                <a:spcPct val="90000"/>
              </a:lnSpc>
              <a:spcBef>
                <a:spcPts val="1800"/>
              </a:spcBef>
              <a:spcAft>
                <a:spcPts val="0"/>
              </a:spcAft>
              <a:buClrTx/>
              <a:buSzPct val="100000"/>
              <a:buFont typeface="Arial" pitchFamily="34" charset="0"/>
              <a:buNone/>
              <a:tabLst/>
              <a:defRPr/>
            </a:pPr>
            <a:r>
              <a:rPr kumimoji="1" lang="en-US" altLang="ja-JP" sz="1800" b="0" i="0" u="none" strike="noStrike" kern="1200" cap="none" spc="0" normalizeH="0" baseline="0" noProof="0" dirty="0">
                <a:ln>
                  <a:noFill/>
                </a:ln>
                <a:solidFill>
                  <a:srgbClr val="404040"/>
                </a:solidFill>
                <a:effectLst/>
                <a:uLnTx/>
                <a:uFillTx/>
                <a:latin typeface="Meiryo UI" panose="020B0604030504040204" pitchFamily="50" charset="-128"/>
                <a:ea typeface="Meiryo UI" panose="020B0604030504040204" pitchFamily="50" charset="-128"/>
                <a:cs typeface="+mn-cs"/>
              </a:rPr>
              <a:t>What</a:t>
            </a:r>
            <a:r>
              <a:rPr kumimoji="1" lang="ja-JP" altLang="en-US" sz="1800" b="0" i="0" u="none" strike="noStrike" kern="1200" cap="none" spc="0" normalizeH="0" baseline="0" noProof="0" dirty="0">
                <a:ln>
                  <a:noFill/>
                </a:ln>
                <a:solidFill>
                  <a:srgbClr val="404040"/>
                </a:solidFill>
                <a:effectLst/>
                <a:uLnTx/>
                <a:uFillTx/>
                <a:latin typeface="Meiryo UI" panose="020B0604030504040204" pitchFamily="50" charset="-128"/>
                <a:ea typeface="Meiryo UI" panose="020B0604030504040204" pitchFamily="50" charset="-128"/>
                <a:cs typeface="+mn-cs"/>
              </a:rPr>
              <a:t>：ビジョンを実現するために果たすべき使命は？</a:t>
            </a:r>
            <a:endParaRPr kumimoji="1" lang="en-US" altLang="ja-JP" sz="1800" b="0" i="0" u="none" strike="noStrike" kern="1200" cap="none" spc="0" normalizeH="0" baseline="0" noProof="0" dirty="0">
              <a:ln>
                <a:noFill/>
              </a:ln>
              <a:solidFill>
                <a:srgbClr val="404040"/>
              </a:solidFill>
              <a:effectLst/>
              <a:uLnTx/>
              <a:uFillTx/>
              <a:latin typeface="Meiryo UI" panose="020B0604030504040204" pitchFamily="50" charset="-128"/>
              <a:ea typeface="Meiryo UI" panose="020B0604030504040204" pitchFamily="50" charset="-128"/>
              <a:cs typeface="+mn-cs"/>
            </a:endParaRPr>
          </a:p>
        </p:txBody>
      </p:sp>
      <p:sp>
        <p:nvSpPr>
          <p:cNvPr id="11" name="テキスト ボックス 10">
            <a:extLst>
              <a:ext uri="{FF2B5EF4-FFF2-40B4-BE49-F238E27FC236}">
                <a16:creationId xmlns:a16="http://schemas.microsoft.com/office/drawing/2014/main" id="{FF51E19C-0DB1-77A2-9818-D0C554D3F3AC}"/>
              </a:ext>
            </a:extLst>
          </p:cNvPr>
          <p:cNvSpPr txBox="1"/>
          <p:nvPr/>
        </p:nvSpPr>
        <p:spPr>
          <a:xfrm>
            <a:off x="5965423" y="4309710"/>
            <a:ext cx="5233799" cy="821763"/>
          </a:xfrm>
          <a:prstGeom prst="rect">
            <a:avLst/>
          </a:prstGeom>
          <a:noFill/>
        </p:spPr>
        <p:txBody>
          <a:bodyPr wrap="square">
            <a:spAutoFit/>
          </a:bodyPr>
          <a:lstStyle/>
          <a:p>
            <a:pPr marL="0" marR="0" lvl="0" indent="0" algn="l" defTabSz="914400" rtl="0" eaLnBrk="1" fontAlgn="auto" latinLnBrk="0" hangingPunct="1">
              <a:lnSpc>
                <a:spcPct val="90000"/>
              </a:lnSpc>
              <a:spcBef>
                <a:spcPts val="1800"/>
              </a:spcBef>
              <a:spcAft>
                <a:spcPts val="0"/>
              </a:spcAft>
              <a:buClrTx/>
              <a:buSzPct val="100000"/>
              <a:buFont typeface="Arial" pitchFamily="34" charset="0"/>
              <a:buNone/>
              <a:tabLst/>
              <a:defRPr/>
            </a:pPr>
            <a:r>
              <a:rPr kumimoji="1" lang="en-US" altLang="ja-JP" sz="1800" b="0" i="0" u="none" strike="noStrike" kern="1200" cap="none" spc="0" normalizeH="0" baseline="0" noProof="0" dirty="0">
                <a:ln>
                  <a:noFill/>
                </a:ln>
                <a:solidFill>
                  <a:srgbClr val="404040"/>
                </a:solidFill>
                <a:effectLst/>
                <a:uLnTx/>
                <a:uFillTx/>
                <a:latin typeface="Meiryo UI" panose="020B0604030504040204" pitchFamily="50" charset="-128"/>
                <a:ea typeface="Meiryo UI" panose="020B0604030504040204" pitchFamily="50" charset="-128"/>
                <a:cs typeface="+mn-cs"/>
              </a:rPr>
              <a:t>How</a:t>
            </a:r>
            <a:r>
              <a:rPr kumimoji="1" lang="ja-JP" altLang="en-US" sz="1800" b="0" i="0" u="none" strike="noStrike" kern="1200" cap="none" spc="0" normalizeH="0" baseline="0" noProof="0" dirty="0">
                <a:ln>
                  <a:noFill/>
                </a:ln>
                <a:solidFill>
                  <a:srgbClr val="404040"/>
                </a:solidFill>
                <a:effectLst/>
                <a:uLnTx/>
                <a:uFillTx/>
                <a:latin typeface="Meiryo UI" panose="020B0604030504040204" pitchFamily="50" charset="-128"/>
                <a:ea typeface="Meiryo UI" panose="020B0604030504040204" pitchFamily="50" charset="-128"/>
                <a:cs typeface="+mn-cs"/>
              </a:rPr>
              <a:t>：ミッション・ビジョンを実現するために大切にすべき</a:t>
            </a:r>
            <a:endParaRPr kumimoji="1" lang="en-US" altLang="ja-JP" sz="1800" b="0" i="0" u="none" strike="noStrike" kern="1200" cap="none" spc="0" normalizeH="0" baseline="0" noProof="0" dirty="0">
              <a:ln>
                <a:noFill/>
              </a:ln>
              <a:solidFill>
                <a:srgbClr val="404040"/>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90000"/>
              </a:lnSpc>
              <a:spcBef>
                <a:spcPts val="1800"/>
              </a:spcBef>
              <a:spcAft>
                <a:spcPts val="0"/>
              </a:spcAft>
              <a:buClrTx/>
              <a:buSzPct val="100000"/>
              <a:buFont typeface="Arial" pitchFamily="34" charset="0"/>
              <a:buNone/>
              <a:tabLst/>
              <a:defRPr/>
            </a:pPr>
            <a:r>
              <a:rPr kumimoji="1" lang="ja-JP" altLang="en-US" sz="1800" b="0" i="0" u="none" strike="noStrike" kern="1200" cap="none" spc="0" normalizeH="0" baseline="0" noProof="0" dirty="0">
                <a:ln>
                  <a:noFill/>
                </a:ln>
                <a:solidFill>
                  <a:srgbClr val="404040"/>
                </a:solidFill>
                <a:effectLst/>
                <a:uLnTx/>
                <a:uFillTx/>
                <a:latin typeface="Meiryo UI" panose="020B0604030504040204" pitchFamily="50" charset="-128"/>
                <a:ea typeface="Meiryo UI" panose="020B0604030504040204" pitchFamily="50" charset="-128"/>
                <a:cs typeface="+mn-cs"/>
              </a:rPr>
              <a:t>　　　　　価値観は？</a:t>
            </a:r>
            <a:endParaRPr kumimoji="1" lang="en-US" altLang="ja-JP" sz="1800" b="0" i="0" u="none" strike="noStrike" kern="1200" cap="none" spc="0" normalizeH="0" baseline="0" noProof="0" dirty="0">
              <a:ln>
                <a:noFill/>
              </a:ln>
              <a:solidFill>
                <a:srgbClr val="404040"/>
              </a:solidFill>
              <a:effectLst/>
              <a:uLnTx/>
              <a:uFillTx/>
              <a:latin typeface="Meiryo UI" panose="020B0604030504040204" pitchFamily="50" charset="-128"/>
              <a:ea typeface="Meiryo UI" panose="020B0604030504040204" pitchFamily="50" charset="-128"/>
              <a:cs typeface="+mn-cs"/>
            </a:endParaRPr>
          </a:p>
        </p:txBody>
      </p:sp>
      <p:sp>
        <p:nvSpPr>
          <p:cNvPr id="13" name="テキスト ボックス 12">
            <a:extLst>
              <a:ext uri="{FF2B5EF4-FFF2-40B4-BE49-F238E27FC236}">
                <a16:creationId xmlns:a16="http://schemas.microsoft.com/office/drawing/2014/main" id="{D30D3C46-E7AF-7944-AD25-2FAB6E83D4B4}"/>
              </a:ext>
            </a:extLst>
          </p:cNvPr>
          <p:cNvSpPr txBox="1"/>
          <p:nvPr/>
        </p:nvSpPr>
        <p:spPr>
          <a:xfrm>
            <a:off x="6925692" y="5662234"/>
            <a:ext cx="4761211" cy="821763"/>
          </a:xfrm>
          <a:prstGeom prst="rect">
            <a:avLst/>
          </a:prstGeom>
          <a:noFill/>
        </p:spPr>
        <p:txBody>
          <a:bodyPr wrap="square">
            <a:spAutoFit/>
          </a:bodyPr>
          <a:lstStyle/>
          <a:p>
            <a:pPr marL="0" marR="0" lvl="0" indent="0" algn="l" defTabSz="914400" rtl="0" eaLnBrk="1" fontAlgn="auto" latinLnBrk="0" hangingPunct="1">
              <a:lnSpc>
                <a:spcPct val="90000"/>
              </a:lnSpc>
              <a:spcBef>
                <a:spcPts val="1800"/>
              </a:spcBef>
              <a:spcAft>
                <a:spcPts val="0"/>
              </a:spcAft>
              <a:buClrTx/>
              <a:buSzPct val="100000"/>
              <a:buFont typeface="Arial" pitchFamily="34" charset="0"/>
              <a:buNone/>
              <a:tabLst/>
              <a:defRPr/>
            </a:pPr>
            <a:r>
              <a:rPr kumimoji="1" lang="en-US" altLang="ja-JP" sz="1800" b="0" i="0" u="none" strike="noStrike" kern="1200" cap="none" spc="0" normalizeH="0" baseline="0" noProof="0" dirty="0">
                <a:ln>
                  <a:noFill/>
                </a:ln>
                <a:solidFill>
                  <a:srgbClr val="404040"/>
                </a:solidFill>
                <a:effectLst/>
                <a:uLnTx/>
                <a:uFillTx/>
                <a:latin typeface="Meiryo UI" panose="020B0604030504040204" pitchFamily="50" charset="-128"/>
                <a:ea typeface="Meiryo UI" panose="020B0604030504040204" pitchFamily="50" charset="-128"/>
                <a:cs typeface="+mn-cs"/>
              </a:rPr>
              <a:t>Why</a:t>
            </a:r>
            <a:r>
              <a:rPr kumimoji="1" lang="ja-JP" altLang="en-US" sz="1800" b="0" i="0" u="none" strike="noStrike" kern="1200" cap="none" spc="0" normalizeH="0" baseline="0" noProof="0" dirty="0">
                <a:ln>
                  <a:noFill/>
                </a:ln>
                <a:solidFill>
                  <a:srgbClr val="404040"/>
                </a:solidFill>
                <a:effectLst/>
                <a:uLnTx/>
                <a:uFillTx/>
                <a:latin typeface="Meiryo UI" panose="020B0604030504040204" pitchFamily="50" charset="-128"/>
                <a:ea typeface="Meiryo UI" panose="020B0604030504040204" pitchFamily="50" charset="-128"/>
                <a:cs typeface="+mn-cs"/>
              </a:rPr>
              <a:t>：「存在意義」・なぜ社会に存在し、なぜこの</a:t>
            </a:r>
            <a:endParaRPr kumimoji="1" lang="en-US" altLang="ja-JP" sz="1800" b="0" i="0" u="none" strike="noStrike" kern="1200" cap="none" spc="0" normalizeH="0" baseline="0" noProof="0" dirty="0">
              <a:ln>
                <a:noFill/>
              </a:ln>
              <a:solidFill>
                <a:srgbClr val="404040"/>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90000"/>
              </a:lnSpc>
              <a:spcBef>
                <a:spcPts val="1800"/>
              </a:spcBef>
              <a:spcAft>
                <a:spcPts val="0"/>
              </a:spcAft>
              <a:buClrTx/>
              <a:buSzPct val="100000"/>
              <a:buFont typeface="Arial" pitchFamily="34" charset="0"/>
              <a:buNone/>
              <a:tabLst/>
              <a:defRPr/>
            </a:pPr>
            <a:r>
              <a:rPr kumimoji="1" lang="ja-JP" altLang="en-US" sz="1800" b="0" i="0" u="none" strike="noStrike" kern="1200" cap="none" spc="0" normalizeH="0" baseline="0" noProof="0" dirty="0">
                <a:ln>
                  <a:noFill/>
                </a:ln>
                <a:solidFill>
                  <a:srgbClr val="404040"/>
                </a:solidFill>
                <a:effectLst/>
                <a:uLnTx/>
                <a:uFillTx/>
                <a:latin typeface="Meiryo UI" panose="020B0604030504040204" pitchFamily="50" charset="-128"/>
                <a:ea typeface="Meiryo UI" panose="020B0604030504040204" pitchFamily="50" charset="-128"/>
                <a:cs typeface="+mn-cs"/>
              </a:rPr>
              <a:t>　　　　　ミッション・ビジョンに取り組むのか？</a:t>
            </a:r>
          </a:p>
        </p:txBody>
      </p:sp>
    </p:spTree>
    <p:extLst>
      <p:ext uri="{BB962C8B-B14F-4D97-AF65-F5344CB8AC3E}">
        <p14:creationId xmlns:p14="http://schemas.microsoft.com/office/powerpoint/2010/main" val="42477558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29832CF-C652-D338-6087-E754D0838C3D}"/>
              </a:ext>
            </a:extLst>
          </p:cNvPr>
          <p:cNvSpPr>
            <a:spLocks noGrp="1"/>
          </p:cNvSpPr>
          <p:nvPr>
            <p:ph type="title"/>
          </p:nvPr>
        </p:nvSpPr>
        <p:spPr>
          <a:xfrm>
            <a:off x="1981199" y="381000"/>
            <a:ext cx="10145697" cy="1295400"/>
          </a:xfrm>
        </p:spPr>
        <p:txBody>
          <a:bodyPr>
            <a:normAutofit fontScale="90000"/>
          </a:bodyPr>
          <a:lstStyle/>
          <a:p>
            <a:br>
              <a:rPr kumimoji="1" lang="en-US" altLang="ja-JP" dirty="0"/>
            </a:br>
            <a:r>
              <a:rPr kumimoji="1" lang="ja-JP" altLang="en-US" sz="4000" dirty="0"/>
              <a:t>これに「ロータリー」を当てはめると</a:t>
            </a:r>
            <a:r>
              <a:rPr kumimoji="1" lang="en-US" altLang="ja-JP" sz="4000" dirty="0"/>
              <a:t>…</a:t>
            </a:r>
            <a:br>
              <a:rPr kumimoji="1" lang="en-US" altLang="ja-JP" sz="4000" dirty="0"/>
            </a:br>
            <a:endParaRPr kumimoji="1" lang="ja-JP" altLang="en-US" sz="4000" dirty="0"/>
          </a:p>
        </p:txBody>
      </p:sp>
      <p:sp>
        <p:nvSpPr>
          <p:cNvPr id="4" name="フローチャート: 結合子 3">
            <a:extLst>
              <a:ext uri="{FF2B5EF4-FFF2-40B4-BE49-F238E27FC236}">
                <a16:creationId xmlns:a16="http://schemas.microsoft.com/office/drawing/2014/main" id="{0790BE5F-7869-6574-2224-1D4E207BAAD9}"/>
              </a:ext>
            </a:extLst>
          </p:cNvPr>
          <p:cNvSpPr/>
          <p:nvPr/>
        </p:nvSpPr>
        <p:spPr>
          <a:xfrm>
            <a:off x="1392684" y="5158015"/>
            <a:ext cx="5370990" cy="1295400"/>
          </a:xfrm>
          <a:prstGeom prst="flowChartConnector">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3600" b="0" i="0" u="none" strike="noStrike" kern="1200" cap="all" spc="0" normalizeH="0" baseline="0" noProof="0" dirty="0">
                <a:ln>
                  <a:noFill/>
                </a:ln>
                <a:solidFill>
                  <a:srgbClr val="1BDCFF">
                    <a:lumMod val="50000"/>
                  </a:srgbClr>
                </a:solidFill>
                <a:effectLst/>
                <a:uLnTx/>
                <a:uFillTx/>
                <a:latin typeface="Meiryo UI" panose="020B0604030504040204" pitchFamily="50" charset="-128"/>
                <a:ea typeface="Meiryo UI" panose="020B0604030504040204" pitchFamily="50" charset="-128"/>
                <a:cs typeface="+mn-cs"/>
              </a:rPr>
              <a:t>PURPOSE</a:t>
            </a:r>
            <a:endParaRPr kumimoji="1" lang="ja-JP" altLang="en-US" sz="1800" b="0" i="0" u="none" strike="noStrike" kern="1200" cap="none" spc="0" normalizeH="0" baseline="0" noProof="0" dirty="0">
              <a:ln>
                <a:noFill/>
              </a:ln>
              <a:solidFill>
                <a:srgbClr val="6681CC">
                  <a:lumMod val="75000"/>
                </a:srgbClr>
              </a:solidFill>
              <a:effectLst/>
              <a:uLnTx/>
              <a:uFillTx/>
              <a:latin typeface="Calibri"/>
              <a:ea typeface="ＭＳ ゴシック" panose="020B0609070205080204" pitchFamily="49" charset="-128"/>
              <a:cs typeface="+mn-cs"/>
            </a:endParaRPr>
          </a:p>
        </p:txBody>
      </p:sp>
      <p:graphicFrame>
        <p:nvGraphicFramePr>
          <p:cNvPr id="5" name="コンテンツ プレースホルダー 4">
            <a:extLst>
              <a:ext uri="{FF2B5EF4-FFF2-40B4-BE49-F238E27FC236}">
                <a16:creationId xmlns:a16="http://schemas.microsoft.com/office/drawing/2014/main" id="{4B4DFBA4-C75D-8B0D-3A2A-5172F71CBD9B}"/>
              </a:ext>
            </a:extLst>
          </p:cNvPr>
          <p:cNvGraphicFramePr>
            <a:graphicFrameLocks noGrp="1"/>
          </p:cNvGraphicFramePr>
          <p:nvPr>
            <p:ph idx="1"/>
          </p:nvPr>
        </p:nvGraphicFramePr>
        <p:xfrm>
          <a:off x="2191861" y="1396013"/>
          <a:ext cx="3904139" cy="406597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テキスト ボックス 6">
            <a:extLst>
              <a:ext uri="{FF2B5EF4-FFF2-40B4-BE49-F238E27FC236}">
                <a16:creationId xmlns:a16="http://schemas.microsoft.com/office/drawing/2014/main" id="{F3F032F9-3BC4-0D48-9F4E-3786851F8D93}"/>
              </a:ext>
            </a:extLst>
          </p:cNvPr>
          <p:cNvSpPr txBox="1"/>
          <p:nvPr/>
        </p:nvSpPr>
        <p:spPr>
          <a:xfrm>
            <a:off x="3244788" y="5696090"/>
            <a:ext cx="2199443"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800" b="0" i="0" u="none" strike="noStrike" kern="1200" cap="all"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PURPOSE</a:t>
            </a:r>
            <a:endParaRPr kumimoji="1" lang="ja-JP" altLang="en-US" sz="2800" b="0" i="0" u="none" strike="noStrike" kern="1200" cap="none" spc="0" normalizeH="0" baseline="0" noProof="0" dirty="0">
              <a:ln>
                <a:noFill/>
              </a:ln>
              <a:solidFill>
                <a:prstClr val="white"/>
              </a:solidFill>
              <a:effectLst/>
              <a:uLnTx/>
              <a:uFillTx/>
              <a:latin typeface="Calibri"/>
              <a:ea typeface="ＭＳ ゴシック" panose="020B0609070205080204" pitchFamily="49" charset="-128"/>
              <a:cs typeface="+mn-cs"/>
            </a:endParaRPr>
          </a:p>
        </p:txBody>
      </p:sp>
      <p:sp>
        <p:nvSpPr>
          <p:cNvPr id="8" name="テキスト ボックス 7">
            <a:extLst>
              <a:ext uri="{FF2B5EF4-FFF2-40B4-BE49-F238E27FC236}">
                <a16:creationId xmlns:a16="http://schemas.microsoft.com/office/drawing/2014/main" id="{15E116F7-A8A1-0D85-1BAF-7E1E1B1EC5DB}"/>
              </a:ext>
            </a:extLst>
          </p:cNvPr>
          <p:cNvSpPr txBox="1"/>
          <p:nvPr/>
        </p:nvSpPr>
        <p:spPr>
          <a:xfrm>
            <a:off x="5035857" y="1910504"/>
            <a:ext cx="5370989" cy="341632"/>
          </a:xfrm>
          <a:prstGeom prst="rect">
            <a:avLst/>
          </a:prstGeom>
          <a:noFill/>
        </p:spPr>
        <p:txBody>
          <a:bodyPr wrap="square">
            <a:spAutoFit/>
          </a:bodyPr>
          <a:lstStyle/>
          <a:p>
            <a:pPr marL="0" marR="0" lvl="0" indent="0" algn="l" defTabSz="914400" rtl="0" eaLnBrk="1" fontAlgn="auto" latinLnBrk="0" hangingPunct="1">
              <a:lnSpc>
                <a:spcPct val="90000"/>
              </a:lnSpc>
              <a:spcBef>
                <a:spcPts val="1800"/>
              </a:spcBef>
              <a:spcAft>
                <a:spcPts val="0"/>
              </a:spcAft>
              <a:buClrTx/>
              <a:buSzPct val="100000"/>
              <a:buFont typeface="Arial" pitchFamily="34" charset="0"/>
              <a:buNone/>
              <a:tabLst/>
              <a:defRPr/>
            </a:pPr>
            <a:r>
              <a:rPr kumimoji="1" lang="en-US" altLang="ja-JP" sz="1800" b="0" i="0" u="none" strike="noStrike" kern="1200" cap="none" spc="0" normalizeH="0" baseline="0" noProof="0" dirty="0">
                <a:ln>
                  <a:noFill/>
                </a:ln>
                <a:solidFill>
                  <a:srgbClr val="404040"/>
                </a:solidFill>
                <a:effectLst/>
                <a:uLnTx/>
                <a:uFillTx/>
                <a:latin typeface="Meiryo UI" panose="020B0604030504040204" pitchFamily="50" charset="-128"/>
                <a:ea typeface="Meiryo UI" panose="020B0604030504040204" pitchFamily="50" charset="-128"/>
                <a:cs typeface="+mn-cs"/>
              </a:rPr>
              <a:t>Where</a:t>
            </a:r>
            <a:r>
              <a:rPr kumimoji="1" lang="ja-JP" altLang="en-US" sz="1800" b="0" i="0" u="none" strike="noStrike" kern="1200" cap="none" spc="0" normalizeH="0" baseline="0" noProof="0" dirty="0">
                <a:ln>
                  <a:noFill/>
                </a:ln>
                <a:solidFill>
                  <a:srgbClr val="404040"/>
                </a:solidFill>
                <a:effectLst/>
                <a:uLnTx/>
                <a:uFillTx/>
                <a:latin typeface="Meiryo UI" panose="020B0604030504040204" pitchFamily="50" charset="-128"/>
                <a:ea typeface="Meiryo UI" panose="020B0604030504040204" pitchFamily="50" charset="-128"/>
                <a:cs typeface="+mn-cs"/>
              </a:rPr>
              <a:t>：「ロータリーの戦略計画」（ビジョン声明）</a:t>
            </a:r>
            <a:endParaRPr kumimoji="1" lang="en-US" altLang="ja-JP" sz="1800" b="0" i="0" u="none" strike="noStrike" kern="1200" cap="none" spc="0" normalizeH="0" baseline="0" noProof="0" dirty="0">
              <a:ln>
                <a:noFill/>
              </a:ln>
              <a:solidFill>
                <a:srgbClr val="404040"/>
              </a:solidFill>
              <a:effectLst/>
              <a:uLnTx/>
              <a:uFillTx/>
              <a:latin typeface="Meiryo UI" panose="020B0604030504040204" pitchFamily="50" charset="-128"/>
              <a:ea typeface="Meiryo UI" panose="020B0604030504040204" pitchFamily="50" charset="-128"/>
              <a:cs typeface="+mn-cs"/>
            </a:endParaRPr>
          </a:p>
        </p:txBody>
      </p:sp>
      <p:sp>
        <p:nvSpPr>
          <p:cNvPr id="9" name="テキスト ボックス 8">
            <a:extLst>
              <a:ext uri="{FF2B5EF4-FFF2-40B4-BE49-F238E27FC236}">
                <a16:creationId xmlns:a16="http://schemas.microsoft.com/office/drawing/2014/main" id="{B4A45C6A-7307-09D3-9CD1-44E465BA219E}"/>
              </a:ext>
            </a:extLst>
          </p:cNvPr>
          <p:cNvSpPr txBox="1"/>
          <p:nvPr/>
        </p:nvSpPr>
        <p:spPr>
          <a:xfrm>
            <a:off x="5444231" y="3246391"/>
            <a:ext cx="6513990" cy="341632"/>
          </a:xfrm>
          <a:prstGeom prst="rect">
            <a:avLst/>
          </a:prstGeom>
          <a:noFill/>
        </p:spPr>
        <p:txBody>
          <a:bodyPr wrap="square">
            <a:spAutoFit/>
          </a:bodyPr>
          <a:lstStyle/>
          <a:p>
            <a:pPr marL="0" marR="0" lvl="0" indent="0" algn="l" defTabSz="914400" rtl="0" eaLnBrk="1" fontAlgn="auto" latinLnBrk="0" hangingPunct="1">
              <a:lnSpc>
                <a:spcPct val="90000"/>
              </a:lnSpc>
              <a:spcBef>
                <a:spcPts val="1800"/>
              </a:spcBef>
              <a:spcAft>
                <a:spcPts val="0"/>
              </a:spcAft>
              <a:buClrTx/>
              <a:buSzPct val="100000"/>
              <a:buFont typeface="Arial" pitchFamily="34" charset="0"/>
              <a:buNone/>
              <a:tabLst/>
              <a:defRPr/>
            </a:pPr>
            <a:r>
              <a:rPr kumimoji="1" lang="en-US" altLang="ja-JP" sz="1800" b="0" i="0" u="none" strike="noStrike" kern="1200" cap="none" spc="0" normalizeH="0" baseline="0" noProof="0" dirty="0">
                <a:ln>
                  <a:noFill/>
                </a:ln>
                <a:solidFill>
                  <a:srgbClr val="404040"/>
                </a:solidFill>
                <a:effectLst/>
                <a:uLnTx/>
                <a:uFillTx/>
                <a:latin typeface="Meiryo UI" panose="020B0604030504040204" pitchFamily="50" charset="-128"/>
                <a:ea typeface="Meiryo UI" panose="020B0604030504040204" pitchFamily="50" charset="-128"/>
                <a:cs typeface="+mn-cs"/>
              </a:rPr>
              <a:t>What</a:t>
            </a:r>
            <a:r>
              <a:rPr kumimoji="1" lang="ja-JP" altLang="en-US" sz="1800" b="0" i="0" u="none" strike="noStrike" kern="1200" cap="none" spc="0" normalizeH="0" baseline="0" noProof="0" dirty="0">
                <a:ln>
                  <a:noFill/>
                </a:ln>
                <a:solidFill>
                  <a:srgbClr val="404040"/>
                </a:solidFill>
                <a:effectLst/>
                <a:uLnTx/>
                <a:uFillTx/>
                <a:latin typeface="Meiryo UI" panose="020B0604030504040204" pitchFamily="50" charset="-128"/>
                <a:ea typeface="Meiryo UI" panose="020B0604030504040204" pitchFamily="50" charset="-128"/>
                <a:cs typeface="+mn-cs"/>
              </a:rPr>
              <a:t>：「国際ロータリーの使命」（世界理解・親善・平和の推進）</a:t>
            </a:r>
            <a:endParaRPr kumimoji="1" lang="en-US" altLang="ja-JP" sz="1800" b="0" i="0" u="none" strike="noStrike" kern="1200" cap="none" spc="0" normalizeH="0" baseline="0" noProof="0" dirty="0">
              <a:ln>
                <a:noFill/>
              </a:ln>
              <a:solidFill>
                <a:srgbClr val="404040"/>
              </a:solidFill>
              <a:effectLst/>
              <a:uLnTx/>
              <a:uFillTx/>
              <a:latin typeface="Meiryo UI" panose="020B0604030504040204" pitchFamily="50" charset="-128"/>
              <a:ea typeface="Meiryo UI" panose="020B0604030504040204" pitchFamily="50" charset="-128"/>
              <a:cs typeface="+mn-cs"/>
            </a:endParaRPr>
          </a:p>
        </p:txBody>
      </p:sp>
      <p:sp>
        <p:nvSpPr>
          <p:cNvPr id="11" name="テキスト ボックス 10">
            <a:extLst>
              <a:ext uri="{FF2B5EF4-FFF2-40B4-BE49-F238E27FC236}">
                <a16:creationId xmlns:a16="http://schemas.microsoft.com/office/drawing/2014/main" id="{FF51E19C-0DB1-77A2-9818-D0C554D3F3AC}"/>
              </a:ext>
            </a:extLst>
          </p:cNvPr>
          <p:cNvSpPr txBox="1"/>
          <p:nvPr/>
        </p:nvSpPr>
        <p:spPr>
          <a:xfrm>
            <a:off x="5965424" y="4309710"/>
            <a:ext cx="5616976" cy="821763"/>
          </a:xfrm>
          <a:prstGeom prst="rect">
            <a:avLst/>
          </a:prstGeom>
          <a:noFill/>
        </p:spPr>
        <p:txBody>
          <a:bodyPr wrap="square">
            <a:spAutoFit/>
          </a:bodyPr>
          <a:lstStyle/>
          <a:p>
            <a:pPr marL="0" marR="0" lvl="0" indent="0" algn="l" defTabSz="914400" rtl="0" eaLnBrk="1" fontAlgn="auto" latinLnBrk="0" hangingPunct="1">
              <a:lnSpc>
                <a:spcPct val="90000"/>
              </a:lnSpc>
              <a:spcBef>
                <a:spcPts val="1800"/>
              </a:spcBef>
              <a:spcAft>
                <a:spcPts val="0"/>
              </a:spcAft>
              <a:buClrTx/>
              <a:buSzPct val="100000"/>
              <a:buFont typeface="Arial" pitchFamily="34" charset="0"/>
              <a:buNone/>
              <a:tabLst/>
              <a:defRPr/>
            </a:pPr>
            <a:r>
              <a:rPr kumimoji="1" lang="en-US" altLang="ja-JP" sz="1800" b="0" i="0" u="none" strike="noStrike" kern="1200" cap="none" spc="0" normalizeH="0" baseline="0" noProof="0" dirty="0">
                <a:ln>
                  <a:noFill/>
                </a:ln>
                <a:solidFill>
                  <a:srgbClr val="404040"/>
                </a:solidFill>
                <a:effectLst/>
                <a:uLnTx/>
                <a:uFillTx/>
                <a:latin typeface="Meiryo UI" panose="020B0604030504040204" pitchFamily="50" charset="-128"/>
                <a:ea typeface="Meiryo UI" panose="020B0604030504040204" pitchFamily="50" charset="-128"/>
                <a:cs typeface="+mn-cs"/>
              </a:rPr>
              <a:t>How</a:t>
            </a:r>
            <a:r>
              <a:rPr kumimoji="1" lang="ja-JP" altLang="en-US" sz="1800" b="0" i="0" u="none" strike="noStrike" kern="1200" cap="none" spc="0" normalizeH="0" baseline="0" noProof="0" dirty="0">
                <a:ln>
                  <a:noFill/>
                </a:ln>
                <a:solidFill>
                  <a:srgbClr val="404040"/>
                </a:solidFill>
                <a:effectLst/>
                <a:uLnTx/>
                <a:uFillTx/>
                <a:latin typeface="Meiryo UI" panose="020B0604030504040204" pitchFamily="50" charset="-128"/>
                <a:ea typeface="Meiryo UI" panose="020B0604030504040204" pitchFamily="50" charset="-128"/>
                <a:cs typeface="+mn-cs"/>
              </a:rPr>
              <a:t>：「中核的価値観」（親睦・高潔性・多様性・奉仕・</a:t>
            </a:r>
            <a:endParaRPr kumimoji="1" lang="en-US" altLang="ja-JP" sz="1800" b="0" i="0" u="none" strike="noStrike" kern="1200" cap="none" spc="0" normalizeH="0" baseline="0" noProof="0" dirty="0">
              <a:ln>
                <a:noFill/>
              </a:ln>
              <a:solidFill>
                <a:srgbClr val="404040"/>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90000"/>
              </a:lnSpc>
              <a:spcBef>
                <a:spcPts val="1800"/>
              </a:spcBef>
              <a:spcAft>
                <a:spcPts val="0"/>
              </a:spcAft>
              <a:buClrTx/>
              <a:buSzPct val="100000"/>
              <a:buFont typeface="Arial" pitchFamily="34" charset="0"/>
              <a:buNone/>
              <a:tabLst/>
              <a:defRPr/>
            </a:pPr>
            <a:r>
              <a:rPr kumimoji="1" lang="ja-JP" altLang="en-US" sz="1800" b="0" i="0" u="none" strike="noStrike" kern="1200" cap="none" spc="0" normalizeH="0" baseline="0" noProof="0" dirty="0">
                <a:ln>
                  <a:noFill/>
                </a:ln>
                <a:solidFill>
                  <a:srgbClr val="404040"/>
                </a:solidFill>
                <a:effectLst/>
                <a:uLnTx/>
                <a:uFillTx/>
                <a:latin typeface="Meiryo UI" panose="020B0604030504040204" pitchFamily="50" charset="-128"/>
                <a:ea typeface="Meiryo UI" panose="020B0604030504040204" pitchFamily="50" charset="-128"/>
                <a:cs typeface="+mn-cs"/>
              </a:rPr>
              <a:t>　　　　　リーダーシップ）</a:t>
            </a:r>
            <a:endParaRPr kumimoji="1" lang="en-US" altLang="ja-JP" sz="1800" b="0" i="0" u="none" strike="noStrike" kern="1200" cap="none" spc="0" normalizeH="0" baseline="0" noProof="0" dirty="0">
              <a:ln>
                <a:noFill/>
              </a:ln>
              <a:solidFill>
                <a:srgbClr val="404040"/>
              </a:solidFill>
              <a:effectLst/>
              <a:uLnTx/>
              <a:uFillTx/>
              <a:latin typeface="Meiryo UI" panose="020B0604030504040204" pitchFamily="50" charset="-128"/>
              <a:ea typeface="Meiryo UI" panose="020B0604030504040204" pitchFamily="50" charset="-128"/>
              <a:cs typeface="+mn-cs"/>
            </a:endParaRPr>
          </a:p>
        </p:txBody>
      </p:sp>
      <p:sp>
        <p:nvSpPr>
          <p:cNvPr id="13" name="テキスト ボックス 12">
            <a:extLst>
              <a:ext uri="{FF2B5EF4-FFF2-40B4-BE49-F238E27FC236}">
                <a16:creationId xmlns:a16="http://schemas.microsoft.com/office/drawing/2014/main" id="{D30D3C46-E7AF-7944-AD25-2FAB6E83D4B4}"/>
              </a:ext>
            </a:extLst>
          </p:cNvPr>
          <p:cNvSpPr txBox="1"/>
          <p:nvPr/>
        </p:nvSpPr>
        <p:spPr>
          <a:xfrm>
            <a:off x="6925692" y="5631652"/>
            <a:ext cx="5201205" cy="821763"/>
          </a:xfrm>
          <a:prstGeom prst="rect">
            <a:avLst/>
          </a:prstGeom>
          <a:noFill/>
        </p:spPr>
        <p:txBody>
          <a:bodyPr wrap="square">
            <a:spAutoFit/>
          </a:bodyPr>
          <a:lstStyle/>
          <a:p>
            <a:pPr marL="0" marR="0" lvl="0" indent="0" algn="l" defTabSz="914400" rtl="0" eaLnBrk="1" fontAlgn="auto" latinLnBrk="0" hangingPunct="1">
              <a:lnSpc>
                <a:spcPct val="90000"/>
              </a:lnSpc>
              <a:spcBef>
                <a:spcPts val="1800"/>
              </a:spcBef>
              <a:spcAft>
                <a:spcPts val="0"/>
              </a:spcAft>
              <a:buClrTx/>
              <a:buSzPct val="100000"/>
              <a:buFont typeface="Arial" pitchFamily="34" charset="0"/>
              <a:buNone/>
              <a:tabLst/>
              <a:defRPr/>
            </a:pPr>
            <a:r>
              <a:rPr kumimoji="1" lang="en-US" altLang="ja-JP" sz="1800" b="0" i="0" u="none" strike="noStrike" kern="1200" cap="none" spc="0" normalizeH="0" baseline="0" noProof="0" dirty="0">
                <a:ln>
                  <a:noFill/>
                </a:ln>
                <a:solidFill>
                  <a:srgbClr val="404040"/>
                </a:solidFill>
                <a:effectLst/>
                <a:uLnTx/>
                <a:uFillTx/>
                <a:latin typeface="Meiryo UI" panose="020B0604030504040204" pitchFamily="50" charset="-128"/>
                <a:ea typeface="Meiryo UI" panose="020B0604030504040204" pitchFamily="50" charset="-128"/>
                <a:cs typeface="+mn-cs"/>
              </a:rPr>
              <a:t>Why</a:t>
            </a:r>
            <a:r>
              <a:rPr kumimoji="1" lang="ja-JP" altLang="en-US" sz="1800" b="0" i="0" u="none" strike="noStrike" kern="1200" cap="none" spc="0" normalizeH="0" baseline="0" noProof="0" dirty="0">
                <a:ln>
                  <a:noFill/>
                </a:ln>
                <a:solidFill>
                  <a:srgbClr val="404040"/>
                </a:solidFill>
                <a:effectLst/>
                <a:uLnTx/>
                <a:uFillTx/>
                <a:latin typeface="Meiryo UI" panose="020B0604030504040204" pitchFamily="50" charset="-128"/>
                <a:ea typeface="Meiryo UI" panose="020B0604030504040204" pitchFamily="50" charset="-128"/>
                <a:cs typeface="+mn-cs"/>
              </a:rPr>
              <a:t>：「ロータリーの目的」（意義ある事業の基礎</a:t>
            </a:r>
            <a:endParaRPr kumimoji="1" lang="en-US" altLang="ja-JP" sz="1800" b="0" i="0" u="none" strike="noStrike" kern="1200" cap="none" spc="0" normalizeH="0" baseline="0" noProof="0" dirty="0">
              <a:ln>
                <a:noFill/>
              </a:ln>
              <a:solidFill>
                <a:srgbClr val="404040"/>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90000"/>
              </a:lnSpc>
              <a:spcBef>
                <a:spcPts val="1800"/>
              </a:spcBef>
              <a:spcAft>
                <a:spcPts val="0"/>
              </a:spcAft>
              <a:buClrTx/>
              <a:buSzPct val="100000"/>
              <a:buFont typeface="Arial" pitchFamily="34" charset="0"/>
              <a:buNone/>
              <a:tabLst/>
              <a:defRPr/>
            </a:pPr>
            <a:r>
              <a:rPr kumimoji="1" lang="ja-JP" altLang="en-US" sz="1800" b="0" i="0" u="none" strike="noStrike" kern="1200" cap="none" spc="0" normalizeH="0" baseline="0" noProof="0" dirty="0">
                <a:ln>
                  <a:noFill/>
                </a:ln>
                <a:solidFill>
                  <a:srgbClr val="404040"/>
                </a:solidFill>
                <a:effectLst/>
                <a:uLnTx/>
                <a:uFillTx/>
                <a:latin typeface="Meiryo UI" panose="020B0604030504040204" pitchFamily="50" charset="-128"/>
                <a:ea typeface="Meiryo UI" panose="020B0604030504040204" pitchFamily="50" charset="-128"/>
                <a:cs typeface="+mn-cs"/>
              </a:rPr>
              <a:t>　　　　　として奉仕の理念を奨励して、これを育むこと）</a:t>
            </a:r>
          </a:p>
        </p:txBody>
      </p:sp>
    </p:spTree>
    <p:extLst>
      <p:ext uri="{BB962C8B-B14F-4D97-AF65-F5344CB8AC3E}">
        <p14:creationId xmlns:p14="http://schemas.microsoft.com/office/powerpoint/2010/main" val="4819462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29832CF-C652-D338-6087-E754D0838C3D}"/>
              </a:ext>
            </a:extLst>
          </p:cNvPr>
          <p:cNvSpPr>
            <a:spLocks noGrp="1"/>
          </p:cNvSpPr>
          <p:nvPr>
            <p:ph type="title"/>
          </p:nvPr>
        </p:nvSpPr>
        <p:spPr>
          <a:xfrm>
            <a:off x="1981199" y="381000"/>
            <a:ext cx="10145697" cy="1295400"/>
          </a:xfrm>
        </p:spPr>
        <p:txBody>
          <a:bodyPr>
            <a:normAutofit fontScale="90000"/>
          </a:bodyPr>
          <a:lstStyle/>
          <a:p>
            <a:br>
              <a:rPr kumimoji="1" lang="en-US" altLang="ja-JP" dirty="0"/>
            </a:br>
            <a:r>
              <a:rPr kumimoji="1" lang="ja-JP" altLang="en-US" sz="4000" dirty="0"/>
              <a:t>これを「公共イメージ」に置き換えると</a:t>
            </a:r>
            <a:r>
              <a:rPr kumimoji="1" lang="en-US" altLang="ja-JP" sz="4000" dirty="0"/>
              <a:t>…</a:t>
            </a:r>
            <a:r>
              <a:rPr kumimoji="1" lang="ja-JP" altLang="en-US" sz="4000" dirty="0"/>
              <a:t>（私見）</a:t>
            </a:r>
            <a:br>
              <a:rPr kumimoji="1" lang="en-US" altLang="ja-JP" sz="4000" dirty="0"/>
            </a:br>
            <a:endParaRPr kumimoji="1" lang="ja-JP" altLang="en-US" sz="4000" dirty="0"/>
          </a:p>
        </p:txBody>
      </p:sp>
      <p:sp>
        <p:nvSpPr>
          <p:cNvPr id="4" name="フローチャート: 結合子 3">
            <a:extLst>
              <a:ext uri="{FF2B5EF4-FFF2-40B4-BE49-F238E27FC236}">
                <a16:creationId xmlns:a16="http://schemas.microsoft.com/office/drawing/2014/main" id="{0790BE5F-7869-6574-2224-1D4E207BAAD9}"/>
              </a:ext>
            </a:extLst>
          </p:cNvPr>
          <p:cNvSpPr/>
          <p:nvPr/>
        </p:nvSpPr>
        <p:spPr>
          <a:xfrm>
            <a:off x="1392684" y="5158015"/>
            <a:ext cx="5370990" cy="1295400"/>
          </a:xfrm>
          <a:prstGeom prst="flowChartConnector">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3600" b="0" i="0" u="none" strike="noStrike" kern="1200" cap="all" spc="0" normalizeH="0" baseline="0" noProof="0" dirty="0">
                <a:ln>
                  <a:noFill/>
                </a:ln>
                <a:solidFill>
                  <a:srgbClr val="1BDCFF">
                    <a:lumMod val="50000"/>
                  </a:srgbClr>
                </a:solidFill>
                <a:effectLst/>
                <a:uLnTx/>
                <a:uFillTx/>
                <a:latin typeface="Meiryo UI" panose="020B0604030504040204" pitchFamily="50" charset="-128"/>
                <a:ea typeface="Meiryo UI" panose="020B0604030504040204" pitchFamily="50" charset="-128"/>
                <a:cs typeface="+mn-cs"/>
              </a:rPr>
              <a:t>PURPOSE</a:t>
            </a:r>
            <a:endParaRPr kumimoji="1" lang="ja-JP" altLang="en-US" sz="1800" b="0" i="0" u="none" strike="noStrike" kern="1200" cap="none" spc="0" normalizeH="0" baseline="0" noProof="0" dirty="0">
              <a:ln>
                <a:noFill/>
              </a:ln>
              <a:solidFill>
                <a:srgbClr val="6681CC">
                  <a:lumMod val="75000"/>
                </a:srgbClr>
              </a:solidFill>
              <a:effectLst/>
              <a:uLnTx/>
              <a:uFillTx/>
              <a:latin typeface="Calibri"/>
              <a:ea typeface="ＭＳ ゴシック" panose="020B0609070205080204" pitchFamily="49" charset="-128"/>
              <a:cs typeface="+mn-cs"/>
            </a:endParaRPr>
          </a:p>
        </p:txBody>
      </p:sp>
      <p:graphicFrame>
        <p:nvGraphicFramePr>
          <p:cNvPr id="5" name="コンテンツ プレースホルダー 4">
            <a:extLst>
              <a:ext uri="{FF2B5EF4-FFF2-40B4-BE49-F238E27FC236}">
                <a16:creationId xmlns:a16="http://schemas.microsoft.com/office/drawing/2014/main" id="{4B4DFBA4-C75D-8B0D-3A2A-5172F71CBD9B}"/>
              </a:ext>
            </a:extLst>
          </p:cNvPr>
          <p:cNvGraphicFramePr>
            <a:graphicFrameLocks noGrp="1"/>
          </p:cNvGraphicFramePr>
          <p:nvPr>
            <p:ph idx="1"/>
          </p:nvPr>
        </p:nvGraphicFramePr>
        <p:xfrm>
          <a:off x="2191861" y="1396013"/>
          <a:ext cx="3904139" cy="406597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テキスト ボックス 6">
            <a:extLst>
              <a:ext uri="{FF2B5EF4-FFF2-40B4-BE49-F238E27FC236}">
                <a16:creationId xmlns:a16="http://schemas.microsoft.com/office/drawing/2014/main" id="{F3F032F9-3BC4-0D48-9F4E-3786851F8D93}"/>
              </a:ext>
            </a:extLst>
          </p:cNvPr>
          <p:cNvSpPr txBox="1"/>
          <p:nvPr/>
        </p:nvSpPr>
        <p:spPr>
          <a:xfrm>
            <a:off x="3244788" y="5696090"/>
            <a:ext cx="2199443"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800" b="0" i="0" u="none" strike="noStrike" kern="1200" cap="all"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PURPOSE</a:t>
            </a:r>
            <a:endParaRPr kumimoji="1" lang="ja-JP" altLang="en-US" sz="2800" b="0" i="0" u="none" strike="noStrike" kern="1200" cap="none" spc="0" normalizeH="0" baseline="0" noProof="0" dirty="0">
              <a:ln>
                <a:noFill/>
              </a:ln>
              <a:solidFill>
                <a:prstClr val="white"/>
              </a:solidFill>
              <a:effectLst/>
              <a:uLnTx/>
              <a:uFillTx/>
              <a:latin typeface="Calibri"/>
              <a:ea typeface="ＭＳ ゴシック" panose="020B0609070205080204" pitchFamily="49" charset="-128"/>
              <a:cs typeface="+mn-cs"/>
            </a:endParaRPr>
          </a:p>
        </p:txBody>
      </p:sp>
      <p:sp>
        <p:nvSpPr>
          <p:cNvPr id="8" name="テキスト ボックス 7">
            <a:extLst>
              <a:ext uri="{FF2B5EF4-FFF2-40B4-BE49-F238E27FC236}">
                <a16:creationId xmlns:a16="http://schemas.microsoft.com/office/drawing/2014/main" id="{15E116F7-A8A1-0D85-1BAF-7E1E1B1EC5DB}"/>
              </a:ext>
            </a:extLst>
          </p:cNvPr>
          <p:cNvSpPr txBox="1"/>
          <p:nvPr/>
        </p:nvSpPr>
        <p:spPr>
          <a:xfrm>
            <a:off x="5035857" y="1910504"/>
            <a:ext cx="6450749" cy="341632"/>
          </a:xfrm>
          <a:prstGeom prst="rect">
            <a:avLst/>
          </a:prstGeom>
          <a:noFill/>
        </p:spPr>
        <p:txBody>
          <a:bodyPr wrap="square">
            <a:spAutoFit/>
          </a:bodyPr>
          <a:lstStyle/>
          <a:p>
            <a:pPr marL="0" marR="0" lvl="0" indent="0" algn="l" defTabSz="914400" rtl="0" eaLnBrk="1" fontAlgn="auto" latinLnBrk="0" hangingPunct="1">
              <a:lnSpc>
                <a:spcPct val="90000"/>
              </a:lnSpc>
              <a:spcBef>
                <a:spcPts val="1800"/>
              </a:spcBef>
              <a:spcAft>
                <a:spcPts val="0"/>
              </a:spcAft>
              <a:buClrTx/>
              <a:buSzPct val="100000"/>
              <a:buFont typeface="Arial" pitchFamily="34" charset="0"/>
              <a:buNone/>
              <a:tabLst/>
              <a:defRPr/>
            </a:pPr>
            <a:r>
              <a:rPr kumimoji="1" lang="en-US" altLang="ja-JP" sz="1800" b="0" i="0" u="none" strike="noStrike" kern="1200" cap="none" spc="0" normalizeH="0" baseline="0" noProof="0" dirty="0">
                <a:ln>
                  <a:noFill/>
                </a:ln>
                <a:solidFill>
                  <a:srgbClr val="404040"/>
                </a:solidFill>
                <a:effectLst/>
                <a:uLnTx/>
                <a:uFillTx/>
                <a:latin typeface="Meiryo UI" panose="020B0604030504040204" pitchFamily="50" charset="-128"/>
                <a:ea typeface="Meiryo UI" panose="020B0604030504040204" pitchFamily="50" charset="-128"/>
                <a:cs typeface="+mn-cs"/>
              </a:rPr>
              <a:t>Where</a:t>
            </a:r>
            <a:r>
              <a:rPr kumimoji="1" lang="ja-JP" altLang="en-US" sz="1800" b="0" i="0" u="none" strike="noStrike" kern="1200" cap="none" spc="0" normalizeH="0" baseline="0" noProof="0" dirty="0">
                <a:ln>
                  <a:noFill/>
                </a:ln>
                <a:solidFill>
                  <a:srgbClr val="404040"/>
                </a:solidFill>
                <a:effectLst/>
                <a:uLnTx/>
                <a:uFillTx/>
                <a:latin typeface="Meiryo UI" panose="020B0604030504040204" pitchFamily="50" charset="-128"/>
                <a:ea typeface="Meiryo UI" panose="020B0604030504040204" pitchFamily="50" charset="-128"/>
                <a:cs typeface="+mn-cs"/>
              </a:rPr>
              <a:t>：</a:t>
            </a:r>
            <a:r>
              <a:rPr kumimoji="1" lang="en-US" altLang="ja-JP" sz="1800" b="0" i="0" u="none" strike="noStrike" kern="1200" cap="none" spc="0" normalizeH="0" baseline="0" noProof="0" dirty="0">
                <a:ln>
                  <a:noFill/>
                </a:ln>
                <a:solidFill>
                  <a:srgbClr val="404040"/>
                </a:solidFill>
                <a:effectLst/>
                <a:uLnTx/>
                <a:uFillTx/>
                <a:latin typeface="Meiryo UI" panose="020B0604030504040204" pitchFamily="50" charset="-128"/>
                <a:ea typeface="Meiryo UI" panose="020B0604030504040204" pitchFamily="50" charset="-128"/>
                <a:cs typeface="+mn-cs"/>
              </a:rPr>
              <a:t>DEI</a:t>
            </a:r>
            <a:r>
              <a:rPr kumimoji="1" lang="ja-JP" altLang="en-US" sz="1800" b="0" i="0" u="none" strike="noStrike" kern="1200" cap="none" spc="0" normalizeH="0" baseline="0" noProof="0" dirty="0">
                <a:ln>
                  <a:noFill/>
                </a:ln>
                <a:solidFill>
                  <a:srgbClr val="404040"/>
                </a:solidFill>
                <a:effectLst/>
                <a:uLnTx/>
                <a:uFillTx/>
                <a:latin typeface="Meiryo UI" panose="020B0604030504040204" pitchFamily="50" charset="-128"/>
                <a:ea typeface="Meiryo UI" panose="020B0604030504040204" pitchFamily="50" charset="-128"/>
                <a:cs typeface="+mn-cs"/>
              </a:rPr>
              <a:t>による持続可能で良い変化の生まれる世界の構築</a:t>
            </a:r>
            <a:endParaRPr kumimoji="1" lang="en-US" altLang="ja-JP" sz="1800" b="0" i="0" u="none" strike="noStrike" kern="1200" cap="none" spc="0" normalizeH="0" baseline="0" noProof="0" dirty="0">
              <a:ln>
                <a:noFill/>
              </a:ln>
              <a:solidFill>
                <a:srgbClr val="404040"/>
              </a:solidFill>
              <a:effectLst/>
              <a:uLnTx/>
              <a:uFillTx/>
              <a:latin typeface="Meiryo UI" panose="020B0604030504040204" pitchFamily="50" charset="-128"/>
              <a:ea typeface="Meiryo UI" panose="020B0604030504040204" pitchFamily="50" charset="-128"/>
              <a:cs typeface="+mn-cs"/>
            </a:endParaRPr>
          </a:p>
        </p:txBody>
      </p:sp>
      <p:sp>
        <p:nvSpPr>
          <p:cNvPr id="9" name="テキスト ボックス 8">
            <a:extLst>
              <a:ext uri="{FF2B5EF4-FFF2-40B4-BE49-F238E27FC236}">
                <a16:creationId xmlns:a16="http://schemas.microsoft.com/office/drawing/2014/main" id="{B4A45C6A-7307-09D3-9CD1-44E465BA219E}"/>
              </a:ext>
            </a:extLst>
          </p:cNvPr>
          <p:cNvSpPr txBox="1"/>
          <p:nvPr/>
        </p:nvSpPr>
        <p:spPr>
          <a:xfrm>
            <a:off x="5444231" y="3246391"/>
            <a:ext cx="5972706" cy="341632"/>
          </a:xfrm>
          <a:prstGeom prst="rect">
            <a:avLst/>
          </a:prstGeom>
          <a:noFill/>
        </p:spPr>
        <p:txBody>
          <a:bodyPr wrap="square">
            <a:spAutoFit/>
          </a:bodyPr>
          <a:lstStyle/>
          <a:p>
            <a:pPr marL="0" marR="0" lvl="0" indent="0" algn="l" defTabSz="914400" rtl="0" eaLnBrk="1" fontAlgn="auto" latinLnBrk="0" hangingPunct="1">
              <a:lnSpc>
                <a:spcPct val="90000"/>
              </a:lnSpc>
              <a:spcBef>
                <a:spcPts val="1800"/>
              </a:spcBef>
              <a:spcAft>
                <a:spcPts val="0"/>
              </a:spcAft>
              <a:buClrTx/>
              <a:buSzPct val="100000"/>
              <a:buFont typeface="Arial" pitchFamily="34" charset="0"/>
              <a:buNone/>
              <a:tabLst/>
              <a:defRPr/>
            </a:pPr>
            <a:r>
              <a:rPr kumimoji="1" lang="en-US" altLang="ja-JP" sz="1800" b="0" i="0" u="none" strike="noStrike" kern="1200" cap="none" spc="0" normalizeH="0" baseline="0" noProof="0" dirty="0">
                <a:ln>
                  <a:noFill/>
                </a:ln>
                <a:solidFill>
                  <a:srgbClr val="404040"/>
                </a:solidFill>
                <a:effectLst/>
                <a:uLnTx/>
                <a:uFillTx/>
                <a:latin typeface="Meiryo UI" panose="020B0604030504040204" pitchFamily="50" charset="-128"/>
                <a:ea typeface="Meiryo UI" panose="020B0604030504040204" pitchFamily="50" charset="-128"/>
                <a:cs typeface="+mn-cs"/>
              </a:rPr>
              <a:t>What</a:t>
            </a:r>
            <a:r>
              <a:rPr kumimoji="1" lang="ja-JP" altLang="en-US" sz="1800" b="0" i="0" u="none" strike="noStrike" kern="1200" cap="none" spc="0" normalizeH="0" baseline="0" noProof="0" dirty="0">
                <a:ln>
                  <a:noFill/>
                </a:ln>
                <a:solidFill>
                  <a:srgbClr val="404040"/>
                </a:solidFill>
                <a:effectLst/>
                <a:uLnTx/>
                <a:uFillTx/>
                <a:latin typeface="Meiryo UI" panose="020B0604030504040204" pitchFamily="50" charset="-128"/>
                <a:ea typeface="Meiryo UI" panose="020B0604030504040204" pitchFamily="50" charset="-128"/>
                <a:cs typeface="+mn-cs"/>
              </a:rPr>
              <a:t>：賛同する仲間を増やし、充実した奉仕活動をしたい</a:t>
            </a:r>
            <a:endParaRPr kumimoji="1" lang="en-US" altLang="ja-JP" sz="1800" b="0" i="0" u="none" strike="noStrike" kern="1200" cap="none" spc="0" normalizeH="0" baseline="0" noProof="0" dirty="0">
              <a:ln>
                <a:noFill/>
              </a:ln>
              <a:solidFill>
                <a:srgbClr val="404040"/>
              </a:solidFill>
              <a:effectLst/>
              <a:uLnTx/>
              <a:uFillTx/>
              <a:latin typeface="Meiryo UI" panose="020B0604030504040204" pitchFamily="50" charset="-128"/>
              <a:ea typeface="Meiryo UI" panose="020B0604030504040204" pitchFamily="50" charset="-128"/>
              <a:cs typeface="+mn-cs"/>
            </a:endParaRPr>
          </a:p>
        </p:txBody>
      </p:sp>
      <p:sp>
        <p:nvSpPr>
          <p:cNvPr id="11" name="テキスト ボックス 10">
            <a:extLst>
              <a:ext uri="{FF2B5EF4-FFF2-40B4-BE49-F238E27FC236}">
                <a16:creationId xmlns:a16="http://schemas.microsoft.com/office/drawing/2014/main" id="{FF51E19C-0DB1-77A2-9818-D0C554D3F3AC}"/>
              </a:ext>
            </a:extLst>
          </p:cNvPr>
          <p:cNvSpPr txBox="1"/>
          <p:nvPr/>
        </p:nvSpPr>
        <p:spPr>
          <a:xfrm>
            <a:off x="5965424" y="4309710"/>
            <a:ext cx="5616976" cy="341632"/>
          </a:xfrm>
          <a:prstGeom prst="rect">
            <a:avLst/>
          </a:prstGeom>
          <a:noFill/>
        </p:spPr>
        <p:txBody>
          <a:bodyPr wrap="square">
            <a:spAutoFit/>
          </a:bodyPr>
          <a:lstStyle/>
          <a:p>
            <a:pPr marL="0" marR="0" lvl="0" indent="0" algn="l" defTabSz="914400" rtl="0" eaLnBrk="1" fontAlgn="auto" latinLnBrk="0" hangingPunct="1">
              <a:lnSpc>
                <a:spcPct val="90000"/>
              </a:lnSpc>
              <a:spcBef>
                <a:spcPts val="1800"/>
              </a:spcBef>
              <a:spcAft>
                <a:spcPts val="0"/>
              </a:spcAft>
              <a:buClrTx/>
              <a:buSzPct val="100000"/>
              <a:buFont typeface="Arial" pitchFamily="34" charset="0"/>
              <a:buNone/>
              <a:tabLst/>
              <a:defRPr/>
            </a:pPr>
            <a:r>
              <a:rPr kumimoji="1" lang="en-US" altLang="ja-JP" sz="1800" b="0" i="0" u="none" strike="noStrike" kern="1200" cap="none" spc="0" normalizeH="0" baseline="0" noProof="0" dirty="0">
                <a:ln>
                  <a:noFill/>
                </a:ln>
                <a:solidFill>
                  <a:srgbClr val="404040"/>
                </a:solidFill>
                <a:effectLst/>
                <a:uLnTx/>
                <a:uFillTx/>
                <a:latin typeface="Meiryo UI" panose="020B0604030504040204" pitchFamily="50" charset="-128"/>
                <a:ea typeface="Meiryo UI" panose="020B0604030504040204" pitchFamily="50" charset="-128"/>
                <a:cs typeface="+mn-cs"/>
              </a:rPr>
              <a:t>How</a:t>
            </a:r>
            <a:r>
              <a:rPr kumimoji="1" lang="ja-JP" altLang="en-US" sz="1800" b="0" i="0" u="none" strike="noStrike" kern="1200" cap="none" spc="0" normalizeH="0" baseline="0" noProof="0" dirty="0">
                <a:ln>
                  <a:noFill/>
                </a:ln>
                <a:solidFill>
                  <a:srgbClr val="404040"/>
                </a:solidFill>
                <a:effectLst/>
                <a:uLnTx/>
                <a:uFillTx/>
                <a:latin typeface="Meiryo UI" panose="020B0604030504040204" pitchFamily="50" charset="-128"/>
                <a:ea typeface="Meiryo UI" panose="020B0604030504040204" pitchFamily="50" charset="-128"/>
                <a:cs typeface="+mn-cs"/>
              </a:rPr>
              <a:t>：奉仕活動を通じて、社会への貢献を伝えたい</a:t>
            </a:r>
            <a:endParaRPr kumimoji="1" lang="en-US" altLang="ja-JP" sz="1800" b="0" i="0" u="none" strike="noStrike" kern="1200" cap="none" spc="0" normalizeH="0" baseline="0" noProof="0" dirty="0">
              <a:ln>
                <a:noFill/>
              </a:ln>
              <a:solidFill>
                <a:srgbClr val="404040"/>
              </a:solidFill>
              <a:effectLst/>
              <a:uLnTx/>
              <a:uFillTx/>
              <a:latin typeface="Meiryo UI" panose="020B0604030504040204" pitchFamily="50" charset="-128"/>
              <a:ea typeface="Meiryo UI" panose="020B0604030504040204" pitchFamily="50" charset="-128"/>
              <a:cs typeface="+mn-cs"/>
            </a:endParaRPr>
          </a:p>
        </p:txBody>
      </p:sp>
      <p:sp>
        <p:nvSpPr>
          <p:cNvPr id="13" name="テキスト ボックス 12">
            <a:extLst>
              <a:ext uri="{FF2B5EF4-FFF2-40B4-BE49-F238E27FC236}">
                <a16:creationId xmlns:a16="http://schemas.microsoft.com/office/drawing/2014/main" id="{D30D3C46-E7AF-7944-AD25-2FAB6E83D4B4}"/>
              </a:ext>
            </a:extLst>
          </p:cNvPr>
          <p:cNvSpPr txBox="1"/>
          <p:nvPr/>
        </p:nvSpPr>
        <p:spPr>
          <a:xfrm>
            <a:off x="6925692" y="5631652"/>
            <a:ext cx="5201205" cy="821763"/>
          </a:xfrm>
          <a:prstGeom prst="rect">
            <a:avLst/>
          </a:prstGeom>
          <a:noFill/>
        </p:spPr>
        <p:txBody>
          <a:bodyPr wrap="square">
            <a:spAutoFit/>
          </a:bodyPr>
          <a:lstStyle/>
          <a:p>
            <a:pPr marL="0" marR="0" lvl="0" indent="0" algn="l" defTabSz="914400" rtl="0" eaLnBrk="1" fontAlgn="auto" latinLnBrk="0" hangingPunct="1">
              <a:lnSpc>
                <a:spcPct val="90000"/>
              </a:lnSpc>
              <a:spcBef>
                <a:spcPts val="1800"/>
              </a:spcBef>
              <a:spcAft>
                <a:spcPts val="0"/>
              </a:spcAft>
              <a:buClrTx/>
              <a:buSzPct val="100000"/>
              <a:buFont typeface="Arial" pitchFamily="34" charset="0"/>
              <a:buNone/>
              <a:tabLst/>
              <a:defRPr/>
            </a:pPr>
            <a:r>
              <a:rPr kumimoji="1" lang="en-US" altLang="ja-JP" sz="1800" b="0" i="0" u="none" strike="noStrike" kern="1200" cap="none" spc="0" normalizeH="0" baseline="0" noProof="0" dirty="0">
                <a:ln>
                  <a:noFill/>
                </a:ln>
                <a:solidFill>
                  <a:srgbClr val="404040"/>
                </a:solidFill>
                <a:effectLst/>
                <a:uLnTx/>
                <a:uFillTx/>
                <a:latin typeface="Meiryo UI" panose="020B0604030504040204" pitchFamily="50" charset="-128"/>
                <a:ea typeface="Meiryo UI" panose="020B0604030504040204" pitchFamily="50" charset="-128"/>
                <a:cs typeface="+mn-cs"/>
              </a:rPr>
              <a:t>Why</a:t>
            </a:r>
            <a:r>
              <a:rPr kumimoji="1" lang="ja-JP" altLang="en-US" sz="1800" b="0" i="0" u="none" strike="noStrike" kern="1200" cap="none" spc="0" normalizeH="0" baseline="0" noProof="0" dirty="0">
                <a:ln>
                  <a:noFill/>
                </a:ln>
                <a:solidFill>
                  <a:srgbClr val="404040"/>
                </a:solidFill>
                <a:effectLst/>
                <a:uLnTx/>
                <a:uFillTx/>
                <a:latin typeface="Meiryo UI" panose="020B0604030504040204" pitchFamily="50" charset="-128"/>
                <a:ea typeface="Meiryo UI" panose="020B0604030504040204" pitchFamily="50" charset="-128"/>
                <a:cs typeface="+mn-cs"/>
              </a:rPr>
              <a:t>：ロータリーの目的・活動が正しく広く</a:t>
            </a:r>
            <a:endParaRPr kumimoji="1" lang="en-US" altLang="ja-JP" sz="1800" b="0" i="0" u="none" strike="noStrike" kern="1200" cap="none" spc="0" normalizeH="0" baseline="0" noProof="0" dirty="0">
              <a:ln>
                <a:noFill/>
              </a:ln>
              <a:solidFill>
                <a:srgbClr val="404040"/>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90000"/>
              </a:lnSpc>
              <a:spcBef>
                <a:spcPts val="1800"/>
              </a:spcBef>
              <a:spcAft>
                <a:spcPts val="0"/>
              </a:spcAft>
              <a:buClrTx/>
              <a:buSzPct val="100000"/>
              <a:buFont typeface="Arial" pitchFamily="34" charset="0"/>
              <a:buNone/>
              <a:tabLst/>
              <a:defRPr/>
            </a:pPr>
            <a:r>
              <a:rPr kumimoji="1" lang="ja-JP" altLang="en-US" sz="1800" b="0" i="0" u="none" strike="noStrike" kern="1200" cap="none" spc="0" normalizeH="0" baseline="0" noProof="0" dirty="0">
                <a:ln>
                  <a:noFill/>
                </a:ln>
                <a:solidFill>
                  <a:srgbClr val="404040"/>
                </a:solidFill>
                <a:effectLst/>
                <a:uLnTx/>
                <a:uFillTx/>
                <a:latin typeface="Meiryo UI" panose="020B0604030504040204" pitchFamily="50" charset="-128"/>
                <a:ea typeface="Meiryo UI" panose="020B0604030504040204" pitchFamily="50" charset="-128"/>
                <a:cs typeface="+mn-cs"/>
              </a:rPr>
              <a:t>　　　　　社会に認知されること</a:t>
            </a:r>
          </a:p>
        </p:txBody>
      </p:sp>
    </p:spTree>
    <p:extLst>
      <p:ext uri="{BB962C8B-B14F-4D97-AF65-F5344CB8AC3E}">
        <p14:creationId xmlns:p14="http://schemas.microsoft.com/office/powerpoint/2010/main" val="33381910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A5D2919-31A2-E928-D43A-AA9B37EE4697}"/>
              </a:ext>
            </a:extLst>
          </p:cNvPr>
          <p:cNvSpPr>
            <a:spLocks noGrp="1"/>
          </p:cNvSpPr>
          <p:nvPr>
            <p:ph type="title"/>
          </p:nvPr>
        </p:nvSpPr>
        <p:spPr/>
        <p:txBody>
          <a:bodyPr/>
          <a:lstStyle/>
          <a:p>
            <a:r>
              <a:rPr kumimoji="1" lang="ja-JP" altLang="en-US" sz="3600" dirty="0"/>
              <a:t>ロータリーの</a:t>
            </a:r>
            <a:r>
              <a:rPr kumimoji="1" lang="en-US" altLang="ja-JP" sz="3600" dirty="0">
                <a:solidFill>
                  <a:srgbClr val="FF0000"/>
                </a:solidFill>
              </a:rPr>
              <a:t>purpose</a:t>
            </a:r>
            <a:r>
              <a:rPr kumimoji="1" lang="ja-JP" altLang="en-US" sz="3600" dirty="0">
                <a:solidFill>
                  <a:srgbClr val="FF0000"/>
                </a:solidFill>
              </a:rPr>
              <a:t>（存在意義）</a:t>
            </a:r>
            <a:r>
              <a:rPr kumimoji="1" lang="ja-JP" altLang="en-US" sz="3600" dirty="0"/>
              <a:t>とは何か？</a:t>
            </a:r>
            <a:br>
              <a:rPr kumimoji="1" lang="en-US" altLang="ja-JP" dirty="0"/>
            </a:br>
            <a:endParaRPr kumimoji="1" lang="ja-JP" altLang="en-US" dirty="0"/>
          </a:p>
        </p:txBody>
      </p:sp>
      <p:sp>
        <p:nvSpPr>
          <p:cNvPr id="3" name="コンテンツ プレースホルダー 2">
            <a:extLst>
              <a:ext uri="{FF2B5EF4-FFF2-40B4-BE49-F238E27FC236}">
                <a16:creationId xmlns:a16="http://schemas.microsoft.com/office/drawing/2014/main" id="{ADA1B770-2BD0-73DB-A543-D4F657D5DAF2}"/>
              </a:ext>
            </a:extLst>
          </p:cNvPr>
          <p:cNvSpPr>
            <a:spLocks noGrp="1"/>
          </p:cNvSpPr>
          <p:nvPr>
            <p:ph idx="1"/>
          </p:nvPr>
        </p:nvSpPr>
        <p:spPr/>
        <p:txBody>
          <a:bodyPr/>
          <a:lstStyle/>
          <a:p>
            <a:pPr marL="0" indent="0">
              <a:buNone/>
            </a:pPr>
            <a:r>
              <a:rPr kumimoji="1" lang="ja-JP" altLang="en-US" sz="2800" dirty="0"/>
              <a:t>以下の２つの問いに答えられますか？</a:t>
            </a:r>
            <a:endParaRPr kumimoji="1" lang="en-US" altLang="ja-JP" sz="2800" dirty="0"/>
          </a:p>
          <a:p>
            <a:pPr marL="0" indent="0">
              <a:buNone/>
            </a:pPr>
            <a:r>
              <a:rPr lang="ja-JP" altLang="en-US" dirty="0"/>
              <a:t>１　小</a:t>
            </a:r>
            <a:r>
              <a:rPr lang="en-US" altLang="ja-JP" dirty="0"/>
              <a:t>1</a:t>
            </a:r>
            <a:r>
              <a:rPr lang="ja-JP" altLang="en-US" dirty="0"/>
              <a:t>の子供に「ロータリーは、何をしている団体なの？」と聞かれた場合、</a:t>
            </a:r>
            <a:endParaRPr lang="en-US" altLang="ja-JP" dirty="0"/>
          </a:p>
          <a:p>
            <a:pPr marL="0" indent="0">
              <a:buNone/>
            </a:pPr>
            <a:r>
              <a:rPr lang="ja-JP" altLang="en-US" dirty="0"/>
              <a:t>　　 あなたは一言でどう答えますか？</a:t>
            </a:r>
            <a:endParaRPr lang="en-US" altLang="ja-JP" dirty="0"/>
          </a:p>
          <a:p>
            <a:pPr marL="0" indent="0">
              <a:buNone/>
            </a:pPr>
            <a:endParaRPr kumimoji="1" lang="en-US" altLang="ja-JP" dirty="0"/>
          </a:p>
          <a:p>
            <a:pPr marL="0" indent="0">
              <a:buNone/>
            </a:pPr>
            <a:r>
              <a:rPr kumimoji="1" lang="ja-JP" altLang="en-US" dirty="0"/>
              <a:t>２　ロータリーは、誰の何に役立っていると思いますか？　</a:t>
            </a:r>
            <a:endParaRPr kumimoji="1" lang="en-US" altLang="ja-JP" dirty="0"/>
          </a:p>
          <a:p>
            <a:pPr marL="0" indent="0">
              <a:buNone/>
            </a:pPr>
            <a:r>
              <a:rPr lang="ja-JP" altLang="en-US" dirty="0"/>
              <a:t>　 　そして、</a:t>
            </a:r>
            <a:r>
              <a:rPr kumimoji="1" lang="ja-JP" altLang="en-US" dirty="0"/>
              <a:t>世の中にどう役立っていると思いますか？</a:t>
            </a:r>
          </a:p>
        </p:txBody>
      </p:sp>
    </p:spTree>
    <p:extLst>
      <p:ext uri="{BB962C8B-B14F-4D97-AF65-F5344CB8AC3E}">
        <p14:creationId xmlns:p14="http://schemas.microsoft.com/office/powerpoint/2010/main" val="14569768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138B43F-1F12-8063-69D9-8199E07F49F0}"/>
              </a:ext>
            </a:extLst>
          </p:cNvPr>
          <p:cNvSpPr>
            <a:spLocks noGrp="1"/>
          </p:cNvSpPr>
          <p:nvPr>
            <p:ph type="title"/>
          </p:nvPr>
        </p:nvSpPr>
        <p:spPr/>
        <p:txBody>
          <a:bodyPr/>
          <a:lstStyle/>
          <a:p>
            <a:r>
              <a:rPr kumimoji="1" lang="ja-JP" altLang="en-US" sz="3600" b="0" i="0" u="none" strike="noStrike" kern="1200" cap="all" spc="0" normalizeH="0" baseline="0" noProof="0" dirty="0">
                <a:ln>
                  <a:noFill/>
                </a:ln>
                <a:solidFill>
                  <a:srgbClr val="1BDCFF">
                    <a:lumMod val="50000"/>
                  </a:srgbClr>
                </a:solidFill>
                <a:effectLst/>
                <a:uLnTx/>
                <a:uFillTx/>
                <a:latin typeface="Meiryo UI" panose="020B0604030504040204" pitchFamily="50" charset="-128"/>
                <a:ea typeface="Meiryo UI" panose="020B0604030504040204" pitchFamily="50" charset="-128"/>
                <a:cs typeface="+mj-cs"/>
              </a:rPr>
              <a:t>「公共イメージ」とは？</a:t>
            </a:r>
            <a:br>
              <a:rPr kumimoji="1" lang="en-US" altLang="ja-JP" sz="3200" b="0" i="0" u="none" strike="noStrike" kern="1200" cap="all" spc="0" normalizeH="0" baseline="0" noProof="0" dirty="0">
                <a:ln>
                  <a:noFill/>
                </a:ln>
                <a:solidFill>
                  <a:srgbClr val="1BDCFF">
                    <a:lumMod val="50000"/>
                  </a:srgbClr>
                </a:solidFill>
                <a:effectLst/>
                <a:uLnTx/>
                <a:uFillTx/>
                <a:latin typeface="Meiryo UI" panose="020B0604030504040204" pitchFamily="50" charset="-128"/>
                <a:ea typeface="Meiryo UI" panose="020B0604030504040204" pitchFamily="50" charset="-128"/>
                <a:cs typeface="+mj-cs"/>
              </a:rPr>
            </a:br>
            <a:endParaRPr kumimoji="1" lang="ja-JP" altLang="en-US" dirty="0"/>
          </a:p>
        </p:txBody>
      </p:sp>
      <p:sp>
        <p:nvSpPr>
          <p:cNvPr id="3" name="コンテンツ プレースホルダー 2">
            <a:extLst>
              <a:ext uri="{FF2B5EF4-FFF2-40B4-BE49-F238E27FC236}">
                <a16:creationId xmlns:a16="http://schemas.microsoft.com/office/drawing/2014/main" id="{F88D070C-450B-7EF2-CD89-B1BFCE23FB87}"/>
              </a:ext>
            </a:extLst>
          </p:cNvPr>
          <p:cNvSpPr>
            <a:spLocks noGrp="1"/>
          </p:cNvSpPr>
          <p:nvPr>
            <p:ph idx="1"/>
          </p:nvPr>
        </p:nvSpPr>
        <p:spPr>
          <a:xfrm>
            <a:off x="1981200" y="1987420"/>
            <a:ext cx="10210800" cy="4102662"/>
          </a:xfrm>
        </p:spPr>
        <p:txBody>
          <a:bodyPr>
            <a:normAutofit fontScale="92500" lnSpcReduction="10000"/>
          </a:bodyPr>
          <a:lstStyle/>
          <a:p>
            <a:pPr marL="0" indent="0">
              <a:buNone/>
            </a:pPr>
            <a:r>
              <a:rPr kumimoji="1" lang="ja-JP" altLang="en-US" sz="3500" b="0" i="0" u="none" strike="noStrike" kern="1200" cap="all" spc="0" normalizeH="0" baseline="0" noProof="0" dirty="0">
                <a:ln>
                  <a:noFill/>
                </a:ln>
                <a:solidFill>
                  <a:srgbClr val="1BDCFF">
                    <a:lumMod val="50000"/>
                  </a:srgbClr>
                </a:solidFill>
                <a:effectLst/>
                <a:uLnTx/>
                <a:uFillTx/>
                <a:latin typeface="Meiryo UI" panose="020B0604030504040204" pitchFamily="50" charset="-128"/>
                <a:ea typeface="Meiryo UI" panose="020B0604030504040204" pitchFamily="50" charset="-128"/>
                <a:cs typeface="+mj-cs"/>
              </a:rPr>
              <a:t>⇒　「見聞きした瞬間、頭に浮かぶ独自（特別）のイメージ」</a:t>
            </a:r>
            <a:br>
              <a:rPr kumimoji="1" lang="en-US" altLang="ja-JP" sz="3500" b="0" i="0" u="none" strike="noStrike" kern="1200" cap="all" spc="0" normalizeH="0" baseline="0" noProof="0" dirty="0">
                <a:ln>
                  <a:noFill/>
                </a:ln>
                <a:solidFill>
                  <a:srgbClr val="1BDCFF">
                    <a:lumMod val="50000"/>
                  </a:srgbClr>
                </a:solidFill>
                <a:effectLst/>
                <a:uLnTx/>
                <a:uFillTx/>
                <a:latin typeface="Meiryo UI" panose="020B0604030504040204" pitchFamily="50" charset="-128"/>
                <a:ea typeface="Meiryo UI" panose="020B0604030504040204" pitchFamily="50" charset="-128"/>
                <a:cs typeface="+mj-cs"/>
              </a:rPr>
            </a:br>
            <a:br>
              <a:rPr kumimoji="1" lang="en-US" altLang="ja-JP" sz="3200" b="0" i="0" u="none" strike="noStrike" kern="1200" cap="all" spc="0" normalizeH="0" baseline="0" noProof="0" dirty="0">
                <a:ln>
                  <a:noFill/>
                </a:ln>
                <a:solidFill>
                  <a:srgbClr val="1BDCFF">
                    <a:lumMod val="50000"/>
                  </a:srgbClr>
                </a:solidFill>
                <a:effectLst/>
                <a:uLnTx/>
                <a:uFillTx/>
                <a:latin typeface="Meiryo UI" panose="020B0604030504040204" pitchFamily="50" charset="-128"/>
                <a:ea typeface="Meiryo UI" panose="020B0604030504040204" pitchFamily="50" charset="-128"/>
                <a:cs typeface="+mj-cs"/>
              </a:rPr>
            </a:br>
            <a:r>
              <a:rPr kumimoji="1" lang="ja-JP" altLang="en-US" sz="3200" b="0" i="0" u="none" strike="noStrike" kern="1200" cap="all" spc="0" normalizeH="0" baseline="0" noProof="0" dirty="0">
                <a:ln>
                  <a:noFill/>
                </a:ln>
                <a:solidFill>
                  <a:srgbClr val="1BDCFF">
                    <a:lumMod val="50000"/>
                  </a:srgbClr>
                </a:solidFill>
                <a:effectLst/>
                <a:uLnTx/>
                <a:uFillTx/>
                <a:latin typeface="Meiryo UI" panose="020B0604030504040204" pitchFamily="50" charset="-128"/>
                <a:ea typeface="Meiryo UI" panose="020B0604030504040204" pitchFamily="50" charset="-128"/>
                <a:cs typeface="+mj-cs"/>
              </a:rPr>
              <a:t>　</a:t>
            </a:r>
            <a:r>
              <a:rPr kumimoji="1" lang="en-US" altLang="ja-JP" sz="3000" b="0" i="0" u="none" strike="noStrike" kern="1200" cap="all" spc="0" normalizeH="0" baseline="0" noProof="0" dirty="0">
                <a:ln>
                  <a:noFill/>
                </a:ln>
                <a:effectLst/>
                <a:uLnTx/>
                <a:uFillTx/>
                <a:latin typeface="Meiryo UI" panose="020B0604030504040204" pitchFamily="50" charset="-128"/>
                <a:ea typeface="Meiryo UI" panose="020B0604030504040204" pitchFamily="50" charset="-128"/>
                <a:cs typeface="+mj-cs"/>
              </a:rPr>
              <a:t>1</a:t>
            </a:r>
            <a:r>
              <a:rPr kumimoji="1" lang="ja-JP" altLang="en-US" sz="3000" b="0" i="0" u="none" strike="noStrike" kern="1200" cap="all" spc="0" normalizeH="0" baseline="0" noProof="0" dirty="0">
                <a:ln>
                  <a:noFill/>
                </a:ln>
                <a:effectLst/>
                <a:uLnTx/>
                <a:uFillTx/>
                <a:latin typeface="Meiryo UI" panose="020B0604030504040204" pitchFamily="50" charset="-128"/>
                <a:ea typeface="Meiryo UI" panose="020B0604030504040204" pitchFamily="50" charset="-128"/>
                <a:cs typeface="+mj-cs"/>
              </a:rPr>
              <a:t>　それは、差別化ではなく、</a:t>
            </a:r>
            <a:r>
              <a:rPr kumimoji="1" lang="ja-JP" altLang="en-US" sz="3000" b="0" i="0" u="none" strike="noStrike" kern="1200" cap="all"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j-cs"/>
              </a:rPr>
              <a:t>独自性（特別の価値）</a:t>
            </a:r>
            <a:r>
              <a:rPr kumimoji="1" lang="ja-JP" altLang="en-US" sz="3000" b="0" i="0" u="none" strike="noStrike" kern="1200" cap="all" spc="0" normalizeH="0" baseline="0" noProof="0" dirty="0">
                <a:ln>
                  <a:noFill/>
                </a:ln>
                <a:effectLst/>
                <a:uLnTx/>
                <a:uFillTx/>
                <a:latin typeface="Meiryo UI" panose="020B0604030504040204" pitchFamily="50" charset="-128"/>
                <a:ea typeface="Meiryo UI" panose="020B0604030504040204" pitchFamily="50" charset="-128"/>
                <a:cs typeface="+mj-cs"/>
              </a:rPr>
              <a:t>のこと</a:t>
            </a:r>
            <a:endParaRPr kumimoji="1" lang="en-US" altLang="ja-JP" sz="3000" b="0" i="0" u="none" strike="noStrike" kern="1200" cap="all" spc="0" normalizeH="0" baseline="0" noProof="0" dirty="0">
              <a:ln>
                <a:noFill/>
              </a:ln>
              <a:effectLst/>
              <a:uLnTx/>
              <a:uFillTx/>
              <a:latin typeface="Meiryo UI" panose="020B0604030504040204" pitchFamily="50" charset="-128"/>
              <a:ea typeface="Meiryo UI" panose="020B0604030504040204" pitchFamily="50" charset="-128"/>
              <a:cs typeface="+mj-cs"/>
            </a:endParaRPr>
          </a:p>
          <a:p>
            <a:pPr marL="0" indent="0">
              <a:buNone/>
            </a:pPr>
            <a:r>
              <a:rPr kumimoji="1" lang="ja-JP" altLang="en-US" sz="3000" b="0" i="0" u="none" strike="noStrike" kern="1200" cap="all" spc="0" normalizeH="0" baseline="0" noProof="0" dirty="0">
                <a:ln>
                  <a:noFill/>
                </a:ln>
                <a:effectLst/>
                <a:uLnTx/>
                <a:uFillTx/>
                <a:latin typeface="Meiryo UI" panose="020B0604030504040204" pitchFamily="50" charset="-128"/>
                <a:ea typeface="Meiryo UI" panose="020B0604030504040204" pitchFamily="50" charset="-128"/>
                <a:cs typeface="+mj-cs"/>
              </a:rPr>
              <a:t>　</a:t>
            </a:r>
            <a:r>
              <a:rPr kumimoji="1" lang="en-US" altLang="ja-JP" sz="3000" b="0" i="0" u="none" strike="noStrike" kern="1200" cap="all" spc="0" normalizeH="0" baseline="0" noProof="0" dirty="0">
                <a:ln>
                  <a:noFill/>
                </a:ln>
                <a:effectLst/>
                <a:uLnTx/>
                <a:uFillTx/>
                <a:latin typeface="Meiryo UI" panose="020B0604030504040204" pitchFamily="50" charset="-128"/>
                <a:ea typeface="Meiryo UI" panose="020B0604030504040204" pitchFamily="50" charset="-128"/>
                <a:cs typeface="+mj-cs"/>
              </a:rPr>
              <a:t>2</a:t>
            </a:r>
            <a:r>
              <a:rPr kumimoji="1" lang="ja-JP" altLang="en-US" sz="3000" b="0" i="0" u="none" strike="noStrike" kern="1200" cap="all" spc="0" normalizeH="0" baseline="0" noProof="0" dirty="0">
                <a:ln>
                  <a:noFill/>
                </a:ln>
                <a:effectLst/>
                <a:uLnTx/>
                <a:uFillTx/>
                <a:latin typeface="Meiryo UI" panose="020B0604030504040204" pitchFamily="50" charset="-128"/>
                <a:ea typeface="Meiryo UI" panose="020B0604030504040204" pitchFamily="50" charset="-128"/>
                <a:cs typeface="+mj-cs"/>
              </a:rPr>
              <a:t>　それは、</a:t>
            </a:r>
            <a:r>
              <a:rPr kumimoji="1" lang="ja-JP" altLang="en-US" sz="3000" b="0" i="0" u="none" strike="noStrike" kern="1200" cap="all"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j-cs"/>
              </a:rPr>
              <a:t>外部者（アウター）の頭の中</a:t>
            </a:r>
            <a:r>
              <a:rPr kumimoji="1" lang="ja-JP" altLang="en-US" sz="3000" b="0" i="0" u="none" strike="noStrike" kern="1200" cap="all" spc="0" normalizeH="0" baseline="0" noProof="0" dirty="0">
                <a:ln>
                  <a:noFill/>
                </a:ln>
                <a:effectLst/>
                <a:uLnTx/>
                <a:uFillTx/>
                <a:latin typeface="Meiryo UI" panose="020B0604030504040204" pitchFamily="50" charset="-128"/>
                <a:ea typeface="Meiryo UI" panose="020B0604030504040204" pitchFamily="50" charset="-128"/>
                <a:cs typeface="+mj-cs"/>
              </a:rPr>
              <a:t>にあること</a:t>
            </a:r>
            <a:endParaRPr lang="en-US" altLang="ja-JP" sz="3000" cap="all" dirty="0">
              <a:cs typeface="+mj-cs"/>
            </a:endParaRPr>
          </a:p>
          <a:p>
            <a:pPr marL="0" indent="0">
              <a:buNone/>
            </a:pPr>
            <a:r>
              <a:rPr kumimoji="1" lang="ja-JP" altLang="en-US" sz="3000" b="0" i="0" u="none" strike="noStrike" kern="1200" cap="all" spc="0" normalizeH="0" baseline="0" noProof="0" dirty="0">
                <a:ln>
                  <a:noFill/>
                </a:ln>
                <a:effectLst/>
                <a:uLnTx/>
                <a:uFillTx/>
                <a:latin typeface="Meiryo UI" panose="020B0604030504040204" pitchFamily="50" charset="-128"/>
                <a:ea typeface="Meiryo UI" panose="020B0604030504040204" pitchFamily="50" charset="-128"/>
                <a:cs typeface="+mj-cs"/>
              </a:rPr>
              <a:t>　</a:t>
            </a:r>
            <a:r>
              <a:rPr kumimoji="1" lang="en-US" altLang="ja-JP" sz="3000" b="0" i="0" u="none" strike="noStrike" kern="1200" cap="all" spc="0" normalizeH="0" baseline="0" noProof="0" dirty="0">
                <a:ln>
                  <a:noFill/>
                </a:ln>
                <a:effectLst/>
                <a:uLnTx/>
                <a:uFillTx/>
                <a:latin typeface="Meiryo UI" panose="020B0604030504040204" pitchFamily="50" charset="-128"/>
                <a:ea typeface="Meiryo UI" panose="020B0604030504040204" pitchFamily="50" charset="-128"/>
                <a:cs typeface="+mj-cs"/>
              </a:rPr>
              <a:t>3</a:t>
            </a:r>
            <a:r>
              <a:rPr kumimoji="1" lang="ja-JP" altLang="en-US" sz="3000" b="0" i="0" u="none" strike="noStrike" kern="1200" cap="all" spc="0" normalizeH="0" baseline="0" noProof="0" dirty="0">
                <a:ln>
                  <a:noFill/>
                </a:ln>
                <a:effectLst/>
                <a:uLnTx/>
                <a:uFillTx/>
                <a:latin typeface="Meiryo UI" panose="020B0604030504040204" pitchFamily="50" charset="-128"/>
                <a:ea typeface="Meiryo UI" panose="020B0604030504040204" pitchFamily="50" charset="-128"/>
                <a:cs typeface="+mj-cs"/>
              </a:rPr>
              <a:t>　その価値は、自分たちではなく</a:t>
            </a:r>
            <a:r>
              <a:rPr kumimoji="1" lang="ja-JP" altLang="en-US" sz="3000" b="0" i="0" u="none" strike="noStrike" kern="1200" cap="all"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j-cs"/>
              </a:rPr>
              <a:t>アウター</a:t>
            </a:r>
            <a:r>
              <a:rPr kumimoji="1" lang="ja-JP" altLang="en-US" sz="3000" b="0" i="0" u="none" strike="noStrike" kern="1200" cap="all" spc="0" normalizeH="0" baseline="0" noProof="0" dirty="0">
                <a:ln>
                  <a:noFill/>
                </a:ln>
                <a:effectLst/>
                <a:uLnTx/>
                <a:uFillTx/>
                <a:latin typeface="Meiryo UI" panose="020B0604030504040204" pitchFamily="50" charset="-128"/>
                <a:ea typeface="Meiryo UI" panose="020B0604030504040204" pitchFamily="50" charset="-128"/>
                <a:cs typeface="+mj-cs"/>
              </a:rPr>
              <a:t>が決めること</a:t>
            </a:r>
            <a:endParaRPr kumimoji="1" lang="en-US" altLang="ja-JP" sz="3000" b="0" i="0" u="none" strike="noStrike" kern="1200" cap="all" spc="0" normalizeH="0" baseline="0" noProof="0" dirty="0">
              <a:ln>
                <a:noFill/>
              </a:ln>
              <a:effectLst/>
              <a:uLnTx/>
              <a:uFillTx/>
              <a:latin typeface="Meiryo UI" panose="020B0604030504040204" pitchFamily="50" charset="-128"/>
              <a:ea typeface="Meiryo UI" panose="020B0604030504040204" pitchFamily="50" charset="-128"/>
              <a:cs typeface="+mj-cs"/>
            </a:endParaRPr>
          </a:p>
          <a:p>
            <a:pPr marL="0" indent="0">
              <a:buNone/>
            </a:pPr>
            <a:r>
              <a:rPr lang="ja-JP" altLang="en-US" sz="3000" cap="all" dirty="0">
                <a:cs typeface="+mj-cs"/>
              </a:rPr>
              <a:t>　</a:t>
            </a:r>
            <a:r>
              <a:rPr lang="en-US" altLang="ja-JP" sz="3000" cap="all" dirty="0">
                <a:cs typeface="+mj-cs"/>
              </a:rPr>
              <a:t>4</a:t>
            </a:r>
            <a:r>
              <a:rPr lang="ja-JP" altLang="en-US" sz="3000" cap="all" dirty="0">
                <a:cs typeface="+mj-cs"/>
              </a:rPr>
              <a:t>　それは、</a:t>
            </a:r>
            <a:r>
              <a:rPr lang="ja-JP" altLang="en-US" sz="3000" cap="all" dirty="0">
                <a:solidFill>
                  <a:srgbClr val="FF0000"/>
                </a:solidFill>
                <a:cs typeface="+mj-cs"/>
              </a:rPr>
              <a:t>形のない資産（無形資産・ブランド）</a:t>
            </a:r>
            <a:r>
              <a:rPr lang="ja-JP" altLang="en-US" sz="3000" cap="all" dirty="0">
                <a:cs typeface="+mj-cs"/>
              </a:rPr>
              <a:t>であること</a:t>
            </a:r>
            <a:endParaRPr lang="en-US" altLang="ja-JP" sz="3000" cap="all" dirty="0">
              <a:cs typeface="+mj-cs"/>
            </a:endParaRPr>
          </a:p>
          <a:p>
            <a:pPr marL="0" indent="0">
              <a:buNone/>
            </a:pPr>
            <a:r>
              <a:rPr kumimoji="1" lang="ja-JP" altLang="en-US" sz="3000" b="0" i="0" u="none" strike="noStrike" kern="1200" cap="all" spc="0" normalizeH="0" baseline="0" noProof="0" dirty="0">
                <a:ln>
                  <a:noFill/>
                </a:ln>
                <a:effectLst/>
                <a:uLnTx/>
                <a:uFillTx/>
                <a:latin typeface="Meiryo UI" panose="020B0604030504040204" pitchFamily="50" charset="-128"/>
                <a:ea typeface="Meiryo UI" panose="020B0604030504040204" pitchFamily="50" charset="-128"/>
                <a:cs typeface="+mj-cs"/>
              </a:rPr>
              <a:t>　</a:t>
            </a:r>
            <a:r>
              <a:rPr kumimoji="1" lang="en-US" altLang="ja-JP" sz="3000" b="0" i="0" u="none" strike="noStrike" kern="1200" cap="all" spc="0" normalizeH="0" baseline="0" noProof="0" dirty="0">
                <a:ln>
                  <a:noFill/>
                </a:ln>
                <a:effectLst/>
                <a:uLnTx/>
                <a:uFillTx/>
                <a:latin typeface="Meiryo UI" panose="020B0604030504040204" pitchFamily="50" charset="-128"/>
                <a:ea typeface="Meiryo UI" panose="020B0604030504040204" pitchFamily="50" charset="-128"/>
                <a:cs typeface="+mj-cs"/>
              </a:rPr>
              <a:t>5</a:t>
            </a:r>
            <a:r>
              <a:rPr kumimoji="1" lang="ja-JP" altLang="en-US" sz="3000" b="0" i="0" u="none" strike="noStrike" kern="1200" cap="all" spc="0" normalizeH="0" baseline="0" noProof="0" dirty="0">
                <a:ln>
                  <a:noFill/>
                </a:ln>
                <a:effectLst/>
                <a:uLnTx/>
                <a:uFillTx/>
                <a:latin typeface="Meiryo UI" panose="020B0604030504040204" pitchFamily="50" charset="-128"/>
                <a:ea typeface="Meiryo UI" panose="020B0604030504040204" pitchFamily="50" charset="-128"/>
                <a:cs typeface="+mj-cs"/>
              </a:rPr>
              <a:t>　それは、アウターに対する</a:t>
            </a:r>
            <a:r>
              <a:rPr kumimoji="1" lang="ja-JP" altLang="en-US" sz="3000" b="0" i="0" u="none" strike="noStrike" kern="1200" cap="all"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j-cs"/>
              </a:rPr>
              <a:t>未来への約束</a:t>
            </a:r>
            <a:r>
              <a:rPr kumimoji="1" lang="ja-JP" altLang="en-US" sz="3000" b="0" i="0" u="none" strike="noStrike" kern="1200" cap="all" spc="0" normalizeH="0" baseline="0" noProof="0" dirty="0">
                <a:ln>
                  <a:noFill/>
                </a:ln>
                <a:effectLst/>
                <a:uLnTx/>
                <a:uFillTx/>
                <a:latin typeface="Meiryo UI" panose="020B0604030504040204" pitchFamily="50" charset="-128"/>
                <a:ea typeface="Meiryo UI" panose="020B0604030504040204" pitchFamily="50" charset="-128"/>
                <a:cs typeface="+mj-cs"/>
              </a:rPr>
              <a:t>であること</a:t>
            </a:r>
            <a:br>
              <a:rPr kumimoji="1" lang="en-US" altLang="ja-JP" sz="3200" b="0" i="0" u="none" strike="noStrike" kern="1200" cap="all" spc="0" normalizeH="0" baseline="0" noProof="0" dirty="0">
                <a:ln>
                  <a:noFill/>
                </a:ln>
                <a:solidFill>
                  <a:srgbClr val="1BDCFF">
                    <a:lumMod val="50000"/>
                  </a:srgbClr>
                </a:solidFill>
                <a:effectLst/>
                <a:uLnTx/>
                <a:uFillTx/>
                <a:latin typeface="Meiryo UI" panose="020B0604030504040204" pitchFamily="50" charset="-128"/>
                <a:ea typeface="Meiryo UI" panose="020B0604030504040204" pitchFamily="50" charset="-128"/>
                <a:cs typeface="+mj-cs"/>
              </a:rPr>
            </a:br>
            <a:endParaRPr kumimoji="1" lang="ja-JP" altLang="en-US" sz="3200" dirty="0"/>
          </a:p>
        </p:txBody>
      </p:sp>
    </p:spTree>
    <p:extLst>
      <p:ext uri="{BB962C8B-B14F-4D97-AF65-F5344CB8AC3E}">
        <p14:creationId xmlns:p14="http://schemas.microsoft.com/office/powerpoint/2010/main" val="22394896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138B43F-1F12-8063-69D9-8199E07F49F0}"/>
              </a:ext>
            </a:extLst>
          </p:cNvPr>
          <p:cNvSpPr>
            <a:spLocks noGrp="1"/>
          </p:cNvSpPr>
          <p:nvPr>
            <p:ph type="title"/>
          </p:nvPr>
        </p:nvSpPr>
        <p:spPr/>
        <p:txBody>
          <a:bodyPr/>
          <a:lstStyle/>
          <a:p>
            <a:r>
              <a:rPr kumimoji="1" lang="ja-JP" altLang="en-US" sz="3600" b="0" i="0" u="none" strike="noStrike" kern="1200" cap="all" spc="0" normalizeH="0" baseline="0" noProof="0" dirty="0">
                <a:ln>
                  <a:noFill/>
                </a:ln>
                <a:solidFill>
                  <a:srgbClr val="1BDCFF">
                    <a:lumMod val="50000"/>
                  </a:srgbClr>
                </a:solidFill>
                <a:effectLst/>
                <a:uLnTx/>
                <a:uFillTx/>
                <a:latin typeface="Meiryo UI" panose="020B0604030504040204" pitchFamily="50" charset="-128"/>
                <a:ea typeface="Meiryo UI" panose="020B0604030504040204" pitchFamily="50" charset="-128"/>
                <a:cs typeface="+mj-cs"/>
              </a:rPr>
              <a:t>「公共イメージ」とは？</a:t>
            </a:r>
            <a:br>
              <a:rPr kumimoji="1" lang="en-US" altLang="ja-JP" sz="3200" b="0" i="0" u="none" strike="noStrike" kern="1200" cap="all" spc="0" normalizeH="0" baseline="0" noProof="0" dirty="0">
                <a:ln>
                  <a:noFill/>
                </a:ln>
                <a:solidFill>
                  <a:srgbClr val="1BDCFF">
                    <a:lumMod val="50000"/>
                  </a:srgbClr>
                </a:solidFill>
                <a:effectLst/>
                <a:uLnTx/>
                <a:uFillTx/>
                <a:latin typeface="Meiryo UI" panose="020B0604030504040204" pitchFamily="50" charset="-128"/>
                <a:ea typeface="Meiryo UI" panose="020B0604030504040204" pitchFamily="50" charset="-128"/>
                <a:cs typeface="+mj-cs"/>
              </a:rPr>
            </a:br>
            <a:endParaRPr kumimoji="1" lang="ja-JP" altLang="en-US" dirty="0"/>
          </a:p>
        </p:txBody>
      </p:sp>
      <p:sp>
        <p:nvSpPr>
          <p:cNvPr id="3" name="コンテンツ プレースホルダー 2">
            <a:extLst>
              <a:ext uri="{FF2B5EF4-FFF2-40B4-BE49-F238E27FC236}">
                <a16:creationId xmlns:a16="http://schemas.microsoft.com/office/drawing/2014/main" id="{F88D070C-450B-7EF2-CD89-B1BFCE23FB87}"/>
              </a:ext>
            </a:extLst>
          </p:cNvPr>
          <p:cNvSpPr>
            <a:spLocks noGrp="1"/>
          </p:cNvSpPr>
          <p:nvPr>
            <p:ph idx="1"/>
          </p:nvPr>
        </p:nvSpPr>
        <p:spPr>
          <a:xfrm>
            <a:off x="1981200" y="1987419"/>
            <a:ext cx="10210800" cy="4483101"/>
          </a:xfrm>
        </p:spPr>
        <p:txBody>
          <a:bodyPr>
            <a:normAutofit fontScale="92500" lnSpcReduction="10000"/>
          </a:bodyPr>
          <a:lstStyle/>
          <a:p>
            <a:pPr marL="0" indent="0">
              <a:buNone/>
            </a:pPr>
            <a:r>
              <a:rPr kumimoji="1" lang="ja-JP" altLang="en-US" sz="3500" b="0" i="0" u="none" strike="noStrike" kern="1200" cap="all" spc="0" normalizeH="0" baseline="0" noProof="0" dirty="0">
                <a:ln>
                  <a:noFill/>
                </a:ln>
                <a:solidFill>
                  <a:srgbClr val="1BDCFF">
                    <a:lumMod val="50000"/>
                  </a:srgbClr>
                </a:solidFill>
                <a:effectLst/>
                <a:uLnTx/>
                <a:uFillTx/>
                <a:latin typeface="Meiryo UI" panose="020B0604030504040204" pitchFamily="50" charset="-128"/>
                <a:ea typeface="Meiryo UI" panose="020B0604030504040204" pitchFamily="50" charset="-128"/>
                <a:cs typeface="+mj-cs"/>
              </a:rPr>
              <a:t>⇒　よく</a:t>
            </a:r>
            <a:r>
              <a:rPr kumimoji="1" lang="ja-JP" altLang="en-US" sz="3500" b="0" i="0" u="none" strike="noStrike" kern="1200" cap="all" spc="0" normalizeH="0" baseline="0" noProof="0" dirty="0">
                <a:ln>
                  <a:noFill/>
                </a:ln>
                <a:solidFill>
                  <a:schemeClr val="accent1">
                    <a:lumMod val="50000"/>
                  </a:schemeClr>
                </a:solidFill>
                <a:effectLst/>
                <a:uLnTx/>
                <a:uFillTx/>
                <a:latin typeface="Meiryo UI" panose="020B0604030504040204" pitchFamily="50" charset="-128"/>
                <a:ea typeface="Meiryo UI" panose="020B0604030504040204" pitchFamily="50" charset="-128"/>
                <a:cs typeface="+mj-cs"/>
              </a:rPr>
              <a:t>ある</a:t>
            </a:r>
            <a:r>
              <a:rPr kumimoji="1" lang="ja-JP" altLang="en-US" sz="3500" b="0" i="0" u="none" strike="noStrike" kern="1200" cap="all" spc="0" normalizeH="0" baseline="0" noProof="0" dirty="0">
                <a:ln>
                  <a:noFill/>
                </a:ln>
                <a:solidFill>
                  <a:srgbClr val="1BDCFF">
                    <a:lumMod val="50000"/>
                  </a:srgbClr>
                </a:solidFill>
                <a:effectLst/>
                <a:uLnTx/>
                <a:uFillTx/>
                <a:latin typeface="Meiryo UI" panose="020B0604030504040204" pitchFamily="50" charset="-128"/>
                <a:ea typeface="Meiryo UI" panose="020B0604030504040204" pitchFamily="50" charset="-128"/>
                <a:cs typeface="+mj-cs"/>
              </a:rPr>
              <a:t>誤解</a:t>
            </a:r>
            <a:br>
              <a:rPr kumimoji="1" lang="en-US" altLang="ja-JP" sz="3200" b="0" i="0" u="none" strike="noStrike" kern="1200" cap="all" spc="0" normalizeH="0" baseline="0" noProof="0" dirty="0">
                <a:ln>
                  <a:noFill/>
                </a:ln>
                <a:solidFill>
                  <a:srgbClr val="1BDCFF">
                    <a:lumMod val="50000"/>
                  </a:srgbClr>
                </a:solidFill>
                <a:effectLst/>
                <a:uLnTx/>
                <a:uFillTx/>
                <a:latin typeface="Meiryo UI" panose="020B0604030504040204" pitchFamily="50" charset="-128"/>
                <a:ea typeface="Meiryo UI" panose="020B0604030504040204" pitchFamily="50" charset="-128"/>
                <a:cs typeface="+mj-cs"/>
              </a:rPr>
            </a:br>
            <a:br>
              <a:rPr kumimoji="1" lang="en-US" altLang="ja-JP" sz="3200" b="0" i="0" u="none" strike="noStrike" kern="1200" cap="all" spc="0" normalizeH="0" baseline="0" noProof="0" dirty="0">
                <a:ln>
                  <a:noFill/>
                </a:ln>
                <a:solidFill>
                  <a:srgbClr val="1BDCFF">
                    <a:lumMod val="50000"/>
                  </a:srgbClr>
                </a:solidFill>
                <a:effectLst/>
                <a:uLnTx/>
                <a:uFillTx/>
                <a:latin typeface="Meiryo UI" panose="020B0604030504040204" pitchFamily="50" charset="-128"/>
                <a:ea typeface="Meiryo UI" panose="020B0604030504040204" pitchFamily="50" charset="-128"/>
                <a:cs typeface="+mj-cs"/>
              </a:rPr>
            </a:br>
            <a:r>
              <a:rPr kumimoji="1" lang="ja-JP" altLang="en-US" sz="3200" b="0" i="0" u="none" strike="noStrike" kern="1200" cap="all" spc="0" normalizeH="0" baseline="0" noProof="0" dirty="0">
                <a:ln>
                  <a:noFill/>
                </a:ln>
                <a:solidFill>
                  <a:srgbClr val="1BDCFF">
                    <a:lumMod val="50000"/>
                  </a:srgbClr>
                </a:solidFill>
                <a:effectLst/>
                <a:uLnTx/>
                <a:uFillTx/>
                <a:latin typeface="Meiryo UI" panose="020B0604030504040204" pitchFamily="50" charset="-128"/>
                <a:ea typeface="Meiryo UI" panose="020B0604030504040204" pitchFamily="50" charset="-128"/>
                <a:cs typeface="+mj-cs"/>
              </a:rPr>
              <a:t>　</a:t>
            </a:r>
            <a:r>
              <a:rPr kumimoji="1" lang="en-US" altLang="ja-JP" sz="3000" b="0" i="0" u="none" strike="noStrike" kern="1200" cap="all" spc="0" normalizeH="0" baseline="0" noProof="0" dirty="0">
                <a:ln>
                  <a:noFill/>
                </a:ln>
                <a:solidFill>
                  <a:srgbClr val="1BDCFF">
                    <a:lumMod val="50000"/>
                  </a:srgbClr>
                </a:solidFill>
                <a:effectLst/>
                <a:uLnTx/>
                <a:uFillTx/>
                <a:latin typeface="Meiryo UI" panose="020B0604030504040204" pitchFamily="50" charset="-128"/>
                <a:ea typeface="Meiryo UI" panose="020B0604030504040204" pitchFamily="50" charset="-128"/>
                <a:cs typeface="+mj-cs"/>
              </a:rPr>
              <a:t>1</a:t>
            </a:r>
            <a:r>
              <a:rPr kumimoji="1" lang="ja-JP" altLang="en-US" sz="3000" b="0" i="0" u="none" strike="noStrike" kern="1200" cap="all" spc="0" normalizeH="0" baseline="0" noProof="0" dirty="0">
                <a:ln>
                  <a:noFill/>
                </a:ln>
                <a:solidFill>
                  <a:srgbClr val="1BDCFF">
                    <a:lumMod val="50000"/>
                  </a:srgbClr>
                </a:solidFill>
                <a:effectLst/>
                <a:uLnTx/>
                <a:uFillTx/>
                <a:latin typeface="Meiryo UI" panose="020B0604030504040204" pitchFamily="50" charset="-128"/>
                <a:ea typeface="Meiryo UI" panose="020B0604030504040204" pitchFamily="50" charset="-128"/>
                <a:cs typeface="+mj-cs"/>
              </a:rPr>
              <a:t>　それを、単なる「イメージ・心象」だと思っている</a:t>
            </a:r>
            <a:endParaRPr kumimoji="1" lang="en-US" altLang="ja-JP" sz="3000" b="0" i="0" u="none" strike="noStrike" kern="1200" cap="all" spc="0" normalizeH="0" baseline="0" noProof="0" dirty="0">
              <a:ln>
                <a:noFill/>
              </a:ln>
              <a:solidFill>
                <a:srgbClr val="1BDCFF">
                  <a:lumMod val="50000"/>
                </a:srgbClr>
              </a:solidFill>
              <a:effectLst/>
              <a:uLnTx/>
              <a:uFillTx/>
              <a:latin typeface="Meiryo UI" panose="020B0604030504040204" pitchFamily="50" charset="-128"/>
              <a:ea typeface="Meiryo UI" panose="020B0604030504040204" pitchFamily="50" charset="-128"/>
              <a:cs typeface="+mj-cs"/>
            </a:endParaRPr>
          </a:p>
          <a:p>
            <a:pPr marL="0" indent="0">
              <a:buNone/>
            </a:pPr>
            <a:r>
              <a:rPr kumimoji="1" lang="ja-JP" altLang="en-US" sz="3200" b="0" i="0" u="none" strike="noStrike" kern="1200" cap="all" spc="0" normalizeH="0" baseline="0" noProof="0" dirty="0">
                <a:ln>
                  <a:noFill/>
                </a:ln>
                <a:solidFill>
                  <a:srgbClr val="1BDCFF">
                    <a:lumMod val="50000"/>
                  </a:srgbClr>
                </a:solidFill>
                <a:effectLst/>
                <a:uLnTx/>
                <a:uFillTx/>
                <a:latin typeface="Meiryo UI" panose="020B0604030504040204" pitchFamily="50" charset="-128"/>
                <a:ea typeface="Meiryo UI" panose="020B0604030504040204" pitchFamily="50" charset="-128"/>
                <a:cs typeface="+mj-cs"/>
              </a:rPr>
              <a:t>　　　</a:t>
            </a:r>
            <a:r>
              <a:rPr kumimoji="1" lang="ja-JP" altLang="en-US" sz="2600" b="0" i="0" u="none" strike="noStrike" kern="1200" cap="all" spc="0" normalizeH="0" baseline="0" noProof="0" dirty="0">
                <a:ln>
                  <a:noFill/>
                </a:ln>
                <a:effectLst/>
                <a:uLnTx/>
                <a:uFillTx/>
                <a:latin typeface="Meiryo UI" panose="020B0604030504040204" pitchFamily="50" charset="-128"/>
                <a:ea typeface="Meiryo UI" panose="020B0604030504040204" pitchFamily="50" charset="-128"/>
                <a:cs typeface="+mj-cs"/>
              </a:rPr>
              <a:t>→　実際には、地に足がついた</a:t>
            </a:r>
            <a:r>
              <a:rPr kumimoji="1" lang="ja-JP" altLang="en-US" sz="2600" b="0" i="0" u="none" strike="noStrike" kern="1200" cap="all"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j-cs"/>
              </a:rPr>
              <a:t>地道な取り組み</a:t>
            </a:r>
            <a:r>
              <a:rPr kumimoji="1" lang="ja-JP" altLang="en-US" sz="2600" b="0" i="0" u="none" strike="noStrike" kern="1200" cap="all" spc="0" normalizeH="0" baseline="0" noProof="0" dirty="0">
                <a:ln>
                  <a:noFill/>
                </a:ln>
                <a:effectLst/>
                <a:uLnTx/>
                <a:uFillTx/>
                <a:latin typeface="Meiryo UI" panose="020B0604030504040204" pitchFamily="50" charset="-128"/>
                <a:ea typeface="Meiryo UI" panose="020B0604030504040204" pitchFamily="50" charset="-128"/>
                <a:cs typeface="+mj-cs"/>
              </a:rPr>
              <a:t>の結果生まれるものである</a:t>
            </a:r>
            <a:endParaRPr kumimoji="1" lang="en-US" altLang="ja-JP" sz="2600" b="0" i="0" u="none" strike="noStrike" kern="1200" cap="all" spc="0" normalizeH="0" baseline="0" noProof="0" dirty="0">
              <a:ln>
                <a:noFill/>
              </a:ln>
              <a:effectLst/>
              <a:uLnTx/>
              <a:uFillTx/>
              <a:latin typeface="Meiryo UI" panose="020B0604030504040204" pitchFamily="50" charset="-128"/>
              <a:ea typeface="Meiryo UI" panose="020B0604030504040204" pitchFamily="50" charset="-128"/>
              <a:cs typeface="+mj-cs"/>
            </a:endParaRPr>
          </a:p>
          <a:p>
            <a:pPr marL="0" indent="0">
              <a:buNone/>
            </a:pPr>
            <a:r>
              <a:rPr lang="ja-JP" altLang="en-US" sz="3200" cap="all" dirty="0">
                <a:solidFill>
                  <a:srgbClr val="1BDCFF">
                    <a:lumMod val="50000"/>
                  </a:srgbClr>
                </a:solidFill>
                <a:cs typeface="+mj-cs"/>
              </a:rPr>
              <a:t>　</a:t>
            </a:r>
            <a:r>
              <a:rPr lang="en-US" altLang="ja-JP" sz="3000" cap="all" dirty="0">
                <a:solidFill>
                  <a:srgbClr val="1BDCFF">
                    <a:lumMod val="50000"/>
                  </a:srgbClr>
                </a:solidFill>
                <a:cs typeface="+mj-cs"/>
              </a:rPr>
              <a:t>2</a:t>
            </a:r>
            <a:r>
              <a:rPr lang="ja-JP" altLang="en-US" sz="3000" cap="all" dirty="0">
                <a:solidFill>
                  <a:srgbClr val="1BDCFF">
                    <a:lumMod val="50000"/>
                  </a:srgbClr>
                </a:solidFill>
                <a:cs typeface="+mj-cs"/>
              </a:rPr>
              <a:t>　それを、単に「ロゴやデザイン」のことだと思っている</a:t>
            </a:r>
            <a:endParaRPr lang="en-US" altLang="ja-JP" sz="3000" cap="all" dirty="0">
              <a:solidFill>
                <a:srgbClr val="1BDCFF">
                  <a:lumMod val="50000"/>
                </a:srgbClr>
              </a:solidFill>
              <a:cs typeface="+mj-cs"/>
            </a:endParaRPr>
          </a:p>
          <a:p>
            <a:pPr marL="0" indent="0">
              <a:buNone/>
            </a:pPr>
            <a:r>
              <a:rPr kumimoji="1" lang="ja-JP" altLang="en-US" sz="3200" b="0" i="0" u="none" strike="noStrike" kern="1200" cap="all" spc="0" normalizeH="0" baseline="0" noProof="0" dirty="0">
                <a:ln>
                  <a:noFill/>
                </a:ln>
                <a:solidFill>
                  <a:srgbClr val="1BDCFF">
                    <a:lumMod val="50000"/>
                  </a:srgbClr>
                </a:solidFill>
                <a:effectLst/>
                <a:uLnTx/>
                <a:uFillTx/>
                <a:latin typeface="Meiryo UI" panose="020B0604030504040204" pitchFamily="50" charset="-128"/>
                <a:ea typeface="Meiryo UI" panose="020B0604030504040204" pitchFamily="50" charset="-128"/>
                <a:cs typeface="+mj-cs"/>
              </a:rPr>
              <a:t>　　　</a:t>
            </a:r>
            <a:r>
              <a:rPr kumimoji="1" lang="ja-JP" altLang="en-US" sz="2600" b="0" i="0" u="none" strike="noStrike" kern="1200" cap="all" spc="0" normalizeH="0" baseline="0" noProof="0" dirty="0">
                <a:ln>
                  <a:noFill/>
                </a:ln>
                <a:effectLst/>
                <a:uLnTx/>
                <a:uFillTx/>
                <a:latin typeface="Meiryo UI" panose="020B0604030504040204" pitchFamily="50" charset="-128"/>
                <a:ea typeface="Meiryo UI" panose="020B0604030504040204" pitchFamily="50" charset="-128"/>
                <a:cs typeface="+mj-cs"/>
              </a:rPr>
              <a:t>→　ロゴなどは、単なる思想を表す象徴に過ぎず、</a:t>
            </a:r>
            <a:r>
              <a:rPr kumimoji="1" lang="ja-JP" altLang="en-US" sz="2600" b="0" i="0" u="none" strike="noStrike" kern="1200" cap="all"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j-cs"/>
              </a:rPr>
              <a:t>思想の方が大事</a:t>
            </a:r>
            <a:r>
              <a:rPr kumimoji="1" lang="ja-JP" altLang="en-US" sz="2600" b="0" i="0" u="none" strike="noStrike" kern="1200" cap="all" spc="0" normalizeH="0" baseline="0" noProof="0" dirty="0">
                <a:ln>
                  <a:noFill/>
                </a:ln>
                <a:effectLst/>
                <a:uLnTx/>
                <a:uFillTx/>
                <a:latin typeface="Meiryo UI" panose="020B0604030504040204" pitchFamily="50" charset="-128"/>
                <a:ea typeface="Meiryo UI" panose="020B0604030504040204" pitchFamily="50" charset="-128"/>
                <a:cs typeface="+mj-cs"/>
              </a:rPr>
              <a:t>である</a:t>
            </a:r>
            <a:endParaRPr kumimoji="1" lang="en-US" altLang="ja-JP" sz="2600" b="0" i="0" u="none" strike="noStrike" kern="1200" cap="all" spc="0" normalizeH="0" baseline="0" noProof="0" dirty="0">
              <a:ln>
                <a:noFill/>
              </a:ln>
              <a:effectLst/>
              <a:uLnTx/>
              <a:uFillTx/>
              <a:latin typeface="Meiryo UI" panose="020B0604030504040204" pitchFamily="50" charset="-128"/>
              <a:ea typeface="Meiryo UI" panose="020B0604030504040204" pitchFamily="50" charset="-128"/>
              <a:cs typeface="+mj-cs"/>
            </a:endParaRPr>
          </a:p>
          <a:p>
            <a:pPr marL="0" indent="0">
              <a:buNone/>
            </a:pPr>
            <a:r>
              <a:rPr lang="ja-JP" altLang="en-US" sz="3200" cap="all" dirty="0">
                <a:solidFill>
                  <a:srgbClr val="1BDCFF">
                    <a:lumMod val="50000"/>
                  </a:srgbClr>
                </a:solidFill>
                <a:cs typeface="+mj-cs"/>
              </a:rPr>
              <a:t>　</a:t>
            </a:r>
            <a:r>
              <a:rPr lang="en-US" altLang="ja-JP" sz="3000" cap="all" dirty="0">
                <a:solidFill>
                  <a:srgbClr val="1BDCFF">
                    <a:lumMod val="50000"/>
                  </a:srgbClr>
                </a:solidFill>
                <a:cs typeface="+mj-cs"/>
              </a:rPr>
              <a:t>3</a:t>
            </a:r>
            <a:r>
              <a:rPr lang="ja-JP" altLang="en-US" sz="3000" cap="all" dirty="0">
                <a:solidFill>
                  <a:srgbClr val="1BDCFF">
                    <a:lumMod val="50000"/>
                  </a:srgbClr>
                </a:solidFill>
                <a:cs typeface="+mj-cs"/>
              </a:rPr>
              <a:t>　それを、単に「高級なモノ・コト」だと思っている</a:t>
            </a:r>
            <a:endParaRPr lang="en-US" altLang="ja-JP" sz="3000" cap="all" dirty="0">
              <a:solidFill>
                <a:srgbClr val="1BDCFF">
                  <a:lumMod val="50000"/>
                </a:srgbClr>
              </a:solidFill>
              <a:cs typeface="+mj-cs"/>
            </a:endParaRPr>
          </a:p>
          <a:p>
            <a:pPr marL="0" indent="0">
              <a:buNone/>
            </a:pPr>
            <a:r>
              <a:rPr kumimoji="1" lang="ja-JP" altLang="en-US" sz="3200" b="0" i="0" u="none" strike="noStrike" kern="1200" cap="all" spc="0" normalizeH="0" baseline="0" noProof="0" dirty="0">
                <a:ln>
                  <a:noFill/>
                </a:ln>
                <a:solidFill>
                  <a:srgbClr val="1BDCFF">
                    <a:lumMod val="50000"/>
                  </a:srgbClr>
                </a:solidFill>
                <a:effectLst/>
                <a:uLnTx/>
                <a:uFillTx/>
                <a:latin typeface="Meiryo UI" panose="020B0604030504040204" pitchFamily="50" charset="-128"/>
                <a:ea typeface="Meiryo UI" panose="020B0604030504040204" pitchFamily="50" charset="-128"/>
                <a:cs typeface="+mj-cs"/>
              </a:rPr>
              <a:t>　　　</a:t>
            </a:r>
            <a:r>
              <a:rPr kumimoji="1" lang="ja-JP" altLang="en-US" sz="2600" b="0" i="0" u="none" strike="noStrike" kern="1200" cap="all" spc="0" normalizeH="0" baseline="0" noProof="0" dirty="0">
                <a:ln>
                  <a:noFill/>
                </a:ln>
                <a:effectLst/>
                <a:uLnTx/>
                <a:uFillTx/>
                <a:latin typeface="Meiryo UI" panose="020B0604030504040204" pitchFamily="50" charset="-128"/>
                <a:ea typeface="Meiryo UI" panose="020B0604030504040204" pitchFamily="50" charset="-128"/>
                <a:cs typeface="+mj-cs"/>
              </a:rPr>
              <a:t>→　アウターの求めるモノ・コト</a:t>
            </a:r>
            <a:r>
              <a:rPr kumimoji="1" lang="ja-JP" altLang="en-US" sz="2600" b="0" i="0" u="none" strike="noStrike" kern="1200" cap="all"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j-cs"/>
              </a:rPr>
              <a:t>（関心）に適合</a:t>
            </a:r>
            <a:r>
              <a:rPr kumimoji="1" lang="ja-JP" altLang="en-US" sz="2600" b="0" i="0" u="none" strike="noStrike" kern="1200" cap="all" spc="0" normalizeH="0" baseline="0" noProof="0" dirty="0">
                <a:ln>
                  <a:noFill/>
                </a:ln>
                <a:effectLst/>
                <a:uLnTx/>
                <a:uFillTx/>
                <a:latin typeface="Meiryo UI" panose="020B0604030504040204" pitchFamily="50" charset="-128"/>
                <a:ea typeface="Meiryo UI" panose="020B0604030504040204" pitchFamily="50" charset="-128"/>
                <a:cs typeface="+mj-cs"/>
              </a:rPr>
              <a:t>していることが大切である</a:t>
            </a:r>
            <a:br>
              <a:rPr kumimoji="1" lang="en-US" altLang="ja-JP" sz="2600" b="0" i="0" u="none" strike="noStrike" kern="1200" cap="all" spc="0" normalizeH="0" baseline="0" noProof="0" dirty="0">
                <a:ln>
                  <a:noFill/>
                </a:ln>
                <a:effectLst/>
                <a:uLnTx/>
                <a:uFillTx/>
                <a:latin typeface="Meiryo UI" panose="020B0604030504040204" pitchFamily="50" charset="-128"/>
                <a:ea typeface="Meiryo UI" panose="020B0604030504040204" pitchFamily="50" charset="-128"/>
                <a:cs typeface="+mj-cs"/>
              </a:rPr>
            </a:br>
            <a:endParaRPr kumimoji="1" lang="ja-JP" altLang="en-US" sz="2600" dirty="0"/>
          </a:p>
        </p:txBody>
      </p:sp>
    </p:spTree>
    <p:extLst>
      <p:ext uri="{BB962C8B-B14F-4D97-AF65-F5344CB8AC3E}">
        <p14:creationId xmlns:p14="http://schemas.microsoft.com/office/powerpoint/2010/main" val="4804971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138B43F-1F12-8063-69D9-8199E07F49F0}"/>
              </a:ext>
            </a:extLst>
          </p:cNvPr>
          <p:cNvSpPr>
            <a:spLocks noGrp="1"/>
          </p:cNvSpPr>
          <p:nvPr>
            <p:ph type="title"/>
          </p:nvPr>
        </p:nvSpPr>
        <p:spPr/>
        <p:txBody>
          <a:bodyPr/>
          <a:lstStyle/>
          <a:p>
            <a:r>
              <a:rPr kumimoji="1" lang="ja-JP" altLang="en-US" sz="3600" b="0" i="0" u="none" strike="noStrike" kern="1200" cap="all" spc="0" normalizeH="0" baseline="0" noProof="0" dirty="0">
                <a:ln>
                  <a:noFill/>
                </a:ln>
                <a:solidFill>
                  <a:srgbClr val="1BDCFF">
                    <a:lumMod val="50000"/>
                  </a:srgbClr>
                </a:solidFill>
                <a:effectLst/>
                <a:uLnTx/>
                <a:uFillTx/>
                <a:latin typeface="Meiryo UI" panose="020B0604030504040204" pitchFamily="50" charset="-128"/>
                <a:ea typeface="Meiryo UI" panose="020B0604030504040204" pitchFamily="50" charset="-128"/>
                <a:cs typeface="+mj-cs"/>
              </a:rPr>
              <a:t>ロータリーの「公共イメージ」を定義すると</a:t>
            </a:r>
            <a:r>
              <a:rPr kumimoji="1" lang="en-US" altLang="ja-JP" sz="3600" b="0" i="0" u="none" strike="noStrike" kern="1200" cap="all" spc="0" normalizeH="0" baseline="0" noProof="0" dirty="0">
                <a:ln>
                  <a:noFill/>
                </a:ln>
                <a:solidFill>
                  <a:srgbClr val="1BDCFF">
                    <a:lumMod val="50000"/>
                  </a:srgbClr>
                </a:solidFill>
                <a:effectLst/>
                <a:uLnTx/>
                <a:uFillTx/>
                <a:latin typeface="Meiryo UI" panose="020B0604030504040204" pitchFamily="50" charset="-128"/>
                <a:ea typeface="Meiryo UI" panose="020B0604030504040204" pitchFamily="50" charset="-128"/>
                <a:cs typeface="+mj-cs"/>
              </a:rPr>
              <a:t>…</a:t>
            </a:r>
            <a:br>
              <a:rPr kumimoji="1" lang="en-US" altLang="ja-JP" sz="3200" b="0" i="0" u="none" strike="noStrike" kern="1200" cap="all" spc="0" normalizeH="0" baseline="0" noProof="0" dirty="0">
                <a:ln>
                  <a:noFill/>
                </a:ln>
                <a:solidFill>
                  <a:srgbClr val="1BDCFF">
                    <a:lumMod val="50000"/>
                  </a:srgbClr>
                </a:solidFill>
                <a:effectLst/>
                <a:uLnTx/>
                <a:uFillTx/>
                <a:latin typeface="Meiryo UI" panose="020B0604030504040204" pitchFamily="50" charset="-128"/>
                <a:ea typeface="Meiryo UI" panose="020B0604030504040204" pitchFamily="50" charset="-128"/>
                <a:cs typeface="+mj-cs"/>
              </a:rPr>
            </a:br>
            <a:endParaRPr kumimoji="1" lang="ja-JP" altLang="en-US" dirty="0"/>
          </a:p>
        </p:txBody>
      </p:sp>
      <p:sp>
        <p:nvSpPr>
          <p:cNvPr id="3" name="コンテンツ プレースホルダー 2">
            <a:extLst>
              <a:ext uri="{FF2B5EF4-FFF2-40B4-BE49-F238E27FC236}">
                <a16:creationId xmlns:a16="http://schemas.microsoft.com/office/drawing/2014/main" id="{F88D070C-450B-7EF2-CD89-B1BFCE23FB87}"/>
              </a:ext>
            </a:extLst>
          </p:cNvPr>
          <p:cNvSpPr>
            <a:spLocks noGrp="1"/>
          </p:cNvSpPr>
          <p:nvPr>
            <p:ph idx="1"/>
          </p:nvPr>
        </p:nvSpPr>
        <p:spPr>
          <a:xfrm>
            <a:off x="1981200" y="1987420"/>
            <a:ext cx="10210800" cy="4489580"/>
          </a:xfrm>
        </p:spPr>
        <p:txBody>
          <a:bodyPr>
            <a:normAutofit fontScale="92500" lnSpcReduction="20000"/>
          </a:bodyPr>
          <a:lstStyle/>
          <a:p>
            <a:pPr marL="0" indent="0">
              <a:buNone/>
            </a:pPr>
            <a:r>
              <a:rPr kumimoji="1" lang="ja-JP" altLang="en-US" sz="3200" b="0" i="0" u="none" strike="noStrike" kern="1200" cap="all" spc="0" normalizeH="0" baseline="0" noProof="0" dirty="0">
                <a:ln>
                  <a:noFill/>
                </a:ln>
                <a:solidFill>
                  <a:srgbClr val="1BDCFF">
                    <a:lumMod val="50000"/>
                  </a:srgbClr>
                </a:solidFill>
                <a:effectLst/>
                <a:uLnTx/>
                <a:uFillTx/>
                <a:latin typeface="Meiryo UI" panose="020B0604030504040204" pitchFamily="50" charset="-128"/>
                <a:ea typeface="Meiryo UI" panose="020B0604030504040204" pitchFamily="50" charset="-128"/>
                <a:cs typeface="+mj-cs"/>
              </a:rPr>
              <a:t>⇒　ロータリーの</a:t>
            </a:r>
            <a:r>
              <a:rPr lang="ja-JP" altLang="en-US" sz="3200" cap="all" dirty="0">
                <a:solidFill>
                  <a:srgbClr val="1BDCFF">
                    <a:lumMod val="50000"/>
                  </a:srgbClr>
                </a:solidFill>
                <a:cs typeface="+mj-cs"/>
              </a:rPr>
              <a:t>「公共イメージ」のコアを定義する</a:t>
            </a:r>
            <a:br>
              <a:rPr kumimoji="1" lang="en-US" altLang="ja-JP" sz="3500" b="0" i="0" u="none" strike="noStrike" kern="1200" cap="all" spc="0" normalizeH="0" baseline="0" noProof="0" dirty="0">
                <a:ln>
                  <a:noFill/>
                </a:ln>
                <a:solidFill>
                  <a:srgbClr val="1BDCFF">
                    <a:lumMod val="50000"/>
                  </a:srgbClr>
                </a:solidFill>
                <a:effectLst/>
                <a:uLnTx/>
                <a:uFillTx/>
                <a:latin typeface="Meiryo UI" panose="020B0604030504040204" pitchFamily="50" charset="-128"/>
                <a:ea typeface="Meiryo UI" panose="020B0604030504040204" pitchFamily="50" charset="-128"/>
                <a:cs typeface="+mj-cs"/>
              </a:rPr>
            </a:br>
            <a:br>
              <a:rPr kumimoji="1" lang="en-US" altLang="ja-JP" sz="3200" b="0" i="0" u="none" strike="noStrike" kern="1200" cap="all" spc="0" normalizeH="0" baseline="0" noProof="0" dirty="0">
                <a:ln>
                  <a:noFill/>
                </a:ln>
                <a:solidFill>
                  <a:srgbClr val="1BDCFF">
                    <a:lumMod val="50000"/>
                  </a:srgbClr>
                </a:solidFill>
                <a:effectLst/>
                <a:uLnTx/>
                <a:uFillTx/>
                <a:latin typeface="Meiryo UI" panose="020B0604030504040204" pitchFamily="50" charset="-128"/>
                <a:ea typeface="Meiryo UI" panose="020B0604030504040204" pitchFamily="50" charset="-128"/>
                <a:cs typeface="+mj-cs"/>
              </a:rPr>
            </a:br>
            <a:r>
              <a:rPr kumimoji="1" lang="ja-JP" altLang="en-US" sz="3200" b="0" i="0" u="none" strike="noStrike" kern="1200" cap="all" spc="0" normalizeH="0" baseline="0" noProof="0" dirty="0">
                <a:ln>
                  <a:noFill/>
                </a:ln>
                <a:solidFill>
                  <a:srgbClr val="1BDCFF">
                    <a:lumMod val="50000"/>
                  </a:srgbClr>
                </a:solidFill>
                <a:effectLst/>
                <a:uLnTx/>
                <a:uFillTx/>
                <a:latin typeface="Meiryo UI" panose="020B0604030504040204" pitchFamily="50" charset="-128"/>
                <a:ea typeface="Meiryo UI" panose="020B0604030504040204" pitchFamily="50" charset="-128"/>
                <a:cs typeface="+mj-cs"/>
              </a:rPr>
              <a:t>　</a:t>
            </a:r>
            <a:r>
              <a:rPr kumimoji="1" lang="en-US" altLang="ja-JP" sz="2800" b="0" i="0" u="none" strike="noStrike" kern="1200" cap="all"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j-cs"/>
              </a:rPr>
              <a:t>1</a:t>
            </a:r>
            <a:r>
              <a:rPr kumimoji="1" lang="ja-JP" altLang="en-US" sz="2800" b="0" i="0" u="none" strike="noStrike" kern="1200" cap="all"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j-cs"/>
              </a:rPr>
              <a:t>　公共イメージとして、何を伝えるのか</a:t>
            </a:r>
            <a:endParaRPr kumimoji="1" lang="en-US" altLang="ja-JP" sz="2800" b="0" i="0" u="none" strike="noStrike" kern="1200" cap="all"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j-cs"/>
            </a:endParaRPr>
          </a:p>
          <a:p>
            <a:pPr marL="0" indent="0">
              <a:buNone/>
            </a:pPr>
            <a:r>
              <a:rPr kumimoji="1" lang="ja-JP" altLang="en-US" sz="2800" b="0" i="0" u="none" strike="noStrike" kern="1200" cap="all" spc="0" normalizeH="0" baseline="0" noProof="0" dirty="0">
                <a:ln>
                  <a:noFill/>
                </a:ln>
                <a:effectLst/>
                <a:uLnTx/>
                <a:uFillTx/>
                <a:latin typeface="Meiryo UI" panose="020B0604030504040204" pitchFamily="50" charset="-128"/>
                <a:ea typeface="Meiryo UI" panose="020B0604030504040204" pitchFamily="50" charset="-128"/>
                <a:cs typeface="+mj-cs"/>
              </a:rPr>
              <a:t>　　　→　「思想・志操」を決める</a:t>
            </a:r>
            <a:endParaRPr kumimoji="1" lang="en-US" altLang="ja-JP" sz="2800" b="0" i="0" u="none" strike="noStrike" kern="1200" cap="all" spc="0" normalizeH="0" baseline="0" noProof="0" dirty="0">
              <a:ln>
                <a:noFill/>
              </a:ln>
              <a:effectLst/>
              <a:uLnTx/>
              <a:uFillTx/>
              <a:latin typeface="Meiryo UI" panose="020B0604030504040204" pitchFamily="50" charset="-128"/>
              <a:ea typeface="Meiryo UI" panose="020B0604030504040204" pitchFamily="50" charset="-128"/>
              <a:cs typeface="+mj-cs"/>
            </a:endParaRPr>
          </a:p>
          <a:p>
            <a:pPr marL="0" indent="0">
              <a:buNone/>
            </a:pPr>
            <a:r>
              <a:rPr kumimoji="1" lang="ja-JP" altLang="en-US" sz="2800" b="0" i="0" u="none" strike="noStrike" kern="1200" cap="all" spc="0" normalizeH="0" baseline="0" noProof="0" dirty="0">
                <a:ln>
                  <a:noFill/>
                </a:ln>
                <a:effectLst/>
                <a:uLnTx/>
                <a:uFillTx/>
                <a:latin typeface="Meiryo UI" panose="020B0604030504040204" pitchFamily="50" charset="-128"/>
                <a:ea typeface="Meiryo UI" panose="020B0604030504040204" pitchFamily="50" charset="-128"/>
                <a:cs typeface="+mj-cs"/>
              </a:rPr>
              <a:t>　　　　　・ロータリーらしいか？</a:t>
            </a:r>
            <a:endParaRPr kumimoji="1" lang="en-US" altLang="ja-JP" sz="2800" b="0" i="0" u="none" strike="noStrike" kern="1200" cap="all" spc="0" normalizeH="0" baseline="0" noProof="0" dirty="0">
              <a:ln>
                <a:noFill/>
              </a:ln>
              <a:effectLst/>
              <a:uLnTx/>
              <a:uFillTx/>
              <a:latin typeface="Meiryo UI" panose="020B0604030504040204" pitchFamily="50" charset="-128"/>
              <a:ea typeface="Meiryo UI" panose="020B0604030504040204" pitchFamily="50" charset="-128"/>
              <a:cs typeface="+mj-cs"/>
            </a:endParaRPr>
          </a:p>
          <a:p>
            <a:pPr marL="0" indent="0">
              <a:buNone/>
            </a:pPr>
            <a:r>
              <a:rPr lang="ja-JP" altLang="en-US" sz="2800" cap="all" dirty="0">
                <a:cs typeface="+mj-cs"/>
              </a:rPr>
              <a:t>　</a:t>
            </a:r>
            <a:r>
              <a:rPr kumimoji="1" lang="en-US" altLang="ja-JP" sz="2800" b="0" i="0" u="none" strike="noStrike" kern="1200" cap="all"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j-cs"/>
              </a:rPr>
              <a:t>2</a:t>
            </a:r>
            <a:r>
              <a:rPr kumimoji="1" lang="ja-JP" altLang="en-US" sz="2800" b="0" i="0" u="none" strike="noStrike" kern="1200" cap="all"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j-cs"/>
              </a:rPr>
              <a:t>　伝えたいことの価値（世界観）は何か</a:t>
            </a:r>
            <a:endParaRPr kumimoji="1" lang="en-US" altLang="ja-JP" sz="2800" b="0" i="0" u="none" strike="noStrike" kern="1200" cap="all"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j-cs"/>
            </a:endParaRPr>
          </a:p>
          <a:p>
            <a:pPr marL="0" indent="0">
              <a:buNone/>
            </a:pPr>
            <a:r>
              <a:rPr lang="ja-JP" altLang="en-US" sz="2800" cap="all" dirty="0">
                <a:cs typeface="+mj-cs"/>
              </a:rPr>
              <a:t>　　　→　どんな「社会」を実現したいのかを決める</a:t>
            </a:r>
            <a:endParaRPr lang="en-US" altLang="ja-JP" sz="2800" cap="all" dirty="0">
              <a:cs typeface="+mj-cs"/>
            </a:endParaRPr>
          </a:p>
          <a:p>
            <a:pPr marL="0" indent="0">
              <a:buNone/>
            </a:pPr>
            <a:r>
              <a:rPr lang="ja-JP" altLang="en-US" sz="2800" cap="all" dirty="0">
                <a:cs typeface="+mj-cs"/>
              </a:rPr>
              <a:t>　　　　　・具体的か？</a:t>
            </a:r>
            <a:endParaRPr lang="en-US" altLang="ja-JP" sz="2800" cap="all" dirty="0">
              <a:cs typeface="+mj-cs"/>
            </a:endParaRPr>
          </a:p>
          <a:p>
            <a:pPr marL="0" indent="0">
              <a:buNone/>
            </a:pPr>
            <a:r>
              <a:rPr lang="ja-JP" altLang="en-US" sz="2800" cap="all" dirty="0">
                <a:cs typeface="+mj-cs"/>
              </a:rPr>
              <a:t>　　　　　・ワクワク感があるか？　</a:t>
            </a:r>
            <a:r>
              <a:rPr kumimoji="1" lang="ja-JP" altLang="en-US" sz="2800" b="0" i="0" u="none" strike="noStrike" kern="1200" cap="all" spc="0" normalizeH="0" baseline="0" noProof="0" dirty="0">
                <a:ln>
                  <a:noFill/>
                </a:ln>
                <a:effectLst/>
                <a:uLnTx/>
                <a:uFillTx/>
                <a:latin typeface="Meiryo UI" panose="020B0604030504040204" pitchFamily="50" charset="-128"/>
                <a:ea typeface="Meiryo UI" panose="020B0604030504040204" pitchFamily="50" charset="-128"/>
                <a:cs typeface="+mj-cs"/>
              </a:rPr>
              <a:t>　</a:t>
            </a:r>
            <a:br>
              <a:rPr kumimoji="1" lang="en-US" altLang="ja-JP" sz="2800" b="0" i="0" u="none" strike="noStrike" kern="1200" cap="all" spc="0" normalizeH="0" baseline="0" noProof="0" dirty="0">
                <a:ln>
                  <a:noFill/>
                </a:ln>
                <a:solidFill>
                  <a:srgbClr val="1BDCFF">
                    <a:lumMod val="50000"/>
                  </a:srgbClr>
                </a:solidFill>
                <a:effectLst/>
                <a:uLnTx/>
                <a:uFillTx/>
                <a:latin typeface="Meiryo UI" panose="020B0604030504040204" pitchFamily="50" charset="-128"/>
                <a:ea typeface="Meiryo UI" panose="020B0604030504040204" pitchFamily="50" charset="-128"/>
                <a:cs typeface="+mj-cs"/>
              </a:rPr>
            </a:br>
            <a:r>
              <a:rPr kumimoji="1" lang="ja-JP" altLang="en-US" sz="2800" b="0" i="0" u="none" strike="noStrike" kern="1200" cap="all" spc="0" normalizeH="0" baseline="0" noProof="0" dirty="0">
                <a:ln>
                  <a:noFill/>
                </a:ln>
                <a:solidFill>
                  <a:srgbClr val="1BDCFF">
                    <a:lumMod val="50000"/>
                  </a:srgbClr>
                </a:solidFill>
                <a:effectLst/>
                <a:uLnTx/>
                <a:uFillTx/>
                <a:latin typeface="Meiryo UI" panose="020B0604030504040204" pitchFamily="50" charset="-128"/>
                <a:ea typeface="Meiryo UI" panose="020B0604030504040204" pitchFamily="50" charset="-128"/>
                <a:cs typeface="+mj-cs"/>
              </a:rPr>
              <a:t>　　 </a:t>
            </a:r>
            <a:endParaRPr kumimoji="1" lang="ja-JP" altLang="en-US" sz="2800" dirty="0"/>
          </a:p>
        </p:txBody>
      </p:sp>
    </p:spTree>
    <p:extLst>
      <p:ext uri="{BB962C8B-B14F-4D97-AF65-F5344CB8AC3E}">
        <p14:creationId xmlns:p14="http://schemas.microsoft.com/office/powerpoint/2010/main" val="845734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98B3A2E-965F-6153-2321-0E2A98B68CDE}"/>
              </a:ext>
            </a:extLst>
          </p:cNvPr>
          <p:cNvSpPr>
            <a:spLocks noGrp="1"/>
          </p:cNvSpPr>
          <p:nvPr>
            <p:ph type="title"/>
          </p:nvPr>
        </p:nvSpPr>
        <p:spPr>
          <a:xfrm>
            <a:off x="1981200" y="325336"/>
            <a:ext cx="9372600" cy="1295400"/>
          </a:xfrm>
        </p:spPr>
        <p:txBody>
          <a:bodyPr>
            <a:normAutofit fontScale="90000"/>
          </a:bodyPr>
          <a:lstStyle/>
          <a:p>
            <a:br>
              <a:rPr kumimoji="1" lang="en-US" altLang="ja-JP" dirty="0"/>
            </a:br>
            <a:br>
              <a:rPr kumimoji="1" lang="en-US" altLang="ja-JP" dirty="0"/>
            </a:br>
            <a:br>
              <a:rPr kumimoji="1" lang="en-US" altLang="ja-JP" dirty="0"/>
            </a:br>
            <a:r>
              <a:rPr lang="ja-JP" altLang="en-US" sz="4000" dirty="0"/>
              <a:t>「公共イメージ」を“向上”するということは？</a:t>
            </a:r>
            <a:br>
              <a:rPr lang="en-US" altLang="ja-JP" dirty="0"/>
            </a:br>
            <a:endParaRPr kumimoji="1" lang="ja-JP" altLang="en-US" dirty="0"/>
          </a:p>
        </p:txBody>
      </p:sp>
      <p:sp>
        <p:nvSpPr>
          <p:cNvPr id="3" name="コンテンツ プレースホルダー 2">
            <a:extLst>
              <a:ext uri="{FF2B5EF4-FFF2-40B4-BE49-F238E27FC236}">
                <a16:creationId xmlns:a16="http://schemas.microsoft.com/office/drawing/2014/main" id="{E21B39E0-640E-A711-B931-4591C16877C7}"/>
              </a:ext>
            </a:extLst>
          </p:cNvPr>
          <p:cNvSpPr>
            <a:spLocks noGrp="1"/>
          </p:cNvSpPr>
          <p:nvPr>
            <p:ph idx="1"/>
          </p:nvPr>
        </p:nvSpPr>
        <p:spPr>
          <a:xfrm>
            <a:off x="1981200" y="1987419"/>
            <a:ext cx="10074676" cy="4483101"/>
          </a:xfrm>
        </p:spPr>
        <p:txBody>
          <a:bodyPr>
            <a:normAutofit/>
          </a:bodyPr>
          <a:lstStyle/>
          <a:p>
            <a:pPr marL="0" indent="0">
              <a:buNone/>
            </a:pPr>
            <a:r>
              <a:rPr kumimoji="1" lang="ja-JP" altLang="en-US" sz="2800" dirty="0">
                <a:solidFill>
                  <a:schemeClr val="accent1">
                    <a:lumMod val="50000"/>
                  </a:schemeClr>
                </a:solidFill>
              </a:rPr>
              <a:t>⇒　公共イメージ（</a:t>
            </a:r>
            <a:r>
              <a:rPr kumimoji="1" lang="en-US" altLang="ja-JP" sz="2800" dirty="0">
                <a:solidFill>
                  <a:schemeClr val="accent1">
                    <a:lumMod val="50000"/>
                  </a:schemeClr>
                </a:solidFill>
              </a:rPr>
              <a:t>image</a:t>
            </a:r>
            <a:r>
              <a:rPr lang="ja-JP" altLang="en-US" sz="2800" dirty="0">
                <a:solidFill>
                  <a:schemeClr val="accent1">
                    <a:lumMod val="50000"/>
                  </a:schemeClr>
                </a:solidFill>
              </a:rPr>
              <a:t>）</a:t>
            </a:r>
            <a:r>
              <a:rPr kumimoji="1" lang="ja-JP" altLang="en-US" sz="2800" dirty="0">
                <a:solidFill>
                  <a:schemeClr val="accent1">
                    <a:lumMod val="50000"/>
                  </a:schemeClr>
                </a:solidFill>
              </a:rPr>
              <a:t>とは、</a:t>
            </a:r>
            <a:r>
              <a:rPr kumimoji="1" lang="ja-JP" altLang="en-US" sz="2800" dirty="0">
                <a:solidFill>
                  <a:srgbClr val="FF0000"/>
                </a:solidFill>
              </a:rPr>
              <a:t>「頭に浮かぶ独自のイメージ」</a:t>
            </a:r>
            <a:endParaRPr kumimoji="1" lang="en-US" altLang="ja-JP" sz="2800" dirty="0">
              <a:solidFill>
                <a:srgbClr val="FF0000"/>
              </a:solidFill>
            </a:endParaRPr>
          </a:p>
          <a:p>
            <a:pPr marL="0" indent="0">
              <a:buNone/>
            </a:pPr>
            <a:r>
              <a:rPr lang="ja-JP" altLang="en-US" sz="2800" dirty="0">
                <a:solidFill>
                  <a:schemeClr val="accent1">
                    <a:lumMod val="50000"/>
                  </a:schemeClr>
                </a:solidFill>
              </a:rPr>
              <a:t>⇒　向上（</a:t>
            </a:r>
            <a:r>
              <a:rPr lang="en-US" altLang="ja-JP" sz="2800" dirty="0">
                <a:solidFill>
                  <a:schemeClr val="accent1">
                    <a:lumMod val="50000"/>
                  </a:schemeClr>
                </a:solidFill>
              </a:rPr>
              <a:t>image up</a:t>
            </a:r>
            <a:r>
              <a:rPr lang="ja-JP" altLang="en-US" sz="2800" dirty="0">
                <a:solidFill>
                  <a:schemeClr val="accent1">
                    <a:lumMod val="50000"/>
                  </a:schemeClr>
                </a:solidFill>
              </a:rPr>
              <a:t>）とは、</a:t>
            </a:r>
            <a:r>
              <a:rPr lang="ja-JP" altLang="en-US" sz="2800" dirty="0">
                <a:solidFill>
                  <a:srgbClr val="FF0000"/>
                </a:solidFill>
              </a:rPr>
              <a:t>「それを確立していくための不断の努力」</a:t>
            </a:r>
            <a:endParaRPr lang="en-US" altLang="ja-JP" sz="2800" dirty="0">
              <a:solidFill>
                <a:srgbClr val="FF0000"/>
              </a:solidFill>
            </a:endParaRPr>
          </a:p>
          <a:p>
            <a:pPr marL="0" indent="0">
              <a:buNone/>
            </a:pPr>
            <a:r>
              <a:rPr kumimoji="1" lang="ja-JP" altLang="en-US" sz="2800" dirty="0">
                <a:solidFill>
                  <a:schemeClr val="accent1">
                    <a:lumMod val="50000"/>
                  </a:schemeClr>
                </a:solidFill>
              </a:rPr>
              <a:t>　　　　</a:t>
            </a:r>
            <a:endParaRPr kumimoji="1" lang="en-US" altLang="ja-JP" sz="2800" dirty="0">
              <a:solidFill>
                <a:schemeClr val="accent1">
                  <a:lumMod val="50000"/>
                </a:schemeClr>
              </a:solidFill>
            </a:endParaRPr>
          </a:p>
          <a:p>
            <a:pPr marL="0" indent="0">
              <a:buNone/>
            </a:pPr>
            <a:r>
              <a:rPr lang="ja-JP" altLang="en-US" sz="2800" dirty="0">
                <a:solidFill>
                  <a:schemeClr val="accent1">
                    <a:lumMod val="50000"/>
                  </a:schemeClr>
                </a:solidFill>
              </a:rPr>
              <a:t>　　 </a:t>
            </a:r>
            <a:endParaRPr lang="en-US" altLang="ja-JP" sz="2800" dirty="0">
              <a:solidFill>
                <a:schemeClr val="accent1">
                  <a:lumMod val="50000"/>
                </a:schemeClr>
              </a:solidFill>
            </a:endParaRPr>
          </a:p>
          <a:p>
            <a:pPr marL="0" indent="0">
              <a:buNone/>
            </a:pPr>
            <a:r>
              <a:rPr lang="ja-JP" altLang="en-US" sz="2800" dirty="0">
                <a:solidFill>
                  <a:schemeClr val="accent1">
                    <a:lumMod val="50000"/>
                  </a:schemeClr>
                </a:solidFill>
              </a:rPr>
              <a:t>　　 </a:t>
            </a:r>
            <a:r>
              <a:rPr lang="ja-JP" altLang="en-US" sz="2800" dirty="0">
                <a:solidFill>
                  <a:srgbClr val="FF0000"/>
                </a:solidFill>
              </a:rPr>
              <a:t>「自分から言うのではなく、相手が言ってくれるようになるために</a:t>
            </a:r>
            <a:endParaRPr lang="en-US" altLang="ja-JP" sz="2800" dirty="0">
              <a:solidFill>
                <a:srgbClr val="FF0000"/>
              </a:solidFill>
            </a:endParaRPr>
          </a:p>
          <a:p>
            <a:pPr marL="0" indent="0">
              <a:buNone/>
            </a:pPr>
            <a:r>
              <a:rPr lang="ja-JP" altLang="en-US" sz="2800" dirty="0">
                <a:solidFill>
                  <a:srgbClr val="FF0000"/>
                </a:solidFill>
              </a:rPr>
              <a:t>　　  行動で示し続けること」</a:t>
            </a:r>
            <a:endParaRPr lang="en-US" altLang="ja-JP" sz="2800" dirty="0">
              <a:solidFill>
                <a:srgbClr val="FF0000"/>
              </a:solidFill>
            </a:endParaRPr>
          </a:p>
          <a:p>
            <a:pPr marL="0" indent="0">
              <a:buNone/>
            </a:pPr>
            <a:r>
              <a:rPr kumimoji="1" lang="en-US" altLang="ja-JP" sz="2800" dirty="0">
                <a:solidFill>
                  <a:schemeClr val="accent1">
                    <a:lumMod val="50000"/>
                  </a:schemeClr>
                </a:solidFill>
              </a:rPr>
              <a:t>     </a:t>
            </a:r>
            <a:r>
              <a:rPr kumimoji="1" lang="ja-JP" altLang="en-US" dirty="0"/>
              <a:t>（私たちは〇〇である　　　　　君たちは〇〇ですね）</a:t>
            </a:r>
            <a:endParaRPr kumimoji="1" lang="en-US" altLang="ja-JP" dirty="0"/>
          </a:p>
          <a:p>
            <a:pPr marL="0" indent="0">
              <a:buNone/>
            </a:pPr>
            <a:endParaRPr kumimoji="1" lang="ja-JP" altLang="en-US" sz="2800" dirty="0">
              <a:solidFill>
                <a:schemeClr val="accent1">
                  <a:lumMod val="50000"/>
                </a:schemeClr>
              </a:solidFill>
            </a:endParaRPr>
          </a:p>
        </p:txBody>
      </p:sp>
      <p:sp>
        <p:nvSpPr>
          <p:cNvPr id="4" name="矢印: 下 3">
            <a:extLst>
              <a:ext uri="{FF2B5EF4-FFF2-40B4-BE49-F238E27FC236}">
                <a16:creationId xmlns:a16="http://schemas.microsoft.com/office/drawing/2014/main" id="{84E15A36-3D93-1968-0989-11C5C4368E20}"/>
              </a:ext>
            </a:extLst>
          </p:cNvPr>
          <p:cNvSpPr/>
          <p:nvPr/>
        </p:nvSpPr>
        <p:spPr>
          <a:xfrm>
            <a:off x="3208813" y="3429001"/>
            <a:ext cx="744878" cy="75111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ゴシック" panose="020B0609070205080204" pitchFamily="49" charset="-128"/>
              <a:cs typeface="+mn-cs"/>
            </a:endParaRPr>
          </a:p>
        </p:txBody>
      </p:sp>
      <p:pic>
        <p:nvPicPr>
          <p:cNvPr id="5" name="図 4">
            <a:extLst>
              <a:ext uri="{FF2B5EF4-FFF2-40B4-BE49-F238E27FC236}">
                <a16:creationId xmlns:a16="http://schemas.microsoft.com/office/drawing/2014/main" id="{3AD9BE9B-6AAC-F2D4-7270-2116C227BE3D}"/>
              </a:ext>
            </a:extLst>
          </p:cNvPr>
          <p:cNvPicPr>
            <a:picLocks noChangeAspect="1"/>
          </p:cNvPicPr>
          <p:nvPr/>
        </p:nvPicPr>
        <p:blipFill>
          <a:blip r:embed="rId2"/>
          <a:stretch>
            <a:fillRect/>
          </a:stretch>
        </p:blipFill>
        <p:spPr>
          <a:xfrm rot="16200000">
            <a:off x="5629616" y="5704678"/>
            <a:ext cx="518205" cy="414564"/>
          </a:xfrm>
          <a:prstGeom prst="rect">
            <a:avLst/>
          </a:prstGeom>
        </p:spPr>
      </p:pic>
    </p:spTree>
    <p:extLst>
      <p:ext uri="{BB962C8B-B14F-4D97-AF65-F5344CB8AC3E}">
        <p14:creationId xmlns:p14="http://schemas.microsoft.com/office/powerpoint/2010/main" val="9724633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E42C921-714D-9370-0FB4-CBE38FA7AB90}"/>
              </a:ext>
            </a:extLst>
          </p:cNvPr>
          <p:cNvSpPr>
            <a:spLocks noGrp="1"/>
          </p:cNvSpPr>
          <p:nvPr>
            <p:ph type="title"/>
          </p:nvPr>
        </p:nvSpPr>
        <p:spPr>
          <a:xfrm>
            <a:off x="1981200" y="318856"/>
            <a:ext cx="9950388" cy="1295400"/>
          </a:xfrm>
        </p:spPr>
        <p:txBody>
          <a:bodyPr>
            <a:normAutofit fontScale="90000"/>
          </a:bodyPr>
          <a:lstStyle/>
          <a:p>
            <a:r>
              <a:rPr kumimoji="1" lang="ja-JP" altLang="en-US" sz="4000" dirty="0"/>
              <a:t>「公共イメージ」“向上”の効果（何を得たいのか</a:t>
            </a:r>
            <a:r>
              <a:rPr lang="en-US" altLang="ja-JP" sz="4000" dirty="0"/>
              <a:t>…</a:t>
            </a:r>
            <a:r>
              <a:rPr lang="ja-JP" altLang="en-US" sz="4000" dirty="0"/>
              <a:t>）</a:t>
            </a:r>
            <a:br>
              <a:rPr kumimoji="1" lang="en-US" altLang="ja-JP" dirty="0"/>
            </a:br>
            <a:endParaRPr kumimoji="1" lang="ja-JP" altLang="en-US" dirty="0"/>
          </a:p>
        </p:txBody>
      </p:sp>
      <p:sp>
        <p:nvSpPr>
          <p:cNvPr id="3" name="コンテンツ プレースホルダー 2">
            <a:extLst>
              <a:ext uri="{FF2B5EF4-FFF2-40B4-BE49-F238E27FC236}">
                <a16:creationId xmlns:a16="http://schemas.microsoft.com/office/drawing/2014/main" id="{6D59B5E6-9BC9-B598-C5CE-A4252FD58DBC}"/>
              </a:ext>
            </a:extLst>
          </p:cNvPr>
          <p:cNvSpPr>
            <a:spLocks noGrp="1"/>
          </p:cNvSpPr>
          <p:nvPr>
            <p:ph idx="1"/>
          </p:nvPr>
        </p:nvSpPr>
        <p:spPr>
          <a:xfrm>
            <a:off x="1981200" y="2024108"/>
            <a:ext cx="10110186" cy="4452891"/>
          </a:xfrm>
        </p:spPr>
        <p:txBody>
          <a:bodyPr>
            <a:normAutofit fontScale="92500" lnSpcReduction="20000"/>
          </a:bodyPr>
          <a:lstStyle/>
          <a:p>
            <a:pPr marL="0" indent="0">
              <a:buNone/>
            </a:pPr>
            <a:r>
              <a:rPr kumimoji="1" lang="ja-JP" altLang="en-US" sz="3500" dirty="0">
                <a:solidFill>
                  <a:schemeClr val="accent1">
                    <a:lumMod val="50000"/>
                  </a:schemeClr>
                </a:solidFill>
              </a:rPr>
              <a:t>⇒　</a:t>
            </a:r>
            <a:r>
              <a:rPr kumimoji="1" lang="ja-JP" altLang="en-US" sz="3500" dirty="0">
                <a:solidFill>
                  <a:srgbClr val="FF0000"/>
                </a:solidFill>
              </a:rPr>
              <a:t>効果・メリット</a:t>
            </a:r>
            <a:r>
              <a:rPr kumimoji="1" lang="ja-JP" altLang="en-US" sz="3500" dirty="0">
                <a:solidFill>
                  <a:schemeClr val="accent1">
                    <a:lumMod val="50000"/>
                  </a:schemeClr>
                </a:solidFill>
              </a:rPr>
              <a:t>は何か？</a:t>
            </a:r>
            <a:endParaRPr kumimoji="1" lang="en-US" altLang="ja-JP" sz="3500" dirty="0">
              <a:solidFill>
                <a:schemeClr val="accent1">
                  <a:lumMod val="50000"/>
                </a:schemeClr>
              </a:solidFill>
            </a:endParaRPr>
          </a:p>
          <a:p>
            <a:pPr marL="0" indent="0">
              <a:buNone/>
            </a:pPr>
            <a:r>
              <a:rPr lang="ja-JP" altLang="en-US" sz="3300" dirty="0">
                <a:solidFill>
                  <a:schemeClr val="accent1">
                    <a:lumMod val="50000"/>
                  </a:schemeClr>
                </a:solidFill>
              </a:rPr>
              <a:t>　</a:t>
            </a:r>
            <a:r>
              <a:rPr lang="en-US" altLang="ja-JP" sz="3000" dirty="0">
                <a:solidFill>
                  <a:schemeClr val="accent1">
                    <a:lumMod val="50000"/>
                  </a:schemeClr>
                </a:solidFill>
              </a:rPr>
              <a:t>1</a:t>
            </a:r>
            <a:r>
              <a:rPr lang="ja-JP" altLang="en-US" sz="3000" dirty="0">
                <a:solidFill>
                  <a:schemeClr val="accent1">
                    <a:lumMod val="50000"/>
                  </a:schemeClr>
                </a:solidFill>
              </a:rPr>
              <a:t>　他との競争から脱却できる</a:t>
            </a:r>
            <a:endParaRPr lang="en-US" altLang="ja-JP" sz="3000" dirty="0">
              <a:solidFill>
                <a:schemeClr val="accent1">
                  <a:lumMod val="50000"/>
                </a:schemeClr>
              </a:solidFill>
            </a:endParaRPr>
          </a:p>
          <a:p>
            <a:pPr marL="0" indent="0">
              <a:buNone/>
            </a:pPr>
            <a:r>
              <a:rPr kumimoji="1" lang="ja-JP" altLang="en-US" sz="3200" dirty="0"/>
              <a:t>　　　</a:t>
            </a:r>
            <a:r>
              <a:rPr kumimoji="1" lang="ja-JP" altLang="en-US" sz="2600" dirty="0"/>
              <a:t>→　（例）自商品の価格設定ができるようになる</a:t>
            </a:r>
            <a:endParaRPr kumimoji="1" lang="en-US" altLang="ja-JP" sz="2600" dirty="0"/>
          </a:p>
          <a:p>
            <a:pPr marL="0" indent="0">
              <a:buNone/>
            </a:pPr>
            <a:r>
              <a:rPr lang="ja-JP" altLang="en-US" sz="3300" dirty="0">
                <a:solidFill>
                  <a:schemeClr val="accent1">
                    <a:lumMod val="50000"/>
                  </a:schemeClr>
                </a:solidFill>
              </a:rPr>
              <a:t>　</a:t>
            </a:r>
            <a:r>
              <a:rPr lang="en-US" altLang="ja-JP" sz="3000" dirty="0">
                <a:solidFill>
                  <a:schemeClr val="accent1">
                    <a:lumMod val="50000"/>
                  </a:schemeClr>
                </a:solidFill>
              </a:rPr>
              <a:t>2</a:t>
            </a:r>
            <a:r>
              <a:rPr lang="ja-JP" altLang="en-US" sz="3000" dirty="0">
                <a:solidFill>
                  <a:schemeClr val="accent1">
                    <a:lumMod val="50000"/>
                  </a:schemeClr>
                </a:solidFill>
              </a:rPr>
              <a:t>　新しい独自の立ち位置を築くことができる</a:t>
            </a:r>
            <a:endParaRPr lang="en-US" altLang="ja-JP" sz="3000" dirty="0">
              <a:solidFill>
                <a:schemeClr val="accent1">
                  <a:lumMod val="50000"/>
                </a:schemeClr>
              </a:solidFill>
            </a:endParaRPr>
          </a:p>
          <a:p>
            <a:pPr marL="0" indent="0">
              <a:buNone/>
            </a:pPr>
            <a:r>
              <a:rPr kumimoji="1" lang="ja-JP" altLang="en-US" sz="3200" dirty="0"/>
              <a:t>　　　</a:t>
            </a:r>
            <a:r>
              <a:rPr kumimoji="1" lang="ja-JP" altLang="en-US" sz="2600" dirty="0"/>
              <a:t>→　同じ土俵で競うと他との同質化が進む　他と違う土俵で戦える</a:t>
            </a:r>
            <a:endParaRPr kumimoji="1" lang="en-US" altLang="ja-JP" sz="2600" dirty="0"/>
          </a:p>
          <a:p>
            <a:pPr marL="0" indent="0">
              <a:buNone/>
            </a:pPr>
            <a:r>
              <a:rPr lang="ja-JP" altLang="en-US" sz="3200" dirty="0">
                <a:solidFill>
                  <a:schemeClr val="accent1">
                    <a:lumMod val="50000"/>
                  </a:schemeClr>
                </a:solidFill>
              </a:rPr>
              <a:t>　</a:t>
            </a:r>
            <a:r>
              <a:rPr lang="en-US" altLang="ja-JP" sz="3000" dirty="0">
                <a:solidFill>
                  <a:schemeClr val="accent1">
                    <a:lumMod val="50000"/>
                  </a:schemeClr>
                </a:solidFill>
              </a:rPr>
              <a:t>3</a:t>
            </a:r>
            <a:r>
              <a:rPr lang="ja-JP" altLang="en-US" sz="3000" dirty="0">
                <a:solidFill>
                  <a:schemeClr val="accent1">
                    <a:lumMod val="50000"/>
                  </a:schemeClr>
                </a:solidFill>
              </a:rPr>
              <a:t>　効果的な集客（会員増強）ができる</a:t>
            </a:r>
            <a:endParaRPr lang="en-US" altLang="ja-JP" sz="3000" dirty="0">
              <a:solidFill>
                <a:schemeClr val="accent1">
                  <a:lumMod val="50000"/>
                </a:schemeClr>
              </a:solidFill>
            </a:endParaRPr>
          </a:p>
          <a:p>
            <a:pPr marL="0" indent="0">
              <a:buNone/>
            </a:pPr>
            <a:r>
              <a:rPr lang="ja-JP" altLang="en-US" sz="3000" dirty="0">
                <a:solidFill>
                  <a:schemeClr val="accent1">
                    <a:lumMod val="50000"/>
                  </a:schemeClr>
                </a:solidFill>
              </a:rPr>
              <a:t>　</a:t>
            </a:r>
            <a:r>
              <a:rPr lang="en-US" altLang="ja-JP" sz="3000" dirty="0">
                <a:solidFill>
                  <a:schemeClr val="accent1">
                    <a:lumMod val="50000"/>
                  </a:schemeClr>
                </a:solidFill>
              </a:rPr>
              <a:t>4</a:t>
            </a:r>
            <a:r>
              <a:rPr lang="ja-JP" altLang="en-US" sz="3000" dirty="0">
                <a:solidFill>
                  <a:schemeClr val="accent1">
                    <a:lumMod val="50000"/>
                  </a:schemeClr>
                </a:solidFill>
              </a:rPr>
              <a:t>　公共イメージが蓄積され、他が真似できなくなる</a:t>
            </a:r>
            <a:endParaRPr lang="en-US" altLang="ja-JP" sz="3000" dirty="0">
              <a:solidFill>
                <a:schemeClr val="accent1">
                  <a:lumMod val="50000"/>
                </a:schemeClr>
              </a:solidFill>
            </a:endParaRPr>
          </a:p>
          <a:p>
            <a:pPr marL="0" indent="0">
              <a:buNone/>
            </a:pPr>
            <a:r>
              <a:rPr kumimoji="1" lang="ja-JP" altLang="en-US" sz="3200" dirty="0"/>
              <a:t>　　　</a:t>
            </a:r>
            <a:r>
              <a:rPr kumimoji="1" lang="ja-JP" altLang="en-US" sz="2600" dirty="0"/>
              <a:t>→　評価が向上し、独自で無形の資産価値が増える</a:t>
            </a:r>
            <a:endParaRPr kumimoji="1" lang="en-US" altLang="ja-JP" sz="2600" dirty="0"/>
          </a:p>
          <a:p>
            <a:pPr marL="0" indent="0">
              <a:buNone/>
            </a:pPr>
            <a:endParaRPr kumimoji="1" lang="ja-JP" altLang="en-US" sz="3200" dirty="0"/>
          </a:p>
        </p:txBody>
      </p:sp>
    </p:spTree>
    <p:extLst>
      <p:ext uri="{BB962C8B-B14F-4D97-AF65-F5344CB8AC3E}">
        <p14:creationId xmlns:p14="http://schemas.microsoft.com/office/powerpoint/2010/main" val="40552719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90616" y="58556"/>
            <a:ext cx="10116065" cy="669414"/>
          </a:xfrm>
          <a:solidFill>
            <a:schemeClr val="accent4">
              <a:lumMod val="20000"/>
              <a:lumOff val="80000"/>
            </a:schemeClr>
          </a:solidFill>
        </p:spPr>
        <p:txBody>
          <a:bodyPr>
            <a:normAutofit fontScale="90000"/>
          </a:bodyPr>
          <a:lstStyle/>
          <a:p>
            <a:r>
              <a:rPr lang="ja-JP" altLang="en-US" dirty="0">
                <a:solidFill>
                  <a:srgbClr val="0070C0"/>
                </a:solidFill>
                <a:latin typeface="Arial Narrow" panose="020B0606020202030204" pitchFamily="34" charset="0"/>
              </a:rPr>
              <a:t>　最近の</a:t>
            </a:r>
            <a:r>
              <a:rPr lang="en-US" altLang="ja-JP" dirty="0">
                <a:solidFill>
                  <a:srgbClr val="0070C0"/>
                </a:solidFill>
                <a:latin typeface="Arial Narrow" panose="020B0606020202030204" pitchFamily="34" charset="0"/>
              </a:rPr>
              <a:t>RI</a:t>
            </a:r>
            <a:r>
              <a:rPr lang="ja-JP" altLang="en-US" dirty="0">
                <a:solidFill>
                  <a:srgbClr val="0070C0"/>
                </a:solidFill>
                <a:latin typeface="Arial Narrow" panose="020B0606020202030204" pitchFamily="34" charset="0"/>
              </a:rPr>
              <a:t>の変化・・</a:t>
            </a:r>
            <a:endParaRPr kumimoji="1" lang="ja-JP" altLang="en-US" dirty="0">
              <a:solidFill>
                <a:srgbClr val="0070C0"/>
              </a:solidFill>
            </a:endParaRPr>
          </a:p>
        </p:txBody>
      </p:sp>
      <p:sp>
        <p:nvSpPr>
          <p:cNvPr id="3" name="コンテンツ プレースホルダー 2"/>
          <p:cNvSpPr>
            <a:spLocks noGrp="1"/>
          </p:cNvSpPr>
          <p:nvPr>
            <p:ph idx="1"/>
          </p:nvPr>
        </p:nvSpPr>
        <p:spPr>
          <a:xfrm>
            <a:off x="90616" y="928726"/>
            <a:ext cx="11780109" cy="5259859"/>
          </a:xfrm>
        </p:spPr>
        <p:txBody>
          <a:bodyPr>
            <a:normAutofit fontScale="77500" lnSpcReduction="20000"/>
          </a:bodyPr>
          <a:lstStyle/>
          <a:p>
            <a:pPr marL="0" indent="0">
              <a:buNone/>
            </a:pPr>
            <a:r>
              <a:rPr lang="ja-JP" altLang="en-US" dirty="0"/>
              <a:t>・　</a:t>
            </a:r>
            <a:r>
              <a:rPr lang="en-US" altLang="ja-JP" dirty="0"/>
              <a:t>2001</a:t>
            </a:r>
            <a:r>
              <a:rPr lang="ja-JP" altLang="en-US" dirty="0"/>
              <a:t>年　規定審議会　試験的プログラム　</a:t>
            </a:r>
            <a:r>
              <a:rPr lang="en-US" altLang="ja-JP" dirty="0"/>
              <a:t>E-club</a:t>
            </a:r>
            <a:r>
              <a:rPr lang="ja-JP" altLang="en-US" dirty="0"/>
              <a:t>発表</a:t>
            </a:r>
            <a:endParaRPr lang="en-US" altLang="ja-JP" dirty="0"/>
          </a:p>
          <a:p>
            <a:pPr marL="0" indent="0">
              <a:buNone/>
            </a:pPr>
            <a:r>
              <a:rPr lang="ja-JP" altLang="en-US" dirty="0"/>
              <a:t>・　</a:t>
            </a:r>
            <a:r>
              <a:rPr lang="en-US" altLang="ja-JP" dirty="0"/>
              <a:t>2004</a:t>
            </a:r>
            <a:r>
              <a:rPr lang="ja-JP" altLang="en-US" dirty="0"/>
              <a:t>年　</a:t>
            </a:r>
            <a:r>
              <a:rPr lang="en-US" altLang="ja-JP" dirty="0"/>
              <a:t>CLP</a:t>
            </a:r>
            <a:r>
              <a:rPr lang="ja-JP" altLang="en-US" dirty="0"/>
              <a:t>導入　（</a:t>
            </a:r>
            <a:r>
              <a:rPr lang="en-US" altLang="ja-JP" dirty="0"/>
              <a:t>2002</a:t>
            </a:r>
            <a:r>
              <a:rPr lang="ja-JP" altLang="en-US" dirty="0"/>
              <a:t>年　</a:t>
            </a:r>
            <a:r>
              <a:rPr lang="en-US" altLang="ja-JP" dirty="0"/>
              <a:t>DLP</a:t>
            </a:r>
            <a:r>
              <a:rPr lang="ja-JP" altLang="en-US" dirty="0"/>
              <a:t>導入）</a:t>
            </a:r>
            <a:endParaRPr lang="en-US" altLang="ja-JP" dirty="0"/>
          </a:p>
          <a:p>
            <a:pPr marL="0" indent="0">
              <a:buNone/>
            </a:pPr>
            <a:r>
              <a:rPr lang="ja-JP" altLang="en-US" dirty="0"/>
              <a:t>・　</a:t>
            </a:r>
            <a:r>
              <a:rPr lang="en-US" altLang="ja-JP" dirty="0"/>
              <a:t>2006</a:t>
            </a:r>
            <a:r>
              <a:rPr lang="ja-JP" altLang="en-US" dirty="0"/>
              <a:t>年　「未来の夢計画」企画</a:t>
            </a:r>
            <a:endParaRPr lang="en-US" altLang="ja-JP" dirty="0"/>
          </a:p>
          <a:p>
            <a:pPr marL="0" indent="0">
              <a:buNone/>
            </a:pPr>
            <a:r>
              <a:rPr lang="ja-JP" altLang="en-US" dirty="0"/>
              <a:t>◎ </a:t>
            </a:r>
            <a:r>
              <a:rPr lang="en-US" altLang="ja-JP" dirty="0"/>
              <a:t>2007</a:t>
            </a:r>
            <a:r>
              <a:rPr lang="ja-JP" altLang="en-US" dirty="0"/>
              <a:t>年　</a:t>
            </a:r>
            <a:r>
              <a:rPr lang="en-US" altLang="ja-JP" dirty="0">
                <a:solidFill>
                  <a:srgbClr val="0070C0"/>
                </a:solidFill>
              </a:rPr>
              <a:t>RI</a:t>
            </a:r>
            <a:r>
              <a:rPr lang="ja-JP" altLang="en-US" dirty="0">
                <a:solidFill>
                  <a:srgbClr val="0070C0"/>
                </a:solidFill>
              </a:rPr>
              <a:t>戦略計画（</a:t>
            </a:r>
            <a:r>
              <a:rPr lang="en-US" altLang="ja-JP" dirty="0">
                <a:solidFill>
                  <a:srgbClr val="0070C0"/>
                </a:solidFill>
              </a:rPr>
              <a:t>2007</a:t>
            </a:r>
            <a:r>
              <a:rPr lang="ja-JP" altLang="en-US" dirty="0">
                <a:solidFill>
                  <a:srgbClr val="0070C0"/>
                </a:solidFill>
              </a:rPr>
              <a:t>）</a:t>
            </a:r>
            <a:r>
              <a:rPr lang="ja-JP" altLang="en-US" dirty="0"/>
              <a:t>発表　　</a:t>
            </a:r>
            <a:endParaRPr lang="en-US" altLang="ja-JP" dirty="0"/>
          </a:p>
          <a:p>
            <a:pPr marL="0" indent="0">
              <a:buNone/>
            </a:pPr>
            <a:r>
              <a:rPr lang="ja-JP" altLang="en-US" dirty="0"/>
              <a:t>・　</a:t>
            </a:r>
            <a:r>
              <a:rPr lang="en-US" altLang="ja-JP" dirty="0"/>
              <a:t>2011</a:t>
            </a:r>
            <a:r>
              <a:rPr lang="ja-JP" altLang="en-US" dirty="0"/>
              <a:t>年　ブランディング戦略　　４つの試験的プログラム</a:t>
            </a:r>
            <a:r>
              <a:rPr lang="en-US" altLang="ja-JP" dirty="0"/>
              <a:t> </a:t>
            </a:r>
            <a:r>
              <a:rPr lang="ja-JP" altLang="en-US" dirty="0"/>
              <a:t>（衛星・法人・準</a:t>
            </a:r>
            <a:r>
              <a:rPr lang="en-US" altLang="ja-JP" dirty="0"/>
              <a:t>M</a:t>
            </a:r>
            <a:r>
              <a:rPr lang="ja-JP" altLang="en-US" dirty="0"/>
              <a:t>・柔軟性）</a:t>
            </a:r>
            <a:endParaRPr lang="en-US" altLang="ja-JP" dirty="0"/>
          </a:p>
          <a:p>
            <a:pPr marL="0" indent="0">
              <a:buNone/>
            </a:pPr>
            <a:r>
              <a:rPr lang="ja-JP" altLang="en-US" dirty="0"/>
              <a:t>・　</a:t>
            </a:r>
            <a:r>
              <a:rPr lang="en-US" altLang="ja-JP" dirty="0"/>
              <a:t>2014</a:t>
            </a:r>
            <a:r>
              <a:rPr lang="ja-JP" altLang="en-US" dirty="0"/>
              <a:t>年　ロータリーを表す言葉の変更　→  </a:t>
            </a:r>
            <a:r>
              <a:rPr lang="ja-JP" altLang="en-US" dirty="0">
                <a:solidFill>
                  <a:srgbClr val="0070C0"/>
                </a:solidFill>
              </a:rPr>
              <a:t>新：</a:t>
            </a:r>
            <a:r>
              <a:rPr lang="en-US" altLang="ja-JP" dirty="0">
                <a:solidFill>
                  <a:srgbClr val="0070C0"/>
                </a:solidFill>
              </a:rPr>
              <a:t>Join Leaders,  Exchange Ideas,  Take Action</a:t>
            </a:r>
          </a:p>
          <a:p>
            <a:pPr marL="0" indent="0">
              <a:buNone/>
            </a:pPr>
            <a:r>
              <a:rPr lang="ja-JP" altLang="en-US" dirty="0"/>
              <a:t>　　　　　　　　　　　　　　　　　　　　　　　　　　　　  </a:t>
            </a:r>
            <a:r>
              <a:rPr lang="ja-JP" altLang="en-US" dirty="0">
                <a:solidFill>
                  <a:srgbClr val="0070C0"/>
                </a:solidFill>
              </a:rPr>
              <a:t>旧：</a:t>
            </a:r>
            <a:r>
              <a:rPr lang="en-US" altLang="ja-JP" dirty="0">
                <a:solidFill>
                  <a:srgbClr val="0070C0"/>
                </a:solidFill>
              </a:rPr>
              <a:t>Enter to Learn and Go forth to Serve</a:t>
            </a:r>
          </a:p>
          <a:p>
            <a:pPr marL="0" indent="0">
              <a:buNone/>
            </a:pPr>
            <a:r>
              <a:rPr lang="ja-JP" altLang="en-US" dirty="0"/>
              <a:t>・　</a:t>
            </a:r>
            <a:r>
              <a:rPr lang="en-US" altLang="ja-JP" dirty="0"/>
              <a:t>2015</a:t>
            </a:r>
            <a:r>
              <a:rPr lang="ja-JP" altLang="en-US" dirty="0"/>
              <a:t>年　</a:t>
            </a:r>
            <a:r>
              <a:rPr lang="en-US" altLang="ja-JP" dirty="0"/>
              <a:t>RI</a:t>
            </a:r>
            <a:r>
              <a:rPr lang="ja-JP" altLang="en-US" dirty="0"/>
              <a:t>理事会　</a:t>
            </a:r>
            <a:r>
              <a:rPr lang="ja-JP" altLang="en-US" dirty="0">
                <a:solidFill>
                  <a:srgbClr val="0070C0"/>
                </a:solidFill>
              </a:rPr>
              <a:t>変化への対応と認識を表明</a:t>
            </a:r>
            <a:endParaRPr lang="en-US" altLang="ja-JP" dirty="0">
              <a:solidFill>
                <a:srgbClr val="0070C0"/>
              </a:solidFill>
            </a:endParaRPr>
          </a:p>
          <a:p>
            <a:pPr marL="0" indent="0">
              <a:buNone/>
            </a:pPr>
            <a:r>
              <a:rPr lang="ja-JP" altLang="en-US" dirty="0"/>
              <a:t>・　</a:t>
            </a:r>
            <a:r>
              <a:rPr lang="en-US" altLang="ja-JP" dirty="0"/>
              <a:t>2016</a:t>
            </a:r>
            <a:r>
              <a:rPr lang="ja-JP" altLang="en-US" dirty="0"/>
              <a:t>年　規定審議会　「柔軟性」導入　（会員種類・例会回数・形式・出席・メーク）</a:t>
            </a:r>
            <a:endParaRPr lang="en-US" altLang="ja-JP" dirty="0"/>
          </a:p>
          <a:p>
            <a:pPr marL="0" indent="0">
              <a:buNone/>
            </a:pPr>
            <a:r>
              <a:rPr lang="ja-JP" altLang="en-US" dirty="0"/>
              <a:t>・　</a:t>
            </a:r>
            <a:r>
              <a:rPr lang="en-US" altLang="ja-JP" dirty="0">
                <a:solidFill>
                  <a:srgbClr val="FF0000"/>
                </a:solidFill>
              </a:rPr>
              <a:t>2017</a:t>
            </a:r>
            <a:r>
              <a:rPr lang="ja-JP" altLang="en-US" dirty="0">
                <a:solidFill>
                  <a:srgbClr val="FF0000"/>
                </a:solidFill>
              </a:rPr>
              <a:t>年</a:t>
            </a:r>
            <a:r>
              <a:rPr lang="ja-JP" altLang="en-US" dirty="0"/>
              <a:t>　</a:t>
            </a:r>
            <a:r>
              <a:rPr lang="en-US" altLang="ja-JP" dirty="0">
                <a:solidFill>
                  <a:srgbClr val="0070C0"/>
                </a:solidFill>
              </a:rPr>
              <a:t>RI</a:t>
            </a:r>
            <a:r>
              <a:rPr lang="ja-JP" altLang="en-US" dirty="0">
                <a:solidFill>
                  <a:srgbClr val="0070C0"/>
                </a:solidFill>
              </a:rPr>
              <a:t>戦略計画（</a:t>
            </a:r>
            <a:r>
              <a:rPr lang="en-US" altLang="ja-JP" dirty="0">
                <a:solidFill>
                  <a:srgbClr val="0070C0"/>
                </a:solidFill>
              </a:rPr>
              <a:t>2017</a:t>
            </a:r>
            <a:r>
              <a:rPr lang="ja-JP" altLang="en-US" dirty="0">
                <a:solidFill>
                  <a:srgbClr val="0070C0"/>
                </a:solidFill>
              </a:rPr>
              <a:t>）</a:t>
            </a:r>
            <a:r>
              <a:rPr lang="ja-JP" altLang="en-US" dirty="0"/>
              <a:t>　</a:t>
            </a:r>
            <a:r>
              <a:rPr lang="ja-JP" altLang="en-US" dirty="0">
                <a:solidFill>
                  <a:srgbClr val="FF0000"/>
                </a:solidFill>
              </a:rPr>
              <a:t>新ビジョン声明</a:t>
            </a:r>
            <a:r>
              <a:rPr lang="ja-JP" altLang="en-US" dirty="0"/>
              <a:t>　発表</a:t>
            </a:r>
            <a:endParaRPr lang="en-US" altLang="ja-JP" dirty="0"/>
          </a:p>
          <a:p>
            <a:pPr marL="0" indent="0">
              <a:buNone/>
            </a:pPr>
            <a:r>
              <a:rPr lang="ja-JP" altLang="en-US" dirty="0"/>
              <a:t>・　</a:t>
            </a:r>
            <a:r>
              <a:rPr lang="en-US" altLang="ja-JP" dirty="0">
                <a:solidFill>
                  <a:srgbClr val="FF0000"/>
                </a:solidFill>
              </a:rPr>
              <a:t>2018</a:t>
            </a:r>
            <a:r>
              <a:rPr lang="ja-JP" altLang="en-US" dirty="0">
                <a:solidFill>
                  <a:srgbClr val="FF0000"/>
                </a:solidFill>
              </a:rPr>
              <a:t>年</a:t>
            </a:r>
            <a:r>
              <a:rPr lang="ja-JP" altLang="en-US" dirty="0"/>
              <a:t>　</a:t>
            </a:r>
            <a:r>
              <a:rPr lang="en-US" altLang="ja-JP" dirty="0">
                <a:solidFill>
                  <a:srgbClr val="0070C0"/>
                </a:solidFill>
              </a:rPr>
              <a:t>RI</a:t>
            </a:r>
            <a:r>
              <a:rPr lang="ja-JP" altLang="en-US" dirty="0">
                <a:solidFill>
                  <a:srgbClr val="0070C0"/>
                </a:solidFill>
              </a:rPr>
              <a:t>戦略計画（</a:t>
            </a:r>
            <a:r>
              <a:rPr lang="en-US" altLang="ja-JP" dirty="0">
                <a:solidFill>
                  <a:srgbClr val="0070C0"/>
                </a:solidFill>
              </a:rPr>
              <a:t>2017</a:t>
            </a:r>
            <a:r>
              <a:rPr lang="ja-JP" altLang="en-US" dirty="0">
                <a:solidFill>
                  <a:srgbClr val="0070C0"/>
                </a:solidFill>
              </a:rPr>
              <a:t>）</a:t>
            </a:r>
            <a:r>
              <a:rPr lang="ja-JP" altLang="en-US" dirty="0"/>
              <a:t>　</a:t>
            </a:r>
            <a:r>
              <a:rPr lang="ja-JP" altLang="en-US" dirty="0">
                <a:solidFill>
                  <a:srgbClr val="FF0000"/>
                </a:solidFill>
              </a:rPr>
              <a:t>４つの優先事項と目標　</a:t>
            </a:r>
            <a:r>
              <a:rPr lang="ja-JP" altLang="en-US" dirty="0"/>
              <a:t>を設定</a:t>
            </a:r>
            <a:endParaRPr lang="en-US" altLang="ja-JP" dirty="0"/>
          </a:p>
          <a:p>
            <a:pPr marL="0" indent="0">
              <a:buNone/>
            </a:pPr>
            <a:r>
              <a:rPr lang="ja-JP" altLang="en-US" dirty="0"/>
              <a:t>・　</a:t>
            </a:r>
            <a:r>
              <a:rPr lang="en-US" altLang="ja-JP" dirty="0"/>
              <a:t>2019</a:t>
            </a:r>
            <a:r>
              <a:rPr lang="ja-JP" altLang="en-US" dirty="0"/>
              <a:t>年　規定審議会　</a:t>
            </a:r>
            <a:r>
              <a:rPr lang="en-US" altLang="ja-JP" dirty="0"/>
              <a:t>RAC</a:t>
            </a:r>
            <a:r>
              <a:rPr lang="ja-JP" altLang="en-US" dirty="0"/>
              <a:t>の</a:t>
            </a:r>
            <a:r>
              <a:rPr lang="en-US" altLang="ja-JP" dirty="0"/>
              <a:t>RI</a:t>
            </a:r>
            <a:r>
              <a:rPr lang="ja-JP" altLang="en-US" dirty="0"/>
              <a:t>加盟、柔軟性の推進、職業分類の緩和</a:t>
            </a:r>
            <a:endParaRPr lang="en-US" altLang="ja-JP" dirty="0"/>
          </a:p>
          <a:p>
            <a:pPr marL="0" indent="0">
              <a:buNone/>
            </a:pPr>
            <a:r>
              <a:rPr lang="ja-JP" altLang="en-US" dirty="0"/>
              <a:t>・　</a:t>
            </a:r>
            <a:r>
              <a:rPr lang="en-US" altLang="ja-JP" dirty="0">
                <a:solidFill>
                  <a:srgbClr val="FF0000"/>
                </a:solidFill>
              </a:rPr>
              <a:t>2020</a:t>
            </a:r>
            <a:r>
              <a:rPr lang="ja-JP" altLang="en-US" dirty="0">
                <a:solidFill>
                  <a:srgbClr val="FF0000"/>
                </a:solidFill>
              </a:rPr>
              <a:t>年</a:t>
            </a:r>
            <a:r>
              <a:rPr lang="ja-JP" altLang="en-US" dirty="0"/>
              <a:t>　</a:t>
            </a:r>
            <a:r>
              <a:rPr lang="en-US" altLang="ja-JP" dirty="0"/>
              <a:t>6</a:t>
            </a:r>
            <a:r>
              <a:rPr lang="ja-JP" altLang="en-US" dirty="0"/>
              <a:t>大重点分野に</a:t>
            </a:r>
            <a:r>
              <a:rPr lang="ja-JP" altLang="en-US" dirty="0">
                <a:solidFill>
                  <a:srgbClr val="FF0000"/>
                </a:solidFill>
              </a:rPr>
              <a:t>「環境保全」</a:t>
            </a:r>
            <a:r>
              <a:rPr lang="ja-JP" altLang="en-US" dirty="0"/>
              <a:t>を追加</a:t>
            </a:r>
            <a:endParaRPr lang="en-US" altLang="ja-JP" dirty="0"/>
          </a:p>
          <a:p>
            <a:pPr marL="0" indent="0">
              <a:buNone/>
            </a:pPr>
            <a:r>
              <a:rPr lang="ja-JP" altLang="en-US" dirty="0"/>
              <a:t>・　</a:t>
            </a:r>
            <a:r>
              <a:rPr lang="en-US" altLang="ja-JP" dirty="0">
                <a:solidFill>
                  <a:srgbClr val="FF0000"/>
                </a:solidFill>
              </a:rPr>
              <a:t>2020</a:t>
            </a:r>
            <a:r>
              <a:rPr lang="ja-JP" altLang="en-US" dirty="0">
                <a:solidFill>
                  <a:srgbClr val="FF0000"/>
                </a:solidFill>
              </a:rPr>
              <a:t>年</a:t>
            </a:r>
            <a:r>
              <a:rPr lang="ja-JP" altLang="en-US" dirty="0"/>
              <a:t>　</a:t>
            </a:r>
            <a:r>
              <a:rPr lang="en-US" altLang="ja-JP" dirty="0">
                <a:solidFill>
                  <a:srgbClr val="FF0000"/>
                </a:solidFill>
              </a:rPr>
              <a:t>DEI</a:t>
            </a:r>
            <a:r>
              <a:rPr lang="ja-JP" altLang="en-US" dirty="0">
                <a:solidFill>
                  <a:srgbClr val="FF0000"/>
                </a:solidFill>
              </a:rPr>
              <a:t>方針</a:t>
            </a:r>
            <a:r>
              <a:rPr lang="ja-JP" altLang="en-US" dirty="0"/>
              <a:t>の強化</a:t>
            </a:r>
          </a:p>
          <a:p>
            <a:pPr marL="0" indent="0">
              <a:buNone/>
            </a:pPr>
            <a:endParaRPr kumimoji="1" lang="ja-JP" altLang="en-US" dirty="0"/>
          </a:p>
        </p:txBody>
      </p:sp>
    </p:spTree>
    <p:extLst>
      <p:ext uri="{BB962C8B-B14F-4D97-AF65-F5344CB8AC3E}">
        <p14:creationId xmlns:p14="http://schemas.microsoft.com/office/powerpoint/2010/main" val="241106474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E42C921-714D-9370-0FB4-CBE38FA7AB90}"/>
              </a:ext>
            </a:extLst>
          </p:cNvPr>
          <p:cNvSpPr>
            <a:spLocks noGrp="1"/>
          </p:cNvSpPr>
          <p:nvPr>
            <p:ph type="title"/>
          </p:nvPr>
        </p:nvSpPr>
        <p:spPr>
          <a:xfrm>
            <a:off x="1981200" y="381000"/>
            <a:ext cx="9595282" cy="1295400"/>
          </a:xfrm>
        </p:spPr>
        <p:txBody>
          <a:bodyPr>
            <a:normAutofit/>
          </a:bodyPr>
          <a:lstStyle/>
          <a:p>
            <a:r>
              <a:rPr kumimoji="1" lang="ja-JP" altLang="en-US" sz="3600" dirty="0"/>
              <a:t>「公共イメージ」“向上”のための方策（</a:t>
            </a:r>
            <a:r>
              <a:rPr kumimoji="1" lang="en-US" altLang="ja-JP" sz="3600" dirty="0"/>
              <a:t>1</a:t>
            </a:r>
            <a:r>
              <a:rPr kumimoji="1" lang="ja-JP" altLang="en-US" sz="3600" dirty="0"/>
              <a:t>）</a:t>
            </a:r>
            <a:br>
              <a:rPr kumimoji="1" lang="en-US" altLang="ja-JP" dirty="0"/>
            </a:br>
            <a:endParaRPr kumimoji="1" lang="ja-JP" altLang="en-US" dirty="0"/>
          </a:p>
        </p:txBody>
      </p:sp>
      <p:sp>
        <p:nvSpPr>
          <p:cNvPr id="3" name="コンテンツ プレースホルダー 2">
            <a:extLst>
              <a:ext uri="{FF2B5EF4-FFF2-40B4-BE49-F238E27FC236}">
                <a16:creationId xmlns:a16="http://schemas.microsoft.com/office/drawing/2014/main" id="{6D59B5E6-9BC9-B598-C5CE-A4252FD58DBC}"/>
              </a:ext>
            </a:extLst>
          </p:cNvPr>
          <p:cNvSpPr>
            <a:spLocks noGrp="1"/>
          </p:cNvSpPr>
          <p:nvPr>
            <p:ph idx="1"/>
          </p:nvPr>
        </p:nvSpPr>
        <p:spPr>
          <a:xfrm>
            <a:off x="1981200" y="2024108"/>
            <a:ext cx="10210800" cy="4452891"/>
          </a:xfrm>
        </p:spPr>
        <p:txBody>
          <a:bodyPr>
            <a:normAutofit/>
          </a:bodyPr>
          <a:lstStyle/>
          <a:p>
            <a:pPr marL="0" indent="0">
              <a:buNone/>
            </a:pPr>
            <a:r>
              <a:rPr kumimoji="1" lang="ja-JP" altLang="en-US" sz="3200" dirty="0">
                <a:solidFill>
                  <a:schemeClr val="accent1">
                    <a:lumMod val="50000"/>
                  </a:schemeClr>
                </a:solidFill>
              </a:rPr>
              <a:t>⇒　</a:t>
            </a:r>
            <a:r>
              <a:rPr kumimoji="1" lang="ja-JP" altLang="en-US" sz="3200" dirty="0">
                <a:solidFill>
                  <a:srgbClr val="FF0000"/>
                </a:solidFill>
              </a:rPr>
              <a:t>自分目線</a:t>
            </a:r>
            <a:r>
              <a:rPr kumimoji="1" lang="ja-JP" altLang="en-US" sz="3200" dirty="0">
                <a:solidFill>
                  <a:schemeClr val="accent1">
                    <a:lumMod val="50000"/>
                  </a:schemeClr>
                </a:solidFill>
              </a:rPr>
              <a:t>を</a:t>
            </a:r>
            <a:r>
              <a:rPr kumimoji="1" lang="ja-JP" altLang="en-US" sz="3200" dirty="0">
                <a:solidFill>
                  <a:srgbClr val="00B050"/>
                </a:solidFill>
              </a:rPr>
              <a:t>アウター目線</a:t>
            </a:r>
            <a:r>
              <a:rPr kumimoji="1" lang="ja-JP" altLang="en-US" sz="3200" dirty="0">
                <a:solidFill>
                  <a:schemeClr val="accent1">
                    <a:lumMod val="50000"/>
                  </a:schemeClr>
                </a:solidFill>
              </a:rPr>
              <a:t>に切り替えること</a:t>
            </a:r>
            <a:endParaRPr kumimoji="1" lang="en-US" altLang="ja-JP" sz="3200" dirty="0">
              <a:solidFill>
                <a:schemeClr val="accent1">
                  <a:lumMod val="50000"/>
                </a:schemeClr>
              </a:solidFill>
            </a:endParaRPr>
          </a:p>
          <a:p>
            <a:pPr marL="0" indent="0">
              <a:buNone/>
            </a:pPr>
            <a:r>
              <a:rPr lang="ja-JP" altLang="en-US" sz="2800" dirty="0"/>
              <a:t>　</a:t>
            </a:r>
            <a:r>
              <a:rPr lang="en-US" altLang="ja-JP" dirty="0"/>
              <a:t>1</a:t>
            </a:r>
            <a:r>
              <a:rPr lang="ja-JP" altLang="en-US" dirty="0"/>
              <a:t>　</a:t>
            </a:r>
            <a:r>
              <a:rPr lang="ja-JP" altLang="en-US" dirty="0">
                <a:solidFill>
                  <a:srgbClr val="FF0000"/>
                </a:solidFill>
              </a:rPr>
              <a:t>私たちは</a:t>
            </a:r>
            <a:r>
              <a:rPr lang="ja-JP" altLang="en-US" dirty="0"/>
              <a:t>、どのようにすればアウターに知ってもらえるのだろうか？</a:t>
            </a:r>
            <a:endParaRPr lang="en-US" altLang="ja-JP" dirty="0"/>
          </a:p>
          <a:p>
            <a:pPr marL="0" indent="0">
              <a:buNone/>
            </a:pPr>
            <a:r>
              <a:rPr kumimoji="1" lang="ja-JP" altLang="en-US" dirty="0"/>
              <a:t>　　→　</a:t>
            </a:r>
            <a:r>
              <a:rPr kumimoji="1" lang="ja-JP" altLang="en-US" dirty="0">
                <a:solidFill>
                  <a:srgbClr val="00B050"/>
                </a:solidFill>
              </a:rPr>
              <a:t>アウターは</a:t>
            </a:r>
            <a:r>
              <a:rPr kumimoji="1" lang="ja-JP" altLang="en-US" dirty="0"/>
              <a:t>、どんなコトが知りたいのだろうか？</a:t>
            </a:r>
            <a:endParaRPr kumimoji="1" lang="en-US" altLang="ja-JP" dirty="0"/>
          </a:p>
          <a:p>
            <a:pPr marL="0" indent="0">
              <a:buNone/>
            </a:pPr>
            <a:r>
              <a:rPr lang="ja-JP" altLang="en-US" dirty="0"/>
              <a:t>　</a:t>
            </a:r>
            <a:r>
              <a:rPr lang="en-US" altLang="ja-JP" dirty="0"/>
              <a:t>2</a:t>
            </a:r>
            <a:r>
              <a:rPr lang="ja-JP" altLang="en-US" dirty="0"/>
              <a:t>　</a:t>
            </a:r>
            <a:r>
              <a:rPr lang="ja-JP" altLang="en-US" dirty="0">
                <a:solidFill>
                  <a:srgbClr val="FF0000"/>
                </a:solidFill>
              </a:rPr>
              <a:t>私たちは</a:t>
            </a:r>
            <a:r>
              <a:rPr lang="ja-JP" altLang="en-US" dirty="0"/>
              <a:t>、どのようにすればアウターに好まれるのだろうか？</a:t>
            </a:r>
            <a:endParaRPr lang="en-US" altLang="ja-JP" dirty="0"/>
          </a:p>
          <a:p>
            <a:pPr marL="0" indent="0">
              <a:buNone/>
            </a:pPr>
            <a:r>
              <a:rPr kumimoji="1" lang="ja-JP" altLang="en-US" dirty="0"/>
              <a:t>　　→　</a:t>
            </a:r>
            <a:r>
              <a:rPr kumimoji="1" lang="ja-JP" altLang="en-US" dirty="0">
                <a:solidFill>
                  <a:srgbClr val="00B050"/>
                </a:solidFill>
              </a:rPr>
              <a:t>アウターは</a:t>
            </a:r>
            <a:r>
              <a:rPr kumimoji="1" lang="ja-JP" altLang="en-US" dirty="0"/>
              <a:t>、どんなコトが好きなのだろうか？</a:t>
            </a:r>
            <a:endParaRPr kumimoji="1" lang="en-US" altLang="ja-JP" dirty="0"/>
          </a:p>
          <a:p>
            <a:pPr marL="0" indent="0">
              <a:buNone/>
            </a:pPr>
            <a:r>
              <a:rPr lang="ja-JP" altLang="en-US" dirty="0"/>
              <a:t>　</a:t>
            </a:r>
            <a:r>
              <a:rPr lang="en-US" altLang="ja-JP" dirty="0"/>
              <a:t>3</a:t>
            </a:r>
            <a:r>
              <a:rPr lang="ja-JP" altLang="en-US" dirty="0"/>
              <a:t>　</a:t>
            </a:r>
            <a:r>
              <a:rPr lang="ja-JP" altLang="en-US" dirty="0">
                <a:solidFill>
                  <a:srgbClr val="FF0000"/>
                </a:solidFill>
              </a:rPr>
              <a:t>私たちは</a:t>
            </a:r>
            <a:r>
              <a:rPr lang="ja-JP" altLang="en-US" dirty="0"/>
              <a:t>、どのようにすればアウターと良い関係が築けるのだろうか？</a:t>
            </a:r>
            <a:endParaRPr lang="en-US" altLang="ja-JP" dirty="0"/>
          </a:p>
          <a:p>
            <a:pPr marL="0" indent="0">
              <a:buNone/>
            </a:pPr>
            <a:r>
              <a:rPr kumimoji="1" lang="ja-JP" altLang="en-US" dirty="0"/>
              <a:t>　　→　</a:t>
            </a:r>
            <a:r>
              <a:rPr kumimoji="1" lang="ja-JP" altLang="en-US" dirty="0">
                <a:solidFill>
                  <a:srgbClr val="00B050"/>
                </a:solidFill>
              </a:rPr>
              <a:t>アウターは</a:t>
            </a:r>
            <a:r>
              <a:rPr kumimoji="1" lang="ja-JP" altLang="en-US" dirty="0"/>
              <a:t>、どんなトコロと良い関係を築きたいのだろうか？</a:t>
            </a:r>
            <a:r>
              <a:rPr kumimoji="1" lang="ja-JP" altLang="en-US" sz="2800" dirty="0"/>
              <a:t>　　</a:t>
            </a:r>
          </a:p>
        </p:txBody>
      </p:sp>
    </p:spTree>
    <p:extLst>
      <p:ext uri="{BB962C8B-B14F-4D97-AF65-F5344CB8AC3E}">
        <p14:creationId xmlns:p14="http://schemas.microsoft.com/office/powerpoint/2010/main" val="2745944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E42C921-714D-9370-0FB4-CBE38FA7AB90}"/>
              </a:ext>
            </a:extLst>
          </p:cNvPr>
          <p:cNvSpPr>
            <a:spLocks noGrp="1"/>
          </p:cNvSpPr>
          <p:nvPr>
            <p:ph type="title"/>
          </p:nvPr>
        </p:nvSpPr>
        <p:spPr>
          <a:xfrm>
            <a:off x="1981199" y="381000"/>
            <a:ext cx="10136819" cy="1295400"/>
          </a:xfrm>
        </p:spPr>
        <p:txBody>
          <a:bodyPr>
            <a:normAutofit/>
          </a:bodyPr>
          <a:lstStyle/>
          <a:p>
            <a:r>
              <a:rPr kumimoji="1" lang="ja-JP" altLang="en-US" sz="3600" dirty="0"/>
              <a:t>「公共イメージ」“向上”のための方策（</a:t>
            </a:r>
            <a:r>
              <a:rPr kumimoji="1" lang="en-US" altLang="ja-JP" sz="3600" dirty="0"/>
              <a:t>2</a:t>
            </a:r>
            <a:r>
              <a:rPr kumimoji="1" lang="ja-JP" altLang="en-US" sz="3600" dirty="0"/>
              <a:t>）</a:t>
            </a:r>
            <a:br>
              <a:rPr kumimoji="1" lang="en-US" altLang="ja-JP" dirty="0"/>
            </a:br>
            <a:endParaRPr kumimoji="1" lang="ja-JP" altLang="en-US" dirty="0"/>
          </a:p>
        </p:txBody>
      </p:sp>
      <p:sp>
        <p:nvSpPr>
          <p:cNvPr id="3" name="コンテンツ プレースホルダー 2">
            <a:extLst>
              <a:ext uri="{FF2B5EF4-FFF2-40B4-BE49-F238E27FC236}">
                <a16:creationId xmlns:a16="http://schemas.microsoft.com/office/drawing/2014/main" id="{6D59B5E6-9BC9-B598-C5CE-A4252FD58DBC}"/>
              </a:ext>
            </a:extLst>
          </p:cNvPr>
          <p:cNvSpPr>
            <a:spLocks noGrp="1"/>
          </p:cNvSpPr>
          <p:nvPr>
            <p:ph idx="1"/>
          </p:nvPr>
        </p:nvSpPr>
        <p:spPr>
          <a:xfrm>
            <a:off x="1981200" y="2024108"/>
            <a:ext cx="10210800" cy="4452891"/>
          </a:xfrm>
        </p:spPr>
        <p:txBody>
          <a:bodyPr>
            <a:normAutofit/>
          </a:bodyPr>
          <a:lstStyle/>
          <a:p>
            <a:pPr marL="0" indent="0">
              <a:buNone/>
            </a:pPr>
            <a:r>
              <a:rPr kumimoji="1" lang="ja-JP" altLang="en-US" sz="3200" dirty="0">
                <a:solidFill>
                  <a:schemeClr val="accent1">
                    <a:lumMod val="50000"/>
                  </a:schemeClr>
                </a:solidFill>
              </a:rPr>
              <a:t>⇒　「それ」を想起させるための</a:t>
            </a:r>
            <a:r>
              <a:rPr kumimoji="1" lang="ja-JP" altLang="en-US" sz="3200" dirty="0">
                <a:solidFill>
                  <a:srgbClr val="FF0000"/>
                </a:solidFill>
              </a:rPr>
              <a:t>８個</a:t>
            </a:r>
            <a:r>
              <a:rPr kumimoji="1" lang="ja-JP" altLang="en-US" sz="3200" dirty="0">
                <a:solidFill>
                  <a:schemeClr val="accent1">
                    <a:lumMod val="50000"/>
                  </a:schemeClr>
                </a:solidFill>
              </a:rPr>
              <a:t>の要素（ツール）</a:t>
            </a:r>
            <a:endParaRPr kumimoji="1" lang="en-US" altLang="ja-JP" sz="3200" dirty="0">
              <a:solidFill>
                <a:schemeClr val="accent1">
                  <a:lumMod val="50000"/>
                </a:schemeClr>
              </a:solidFill>
            </a:endParaRPr>
          </a:p>
          <a:p>
            <a:pPr marL="0" indent="0">
              <a:buNone/>
            </a:pPr>
            <a:r>
              <a:rPr lang="ja-JP" altLang="en-US" dirty="0"/>
              <a:t>　</a:t>
            </a:r>
            <a:r>
              <a:rPr lang="en-US" altLang="ja-JP" dirty="0"/>
              <a:t>1</a:t>
            </a:r>
            <a:r>
              <a:rPr lang="ja-JP" altLang="en-US" dirty="0"/>
              <a:t>　ネーム　　　　　　　　　　　　　　　</a:t>
            </a:r>
            <a:r>
              <a:rPr lang="en-US" altLang="ja-JP" dirty="0"/>
              <a:t>6</a:t>
            </a:r>
            <a:r>
              <a:rPr lang="ja-JP" altLang="en-US" dirty="0"/>
              <a:t>　キャラクター</a:t>
            </a:r>
            <a:endParaRPr lang="en-US" altLang="ja-JP" dirty="0"/>
          </a:p>
          <a:p>
            <a:pPr marL="0" indent="0">
              <a:buNone/>
            </a:pPr>
            <a:r>
              <a:rPr kumimoji="1" lang="ja-JP" altLang="en-US" dirty="0"/>
              <a:t>　</a:t>
            </a:r>
            <a:r>
              <a:rPr kumimoji="1" lang="en-US" altLang="ja-JP" dirty="0"/>
              <a:t>2</a:t>
            </a:r>
            <a:r>
              <a:rPr kumimoji="1" lang="ja-JP" altLang="en-US" dirty="0"/>
              <a:t>　ロゴ　　　　　　　　　　　　　　　　 </a:t>
            </a:r>
            <a:r>
              <a:rPr kumimoji="1" lang="en-US" altLang="ja-JP" dirty="0"/>
              <a:t>7</a:t>
            </a:r>
            <a:r>
              <a:rPr kumimoji="1" lang="ja-JP" altLang="en-US" dirty="0"/>
              <a:t>　メロディ</a:t>
            </a:r>
            <a:endParaRPr kumimoji="1" lang="en-US" altLang="ja-JP" dirty="0"/>
          </a:p>
          <a:p>
            <a:pPr marL="0" indent="0">
              <a:buNone/>
            </a:pPr>
            <a:r>
              <a:rPr lang="ja-JP" altLang="en-US" dirty="0"/>
              <a:t>　</a:t>
            </a:r>
            <a:r>
              <a:rPr lang="en-US" altLang="ja-JP" dirty="0"/>
              <a:t>3</a:t>
            </a:r>
            <a:r>
              <a:rPr lang="ja-JP" altLang="en-US" dirty="0"/>
              <a:t>　カラー　　　　　　　　　　　　　　　 </a:t>
            </a:r>
            <a:r>
              <a:rPr lang="en-US" altLang="ja-JP" dirty="0"/>
              <a:t>8</a:t>
            </a:r>
            <a:r>
              <a:rPr lang="ja-JP" altLang="en-US" dirty="0"/>
              <a:t>　人</a:t>
            </a:r>
            <a:endParaRPr lang="en-US" altLang="ja-JP" dirty="0"/>
          </a:p>
          <a:p>
            <a:pPr marL="0" indent="0">
              <a:buNone/>
            </a:pPr>
            <a:r>
              <a:rPr kumimoji="1" lang="ja-JP" altLang="en-US" dirty="0"/>
              <a:t>　</a:t>
            </a:r>
            <a:r>
              <a:rPr kumimoji="1" lang="en-US" altLang="ja-JP" dirty="0"/>
              <a:t>4</a:t>
            </a:r>
            <a:r>
              <a:rPr kumimoji="1" lang="ja-JP" altLang="en-US" dirty="0"/>
              <a:t>　キャッチフレーズ　　　　　　　　　　</a:t>
            </a:r>
            <a:endParaRPr kumimoji="1" lang="en-US" altLang="ja-JP" dirty="0"/>
          </a:p>
          <a:p>
            <a:pPr marL="0" indent="0">
              <a:buNone/>
            </a:pPr>
            <a:r>
              <a:rPr lang="ja-JP" altLang="en-US" dirty="0"/>
              <a:t>　</a:t>
            </a:r>
            <a:r>
              <a:rPr lang="en-US" altLang="ja-JP" dirty="0"/>
              <a:t>5</a:t>
            </a:r>
            <a:r>
              <a:rPr lang="ja-JP" altLang="en-US" dirty="0"/>
              <a:t>　デザイン</a:t>
            </a:r>
            <a:endParaRPr kumimoji="1" lang="ja-JP" altLang="en-US" dirty="0"/>
          </a:p>
        </p:txBody>
      </p:sp>
    </p:spTree>
    <p:extLst>
      <p:ext uri="{BB962C8B-B14F-4D97-AF65-F5344CB8AC3E}">
        <p14:creationId xmlns:p14="http://schemas.microsoft.com/office/powerpoint/2010/main" val="35084316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E42C921-714D-9370-0FB4-CBE38FA7AB90}"/>
              </a:ext>
            </a:extLst>
          </p:cNvPr>
          <p:cNvSpPr>
            <a:spLocks noGrp="1"/>
          </p:cNvSpPr>
          <p:nvPr>
            <p:ph type="title"/>
          </p:nvPr>
        </p:nvSpPr>
        <p:spPr>
          <a:xfrm>
            <a:off x="1981199" y="381000"/>
            <a:ext cx="10136819" cy="1295400"/>
          </a:xfrm>
        </p:spPr>
        <p:txBody>
          <a:bodyPr>
            <a:normAutofit/>
          </a:bodyPr>
          <a:lstStyle/>
          <a:p>
            <a:r>
              <a:rPr kumimoji="1" lang="ja-JP" altLang="en-US" sz="3600" dirty="0"/>
              <a:t>「公共イメージ」“向上”のための方策（</a:t>
            </a:r>
            <a:r>
              <a:rPr kumimoji="1" lang="en-US" altLang="ja-JP" sz="3600" dirty="0"/>
              <a:t>3</a:t>
            </a:r>
            <a:r>
              <a:rPr kumimoji="1" lang="ja-JP" altLang="en-US" sz="3600" dirty="0"/>
              <a:t>）</a:t>
            </a:r>
            <a:br>
              <a:rPr kumimoji="1" lang="en-US" altLang="ja-JP" dirty="0"/>
            </a:br>
            <a:endParaRPr kumimoji="1" lang="ja-JP" altLang="en-US" dirty="0"/>
          </a:p>
        </p:txBody>
      </p:sp>
      <p:sp>
        <p:nvSpPr>
          <p:cNvPr id="3" name="コンテンツ プレースホルダー 2">
            <a:extLst>
              <a:ext uri="{FF2B5EF4-FFF2-40B4-BE49-F238E27FC236}">
                <a16:creationId xmlns:a16="http://schemas.microsoft.com/office/drawing/2014/main" id="{6D59B5E6-9BC9-B598-C5CE-A4252FD58DBC}"/>
              </a:ext>
            </a:extLst>
          </p:cNvPr>
          <p:cNvSpPr>
            <a:spLocks noGrp="1"/>
          </p:cNvSpPr>
          <p:nvPr>
            <p:ph idx="1"/>
          </p:nvPr>
        </p:nvSpPr>
        <p:spPr>
          <a:xfrm>
            <a:off x="1981200" y="2024108"/>
            <a:ext cx="10210800" cy="4452891"/>
          </a:xfrm>
        </p:spPr>
        <p:txBody>
          <a:bodyPr>
            <a:normAutofit/>
          </a:bodyPr>
          <a:lstStyle/>
          <a:p>
            <a:pPr marL="0" indent="0">
              <a:buNone/>
            </a:pPr>
            <a:r>
              <a:rPr kumimoji="1" lang="ja-JP" altLang="en-US" sz="3200" dirty="0">
                <a:solidFill>
                  <a:schemeClr val="accent1">
                    <a:lumMod val="50000"/>
                  </a:schemeClr>
                </a:solidFill>
              </a:rPr>
              <a:t>⇒　公共イメージはどうやって人々の頭の中に作られるのか</a:t>
            </a:r>
            <a:endParaRPr kumimoji="1" lang="en-US" altLang="ja-JP" sz="3200" dirty="0">
              <a:solidFill>
                <a:schemeClr val="accent1">
                  <a:lumMod val="50000"/>
                </a:schemeClr>
              </a:solidFill>
            </a:endParaRPr>
          </a:p>
          <a:p>
            <a:pPr marL="0" indent="0">
              <a:buNone/>
            </a:pPr>
            <a:r>
              <a:rPr lang="ja-JP" altLang="en-US" sz="3200" dirty="0">
                <a:solidFill>
                  <a:schemeClr val="accent1">
                    <a:lumMod val="50000"/>
                  </a:schemeClr>
                </a:solidFill>
              </a:rPr>
              <a:t>　　</a:t>
            </a:r>
            <a:r>
              <a:rPr lang="ja-JP" altLang="en-US" sz="3200" dirty="0">
                <a:solidFill>
                  <a:srgbClr val="FF0000"/>
                </a:solidFill>
              </a:rPr>
              <a:t>（</a:t>
            </a:r>
            <a:r>
              <a:rPr kumimoji="1" lang="ja-JP" altLang="en-US" sz="3200" dirty="0">
                <a:solidFill>
                  <a:srgbClr val="FF0000"/>
                </a:solidFill>
              </a:rPr>
              <a:t>タッチ・ポイント（接点））</a:t>
            </a:r>
            <a:endParaRPr kumimoji="1" lang="en-US" altLang="ja-JP" sz="3200" dirty="0">
              <a:solidFill>
                <a:srgbClr val="FF0000"/>
              </a:solidFill>
            </a:endParaRPr>
          </a:p>
          <a:p>
            <a:pPr marL="0" indent="0">
              <a:buNone/>
            </a:pPr>
            <a:r>
              <a:rPr lang="ja-JP" altLang="en-US" dirty="0"/>
              <a:t>　</a:t>
            </a:r>
            <a:r>
              <a:rPr lang="en-US" altLang="ja-JP" dirty="0"/>
              <a:t>1</a:t>
            </a:r>
            <a:r>
              <a:rPr lang="ja-JP" altLang="en-US" dirty="0"/>
              <a:t>　体験　　　　　　　　　　　　　　　　</a:t>
            </a:r>
            <a:r>
              <a:rPr lang="en-US" altLang="ja-JP" dirty="0"/>
              <a:t>6</a:t>
            </a:r>
            <a:r>
              <a:rPr lang="ja-JP" altLang="en-US" dirty="0"/>
              <a:t>　ポスター</a:t>
            </a:r>
            <a:endParaRPr lang="en-US" altLang="ja-JP" dirty="0"/>
          </a:p>
          <a:p>
            <a:pPr marL="0" indent="0">
              <a:buNone/>
            </a:pPr>
            <a:r>
              <a:rPr kumimoji="1" lang="ja-JP" altLang="en-US" dirty="0"/>
              <a:t>　</a:t>
            </a:r>
            <a:r>
              <a:rPr kumimoji="1" lang="en-US" altLang="ja-JP" dirty="0"/>
              <a:t>2</a:t>
            </a:r>
            <a:r>
              <a:rPr kumimoji="1" lang="ja-JP" altLang="en-US" dirty="0"/>
              <a:t>　イベント　　　　　　　　　　　　　　 </a:t>
            </a:r>
            <a:r>
              <a:rPr kumimoji="1" lang="en-US" altLang="ja-JP" dirty="0"/>
              <a:t>7</a:t>
            </a:r>
            <a:r>
              <a:rPr kumimoji="1" lang="ja-JP" altLang="en-US" dirty="0"/>
              <a:t>　</a:t>
            </a:r>
            <a:r>
              <a:rPr lang="ja-JP" altLang="en-US" dirty="0"/>
              <a:t>各種キャンペーン　</a:t>
            </a:r>
            <a:endParaRPr kumimoji="1" lang="en-US" altLang="ja-JP" dirty="0"/>
          </a:p>
          <a:p>
            <a:pPr marL="0" indent="0">
              <a:buNone/>
            </a:pPr>
            <a:r>
              <a:rPr lang="ja-JP" altLang="en-US" dirty="0"/>
              <a:t>　</a:t>
            </a:r>
            <a:r>
              <a:rPr lang="en-US" altLang="ja-JP" dirty="0"/>
              <a:t>3</a:t>
            </a:r>
            <a:r>
              <a:rPr lang="ja-JP" altLang="en-US" dirty="0"/>
              <a:t>　人　　　　　　　　　　　　　　　     </a:t>
            </a:r>
            <a:r>
              <a:rPr lang="en-US" altLang="ja-JP" dirty="0"/>
              <a:t>8</a:t>
            </a:r>
            <a:r>
              <a:rPr lang="ja-JP" altLang="en-US" dirty="0"/>
              <a:t>　広告</a:t>
            </a:r>
            <a:endParaRPr lang="en-US" altLang="ja-JP" dirty="0"/>
          </a:p>
          <a:p>
            <a:pPr marL="0" indent="0">
              <a:buNone/>
            </a:pPr>
            <a:r>
              <a:rPr kumimoji="1" lang="ja-JP" altLang="en-US" dirty="0"/>
              <a:t>　</a:t>
            </a:r>
            <a:r>
              <a:rPr kumimoji="1" lang="en-US" altLang="ja-JP" dirty="0"/>
              <a:t>4</a:t>
            </a:r>
            <a:r>
              <a:rPr kumimoji="1" lang="ja-JP" altLang="en-US" dirty="0"/>
              <a:t>　口コミ　　　　　　　　　　　　　　　 </a:t>
            </a:r>
            <a:r>
              <a:rPr kumimoji="1" lang="en-US" altLang="ja-JP" dirty="0"/>
              <a:t>9</a:t>
            </a:r>
            <a:r>
              <a:rPr kumimoji="1" lang="ja-JP" altLang="en-US" dirty="0"/>
              <a:t>　</a:t>
            </a:r>
            <a:r>
              <a:rPr kumimoji="1" lang="en-US" altLang="ja-JP" dirty="0"/>
              <a:t>Web</a:t>
            </a:r>
          </a:p>
          <a:p>
            <a:pPr marL="0" indent="0">
              <a:buNone/>
            </a:pPr>
            <a:r>
              <a:rPr lang="ja-JP" altLang="en-US" dirty="0"/>
              <a:t>　</a:t>
            </a:r>
            <a:r>
              <a:rPr lang="en-US" altLang="ja-JP" dirty="0"/>
              <a:t>5</a:t>
            </a:r>
            <a:r>
              <a:rPr lang="ja-JP" altLang="en-US" dirty="0"/>
              <a:t>　マスコミ報道　　　　　　　　　　　</a:t>
            </a:r>
            <a:r>
              <a:rPr lang="en-US" altLang="ja-JP" dirty="0"/>
              <a:t>10</a:t>
            </a:r>
            <a:r>
              <a:rPr lang="ja-JP" altLang="en-US" dirty="0"/>
              <a:t>　</a:t>
            </a:r>
            <a:r>
              <a:rPr lang="en-US" altLang="ja-JP" dirty="0"/>
              <a:t>SNS</a:t>
            </a:r>
            <a:endParaRPr kumimoji="1" lang="ja-JP" altLang="en-US" dirty="0"/>
          </a:p>
        </p:txBody>
      </p:sp>
    </p:spTree>
    <p:extLst>
      <p:ext uri="{BB962C8B-B14F-4D97-AF65-F5344CB8AC3E}">
        <p14:creationId xmlns:p14="http://schemas.microsoft.com/office/powerpoint/2010/main" val="8243670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1595269" y="1122363"/>
            <a:ext cx="9001462" cy="1283953"/>
          </a:xfrm>
        </p:spPr>
        <p:txBody>
          <a:bodyPr/>
          <a:lstStyle/>
          <a:p>
            <a:r>
              <a:rPr kumimoji="1" lang="ja-JP" altLang="en-US" dirty="0"/>
              <a:t>クラブの健康チェック・シート</a:t>
            </a:r>
          </a:p>
        </p:txBody>
      </p:sp>
      <p:sp>
        <p:nvSpPr>
          <p:cNvPr id="3" name="サブタイトル 2"/>
          <p:cNvSpPr>
            <a:spLocks noGrp="1"/>
          </p:cNvSpPr>
          <p:nvPr>
            <p:ph type="subTitle" idx="1"/>
          </p:nvPr>
        </p:nvSpPr>
        <p:spPr/>
        <p:txBody>
          <a:bodyPr/>
          <a:lstStyle/>
          <a:p>
            <a:r>
              <a:rPr kumimoji="1" lang="ja-JP" altLang="en-US" dirty="0"/>
              <a:t>国際ロータリー 第２８４０地区</a:t>
            </a:r>
            <a:endParaRPr kumimoji="1" lang="en-US" altLang="ja-JP" dirty="0"/>
          </a:p>
          <a:p>
            <a:r>
              <a:rPr lang="ja-JP" altLang="en-US" dirty="0"/>
              <a:t>パストガバナー　　田中　久夫</a:t>
            </a:r>
            <a:endParaRPr kumimoji="1" lang="ja-JP" altLang="en-US" dirty="0"/>
          </a:p>
        </p:txBody>
      </p:sp>
    </p:spTree>
    <p:extLst>
      <p:ext uri="{BB962C8B-B14F-4D97-AF65-F5344CB8AC3E}">
        <p14:creationId xmlns:p14="http://schemas.microsoft.com/office/powerpoint/2010/main" val="100694622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913795" y="609600"/>
            <a:ext cx="10353761" cy="713173"/>
          </a:xfrm>
        </p:spPr>
        <p:txBody>
          <a:bodyPr/>
          <a:lstStyle/>
          <a:p>
            <a:pPr algn="l"/>
            <a:r>
              <a:rPr kumimoji="1" lang="ja-JP" altLang="en-US" dirty="0">
                <a:solidFill>
                  <a:srgbClr val="FFFF00"/>
                </a:solidFill>
              </a:rPr>
              <a:t>健康チェック・ポイント　１　（例会、仲間、親睦）</a:t>
            </a:r>
          </a:p>
        </p:txBody>
      </p:sp>
      <p:sp>
        <p:nvSpPr>
          <p:cNvPr id="3" name="コンテンツ プレースホルダー 2"/>
          <p:cNvSpPr>
            <a:spLocks noGrp="1"/>
          </p:cNvSpPr>
          <p:nvPr>
            <p:ph idx="1"/>
          </p:nvPr>
        </p:nvSpPr>
        <p:spPr>
          <a:xfrm>
            <a:off x="913794" y="2096064"/>
            <a:ext cx="11035549" cy="3695136"/>
          </a:xfrm>
        </p:spPr>
        <p:txBody>
          <a:bodyPr/>
          <a:lstStyle/>
          <a:p>
            <a:pPr marL="0" indent="0">
              <a:buNone/>
            </a:pPr>
            <a:r>
              <a:rPr lang="ja-JP" altLang="en-US" sz="2400" dirty="0">
                <a:solidFill>
                  <a:srgbClr val="FFFF00"/>
                </a:solidFill>
                <a:effectLst/>
              </a:rPr>
              <a:t>●</a:t>
            </a:r>
            <a:r>
              <a:rPr lang="ja-JP" altLang="ja-JP" sz="2400" dirty="0">
                <a:solidFill>
                  <a:srgbClr val="FFFF00"/>
                </a:solidFill>
                <a:effectLst/>
              </a:rPr>
              <a:t>私たちのクラブでは</a:t>
            </a:r>
            <a:r>
              <a:rPr lang="ja-JP" altLang="en-US" sz="2400" dirty="0">
                <a:solidFill>
                  <a:srgbClr val="FFFF00"/>
                </a:solidFill>
                <a:effectLst/>
              </a:rPr>
              <a:t>・・・</a:t>
            </a:r>
            <a:endParaRPr lang="ja-JP" altLang="ja-JP" sz="2400" dirty="0">
              <a:solidFill>
                <a:srgbClr val="FFFF00"/>
              </a:solidFill>
              <a:effectLst/>
            </a:endParaRPr>
          </a:p>
          <a:p>
            <a:pPr marL="0" indent="0">
              <a:buNone/>
            </a:pPr>
            <a:r>
              <a:rPr lang="ja-JP" altLang="ja-JP" sz="2400" dirty="0">
                <a:effectLst/>
              </a:rPr>
              <a:t>１　会員は例会を楽しみにしている</a:t>
            </a:r>
          </a:p>
          <a:p>
            <a:pPr marL="0" indent="0">
              <a:buNone/>
            </a:pPr>
            <a:r>
              <a:rPr lang="ja-JP" altLang="ja-JP" sz="2400" dirty="0">
                <a:effectLst/>
              </a:rPr>
              <a:t>２　例会の内容は、興味深く、意義があり、多様性に富んでいる</a:t>
            </a:r>
          </a:p>
          <a:p>
            <a:pPr marL="0" indent="0">
              <a:buNone/>
            </a:pPr>
            <a:r>
              <a:rPr lang="ja-JP" altLang="ja-JP" sz="2400" dirty="0">
                <a:effectLst/>
              </a:rPr>
              <a:t>３　例会では会員やゲストを迎え入れる案内係がいる</a:t>
            </a:r>
          </a:p>
          <a:p>
            <a:pPr marL="0" indent="0">
              <a:buNone/>
            </a:pPr>
            <a:r>
              <a:rPr lang="ja-JP" altLang="ja-JP" sz="2400" dirty="0">
                <a:effectLst/>
              </a:rPr>
              <a:t>４　例会はしっかりと企画、運営されている</a:t>
            </a:r>
          </a:p>
          <a:p>
            <a:pPr marL="0" indent="0">
              <a:buNone/>
            </a:pPr>
            <a:r>
              <a:rPr lang="ja-JP" altLang="ja-JP" sz="2400" dirty="0">
                <a:effectLst/>
              </a:rPr>
              <a:t>５　例会では会員が毎週違うテーブルにつき、違う会員と話せるようにしている</a:t>
            </a:r>
          </a:p>
          <a:p>
            <a:endParaRPr kumimoji="1" lang="ja-JP" altLang="en-US" dirty="0"/>
          </a:p>
        </p:txBody>
      </p:sp>
    </p:spTree>
    <p:extLst>
      <p:ext uri="{BB962C8B-B14F-4D97-AF65-F5344CB8AC3E}">
        <p14:creationId xmlns:p14="http://schemas.microsoft.com/office/powerpoint/2010/main" val="219452735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919119" y="612560"/>
            <a:ext cx="11056858" cy="5795404"/>
          </a:xfrm>
        </p:spPr>
        <p:txBody>
          <a:bodyPr/>
          <a:lstStyle/>
          <a:p>
            <a:pPr marL="0" indent="0">
              <a:buNone/>
            </a:pPr>
            <a:r>
              <a:rPr lang="ja-JP" altLang="ja-JP" sz="2400" dirty="0">
                <a:effectLst/>
              </a:rPr>
              <a:t>６　「親友」と呼べる仲間がいる</a:t>
            </a:r>
          </a:p>
          <a:p>
            <a:pPr marL="0" indent="0">
              <a:buNone/>
            </a:pPr>
            <a:r>
              <a:rPr lang="ja-JP" altLang="ja-JP" sz="2400" dirty="0">
                <a:effectLst/>
              </a:rPr>
              <a:t>７　ロータリアンとして尊敬できる先輩</a:t>
            </a:r>
            <a:r>
              <a:rPr lang="ja-JP" altLang="en-US" sz="2400" dirty="0">
                <a:effectLst/>
              </a:rPr>
              <a:t>や同僚、後輩</a:t>
            </a:r>
            <a:r>
              <a:rPr lang="ja-JP" altLang="ja-JP" sz="2400" dirty="0">
                <a:effectLst/>
              </a:rPr>
              <a:t>がいる</a:t>
            </a:r>
          </a:p>
          <a:p>
            <a:pPr marL="0" indent="0">
              <a:buNone/>
            </a:pPr>
            <a:r>
              <a:rPr lang="ja-JP" altLang="ja-JP" sz="2400" dirty="0">
                <a:effectLst/>
              </a:rPr>
              <a:t>８　役員だけでなく、ほかの会員も地区や国際的なロータリー行事</a:t>
            </a:r>
            <a:r>
              <a:rPr lang="ja-JP" altLang="en-US" sz="2400" dirty="0">
                <a:effectLst/>
              </a:rPr>
              <a:t>（国際大会等）</a:t>
            </a:r>
            <a:endParaRPr lang="en-US" altLang="ja-JP" sz="2400" dirty="0">
              <a:effectLst/>
            </a:endParaRPr>
          </a:p>
          <a:p>
            <a:pPr marL="0" indent="0">
              <a:buNone/>
            </a:pPr>
            <a:r>
              <a:rPr lang="ja-JP" altLang="en-US" sz="2400" dirty="0">
                <a:effectLst/>
              </a:rPr>
              <a:t>　　</a:t>
            </a:r>
            <a:r>
              <a:rPr lang="ja-JP" altLang="ja-JP" sz="2400" dirty="0">
                <a:effectLst/>
              </a:rPr>
              <a:t>に参加している</a:t>
            </a:r>
          </a:p>
          <a:p>
            <a:pPr marL="0" indent="0">
              <a:buNone/>
            </a:pPr>
            <a:r>
              <a:rPr lang="ja-JP" altLang="ja-JP" sz="2400" dirty="0">
                <a:effectLst/>
              </a:rPr>
              <a:t>９　ほとんどの会員がロータリーのポリオ根絶活動とその進展について知って</a:t>
            </a:r>
            <a:endParaRPr lang="en-US" altLang="ja-JP" sz="2400" dirty="0">
              <a:effectLst/>
            </a:endParaRPr>
          </a:p>
          <a:p>
            <a:pPr marL="0" indent="0">
              <a:buNone/>
            </a:pPr>
            <a:r>
              <a:rPr lang="ja-JP" altLang="en-US" sz="2400" dirty="0">
                <a:effectLst/>
              </a:rPr>
              <a:t>　　</a:t>
            </a:r>
            <a:r>
              <a:rPr lang="ja-JP" altLang="ja-JP" sz="2400" dirty="0">
                <a:effectLst/>
              </a:rPr>
              <a:t>おり、ロータリーの一員として貢献していることに誇りを抱いている</a:t>
            </a:r>
          </a:p>
          <a:p>
            <a:pPr marL="0" indent="0">
              <a:buNone/>
            </a:pPr>
            <a:r>
              <a:rPr lang="ja-JP" altLang="ja-JP" sz="2400" dirty="0">
                <a:effectLst/>
              </a:rPr>
              <a:t>１０　会員はロータリー財団に積極的に寄付しており、地区目標を達成している</a:t>
            </a:r>
          </a:p>
          <a:p>
            <a:endParaRPr kumimoji="1" lang="ja-JP" altLang="en-US" dirty="0"/>
          </a:p>
        </p:txBody>
      </p:sp>
    </p:spTree>
    <p:extLst>
      <p:ext uri="{BB962C8B-B14F-4D97-AF65-F5344CB8AC3E}">
        <p14:creationId xmlns:p14="http://schemas.microsoft.com/office/powerpoint/2010/main" val="182244107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913794" y="656948"/>
            <a:ext cx="11079937" cy="5134252"/>
          </a:xfrm>
        </p:spPr>
        <p:txBody>
          <a:bodyPr/>
          <a:lstStyle/>
          <a:p>
            <a:pPr marL="0" indent="0">
              <a:buNone/>
            </a:pPr>
            <a:r>
              <a:rPr lang="ja-JP" altLang="ja-JP" sz="2400" dirty="0">
                <a:effectLst/>
              </a:rPr>
              <a:t>１１　会員は米山奨学会に積極的に寄付しており、地区目標を達成している</a:t>
            </a:r>
          </a:p>
          <a:p>
            <a:pPr marL="0" indent="0">
              <a:buNone/>
            </a:pPr>
            <a:r>
              <a:rPr lang="ja-JP" altLang="ja-JP" sz="2400" dirty="0">
                <a:effectLst/>
              </a:rPr>
              <a:t>１２　国内外に姉妹・友好クラブがあり、積極的に交流している</a:t>
            </a:r>
          </a:p>
          <a:p>
            <a:pPr marL="0" indent="0">
              <a:buNone/>
            </a:pPr>
            <a:r>
              <a:rPr lang="ja-JP" altLang="ja-JP" sz="2400" dirty="0">
                <a:effectLst/>
              </a:rPr>
              <a:t>１３　会長・幹事は、常に新しいことに挑戦している（活動、例会の内容や形式、</a:t>
            </a:r>
            <a:endParaRPr lang="en-US" altLang="ja-JP" sz="2400" dirty="0">
              <a:effectLst/>
            </a:endParaRPr>
          </a:p>
          <a:p>
            <a:pPr marL="0" indent="0">
              <a:buNone/>
            </a:pPr>
            <a:r>
              <a:rPr lang="ja-JP" altLang="en-US" sz="2400" dirty="0">
                <a:effectLst/>
              </a:rPr>
              <a:t>　　　</a:t>
            </a:r>
            <a:r>
              <a:rPr lang="ja-JP" altLang="ja-JP" sz="2400" dirty="0">
                <a:effectLst/>
              </a:rPr>
              <a:t>親睦など）</a:t>
            </a:r>
          </a:p>
          <a:p>
            <a:endParaRPr kumimoji="1" lang="ja-JP" altLang="en-US" dirty="0"/>
          </a:p>
        </p:txBody>
      </p:sp>
    </p:spTree>
    <p:extLst>
      <p:ext uri="{BB962C8B-B14F-4D97-AF65-F5344CB8AC3E}">
        <p14:creationId xmlns:p14="http://schemas.microsoft.com/office/powerpoint/2010/main" val="427145001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913795" y="609601"/>
            <a:ext cx="10353761" cy="633274"/>
          </a:xfrm>
        </p:spPr>
        <p:txBody>
          <a:bodyPr/>
          <a:lstStyle/>
          <a:p>
            <a:pPr algn="l"/>
            <a:r>
              <a:rPr kumimoji="1" lang="ja-JP" altLang="en-US" dirty="0">
                <a:solidFill>
                  <a:srgbClr val="FFFF00"/>
                </a:solidFill>
              </a:rPr>
              <a:t>健康チェック・ポイント　２　（</a:t>
            </a:r>
            <a:r>
              <a:rPr kumimoji="1" lang="en-US" altLang="ja-JP" dirty="0">
                <a:solidFill>
                  <a:srgbClr val="FFFF00"/>
                </a:solidFill>
              </a:rPr>
              <a:t>R</a:t>
            </a:r>
            <a:r>
              <a:rPr kumimoji="1" lang="ja-JP" altLang="en-US" dirty="0">
                <a:solidFill>
                  <a:srgbClr val="FFFF00"/>
                </a:solidFill>
              </a:rPr>
              <a:t>家族、奉仕）</a:t>
            </a:r>
          </a:p>
        </p:txBody>
      </p:sp>
      <p:sp>
        <p:nvSpPr>
          <p:cNvPr id="3" name="コンテンツ プレースホルダー 2"/>
          <p:cNvSpPr>
            <a:spLocks noGrp="1"/>
          </p:cNvSpPr>
          <p:nvPr>
            <p:ph idx="1"/>
          </p:nvPr>
        </p:nvSpPr>
        <p:spPr>
          <a:xfrm>
            <a:off x="913795" y="1784412"/>
            <a:ext cx="11150958" cy="5073587"/>
          </a:xfrm>
        </p:spPr>
        <p:txBody>
          <a:bodyPr>
            <a:normAutofit/>
          </a:bodyPr>
          <a:lstStyle/>
          <a:p>
            <a:pPr marL="0" indent="0">
              <a:buNone/>
            </a:pPr>
            <a:r>
              <a:rPr lang="ja-JP" altLang="en-US" sz="2400" dirty="0">
                <a:solidFill>
                  <a:srgbClr val="FFFF00"/>
                </a:solidFill>
                <a:effectLst/>
              </a:rPr>
              <a:t>●</a:t>
            </a:r>
            <a:r>
              <a:rPr lang="ja-JP" altLang="ja-JP" sz="2400" dirty="0">
                <a:solidFill>
                  <a:srgbClr val="FFFF00"/>
                </a:solidFill>
                <a:effectLst/>
              </a:rPr>
              <a:t>私たちのクラブでは</a:t>
            </a:r>
            <a:r>
              <a:rPr lang="ja-JP" altLang="en-US" sz="2400" dirty="0">
                <a:solidFill>
                  <a:srgbClr val="FFFF00"/>
                </a:solidFill>
                <a:effectLst/>
              </a:rPr>
              <a:t>・・・</a:t>
            </a:r>
            <a:endParaRPr lang="ja-JP" altLang="ja-JP" sz="2400" dirty="0">
              <a:solidFill>
                <a:srgbClr val="FFFF00"/>
              </a:solidFill>
              <a:effectLst/>
            </a:endParaRPr>
          </a:p>
          <a:p>
            <a:pPr marL="0" indent="0">
              <a:buNone/>
            </a:pPr>
            <a:r>
              <a:rPr lang="ja-JP" altLang="ja-JP" sz="2400" dirty="0">
                <a:effectLst/>
              </a:rPr>
              <a:t>１　親睦や交流を目的とした集まり（例会以外の部活）があり、その会合を定期的に開</a:t>
            </a:r>
            <a:endParaRPr lang="en-US" altLang="ja-JP" sz="2400" dirty="0">
              <a:effectLst/>
            </a:endParaRPr>
          </a:p>
          <a:p>
            <a:pPr marL="0" indent="0">
              <a:buNone/>
            </a:pPr>
            <a:r>
              <a:rPr lang="ja-JP" altLang="en-US" sz="2400" dirty="0">
                <a:effectLst/>
              </a:rPr>
              <a:t>　　</a:t>
            </a:r>
            <a:r>
              <a:rPr lang="ja-JP" altLang="ja-JP" sz="2400" dirty="0">
                <a:effectLst/>
              </a:rPr>
              <a:t>いている</a:t>
            </a:r>
          </a:p>
          <a:p>
            <a:pPr marL="0" indent="0">
              <a:buNone/>
            </a:pPr>
            <a:r>
              <a:rPr lang="ja-JP" altLang="ja-JP" sz="2400" dirty="0">
                <a:effectLst/>
              </a:rPr>
              <a:t>２　家族同伴で例会や行事に出席する機会がある</a:t>
            </a:r>
          </a:p>
          <a:p>
            <a:pPr marL="0" indent="0">
              <a:buNone/>
            </a:pPr>
            <a:r>
              <a:rPr lang="ja-JP" altLang="ja-JP" sz="2400" dirty="0">
                <a:effectLst/>
              </a:rPr>
              <a:t>３　会員がリーダーシップを発揮する機会や、職業的に成長できる機会がある</a:t>
            </a:r>
          </a:p>
          <a:p>
            <a:pPr marL="0" indent="0">
              <a:buNone/>
            </a:pPr>
            <a:r>
              <a:rPr lang="ja-JP" altLang="ja-JP" sz="2400" dirty="0">
                <a:effectLst/>
              </a:rPr>
              <a:t>４　ローターアクター、インターアクター、青少年交換学生、米山奨学生を例会に招いた</a:t>
            </a:r>
            <a:endParaRPr lang="en-US" altLang="ja-JP" sz="2400" dirty="0">
              <a:effectLst/>
            </a:endParaRPr>
          </a:p>
          <a:p>
            <a:pPr marL="0" indent="0">
              <a:buNone/>
            </a:pPr>
            <a:r>
              <a:rPr lang="ja-JP" altLang="en-US" sz="2400" dirty="0">
                <a:effectLst/>
              </a:rPr>
              <a:t>　　</a:t>
            </a:r>
            <a:r>
              <a:rPr lang="ja-JP" altLang="ja-JP" sz="2400" dirty="0">
                <a:effectLst/>
              </a:rPr>
              <a:t>り、その支援や指導に熱心である</a:t>
            </a:r>
          </a:p>
          <a:p>
            <a:endParaRPr kumimoji="1" lang="ja-JP" altLang="en-US" dirty="0"/>
          </a:p>
        </p:txBody>
      </p:sp>
    </p:spTree>
    <p:extLst>
      <p:ext uri="{BB962C8B-B14F-4D97-AF65-F5344CB8AC3E}">
        <p14:creationId xmlns:p14="http://schemas.microsoft.com/office/powerpoint/2010/main" val="190081163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913795" y="621437"/>
            <a:ext cx="10997468" cy="6001305"/>
          </a:xfrm>
        </p:spPr>
        <p:txBody>
          <a:bodyPr>
            <a:normAutofit/>
          </a:bodyPr>
          <a:lstStyle/>
          <a:p>
            <a:pPr marL="0" marR="0" lvl="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r>
              <a:rPr kumimoji="1" lang="ja-JP" altLang="ja-JP" sz="2400" b="0" i="0" u="none" strike="noStrike" kern="1200" cap="none" spc="0" normalizeH="0" baseline="0" noProof="0" dirty="0">
                <a:ln>
                  <a:noFill/>
                </a:ln>
                <a:solidFill>
                  <a:prstClr val="white"/>
                </a:solidFill>
                <a:effectLst/>
                <a:uLnTx/>
                <a:uFillTx/>
                <a:latin typeface="Rockwell" panose="02060603020205020403"/>
                <a:ea typeface="ＭＳ Ｐゴシック" panose="020B0600070205080204" pitchFamily="50" charset="-128"/>
                <a:cs typeface="+mn-cs"/>
              </a:rPr>
              <a:t>５　ローターアクトやインターアクトクラブを提唱している。または、数年に１度は青少</a:t>
            </a:r>
            <a:endParaRPr kumimoji="1" lang="en-US" altLang="ja-JP" sz="2400" b="0" i="0" u="none" strike="noStrike" kern="1200" cap="none" spc="0" normalizeH="0" baseline="0" noProof="0" dirty="0">
              <a:ln>
                <a:noFill/>
              </a:ln>
              <a:solidFill>
                <a:prstClr val="white"/>
              </a:solidFill>
              <a:effectLst/>
              <a:uLnTx/>
              <a:uFillTx/>
              <a:latin typeface="Rockwell" panose="02060603020205020403"/>
              <a:ea typeface="ＭＳ Ｐゴシック" panose="020B0600070205080204" pitchFamily="50" charset="-128"/>
              <a:cs typeface="+mn-cs"/>
            </a:endParaRPr>
          </a:p>
          <a:p>
            <a:pPr marL="0" marR="0" lvl="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r>
              <a:rPr lang="ja-JP" altLang="en-US" sz="2400" dirty="0">
                <a:solidFill>
                  <a:prstClr val="white"/>
                </a:solidFill>
                <a:effectLst/>
                <a:latin typeface="Rockwell" panose="02060603020205020403"/>
                <a:ea typeface="ＭＳ Ｐゴシック" panose="020B0600070205080204" pitchFamily="50" charset="-128"/>
              </a:rPr>
              <a:t>　　</a:t>
            </a:r>
            <a:r>
              <a:rPr kumimoji="1" lang="ja-JP" altLang="ja-JP" sz="2400" b="0" i="0" u="none" strike="noStrike" kern="1200" cap="none" spc="0" normalizeH="0" baseline="0" noProof="0" dirty="0">
                <a:ln>
                  <a:noFill/>
                </a:ln>
                <a:solidFill>
                  <a:prstClr val="white"/>
                </a:solidFill>
                <a:effectLst/>
                <a:uLnTx/>
                <a:uFillTx/>
                <a:latin typeface="Rockwell" panose="02060603020205020403"/>
                <a:ea typeface="ＭＳ Ｐゴシック" panose="020B0600070205080204" pitchFamily="50" charset="-128"/>
                <a:cs typeface="+mn-cs"/>
              </a:rPr>
              <a:t>年交換学生の派遣・受入れ、米山奨学生の受入れをしている。または、</a:t>
            </a:r>
            <a:r>
              <a:rPr kumimoji="1" lang="ja-JP" altLang="en-US" sz="2400" b="0" i="0" u="none" strike="noStrike" kern="1200" cap="none" spc="0" normalizeH="0" baseline="0" noProof="0" dirty="0">
                <a:ln>
                  <a:noFill/>
                </a:ln>
                <a:solidFill>
                  <a:prstClr val="white"/>
                </a:solidFill>
                <a:effectLst/>
                <a:uLnTx/>
                <a:uFillTx/>
                <a:latin typeface="Rockwell" panose="02060603020205020403"/>
                <a:ea typeface="ＭＳ Ｐゴシック" panose="020B0600070205080204" pitchFamily="50" charset="-128"/>
                <a:cs typeface="+mn-cs"/>
              </a:rPr>
              <a:t>ライラ</a:t>
            </a:r>
            <a:r>
              <a:rPr kumimoji="1" lang="ja-JP" altLang="ja-JP" sz="2400" b="0" i="0" u="none" strike="noStrike" kern="1200" cap="none" spc="0" normalizeH="0" baseline="0" noProof="0" dirty="0">
                <a:ln>
                  <a:noFill/>
                </a:ln>
                <a:solidFill>
                  <a:prstClr val="white"/>
                </a:solidFill>
                <a:effectLst/>
                <a:uLnTx/>
                <a:uFillTx/>
                <a:latin typeface="Rockwell" panose="02060603020205020403"/>
                <a:ea typeface="ＭＳ Ｐゴシック" panose="020B0600070205080204" pitchFamily="50" charset="-128"/>
                <a:cs typeface="+mn-cs"/>
              </a:rPr>
              <a:t>参加</a:t>
            </a:r>
            <a:endParaRPr kumimoji="1" lang="en-US" altLang="ja-JP" sz="2400" b="0" i="0" u="none" strike="noStrike" kern="1200" cap="none" spc="0" normalizeH="0" baseline="0" noProof="0" dirty="0">
              <a:ln>
                <a:noFill/>
              </a:ln>
              <a:solidFill>
                <a:prstClr val="white"/>
              </a:solidFill>
              <a:effectLst/>
              <a:uLnTx/>
              <a:uFillTx/>
              <a:latin typeface="Rockwell" panose="02060603020205020403"/>
              <a:ea typeface="ＭＳ Ｐゴシック" panose="020B0600070205080204" pitchFamily="50" charset="-128"/>
              <a:cs typeface="+mn-cs"/>
            </a:endParaRPr>
          </a:p>
          <a:p>
            <a:pPr marL="0" marR="0" lvl="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r>
              <a:rPr lang="ja-JP" altLang="en-US" sz="2400" dirty="0">
                <a:solidFill>
                  <a:prstClr val="white"/>
                </a:solidFill>
                <a:effectLst/>
                <a:latin typeface="Rockwell" panose="02060603020205020403"/>
                <a:ea typeface="ＭＳ Ｐゴシック" panose="020B0600070205080204" pitchFamily="50" charset="-128"/>
              </a:rPr>
              <a:t>　　</a:t>
            </a:r>
            <a:r>
              <a:rPr kumimoji="1" lang="ja-JP" altLang="ja-JP" sz="2400" b="0" i="0" u="none" strike="noStrike" kern="1200" cap="none" spc="0" normalizeH="0" baseline="0" noProof="0" dirty="0">
                <a:ln>
                  <a:noFill/>
                </a:ln>
                <a:solidFill>
                  <a:prstClr val="white"/>
                </a:solidFill>
                <a:effectLst/>
                <a:uLnTx/>
                <a:uFillTx/>
                <a:latin typeface="Rockwell" panose="02060603020205020403"/>
                <a:ea typeface="ＭＳ Ｐゴシック" panose="020B0600070205080204" pitchFamily="50" charset="-128"/>
                <a:cs typeface="+mn-cs"/>
              </a:rPr>
              <a:t>者を支援している</a:t>
            </a:r>
          </a:p>
          <a:p>
            <a:pPr marL="0" indent="0">
              <a:buNone/>
            </a:pPr>
            <a:r>
              <a:rPr lang="ja-JP" altLang="en-US" sz="2400" dirty="0">
                <a:effectLst/>
              </a:rPr>
              <a:t>６</a:t>
            </a:r>
            <a:r>
              <a:rPr lang="ja-JP" altLang="ja-JP" sz="2400" dirty="0">
                <a:effectLst/>
              </a:rPr>
              <a:t>　実施するプロジェクトを決める前に、地元のニーズについて地元リーダーや市民</a:t>
            </a:r>
            <a:r>
              <a:rPr lang="ja-JP" altLang="en-US" sz="2400" dirty="0">
                <a:effectLst/>
              </a:rPr>
              <a:t>　　　</a:t>
            </a:r>
            <a:endParaRPr lang="en-US" altLang="ja-JP" sz="2400" dirty="0">
              <a:effectLst/>
            </a:endParaRPr>
          </a:p>
          <a:p>
            <a:pPr marL="0" indent="0">
              <a:buNone/>
            </a:pPr>
            <a:r>
              <a:rPr lang="ja-JP" altLang="en-US" sz="2400" dirty="0">
                <a:effectLst/>
              </a:rPr>
              <a:t>　　</a:t>
            </a:r>
            <a:r>
              <a:rPr lang="ja-JP" altLang="ja-JP" sz="2400" dirty="0">
                <a:effectLst/>
              </a:rPr>
              <a:t>の声を聞くようにしている</a:t>
            </a:r>
          </a:p>
          <a:p>
            <a:pPr marL="0" indent="0">
              <a:buNone/>
            </a:pPr>
            <a:r>
              <a:rPr lang="ja-JP" altLang="ja-JP" sz="2400" dirty="0">
                <a:effectLst/>
              </a:rPr>
              <a:t>７　海外への奉仕活動経験がある</a:t>
            </a:r>
          </a:p>
          <a:p>
            <a:pPr marL="0" indent="0">
              <a:buNone/>
            </a:pPr>
            <a:r>
              <a:rPr lang="ja-JP" altLang="ja-JP" sz="2400" dirty="0">
                <a:effectLst/>
              </a:rPr>
              <a:t>８　奉仕活動や親睦活動について会員が要望や意見を述べる機会を設けている</a:t>
            </a:r>
          </a:p>
          <a:p>
            <a:pPr marL="0" indent="0">
              <a:buNone/>
            </a:pPr>
            <a:r>
              <a:rPr lang="ja-JP" altLang="ja-JP" sz="2400" dirty="0">
                <a:effectLst/>
              </a:rPr>
              <a:t>９　ロータリーの重点分野や奉仕部門に沿った奉仕プロジェクトを実施している</a:t>
            </a:r>
          </a:p>
          <a:p>
            <a:pPr marL="0" indent="0">
              <a:buNone/>
            </a:pPr>
            <a:r>
              <a:rPr lang="ja-JP" altLang="ja-JP" sz="2400" dirty="0">
                <a:effectLst/>
              </a:rPr>
              <a:t>１０　奉仕プロジェクトのためにロータリーの補助金を申請または活用している</a:t>
            </a:r>
          </a:p>
          <a:p>
            <a:endParaRPr kumimoji="1" lang="ja-JP" altLang="en-US" dirty="0"/>
          </a:p>
        </p:txBody>
      </p:sp>
    </p:spTree>
    <p:extLst>
      <p:ext uri="{BB962C8B-B14F-4D97-AF65-F5344CB8AC3E}">
        <p14:creationId xmlns:p14="http://schemas.microsoft.com/office/powerpoint/2010/main" val="215582230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913795" y="609601"/>
            <a:ext cx="10724752" cy="668784"/>
          </a:xfrm>
        </p:spPr>
        <p:txBody>
          <a:bodyPr/>
          <a:lstStyle/>
          <a:p>
            <a:pPr algn="l"/>
            <a:r>
              <a:rPr kumimoji="1" lang="ja-JP" altLang="en-US" dirty="0">
                <a:solidFill>
                  <a:srgbClr val="FFFF00"/>
                </a:solidFill>
              </a:rPr>
              <a:t>健康チェック・ポイント　３　（会員維持拡大、会員啓蒙）</a:t>
            </a:r>
          </a:p>
        </p:txBody>
      </p:sp>
      <p:sp>
        <p:nvSpPr>
          <p:cNvPr id="3" name="コンテンツ プレースホルダー 2"/>
          <p:cNvSpPr>
            <a:spLocks noGrp="1"/>
          </p:cNvSpPr>
          <p:nvPr>
            <p:ph idx="1"/>
          </p:nvPr>
        </p:nvSpPr>
        <p:spPr>
          <a:xfrm>
            <a:off x="913795" y="1890944"/>
            <a:ext cx="10353762" cy="4287914"/>
          </a:xfrm>
        </p:spPr>
        <p:txBody>
          <a:bodyPr/>
          <a:lstStyle/>
          <a:p>
            <a:pPr marL="0" indent="0">
              <a:buNone/>
            </a:pPr>
            <a:r>
              <a:rPr lang="ja-JP" altLang="en-US" sz="2400" dirty="0">
                <a:solidFill>
                  <a:srgbClr val="FFFF00"/>
                </a:solidFill>
                <a:effectLst/>
              </a:rPr>
              <a:t>●</a:t>
            </a:r>
            <a:r>
              <a:rPr lang="ja-JP" altLang="ja-JP" sz="2400" dirty="0">
                <a:solidFill>
                  <a:srgbClr val="FFFF00"/>
                </a:solidFill>
                <a:effectLst/>
              </a:rPr>
              <a:t>私たちのクラブでは</a:t>
            </a:r>
            <a:r>
              <a:rPr lang="ja-JP" altLang="en-US" sz="2400" dirty="0">
                <a:solidFill>
                  <a:srgbClr val="FFFF00"/>
                </a:solidFill>
                <a:effectLst/>
              </a:rPr>
              <a:t>・・・</a:t>
            </a:r>
            <a:endParaRPr lang="ja-JP" altLang="ja-JP" sz="2400" dirty="0">
              <a:solidFill>
                <a:srgbClr val="FFFF00"/>
              </a:solidFill>
              <a:effectLst/>
            </a:endParaRPr>
          </a:p>
          <a:p>
            <a:pPr marL="0" indent="0">
              <a:buNone/>
            </a:pPr>
            <a:r>
              <a:rPr lang="ja-JP" altLang="ja-JP" sz="2400" dirty="0">
                <a:effectLst/>
              </a:rPr>
              <a:t>１　過去</a:t>
            </a:r>
            <a:r>
              <a:rPr lang="ja-JP" altLang="en-US" sz="2400" dirty="0">
                <a:effectLst/>
              </a:rPr>
              <a:t>１</a:t>
            </a:r>
            <a:r>
              <a:rPr lang="ja-JP" altLang="ja-JP" sz="2400" dirty="0">
                <a:effectLst/>
              </a:rPr>
              <a:t>年間に会員が純増した</a:t>
            </a:r>
          </a:p>
          <a:p>
            <a:pPr marL="0" indent="0">
              <a:buNone/>
            </a:pPr>
            <a:r>
              <a:rPr lang="ja-JP" altLang="ja-JP" sz="2400" dirty="0">
                <a:effectLst/>
              </a:rPr>
              <a:t>２　過去</a:t>
            </a:r>
            <a:r>
              <a:rPr lang="ja-JP" altLang="en-US" sz="2400" dirty="0">
                <a:effectLst/>
              </a:rPr>
              <a:t>１</a:t>
            </a:r>
            <a:r>
              <a:rPr lang="ja-JP" altLang="ja-JP" sz="2400" dirty="0">
                <a:effectLst/>
              </a:rPr>
              <a:t>年間に女性会員が純増した</a:t>
            </a:r>
          </a:p>
          <a:p>
            <a:pPr marL="0" indent="0">
              <a:buNone/>
            </a:pPr>
            <a:r>
              <a:rPr lang="ja-JP" altLang="ja-JP" sz="2400" dirty="0">
                <a:effectLst/>
              </a:rPr>
              <a:t>３　過去</a:t>
            </a:r>
            <a:r>
              <a:rPr lang="ja-JP" altLang="en-US" sz="2400" dirty="0">
                <a:effectLst/>
              </a:rPr>
              <a:t>１</a:t>
            </a:r>
            <a:r>
              <a:rPr lang="ja-JP" altLang="ja-JP" sz="2400" dirty="0">
                <a:effectLst/>
              </a:rPr>
              <a:t>年間に</a:t>
            </a:r>
            <a:r>
              <a:rPr lang="ja-JP" altLang="en-US" sz="2400" dirty="0">
                <a:effectLst/>
              </a:rPr>
              <a:t>４０</a:t>
            </a:r>
            <a:r>
              <a:rPr lang="ja-JP" altLang="ja-JP" sz="2400" dirty="0">
                <a:effectLst/>
              </a:rPr>
              <a:t>歳未満の会員が純増した</a:t>
            </a:r>
          </a:p>
          <a:p>
            <a:pPr marL="0" indent="0">
              <a:buNone/>
            </a:pPr>
            <a:r>
              <a:rPr lang="ja-JP" altLang="ja-JP" sz="2400" dirty="0">
                <a:effectLst/>
              </a:rPr>
              <a:t>４　まだ会員がいない職業分類の新会員を募ることに力を注いでいる</a:t>
            </a:r>
          </a:p>
          <a:p>
            <a:pPr marL="0" indent="0">
              <a:buNone/>
            </a:pPr>
            <a:r>
              <a:rPr lang="ja-JP" altLang="ja-JP" sz="2400" dirty="0">
                <a:effectLst/>
              </a:rPr>
              <a:t>５　過去に新会員を紹介した</a:t>
            </a:r>
            <a:r>
              <a:rPr lang="ja-JP" altLang="en-US" sz="2400" dirty="0">
                <a:effectLst/>
              </a:rPr>
              <a:t>ことがある</a:t>
            </a:r>
            <a:r>
              <a:rPr lang="ja-JP" altLang="ja-JP" sz="2400" dirty="0">
                <a:effectLst/>
              </a:rPr>
              <a:t>会員が、全会員の</a:t>
            </a:r>
            <a:r>
              <a:rPr lang="ja-JP" altLang="en-US" sz="2400" dirty="0">
                <a:effectLst/>
              </a:rPr>
              <a:t>５０</a:t>
            </a:r>
            <a:r>
              <a:rPr lang="ja-JP" altLang="ja-JP" sz="2400" dirty="0">
                <a:effectLst/>
              </a:rPr>
              <a:t>％を超えている</a:t>
            </a:r>
          </a:p>
          <a:p>
            <a:endParaRPr kumimoji="1" lang="ja-JP" altLang="en-US" dirty="0"/>
          </a:p>
        </p:txBody>
      </p:sp>
    </p:spTree>
    <p:extLst>
      <p:ext uri="{BB962C8B-B14F-4D97-AF65-F5344CB8AC3E}">
        <p14:creationId xmlns:p14="http://schemas.microsoft.com/office/powerpoint/2010/main" val="26041901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graphicFrame>
        <p:nvGraphicFramePr>
          <p:cNvPr id="4" name="オブジェクト 3"/>
          <p:cNvGraphicFramePr>
            <a:graphicFrameLocks noChangeAspect="1"/>
          </p:cNvGraphicFramePr>
          <p:nvPr/>
        </p:nvGraphicFramePr>
        <p:xfrm>
          <a:off x="1121804" y="775814"/>
          <a:ext cx="4718823" cy="5967887"/>
        </p:xfrm>
        <a:graphic>
          <a:graphicData uri="http://schemas.openxmlformats.org/presentationml/2006/ole">
            <mc:AlternateContent xmlns:mc="http://schemas.openxmlformats.org/markup-compatibility/2006">
              <mc:Choice xmlns:v="urn:schemas-microsoft-com:vml" Requires="v">
                <p:oleObj name="Document" r:id="rId2" imgW="7753418" imgH="10071197" progId="Word.Document.12">
                  <p:embed/>
                </p:oleObj>
              </mc:Choice>
              <mc:Fallback>
                <p:oleObj name="Document" r:id="rId2" imgW="7753418" imgH="10071197" progId="Word.Document.12">
                  <p:embed/>
                  <p:pic>
                    <p:nvPicPr>
                      <p:cNvPr id="4" name="オブジェクト 3"/>
                      <p:cNvPicPr/>
                      <p:nvPr/>
                    </p:nvPicPr>
                    <p:blipFill>
                      <a:blip r:embed="rId3"/>
                      <a:stretch>
                        <a:fillRect/>
                      </a:stretch>
                    </p:blipFill>
                    <p:spPr>
                      <a:xfrm>
                        <a:off x="1121804" y="775814"/>
                        <a:ext cx="4718823" cy="5967887"/>
                      </a:xfrm>
                      <a:prstGeom prst="rect">
                        <a:avLst/>
                      </a:prstGeom>
                    </p:spPr>
                  </p:pic>
                </p:oleObj>
              </mc:Fallback>
            </mc:AlternateContent>
          </a:graphicData>
        </a:graphic>
      </p:graphicFrame>
      <p:pic>
        <p:nvPicPr>
          <p:cNvPr id="5" name="Picture 1404"/>
          <p:cNvPicPr/>
          <p:nvPr/>
        </p:nvPicPr>
        <p:blipFill>
          <a:blip r:embed="rId4"/>
          <a:stretch>
            <a:fillRect/>
          </a:stretch>
        </p:blipFill>
        <p:spPr>
          <a:xfrm>
            <a:off x="6262840" y="775814"/>
            <a:ext cx="4578155" cy="5967887"/>
          </a:xfrm>
          <a:prstGeom prst="rect">
            <a:avLst/>
          </a:prstGeom>
          <a:ln>
            <a:solidFill>
              <a:schemeClr val="tx1"/>
            </a:solidFill>
          </a:ln>
        </p:spPr>
      </p:pic>
      <p:sp>
        <p:nvSpPr>
          <p:cNvPr id="6" name="タイトル 1"/>
          <p:cNvSpPr txBox="1">
            <a:spLocks/>
          </p:cNvSpPr>
          <p:nvPr/>
        </p:nvSpPr>
        <p:spPr>
          <a:xfrm>
            <a:off x="409832" y="216847"/>
            <a:ext cx="2857151" cy="409230"/>
          </a:xfrm>
          <a:prstGeom prst="rect">
            <a:avLst/>
          </a:prstGeom>
        </p:spPr>
        <p:txBody>
          <a:bodyPr/>
          <a:lstStyle>
            <a:lvl1pPr algn="l" defTabSz="914377" rtl="0" eaLnBrk="1" latinLnBrk="0" hangingPunct="1">
              <a:lnSpc>
                <a:spcPct val="90000"/>
              </a:lnSpc>
              <a:spcBef>
                <a:spcPct val="0"/>
              </a:spcBef>
              <a:buNone/>
              <a:defRPr kumimoji="1" sz="4400" kern="1200">
                <a:solidFill>
                  <a:schemeClr val="tx1"/>
                </a:solidFill>
                <a:latin typeface="+mj-lt"/>
                <a:ea typeface="+mj-ea"/>
                <a:cs typeface="+mj-cs"/>
              </a:defRPr>
            </a:lvl1pPr>
          </a:lstStyle>
          <a:p>
            <a:pPr marL="0" marR="0" lvl="0" indent="0" algn="l" defTabSz="914377" rtl="0" eaLnBrk="1" fontAlgn="auto" latinLnBrk="0" hangingPunct="1">
              <a:lnSpc>
                <a:spcPct val="90000"/>
              </a:lnSpc>
              <a:spcBef>
                <a:spcPct val="0"/>
              </a:spcBef>
              <a:spcAft>
                <a:spcPts val="0"/>
              </a:spcAft>
              <a:buClrTx/>
              <a:buSzTx/>
              <a:buFontTx/>
              <a:buNone/>
              <a:tabLst/>
              <a:defRPr/>
            </a:pPr>
            <a:r>
              <a:rPr kumimoji="1" lang="en-US" altLang="ja-JP" sz="2400" b="1" i="0" u="none" strike="noStrike" kern="1200" cap="none" spc="0" normalizeH="0" baseline="0" noProof="0" dirty="0">
                <a:ln>
                  <a:noFill/>
                </a:ln>
                <a:solidFill>
                  <a:prstClr val="black"/>
                </a:solidFill>
                <a:effectLst/>
                <a:uLnTx/>
                <a:uFillTx/>
                <a:latin typeface="Calibri Light" panose="020F0302020204030204"/>
                <a:ea typeface="ＭＳ Ｐゴシック" panose="020B0600070205080204" pitchFamily="50" charset="-128"/>
                <a:cs typeface="+mj-cs"/>
              </a:rPr>
              <a:t>RI</a:t>
            </a:r>
            <a:r>
              <a:rPr kumimoji="1" lang="ja-JP" altLang="en-US" sz="2400" b="1" i="0" u="none" strike="noStrike" kern="1200" cap="none" spc="0" normalizeH="0" baseline="0" noProof="0" dirty="0">
                <a:ln>
                  <a:noFill/>
                </a:ln>
                <a:solidFill>
                  <a:prstClr val="black"/>
                </a:solidFill>
                <a:effectLst/>
                <a:uLnTx/>
                <a:uFillTx/>
                <a:latin typeface="Calibri Light" panose="020F0302020204030204"/>
                <a:ea typeface="ＭＳ Ｐゴシック" panose="020B0600070205080204" pitchFamily="50" charset="-128"/>
                <a:cs typeface="+mj-cs"/>
              </a:rPr>
              <a:t>戦略計画</a:t>
            </a:r>
            <a:r>
              <a:rPr kumimoji="1" lang="en-US" altLang="ja-JP" sz="2400" b="1" i="0" u="none" strike="noStrike" kern="1200" cap="none" spc="0" normalizeH="0" baseline="0" noProof="0" dirty="0">
                <a:ln>
                  <a:noFill/>
                </a:ln>
                <a:solidFill>
                  <a:prstClr val="black"/>
                </a:solidFill>
                <a:effectLst/>
                <a:uLnTx/>
                <a:uFillTx/>
                <a:latin typeface="Calibri Light" panose="020F0302020204030204"/>
                <a:ea typeface="ＭＳ Ｐゴシック" panose="020B0600070205080204" pitchFamily="50" charset="-128"/>
                <a:cs typeface="+mj-cs"/>
              </a:rPr>
              <a:t>(2007)</a:t>
            </a:r>
            <a:endParaRPr kumimoji="1" lang="ja-JP" altLang="en-US" sz="2400" b="1" i="0" u="none" strike="noStrike" kern="1200" cap="none" spc="0" normalizeH="0" baseline="0" noProof="0" dirty="0">
              <a:ln>
                <a:noFill/>
              </a:ln>
              <a:solidFill>
                <a:prstClr val="black"/>
              </a:solidFill>
              <a:effectLst/>
              <a:uLnTx/>
              <a:uFillTx/>
              <a:latin typeface="Calibri Light" panose="020F0302020204030204"/>
              <a:ea typeface="ＭＳ Ｐゴシック" panose="020B0600070205080204" pitchFamily="50" charset="-128"/>
              <a:cs typeface="+mj-cs"/>
            </a:endParaRPr>
          </a:p>
        </p:txBody>
      </p:sp>
    </p:spTree>
    <p:extLst>
      <p:ext uri="{BB962C8B-B14F-4D97-AF65-F5344CB8AC3E}">
        <p14:creationId xmlns:p14="http://schemas.microsoft.com/office/powerpoint/2010/main" val="35635451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913794" y="727969"/>
            <a:ext cx="11035549" cy="5777105"/>
          </a:xfrm>
        </p:spPr>
        <p:txBody>
          <a:bodyPr/>
          <a:lstStyle/>
          <a:p>
            <a:pPr marL="0" indent="0">
              <a:buNone/>
            </a:pPr>
            <a:r>
              <a:rPr lang="ja-JP" altLang="ja-JP" sz="2400" dirty="0">
                <a:effectLst/>
              </a:rPr>
              <a:t>６　会員からの意見を集める方法を定めている</a:t>
            </a:r>
          </a:p>
          <a:p>
            <a:pPr marL="0" indent="0">
              <a:buNone/>
            </a:pPr>
            <a:r>
              <a:rPr lang="ja-JP" altLang="ja-JP" sz="2400" dirty="0">
                <a:effectLst/>
              </a:rPr>
              <a:t>７　新会員へのオリエンテーションを実施し、クラブに参加できる機会を提供している</a:t>
            </a:r>
          </a:p>
          <a:p>
            <a:pPr marL="0" indent="0">
              <a:buNone/>
            </a:pPr>
            <a:r>
              <a:rPr lang="ja-JP" altLang="ja-JP" sz="2400" dirty="0">
                <a:effectLst/>
              </a:rPr>
              <a:t>８　職業や関心事について会員が例会で卓話をする機会（会員卓話）を設けている</a:t>
            </a:r>
          </a:p>
          <a:p>
            <a:endParaRPr kumimoji="1" lang="ja-JP" altLang="en-US" dirty="0"/>
          </a:p>
        </p:txBody>
      </p:sp>
    </p:spTree>
    <p:extLst>
      <p:ext uri="{BB962C8B-B14F-4D97-AF65-F5344CB8AC3E}">
        <p14:creationId xmlns:p14="http://schemas.microsoft.com/office/powerpoint/2010/main" val="12312008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913795" y="609600"/>
            <a:ext cx="10353761" cy="651029"/>
          </a:xfrm>
        </p:spPr>
        <p:txBody>
          <a:bodyPr/>
          <a:lstStyle/>
          <a:p>
            <a:pPr algn="l"/>
            <a:r>
              <a:rPr kumimoji="1" lang="ja-JP" altLang="en-US" dirty="0">
                <a:solidFill>
                  <a:srgbClr val="FFFF00"/>
                </a:solidFill>
              </a:rPr>
              <a:t>健康チェック・ポイント　４　（公共イメージ）</a:t>
            </a:r>
          </a:p>
        </p:txBody>
      </p:sp>
      <p:sp>
        <p:nvSpPr>
          <p:cNvPr id="3" name="コンテンツ プレースホルダー 2"/>
          <p:cNvSpPr>
            <a:spLocks noGrp="1"/>
          </p:cNvSpPr>
          <p:nvPr>
            <p:ph idx="1"/>
          </p:nvPr>
        </p:nvSpPr>
        <p:spPr>
          <a:xfrm>
            <a:off x="913794" y="1802167"/>
            <a:ext cx="11079937" cy="4791137"/>
          </a:xfrm>
        </p:spPr>
        <p:txBody>
          <a:bodyPr>
            <a:normAutofit/>
          </a:bodyPr>
          <a:lstStyle/>
          <a:p>
            <a:pPr marL="0" indent="0">
              <a:buNone/>
            </a:pPr>
            <a:r>
              <a:rPr lang="ja-JP" altLang="en-US" sz="2400" dirty="0">
                <a:solidFill>
                  <a:srgbClr val="FFFF00"/>
                </a:solidFill>
                <a:effectLst/>
              </a:rPr>
              <a:t>●</a:t>
            </a:r>
            <a:r>
              <a:rPr lang="ja-JP" altLang="ja-JP" sz="2400" dirty="0">
                <a:solidFill>
                  <a:srgbClr val="FFFF00"/>
                </a:solidFill>
                <a:effectLst/>
              </a:rPr>
              <a:t>私たちのクラブでは</a:t>
            </a:r>
            <a:r>
              <a:rPr lang="ja-JP" altLang="en-US" sz="2400" dirty="0">
                <a:solidFill>
                  <a:srgbClr val="FFFF00"/>
                </a:solidFill>
                <a:effectLst/>
              </a:rPr>
              <a:t>・・・</a:t>
            </a:r>
            <a:endParaRPr lang="ja-JP" altLang="ja-JP" sz="2400" dirty="0">
              <a:solidFill>
                <a:srgbClr val="FFFF00"/>
              </a:solidFill>
              <a:effectLst/>
            </a:endParaRPr>
          </a:p>
          <a:p>
            <a:pPr marL="0" indent="0">
              <a:buNone/>
            </a:pPr>
            <a:r>
              <a:rPr lang="ja-JP" altLang="ja-JP" sz="2400" dirty="0">
                <a:effectLst/>
              </a:rPr>
              <a:t>１　公共向けの情報を含め、魅力的なデザインのウェブサイト、フェイスブックページ、</a:t>
            </a:r>
            <a:r>
              <a:rPr lang="ja-JP" altLang="en-US" sz="2400" dirty="0">
                <a:effectLst/>
              </a:rPr>
              <a:t>　</a:t>
            </a:r>
            <a:endParaRPr lang="en-US" altLang="ja-JP" sz="2400" dirty="0">
              <a:effectLst/>
            </a:endParaRPr>
          </a:p>
          <a:p>
            <a:pPr marL="0" indent="0">
              <a:buNone/>
            </a:pPr>
            <a:r>
              <a:rPr lang="ja-JP" altLang="en-US" sz="2400" dirty="0">
                <a:effectLst/>
              </a:rPr>
              <a:t>　　</a:t>
            </a:r>
            <a:r>
              <a:rPr lang="ja-JP" altLang="ja-JP" sz="2400" dirty="0">
                <a:effectLst/>
              </a:rPr>
              <a:t>そのほかのソーシャルメディアページをつくり、クラブの活動や入会のメリットにつ</a:t>
            </a:r>
            <a:r>
              <a:rPr lang="ja-JP" altLang="en-US" sz="2400" dirty="0">
                <a:effectLst/>
              </a:rPr>
              <a:t>　</a:t>
            </a:r>
            <a:endParaRPr lang="en-US" altLang="ja-JP" sz="2400" dirty="0">
              <a:effectLst/>
            </a:endParaRPr>
          </a:p>
          <a:p>
            <a:pPr marL="0" indent="0">
              <a:buNone/>
            </a:pPr>
            <a:r>
              <a:rPr lang="ja-JP" altLang="en-US" sz="2400" dirty="0">
                <a:effectLst/>
              </a:rPr>
              <a:t>　　</a:t>
            </a:r>
            <a:r>
              <a:rPr lang="ja-JP" altLang="ja-JP" sz="2400" dirty="0">
                <a:effectLst/>
              </a:rPr>
              <a:t>いて情報を発信している</a:t>
            </a:r>
          </a:p>
          <a:p>
            <a:pPr marL="0" indent="0">
              <a:buNone/>
            </a:pPr>
            <a:r>
              <a:rPr lang="ja-JP" altLang="ja-JP" sz="2400" dirty="0">
                <a:effectLst/>
              </a:rPr>
              <a:t>２　公共イメージの向上や地元市民</a:t>
            </a:r>
            <a:r>
              <a:rPr lang="ja-JP" altLang="en-US" sz="2400" dirty="0">
                <a:effectLst/>
              </a:rPr>
              <a:t>に対して</a:t>
            </a:r>
            <a:r>
              <a:rPr lang="ja-JP" altLang="ja-JP" sz="2400" dirty="0">
                <a:effectLst/>
              </a:rPr>
              <a:t>ロータリー</a:t>
            </a:r>
            <a:r>
              <a:rPr lang="ja-JP" altLang="en-US" sz="2400" dirty="0">
                <a:effectLst/>
              </a:rPr>
              <a:t>の</a:t>
            </a:r>
            <a:r>
              <a:rPr lang="ja-JP" altLang="ja-JP" sz="2400" dirty="0">
                <a:effectLst/>
              </a:rPr>
              <a:t>紹介に努めている</a:t>
            </a:r>
          </a:p>
          <a:p>
            <a:pPr marL="0" indent="0">
              <a:buNone/>
            </a:pPr>
            <a:r>
              <a:rPr lang="ja-JP" altLang="ja-JP" sz="2400" dirty="0">
                <a:effectLst/>
              </a:rPr>
              <a:t>３　近年、地元メディアで数回にわたりクラブが取り上げられた</a:t>
            </a:r>
          </a:p>
          <a:p>
            <a:pPr marL="0" indent="0">
              <a:buNone/>
            </a:pPr>
            <a:r>
              <a:rPr lang="ja-JP" altLang="ja-JP" sz="2400" dirty="0">
                <a:effectLst/>
              </a:rPr>
              <a:t>４　地元のメディアを通じて、クラブやロータリーを紹介している</a:t>
            </a:r>
          </a:p>
          <a:p>
            <a:endParaRPr kumimoji="1" lang="ja-JP" altLang="en-US" dirty="0"/>
          </a:p>
        </p:txBody>
      </p:sp>
    </p:spTree>
    <p:extLst>
      <p:ext uri="{BB962C8B-B14F-4D97-AF65-F5344CB8AC3E}">
        <p14:creationId xmlns:p14="http://schemas.microsoft.com/office/powerpoint/2010/main" val="116638158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913794" y="736847"/>
            <a:ext cx="11035549" cy="5054353"/>
          </a:xfrm>
        </p:spPr>
        <p:txBody>
          <a:bodyPr/>
          <a:lstStyle/>
          <a:p>
            <a:pPr marL="0" marR="0" lvl="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r>
              <a:rPr kumimoji="1" lang="ja-JP" altLang="ja-JP" sz="2400" b="0" i="0" u="none" strike="noStrike" kern="1200" cap="none" spc="0" normalizeH="0" baseline="0" noProof="0" dirty="0">
                <a:ln>
                  <a:noFill/>
                </a:ln>
                <a:solidFill>
                  <a:prstClr val="white"/>
                </a:solidFill>
                <a:effectLst/>
                <a:uLnTx/>
                <a:uFillTx/>
                <a:latin typeface="Rockwell" panose="02060603020205020403"/>
                <a:ea typeface="ＭＳ Ｐゴシック" panose="020B0600070205080204" pitchFamily="50" charset="-128"/>
                <a:cs typeface="+mn-cs"/>
              </a:rPr>
              <a:t>５　奉仕活動にはメディア関係者を招き、報道してもらっている</a:t>
            </a:r>
          </a:p>
          <a:p>
            <a:pPr marL="0" indent="0">
              <a:buNone/>
            </a:pPr>
            <a:r>
              <a:rPr lang="ja-JP" altLang="ja-JP" sz="2400" dirty="0">
                <a:effectLst/>
              </a:rPr>
              <a:t>６　地域社会でクラブの存在が知られている</a:t>
            </a:r>
          </a:p>
          <a:p>
            <a:pPr marL="0" indent="0">
              <a:buNone/>
            </a:pPr>
            <a:r>
              <a:rPr lang="ja-JP" altLang="ja-JP" sz="2400" dirty="0">
                <a:effectLst/>
              </a:rPr>
              <a:t>７　地元の人びとや入会候補者に渡すためのパンフレット（クラブ用にカスタマイズした</a:t>
            </a:r>
            <a:endParaRPr lang="en-US" altLang="ja-JP" sz="2400" dirty="0">
              <a:effectLst/>
            </a:endParaRPr>
          </a:p>
          <a:p>
            <a:pPr marL="0" indent="0">
              <a:buNone/>
            </a:pPr>
            <a:r>
              <a:rPr lang="ja-JP" altLang="en-US" sz="2400" dirty="0">
                <a:effectLst/>
              </a:rPr>
              <a:t>　　</a:t>
            </a:r>
            <a:r>
              <a:rPr lang="ja-JP" altLang="ja-JP" sz="2400" dirty="0">
                <a:effectLst/>
              </a:rPr>
              <a:t>パンフレット）を用意している</a:t>
            </a:r>
          </a:p>
          <a:p>
            <a:endParaRPr kumimoji="1" lang="ja-JP" altLang="en-US" dirty="0"/>
          </a:p>
        </p:txBody>
      </p:sp>
    </p:spTree>
    <p:extLst>
      <p:ext uri="{BB962C8B-B14F-4D97-AF65-F5344CB8AC3E}">
        <p14:creationId xmlns:p14="http://schemas.microsoft.com/office/powerpoint/2010/main" val="71286225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913795" y="609601"/>
            <a:ext cx="10353761" cy="668784"/>
          </a:xfrm>
        </p:spPr>
        <p:txBody>
          <a:bodyPr/>
          <a:lstStyle/>
          <a:p>
            <a:pPr algn="l"/>
            <a:r>
              <a:rPr kumimoji="1" lang="ja-JP" altLang="en-US" dirty="0">
                <a:solidFill>
                  <a:srgbClr val="FFFF00"/>
                </a:solidFill>
              </a:rPr>
              <a:t>健康チェック・ポイント　５　（将来計画）</a:t>
            </a:r>
          </a:p>
        </p:txBody>
      </p:sp>
      <p:sp>
        <p:nvSpPr>
          <p:cNvPr id="3" name="コンテンツ プレースホルダー 2"/>
          <p:cNvSpPr>
            <a:spLocks noGrp="1"/>
          </p:cNvSpPr>
          <p:nvPr>
            <p:ph idx="1"/>
          </p:nvPr>
        </p:nvSpPr>
        <p:spPr>
          <a:xfrm>
            <a:off x="913795" y="1731147"/>
            <a:ext cx="11053304" cy="4870180"/>
          </a:xfrm>
        </p:spPr>
        <p:txBody>
          <a:bodyPr>
            <a:normAutofit/>
          </a:bodyPr>
          <a:lstStyle/>
          <a:p>
            <a:pPr marL="0" indent="0">
              <a:buNone/>
            </a:pPr>
            <a:r>
              <a:rPr lang="ja-JP" altLang="en-US" sz="2400" dirty="0">
                <a:solidFill>
                  <a:srgbClr val="FFFF00"/>
                </a:solidFill>
                <a:effectLst/>
              </a:rPr>
              <a:t>●</a:t>
            </a:r>
            <a:r>
              <a:rPr lang="ja-JP" altLang="ja-JP" sz="2400" dirty="0">
                <a:solidFill>
                  <a:srgbClr val="FFFF00"/>
                </a:solidFill>
                <a:effectLst/>
              </a:rPr>
              <a:t>私たちのクラブでは</a:t>
            </a:r>
            <a:r>
              <a:rPr lang="ja-JP" altLang="en-US" sz="2400" dirty="0">
                <a:solidFill>
                  <a:srgbClr val="FFFF00"/>
                </a:solidFill>
                <a:effectLst/>
              </a:rPr>
              <a:t>・・・</a:t>
            </a:r>
            <a:endParaRPr lang="ja-JP" altLang="ja-JP" sz="2400" dirty="0">
              <a:solidFill>
                <a:srgbClr val="FFFF00"/>
              </a:solidFill>
              <a:effectLst/>
            </a:endParaRPr>
          </a:p>
          <a:p>
            <a:pPr marL="0" indent="0">
              <a:buNone/>
            </a:pPr>
            <a:r>
              <a:rPr lang="ja-JP" altLang="ja-JP" sz="2400" dirty="0">
                <a:effectLst/>
              </a:rPr>
              <a:t>１　戦略計画があり、定期的に更新している</a:t>
            </a:r>
          </a:p>
          <a:p>
            <a:pPr marL="0" indent="0">
              <a:buNone/>
            </a:pPr>
            <a:r>
              <a:rPr lang="ja-JP" altLang="ja-JP" sz="2400" dirty="0">
                <a:effectLst/>
              </a:rPr>
              <a:t>２　年次目標を定め、これをロータリークラブ・セントラルに入力している</a:t>
            </a:r>
          </a:p>
          <a:p>
            <a:pPr marL="0" indent="0">
              <a:buNone/>
            </a:pPr>
            <a:r>
              <a:rPr lang="ja-JP" altLang="ja-JP" sz="2400" dirty="0">
                <a:effectLst/>
              </a:rPr>
              <a:t>３　各種活動を支える委員会を設け、これらの委員会がクラブ目標に向けた進展を</a:t>
            </a:r>
            <a:endParaRPr lang="en-US" altLang="ja-JP" sz="2400" dirty="0">
              <a:effectLst/>
            </a:endParaRPr>
          </a:p>
          <a:p>
            <a:pPr marL="0" indent="0">
              <a:buNone/>
            </a:pPr>
            <a:r>
              <a:rPr lang="ja-JP" altLang="en-US" sz="2400" dirty="0">
                <a:effectLst/>
              </a:rPr>
              <a:t>　　</a:t>
            </a:r>
            <a:r>
              <a:rPr lang="ja-JP" altLang="ja-JP" sz="2400" dirty="0">
                <a:effectLst/>
              </a:rPr>
              <a:t>理事会に定期的に報告している</a:t>
            </a:r>
          </a:p>
          <a:p>
            <a:pPr marL="0" indent="0">
              <a:buNone/>
            </a:pPr>
            <a:r>
              <a:rPr lang="ja-JP" altLang="ja-JP" sz="2400" dirty="0">
                <a:effectLst/>
              </a:rPr>
              <a:t>４　理事会は、改善すべき点には随時変更を取り入れ、これに基づいてクラブ細則を</a:t>
            </a:r>
            <a:endParaRPr lang="en-US" altLang="ja-JP" sz="2400" dirty="0">
              <a:effectLst/>
            </a:endParaRPr>
          </a:p>
          <a:p>
            <a:pPr marL="0" indent="0">
              <a:buNone/>
            </a:pPr>
            <a:r>
              <a:rPr lang="ja-JP" altLang="en-US" sz="2400" dirty="0">
                <a:effectLst/>
              </a:rPr>
              <a:t>　　</a:t>
            </a:r>
            <a:r>
              <a:rPr lang="ja-JP" altLang="ja-JP" sz="2400" dirty="0">
                <a:effectLst/>
              </a:rPr>
              <a:t>更新している</a:t>
            </a:r>
          </a:p>
          <a:p>
            <a:endParaRPr kumimoji="1" lang="ja-JP" altLang="en-US" dirty="0"/>
          </a:p>
        </p:txBody>
      </p:sp>
    </p:spTree>
    <p:extLst>
      <p:ext uri="{BB962C8B-B14F-4D97-AF65-F5344CB8AC3E}">
        <p14:creationId xmlns:p14="http://schemas.microsoft.com/office/powerpoint/2010/main" val="273232483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913794" y="710215"/>
            <a:ext cx="11071059" cy="5867048"/>
          </a:xfrm>
        </p:spPr>
        <p:txBody>
          <a:bodyPr>
            <a:normAutofit/>
          </a:bodyPr>
          <a:lstStyle/>
          <a:p>
            <a:pPr marL="0" marR="0" lvl="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r>
              <a:rPr kumimoji="1" lang="ja-JP" altLang="ja-JP" sz="2400" b="0" i="0" u="none" strike="noStrike" kern="1200" cap="none" spc="0" normalizeH="0" baseline="0" noProof="0" dirty="0">
                <a:ln>
                  <a:noFill/>
                </a:ln>
                <a:solidFill>
                  <a:prstClr val="white"/>
                </a:solidFill>
                <a:effectLst/>
                <a:uLnTx/>
                <a:uFillTx/>
                <a:latin typeface="Rockwell" panose="02060603020205020403"/>
                <a:ea typeface="ＭＳ Ｐゴシック" panose="020B0600070205080204" pitchFamily="50" charset="-128"/>
                <a:cs typeface="+mn-cs"/>
              </a:rPr>
              <a:t>５　リーダーシップの継続性を維持するようにしている。これには、各役職に就くための</a:t>
            </a:r>
            <a:endParaRPr kumimoji="1" lang="en-US" altLang="ja-JP" sz="2400" b="0" i="0" u="none" strike="noStrike" kern="1200" cap="none" spc="0" normalizeH="0" baseline="0" noProof="0" dirty="0">
              <a:ln>
                <a:noFill/>
              </a:ln>
              <a:solidFill>
                <a:prstClr val="white"/>
              </a:solidFill>
              <a:effectLst/>
              <a:uLnTx/>
              <a:uFillTx/>
              <a:latin typeface="Rockwell" panose="02060603020205020403"/>
              <a:ea typeface="ＭＳ Ｐゴシック" panose="020B0600070205080204" pitchFamily="50" charset="-128"/>
              <a:cs typeface="+mn-cs"/>
            </a:endParaRPr>
          </a:p>
          <a:p>
            <a:pPr marL="0" marR="0" lvl="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r>
              <a:rPr kumimoji="1" lang="ja-JP" altLang="en-US" sz="2400" b="0" i="0" u="none" strike="noStrike" kern="1200" cap="none" spc="0" normalizeH="0" baseline="0" noProof="0" dirty="0">
                <a:ln>
                  <a:noFill/>
                </a:ln>
                <a:solidFill>
                  <a:prstClr val="white"/>
                </a:solidFill>
                <a:effectLst/>
                <a:uLnTx/>
                <a:uFillTx/>
                <a:latin typeface="Rockwell" panose="02060603020205020403"/>
                <a:ea typeface="ＭＳ Ｐゴシック" panose="020B0600070205080204" pitchFamily="50" charset="-128"/>
                <a:cs typeface="+mn-cs"/>
              </a:rPr>
              <a:t>　　</a:t>
            </a:r>
            <a:r>
              <a:rPr kumimoji="1" lang="ja-JP" altLang="ja-JP" sz="2400" b="0" i="0" u="none" strike="noStrike" kern="1200" cap="none" spc="0" normalizeH="0" baseline="0" noProof="0" dirty="0">
                <a:ln>
                  <a:noFill/>
                </a:ln>
                <a:solidFill>
                  <a:prstClr val="white"/>
                </a:solidFill>
                <a:effectLst/>
                <a:uLnTx/>
                <a:uFillTx/>
                <a:latin typeface="Rockwell" panose="02060603020205020403"/>
                <a:ea typeface="ＭＳ Ｐゴシック" panose="020B0600070205080204" pitchFamily="50" charset="-128"/>
                <a:cs typeface="+mn-cs"/>
              </a:rPr>
              <a:t>研修、文書や記録の引き継ぎ、現・元・次期役員による合同決定などが含まれる</a:t>
            </a:r>
          </a:p>
          <a:p>
            <a:pPr marL="0" indent="0">
              <a:buNone/>
            </a:pPr>
            <a:r>
              <a:rPr lang="ja-JP" altLang="ja-JP" sz="2400" dirty="0">
                <a:effectLst/>
              </a:rPr>
              <a:t>６　会長・幹事が</a:t>
            </a:r>
            <a:r>
              <a:rPr lang="ja-JP" altLang="en-US" sz="2400" dirty="0">
                <a:effectLst/>
              </a:rPr>
              <a:t>各種セミナー</a:t>
            </a:r>
            <a:r>
              <a:rPr lang="ja-JP" altLang="ja-JP" sz="2400" dirty="0">
                <a:effectLst/>
              </a:rPr>
              <a:t>や</a:t>
            </a:r>
            <a:r>
              <a:rPr lang="ja-JP" altLang="en-US" sz="2400" dirty="0">
                <a:effectLst/>
              </a:rPr>
              <a:t>研修</a:t>
            </a:r>
            <a:r>
              <a:rPr lang="ja-JP" altLang="ja-JP" sz="2400" dirty="0">
                <a:effectLst/>
              </a:rPr>
              <a:t>に出席し、そのほかの役員やリーダーも地区研</a:t>
            </a:r>
            <a:r>
              <a:rPr lang="ja-JP" altLang="en-US" sz="2400" dirty="0">
                <a:effectLst/>
              </a:rPr>
              <a:t>　</a:t>
            </a:r>
            <a:endParaRPr lang="en-US" altLang="ja-JP" sz="2400" dirty="0">
              <a:effectLst/>
            </a:endParaRPr>
          </a:p>
          <a:p>
            <a:pPr marL="0" indent="0">
              <a:buNone/>
            </a:pPr>
            <a:r>
              <a:rPr lang="ja-JP" altLang="en-US" sz="2400" dirty="0">
                <a:effectLst/>
              </a:rPr>
              <a:t>　　</a:t>
            </a:r>
            <a:r>
              <a:rPr lang="ja-JP" altLang="ja-JP" sz="2400" dirty="0">
                <a:effectLst/>
              </a:rPr>
              <a:t>修・協議会</a:t>
            </a:r>
            <a:r>
              <a:rPr lang="ja-JP" altLang="en-US" sz="2400" dirty="0">
                <a:effectLst/>
              </a:rPr>
              <a:t>や地区大会</a:t>
            </a:r>
            <a:r>
              <a:rPr lang="ja-JP" altLang="ja-JP" sz="2400" dirty="0">
                <a:effectLst/>
              </a:rPr>
              <a:t>などの地区行事に積極的に参加している</a:t>
            </a:r>
          </a:p>
          <a:p>
            <a:pPr marL="0" indent="0">
              <a:buNone/>
            </a:pPr>
            <a:r>
              <a:rPr lang="ja-JP" altLang="ja-JP" sz="2400" dirty="0">
                <a:effectLst/>
              </a:rPr>
              <a:t>７　会員が各自の関心と関連しているロータリーの地区セミナーや行事に積極的に参</a:t>
            </a:r>
            <a:r>
              <a:rPr lang="ja-JP" altLang="en-US" sz="2400" dirty="0">
                <a:effectLst/>
              </a:rPr>
              <a:t>　</a:t>
            </a:r>
            <a:endParaRPr lang="en-US" altLang="ja-JP" sz="2400" dirty="0">
              <a:effectLst/>
            </a:endParaRPr>
          </a:p>
          <a:p>
            <a:pPr marL="0" indent="0">
              <a:buNone/>
            </a:pPr>
            <a:r>
              <a:rPr lang="ja-JP" altLang="en-US" sz="2400" dirty="0">
                <a:effectLst/>
              </a:rPr>
              <a:t>　　</a:t>
            </a:r>
            <a:r>
              <a:rPr lang="ja-JP" altLang="ja-JP" sz="2400" dirty="0">
                <a:effectLst/>
              </a:rPr>
              <a:t>加している</a:t>
            </a:r>
          </a:p>
          <a:p>
            <a:pPr marL="0" indent="0">
              <a:buNone/>
            </a:pPr>
            <a:r>
              <a:rPr lang="ja-JP" altLang="ja-JP" sz="2400" dirty="0">
                <a:effectLst/>
              </a:rPr>
              <a:t>８　新会員の正式な入会式を行い、適切な資料一式を渡している</a:t>
            </a:r>
          </a:p>
          <a:p>
            <a:pPr marL="0" indent="0">
              <a:buNone/>
            </a:pPr>
            <a:r>
              <a:rPr lang="ja-JP" altLang="ja-JP" sz="2400" dirty="0">
                <a:effectLst/>
              </a:rPr>
              <a:t>９　</a:t>
            </a:r>
            <a:r>
              <a:rPr lang="ja-JP" altLang="en-US" sz="2400" dirty="0">
                <a:effectLst/>
              </a:rPr>
              <a:t>ロータリー財団、米山などへの</a:t>
            </a:r>
            <a:r>
              <a:rPr lang="ja-JP" altLang="ja-JP" sz="2400" dirty="0">
                <a:effectLst/>
              </a:rPr>
              <a:t>寄付目標を定め、さまざまな寄付活動を通じてこの</a:t>
            </a:r>
            <a:endParaRPr lang="en-US" altLang="ja-JP" sz="2400" dirty="0">
              <a:effectLst/>
            </a:endParaRPr>
          </a:p>
          <a:p>
            <a:pPr marL="0" indent="0">
              <a:buNone/>
            </a:pPr>
            <a:r>
              <a:rPr lang="ja-JP" altLang="en-US" sz="2400" dirty="0">
                <a:effectLst/>
              </a:rPr>
              <a:t>　　</a:t>
            </a:r>
            <a:r>
              <a:rPr lang="ja-JP" altLang="ja-JP" sz="2400" dirty="0">
                <a:effectLst/>
              </a:rPr>
              <a:t>目標を達成している</a:t>
            </a:r>
          </a:p>
          <a:p>
            <a:endParaRPr kumimoji="1" lang="ja-JP" altLang="en-US" dirty="0"/>
          </a:p>
        </p:txBody>
      </p:sp>
    </p:spTree>
    <p:extLst>
      <p:ext uri="{BB962C8B-B14F-4D97-AF65-F5344CB8AC3E}">
        <p14:creationId xmlns:p14="http://schemas.microsoft.com/office/powerpoint/2010/main" val="1159783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913795" y="674703"/>
            <a:ext cx="11062182" cy="5950685"/>
          </a:xfrm>
        </p:spPr>
        <p:txBody>
          <a:bodyPr>
            <a:normAutofit/>
          </a:bodyPr>
          <a:lstStyle/>
          <a:p>
            <a:pPr marL="0" marR="0" lvl="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r>
              <a:rPr kumimoji="1" lang="ja-JP" altLang="ja-JP" sz="2400" b="0" i="0" u="none" strike="noStrike" kern="1200" cap="none" spc="0" normalizeH="0" baseline="0" noProof="0" dirty="0">
                <a:ln>
                  <a:noFill/>
                </a:ln>
                <a:solidFill>
                  <a:prstClr val="white"/>
                </a:solidFill>
                <a:effectLst/>
                <a:uLnTx/>
                <a:uFillTx/>
                <a:latin typeface="Rockwell" panose="02060603020205020403"/>
                <a:ea typeface="ＭＳ Ｐゴシック" panose="020B0600070205080204" pitchFamily="50" charset="-128"/>
                <a:cs typeface="+mn-cs"/>
              </a:rPr>
              <a:t>１０　毎年、各会員の寄付結果を公表し、全会員がその情報を共有できるようにしてい</a:t>
            </a:r>
            <a:endParaRPr kumimoji="1" lang="en-US" altLang="ja-JP" sz="2400" b="0" i="0" u="none" strike="noStrike" kern="1200" cap="none" spc="0" normalizeH="0" baseline="0" noProof="0" dirty="0">
              <a:ln>
                <a:noFill/>
              </a:ln>
              <a:solidFill>
                <a:prstClr val="white"/>
              </a:solidFill>
              <a:effectLst/>
              <a:uLnTx/>
              <a:uFillTx/>
              <a:latin typeface="Rockwell" panose="02060603020205020403"/>
              <a:ea typeface="ＭＳ Ｐゴシック" panose="020B0600070205080204" pitchFamily="50" charset="-128"/>
              <a:cs typeface="+mn-cs"/>
            </a:endParaRPr>
          </a:p>
          <a:p>
            <a:pPr marL="0" marR="0" lvl="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r>
              <a:rPr lang="ja-JP" altLang="en-US" sz="2400" dirty="0">
                <a:solidFill>
                  <a:prstClr val="white"/>
                </a:solidFill>
                <a:effectLst/>
                <a:latin typeface="Rockwell" panose="02060603020205020403"/>
                <a:ea typeface="ＭＳ Ｐゴシック" panose="020B0600070205080204" pitchFamily="50" charset="-128"/>
              </a:rPr>
              <a:t>　　　</a:t>
            </a:r>
            <a:r>
              <a:rPr kumimoji="1" lang="ja-JP" altLang="ja-JP" sz="2400" b="0" i="0" u="none" strike="noStrike" kern="1200" cap="none" spc="0" normalizeH="0" baseline="0" noProof="0" dirty="0">
                <a:ln>
                  <a:noFill/>
                </a:ln>
                <a:solidFill>
                  <a:prstClr val="white"/>
                </a:solidFill>
                <a:effectLst/>
                <a:uLnTx/>
                <a:uFillTx/>
                <a:latin typeface="Rockwell" panose="02060603020205020403"/>
                <a:ea typeface="ＭＳ Ｐゴシック" panose="020B0600070205080204" pitchFamily="50" charset="-128"/>
                <a:cs typeface="+mn-cs"/>
              </a:rPr>
              <a:t>る</a:t>
            </a:r>
          </a:p>
          <a:p>
            <a:pPr marL="0" indent="0">
              <a:buNone/>
            </a:pPr>
            <a:r>
              <a:rPr lang="ja-JP" altLang="ja-JP" sz="2400" dirty="0">
                <a:effectLst/>
              </a:rPr>
              <a:t>１１　毎年、ニコニコ</a:t>
            </a:r>
            <a:r>
              <a:rPr lang="ja-JP" altLang="en-US" sz="2400" dirty="0">
                <a:effectLst/>
              </a:rPr>
              <a:t>・ボックス</a:t>
            </a:r>
            <a:r>
              <a:rPr lang="ja-JP" altLang="ja-JP" sz="2400" dirty="0">
                <a:effectLst/>
              </a:rPr>
              <a:t>への寄付も、各会員の寄付結果を公表し、全会員がその</a:t>
            </a:r>
            <a:endParaRPr lang="en-US" altLang="ja-JP" sz="2400" dirty="0">
              <a:effectLst/>
            </a:endParaRPr>
          </a:p>
          <a:p>
            <a:pPr marL="0" indent="0">
              <a:buNone/>
            </a:pPr>
            <a:r>
              <a:rPr lang="ja-JP" altLang="en-US" sz="2400" dirty="0">
                <a:effectLst/>
              </a:rPr>
              <a:t>　　　</a:t>
            </a:r>
            <a:r>
              <a:rPr lang="ja-JP" altLang="ja-JP" sz="2400" dirty="0">
                <a:effectLst/>
              </a:rPr>
              <a:t>情報を共有できるようにしている</a:t>
            </a:r>
          </a:p>
          <a:p>
            <a:pPr marL="0" indent="0">
              <a:buNone/>
            </a:pPr>
            <a:r>
              <a:rPr lang="ja-JP" altLang="ja-JP" sz="2400" dirty="0">
                <a:effectLst/>
              </a:rPr>
              <a:t>１２　</a:t>
            </a:r>
            <a:r>
              <a:rPr lang="ja-JP" altLang="en-US" sz="2400" dirty="0">
                <a:effectLst/>
              </a:rPr>
              <a:t>上の</a:t>
            </a:r>
            <a:r>
              <a:rPr lang="ja-JP" altLang="ja-JP" sz="2400" dirty="0">
                <a:effectLst/>
              </a:rPr>
              <a:t>１０，１１を</a:t>
            </a:r>
            <a:r>
              <a:rPr lang="ja-JP" altLang="en-US" sz="2400" dirty="0">
                <a:effectLst/>
              </a:rPr>
              <a:t>、毎年度の</a:t>
            </a:r>
            <a:r>
              <a:rPr lang="ja-JP" altLang="ja-JP" sz="2400" dirty="0">
                <a:effectLst/>
              </a:rPr>
              <a:t>「</a:t>
            </a:r>
            <a:r>
              <a:rPr lang="ja-JP" altLang="en-US" sz="2400" dirty="0">
                <a:effectLst/>
              </a:rPr>
              <a:t>クラブ</a:t>
            </a:r>
            <a:r>
              <a:rPr lang="ja-JP" altLang="ja-JP" sz="2400" dirty="0">
                <a:effectLst/>
              </a:rPr>
              <a:t>現況報告書」に記載している</a:t>
            </a:r>
          </a:p>
          <a:p>
            <a:pPr marL="0" indent="0">
              <a:buNone/>
            </a:pPr>
            <a:r>
              <a:rPr lang="en-US" altLang="ja-JP" dirty="0">
                <a:effectLst/>
              </a:rPr>
              <a:t> </a:t>
            </a:r>
            <a:endParaRPr lang="ja-JP" altLang="ja-JP" dirty="0">
              <a:effectLst/>
            </a:endParaRPr>
          </a:p>
          <a:p>
            <a:pPr marL="0" indent="0">
              <a:buNone/>
            </a:pPr>
            <a:r>
              <a:rPr lang="en-US" altLang="ja-JP" dirty="0">
                <a:effectLst/>
              </a:rPr>
              <a:t>  </a:t>
            </a:r>
            <a:endParaRPr lang="ja-JP" altLang="ja-JP" dirty="0">
              <a:effectLst/>
            </a:endParaRPr>
          </a:p>
          <a:p>
            <a:pPr marL="0" indent="0">
              <a:buNone/>
            </a:pPr>
            <a:r>
              <a:rPr lang="ja-JP" altLang="en-US" sz="2400" b="1" dirty="0">
                <a:solidFill>
                  <a:srgbClr val="FFFF00"/>
                </a:solidFill>
                <a:effectLst/>
              </a:rPr>
              <a:t>●</a:t>
            </a:r>
            <a:r>
              <a:rPr lang="ja-JP" altLang="ja-JP" sz="2400" b="1" dirty="0">
                <a:solidFill>
                  <a:srgbClr val="FFFF00"/>
                </a:solidFill>
                <a:effectLst/>
              </a:rPr>
              <a:t>合計　５０個　</a:t>
            </a:r>
            <a:r>
              <a:rPr lang="en-US" altLang="ja-JP" sz="2400" b="1" dirty="0">
                <a:solidFill>
                  <a:srgbClr val="FFFF00"/>
                </a:solidFill>
                <a:effectLst/>
              </a:rPr>
              <a:t>×</a:t>
            </a:r>
            <a:r>
              <a:rPr lang="ja-JP" altLang="ja-JP" sz="2400" b="1" dirty="0">
                <a:solidFill>
                  <a:srgbClr val="FFFF00"/>
                </a:solidFill>
                <a:effectLst/>
              </a:rPr>
              <a:t>　２点　＝　１００点</a:t>
            </a:r>
            <a:r>
              <a:rPr lang="ja-JP" altLang="en-US" sz="2400" b="1" dirty="0">
                <a:solidFill>
                  <a:srgbClr val="FFFF00"/>
                </a:solidFill>
                <a:effectLst/>
              </a:rPr>
              <a:t>満点</a:t>
            </a:r>
            <a:r>
              <a:rPr lang="ja-JP" altLang="ja-JP" sz="2400" b="1" dirty="0">
                <a:solidFill>
                  <a:srgbClr val="FFFF00"/>
                </a:solidFill>
                <a:effectLst/>
              </a:rPr>
              <a:t>　として、</a:t>
            </a:r>
            <a:endParaRPr lang="ja-JP" altLang="ja-JP" sz="2400" dirty="0">
              <a:solidFill>
                <a:srgbClr val="FFFF00"/>
              </a:solidFill>
              <a:effectLst/>
            </a:endParaRPr>
          </a:p>
          <a:p>
            <a:pPr marL="0" indent="0">
              <a:buNone/>
            </a:pPr>
            <a:r>
              <a:rPr lang="en-US" altLang="ja-JP" sz="2400" b="1" dirty="0">
                <a:solidFill>
                  <a:srgbClr val="FFFF00"/>
                </a:solidFill>
                <a:effectLst/>
              </a:rPr>
              <a:t> </a:t>
            </a:r>
            <a:endParaRPr lang="ja-JP" altLang="ja-JP" sz="2400" dirty="0">
              <a:solidFill>
                <a:srgbClr val="FFFF00"/>
              </a:solidFill>
              <a:effectLst/>
            </a:endParaRPr>
          </a:p>
          <a:p>
            <a:pPr marL="0" indent="0">
              <a:buNone/>
            </a:pPr>
            <a:r>
              <a:rPr lang="ja-JP" altLang="en-US" sz="2400" b="1" dirty="0">
                <a:solidFill>
                  <a:srgbClr val="FFFF00"/>
                </a:solidFill>
                <a:effectLst/>
              </a:rPr>
              <a:t>●</a:t>
            </a:r>
            <a:r>
              <a:rPr lang="ja-JP" altLang="ja-JP" sz="2400" b="1" dirty="0">
                <a:solidFill>
                  <a:srgbClr val="FFFF00"/>
                </a:solidFill>
                <a:effectLst/>
              </a:rPr>
              <a:t>あなたのクラブの点数は？</a:t>
            </a:r>
            <a:r>
              <a:rPr lang="ja-JP" altLang="en-US" sz="2400" b="1" dirty="0">
                <a:solidFill>
                  <a:srgbClr val="FFFF00"/>
                </a:solidFill>
                <a:effectLst/>
              </a:rPr>
              <a:t>　　また、得意あるいは不得意の分野は？　　　　</a:t>
            </a:r>
            <a:r>
              <a:rPr lang="ja-JP" altLang="en-US" sz="2400" b="1" dirty="0">
                <a:effectLst/>
              </a:rPr>
              <a:t>　　　　　　　　　　　　　　</a:t>
            </a:r>
            <a:endParaRPr lang="ja-JP" altLang="ja-JP" sz="2400" dirty="0">
              <a:effectLst/>
            </a:endParaRPr>
          </a:p>
          <a:p>
            <a:endParaRPr kumimoji="1" lang="ja-JP" altLang="en-US" dirty="0"/>
          </a:p>
        </p:txBody>
      </p:sp>
    </p:spTree>
    <p:extLst>
      <p:ext uri="{BB962C8B-B14F-4D97-AF65-F5344CB8AC3E}">
        <p14:creationId xmlns:p14="http://schemas.microsoft.com/office/powerpoint/2010/main" val="9377318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a:extLst>
              <a:ext uri="{FF2B5EF4-FFF2-40B4-BE49-F238E27FC236}">
                <a16:creationId xmlns:a16="http://schemas.microsoft.com/office/drawing/2014/main" id="{A4311A10-14AA-403F-B955-839F25D992A1}"/>
              </a:ext>
            </a:extLst>
          </p:cNvPr>
          <p:cNvSpPr>
            <a:spLocks noGrp="1"/>
          </p:cNvSpPr>
          <p:nvPr>
            <p:ph type="title"/>
          </p:nvPr>
        </p:nvSpPr>
        <p:spPr>
          <a:xfrm>
            <a:off x="277208" y="38335"/>
            <a:ext cx="9772153" cy="680756"/>
          </a:xfrm>
          <a:solidFill>
            <a:schemeClr val="accent4">
              <a:lumMod val="20000"/>
              <a:lumOff val="80000"/>
            </a:schemeClr>
          </a:solidFill>
        </p:spPr>
        <p:txBody>
          <a:bodyPr>
            <a:normAutofit fontScale="90000"/>
          </a:bodyPr>
          <a:lstStyle/>
          <a:p>
            <a:r>
              <a:rPr kumimoji="1" lang="ja-JP" altLang="en-US" dirty="0"/>
              <a:t>　</a:t>
            </a:r>
            <a:r>
              <a:rPr kumimoji="1" lang="en-US" altLang="ja-JP" dirty="0">
                <a:solidFill>
                  <a:srgbClr val="0070C0"/>
                </a:solidFill>
              </a:rPr>
              <a:t>RI</a:t>
            </a:r>
            <a:r>
              <a:rPr kumimoji="1" lang="ja-JP" altLang="en-US" sz="4000" dirty="0">
                <a:solidFill>
                  <a:srgbClr val="0070C0"/>
                </a:solidFill>
              </a:rPr>
              <a:t>戦略計画</a:t>
            </a:r>
            <a:r>
              <a:rPr kumimoji="1" lang="en-US" altLang="ja-JP" sz="4000" dirty="0">
                <a:solidFill>
                  <a:srgbClr val="0070C0"/>
                </a:solidFill>
              </a:rPr>
              <a:t>(2007)</a:t>
            </a:r>
            <a:r>
              <a:rPr kumimoji="1" lang="ja-JP" altLang="en-US" sz="4000" dirty="0">
                <a:solidFill>
                  <a:srgbClr val="0070C0"/>
                </a:solidFill>
              </a:rPr>
              <a:t>の要点</a:t>
            </a:r>
          </a:p>
        </p:txBody>
      </p:sp>
      <p:sp>
        <p:nvSpPr>
          <p:cNvPr id="5" name="コンテンツ プレースホルダー 4">
            <a:extLst>
              <a:ext uri="{FF2B5EF4-FFF2-40B4-BE49-F238E27FC236}">
                <a16:creationId xmlns:a16="http://schemas.microsoft.com/office/drawing/2014/main" id="{E7CC40C8-2C31-49CD-8633-41A3D92F7BED}"/>
              </a:ext>
            </a:extLst>
          </p:cNvPr>
          <p:cNvSpPr>
            <a:spLocks noGrp="1"/>
          </p:cNvSpPr>
          <p:nvPr>
            <p:ph idx="1"/>
          </p:nvPr>
        </p:nvSpPr>
        <p:spPr>
          <a:xfrm>
            <a:off x="5415798" y="785122"/>
            <a:ext cx="6776202" cy="6020403"/>
          </a:xfrm>
        </p:spPr>
        <p:txBody>
          <a:bodyPr>
            <a:normAutofit/>
          </a:bodyPr>
          <a:lstStyle/>
          <a:p>
            <a:pPr marL="0" indent="0">
              <a:buNone/>
            </a:pPr>
            <a:r>
              <a:rPr lang="ja-JP" altLang="en-US" sz="2000" dirty="0"/>
              <a:t>以下の</a:t>
            </a:r>
            <a:r>
              <a:rPr lang="ja-JP" altLang="en-US" sz="2000" dirty="0">
                <a:solidFill>
                  <a:srgbClr val="FF0000"/>
                </a:solidFill>
              </a:rPr>
              <a:t>３つのサイクル</a:t>
            </a:r>
            <a:r>
              <a:rPr lang="ja-JP" altLang="en-US" sz="2000" dirty="0"/>
              <a:t>の円滑な循環を目指す</a:t>
            </a:r>
            <a:endParaRPr lang="en-US" altLang="ja-JP" sz="2000" dirty="0"/>
          </a:p>
          <a:p>
            <a:pPr marL="0" indent="0">
              <a:buNone/>
            </a:pPr>
            <a:endParaRPr lang="en-US" altLang="ja-JP" sz="2000" dirty="0"/>
          </a:p>
          <a:p>
            <a:pPr marL="0" indent="0">
              <a:buNone/>
            </a:pPr>
            <a:r>
              <a:rPr kumimoji="1" lang="ja-JP" altLang="en-US" sz="2000" dirty="0">
                <a:solidFill>
                  <a:srgbClr val="00B050"/>
                </a:solidFill>
              </a:rPr>
              <a:t>①　「クラブのサポートと強化」</a:t>
            </a:r>
            <a:r>
              <a:rPr kumimoji="1" lang="ja-JP" altLang="en-US" sz="2000" dirty="0"/>
              <a:t>　　　　　・・ 会員増強</a:t>
            </a:r>
            <a:endParaRPr kumimoji="1" lang="en-US" altLang="ja-JP" sz="2000" dirty="0"/>
          </a:p>
          <a:p>
            <a:pPr marL="0" indent="0">
              <a:buNone/>
            </a:pPr>
            <a:r>
              <a:rPr lang="ja-JP" altLang="en-US" sz="2000" dirty="0"/>
              <a:t>　　　　</a:t>
            </a:r>
            <a:r>
              <a:rPr lang="ja-JP" altLang="en-US" sz="2000" b="1" dirty="0"/>
              <a:t>↓　　　　　　　　　　　　　　　　　　     </a:t>
            </a:r>
            <a:endParaRPr lang="en-US" altLang="ja-JP" sz="2000" b="1" dirty="0"/>
          </a:p>
          <a:p>
            <a:pPr marL="0" indent="0">
              <a:buNone/>
            </a:pPr>
            <a:r>
              <a:rPr lang="ja-JP" altLang="en-US" sz="2000" dirty="0">
                <a:solidFill>
                  <a:srgbClr val="FF0000"/>
                </a:solidFill>
              </a:rPr>
              <a:t>②　「人道的奉仕の重点化と増加」</a:t>
            </a:r>
            <a:r>
              <a:rPr lang="ja-JP" altLang="en-US" sz="2000" dirty="0"/>
              <a:t>　　・・ 充実した奉仕活動</a:t>
            </a:r>
            <a:endParaRPr lang="en-US" altLang="ja-JP" sz="2000" dirty="0"/>
          </a:p>
          <a:p>
            <a:pPr marL="0" indent="0">
              <a:buNone/>
            </a:pPr>
            <a:r>
              <a:rPr lang="ja-JP" altLang="en-US" sz="2000" dirty="0"/>
              <a:t>　　　　　　　　　　　　　　　　　　　　　　　　　　（豊富な資金）</a:t>
            </a:r>
            <a:endParaRPr lang="en-US" altLang="ja-JP" sz="2000" dirty="0"/>
          </a:p>
          <a:p>
            <a:pPr marL="0" indent="0">
              <a:buNone/>
            </a:pPr>
            <a:r>
              <a:rPr kumimoji="1" lang="ja-JP" altLang="en-US" sz="2000" dirty="0"/>
              <a:t>　　　　</a:t>
            </a:r>
            <a:r>
              <a:rPr kumimoji="1" lang="ja-JP" altLang="en-US" sz="2000" b="1" dirty="0"/>
              <a:t>↓</a:t>
            </a:r>
            <a:endParaRPr kumimoji="1" lang="en-US" altLang="ja-JP" sz="2000" b="1" dirty="0"/>
          </a:p>
          <a:p>
            <a:pPr marL="0" indent="0">
              <a:buNone/>
            </a:pPr>
            <a:r>
              <a:rPr lang="ja-JP" altLang="en-US" sz="2000" dirty="0">
                <a:solidFill>
                  <a:srgbClr val="0070C0"/>
                </a:solidFill>
              </a:rPr>
              <a:t>③</a:t>
            </a:r>
            <a:r>
              <a:rPr kumimoji="1" lang="ja-JP" altLang="en-US" sz="2000" dirty="0">
                <a:solidFill>
                  <a:srgbClr val="0070C0"/>
                </a:solidFill>
              </a:rPr>
              <a:t>　「公共イメージと認知度の向上」</a:t>
            </a:r>
            <a:r>
              <a:rPr kumimoji="1" lang="ja-JP" altLang="en-US" sz="2000" dirty="0"/>
              <a:t>　・・ 公共イメージの向上</a:t>
            </a:r>
            <a:endParaRPr kumimoji="1" lang="en-US" altLang="ja-JP" sz="2000" dirty="0"/>
          </a:p>
          <a:p>
            <a:pPr marL="0" indent="0">
              <a:buNone/>
            </a:pPr>
            <a:r>
              <a:rPr lang="ja-JP" altLang="en-US" sz="2000" dirty="0"/>
              <a:t>　　　　</a:t>
            </a:r>
            <a:r>
              <a:rPr lang="ja-JP" altLang="en-US" sz="2000" b="1" dirty="0"/>
              <a:t>↓</a:t>
            </a:r>
            <a:endParaRPr lang="en-US" altLang="ja-JP" sz="2000" b="1" dirty="0"/>
          </a:p>
          <a:p>
            <a:pPr marL="0" indent="0">
              <a:buNone/>
            </a:pPr>
            <a:r>
              <a:rPr lang="ja-JP" altLang="en-US" sz="2000" dirty="0">
                <a:solidFill>
                  <a:srgbClr val="00B050"/>
                </a:solidFill>
              </a:rPr>
              <a:t>①</a:t>
            </a:r>
            <a:r>
              <a:rPr kumimoji="1" lang="ja-JP" altLang="en-US" sz="2000" dirty="0"/>
              <a:t>　　</a:t>
            </a:r>
            <a:r>
              <a:rPr kumimoji="1" lang="ja-JP" altLang="en-US" sz="2000" dirty="0">
                <a:solidFill>
                  <a:srgbClr val="00B050"/>
                </a:solidFill>
              </a:rPr>
              <a:t>・・・・</a:t>
            </a:r>
            <a:r>
              <a:rPr kumimoji="1" lang="ja-JP" altLang="en-US" sz="2000" dirty="0"/>
              <a:t>　</a:t>
            </a:r>
            <a:endParaRPr kumimoji="1" lang="en-US" altLang="ja-JP" sz="2000" dirty="0"/>
          </a:p>
          <a:p>
            <a:pPr marL="0" indent="0">
              <a:buNone/>
            </a:pPr>
            <a:r>
              <a:rPr lang="ja-JP" altLang="en-US" sz="2000" dirty="0"/>
              <a:t>　　　　</a:t>
            </a:r>
            <a:r>
              <a:rPr lang="ja-JP" altLang="en-US" sz="2000" b="1" dirty="0"/>
              <a:t>↓</a:t>
            </a:r>
            <a:endParaRPr lang="en-US" altLang="ja-JP" sz="2000" b="1" dirty="0"/>
          </a:p>
          <a:p>
            <a:pPr marL="0" indent="0">
              <a:buNone/>
            </a:pPr>
            <a:r>
              <a:rPr lang="ja-JP" altLang="en-US" sz="2000" dirty="0">
                <a:solidFill>
                  <a:srgbClr val="FF0000"/>
                </a:solidFill>
              </a:rPr>
              <a:t>②</a:t>
            </a:r>
            <a:r>
              <a:rPr kumimoji="1" lang="ja-JP" altLang="en-US" sz="2000" dirty="0"/>
              <a:t>　　</a:t>
            </a:r>
            <a:r>
              <a:rPr kumimoji="1" lang="ja-JP" altLang="en-US" sz="2000" dirty="0">
                <a:solidFill>
                  <a:srgbClr val="FF0000"/>
                </a:solidFill>
              </a:rPr>
              <a:t>・・・・</a:t>
            </a:r>
            <a:endParaRPr kumimoji="1" lang="en-US" altLang="ja-JP" sz="2000" dirty="0">
              <a:solidFill>
                <a:srgbClr val="FF0000"/>
              </a:solidFill>
            </a:endParaRPr>
          </a:p>
          <a:p>
            <a:pPr marL="0" indent="0">
              <a:buNone/>
            </a:pPr>
            <a:r>
              <a:rPr lang="ja-JP" altLang="en-US" sz="2000" dirty="0"/>
              <a:t>　　　　</a:t>
            </a:r>
            <a:r>
              <a:rPr lang="ja-JP" altLang="en-US" sz="2000" b="1" dirty="0"/>
              <a:t>↓</a:t>
            </a:r>
            <a:endParaRPr lang="en-US" altLang="ja-JP" sz="2000" b="1" dirty="0"/>
          </a:p>
          <a:p>
            <a:pPr marL="0" indent="0">
              <a:buNone/>
            </a:pPr>
            <a:r>
              <a:rPr lang="ja-JP" altLang="en-US" sz="2000" dirty="0">
                <a:solidFill>
                  <a:srgbClr val="0070C0"/>
                </a:solidFill>
              </a:rPr>
              <a:t>③</a:t>
            </a:r>
            <a:r>
              <a:rPr kumimoji="1" lang="ja-JP" altLang="en-US" sz="2000" dirty="0"/>
              <a:t>　　</a:t>
            </a:r>
            <a:r>
              <a:rPr kumimoji="1" lang="ja-JP" altLang="en-US" sz="2000" dirty="0">
                <a:solidFill>
                  <a:srgbClr val="0070C0"/>
                </a:solidFill>
              </a:rPr>
              <a:t>・・・・</a:t>
            </a:r>
            <a:r>
              <a:rPr kumimoji="1" lang="ja-JP" altLang="en-US" sz="2000" dirty="0"/>
              <a:t>　　　　　　　　　　　　</a:t>
            </a:r>
            <a:r>
              <a:rPr kumimoji="1" lang="ja-JP" altLang="en-US" sz="3200" dirty="0">
                <a:solidFill>
                  <a:srgbClr val="FF0000"/>
                </a:solidFill>
              </a:rPr>
              <a:t>円滑な循環</a:t>
            </a:r>
          </a:p>
        </p:txBody>
      </p:sp>
      <p:pic>
        <p:nvPicPr>
          <p:cNvPr id="7" name="Picture 1404"/>
          <p:cNvPicPr/>
          <p:nvPr/>
        </p:nvPicPr>
        <p:blipFill>
          <a:blip r:embed="rId2"/>
          <a:stretch>
            <a:fillRect/>
          </a:stretch>
        </p:blipFill>
        <p:spPr>
          <a:xfrm>
            <a:off x="277208" y="785123"/>
            <a:ext cx="4703805" cy="6020403"/>
          </a:xfrm>
          <a:prstGeom prst="rect">
            <a:avLst/>
          </a:prstGeom>
          <a:ln>
            <a:solidFill>
              <a:schemeClr val="tx1"/>
            </a:solidFill>
          </a:ln>
        </p:spPr>
      </p:pic>
      <p:sp>
        <p:nvSpPr>
          <p:cNvPr id="11" name="下カーブ矢印 10"/>
          <p:cNvSpPr/>
          <p:nvPr/>
        </p:nvSpPr>
        <p:spPr>
          <a:xfrm>
            <a:off x="1480131" y="1017254"/>
            <a:ext cx="2297957" cy="690329"/>
          </a:xfrm>
          <a:prstGeom prst="curved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panose="020F0502020204030204"/>
              <a:ea typeface="ＭＳ Ｐゴシック" panose="020B0600070205080204" pitchFamily="50" charset="-128"/>
              <a:cs typeface="+mn-cs"/>
            </a:endParaRPr>
          </a:p>
        </p:txBody>
      </p:sp>
      <p:sp>
        <p:nvSpPr>
          <p:cNvPr id="8" name="コンテンツ プレースホルダー 2"/>
          <p:cNvSpPr txBox="1">
            <a:spLocks/>
          </p:cNvSpPr>
          <p:nvPr/>
        </p:nvSpPr>
        <p:spPr>
          <a:xfrm>
            <a:off x="479496" y="2539698"/>
            <a:ext cx="521043" cy="431543"/>
          </a:xfrm>
          <a:prstGeom prst="rect">
            <a:avLst/>
          </a:prstGeom>
        </p:spPr>
        <p:txBody>
          <a:bodyPr vert="horz" lIns="91440" tIns="45720" rIns="91440" bIns="45720" rtlCol="0">
            <a:normAutofit fontScale="92500" lnSpcReduction="10000"/>
          </a:bodyPr>
          <a:lstStyle>
            <a:lvl1pPr marL="228594" indent="-228594" algn="l" defTabSz="914377"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ja-JP" altLang="en-US" sz="2800" b="1" i="0" u="none" strike="noStrike" kern="1200" cap="none" spc="0" normalizeH="0" baseline="0" noProof="0" dirty="0">
                <a:ln>
                  <a:noFill/>
                </a:ln>
                <a:solidFill>
                  <a:srgbClr val="00B050"/>
                </a:solidFill>
                <a:effectLst/>
                <a:uLnTx/>
                <a:uFillTx/>
                <a:latin typeface="Calibri" panose="020F0502020204030204"/>
                <a:ea typeface="ＭＳ Ｐゴシック" panose="020B0600070205080204" pitchFamily="50" charset="-128"/>
                <a:cs typeface="+mn-cs"/>
              </a:rPr>
              <a:t>①</a:t>
            </a:r>
          </a:p>
        </p:txBody>
      </p:sp>
      <p:sp>
        <p:nvSpPr>
          <p:cNvPr id="12" name="コンテンツ プレースホルダー 2"/>
          <p:cNvSpPr txBox="1">
            <a:spLocks/>
          </p:cNvSpPr>
          <p:nvPr/>
        </p:nvSpPr>
        <p:spPr>
          <a:xfrm>
            <a:off x="3994772" y="2108155"/>
            <a:ext cx="521043" cy="431543"/>
          </a:xfrm>
          <a:prstGeom prst="rect">
            <a:avLst/>
          </a:prstGeom>
        </p:spPr>
        <p:txBody>
          <a:bodyPr vert="horz" lIns="91440" tIns="45720" rIns="91440" bIns="45720" rtlCol="0">
            <a:normAutofit fontScale="92500" lnSpcReduction="10000"/>
          </a:bodyPr>
          <a:lstStyle>
            <a:lvl1pPr marL="228594" indent="-228594" algn="l" defTabSz="914377"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ja-JP" altLang="en-US" sz="2800" b="1" i="0" u="none" strike="noStrike" kern="1200" cap="none" spc="0" normalizeH="0" baseline="0" noProof="0" dirty="0">
                <a:ln>
                  <a:noFill/>
                </a:ln>
                <a:solidFill>
                  <a:srgbClr val="FF0000"/>
                </a:solidFill>
                <a:effectLst/>
                <a:uLnTx/>
                <a:uFillTx/>
                <a:latin typeface="Calibri" panose="020F0502020204030204"/>
                <a:ea typeface="ＭＳ Ｐゴシック" panose="020B0600070205080204" pitchFamily="50" charset="-128"/>
                <a:cs typeface="+mn-cs"/>
              </a:rPr>
              <a:t>②</a:t>
            </a:r>
          </a:p>
        </p:txBody>
      </p:sp>
      <p:sp>
        <p:nvSpPr>
          <p:cNvPr id="13" name="コンテンツ プレースホルダー 2"/>
          <p:cNvSpPr txBox="1">
            <a:spLocks/>
          </p:cNvSpPr>
          <p:nvPr/>
        </p:nvSpPr>
        <p:spPr>
          <a:xfrm>
            <a:off x="1480131" y="4735306"/>
            <a:ext cx="521043" cy="431543"/>
          </a:xfrm>
          <a:prstGeom prst="rect">
            <a:avLst/>
          </a:prstGeom>
        </p:spPr>
        <p:txBody>
          <a:bodyPr vert="horz" lIns="91440" tIns="45720" rIns="91440" bIns="45720" rtlCol="0">
            <a:normAutofit fontScale="92500" lnSpcReduction="10000"/>
          </a:bodyPr>
          <a:lstStyle>
            <a:lvl1pPr marL="228594" indent="-228594" algn="l" defTabSz="914377"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ja-JP" altLang="en-US" sz="2800" b="1" i="0" u="none" strike="noStrike" kern="1200" cap="none" spc="0" normalizeH="0" baseline="0" noProof="0" dirty="0">
                <a:ln>
                  <a:noFill/>
                </a:ln>
                <a:solidFill>
                  <a:srgbClr val="0070C0"/>
                </a:solidFill>
                <a:effectLst/>
                <a:uLnTx/>
                <a:uFillTx/>
                <a:latin typeface="Calibri" panose="020F0502020204030204"/>
                <a:ea typeface="ＭＳ Ｐゴシック" panose="020B0600070205080204" pitchFamily="50" charset="-128"/>
                <a:cs typeface="+mn-cs"/>
              </a:rPr>
              <a:t>③</a:t>
            </a:r>
          </a:p>
        </p:txBody>
      </p:sp>
    </p:spTree>
    <p:extLst>
      <p:ext uri="{BB962C8B-B14F-4D97-AF65-F5344CB8AC3E}">
        <p14:creationId xmlns:p14="http://schemas.microsoft.com/office/powerpoint/2010/main" val="41122479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90616" y="58555"/>
            <a:ext cx="10116065" cy="704925"/>
          </a:xfrm>
          <a:solidFill>
            <a:schemeClr val="accent4">
              <a:lumMod val="20000"/>
              <a:lumOff val="80000"/>
            </a:schemeClr>
          </a:solidFill>
        </p:spPr>
        <p:txBody>
          <a:bodyPr/>
          <a:lstStyle/>
          <a:p>
            <a:r>
              <a:rPr lang="ja-JP" altLang="en-US" dirty="0">
                <a:solidFill>
                  <a:srgbClr val="0070C0"/>
                </a:solidFill>
                <a:latin typeface="Arial Narrow" panose="020B0606020202030204" pitchFamily="34" charset="0"/>
              </a:rPr>
              <a:t>　最近の</a:t>
            </a:r>
            <a:r>
              <a:rPr lang="en-US" altLang="ja-JP" dirty="0">
                <a:solidFill>
                  <a:srgbClr val="0070C0"/>
                </a:solidFill>
                <a:latin typeface="Arial Narrow" panose="020B0606020202030204" pitchFamily="34" charset="0"/>
              </a:rPr>
              <a:t>RI</a:t>
            </a:r>
            <a:r>
              <a:rPr lang="ja-JP" altLang="en-US" dirty="0">
                <a:solidFill>
                  <a:srgbClr val="0070C0"/>
                </a:solidFill>
                <a:latin typeface="Arial Narrow" panose="020B0606020202030204" pitchFamily="34" charset="0"/>
              </a:rPr>
              <a:t>の変化・・</a:t>
            </a:r>
            <a:endParaRPr kumimoji="1" lang="ja-JP" altLang="en-US" dirty="0">
              <a:solidFill>
                <a:srgbClr val="0070C0"/>
              </a:solidFill>
            </a:endParaRPr>
          </a:p>
        </p:txBody>
      </p:sp>
      <p:sp>
        <p:nvSpPr>
          <p:cNvPr id="3" name="コンテンツ プレースホルダー 2"/>
          <p:cNvSpPr>
            <a:spLocks noGrp="1"/>
          </p:cNvSpPr>
          <p:nvPr>
            <p:ph idx="1"/>
          </p:nvPr>
        </p:nvSpPr>
        <p:spPr>
          <a:xfrm>
            <a:off x="90616" y="981992"/>
            <a:ext cx="11780109" cy="5259859"/>
          </a:xfrm>
        </p:spPr>
        <p:txBody>
          <a:bodyPr>
            <a:normAutofit fontScale="77500" lnSpcReduction="20000"/>
          </a:bodyPr>
          <a:lstStyle/>
          <a:p>
            <a:pPr marL="0" indent="0">
              <a:buNone/>
            </a:pPr>
            <a:r>
              <a:rPr lang="ja-JP" altLang="en-US" dirty="0"/>
              <a:t>・　</a:t>
            </a:r>
            <a:r>
              <a:rPr lang="en-US" altLang="ja-JP" dirty="0"/>
              <a:t>2001</a:t>
            </a:r>
            <a:r>
              <a:rPr lang="ja-JP" altLang="en-US" dirty="0"/>
              <a:t>年　規定審議会　試験的プログラム　</a:t>
            </a:r>
            <a:r>
              <a:rPr lang="en-US" altLang="ja-JP" dirty="0"/>
              <a:t>E-club</a:t>
            </a:r>
            <a:r>
              <a:rPr lang="ja-JP" altLang="en-US" dirty="0"/>
              <a:t>発表</a:t>
            </a:r>
            <a:endParaRPr lang="en-US" altLang="ja-JP" dirty="0"/>
          </a:p>
          <a:p>
            <a:pPr marL="0" indent="0">
              <a:buNone/>
            </a:pPr>
            <a:r>
              <a:rPr lang="ja-JP" altLang="en-US" dirty="0"/>
              <a:t>・　</a:t>
            </a:r>
            <a:r>
              <a:rPr lang="en-US" altLang="ja-JP" dirty="0"/>
              <a:t>2004</a:t>
            </a:r>
            <a:r>
              <a:rPr lang="ja-JP" altLang="en-US" dirty="0"/>
              <a:t>年　</a:t>
            </a:r>
            <a:r>
              <a:rPr lang="en-US" altLang="ja-JP" dirty="0"/>
              <a:t>CLP</a:t>
            </a:r>
            <a:r>
              <a:rPr lang="ja-JP" altLang="en-US" dirty="0"/>
              <a:t>導入　（</a:t>
            </a:r>
            <a:r>
              <a:rPr lang="en-US" altLang="ja-JP" dirty="0"/>
              <a:t>2002</a:t>
            </a:r>
            <a:r>
              <a:rPr lang="ja-JP" altLang="en-US" dirty="0"/>
              <a:t>年　</a:t>
            </a:r>
            <a:r>
              <a:rPr lang="en-US" altLang="ja-JP" dirty="0"/>
              <a:t>DLP</a:t>
            </a:r>
            <a:r>
              <a:rPr lang="ja-JP" altLang="en-US" dirty="0"/>
              <a:t>導入）</a:t>
            </a:r>
            <a:endParaRPr lang="en-US" altLang="ja-JP" dirty="0"/>
          </a:p>
          <a:p>
            <a:pPr marL="0" indent="0">
              <a:buNone/>
            </a:pPr>
            <a:r>
              <a:rPr lang="ja-JP" altLang="en-US" dirty="0"/>
              <a:t>・　</a:t>
            </a:r>
            <a:r>
              <a:rPr lang="en-US" altLang="ja-JP" dirty="0"/>
              <a:t>2006</a:t>
            </a:r>
            <a:r>
              <a:rPr lang="ja-JP" altLang="en-US" dirty="0"/>
              <a:t>年　「未来の夢計画」企画</a:t>
            </a:r>
            <a:endParaRPr lang="en-US" altLang="ja-JP" dirty="0"/>
          </a:p>
          <a:p>
            <a:pPr marL="0" indent="0">
              <a:buNone/>
            </a:pPr>
            <a:r>
              <a:rPr lang="ja-JP" altLang="en-US" dirty="0"/>
              <a:t>・　</a:t>
            </a:r>
            <a:r>
              <a:rPr lang="en-US" altLang="ja-JP" dirty="0"/>
              <a:t>2007</a:t>
            </a:r>
            <a:r>
              <a:rPr lang="ja-JP" altLang="en-US" dirty="0"/>
              <a:t>年　</a:t>
            </a:r>
            <a:r>
              <a:rPr lang="en-US" altLang="ja-JP" dirty="0">
                <a:solidFill>
                  <a:srgbClr val="0070C0"/>
                </a:solidFill>
              </a:rPr>
              <a:t>RI</a:t>
            </a:r>
            <a:r>
              <a:rPr lang="ja-JP" altLang="en-US" dirty="0">
                <a:solidFill>
                  <a:srgbClr val="0070C0"/>
                </a:solidFill>
              </a:rPr>
              <a:t>戦略計画（</a:t>
            </a:r>
            <a:r>
              <a:rPr lang="en-US" altLang="ja-JP" dirty="0">
                <a:solidFill>
                  <a:srgbClr val="0070C0"/>
                </a:solidFill>
              </a:rPr>
              <a:t>2007</a:t>
            </a:r>
            <a:r>
              <a:rPr lang="ja-JP" altLang="en-US" dirty="0">
                <a:solidFill>
                  <a:srgbClr val="0070C0"/>
                </a:solidFill>
              </a:rPr>
              <a:t>）</a:t>
            </a:r>
            <a:r>
              <a:rPr lang="ja-JP" altLang="en-US" dirty="0"/>
              <a:t>発表　　</a:t>
            </a:r>
            <a:endParaRPr lang="en-US" altLang="ja-JP" dirty="0"/>
          </a:p>
          <a:p>
            <a:pPr marL="0" indent="0">
              <a:buNone/>
            </a:pPr>
            <a:r>
              <a:rPr lang="ja-JP" altLang="en-US" dirty="0"/>
              <a:t>・　</a:t>
            </a:r>
            <a:r>
              <a:rPr lang="en-US" altLang="ja-JP" dirty="0"/>
              <a:t>2011</a:t>
            </a:r>
            <a:r>
              <a:rPr lang="ja-JP" altLang="en-US" dirty="0"/>
              <a:t>年　ブランディング戦略　　４つの試験的プログラム</a:t>
            </a:r>
            <a:r>
              <a:rPr lang="en-US" altLang="ja-JP" dirty="0"/>
              <a:t> </a:t>
            </a:r>
            <a:r>
              <a:rPr lang="ja-JP" altLang="en-US" dirty="0"/>
              <a:t>（衛星・法人・準</a:t>
            </a:r>
            <a:r>
              <a:rPr lang="en-US" altLang="ja-JP" dirty="0"/>
              <a:t>M</a:t>
            </a:r>
            <a:r>
              <a:rPr lang="ja-JP" altLang="en-US" dirty="0"/>
              <a:t>・柔軟性）</a:t>
            </a:r>
            <a:endParaRPr lang="en-US" altLang="ja-JP" dirty="0"/>
          </a:p>
          <a:p>
            <a:pPr marL="0" indent="0">
              <a:buNone/>
            </a:pPr>
            <a:r>
              <a:rPr lang="ja-JP" altLang="en-US" dirty="0"/>
              <a:t>・　</a:t>
            </a:r>
            <a:r>
              <a:rPr lang="en-US" altLang="ja-JP" dirty="0"/>
              <a:t>2014</a:t>
            </a:r>
            <a:r>
              <a:rPr lang="ja-JP" altLang="en-US" dirty="0"/>
              <a:t>年　ロータリーを表す言葉の変更　→  </a:t>
            </a:r>
            <a:r>
              <a:rPr lang="ja-JP" altLang="en-US" dirty="0">
                <a:solidFill>
                  <a:srgbClr val="0070C0"/>
                </a:solidFill>
              </a:rPr>
              <a:t>新：</a:t>
            </a:r>
            <a:r>
              <a:rPr lang="en-US" altLang="ja-JP" dirty="0">
                <a:solidFill>
                  <a:srgbClr val="0070C0"/>
                </a:solidFill>
              </a:rPr>
              <a:t>Join Leaders,  Exchange Ideas,  Take Action</a:t>
            </a:r>
          </a:p>
          <a:p>
            <a:pPr marL="0" indent="0">
              <a:buNone/>
            </a:pPr>
            <a:r>
              <a:rPr lang="ja-JP" altLang="en-US" dirty="0"/>
              <a:t>　　　　　　　　　　　　　　　　　　　　　　　　　　　　  </a:t>
            </a:r>
            <a:r>
              <a:rPr lang="ja-JP" altLang="en-US" dirty="0">
                <a:solidFill>
                  <a:srgbClr val="0070C0"/>
                </a:solidFill>
              </a:rPr>
              <a:t>旧：</a:t>
            </a:r>
            <a:r>
              <a:rPr lang="en-US" altLang="ja-JP" dirty="0">
                <a:solidFill>
                  <a:srgbClr val="0070C0"/>
                </a:solidFill>
              </a:rPr>
              <a:t>Enter to Learn and Go forth to Serve</a:t>
            </a:r>
          </a:p>
          <a:p>
            <a:pPr marL="0" indent="0">
              <a:buNone/>
            </a:pPr>
            <a:r>
              <a:rPr lang="ja-JP" altLang="en-US" dirty="0"/>
              <a:t>・　</a:t>
            </a:r>
            <a:r>
              <a:rPr lang="en-US" altLang="ja-JP" dirty="0"/>
              <a:t>2015</a:t>
            </a:r>
            <a:r>
              <a:rPr lang="ja-JP" altLang="en-US" dirty="0"/>
              <a:t>年　</a:t>
            </a:r>
            <a:r>
              <a:rPr lang="en-US" altLang="ja-JP" dirty="0"/>
              <a:t>RI</a:t>
            </a:r>
            <a:r>
              <a:rPr lang="ja-JP" altLang="en-US" dirty="0"/>
              <a:t>理事会　</a:t>
            </a:r>
            <a:r>
              <a:rPr lang="ja-JP" altLang="en-US" dirty="0">
                <a:solidFill>
                  <a:srgbClr val="0070C0"/>
                </a:solidFill>
              </a:rPr>
              <a:t>変化への対応と認識を表明</a:t>
            </a:r>
            <a:endParaRPr lang="en-US" altLang="ja-JP" dirty="0">
              <a:solidFill>
                <a:srgbClr val="0070C0"/>
              </a:solidFill>
            </a:endParaRPr>
          </a:p>
          <a:p>
            <a:pPr marL="0" indent="0">
              <a:buNone/>
            </a:pPr>
            <a:r>
              <a:rPr lang="ja-JP" altLang="en-US" dirty="0"/>
              <a:t>・　</a:t>
            </a:r>
            <a:r>
              <a:rPr lang="en-US" altLang="ja-JP" dirty="0"/>
              <a:t>2016</a:t>
            </a:r>
            <a:r>
              <a:rPr lang="ja-JP" altLang="en-US" dirty="0"/>
              <a:t>年　規定審議会　「柔軟性」導入　（会員種類・例会回数・形式・出席・メーク）</a:t>
            </a:r>
            <a:endParaRPr lang="en-US" altLang="ja-JP" dirty="0"/>
          </a:p>
          <a:p>
            <a:pPr marL="0" indent="0">
              <a:buNone/>
            </a:pPr>
            <a:r>
              <a:rPr lang="ja-JP" altLang="en-US" dirty="0"/>
              <a:t>・　</a:t>
            </a:r>
            <a:r>
              <a:rPr lang="en-US" altLang="ja-JP" dirty="0">
                <a:solidFill>
                  <a:srgbClr val="FF0000"/>
                </a:solidFill>
              </a:rPr>
              <a:t>2017</a:t>
            </a:r>
            <a:r>
              <a:rPr lang="ja-JP" altLang="en-US" dirty="0">
                <a:solidFill>
                  <a:srgbClr val="FF0000"/>
                </a:solidFill>
              </a:rPr>
              <a:t>年</a:t>
            </a:r>
            <a:r>
              <a:rPr lang="ja-JP" altLang="en-US" dirty="0"/>
              <a:t>　</a:t>
            </a:r>
            <a:r>
              <a:rPr lang="en-US" altLang="ja-JP" dirty="0">
                <a:solidFill>
                  <a:srgbClr val="0070C0"/>
                </a:solidFill>
              </a:rPr>
              <a:t>RI</a:t>
            </a:r>
            <a:r>
              <a:rPr lang="ja-JP" altLang="en-US" dirty="0">
                <a:solidFill>
                  <a:srgbClr val="0070C0"/>
                </a:solidFill>
              </a:rPr>
              <a:t>戦略計画（</a:t>
            </a:r>
            <a:r>
              <a:rPr lang="en-US" altLang="ja-JP" dirty="0">
                <a:solidFill>
                  <a:srgbClr val="0070C0"/>
                </a:solidFill>
              </a:rPr>
              <a:t>2017</a:t>
            </a:r>
            <a:r>
              <a:rPr lang="ja-JP" altLang="en-US" dirty="0">
                <a:solidFill>
                  <a:srgbClr val="0070C0"/>
                </a:solidFill>
              </a:rPr>
              <a:t>）</a:t>
            </a:r>
            <a:r>
              <a:rPr lang="ja-JP" altLang="en-US" dirty="0"/>
              <a:t>　</a:t>
            </a:r>
            <a:r>
              <a:rPr lang="ja-JP" altLang="en-US" dirty="0">
                <a:solidFill>
                  <a:srgbClr val="FF0000"/>
                </a:solidFill>
              </a:rPr>
              <a:t>新ビジョン声明</a:t>
            </a:r>
            <a:r>
              <a:rPr lang="ja-JP" altLang="en-US" dirty="0"/>
              <a:t>　発表</a:t>
            </a:r>
            <a:endParaRPr lang="en-US" altLang="ja-JP" dirty="0"/>
          </a:p>
          <a:p>
            <a:pPr marL="0" indent="0">
              <a:buNone/>
            </a:pPr>
            <a:r>
              <a:rPr lang="ja-JP" altLang="en-US" dirty="0"/>
              <a:t>◎ </a:t>
            </a:r>
            <a:r>
              <a:rPr lang="en-US" altLang="ja-JP" dirty="0">
                <a:solidFill>
                  <a:srgbClr val="FF0000"/>
                </a:solidFill>
              </a:rPr>
              <a:t>2018</a:t>
            </a:r>
            <a:r>
              <a:rPr lang="ja-JP" altLang="en-US" dirty="0">
                <a:solidFill>
                  <a:srgbClr val="FF0000"/>
                </a:solidFill>
              </a:rPr>
              <a:t>年</a:t>
            </a:r>
            <a:r>
              <a:rPr lang="ja-JP" altLang="en-US" dirty="0"/>
              <a:t>　</a:t>
            </a:r>
            <a:r>
              <a:rPr lang="en-US" altLang="ja-JP" dirty="0">
                <a:solidFill>
                  <a:srgbClr val="0070C0"/>
                </a:solidFill>
              </a:rPr>
              <a:t>RI</a:t>
            </a:r>
            <a:r>
              <a:rPr lang="ja-JP" altLang="en-US" dirty="0">
                <a:solidFill>
                  <a:srgbClr val="0070C0"/>
                </a:solidFill>
              </a:rPr>
              <a:t>戦略計画（</a:t>
            </a:r>
            <a:r>
              <a:rPr lang="en-US" altLang="ja-JP" dirty="0">
                <a:solidFill>
                  <a:srgbClr val="0070C0"/>
                </a:solidFill>
              </a:rPr>
              <a:t>2017</a:t>
            </a:r>
            <a:r>
              <a:rPr lang="ja-JP" altLang="en-US" dirty="0">
                <a:solidFill>
                  <a:srgbClr val="0070C0"/>
                </a:solidFill>
              </a:rPr>
              <a:t>）</a:t>
            </a:r>
            <a:r>
              <a:rPr lang="ja-JP" altLang="en-US" dirty="0"/>
              <a:t>　</a:t>
            </a:r>
            <a:r>
              <a:rPr lang="ja-JP" altLang="en-US" dirty="0">
                <a:solidFill>
                  <a:srgbClr val="FF0000"/>
                </a:solidFill>
              </a:rPr>
              <a:t>４つの優先事項と目標　</a:t>
            </a:r>
            <a:r>
              <a:rPr lang="ja-JP" altLang="en-US" dirty="0"/>
              <a:t>を設定</a:t>
            </a:r>
            <a:endParaRPr lang="en-US" altLang="ja-JP" dirty="0"/>
          </a:p>
          <a:p>
            <a:pPr marL="0" indent="0">
              <a:buNone/>
            </a:pPr>
            <a:r>
              <a:rPr lang="ja-JP" altLang="en-US" dirty="0"/>
              <a:t>・　</a:t>
            </a:r>
            <a:r>
              <a:rPr lang="en-US" altLang="ja-JP" dirty="0"/>
              <a:t>2019</a:t>
            </a:r>
            <a:r>
              <a:rPr lang="ja-JP" altLang="en-US" dirty="0"/>
              <a:t>年　規定審議会　</a:t>
            </a:r>
            <a:r>
              <a:rPr lang="en-US" altLang="ja-JP" dirty="0"/>
              <a:t>RAC</a:t>
            </a:r>
            <a:r>
              <a:rPr lang="ja-JP" altLang="en-US" dirty="0"/>
              <a:t>の</a:t>
            </a:r>
            <a:r>
              <a:rPr lang="en-US" altLang="ja-JP" dirty="0"/>
              <a:t>RI</a:t>
            </a:r>
            <a:r>
              <a:rPr lang="ja-JP" altLang="en-US" dirty="0"/>
              <a:t>加盟、柔軟性の推進、職業分類の緩和</a:t>
            </a:r>
            <a:endParaRPr lang="en-US" altLang="ja-JP" dirty="0"/>
          </a:p>
          <a:p>
            <a:pPr marL="0" indent="0">
              <a:buNone/>
            </a:pPr>
            <a:r>
              <a:rPr lang="ja-JP" altLang="en-US" dirty="0"/>
              <a:t>・　</a:t>
            </a:r>
            <a:r>
              <a:rPr lang="en-US" altLang="ja-JP" dirty="0">
                <a:solidFill>
                  <a:srgbClr val="FF0000"/>
                </a:solidFill>
              </a:rPr>
              <a:t>2020</a:t>
            </a:r>
            <a:r>
              <a:rPr lang="ja-JP" altLang="en-US" dirty="0">
                <a:solidFill>
                  <a:srgbClr val="FF0000"/>
                </a:solidFill>
              </a:rPr>
              <a:t>年</a:t>
            </a:r>
            <a:r>
              <a:rPr lang="ja-JP" altLang="en-US" dirty="0"/>
              <a:t>　</a:t>
            </a:r>
            <a:r>
              <a:rPr lang="en-US" altLang="ja-JP" dirty="0"/>
              <a:t>6</a:t>
            </a:r>
            <a:r>
              <a:rPr lang="ja-JP" altLang="en-US" dirty="0"/>
              <a:t>大重点分野に</a:t>
            </a:r>
            <a:r>
              <a:rPr lang="ja-JP" altLang="en-US" dirty="0">
                <a:solidFill>
                  <a:srgbClr val="FF0000"/>
                </a:solidFill>
              </a:rPr>
              <a:t>「環境保全」</a:t>
            </a:r>
            <a:r>
              <a:rPr lang="ja-JP" altLang="en-US" dirty="0"/>
              <a:t>を追加</a:t>
            </a:r>
            <a:endParaRPr lang="en-US" altLang="ja-JP" dirty="0"/>
          </a:p>
          <a:p>
            <a:pPr marL="0" indent="0">
              <a:buNone/>
            </a:pPr>
            <a:r>
              <a:rPr lang="ja-JP" altLang="en-US" dirty="0"/>
              <a:t>・　</a:t>
            </a:r>
            <a:r>
              <a:rPr lang="en-US" altLang="ja-JP" dirty="0">
                <a:solidFill>
                  <a:srgbClr val="FF0000"/>
                </a:solidFill>
              </a:rPr>
              <a:t>2020</a:t>
            </a:r>
            <a:r>
              <a:rPr lang="ja-JP" altLang="en-US" dirty="0">
                <a:solidFill>
                  <a:srgbClr val="FF0000"/>
                </a:solidFill>
              </a:rPr>
              <a:t>年</a:t>
            </a:r>
            <a:r>
              <a:rPr lang="ja-JP" altLang="en-US" dirty="0"/>
              <a:t>　</a:t>
            </a:r>
            <a:r>
              <a:rPr lang="en-US" altLang="ja-JP" dirty="0">
                <a:solidFill>
                  <a:srgbClr val="FF0000"/>
                </a:solidFill>
              </a:rPr>
              <a:t>DEI</a:t>
            </a:r>
            <a:r>
              <a:rPr lang="ja-JP" altLang="en-US" dirty="0">
                <a:solidFill>
                  <a:srgbClr val="FF0000"/>
                </a:solidFill>
              </a:rPr>
              <a:t>方針</a:t>
            </a:r>
            <a:r>
              <a:rPr lang="ja-JP" altLang="en-US" dirty="0"/>
              <a:t>の強化</a:t>
            </a:r>
          </a:p>
          <a:p>
            <a:pPr marL="0" indent="0">
              <a:buNone/>
            </a:pPr>
            <a:endParaRPr kumimoji="1" lang="ja-JP" altLang="en-US" dirty="0"/>
          </a:p>
        </p:txBody>
      </p:sp>
    </p:spTree>
    <p:extLst>
      <p:ext uri="{BB962C8B-B14F-4D97-AF65-F5344CB8AC3E}">
        <p14:creationId xmlns:p14="http://schemas.microsoft.com/office/powerpoint/2010/main" val="33780296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AC858E1-23E5-484B-B4E5-C2E5840A4D3C}"/>
              </a:ext>
            </a:extLst>
          </p:cNvPr>
          <p:cNvSpPr/>
          <p:nvPr/>
        </p:nvSpPr>
        <p:spPr>
          <a:xfrm>
            <a:off x="6096000" y="3364443"/>
            <a:ext cx="4493685" cy="286791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2400">
                <a:solidFill>
                  <a:schemeClr val="tx1"/>
                </a:solidFill>
                <a:latin typeface="Arial" panose="020B0604020202020204" pitchFamily="34" charset="0"/>
                <a:ea typeface="ＭＳ Ｐゴシック" panose="020B0600070205080204" pitchFamily="50" charset="-128"/>
              </a:defRPr>
            </a:lvl1pPr>
            <a:lvl2pPr marL="742950" indent="-285750">
              <a:defRPr sz="2400">
                <a:solidFill>
                  <a:schemeClr val="tx1"/>
                </a:solidFill>
                <a:latin typeface="Arial" panose="020B0604020202020204" pitchFamily="34" charset="0"/>
                <a:ea typeface="ＭＳ Ｐゴシック" panose="020B0600070205080204" pitchFamily="50" charset="-128"/>
              </a:defRPr>
            </a:lvl2pPr>
            <a:lvl3pPr marL="1143000" indent="-228600">
              <a:defRPr sz="2400">
                <a:solidFill>
                  <a:schemeClr val="tx1"/>
                </a:solidFill>
                <a:latin typeface="Arial" panose="020B0604020202020204" pitchFamily="34" charset="0"/>
                <a:ea typeface="ＭＳ Ｐゴシック" panose="020B0600070205080204" pitchFamily="50" charset="-128"/>
              </a:defRPr>
            </a:lvl3pPr>
            <a:lvl4pPr marL="1600200" indent="-228600">
              <a:defRPr sz="2400">
                <a:solidFill>
                  <a:schemeClr val="tx1"/>
                </a:solidFill>
                <a:latin typeface="Arial" panose="020B0604020202020204" pitchFamily="34" charset="0"/>
                <a:ea typeface="ＭＳ Ｐゴシック" panose="020B0600070205080204" pitchFamily="50" charset="-128"/>
              </a:defRPr>
            </a:lvl4pPr>
            <a:lvl5pPr marL="2057400" indent="-228600">
              <a:defRPr sz="2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altLang="ja-JP" sz="2400" b="0" i="0" u="none" strike="noStrike" kern="1200" cap="none" spc="0" normalizeH="0" baseline="0" noProof="0" dirty="0">
              <a:ln>
                <a:noFill/>
              </a:ln>
              <a:solidFill>
                <a:srgbClr val="FFFFFF"/>
              </a:solidFill>
              <a:effectLst/>
              <a:uLnTx/>
              <a:uFillTx/>
              <a:latin typeface="Calibri" panose="020F0502020204030204" pitchFamily="34" charset="0"/>
              <a:ea typeface="ＭＳ Ｐゴシック" panose="020B0600070205080204"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altLang="ja-JP" sz="2800" b="0" i="0" u="none" strike="noStrike" kern="1200" cap="none" spc="0" normalizeH="0" baseline="0" noProof="0" dirty="0">
              <a:ln>
                <a:noFill/>
              </a:ln>
              <a:solidFill>
                <a:prstClr val="white"/>
              </a:solidFill>
              <a:effectLst/>
              <a:uLnTx/>
              <a:uFillTx/>
              <a:latin typeface="Calibri" panose="020F0502020204030204" pitchFamily="34" charset="0"/>
              <a:ea typeface="ＭＳ Ｐゴシック" panose="020B0600070205080204"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2800" b="0" i="0" u="none" strike="noStrike" kern="1200" cap="none" spc="0" normalizeH="0" baseline="0" noProof="0" dirty="0">
                <a:ln>
                  <a:noFill/>
                </a:ln>
                <a:solidFill>
                  <a:prstClr val="white"/>
                </a:solidFill>
                <a:effectLst/>
                <a:uLnTx/>
                <a:uFillTx/>
                <a:latin typeface="Calibri" panose="020F0502020204030204" pitchFamily="34" charset="0"/>
                <a:ea typeface="ＭＳ Ｐゴシック" panose="020B0600070205080204" pitchFamily="50" charset="-128"/>
                <a:cs typeface="+mn-cs"/>
              </a:rPr>
              <a:t>Increase our ability to adapt</a:t>
            </a:r>
          </a:p>
        </p:txBody>
      </p:sp>
      <p:sp>
        <p:nvSpPr>
          <p:cNvPr id="5" name="Rectangle 4">
            <a:extLst>
              <a:ext uri="{FF2B5EF4-FFF2-40B4-BE49-F238E27FC236}">
                <a16:creationId xmlns:a16="http://schemas.microsoft.com/office/drawing/2014/main" id="{71DB9769-87DB-4D3D-9CFB-B248DCF584EB}"/>
              </a:ext>
            </a:extLst>
          </p:cNvPr>
          <p:cNvSpPr/>
          <p:nvPr/>
        </p:nvSpPr>
        <p:spPr>
          <a:xfrm>
            <a:off x="1596189" y="3357035"/>
            <a:ext cx="4499811" cy="287532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2400">
                <a:solidFill>
                  <a:schemeClr val="tx1"/>
                </a:solidFill>
                <a:latin typeface="Arial" panose="020B0604020202020204" pitchFamily="34" charset="0"/>
                <a:ea typeface="ＭＳ Ｐゴシック" panose="020B0600070205080204" pitchFamily="50" charset="-128"/>
              </a:defRPr>
            </a:lvl1pPr>
            <a:lvl2pPr marL="742950" indent="-285750">
              <a:defRPr sz="2400">
                <a:solidFill>
                  <a:schemeClr val="tx1"/>
                </a:solidFill>
                <a:latin typeface="Arial" panose="020B0604020202020204" pitchFamily="34" charset="0"/>
                <a:ea typeface="ＭＳ Ｐゴシック" panose="020B0600070205080204" pitchFamily="50" charset="-128"/>
              </a:defRPr>
            </a:lvl2pPr>
            <a:lvl3pPr marL="1143000" indent="-228600">
              <a:defRPr sz="2400">
                <a:solidFill>
                  <a:schemeClr val="tx1"/>
                </a:solidFill>
                <a:latin typeface="Arial" panose="020B0604020202020204" pitchFamily="34" charset="0"/>
                <a:ea typeface="ＭＳ Ｐゴシック" panose="020B0600070205080204" pitchFamily="50" charset="-128"/>
              </a:defRPr>
            </a:lvl3pPr>
            <a:lvl4pPr marL="1600200" indent="-228600">
              <a:defRPr sz="2400">
                <a:solidFill>
                  <a:schemeClr val="tx1"/>
                </a:solidFill>
                <a:latin typeface="Arial" panose="020B0604020202020204" pitchFamily="34" charset="0"/>
                <a:ea typeface="ＭＳ Ｐゴシック" panose="020B0600070205080204" pitchFamily="50" charset="-128"/>
              </a:defRPr>
            </a:lvl4pPr>
            <a:lvl5pPr marL="2057400" indent="-228600">
              <a:defRPr sz="2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altLang="ja-JP" sz="2400" b="0" i="0" u="none" strike="noStrike" kern="1200" cap="none" spc="0" normalizeH="0" baseline="0" noProof="0" dirty="0">
              <a:ln>
                <a:noFill/>
              </a:ln>
              <a:solidFill>
                <a:srgbClr val="FFFFFF"/>
              </a:solidFill>
              <a:effectLst/>
              <a:uLnTx/>
              <a:uFillTx/>
              <a:latin typeface="Calibri" panose="020F0502020204030204" pitchFamily="34" charset="0"/>
              <a:ea typeface="ＭＳ Ｐゴシック" panose="020B0600070205080204"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altLang="ja-JP" sz="2800" b="0" i="0" u="none" strike="noStrike" kern="1200" cap="none" spc="0" normalizeH="0" baseline="0" noProof="0" dirty="0">
              <a:ln>
                <a:noFill/>
              </a:ln>
              <a:solidFill>
                <a:srgbClr val="FFFFFF"/>
              </a:solidFill>
              <a:effectLst/>
              <a:uLnTx/>
              <a:uFillTx/>
              <a:latin typeface="Calibri" panose="020F0502020204030204" pitchFamily="34" charset="0"/>
              <a:ea typeface="ＭＳ Ｐゴシック" panose="020B0600070205080204"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altLang="ja-JP" sz="2800" b="0" i="0" u="none" strike="noStrike" kern="1200" cap="none" spc="0" normalizeH="0" baseline="0" noProof="0" dirty="0">
              <a:ln>
                <a:noFill/>
              </a:ln>
              <a:solidFill>
                <a:srgbClr val="FFFFFF"/>
              </a:solidFill>
              <a:effectLst/>
              <a:uLnTx/>
              <a:uFillTx/>
              <a:latin typeface="Calibri" panose="020F0502020204030204" pitchFamily="34" charset="0"/>
              <a:ea typeface="ＭＳ Ｐゴシック" panose="020B0600070205080204"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2800" b="0" i="0" u="none" strike="noStrike" kern="1200" cap="none" spc="0" normalizeH="0" baseline="0" noProof="0" dirty="0">
                <a:ln>
                  <a:noFill/>
                </a:ln>
                <a:solidFill>
                  <a:srgbClr val="FFFFFF"/>
                </a:solidFill>
                <a:effectLst/>
                <a:uLnTx/>
                <a:uFillTx/>
                <a:latin typeface="Calibri" panose="020F0502020204030204" pitchFamily="34" charset="0"/>
                <a:ea typeface="ＭＳ Ｐゴシック" panose="020B0600070205080204" pitchFamily="50" charset="-128"/>
                <a:cs typeface="+mn-cs"/>
              </a:rPr>
              <a:t>Enhance participant engagement</a:t>
            </a:r>
          </a:p>
        </p:txBody>
      </p:sp>
      <p:sp>
        <p:nvSpPr>
          <p:cNvPr id="6" name="Rectangle 5">
            <a:extLst>
              <a:ext uri="{FF2B5EF4-FFF2-40B4-BE49-F238E27FC236}">
                <a16:creationId xmlns:a16="http://schemas.microsoft.com/office/drawing/2014/main" id="{833ACAEA-E923-4421-BD5E-F5A9A610FA7B}"/>
              </a:ext>
            </a:extLst>
          </p:cNvPr>
          <p:cNvSpPr/>
          <p:nvPr/>
        </p:nvSpPr>
        <p:spPr>
          <a:xfrm>
            <a:off x="6095999" y="433137"/>
            <a:ext cx="4493687" cy="2965171"/>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2400">
                <a:solidFill>
                  <a:schemeClr val="tx1"/>
                </a:solidFill>
                <a:latin typeface="Arial" panose="020B0604020202020204" pitchFamily="34" charset="0"/>
                <a:ea typeface="ＭＳ Ｐゴシック" panose="020B0600070205080204" pitchFamily="50" charset="-128"/>
              </a:defRPr>
            </a:lvl1pPr>
            <a:lvl2pPr marL="742950" indent="-285750">
              <a:defRPr sz="2400">
                <a:solidFill>
                  <a:schemeClr val="tx1"/>
                </a:solidFill>
                <a:latin typeface="Arial" panose="020B0604020202020204" pitchFamily="34" charset="0"/>
                <a:ea typeface="ＭＳ Ｐゴシック" panose="020B0600070205080204" pitchFamily="50" charset="-128"/>
              </a:defRPr>
            </a:lvl2pPr>
            <a:lvl3pPr marL="1143000" indent="-228600">
              <a:defRPr sz="2400">
                <a:solidFill>
                  <a:schemeClr val="tx1"/>
                </a:solidFill>
                <a:latin typeface="Arial" panose="020B0604020202020204" pitchFamily="34" charset="0"/>
                <a:ea typeface="ＭＳ Ｐゴシック" panose="020B0600070205080204" pitchFamily="50" charset="-128"/>
              </a:defRPr>
            </a:lvl3pPr>
            <a:lvl4pPr marL="1600200" indent="-228600">
              <a:defRPr sz="2400">
                <a:solidFill>
                  <a:schemeClr val="tx1"/>
                </a:solidFill>
                <a:latin typeface="Arial" panose="020B0604020202020204" pitchFamily="34" charset="0"/>
                <a:ea typeface="ＭＳ Ｐゴシック" panose="020B0600070205080204" pitchFamily="50" charset="-128"/>
              </a:defRPr>
            </a:lvl4pPr>
            <a:lvl5pPr marL="2057400" indent="-228600">
              <a:defRPr sz="2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altLang="ja-JP" sz="2400" b="0" i="0" u="none" strike="noStrike" kern="1200" cap="none" spc="0" normalizeH="0" baseline="0" noProof="0" dirty="0">
              <a:ln>
                <a:noFill/>
              </a:ln>
              <a:solidFill>
                <a:srgbClr val="FFFFFF"/>
              </a:solidFill>
              <a:effectLst/>
              <a:uLnTx/>
              <a:uFillTx/>
              <a:latin typeface="Calibri" panose="020F0502020204030204" pitchFamily="34" charset="0"/>
              <a:ea typeface="ＭＳ Ｐゴシック" panose="020B0600070205080204"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altLang="ja-JP" sz="2400" b="0" i="0" u="none" strike="noStrike" kern="1200" cap="none" spc="0" normalizeH="0" baseline="0" noProof="0" dirty="0">
              <a:ln>
                <a:noFill/>
              </a:ln>
              <a:solidFill>
                <a:srgbClr val="FFFFFF"/>
              </a:solidFill>
              <a:effectLst/>
              <a:uLnTx/>
              <a:uFillTx/>
              <a:latin typeface="Calibri" panose="020F0502020204030204" pitchFamily="34" charset="0"/>
              <a:ea typeface="ＭＳ Ｐゴシック" panose="020B0600070205080204"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altLang="ja-JP" sz="2400" b="0" i="0" u="none" strike="noStrike" kern="1200" cap="none" spc="0" normalizeH="0" baseline="0" noProof="0" dirty="0">
              <a:ln>
                <a:noFill/>
              </a:ln>
              <a:solidFill>
                <a:srgbClr val="FFFFFF"/>
              </a:solidFill>
              <a:effectLst/>
              <a:uLnTx/>
              <a:uFillTx/>
              <a:latin typeface="Calibri" panose="020F0502020204030204" pitchFamily="34" charset="0"/>
              <a:ea typeface="ＭＳ Ｐゴシック" panose="020B0600070205080204"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altLang="ja-JP" sz="2400" b="0" i="0" u="none" strike="noStrike" kern="1200" cap="none" spc="0" normalizeH="0" baseline="0" noProof="0" dirty="0">
              <a:ln>
                <a:noFill/>
              </a:ln>
              <a:solidFill>
                <a:srgbClr val="FFFFFF"/>
              </a:solidFill>
              <a:effectLst/>
              <a:uLnTx/>
              <a:uFillTx/>
              <a:latin typeface="Calibri" panose="020F0502020204030204" pitchFamily="34" charset="0"/>
              <a:ea typeface="ＭＳ Ｐゴシック" panose="020B0600070205080204"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altLang="ja-JP" sz="2400" b="0" i="0" u="none" strike="noStrike" kern="1200" cap="none" spc="0" normalizeH="0" baseline="0" noProof="0" dirty="0">
              <a:ln>
                <a:noFill/>
              </a:ln>
              <a:solidFill>
                <a:srgbClr val="FFFFFF"/>
              </a:solidFill>
              <a:effectLst/>
              <a:uLnTx/>
              <a:uFillTx/>
              <a:latin typeface="Calibri" panose="020F0502020204030204" pitchFamily="34" charset="0"/>
              <a:ea typeface="ＭＳ Ｐゴシック" panose="020B0600070205080204"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2800" b="0" i="0" u="none" strike="noStrike" kern="1200" cap="none" spc="0" normalizeH="0" baseline="0" noProof="0" dirty="0">
                <a:ln>
                  <a:noFill/>
                </a:ln>
                <a:solidFill>
                  <a:srgbClr val="FFFFFF"/>
                </a:solidFill>
                <a:effectLst/>
                <a:uLnTx/>
                <a:uFillTx/>
                <a:latin typeface="Calibri" panose="020F0502020204030204" pitchFamily="34" charset="0"/>
                <a:ea typeface="ＭＳ Ｐゴシック" panose="020B0600070205080204" pitchFamily="50" charset="-128"/>
                <a:cs typeface="+mn-cs"/>
              </a:rPr>
              <a:t>Expand our reach</a:t>
            </a:r>
          </a:p>
        </p:txBody>
      </p:sp>
      <p:sp>
        <p:nvSpPr>
          <p:cNvPr id="7" name="Rectangle 6">
            <a:extLst>
              <a:ext uri="{FF2B5EF4-FFF2-40B4-BE49-F238E27FC236}">
                <a16:creationId xmlns:a16="http://schemas.microsoft.com/office/drawing/2014/main" id="{D7EAF046-5A12-4D00-8084-0B5E562F19DE}"/>
              </a:ext>
            </a:extLst>
          </p:cNvPr>
          <p:cNvSpPr/>
          <p:nvPr/>
        </p:nvSpPr>
        <p:spPr>
          <a:xfrm>
            <a:off x="1596189" y="433137"/>
            <a:ext cx="4499812" cy="295776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2400">
                <a:solidFill>
                  <a:schemeClr val="tx1"/>
                </a:solidFill>
                <a:latin typeface="Arial" panose="020B0604020202020204" pitchFamily="34" charset="0"/>
                <a:ea typeface="ＭＳ Ｐゴシック" panose="020B0600070205080204" pitchFamily="50" charset="-128"/>
              </a:defRPr>
            </a:lvl1pPr>
            <a:lvl2pPr marL="742950" indent="-285750">
              <a:defRPr sz="2400">
                <a:solidFill>
                  <a:schemeClr val="tx1"/>
                </a:solidFill>
                <a:latin typeface="Arial" panose="020B0604020202020204" pitchFamily="34" charset="0"/>
                <a:ea typeface="ＭＳ Ｐゴシック" panose="020B0600070205080204" pitchFamily="50" charset="-128"/>
              </a:defRPr>
            </a:lvl2pPr>
            <a:lvl3pPr marL="1143000" indent="-228600">
              <a:defRPr sz="2400">
                <a:solidFill>
                  <a:schemeClr val="tx1"/>
                </a:solidFill>
                <a:latin typeface="Arial" panose="020B0604020202020204" pitchFamily="34" charset="0"/>
                <a:ea typeface="ＭＳ Ｐゴシック" panose="020B0600070205080204" pitchFamily="50" charset="-128"/>
              </a:defRPr>
            </a:lvl3pPr>
            <a:lvl4pPr marL="1600200" indent="-228600">
              <a:defRPr sz="2400">
                <a:solidFill>
                  <a:schemeClr val="tx1"/>
                </a:solidFill>
                <a:latin typeface="Arial" panose="020B0604020202020204" pitchFamily="34" charset="0"/>
                <a:ea typeface="ＭＳ Ｐゴシック" panose="020B0600070205080204" pitchFamily="50" charset="-128"/>
              </a:defRPr>
            </a:lvl4pPr>
            <a:lvl5pPr marL="2057400" indent="-228600">
              <a:defRPr sz="2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altLang="ja-JP" sz="2400" b="0" i="0" u="none" strike="noStrike" kern="1200" cap="none" spc="0" normalizeH="0" baseline="0" noProof="0" dirty="0">
              <a:ln>
                <a:noFill/>
              </a:ln>
              <a:solidFill>
                <a:srgbClr val="FFFFFF"/>
              </a:solidFill>
              <a:effectLst/>
              <a:uLnTx/>
              <a:uFillTx/>
              <a:latin typeface="Calibri" panose="020F0502020204030204" pitchFamily="34" charset="0"/>
              <a:ea typeface="ＭＳ Ｐゴシック" panose="020B0600070205080204"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altLang="ja-JP" sz="2400" b="0" i="0" u="none" strike="noStrike" kern="1200" cap="none" spc="0" normalizeH="0" baseline="0" noProof="0" dirty="0">
              <a:ln>
                <a:noFill/>
              </a:ln>
              <a:solidFill>
                <a:srgbClr val="FFFFFF"/>
              </a:solidFill>
              <a:effectLst/>
              <a:uLnTx/>
              <a:uFillTx/>
              <a:latin typeface="Calibri" panose="020F0502020204030204" pitchFamily="34" charset="0"/>
              <a:ea typeface="ＭＳ Ｐゴシック" panose="020B0600070205080204"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altLang="ja-JP" sz="2400" b="0" i="0" u="none" strike="noStrike" kern="1200" cap="none" spc="0" normalizeH="0" baseline="0" noProof="0" dirty="0">
              <a:ln>
                <a:noFill/>
              </a:ln>
              <a:solidFill>
                <a:srgbClr val="FFFFFF"/>
              </a:solidFill>
              <a:effectLst/>
              <a:uLnTx/>
              <a:uFillTx/>
              <a:latin typeface="Calibri" panose="020F0502020204030204" pitchFamily="34" charset="0"/>
              <a:ea typeface="ＭＳ Ｐゴシック" panose="020B0600070205080204"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altLang="ja-JP" sz="2400" b="0" i="0" u="none" strike="noStrike" kern="1200" cap="none" spc="0" normalizeH="0" baseline="0" noProof="0" dirty="0">
              <a:ln>
                <a:noFill/>
              </a:ln>
              <a:solidFill>
                <a:srgbClr val="FFFFFF"/>
              </a:solidFill>
              <a:effectLst/>
              <a:uLnTx/>
              <a:uFillTx/>
              <a:latin typeface="Calibri" panose="020F0502020204030204" pitchFamily="34" charset="0"/>
              <a:ea typeface="ＭＳ Ｐゴシック" panose="020B0600070205080204"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altLang="ja-JP" sz="2400" b="0" i="0" u="none" strike="noStrike" kern="1200" cap="none" spc="0" normalizeH="0" baseline="0" noProof="0" dirty="0">
              <a:ln>
                <a:noFill/>
              </a:ln>
              <a:solidFill>
                <a:srgbClr val="FFFFFF"/>
              </a:solidFill>
              <a:effectLst/>
              <a:uLnTx/>
              <a:uFillTx/>
              <a:latin typeface="Calibri" panose="020F0502020204030204" pitchFamily="34" charset="0"/>
              <a:ea typeface="ＭＳ Ｐゴシック" panose="020B0600070205080204"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2800" b="0" i="0" u="none" strike="noStrike" kern="1200" cap="none" spc="0" normalizeH="0" baseline="0" noProof="0" dirty="0">
                <a:ln>
                  <a:noFill/>
                </a:ln>
                <a:solidFill>
                  <a:prstClr val="white"/>
                </a:solidFill>
                <a:effectLst/>
                <a:uLnTx/>
                <a:uFillTx/>
                <a:latin typeface="Calibri" panose="020F0502020204030204" pitchFamily="34" charset="0"/>
                <a:ea typeface="ＭＳ Ｐゴシック" panose="020B0600070205080204" pitchFamily="50" charset="-128"/>
                <a:cs typeface="+mn-cs"/>
              </a:rPr>
              <a:t>Increase our impact</a:t>
            </a:r>
          </a:p>
        </p:txBody>
      </p:sp>
      <p:sp>
        <p:nvSpPr>
          <p:cNvPr id="8" name="Subtitle 2">
            <a:extLst>
              <a:ext uri="{FF2B5EF4-FFF2-40B4-BE49-F238E27FC236}">
                <a16:creationId xmlns:a16="http://schemas.microsoft.com/office/drawing/2014/main" id="{5E025B74-316B-474D-B491-E2B371BDC337}"/>
              </a:ext>
            </a:extLst>
          </p:cNvPr>
          <p:cNvSpPr txBox="1">
            <a:spLocks/>
          </p:cNvSpPr>
          <p:nvPr/>
        </p:nvSpPr>
        <p:spPr>
          <a:xfrm>
            <a:off x="2090526" y="946424"/>
            <a:ext cx="3280545" cy="1021597"/>
          </a:xfrm>
          <a:prstGeom prst="rect">
            <a:avLst/>
          </a:prstGeom>
          <a:effectLst>
            <a:glow rad="12700">
              <a:schemeClr val="tx1"/>
            </a:glow>
          </a:effectLst>
        </p:spPr>
        <p:txBody>
          <a:bodyPr lIns="91440" tIns="45720" rIns="91440" bIns="45720"/>
          <a:lstStyle>
            <a:lvl1pPr defTabSz="685800">
              <a:defRPr sz="2400">
                <a:solidFill>
                  <a:schemeClr val="tx1"/>
                </a:solidFill>
                <a:latin typeface="Arial" panose="020B0604020202020204" pitchFamily="34" charset="0"/>
                <a:ea typeface="ＭＳ Ｐゴシック" panose="020B0600070205080204" pitchFamily="50" charset="-128"/>
              </a:defRPr>
            </a:lvl1pPr>
            <a:lvl2pPr marL="342900" defTabSz="685800">
              <a:defRPr sz="2400">
                <a:solidFill>
                  <a:schemeClr val="tx1"/>
                </a:solidFill>
                <a:latin typeface="Arial" panose="020B0604020202020204" pitchFamily="34" charset="0"/>
                <a:ea typeface="ＭＳ Ｐゴシック" panose="020B0600070205080204" pitchFamily="50" charset="-128"/>
              </a:defRPr>
            </a:lvl2pPr>
            <a:lvl3pPr marL="685800" defTabSz="685800">
              <a:defRPr sz="2400">
                <a:solidFill>
                  <a:schemeClr val="tx1"/>
                </a:solidFill>
                <a:latin typeface="Arial" panose="020B0604020202020204" pitchFamily="34" charset="0"/>
                <a:ea typeface="ＭＳ Ｐゴシック" panose="020B0600070205080204" pitchFamily="50" charset="-128"/>
              </a:defRPr>
            </a:lvl3pPr>
            <a:lvl4pPr marL="1028700" defTabSz="685800">
              <a:defRPr sz="2400">
                <a:solidFill>
                  <a:schemeClr val="tx1"/>
                </a:solidFill>
                <a:latin typeface="Arial" panose="020B0604020202020204" pitchFamily="34" charset="0"/>
                <a:ea typeface="ＭＳ Ｐゴシック" panose="020B0600070205080204" pitchFamily="50" charset="-128"/>
              </a:defRPr>
            </a:lvl4pPr>
            <a:lvl5pPr marL="1371600" defTabSz="685800">
              <a:defRPr sz="2400">
                <a:solidFill>
                  <a:schemeClr val="tx1"/>
                </a:solidFill>
                <a:latin typeface="Arial" panose="020B0604020202020204" pitchFamily="34" charset="0"/>
                <a:ea typeface="ＭＳ Ｐゴシック" panose="020B0600070205080204" pitchFamily="50" charset="-128"/>
              </a:defRPr>
            </a:lvl5pPr>
            <a:lvl6pPr marL="1828800" defTabSz="685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50" charset="-128"/>
              </a:defRPr>
            </a:lvl6pPr>
            <a:lvl7pPr marL="2286000" defTabSz="685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50" charset="-128"/>
              </a:defRPr>
            </a:lvl7pPr>
            <a:lvl8pPr marL="2743200" defTabSz="685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50" charset="-128"/>
              </a:defRPr>
            </a:lvl8pPr>
            <a:lvl9pPr marL="3200400" defTabSz="685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50" charset="-128"/>
              </a:defRPr>
            </a:lvl9pPr>
          </a:lstStyle>
          <a:p>
            <a:pPr marL="0" marR="0" lvl="0" indent="0" algn="ctr" defTabSz="685800" rtl="0" eaLnBrk="1" fontAlgn="auto" latinLnBrk="0" hangingPunct="1">
              <a:lnSpc>
                <a:spcPct val="90000"/>
              </a:lnSpc>
              <a:spcBef>
                <a:spcPts val="1000"/>
              </a:spcBef>
              <a:spcAft>
                <a:spcPts val="0"/>
              </a:spcAft>
              <a:buClrTx/>
              <a:buSzTx/>
              <a:buFontTx/>
              <a:buNone/>
              <a:tabLst/>
              <a:defRPr/>
            </a:pPr>
            <a:r>
              <a:rPr kumimoji="1" lang="ja-JP" altLang="en-US" sz="3200" b="0" i="0" u="none" strike="noStrike" kern="1200" cap="none" spc="0" normalizeH="0" baseline="0" noProof="0" dirty="0">
                <a:ln>
                  <a:noFill/>
                </a:ln>
                <a:solidFill>
                  <a:prstClr val="white"/>
                </a:solidFill>
                <a:effectLst/>
                <a:uLnTx/>
                <a:uFillTx/>
                <a:latin typeface="ＭＳ Ｐゴシック" panose="020B0600070205080204" pitchFamily="50" charset="-128"/>
                <a:ea typeface="ＭＳ Ｐゴシック" panose="020B0600070205080204" pitchFamily="50" charset="-128"/>
                <a:cs typeface="Arial" panose="020B0604020202020204" pitchFamily="34" charset="0"/>
              </a:rPr>
              <a:t>より大きな</a:t>
            </a:r>
            <a:br>
              <a:rPr kumimoji="1" lang="en-US" altLang="ja-JP" sz="3200" b="0" i="0" u="none" strike="noStrike" kern="1200" cap="none" spc="0" normalizeH="0" baseline="0" noProof="0" dirty="0">
                <a:ln>
                  <a:noFill/>
                </a:ln>
                <a:solidFill>
                  <a:prstClr val="white"/>
                </a:solidFill>
                <a:effectLst/>
                <a:uLnTx/>
                <a:uFillTx/>
                <a:latin typeface="ＭＳ Ｐゴシック" panose="020B0600070205080204" pitchFamily="50" charset="-128"/>
                <a:ea typeface="ＭＳ Ｐゴシック" panose="020B0600070205080204" pitchFamily="50" charset="-128"/>
                <a:cs typeface="Arial" panose="020B0604020202020204" pitchFamily="34" charset="0"/>
              </a:rPr>
            </a:br>
            <a:r>
              <a:rPr kumimoji="1" lang="ja-JP" altLang="en-US" sz="3200" b="0" i="0" u="none" strike="noStrike" kern="1200" cap="none" spc="0" normalizeH="0" baseline="0" noProof="0" dirty="0">
                <a:ln>
                  <a:noFill/>
                </a:ln>
                <a:solidFill>
                  <a:prstClr val="white"/>
                </a:solidFill>
                <a:effectLst/>
                <a:uLnTx/>
                <a:uFillTx/>
                <a:latin typeface="ＭＳ Ｐゴシック" panose="020B0600070205080204" pitchFamily="50" charset="-128"/>
                <a:ea typeface="ＭＳ Ｐゴシック" panose="020B0600070205080204" pitchFamily="50" charset="-128"/>
                <a:cs typeface="Arial" panose="020B0604020202020204" pitchFamily="34" charset="0"/>
              </a:rPr>
              <a:t>インパクトを</a:t>
            </a:r>
            <a:br>
              <a:rPr kumimoji="1" lang="en-US" altLang="ja-JP" sz="3200" b="0" i="0" u="none" strike="noStrike" kern="1200" cap="none" spc="0" normalizeH="0" baseline="0" noProof="0" dirty="0">
                <a:ln>
                  <a:noFill/>
                </a:ln>
                <a:solidFill>
                  <a:prstClr val="white"/>
                </a:solidFill>
                <a:effectLst/>
                <a:uLnTx/>
                <a:uFillTx/>
                <a:latin typeface="ＭＳ Ｐゴシック" panose="020B0600070205080204" pitchFamily="50" charset="-128"/>
                <a:ea typeface="ＭＳ Ｐゴシック" panose="020B0600070205080204" pitchFamily="50" charset="-128"/>
                <a:cs typeface="Arial" panose="020B0604020202020204" pitchFamily="34" charset="0"/>
              </a:rPr>
            </a:br>
            <a:r>
              <a:rPr kumimoji="1" lang="ja-JP" altLang="en-US" sz="3200" b="0" i="0" u="none" strike="noStrike" kern="1200" cap="none" spc="0" normalizeH="0" baseline="0" noProof="0" dirty="0">
                <a:ln>
                  <a:noFill/>
                </a:ln>
                <a:solidFill>
                  <a:prstClr val="white"/>
                </a:solidFill>
                <a:effectLst/>
                <a:uLnTx/>
                <a:uFillTx/>
                <a:latin typeface="ＭＳ Ｐゴシック" panose="020B0600070205080204" pitchFamily="50" charset="-128"/>
                <a:ea typeface="ＭＳ Ｐゴシック" panose="020B0600070205080204" pitchFamily="50" charset="-128"/>
                <a:cs typeface="Arial" panose="020B0604020202020204" pitchFamily="34" charset="0"/>
              </a:rPr>
              <a:t>もたらす</a:t>
            </a:r>
          </a:p>
        </p:txBody>
      </p:sp>
      <p:sp>
        <p:nvSpPr>
          <p:cNvPr id="9" name="Subtitle 2">
            <a:extLst>
              <a:ext uri="{FF2B5EF4-FFF2-40B4-BE49-F238E27FC236}">
                <a16:creationId xmlns:a16="http://schemas.microsoft.com/office/drawing/2014/main" id="{774D3570-5210-4287-BD3E-32854C896E26}"/>
              </a:ext>
            </a:extLst>
          </p:cNvPr>
          <p:cNvSpPr txBox="1">
            <a:spLocks/>
          </p:cNvSpPr>
          <p:nvPr/>
        </p:nvSpPr>
        <p:spPr>
          <a:xfrm>
            <a:off x="6788850" y="1145863"/>
            <a:ext cx="3280545" cy="1021597"/>
          </a:xfrm>
          <a:prstGeom prst="rect">
            <a:avLst/>
          </a:prstGeom>
          <a:effectLst>
            <a:glow rad="12700">
              <a:schemeClr val="tx1"/>
            </a:glow>
          </a:effectLst>
        </p:spPr>
        <p:txBody>
          <a:bodyPr lIns="91440" tIns="45720" rIns="91440" bIns="45720"/>
          <a:lstStyle>
            <a:lvl1pPr defTabSz="685800">
              <a:defRPr sz="2400">
                <a:solidFill>
                  <a:schemeClr val="tx1"/>
                </a:solidFill>
                <a:latin typeface="Arial" panose="020B0604020202020204" pitchFamily="34" charset="0"/>
                <a:ea typeface="ＭＳ Ｐゴシック" panose="020B0600070205080204" pitchFamily="50" charset="-128"/>
              </a:defRPr>
            </a:lvl1pPr>
            <a:lvl2pPr marL="342900" defTabSz="685800">
              <a:defRPr sz="2400">
                <a:solidFill>
                  <a:schemeClr val="tx1"/>
                </a:solidFill>
                <a:latin typeface="Arial" panose="020B0604020202020204" pitchFamily="34" charset="0"/>
                <a:ea typeface="ＭＳ Ｐゴシック" panose="020B0600070205080204" pitchFamily="50" charset="-128"/>
              </a:defRPr>
            </a:lvl2pPr>
            <a:lvl3pPr marL="685800" defTabSz="685800">
              <a:defRPr sz="2400">
                <a:solidFill>
                  <a:schemeClr val="tx1"/>
                </a:solidFill>
                <a:latin typeface="Arial" panose="020B0604020202020204" pitchFamily="34" charset="0"/>
                <a:ea typeface="ＭＳ Ｐゴシック" panose="020B0600070205080204" pitchFamily="50" charset="-128"/>
              </a:defRPr>
            </a:lvl3pPr>
            <a:lvl4pPr marL="1028700" defTabSz="685800">
              <a:defRPr sz="2400">
                <a:solidFill>
                  <a:schemeClr val="tx1"/>
                </a:solidFill>
                <a:latin typeface="Arial" panose="020B0604020202020204" pitchFamily="34" charset="0"/>
                <a:ea typeface="ＭＳ Ｐゴシック" panose="020B0600070205080204" pitchFamily="50" charset="-128"/>
              </a:defRPr>
            </a:lvl4pPr>
            <a:lvl5pPr marL="1371600" defTabSz="685800">
              <a:defRPr sz="2400">
                <a:solidFill>
                  <a:schemeClr val="tx1"/>
                </a:solidFill>
                <a:latin typeface="Arial" panose="020B0604020202020204" pitchFamily="34" charset="0"/>
                <a:ea typeface="ＭＳ Ｐゴシック" panose="020B0600070205080204" pitchFamily="50" charset="-128"/>
              </a:defRPr>
            </a:lvl5pPr>
            <a:lvl6pPr marL="1828800" defTabSz="685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50" charset="-128"/>
              </a:defRPr>
            </a:lvl6pPr>
            <a:lvl7pPr marL="2286000" defTabSz="685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50" charset="-128"/>
              </a:defRPr>
            </a:lvl7pPr>
            <a:lvl8pPr marL="2743200" defTabSz="685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50" charset="-128"/>
              </a:defRPr>
            </a:lvl8pPr>
            <a:lvl9pPr marL="3200400" defTabSz="685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50" charset="-128"/>
              </a:defRPr>
            </a:lvl9pPr>
          </a:lstStyle>
          <a:p>
            <a:pPr marL="0" marR="0" lvl="0" indent="0" algn="ctr" defTabSz="685800" rtl="0" eaLnBrk="1" fontAlgn="auto" latinLnBrk="0" hangingPunct="1">
              <a:lnSpc>
                <a:spcPct val="90000"/>
              </a:lnSpc>
              <a:spcBef>
                <a:spcPts val="1000"/>
              </a:spcBef>
              <a:spcAft>
                <a:spcPts val="0"/>
              </a:spcAft>
              <a:buClrTx/>
              <a:buSzTx/>
              <a:buFontTx/>
              <a:buNone/>
              <a:tabLst/>
              <a:defRPr/>
            </a:pPr>
            <a:r>
              <a:rPr kumimoji="1" lang="ja-JP" altLang="en-US" sz="3200" b="0" i="0" u="none" strike="noStrike" kern="1200" cap="none" spc="0" normalizeH="0" baseline="0" noProof="0" dirty="0">
                <a:ln>
                  <a:noFill/>
                </a:ln>
                <a:solidFill>
                  <a:prstClr val="white"/>
                </a:solidFill>
                <a:effectLst/>
                <a:uLnTx/>
                <a:uFillTx/>
                <a:latin typeface="ＭＳ Ｐゴシック" panose="020B0600070205080204" pitchFamily="50" charset="-128"/>
                <a:ea typeface="ＭＳ Ｐゴシック" panose="020B0600070205080204" pitchFamily="50" charset="-128"/>
                <a:cs typeface="Arial" panose="020B0604020202020204" pitchFamily="34" charset="0"/>
              </a:rPr>
              <a:t>参加者の</a:t>
            </a:r>
            <a:br>
              <a:rPr kumimoji="1" lang="en-US" altLang="ja-JP" sz="3200" b="0" i="0" u="none" strike="noStrike" kern="1200" cap="none" spc="0" normalizeH="0" baseline="0" noProof="0" dirty="0">
                <a:ln>
                  <a:noFill/>
                </a:ln>
                <a:solidFill>
                  <a:prstClr val="white"/>
                </a:solidFill>
                <a:effectLst/>
                <a:uLnTx/>
                <a:uFillTx/>
                <a:latin typeface="ＭＳ Ｐゴシック" panose="020B0600070205080204" pitchFamily="50" charset="-128"/>
                <a:ea typeface="ＭＳ Ｐゴシック" panose="020B0600070205080204" pitchFamily="50" charset="-128"/>
                <a:cs typeface="Arial" panose="020B0604020202020204" pitchFamily="34" charset="0"/>
              </a:rPr>
            </a:br>
            <a:r>
              <a:rPr kumimoji="1" lang="ja-JP" altLang="en-US" sz="3200" b="0" i="0" u="none" strike="noStrike" kern="1200" cap="none" spc="0" normalizeH="0" baseline="0" noProof="0" dirty="0">
                <a:ln>
                  <a:noFill/>
                </a:ln>
                <a:solidFill>
                  <a:prstClr val="white"/>
                </a:solidFill>
                <a:effectLst/>
                <a:uLnTx/>
                <a:uFillTx/>
                <a:latin typeface="ＭＳ Ｐゴシック" panose="020B0600070205080204" pitchFamily="50" charset="-128"/>
                <a:ea typeface="ＭＳ Ｐゴシック" panose="020B0600070205080204" pitchFamily="50" charset="-128"/>
                <a:cs typeface="Arial" panose="020B0604020202020204" pitchFamily="34" charset="0"/>
              </a:rPr>
              <a:t>基盤を広げる</a:t>
            </a:r>
          </a:p>
        </p:txBody>
      </p:sp>
      <p:sp>
        <p:nvSpPr>
          <p:cNvPr id="11" name="Subtitle 2">
            <a:extLst>
              <a:ext uri="{FF2B5EF4-FFF2-40B4-BE49-F238E27FC236}">
                <a16:creationId xmlns:a16="http://schemas.microsoft.com/office/drawing/2014/main" id="{8450A654-18A4-4645-878D-B31866D31930}"/>
              </a:ext>
            </a:extLst>
          </p:cNvPr>
          <p:cNvSpPr txBox="1">
            <a:spLocks/>
          </p:cNvSpPr>
          <p:nvPr/>
        </p:nvSpPr>
        <p:spPr>
          <a:xfrm>
            <a:off x="2090526" y="3904189"/>
            <a:ext cx="3517266" cy="1221289"/>
          </a:xfrm>
          <a:prstGeom prst="rect">
            <a:avLst/>
          </a:prstGeom>
          <a:effectLst>
            <a:glow rad="12700">
              <a:schemeClr val="tx1"/>
            </a:glow>
          </a:effectLst>
        </p:spPr>
        <p:txBody>
          <a:bodyPr lIns="91440" tIns="45720" rIns="91440" bIns="45720"/>
          <a:lstStyle>
            <a:lvl1pPr defTabSz="685800">
              <a:defRPr sz="2400">
                <a:solidFill>
                  <a:schemeClr val="tx1"/>
                </a:solidFill>
                <a:latin typeface="Arial" panose="020B0604020202020204" pitchFamily="34" charset="0"/>
                <a:ea typeface="ＭＳ Ｐゴシック" panose="020B0600070205080204" pitchFamily="50" charset="-128"/>
              </a:defRPr>
            </a:lvl1pPr>
            <a:lvl2pPr marL="342900" defTabSz="685800">
              <a:defRPr sz="2400">
                <a:solidFill>
                  <a:schemeClr val="tx1"/>
                </a:solidFill>
                <a:latin typeface="Arial" panose="020B0604020202020204" pitchFamily="34" charset="0"/>
                <a:ea typeface="ＭＳ Ｐゴシック" panose="020B0600070205080204" pitchFamily="50" charset="-128"/>
              </a:defRPr>
            </a:lvl2pPr>
            <a:lvl3pPr marL="685800" defTabSz="685800">
              <a:defRPr sz="2400">
                <a:solidFill>
                  <a:schemeClr val="tx1"/>
                </a:solidFill>
                <a:latin typeface="Arial" panose="020B0604020202020204" pitchFamily="34" charset="0"/>
                <a:ea typeface="ＭＳ Ｐゴシック" panose="020B0600070205080204" pitchFamily="50" charset="-128"/>
              </a:defRPr>
            </a:lvl3pPr>
            <a:lvl4pPr marL="1028700" defTabSz="685800">
              <a:defRPr sz="2400">
                <a:solidFill>
                  <a:schemeClr val="tx1"/>
                </a:solidFill>
                <a:latin typeface="Arial" panose="020B0604020202020204" pitchFamily="34" charset="0"/>
                <a:ea typeface="ＭＳ Ｐゴシック" panose="020B0600070205080204" pitchFamily="50" charset="-128"/>
              </a:defRPr>
            </a:lvl4pPr>
            <a:lvl5pPr marL="1371600" defTabSz="685800">
              <a:defRPr sz="2400">
                <a:solidFill>
                  <a:schemeClr val="tx1"/>
                </a:solidFill>
                <a:latin typeface="Arial" panose="020B0604020202020204" pitchFamily="34" charset="0"/>
                <a:ea typeface="ＭＳ Ｐゴシック" panose="020B0600070205080204" pitchFamily="50" charset="-128"/>
              </a:defRPr>
            </a:lvl5pPr>
            <a:lvl6pPr marL="1828800" defTabSz="685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50" charset="-128"/>
              </a:defRPr>
            </a:lvl6pPr>
            <a:lvl7pPr marL="2286000" defTabSz="685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50" charset="-128"/>
              </a:defRPr>
            </a:lvl7pPr>
            <a:lvl8pPr marL="2743200" defTabSz="685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50" charset="-128"/>
              </a:defRPr>
            </a:lvl8pPr>
            <a:lvl9pPr marL="3200400" defTabSz="685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50" charset="-128"/>
              </a:defRPr>
            </a:lvl9pPr>
          </a:lstStyle>
          <a:p>
            <a:pPr marL="0" marR="0" lvl="0" indent="0" algn="ctr" defTabSz="685800" rtl="0" eaLnBrk="1" fontAlgn="auto" latinLnBrk="0" hangingPunct="1">
              <a:lnSpc>
                <a:spcPct val="90000"/>
              </a:lnSpc>
              <a:spcBef>
                <a:spcPts val="1000"/>
              </a:spcBef>
              <a:spcAft>
                <a:spcPts val="0"/>
              </a:spcAft>
              <a:buClrTx/>
              <a:buSzTx/>
              <a:buFontTx/>
              <a:buNone/>
              <a:tabLst/>
              <a:defRPr/>
            </a:pPr>
            <a:r>
              <a:rPr kumimoji="1" lang="ja-JP" altLang="en-US" sz="3200" b="0" i="0" u="none" strike="noStrike" kern="1200" cap="none" spc="0" normalizeH="0" baseline="0" noProof="0" dirty="0">
                <a:ln>
                  <a:noFill/>
                </a:ln>
                <a:solidFill>
                  <a:prstClr val="white"/>
                </a:solidFill>
                <a:effectLst/>
                <a:uLnTx/>
                <a:uFillTx/>
                <a:latin typeface="ＭＳ Ｐゴシック" panose="020B0600070205080204" pitchFamily="50" charset="-128"/>
                <a:ea typeface="ＭＳ Ｐゴシック" panose="020B0600070205080204" pitchFamily="50" charset="-128"/>
                <a:cs typeface="Arial" panose="020B0604020202020204" pitchFamily="34" charset="0"/>
              </a:rPr>
              <a:t>参加者の積極的なかかわりを促す</a:t>
            </a:r>
          </a:p>
        </p:txBody>
      </p:sp>
      <p:sp>
        <p:nvSpPr>
          <p:cNvPr id="12" name="Subtitle 2">
            <a:extLst>
              <a:ext uri="{FF2B5EF4-FFF2-40B4-BE49-F238E27FC236}">
                <a16:creationId xmlns:a16="http://schemas.microsoft.com/office/drawing/2014/main" id="{B6CC72B7-5A53-4AD3-B091-C558764654C6}"/>
              </a:ext>
            </a:extLst>
          </p:cNvPr>
          <p:cNvSpPr txBox="1">
            <a:spLocks/>
          </p:cNvSpPr>
          <p:nvPr/>
        </p:nvSpPr>
        <p:spPr>
          <a:xfrm>
            <a:off x="6662526" y="3978443"/>
            <a:ext cx="3438951" cy="1644316"/>
          </a:xfrm>
          <a:prstGeom prst="rect">
            <a:avLst/>
          </a:prstGeom>
          <a:noFill/>
          <a:effectLst>
            <a:glow rad="12700">
              <a:schemeClr val="tx1"/>
            </a:glow>
          </a:effectLst>
        </p:spPr>
        <p:txBody>
          <a:bodyPr lIns="91440" tIns="45720" rIns="91440" bIns="45720"/>
          <a:lstStyle>
            <a:lvl1pPr defTabSz="685800">
              <a:defRPr sz="2400">
                <a:solidFill>
                  <a:schemeClr val="tx1"/>
                </a:solidFill>
                <a:latin typeface="Arial" panose="020B0604020202020204" pitchFamily="34" charset="0"/>
                <a:ea typeface="ＭＳ Ｐゴシック" panose="020B0600070205080204" pitchFamily="50" charset="-128"/>
              </a:defRPr>
            </a:lvl1pPr>
            <a:lvl2pPr marL="342900" defTabSz="685800">
              <a:defRPr sz="2400">
                <a:solidFill>
                  <a:schemeClr val="tx1"/>
                </a:solidFill>
                <a:latin typeface="Arial" panose="020B0604020202020204" pitchFamily="34" charset="0"/>
                <a:ea typeface="ＭＳ Ｐゴシック" panose="020B0600070205080204" pitchFamily="50" charset="-128"/>
              </a:defRPr>
            </a:lvl2pPr>
            <a:lvl3pPr marL="685800" defTabSz="685800">
              <a:defRPr sz="2400">
                <a:solidFill>
                  <a:schemeClr val="tx1"/>
                </a:solidFill>
                <a:latin typeface="Arial" panose="020B0604020202020204" pitchFamily="34" charset="0"/>
                <a:ea typeface="ＭＳ Ｐゴシック" panose="020B0600070205080204" pitchFamily="50" charset="-128"/>
              </a:defRPr>
            </a:lvl3pPr>
            <a:lvl4pPr marL="1028700" defTabSz="685800">
              <a:defRPr sz="2400">
                <a:solidFill>
                  <a:schemeClr val="tx1"/>
                </a:solidFill>
                <a:latin typeface="Arial" panose="020B0604020202020204" pitchFamily="34" charset="0"/>
                <a:ea typeface="ＭＳ Ｐゴシック" panose="020B0600070205080204" pitchFamily="50" charset="-128"/>
              </a:defRPr>
            </a:lvl4pPr>
            <a:lvl5pPr marL="1371600" defTabSz="685800">
              <a:defRPr sz="2400">
                <a:solidFill>
                  <a:schemeClr val="tx1"/>
                </a:solidFill>
                <a:latin typeface="Arial" panose="020B0604020202020204" pitchFamily="34" charset="0"/>
                <a:ea typeface="ＭＳ Ｐゴシック" panose="020B0600070205080204" pitchFamily="50" charset="-128"/>
              </a:defRPr>
            </a:lvl5pPr>
            <a:lvl6pPr marL="1828800" defTabSz="685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50" charset="-128"/>
              </a:defRPr>
            </a:lvl6pPr>
            <a:lvl7pPr marL="2286000" defTabSz="685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50" charset="-128"/>
              </a:defRPr>
            </a:lvl7pPr>
            <a:lvl8pPr marL="2743200" defTabSz="685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50" charset="-128"/>
              </a:defRPr>
            </a:lvl8pPr>
            <a:lvl9pPr marL="3200400" defTabSz="685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50" charset="-128"/>
              </a:defRPr>
            </a:lvl9pPr>
          </a:lstStyle>
          <a:p>
            <a:pPr marL="0" marR="0" lvl="0" indent="0" algn="ctr" defTabSz="685800" rtl="0" eaLnBrk="1" fontAlgn="auto" latinLnBrk="0" hangingPunct="1">
              <a:lnSpc>
                <a:spcPct val="90000"/>
              </a:lnSpc>
              <a:spcBef>
                <a:spcPts val="1000"/>
              </a:spcBef>
              <a:spcAft>
                <a:spcPts val="0"/>
              </a:spcAft>
              <a:buClrTx/>
              <a:buSzTx/>
              <a:buFontTx/>
              <a:buNone/>
              <a:tabLst/>
              <a:defRPr/>
            </a:pPr>
            <a:r>
              <a:rPr kumimoji="1" lang="en-US" altLang="ja-JP" sz="3200" b="0" i="0" u="none" strike="noStrike" kern="1200" cap="none" spc="0" normalizeH="0" baseline="0" noProof="0" dirty="0">
                <a:ln>
                  <a:noFill/>
                </a:ln>
                <a:solidFill>
                  <a:prstClr val="white"/>
                </a:solidFill>
                <a:effectLst/>
                <a:uLnTx/>
                <a:uFillTx/>
                <a:latin typeface="Arial" panose="020B0604020202020204" pitchFamily="34" charset="0"/>
                <a:ea typeface="ＭＳ Ｐゴシック" panose="020B0600070205080204" pitchFamily="50" charset="-128"/>
                <a:cs typeface="Arial" panose="020B0604020202020204" pitchFamily="34" charset="0"/>
              </a:rPr>
              <a:t> </a:t>
            </a:r>
            <a:r>
              <a:rPr kumimoji="1" lang="ja-JP" altLang="en-US" sz="3200" b="0" i="0" u="none" strike="noStrike" kern="1200" cap="none" spc="0" normalizeH="0" baseline="0" noProof="0" dirty="0">
                <a:ln>
                  <a:noFill/>
                </a:ln>
                <a:solidFill>
                  <a:prstClr val="white"/>
                </a:solidFill>
                <a:effectLst/>
                <a:uLnTx/>
                <a:uFillTx/>
                <a:latin typeface="ＭＳ Ｐゴシック" panose="020B0600070205080204" pitchFamily="50" charset="-128"/>
                <a:ea typeface="ＭＳ Ｐゴシック" panose="020B0600070205080204" pitchFamily="50" charset="-128"/>
                <a:cs typeface="Arial" panose="020B0604020202020204" pitchFamily="34" charset="0"/>
              </a:rPr>
              <a:t>適応力を高める</a:t>
            </a:r>
            <a:endParaRPr kumimoji="1" lang="en-US" altLang="ja-JP" sz="3200" b="0" i="0" u="none" strike="noStrike" kern="1200" cap="none" spc="0" normalizeH="0" baseline="0" noProof="0" dirty="0">
              <a:ln>
                <a:noFill/>
              </a:ln>
              <a:solidFill>
                <a:prstClr val="white"/>
              </a:solidFill>
              <a:effectLst/>
              <a:uLnTx/>
              <a:uFillTx/>
              <a:latin typeface="ＭＳ Ｐゴシック" panose="020B0600070205080204" pitchFamily="50" charset="-128"/>
              <a:ea typeface="ＭＳ Ｐゴシック" panose="020B0600070205080204" pitchFamily="50" charset="-128"/>
              <a:cs typeface="Arial" panose="020B0604020202020204" pitchFamily="34" charset="0"/>
            </a:endParaRPr>
          </a:p>
          <a:p>
            <a:pPr marL="0" marR="0" lvl="0" indent="0" algn="ctr" defTabSz="685800" rtl="0" eaLnBrk="1" fontAlgn="auto" latinLnBrk="0" hangingPunct="1">
              <a:lnSpc>
                <a:spcPct val="90000"/>
              </a:lnSpc>
              <a:spcBef>
                <a:spcPts val="1000"/>
              </a:spcBef>
              <a:spcAft>
                <a:spcPts val="0"/>
              </a:spcAft>
              <a:buClrTx/>
              <a:buSzTx/>
              <a:buFontTx/>
              <a:buNone/>
              <a:tabLst/>
              <a:defRPr/>
            </a:pPr>
            <a:endParaRPr kumimoji="1" lang="en-US" altLang="ja-JP" sz="3600" b="1" i="0" u="none" strike="noStrike" kern="1200" cap="none" spc="0" normalizeH="0" baseline="0" noProof="0" dirty="0">
              <a:ln>
                <a:noFill/>
              </a:ln>
              <a:solidFill>
                <a:srgbClr val="16468F"/>
              </a:solidFill>
              <a:effectLst/>
              <a:uLnTx/>
              <a:uFillTx/>
              <a:latin typeface="ＭＳ Ｐゴシック" panose="020B0600070205080204" pitchFamily="50" charset="-128"/>
              <a:ea typeface="ＭＳ Ｐゴシック" panose="020B0600070205080204" pitchFamily="50" charset="-128"/>
              <a:cs typeface="Arial" panose="020B0604020202020204" pitchFamily="34" charset="0"/>
            </a:endParaRPr>
          </a:p>
          <a:p>
            <a:pPr marL="0" marR="0" lvl="0" indent="0" algn="ctr" defTabSz="685800" rtl="0" eaLnBrk="1" fontAlgn="auto" latinLnBrk="0" hangingPunct="1">
              <a:lnSpc>
                <a:spcPct val="90000"/>
              </a:lnSpc>
              <a:spcBef>
                <a:spcPts val="1000"/>
              </a:spcBef>
              <a:spcAft>
                <a:spcPts val="0"/>
              </a:spcAft>
              <a:buClrTx/>
              <a:buSzTx/>
              <a:buFontTx/>
              <a:buNone/>
              <a:tabLst/>
              <a:defRPr/>
            </a:pPr>
            <a:endParaRPr kumimoji="1" lang="en-US" altLang="ja-JP" sz="3600" b="1" i="0" u="none" strike="noStrike" kern="1200" cap="none" spc="0" normalizeH="0" baseline="0" noProof="0" dirty="0">
              <a:ln>
                <a:noFill/>
              </a:ln>
              <a:solidFill>
                <a:srgbClr val="16468F"/>
              </a:solidFill>
              <a:effectLst/>
              <a:uLnTx/>
              <a:uFillTx/>
              <a:latin typeface="ＭＳ Ｐゴシック" panose="020B0600070205080204" pitchFamily="50" charset="-128"/>
              <a:ea typeface="ＭＳ Ｐゴシック" panose="020B0600070205080204" pitchFamily="50" charset="-128"/>
              <a:cs typeface="Arial" panose="020B0604020202020204" pitchFamily="34" charset="0"/>
            </a:endParaRPr>
          </a:p>
          <a:p>
            <a:pPr marL="0" marR="0" lvl="0" indent="0" algn="ctr" defTabSz="685800" rtl="0" eaLnBrk="1" fontAlgn="auto" latinLnBrk="0" hangingPunct="1">
              <a:lnSpc>
                <a:spcPct val="90000"/>
              </a:lnSpc>
              <a:spcBef>
                <a:spcPts val="1000"/>
              </a:spcBef>
              <a:spcAft>
                <a:spcPts val="0"/>
              </a:spcAft>
              <a:buClrTx/>
              <a:buSzTx/>
              <a:buFontTx/>
              <a:buNone/>
              <a:tabLst/>
              <a:defRPr/>
            </a:pPr>
            <a:endParaRPr kumimoji="1" lang="en-US" altLang="ja-JP" sz="3600" b="1" i="0" u="none" strike="noStrike" kern="1200" cap="none" spc="0" normalizeH="0" baseline="0" noProof="0" dirty="0">
              <a:ln>
                <a:noFill/>
              </a:ln>
              <a:solidFill>
                <a:srgbClr val="16468F"/>
              </a:solidFill>
              <a:effectLst/>
              <a:uLnTx/>
              <a:uFillTx/>
              <a:latin typeface="ＭＳ Ｐゴシック" panose="020B0600070205080204" pitchFamily="50" charset="-128"/>
              <a:ea typeface="ＭＳ Ｐゴシック" panose="020B0600070205080204" pitchFamily="50" charset="-128"/>
              <a:cs typeface="Arial" panose="020B0604020202020204" pitchFamily="34" charset="0"/>
            </a:endParaRPr>
          </a:p>
          <a:p>
            <a:pPr marL="0" marR="0" lvl="0" indent="0" algn="ctr" defTabSz="685800" rtl="0" eaLnBrk="1" fontAlgn="auto" latinLnBrk="0" hangingPunct="1">
              <a:lnSpc>
                <a:spcPct val="90000"/>
              </a:lnSpc>
              <a:spcBef>
                <a:spcPts val="1000"/>
              </a:spcBef>
              <a:spcAft>
                <a:spcPts val="0"/>
              </a:spcAft>
              <a:buClrTx/>
              <a:buSzTx/>
              <a:buFontTx/>
              <a:buNone/>
              <a:tabLst/>
              <a:defRPr/>
            </a:pPr>
            <a:endParaRPr kumimoji="1" lang="en-US" altLang="ja-JP" sz="3600" b="1" i="0" u="none" strike="noStrike" kern="1200" cap="none" spc="0" normalizeH="0" baseline="0" noProof="0" dirty="0">
              <a:ln>
                <a:noFill/>
              </a:ln>
              <a:solidFill>
                <a:srgbClr val="16468F"/>
              </a:solidFill>
              <a:effectLst/>
              <a:uLnTx/>
              <a:uFillTx/>
              <a:latin typeface="ＭＳ Ｐゴシック" panose="020B0600070205080204" pitchFamily="50" charset="-128"/>
              <a:ea typeface="ＭＳ Ｐゴシック" panose="020B0600070205080204" pitchFamily="50" charset="-128"/>
              <a:cs typeface="Arial" panose="020B0604020202020204" pitchFamily="34" charset="0"/>
            </a:endParaRPr>
          </a:p>
          <a:p>
            <a:pPr marL="0" marR="0" lvl="0" indent="0" algn="ctr" defTabSz="685800" rtl="0" eaLnBrk="1" fontAlgn="auto" latinLnBrk="0" hangingPunct="1">
              <a:lnSpc>
                <a:spcPct val="90000"/>
              </a:lnSpc>
              <a:spcBef>
                <a:spcPts val="1000"/>
              </a:spcBef>
              <a:spcAft>
                <a:spcPts val="0"/>
              </a:spcAft>
              <a:buClrTx/>
              <a:buSzTx/>
              <a:buFontTx/>
              <a:buNone/>
              <a:tabLst/>
              <a:defRPr/>
            </a:pPr>
            <a:endParaRPr kumimoji="1" lang="en-US" altLang="ja-JP" sz="3600" b="1" i="0" u="none" strike="noStrike" kern="1200" cap="none" spc="0" normalizeH="0" baseline="0" noProof="0" dirty="0">
              <a:ln>
                <a:noFill/>
              </a:ln>
              <a:solidFill>
                <a:srgbClr val="16468F"/>
              </a:solidFill>
              <a:effectLst/>
              <a:uLnTx/>
              <a:uFillTx/>
              <a:latin typeface="ＭＳ Ｐゴシック" panose="020B0600070205080204" pitchFamily="50" charset="-128"/>
              <a:ea typeface="ＭＳ Ｐゴシック" panose="020B0600070205080204" pitchFamily="50" charset="-128"/>
              <a:cs typeface="Arial" panose="020B0604020202020204" pitchFamily="34" charset="0"/>
            </a:endParaRPr>
          </a:p>
          <a:p>
            <a:pPr marL="0" marR="0" lvl="0" indent="0" algn="ctr" defTabSz="685800" rtl="0" eaLnBrk="1" fontAlgn="auto" latinLnBrk="0" hangingPunct="1">
              <a:lnSpc>
                <a:spcPct val="90000"/>
              </a:lnSpc>
              <a:spcBef>
                <a:spcPts val="1000"/>
              </a:spcBef>
              <a:spcAft>
                <a:spcPts val="0"/>
              </a:spcAft>
              <a:buClrTx/>
              <a:buSzTx/>
              <a:buFontTx/>
              <a:buNone/>
              <a:tabLst/>
              <a:defRPr/>
            </a:pPr>
            <a:endParaRPr kumimoji="1" lang="ja-JP" altLang="en-US" sz="3200" b="1" i="0" u="none" strike="noStrike" kern="1200" cap="none" spc="0" normalizeH="0" baseline="0" noProof="0" dirty="0">
              <a:ln>
                <a:noFill/>
              </a:ln>
              <a:solidFill>
                <a:srgbClr val="16468F"/>
              </a:solidFill>
              <a:effectLst/>
              <a:uLnTx/>
              <a:uFillTx/>
              <a:latin typeface="ＭＳ Ｐゴシック" panose="020B0600070205080204" pitchFamily="50" charset="-128"/>
              <a:ea typeface="ＭＳ Ｐゴシック" panose="020B0600070205080204" pitchFamily="50" charset="-128"/>
              <a:cs typeface="Arial" panose="020B0604020202020204" pitchFamily="34" charset="0"/>
            </a:endParaRPr>
          </a:p>
        </p:txBody>
      </p:sp>
    </p:spTree>
    <p:custDataLst>
      <p:tags r:id="rId1"/>
    </p:custDataLst>
    <p:extLst>
      <p:ext uri="{BB962C8B-B14F-4D97-AF65-F5344CB8AC3E}">
        <p14:creationId xmlns:p14="http://schemas.microsoft.com/office/powerpoint/2010/main" val="4291822971"/>
      </p:ext>
    </p:extLst>
  </p:cSld>
  <p:clrMapOvr>
    <a:masterClrMapping/>
  </p:clrMapOvr>
  <p:transition spd="slow"/>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AC858E1-23E5-484B-B4E5-C2E5840A4D3C}"/>
              </a:ext>
            </a:extLst>
          </p:cNvPr>
          <p:cNvSpPr/>
          <p:nvPr/>
        </p:nvSpPr>
        <p:spPr>
          <a:xfrm>
            <a:off x="6096000" y="3364443"/>
            <a:ext cx="4493685" cy="286791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2400">
                <a:solidFill>
                  <a:schemeClr val="tx1"/>
                </a:solidFill>
                <a:latin typeface="Arial" panose="020B0604020202020204" pitchFamily="34" charset="0"/>
                <a:ea typeface="ＭＳ Ｐゴシック" panose="020B0600070205080204" pitchFamily="50" charset="-128"/>
              </a:defRPr>
            </a:lvl1pPr>
            <a:lvl2pPr marL="742950" indent="-285750">
              <a:defRPr sz="2400">
                <a:solidFill>
                  <a:schemeClr val="tx1"/>
                </a:solidFill>
                <a:latin typeface="Arial" panose="020B0604020202020204" pitchFamily="34" charset="0"/>
                <a:ea typeface="ＭＳ Ｐゴシック" panose="020B0600070205080204" pitchFamily="50" charset="-128"/>
              </a:defRPr>
            </a:lvl2pPr>
            <a:lvl3pPr marL="1143000" indent="-228600">
              <a:defRPr sz="2400">
                <a:solidFill>
                  <a:schemeClr val="tx1"/>
                </a:solidFill>
                <a:latin typeface="Arial" panose="020B0604020202020204" pitchFamily="34" charset="0"/>
                <a:ea typeface="ＭＳ Ｐゴシック" panose="020B0600070205080204" pitchFamily="50" charset="-128"/>
              </a:defRPr>
            </a:lvl3pPr>
            <a:lvl4pPr marL="1600200" indent="-228600">
              <a:defRPr sz="2400">
                <a:solidFill>
                  <a:schemeClr val="tx1"/>
                </a:solidFill>
                <a:latin typeface="Arial" panose="020B0604020202020204" pitchFamily="34" charset="0"/>
                <a:ea typeface="ＭＳ Ｐゴシック" panose="020B0600070205080204" pitchFamily="50" charset="-128"/>
              </a:defRPr>
            </a:lvl4pPr>
            <a:lvl5pPr marL="2057400" indent="-228600">
              <a:defRPr sz="2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altLang="ja-JP" sz="2400" b="0" i="0" u="none" strike="noStrike" kern="1200" cap="none" spc="0" normalizeH="0" baseline="0" noProof="0" dirty="0">
              <a:ln>
                <a:noFill/>
              </a:ln>
              <a:solidFill>
                <a:srgbClr val="FFFFFF"/>
              </a:solidFill>
              <a:effectLst/>
              <a:uLnTx/>
              <a:uFillTx/>
              <a:latin typeface="Calibri" panose="020F0502020204030204" pitchFamily="34" charset="0"/>
              <a:ea typeface="ＭＳ Ｐゴシック" panose="020B0600070205080204" pitchFamily="50" charset="-128"/>
              <a:cs typeface="+mn-cs"/>
            </a:endParaRPr>
          </a:p>
        </p:txBody>
      </p:sp>
      <p:sp>
        <p:nvSpPr>
          <p:cNvPr id="5" name="Rectangle 4">
            <a:extLst>
              <a:ext uri="{FF2B5EF4-FFF2-40B4-BE49-F238E27FC236}">
                <a16:creationId xmlns:a16="http://schemas.microsoft.com/office/drawing/2014/main" id="{71DB9769-87DB-4D3D-9CFB-B248DCF584EB}"/>
              </a:ext>
            </a:extLst>
          </p:cNvPr>
          <p:cNvSpPr/>
          <p:nvPr/>
        </p:nvSpPr>
        <p:spPr>
          <a:xfrm>
            <a:off x="1596189" y="3357035"/>
            <a:ext cx="4499811" cy="287532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2400">
                <a:solidFill>
                  <a:schemeClr val="tx1"/>
                </a:solidFill>
                <a:latin typeface="Arial" panose="020B0604020202020204" pitchFamily="34" charset="0"/>
                <a:ea typeface="ＭＳ Ｐゴシック" panose="020B0600070205080204" pitchFamily="50" charset="-128"/>
              </a:defRPr>
            </a:lvl1pPr>
            <a:lvl2pPr marL="742950" indent="-285750">
              <a:defRPr sz="2400">
                <a:solidFill>
                  <a:schemeClr val="tx1"/>
                </a:solidFill>
                <a:latin typeface="Arial" panose="020B0604020202020204" pitchFamily="34" charset="0"/>
                <a:ea typeface="ＭＳ Ｐゴシック" panose="020B0600070205080204" pitchFamily="50" charset="-128"/>
              </a:defRPr>
            </a:lvl2pPr>
            <a:lvl3pPr marL="1143000" indent="-228600">
              <a:defRPr sz="2400">
                <a:solidFill>
                  <a:schemeClr val="tx1"/>
                </a:solidFill>
                <a:latin typeface="Arial" panose="020B0604020202020204" pitchFamily="34" charset="0"/>
                <a:ea typeface="ＭＳ Ｐゴシック" panose="020B0600070205080204" pitchFamily="50" charset="-128"/>
              </a:defRPr>
            </a:lvl3pPr>
            <a:lvl4pPr marL="1600200" indent="-228600">
              <a:defRPr sz="2400">
                <a:solidFill>
                  <a:schemeClr val="tx1"/>
                </a:solidFill>
                <a:latin typeface="Arial" panose="020B0604020202020204" pitchFamily="34" charset="0"/>
                <a:ea typeface="ＭＳ Ｐゴシック" panose="020B0600070205080204" pitchFamily="50" charset="-128"/>
              </a:defRPr>
            </a:lvl4pPr>
            <a:lvl5pPr marL="2057400" indent="-228600">
              <a:defRPr sz="2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altLang="ja-JP" sz="2400" b="0" i="0" u="none" strike="noStrike" kern="1200" cap="none" spc="0" normalizeH="0" baseline="0" noProof="0" dirty="0">
              <a:ln>
                <a:noFill/>
              </a:ln>
              <a:solidFill>
                <a:srgbClr val="FFFFFF"/>
              </a:solidFill>
              <a:effectLst/>
              <a:uLnTx/>
              <a:uFillTx/>
              <a:latin typeface="Calibri" panose="020F0502020204030204" pitchFamily="34" charset="0"/>
              <a:ea typeface="ＭＳ Ｐゴシック" panose="020B0600070205080204"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altLang="ja-JP" sz="2800" b="0" i="0" u="none" strike="noStrike" kern="1200" cap="none" spc="0" normalizeH="0" baseline="0" noProof="0" dirty="0">
              <a:ln>
                <a:noFill/>
              </a:ln>
              <a:solidFill>
                <a:srgbClr val="FFFFFF"/>
              </a:solidFill>
              <a:effectLst/>
              <a:uLnTx/>
              <a:uFillTx/>
              <a:latin typeface="Calibri" panose="020F0502020204030204" pitchFamily="34" charset="0"/>
              <a:ea typeface="ＭＳ Ｐゴシック" panose="020B0600070205080204"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altLang="ja-JP" sz="2800" b="0" i="0" u="none" strike="noStrike" kern="1200" cap="none" spc="0" normalizeH="0" baseline="0" noProof="0" dirty="0">
              <a:ln>
                <a:noFill/>
              </a:ln>
              <a:solidFill>
                <a:srgbClr val="FFFFFF"/>
              </a:solidFill>
              <a:effectLst/>
              <a:uLnTx/>
              <a:uFillTx/>
              <a:latin typeface="Calibri" panose="020F0502020204030204" pitchFamily="34" charset="0"/>
              <a:ea typeface="ＭＳ Ｐゴシック" panose="020B0600070205080204" pitchFamily="50" charset="-128"/>
              <a:cs typeface="+mn-cs"/>
            </a:endParaRPr>
          </a:p>
        </p:txBody>
      </p:sp>
      <p:sp>
        <p:nvSpPr>
          <p:cNvPr id="6" name="Rectangle 5">
            <a:extLst>
              <a:ext uri="{FF2B5EF4-FFF2-40B4-BE49-F238E27FC236}">
                <a16:creationId xmlns:a16="http://schemas.microsoft.com/office/drawing/2014/main" id="{833ACAEA-E923-4421-BD5E-F5A9A610FA7B}"/>
              </a:ext>
            </a:extLst>
          </p:cNvPr>
          <p:cNvSpPr/>
          <p:nvPr/>
        </p:nvSpPr>
        <p:spPr>
          <a:xfrm>
            <a:off x="6095999" y="433137"/>
            <a:ext cx="4493687" cy="2965171"/>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2400">
                <a:solidFill>
                  <a:schemeClr val="tx1"/>
                </a:solidFill>
                <a:latin typeface="Arial" panose="020B0604020202020204" pitchFamily="34" charset="0"/>
                <a:ea typeface="ＭＳ Ｐゴシック" panose="020B0600070205080204" pitchFamily="50" charset="-128"/>
              </a:defRPr>
            </a:lvl1pPr>
            <a:lvl2pPr marL="742950" indent="-285750">
              <a:defRPr sz="2400">
                <a:solidFill>
                  <a:schemeClr val="tx1"/>
                </a:solidFill>
                <a:latin typeface="Arial" panose="020B0604020202020204" pitchFamily="34" charset="0"/>
                <a:ea typeface="ＭＳ Ｐゴシック" panose="020B0600070205080204" pitchFamily="50" charset="-128"/>
              </a:defRPr>
            </a:lvl2pPr>
            <a:lvl3pPr marL="1143000" indent="-228600">
              <a:defRPr sz="2400">
                <a:solidFill>
                  <a:schemeClr val="tx1"/>
                </a:solidFill>
                <a:latin typeface="Arial" panose="020B0604020202020204" pitchFamily="34" charset="0"/>
                <a:ea typeface="ＭＳ Ｐゴシック" panose="020B0600070205080204" pitchFamily="50" charset="-128"/>
              </a:defRPr>
            </a:lvl3pPr>
            <a:lvl4pPr marL="1600200" indent="-228600">
              <a:defRPr sz="2400">
                <a:solidFill>
                  <a:schemeClr val="tx1"/>
                </a:solidFill>
                <a:latin typeface="Arial" panose="020B0604020202020204" pitchFamily="34" charset="0"/>
                <a:ea typeface="ＭＳ Ｐゴシック" panose="020B0600070205080204" pitchFamily="50" charset="-128"/>
              </a:defRPr>
            </a:lvl4pPr>
            <a:lvl5pPr marL="2057400" indent="-228600">
              <a:defRPr sz="2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altLang="ja-JP" sz="2400" b="0" i="0" u="none" strike="noStrike" kern="1200" cap="none" spc="0" normalizeH="0" baseline="0" noProof="0" dirty="0">
              <a:ln>
                <a:noFill/>
              </a:ln>
              <a:solidFill>
                <a:srgbClr val="FFFFFF"/>
              </a:solidFill>
              <a:effectLst/>
              <a:uLnTx/>
              <a:uFillTx/>
              <a:latin typeface="Calibri" panose="020F0502020204030204" pitchFamily="34" charset="0"/>
              <a:ea typeface="ＭＳ Ｐゴシック" panose="020B0600070205080204"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altLang="ja-JP" sz="2400" b="0" i="0" u="none" strike="noStrike" kern="1200" cap="none" spc="0" normalizeH="0" baseline="0" noProof="0" dirty="0">
              <a:ln>
                <a:noFill/>
              </a:ln>
              <a:solidFill>
                <a:srgbClr val="FFFFFF"/>
              </a:solidFill>
              <a:effectLst/>
              <a:uLnTx/>
              <a:uFillTx/>
              <a:latin typeface="Calibri" panose="020F0502020204030204" pitchFamily="34" charset="0"/>
              <a:ea typeface="ＭＳ Ｐゴシック" panose="020B0600070205080204"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altLang="ja-JP" sz="2400" b="0" i="0" u="none" strike="noStrike" kern="1200" cap="none" spc="0" normalizeH="0" baseline="0" noProof="0" dirty="0">
              <a:ln>
                <a:noFill/>
              </a:ln>
              <a:solidFill>
                <a:srgbClr val="FFFFFF"/>
              </a:solidFill>
              <a:effectLst/>
              <a:uLnTx/>
              <a:uFillTx/>
              <a:latin typeface="Calibri" panose="020F0502020204030204" pitchFamily="34" charset="0"/>
              <a:ea typeface="ＭＳ Ｐゴシック" panose="020B0600070205080204"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altLang="ja-JP" sz="2400" b="0" i="0" u="none" strike="noStrike" kern="1200" cap="none" spc="0" normalizeH="0" baseline="0" noProof="0" dirty="0">
              <a:ln>
                <a:noFill/>
              </a:ln>
              <a:solidFill>
                <a:srgbClr val="FFFFFF"/>
              </a:solidFill>
              <a:effectLst/>
              <a:uLnTx/>
              <a:uFillTx/>
              <a:latin typeface="Calibri" panose="020F0502020204030204" pitchFamily="34" charset="0"/>
              <a:ea typeface="ＭＳ Ｐゴシック" panose="020B0600070205080204"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altLang="ja-JP" sz="2400" b="0" i="0" u="none" strike="noStrike" kern="1200" cap="none" spc="0" normalizeH="0" baseline="0" noProof="0" dirty="0">
              <a:ln>
                <a:noFill/>
              </a:ln>
              <a:solidFill>
                <a:srgbClr val="FFFFFF"/>
              </a:solidFill>
              <a:effectLst/>
              <a:uLnTx/>
              <a:uFillTx/>
              <a:latin typeface="Calibri" panose="020F0502020204030204" pitchFamily="34" charset="0"/>
              <a:ea typeface="ＭＳ Ｐゴシック" panose="020B0600070205080204" pitchFamily="50" charset="-128"/>
              <a:cs typeface="+mn-cs"/>
            </a:endParaRPr>
          </a:p>
        </p:txBody>
      </p:sp>
      <p:sp>
        <p:nvSpPr>
          <p:cNvPr id="7" name="Rectangle 6">
            <a:extLst>
              <a:ext uri="{FF2B5EF4-FFF2-40B4-BE49-F238E27FC236}">
                <a16:creationId xmlns:a16="http://schemas.microsoft.com/office/drawing/2014/main" id="{D7EAF046-5A12-4D00-8084-0B5E562F19DE}"/>
              </a:ext>
            </a:extLst>
          </p:cNvPr>
          <p:cNvSpPr/>
          <p:nvPr/>
        </p:nvSpPr>
        <p:spPr>
          <a:xfrm>
            <a:off x="1596189" y="433137"/>
            <a:ext cx="4499812" cy="295776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2400">
                <a:solidFill>
                  <a:schemeClr val="tx1"/>
                </a:solidFill>
                <a:latin typeface="Arial" panose="020B0604020202020204" pitchFamily="34" charset="0"/>
                <a:ea typeface="ＭＳ Ｐゴシック" panose="020B0600070205080204" pitchFamily="50" charset="-128"/>
              </a:defRPr>
            </a:lvl1pPr>
            <a:lvl2pPr marL="742950" indent="-285750">
              <a:defRPr sz="2400">
                <a:solidFill>
                  <a:schemeClr val="tx1"/>
                </a:solidFill>
                <a:latin typeface="Arial" panose="020B0604020202020204" pitchFamily="34" charset="0"/>
                <a:ea typeface="ＭＳ Ｐゴシック" panose="020B0600070205080204" pitchFamily="50" charset="-128"/>
              </a:defRPr>
            </a:lvl2pPr>
            <a:lvl3pPr marL="1143000" indent="-228600">
              <a:defRPr sz="2400">
                <a:solidFill>
                  <a:schemeClr val="tx1"/>
                </a:solidFill>
                <a:latin typeface="Arial" panose="020B0604020202020204" pitchFamily="34" charset="0"/>
                <a:ea typeface="ＭＳ Ｐゴシック" panose="020B0600070205080204" pitchFamily="50" charset="-128"/>
              </a:defRPr>
            </a:lvl3pPr>
            <a:lvl4pPr marL="1600200" indent="-228600">
              <a:defRPr sz="2400">
                <a:solidFill>
                  <a:schemeClr val="tx1"/>
                </a:solidFill>
                <a:latin typeface="Arial" panose="020B0604020202020204" pitchFamily="34" charset="0"/>
                <a:ea typeface="ＭＳ Ｐゴシック" panose="020B0600070205080204" pitchFamily="50" charset="-128"/>
              </a:defRPr>
            </a:lvl4pPr>
            <a:lvl5pPr marL="2057400" indent="-228600">
              <a:defRPr sz="2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altLang="ja-JP" sz="2400" b="0" i="0" u="none" strike="noStrike" kern="1200" cap="none" spc="0" normalizeH="0" baseline="0" noProof="0" dirty="0">
              <a:ln>
                <a:noFill/>
              </a:ln>
              <a:solidFill>
                <a:srgbClr val="FFFFFF"/>
              </a:solidFill>
              <a:effectLst/>
              <a:uLnTx/>
              <a:uFillTx/>
              <a:latin typeface="Calibri" panose="020F0502020204030204" pitchFamily="34" charset="0"/>
              <a:ea typeface="ＭＳ Ｐゴシック" panose="020B0600070205080204"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altLang="ja-JP" sz="2400" b="0" i="0" u="none" strike="noStrike" kern="1200" cap="none" spc="0" normalizeH="0" baseline="0" noProof="0" dirty="0">
              <a:ln>
                <a:noFill/>
              </a:ln>
              <a:solidFill>
                <a:srgbClr val="FFFFFF"/>
              </a:solidFill>
              <a:effectLst/>
              <a:uLnTx/>
              <a:uFillTx/>
              <a:latin typeface="Calibri" panose="020F0502020204030204" pitchFamily="34" charset="0"/>
              <a:ea typeface="ＭＳ Ｐゴシック" panose="020B0600070205080204"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altLang="ja-JP" sz="2400" b="0" i="0" u="none" strike="noStrike" kern="1200" cap="none" spc="0" normalizeH="0" baseline="0" noProof="0" dirty="0">
              <a:ln>
                <a:noFill/>
              </a:ln>
              <a:solidFill>
                <a:srgbClr val="FFFFFF"/>
              </a:solidFill>
              <a:effectLst/>
              <a:uLnTx/>
              <a:uFillTx/>
              <a:latin typeface="Calibri" panose="020F0502020204030204" pitchFamily="34" charset="0"/>
              <a:ea typeface="ＭＳ Ｐゴシック" panose="020B0600070205080204"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altLang="ja-JP" sz="2400" b="0" i="0" u="none" strike="noStrike" kern="1200" cap="none" spc="0" normalizeH="0" baseline="0" noProof="0" dirty="0">
              <a:ln>
                <a:noFill/>
              </a:ln>
              <a:solidFill>
                <a:srgbClr val="FFFFFF"/>
              </a:solidFill>
              <a:effectLst/>
              <a:uLnTx/>
              <a:uFillTx/>
              <a:latin typeface="Calibri" panose="020F0502020204030204" pitchFamily="34" charset="0"/>
              <a:ea typeface="ＭＳ Ｐゴシック" panose="020B0600070205080204"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altLang="ja-JP" sz="2400" b="0" i="0" u="none" strike="noStrike" kern="1200" cap="none" spc="0" normalizeH="0" baseline="0" noProof="0" dirty="0">
              <a:ln>
                <a:noFill/>
              </a:ln>
              <a:solidFill>
                <a:srgbClr val="FFFFFF"/>
              </a:solidFill>
              <a:effectLst/>
              <a:uLnTx/>
              <a:uFillTx/>
              <a:latin typeface="Calibri" panose="020F0502020204030204" pitchFamily="34" charset="0"/>
              <a:ea typeface="ＭＳ Ｐゴシック" panose="020B0600070205080204" pitchFamily="50" charset="-128"/>
              <a:cs typeface="+mn-cs"/>
            </a:endParaRPr>
          </a:p>
        </p:txBody>
      </p:sp>
      <p:sp>
        <p:nvSpPr>
          <p:cNvPr id="8" name="Subtitle 2">
            <a:extLst>
              <a:ext uri="{FF2B5EF4-FFF2-40B4-BE49-F238E27FC236}">
                <a16:creationId xmlns:a16="http://schemas.microsoft.com/office/drawing/2014/main" id="{5E025B74-316B-474D-B491-E2B371BDC337}"/>
              </a:ext>
            </a:extLst>
          </p:cNvPr>
          <p:cNvSpPr txBox="1">
            <a:spLocks/>
          </p:cNvSpPr>
          <p:nvPr/>
        </p:nvSpPr>
        <p:spPr>
          <a:xfrm>
            <a:off x="1660360" y="515577"/>
            <a:ext cx="4347409" cy="2834049"/>
          </a:xfrm>
          <a:prstGeom prst="rect">
            <a:avLst/>
          </a:prstGeom>
          <a:effectLst>
            <a:glow rad="12700">
              <a:schemeClr val="tx1"/>
            </a:glow>
          </a:effectLst>
        </p:spPr>
        <p:txBody>
          <a:bodyPr lIns="91440" tIns="45720" rIns="91440" bIns="45720"/>
          <a:lstStyle>
            <a:lvl1pPr defTabSz="685800">
              <a:defRPr sz="2400">
                <a:solidFill>
                  <a:schemeClr val="tx1"/>
                </a:solidFill>
                <a:latin typeface="Arial" panose="020B0604020202020204" pitchFamily="34" charset="0"/>
                <a:ea typeface="ＭＳ Ｐゴシック" panose="020B0600070205080204" pitchFamily="50" charset="-128"/>
              </a:defRPr>
            </a:lvl1pPr>
            <a:lvl2pPr marL="342900" defTabSz="685800">
              <a:defRPr sz="2400">
                <a:solidFill>
                  <a:schemeClr val="tx1"/>
                </a:solidFill>
                <a:latin typeface="Arial" panose="020B0604020202020204" pitchFamily="34" charset="0"/>
                <a:ea typeface="ＭＳ Ｐゴシック" panose="020B0600070205080204" pitchFamily="50" charset="-128"/>
              </a:defRPr>
            </a:lvl2pPr>
            <a:lvl3pPr marL="685800" defTabSz="685800">
              <a:defRPr sz="2400">
                <a:solidFill>
                  <a:schemeClr val="tx1"/>
                </a:solidFill>
                <a:latin typeface="Arial" panose="020B0604020202020204" pitchFamily="34" charset="0"/>
                <a:ea typeface="ＭＳ Ｐゴシック" panose="020B0600070205080204" pitchFamily="50" charset="-128"/>
              </a:defRPr>
            </a:lvl3pPr>
            <a:lvl4pPr marL="1028700" defTabSz="685800">
              <a:defRPr sz="2400">
                <a:solidFill>
                  <a:schemeClr val="tx1"/>
                </a:solidFill>
                <a:latin typeface="Arial" panose="020B0604020202020204" pitchFamily="34" charset="0"/>
                <a:ea typeface="ＭＳ Ｐゴシック" panose="020B0600070205080204" pitchFamily="50" charset="-128"/>
              </a:defRPr>
            </a:lvl4pPr>
            <a:lvl5pPr marL="1371600" defTabSz="685800">
              <a:defRPr sz="2400">
                <a:solidFill>
                  <a:schemeClr val="tx1"/>
                </a:solidFill>
                <a:latin typeface="Arial" panose="020B0604020202020204" pitchFamily="34" charset="0"/>
                <a:ea typeface="ＭＳ Ｐゴシック" panose="020B0600070205080204" pitchFamily="50" charset="-128"/>
              </a:defRPr>
            </a:lvl5pPr>
            <a:lvl6pPr marL="1828800" defTabSz="685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50" charset="-128"/>
              </a:defRPr>
            </a:lvl6pPr>
            <a:lvl7pPr marL="2286000" defTabSz="685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50" charset="-128"/>
              </a:defRPr>
            </a:lvl7pPr>
            <a:lvl8pPr marL="2743200" defTabSz="685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50" charset="-128"/>
              </a:defRPr>
            </a:lvl8pPr>
            <a:lvl9pPr marL="3200400" defTabSz="685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50" charset="-128"/>
              </a:defRPr>
            </a:lvl9pPr>
          </a:lstStyle>
          <a:p>
            <a:pPr marL="0" marR="0" lvl="0" indent="0" algn="ctr" defTabSz="685800" rtl="0" eaLnBrk="1" fontAlgn="auto" latinLnBrk="0" hangingPunct="1">
              <a:lnSpc>
                <a:spcPct val="90000"/>
              </a:lnSpc>
              <a:spcBef>
                <a:spcPts val="1000"/>
              </a:spcBef>
              <a:spcAft>
                <a:spcPts val="0"/>
              </a:spcAft>
              <a:buClrTx/>
              <a:buSzTx/>
              <a:buFontTx/>
              <a:buNone/>
              <a:tabLst/>
              <a:defRPr/>
            </a:pPr>
            <a:r>
              <a:rPr kumimoji="1" lang="ja-JP" altLang="en-US" sz="2400" b="0" i="0" u="none" strike="noStrike" kern="1200" cap="none" spc="0" normalizeH="0" baseline="0" noProof="0" dirty="0">
                <a:ln>
                  <a:noFill/>
                </a:ln>
                <a:solidFill>
                  <a:prstClr val="white"/>
                </a:solidFill>
                <a:effectLst/>
                <a:uLnTx/>
                <a:uFillTx/>
                <a:latin typeface="ＭＳ Ｐゴシック" panose="020B0600070205080204" pitchFamily="50" charset="-128"/>
                <a:ea typeface="ＭＳ Ｐゴシック" panose="020B0600070205080204" pitchFamily="50" charset="-128"/>
                <a:cs typeface="Arial" panose="020B0604020202020204" pitchFamily="34" charset="0"/>
              </a:rPr>
              <a:t>より大きなインパクトをもたらす</a:t>
            </a:r>
            <a:endParaRPr kumimoji="1" lang="en-US" altLang="ja-JP" sz="2400" b="0" i="0" u="none" strike="noStrike" kern="1200" cap="none" spc="0" normalizeH="0" baseline="0" noProof="0" dirty="0">
              <a:ln>
                <a:noFill/>
              </a:ln>
              <a:solidFill>
                <a:prstClr val="white"/>
              </a:solidFill>
              <a:effectLst/>
              <a:uLnTx/>
              <a:uFillTx/>
              <a:latin typeface="ＭＳ Ｐゴシック" panose="020B0600070205080204" pitchFamily="50" charset="-128"/>
              <a:ea typeface="ＭＳ Ｐゴシック" panose="020B0600070205080204" pitchFamily="50" charset="-128"/>
              <a:cs typeface="Arial" panose="020B0604020202020204" pitchFamily="34" charset="0"/>
            </a:endParaRPr>
          </a:p>
          <a:p>
            <a:pPr marL="0" marR="0" lvl="0" indent="0" algn="just" defTabSz="685800" rtl="0" eaLnBrk="1" fontAlgn="auto" latinLnBrk="0" hangingPunct="1">
              <a:lnSpc>
                <a:spcPct val="100000"/>
              </a:lnSpc>
              <a:spcBef>
                <a:spcPts val="0"/>
              </a:spcBef>
              <a:spcAft>
                <a:spcPts val="0"/>
              </a:spcAft>
              <a:buClrTx/>
              <a:buSzTx/>
              <a:buFontTx/>
              <a:buNone/>
              <a:tabLst/>
              <a:defRPr/>
            </a:pPr>
            <a:endParaRPr kumimoji="1" lang="en-US" altLang="ja-JP" sz="2000" b="0" i="0" u="none" strike="noStrike" kern="1200" cap="none" spc="0" normalizeH="0" baseline="0" noProof="0" dirty="0">
              <a:ln>
                <a:noFill/>
              </a:ln>
              <a:solidFill>
                <a:prstClr val="white"/>
              </a:solidFill>
              <a:effectLst/>
              <a:uLnTx/>
              <a:uFillTx/>
              <a:latin typeface="ＭＳ Ｐゴシック" panose="020B0600070205080204" pitchFamily="50" charset="-128"/>
              <a:ea typeface="ＭＳ Ｐゴシック" panose="020B0600070205080204" pitchFamily="50" charset="-128"/>
              <a:cs typeface="Arial" panose="020B0604020202020204" pitchFamily="34" charset="0"/>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1" lang="en-US" altLang="ja-JP" sz="2000" b="0" i="0" u="none" strike="noStrike" kern="1200" cap="none" spc="0" normalizeH="0" baseline="0" noProof="0" dirty="0">
                <a:ln>
                  <a:noFill/>
                </a:ln>
                <a:solidFill>
                  <a:prstClr val="black"/>
                </a:solidFill>
                <a:effectLst/>
                <a:uLnTx/>
                <a:uFillTx/>
                <a:latin typeface="Calibri Light" panose="020F0302020204030204"/>
                <a:ea typeface="ＭＳ Ｐゴシック" panose="020B0600070205080204" pitchFamily="50" charset="-128"/>
                <a:cs typeface="Arial" panose="020B0604020202020204" pitchFamily="34" charset="0"/>
              </a:rPr>
              <a:t>RI</a:t>
            </a:r>
            <a:r>
              <a:rPr kumimoji="1" lang="ja-JP" altLang="en-US" sz="20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Arial" panose="020B0604020202020204" pitchFamily="34" charset="0"/>
              </a:rPr>
              <a:t>戦略計画</a:t>
            </a:r>
            <a:r>
              <a:rPr kumimoji="1" lang="en-US" altLang="ja-JP" sz="20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Arial" panose="020B0604020202020204" pitchFamily="34" charset="0"/>
              </a:rPr>
              <a:t>(2007)</a:t>
            </a:r>
            <a:r>
              <a:rPr kumimoji="1" lang="ja-JP" altLang="en-US" sz="20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Arial" panose="020B0604020202020204" pitchFamily="34" charset="0"/>
              </a:rPr>
              <a:t>の</a:t>
            </a:r>
            <a:endParaRPr kumimoji="1" lang="en-US" altLang="ja-JP" sz="20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Arial" panose="020B0604020202020204" pitchFamily="34" charset="0"/>
            </a:endParaRPr>
          </a:p>
          <a:p>
            <a:pPr marL="0" marR="0" lvl="0" indent="0" algn="just" defTabSz="685800" rtl="0" eaLnBrk="1" fontAlgn="auto" latinLnBrk="0" hangingPunct="1">
              <a:lnSpc>
                <a:spcPct val="100000"/>
              </a:lnSpc>
              <a:spcBef>
                <a:spcPts val="0"/>
              </a:spcBef>
              <a:spcAft>
                <a:spcPts val="0"/>
              </a:spcAft>
              <a:buClrTx/>
              <a:buSzTx/>
              <a:buFontTx/>
              <a:buNone/>
              <a:tabLst/>
              <a:defRPr/>
            </a:pPr>
            <a:endParaRPr kumimoji="1" lang="en-US" altLang="ja-JP" sz="20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Arial" panose="020B0604020202020204" pitchFamily="34" charset="0"/>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Arial" panose="020B0604020202020204" pitchFamily="34" charset="0"/>
              </a:rPr>
              <a:t>②人道的奉仕の重点化と増加</a:t>
            </a:r>
            <a:endParaRPr kumimoji="1" lang="en-US" altLang="ja-JP" sz="20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Arial" panose="020B0604020202020204" pitchFamily="34" charset="0"/>
            </a:endParaRPr>
          </a:p>
          <a:p>
            <a:pPr marL="0" marR="0" lvl="0" indent="0" algn="just" defTabSz="685800" rtl="0" eaLnBrk="1" fontAlgn="auto" latinLnBrk="0" hangingPunct="1">
              <a:lnSpc>
                <a:spcPct val="100000"/>
              </a:lnSpc>
              <a:spcBef>
                <a:spcPts val="0"/>
              </a:spcBef>
              <a:spcAft>
                <a:spcPts val="0"/>
              </a:spcAft>
              <a:buClrTx/>
              <a:buSzTx/>
              <a:buFontTx/>
              <a:buNone/>
              <a:tabLst/>
              <a:defRPr/>
            </a:pPr>
            <a:endParaRPr kumimoji="1" lang="en-US" altLang="ja-JP" sz="20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Arial" panose="020B0604020202020204" pitchFamily="34" charset="0"/>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Arial" panose="020B0604020202020204" pitchFamily="34" charset="0"/>
              </a:rPr>
              <a:t>③公共イメージと認知度の向上</a:t>
            </a:r>
            <a:endParaRPr kumimoji="1" lang="en-US" altLang="ja-JP" sz="20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Arial" panose="020B0604020202020204" pitchFamily="34" charset="0"/>
            </a:endParaRPr>
          </a:p>
          <a:p>
            <a:pPr marL="0" marR="0" lvl="0" indent="0" algn="just" defTabSz="685800" rtl="0" eaLnBrk="1" fontAlgn="auto" latinLnBrk="0" hangingPunct="1">
              <a:lnSpc>
                <a:spcPct val="100000"/>
              </a:lnSpc>
              <a:spcBef>
                <a:spcPts val="0"/>
              </a:spcBef>
              <a:spcAft>
                <a:spcPts val="0"/>
              </a:spcAft>
              <a:buClrTx/>
              <a:buSzTx/>
              <a:buFontTx/>
              <a:buNone/>
              <a:tabLst/>
              <a:defRPr/>
            </a:pPr>
            <a:endParaRPr kumimoji="1" lang="en-US" altLang="ja-JP" sz="20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Arial" panose="020B0604020202020204" pitchFamily="34" charset="0"/>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Arial" panose="020B0604020202020204" pitchFamily="34" charset="0"/>
              </a:rPr>
              <a:t>と同旨</a:t>
            </a:r>
            <a:endParaRPr kumimoji="1" lang="en-US" altLang="ja-JP" sz="20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9" name="Subtitle 2">
            <a:extLst>
              <a:ext uri="{FF2B5EF4-FFF2-40B4-BE49-F238E27FC236}">
                <a16:creationId xmlns:a16="http://schemas.microsoft.com/office/drawing/2014/main" id="{774D3570-5210-4287-BD3E-32854C896E26}"/>
              </a:ext>
            </a:extLst>
          </p:cNvPr>
          <p:cNvSpPr txBox="1">
            <a:spLocks/>
          </p:cNvSpPr>
          <p:nvPr/>
        </p:nvSpPr>
        <p:spPr>
          <a:xfrm>
            <a:off x="6160171" y="515577"/>
            <a:ext cx="4363451" cy="2848865"/>
          </a:xfrm>
          <a:prstGeom prst="rect">
            <a:avLst/>
          </a:prstGeom>
          <a:effectLst>
            <a:glow rad="12700">
              <a:schemeClr val="tx1"/>
            </a:glow>
          </a:effectLst>
        </p:spPr>
        <p:txBody>
          <a:bodyPr lIns="91440" tIns="45720" rIns="91440" bIns="45720"/>
          <a:lstStyle>
            <a:lvl1pPr defTabSz="685800">
              <a:defRPr sz="2400">
                <a:solidFill>
                  <a:schemeClr val="tx1"/>
                </a:solidFill>
                <a:latin typeface="Arial" panose="020B0604020202020204" pitchFamily="34" charset="0"/>
                <a:ea typeface="ＭＳ Ｐゴシック" panose="020B0600070205080204" pitchFamily="50" charset="-128"/>
              </a:defRPr>
            </a:lvl1pPr>
            <a:lvl2pPr marL="342900" defTabSz="685800">
              <a:defRPr sz="2400">
                <a:solidFill>
                  <a:schemeClr val="tx1"/>
                </a:solidFill>
                <a:latin typeface="Arial" panose="020B0604020202020204" pitchFamily="34" charset="0"/>
                <a:ea typeface="ＭＳ Ｐゴシック" panose="020B0600070205080204" pitchFamily="50" charset="-128"/>
              </a:defRPr>
            </a:lvl2pPr>
            <a:lvl3pPr marL="685800" defTabSz="685800">
              <a:defRPr sz="2400">
                <a:solidFill>
                  <a:schemeClr val="tx1"/>
                </a:solidFill>
                <a:latin typeface="Arial" panose="020B0604020202020204" pitchFamily="34" charset="0"/>
                <a:ea typeface="ＭＳ Ｐゴシック" panose="020B0600070205080204" pitchFamily="50" charset="-128"/>
              </a:defRPr>
            </a:lvl3pPr>
            <a:lvl4pPr marL="1028700" defTabSz="685800">
              <a:defRPr sz="2400">
                <a:solidFill>
                  <a:schemeClr val="tx1"/>
                </a:solidFill>
                <a:latin typeface="Arial" panose="020B0604020202020204" pitchFamily="34" charset="0"/>
                <a:ea typeface="ＭＳ Ｐゴシック" panose="020B0600070205080204" pitchFamily="50" charset="-128"/>
              </a:defRPr>
            </a:lvl4pPr>
            <a:lvl5pPr marL="1371600" defTabSz="685800">
              <a:defRPr sz="2400">
                <a:solidFill>
                  <a:schemeClr val="tx1"/>
                </a:solidFill>
                <a:latin typeface="Arial" panose="020B0604020202020204" pitchFamily="34" charset="0"/>
                <a:ea typeface="ＭＳ Ｐゴシック" panose="020B0600070205080204" pitchFamily="50" charset="-128"/>
              </a:defRPr>
            </a:lvl5pPr>
            <a:lvl6pPr marL="1828800" defTabSz="685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50" charset="-128"/>
              </a:defRPr>
            </a:lvl6pPr>
            <a:lvl7pPr marL="2286000" defTabSz="685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50" charset="-128"/>
              </a:defRPr>
            </a:lvl7pPr>
            <a:lvl8pPr marL="2743200" defTabSz="685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50" charset="-128"/>
              </a:defRPr>
            </a:lvl8pPr>
            <a:lvl9pPr marL="3200400" defTabSz="685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50" charset="-128"/>
              </a:defRPr>
            </a:lvl9pPr>
          </a:lstStyle>
          <a:p>
            <a:pPr marL="0" marR="0" lvl="0" indent="0" algn="ctr" defTabSz="685800" rtl="0" eaLnBrk="1" fontAlgn="auto" latinLnBrk="0" hangingPunct="1">
              <a:lnSpc>
                <a:spcPct val="90000"/>
              </a:lnSpc>
              <a:spcBef>
                <a:spcPts val="1000"/>
              </a:spcBef>
              <a:spcAft>
                <a:spcPts val="0"/>
              </a:spcAft>
              <a:buClrTx/>
              <a:buSzTx/>
              <a:buFontTx/>
              <a:buNone/>
              <a:tabLst/>
              <a:defRPr/>
            </a:pPr>
            <a:r>
              <a:rPr kumimoji="1" lang="ja-JP" altLang="en-US" sz="2400" b="0" i="0" u="none" strike="noStrike" kern="1200" cap="none" spc="0" normalizeH="0" baseline="0" noProof="0" dirty="0">
                <a:ln>
                  <a:noFill/>
                </a:ln>
                <a:solidFill>
                  <a:prstClr val="white"/>
                </a:solidFill>
                <a:effectLst/>
                <a:uLnTx/>
                <a:uFillTx/>
                <a:latin typeface="ＭＳ Ｐゴシック" panose="020B0600070205080204" pitchFamily="50" charset="-128"/>
                <a:ea typeface="ＭＳ Ｐゴシック" panose="020B0600070205080204" pitchFamily="50" charset="-128"/>
                <a:cs typeface="Arial" panose="020B0604020202020204" pitchFamily="34" charset="0"/>
              </a:rPr>
              <a:t>参加者の基盤を広げる</a:t>
            </a:r>
            <a:endParaRPr kumimoji="1" lang="en-US" altLang="ja-JP" sz="2400" b="0" i="0" u="none" strike="noStrike" kern="1200" cap="none" spc="0" normalizeH="0" baseline="0" noProof="0" dirty="0">
              <a:ln>
                <a:noFill/>
              </a:ln>
              <a:solidFill>
                <a:prstClr val="white"/>
              </a:solidFill>
              <a:effectLst/>
              <a:uLnTx/>
              <a:uFillTx/>
              <a:latin typeface="ＭＳ Ｐゴシック" panose="020B0600070205080204" pitchFamily="50" charset="-128"/>
              <a:ea typeface="ＭＳ Ｐゴシック" panose="020B0600070205080204" pitchFamily="50" charset="-128"/>
              <a:cs typeface="Arial" panose="020B0604020202020204" pitchFamily="34" charset="0"/>
            </a:endParaRPr>
          </a:p>
          <a:p>
            <a:pPr marL="0" marR="0" lvl="0" indent="0" algn="l" defTabSz="685800" rtl="0" eaLnBrk="1" fontAlgn="auto" latinLnBrk="0" hangingPunct="1">
              <a:lnSpc>
                <a:spcPct val="100000"/>
              </a:lnSpc>
              <a:spcBef>
                <a:spcPts val="0"/>
              </a:spcBef>
              <a:spcAft>
                <a:spcPts val="0"/>
              </a:spcAft>
              <a:buClrTx/>
              <a:buSzTx/>
              <a:buFontTx/>
              <a:buNone/>
              <a:tabLst/>
              <a:defRPr/>
            </a:pPr>
            <a:endParaRPr kumimoji="1" lang="en-US" altLang="ja-JP" sz="18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1" lang="en-US" altLang="ja-JP" sz="2000" b="0" i="0" u="none" strike="noStrike" kern="1200" cap="none" spc="0" normalizeH="0" baseline="0" noProof="0" dirty="0">
                <a:ln>
                  <a:noFill/>
                </a:ln>
                <a:solidFill>
                  <a:prstClr val="black"/>
                </a:solidFill>
                <a:effectLst/>
                <a:uLnTx/>
                <a:uFillTx/>
                <a:latin typeface="Calibri Light" panose="020F0302020204030204"/>
                <a:ea typeface="ＭＳ Ｐゴシック" panose="020B0600070205080204" pitchFamily="50" charset="-128"/>
                <a:cs typeface="+mn-cs"/>
              </a:rPr>
              <a:t>RI</a:t>
            </a:r>
            <a:r>
              <a:rPr kumimoji="1" lang="ja-JP" altLang="en-US" sz="20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mn-cs"/>
              </a:rPr>
              <a:t>戦略計画</a:t>
            </a:r>
            <a:r>
              <a:rPr kumimoji="1" lang="en-US" altLang="ja-JP" sz="20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mn-cs"/>
              </a:rPr>
              <a:t>(2007)</a:t>
            </a:r>
            <a:r>
              <a:rPr kumimoji="1" lang="ja-JP" altLang="en-US" sz="20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mn-cs"/>
              </a:rPr>
              <a:t>の</a:t>
            </a:r>
            <a:endParaRPr kumimoji="1" lang="en-US" altLang="ja-JP" sz="20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endParaRPr kumimoji="1" lang="en-US" altLang="ja-JP" sz="20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mn-cs"/>
              </a:rPr>
              <a:t>①クラブのサポートと強化</a:t>
            </a:r>
            <a:endParaRPr kumimoji="1" lang="en-US" altLang="ja-JP" sz="20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endParaRPr kumimoji="1" lang="en-US" altLang="ja-JP" sz="20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mn-cs"/>
              </a:rPr>
              <a:t>③公共イメージと認知度の向上</a:t>
            </a:r>
            <a:endParaRPr kumimoji="1" lang="en-US" altLang="ja-JP" sz="20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endParaRPr kumimoji="1" lang="en-US" altLang="ja-JP" sz="20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mn-cs"/>
              </a:rPr>
              <a:t>と同旨</a:t>
            </a:r>
            <a:endParaRPr kumimoji="1" lang="en-US" altLang="ja-JP" sz="20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11" name="Subtitle 2">
            <a:extLst>
              <a:ext uri="{FF2B5EF4-FFF2-40B4-BE49-F238E27FC236}">
                <a16:creationId xmlns:a16="http://schemas.microsoft.com/office/drawing/2014/main" id="{8450A654-18A4-4645-878D-B31866D31930}"/>
              </a:ext>
            </a:extLst>
          </p:cNvPr>
          <p:cNvSpPr txBox="1">
            <a:spLocks/>
          </p:cNvSpPr>
          <p:nvPr/>
        </p:nvSpPr>
        <p:spPr>
          <a:xfrm>
            <a:off x="1660359" y="3515452"/>
            <a:ext cx="4347408" cy="2640931"/>
          </a:xfrm>
          <a:prstGeom prst="rect">
            <a:avLst/>
          </a:prstGeom>
          <a:effectLst>
            <a:glow rad="12700">
              <a:schemeClr val="tx1"/>
            </a:glow>
          </a:effectLst>
        </p:spPr>
        <p:txBody>
          <a:bodyPr lIns="91440" tIns="45720" rIns="91440" bIns="45720"/>
          <a:lstStyle>
            <a:lvl1pPr defTabSz="685800">
              <a:defRPr sz="2400">
                <a:solidFill>
                  <a:schemeClr val="tx1"/>
                </a:solidFill>
                <a:latin typeface="Arial" panose="020B0604020202020204" pitchFamily="34" charset="0"/>
                <a:ea typeface="ＭＳ Ｐゴシック" panose="020B0600070205080204" pitchFamily="50" charset="-128"/>
              </a:defRPr>
            </a:lvl1pPr>
            <a:lvl2pPr marL="342900" defTabSz="685800">
              <a:defRPr sz="2400">
                <a:solidFill>
                  <a:schemeClr val="tx1"/>
                </a:solidFill>
                <a:latin typeface="Arial" panose="020B0604020202020204" pitchFamily="34" charset="0"/>
                <a:ea typeface="ＭＳ Ｐゴシック" panose="020B0600070205080204" pitchFamily="50" charset="-128"/>
              </a:defRPr>
            </a:lvl2pPr>
            <a:lvl3pPr marL="685800" defTabSz="685800">
              <a:defRPr sz="2400">
                <a:solidFill>
                  <a:schemeClr val="tx1"/>
                </a:solidFill>
                <a:latin typeface="Arial" panose="020B0604020202020204" pitchFamily="34" charset="0"/>
                <a:ea typeface="ＭＳ Ｐゴシック" panose="020B0600070205080204" pitchFamily="50" charset="-128"/>
              </a:defRPr>
            </a:lvl3pPr>
            <a:lvl4pPr marL="1028700" defTabSz="685800">
              <a:defRPr sz="2400">
                <a:solidFill>
                  <a:schemeClr val="tx1"/>
                </a:solidFill>
                <a:latin typeface="Arial" panose="020B0604020202020204" pitchFamily="34" charset="0"/>
                <a:ea typeface="ＭＳ Ｐゴシック" panose="020B0600070205080204" pitchFamily="50" charset="-128"/>
              </a:defRPr>
            </a:lvl4pPr>
            <a:lvl5pPr marL="1371600" defTabSz="685800">
              <a:defRPr sz="2400">
                <a:solidFill>
                  <a:schemeClr val="tx1"/>
                </a:solidFill>
                <a:latin typeface="Arial" panose="020B0604020202020204" pitchFamily="34" charset="0"/>
                <a:ea typeface="ＭＳ Ｐゴシック" panose="020B0600070205080204" pitchFamily="50" charset="-128"/>
              </a:defRPr>
            </a:lvl5pPr>
            <a:lvl6pPr marL="1828800" defTabSz="685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50" charset="-128"/>
              </a:defRPr>
            </a:lvl6pPr>
            <a:lvl7pPr marL="2286000" defTabSz="685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50" charset="-128"/>
              </a:defRPr>
            </a:lvl7pPr>
            <a:lvl8pPr marL="2743200" defTabSz="685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50" charset="-128"/>
              </a:defRPr>
            </a:lvl8pPr>
            <a:lvl9pPr marL="3200400" defTabSz="685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50" charset="-128"/>
              </a:defRPr>
            </a:lvl9pPr>
          </a:lstStyle>
          <a:p>
            <a:pPr marL="0" marR="0" lvl="0" indent="0" algn="ctr" defTabSz="685800" rtl="0" eaLnBrk="1" fontAlgn="auto" latinLnBrk="0" hangingPunct="1">
              <a:lnSpc>
                <a:spcPct val="90000"/>
              </a:lnSpc>
              <a:spcBef>
                <a:spcPts val="1000"/>
              </a:spcBef>
              <a:spcAft>
                <a:spcPts val="0"/>
              </a:spcAft>
              <a:buClrTx/>
              <a:buSzTx/>
              <a:buFontTx/>
              <a:buNone/>
              <a:tabLst/>
              <a:defRPr/>
            </a:pPr>
            <a:r>
              <a:rPr kumimoji="1" lang="ja-JP" altLang="en-US" sz="2000" b="0" i="0" u="none" strike="noStrike" kern="1200" cap="none" spc="0" normalizeH="0" baseline="0" noProof="0" dirty="0">
                <a:ln>
                  <a:noFill/>
                </a:ln>
                <a:solidFill>
                  <a:prstClr val="white"/>
                </a:solidFill>
                <a:effectLst/>
                <a:uLnTx/>
                <a:uFillTx/>
                <a:latin typeface="ＭＳ Ｐゴシック" panose="020B0600070205080204" pitchFamily="50" charset="-128"/>
                <a:ea typeface="ＭＳ Ｐゴシック" panose="020B0600070205080204" pitchFamily="50" charset="-128"/>
                <a:cs typeface="Arial" panose="020B0604020202020204" pitchFamily="34" charset="0"/>
              </a:rPr>
              <a:t>参加者の積極的なかかわりを促す</a:t>
            </a:r>
            <a:endParaRPr kumimoji="1" lang="en-US" altLang="ja-JP" sz="2000" b="0" i="0" u="none" strike="noStrike" kern="1200" cap="none" spc="0" normalizeH="0" baseline="0" noProof="0" dirty="0">
              <a:ln>
                <a:noFill/>
              </a:ln>
              <a:solidFill>
                <a:prstClr val="white"/>
              </a:solidFill>
              <a:effectLst/>
              <a:uLnTx/>
              <a:uFillTx/>
              <a:latin typeface="ＭＳ Ｐゴシック" panose="020B0600070205080204" pitchFamily="50" charset="-128"/>
              <a:ea typeface="ＭＳ Ｐゴシック" panose="020B0600070205080204" pitchFamily="50" charset="-128"/>
              <a:cs typeface="Arial" panose="020B0604020202020204" pitchFamily="34" charset="0"/>
            </a:endParaRPr>
          </a:p>
          <a:p>
            <a:pPr marL="0" marR="0" lvl="0" indent="0" algn="l" defTabSz="685800" rtl="0" eaLnBrk="1" fontAlgn="auto" latinLnBrk="0" hangingPunct="1">
              <a:lnSpc>
                <a:spcPct val="100000"/>
              </a:lnSpc>
              <a:spcBef>
                <a:spcPts val="0"/>
              </a:spcBef>
              <a:spcAft>
                <a:spcPts val="0"/>
              </a:spcAft>
              <a:buClrTx/>
              <a:buSzTx/>
              <a:buFontTx/>
              <a:buNone/>
              <a:tabLst/>
              <a:defRPr/>
            </a:pPr>
            <a:endParaRPr kumimoji="1" lang="en-US" altLang="ja-JP" sz="2000" b="0" i="0" u="none" strike="noStrike" kern="1200" cap="none" spc="0" normalizeH="0" baseline="0" noProof="0" dirty="0">
              <a:ln>
                <a:noFill/>
              </a:ln>
              <a:solidFill>
                <a:prstClr val="white"/>
              </a:solidFill>
              <a:effectLst/>
              <a:uLnTx/>
              <a:uFillTx/>
              <a:latin typeface="ＭＳ Ｐゴシック" panose="020B0600070205080204" pitchFamily="50" charset="-128"/>
              <a:ea typeface="ＭＳ Ｐゴシック" panose="020B0600070205080204" pitchFamily="50" charset="-128"/>
              <a:cs typeface="Arial" panose="020B0604020202020204" pitchFamily="34" charset="0"/>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1" lang="en-US" altLang="ja-JP" sz="2000" b="0" i="0" u="none" strike="noStrike" kern="1200" cap="none" spc="0" normalizeH="0" baseline="0" noProof="0" dirty="0">
                <a:ln>
                  <a:noFill/>
                </a:ln>
                <a:solidFill>
                  <a:prstClr val="black"/>
                </a:solidFill>
                <a:effectLst/>
                <a:uLnTx/>
                <a:uFillTx/>
                <a:latin typeface="Calibri Light" panose="020F0302020204030204"/>
                <a:ea typeface="ＭＳ Ｐゴシック" panose="020B0600070205080204" pitchFamily="50" charset="-128"/>
                <a:cs typeface="Arial" panose="020B0604020202020204" pitchFamily="34" charset="0"/>
              </a:rPr>
              <a:t>RI</a:t>
            </a:r>
            <a:r>
              <a:rPr kumimoji="1" lang="ja-JP" altLang="en-US" sz="20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Arial" panose="020B0604020202020204" pitchFamily="34" charset="0"/>
              </a:rPr>
              <a:t>戦略計画</a:t>
            </a:r>
            <a:r>
              <a:rPr kumimoji="1" lang="en-US" altLang="ja-JP" sz="20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Arial" panose="020B0604020202020204" pitchFamily="34" charset="0"/>
              </a:rPr>
              <a:t>(2007)</a:t>
            </a:r>
            <a:r>
              <a:rPr kumimoji="1" lang="ja-JP" altLang="en-US" sz="20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Arial" panose="020B0604020202020204" pitchFamily="34" charset="0"/>
              </a:rPr>
              <a:t>の</a:t>
            </a:r>
            <a:endParaRPr kumimoji="1" lang="en-US" altLang="ja-JP" sz="20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Arial" panose="020B0604020202020204" pitchFamily="34" charset="0"/>
            </a:endParaRPr>
          </a:p>
          <a:p>
            <a:pPr marL="0" marR="0" lvl="0" indent="0" algn="l" defTabSz="685800" rtl="0" eaLnBrk="1" fontAlgn="auto" latinLnBrk="0" hangingPunct="1">
              <a:lnSpc>
                <a:spcPct val="100000"/>
              </a:lnSpc>
              <a:spcBef>
                <a:spcPts val="0"/>
              </a:spcBef>
              <a:spcAft>
                <a:spcPts val="0"/>
              </a:spcAft>
              <a:buClrTx/>
              <a:buSzTx/>
              <a:buFontTx/>
              <a:buNone/>
              <a:tabLst/>
              <a:defRPr/>
            </a:pPr>
            <a:endParaRPr kumimoji="1" lang="en-US" altLang="ja-JP" sz="20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Arial" panose="020B0604020202020204" pitchFamily="34" charset="0"/>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Arial" panose="020B0604020202020204" pitchFamily="34" charset="0"/>
              </a:rPr>
              <a:t>①クラブのサポートと強化</a:t>
            </a:r>
            <a:endParaRPr kumimoji="1" lang="en-US" altLang="ja-JP" sz="20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Arial" panose="020B0604020202020204" pitchFamily="34" charset="0"/>
            </a:endParaRPr>
          </a:p>
          <a:p>
            <a:pPr marL="0" marR="0" lvl="0" indent="0" algn="l" defTabSz="685800" rtl="0" eaLnBrk="1" fontAlgn="auto" latinLnBrk="0" hangingPunct="1">
              <a:lnSpc>
                <a:spcPct val="100000"/>
              </a:lnSpc>
              <a:spcBef>
                <a:spcPts val="0"/>
              </a:spcBef>
              <a:spcAft>
                <a:spcPts val="0"/>
              </a:spcAft>
              <a:buClrTx/>
              <a:buSzTx/>
              <a:buFontTx/>
              <a:buNone/>
              <a:tabLst/>
              <a:defRPr/>
            </a:pPr>
            <a:endParaRPr kumimoji="1" lang="en-US" altLang="ja-JP" sz="20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Arial" panose="020B0604020202020204" pitchFamily="34" charset="0"/>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Arial" panose="020B0604020202020204" pitchFamily="34" charset="0"/>
              </a:rPr>
              <a:t>と同旨</a:t>
            </a:r>
            <a:endParaRPr kumimoji="1" lang="en-US" altLang="ja-JP" sz="20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12" name="Subtitle 2">
            <a:extLst>
              <a:ext uri="{FF2B5EF4-FFF2-40B4-BE49-F238E27FC236}">
                <a16:creationId xmlns:a16="http://schemas.microsoft.com/office/drawing/2014/main" id="{B6CC72B7-5A53-4AD3-B091-C558764654C6}"/>
              </a:ext>
            </a:extLst>
          </p:cNvPr>
          <p:cNvSpPr txBox="1">
            <a:spLocks/>
          </p:cNvSpPr>
          <p:nvPr/>
        </p:nvSpPr>
        <p:spPr>
          <a:xfrm>
            <a:off x="6160171" y="3446879"/>
            <a:ext cx="4363451" cy="2709504"/>
          </a:xfrm>
          <a:prstGeom prst="rect">
            <a:avLst/>
          </a:prstGeom>
          <a:noFill/>
          <a:effectLst>
            <a:glow rad="12700">
              <a:schemeClr val="tx1"/>
            </a:glow>
          </a:effectLst>
        </p:spPr>
        <p:txBody>
          <a:bodyPr lIns="91440" tIns="45720" rIns="91440" bIns="45720"/>
          <a:lstStyle>
            <a:lvl1pPr defTabSz="685800">
              <a:defRPr sz="2400">
                <a:solidFill>
                  <a:schemeClr val="tx1"/>
                </a:solidFill>
                <a:latin typeface="Arial" panose="020B0604020202020204" pitchFamily="34" charset="0"/>
                <a:ea typeface="ＭＳ Ｐゴシック" panose="020B0600070205080204" pitchFamily="50" charset="-128"/>
              </a:defRPr>
            </a:lvl1pPr>
            <a:lvl2pPr marL="342900" defTabSz="685800">
              <a:defRPr sz="2400">
                <a:solidFill>
                  <a:schemeClr val="tx1"/>
                </a:solidFill>
                <a:latin typeface="Arial" panose="020B0604020202020204" pitchFamily="34" charset="0"/>
                <a:ea typeface="ＭＳ Ｐゴシック" panose="020B0600070205080204" pitchFamily="50" charset="-128"/>
              </a:defRPr>
            </a:lvl2pPr>
            <a:lvl3pPr marL="685800" defTabSz="685800">
              <a:defRPr sz="2400">
                <a:solidFill>
                  <a:schemeClr val="tx1"/>
                </a:solidFill>
                <a:latin typeface="Arial" panose="020B0604020202020204" pitchFamily="34" charset="0"/>
                <a:ea typeface="ＭＳ Ｐゴシック" panose="020B0600070205080204" pitchFamily="50" charset="-128"/>
              </a:defRPr>
            </a:lvl3pPr>
            <a:lvl4pPr marL="1028700" defTabSz="685800">
              <a:defRPr sz="2400">
                <a:solidFill>
                  <a:schemeClr val="tx1"/>
                </a:solidFill>
                <a:latin typeface="Arial" panose="020B0604020202020204" pitchFamily="34" charset="0"/>
                <a:ea typeface="ＭＳ Ｐゴシック" panose="020B0600070205080204" pitchFamily="50" charset="-128"/>
              </a:defRPr>
            </a:lvl4pPr>
            <a:lvl5pPr marL="1371600" defTabSz="685800">
              <a:defRPr sz="2400">
                <a:solidFill>
                  <a:schemeClr val="tx1"/>
                </a:solidFill>
                <a:latin typeface="Arial" panose="020B0604020202020204" pitchFamily="34" charset="0"/>
                <a:ea typeface="ＭＳ Ｐゴシック" panose="020B0600070205080204" pitchFamily="50" charset="-128"/>
              </a:defRPr>
            </a:lvl5pPr>
            <a:lvl6pPr marL="1828800" defTabSz="685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50" charset="-128"/>
              </a:defRPr>
            </a:lvl6pPr>
            <a:lvl7pPr marL="2286000" defTabSz="685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50" charset="-128"/>
              </a:defRPr>
            </a:lvl7pPr>
            <a:lvl8pPr marL="2743200" defTabSz="685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50" charset="-128"/>
              </a:defRPr>
            </a:lvl8pPr>
            <a:lvl9pPr marL="3200400" defTabSz="685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50" charset="-128"/>
              </a:defRPr>
            </a:lvl9pPr>
          </a:lstStyle>
          <a:p>
            <a:pPr marL="0" marR="0" lvl="0" indent="0" algn="ctr" defTabSz="685800" rtl="0" eaLnBrk="1" fontAlgn="auto" latinLnBrk="0" hangingPunct="1">
              <a:lnSpc>
                <a:spcPct val="90000"/>
              </a:lnSpc>
              <a:spcBef>
                <a:spcPts val="1000"/>
              </a:spcBef>
              <a:spcAft>
                <a:spcPts val="0"/>
              </a:spcAft>
              <a:buClrTx/>
              <a:buSzTx/>
              <a:buFontTx/>
              <a:buNone/>
              <a:tabLst/>
              <a:defRPr/>
            </a:pPr>
            <a:r>
              <a:rPr kumimoji="1" lang="en-US" altLang="ja-JP" sz="3200" b="0" i="0" u="none" strike="noStrike" kern="1200" cap="none" spc="0" normalizeH="0" baseline="0" noProof="0" dirty="0">
                <a:ln>
                  <a:noFill/>
                </a:ln>
                <a:solidFill>
                  <a:prstClr val="white"/>
                </a:solidFill>
                <a:effectLst/>
                <a:uLnTx/>
                <a:uFillTx/>
                <a:latin typeface="Arial" panose="020B0604020202020204" pitchFamily="34" charset="0"/>
                <a:ea typeface="ＭＳ Ｐゴシック" panose="020B0600070205080204" pitchFamily="50" charset="-128"/>
                <a:cs typeface="Arial" panose="020B0604020202020204" pitchFamily="34" charset="0"/>
              </a:rPr>
              <a:t> </a:t>
            </a:r>
            <a:r>
              <a:rPr kumimoji="1" lang="ja-JP" altLang="en-US" sz="2400" b="0" i="0" u="none" strike="noStrike" kern="1200" cap="none" spc="0" normalizeH="0" baseline="0" noProof="0" dirty="0">
                <a:ln>
                  <a:noFill/>
                </a:ln>
                <a:solidFill>
                  <a:prstClr val="white"/>
                </a:solidFill>
                <a:effectLst/>
                <a:uLnTx/>
                <a:uFillTx/>
                <a:latin typeface="ＭＳ Ｐゴシック" panose="020B0600070205080204" pitchFamily="50" charset="-128"/>
                <a:ea typeface="ＭＳ Ｐゴシック" panose="020B0600070205080204" pitchFamily="50" charset="-128"/>
                <a:cs typeface="Arial" panose="020B0604020202020204" pitchFamily="34" charset="0"/>
              </a:rPr>
              <a:t>適応力を高める</a:t>
            </a:r>
            <a:endParaRPr kumimoji="1" lang="en-US" altLang="ja-JP" sz="2400" b="0" i="0" u="none" strike="noStrike" kern="1200" cap="none" spc="0" normalizeH="0" baseline="0" noProof="0" dirty="0">
              <a:ln>
                <a:noFill/>
              </a:ln>
              <a:solidFill>
                <a:prstClr val="white"/>
              </a:solidFill>
              <a:effectLst/>
              <a:uLnTx/>
              <a:uFillTx/>
              <a:latin typeface="ＭＳ Ｐゴシック" panose="020B0600070205080204" pitchFamily="50" charset="-128"/>
              <a:ea typeface="ＭＳ Ｐゴシック" panose="020B0600070205080204" pitchFamily="50" charset="-128"/>
              <a:cs typeface="Arial" panose="020B0604020202020204" pitchFamily="34" charset="0"/>
            </a:endParaRPr>
          </a:p>
          <a:p>
            <a:pPr marL="0" marR="0" lvl="0" indent="0" algn="ctr" defTabSz="685800" rtl="0" eaLnBrk="1" fontAlgn="auto" latinLnBrk="0" hangingPunct="1">
              <a:lnSpc>
                <a:spcPct val="90000"/>
              </a:lnSpc>
              <a:spcBef>
                <a:spcPts val="1000"/>
              </a:spcBef>
              <a:spcAft>
                <a:spcPts val="0"/>
              </a:spcAft>
              <a:buClrTx/>
              <a:buSzTx/>
              <a:buFontTx/>
              <a:buNone/>
              <a:tabLst/>
              <a:defRPr/>
            </a:pPr>
            <a:endParaRPr kumimoji="1" lang="en-US" altLang="ja-JP" sz="1800" b="0" i="0" u="none" strike="noStrike" kern="1200" cap="none" spc="0" normalizeH="0" baseline="0" noProof="0" dirty="0">
              <a:ln>
                <a:noFill/>
              </a:ln>
              <a:solidFill>
                <a:prstClr val="white"/>
              </a:solidFill>
              <a:effectLst/>
              <a:uLnTx/>
              <a:uFillTx/>
              <a:latin typeface="ＭＳ Ｐゴシック" panose="020B0600070205080204" pitchFamily="50" charset="-128"/>
              <a:ea typeface="ＭＳ Ｐゴシック" panose="020B0600070205080204" pitchFamily="50" charset="-128"/>
              <a:cs typeface="Arial" panose="020B0604020202020204" pitchFamily="34" charset="0"/>
            </a:endParaRPr>
          </a:p>
          <a:p>
            <a:pPr marL="0" marR="0" lvl="0" indent="0" algn="ctr" defTabSz="685800" rtl="0" eaLnBrk="1" fontAlgn="auto" latinLnBrk="0" hangingPunct="1">
              <a:lnSpc>
                <a:spcPct val="90000"/>
              </a:lnSpc>
              <a:spcBef>
                <a:spcPts val="1000"/>
              </a:spcBef>
              <a:spcAft>
                <a:spcPts val="0"/>
              </a:spcAft>
              <a:buClrTx/>
              <a:buSzTx/>
              <a:buFontTx/>
              <a:buNone/>
              <a:tabLst/>
              <a:defRPr/>
            </a:pPr>
            <a:r>
              <a:rPr kumimoji="1" lang="ja-JP" altLang="en-US" sz="2400" b="1" i="0" u="none" strike="noStrike" kern="1200" cap="none" spc="0" normalizeH="0" baseline="0" noProof="0" dirty="0">
                <a:ln>
                  <a:noFill/>
                </a:ln>
                <a:solidFill>
                  <a:srgbClr val="C00000"/>
                </a:solidFill>
                <a:effectLst/>
                <a:uLnTx/>
                <a:uFillTx/>
                <a:latin typeface="ＭＳ Ｐゴシック" panose="020B0600070205080204" pitchFamily="50" charset="-128"/>
                <a:ea typeface="ＭＳ Ｐゴシック" panose="020B0600070205080204" pitchFamily="50" charset="-128"/>
                <a:cs typeface="Arial" panose="020B0604020202020204" pitchFamily="34" charset="0"/>
              </a:rPr>
              <a:t>「クラブ改革」の必要性</a:t>
            </a:r>
            <a:endParaRPr kumimoji="1" lang="en-US" altLang="ja-JP" sz="2400" b="1" i="0" u="none" strike="noStrike" kern="1200" cap="none" spc="0" normalizeH="0" baseline="0" noProof="0" dirty="0">
              <a:ln>
                <a:noFill/>
              </a:ln>
              <a:solidFill>
                <a:srgbClr val="C00000"/>
              </a:solidFill>
              <a:effectLst/>
              <a:uLnTx/>
              <a:uFillTx/>
              <a:latin typeface="ＭＳ Ｐゴシック" panose="020B0600070205080204" pitchFamily="50" charset="-128"/>
              <a:ea typeface="ＭＳ Ｐゴシック" panose="020B0600070205080204" pitchFamily="50" charset="-128"/>
              <a:cs typeface="Arial" panose="020B0604020202020204" pitchFamily="34" charset="0"/>
            </a:endParaRPr>
          </a:p>
          <a:p>
            <a:pPr marL="0" marR="0" lvl="0" indent="0" algn="ctr" defTabSz="685800" rtl="0" eaLnBrk="1" fontAlgn="auto" latinLnBrk="0" hangingPunct="1">
              <a:lnSpc>
                <a:spcPct val="90000"/>
              </a:lnSpc>
              <a:spcBef>
                <a:spcPts val="1000"/>
              </a:spcBef>
              <a:spcAft>
                <a:spcPts val="0"/>
              </a:spcAft>
              <a:buClrTx/>
              <a:buSzTx/>
              <a:buFontTx/>
              <a:buNone/>
              <a:tabLst/>
              <a:defRPr/>
            </a:pPr>
            <a:r>
              <a:rPr kumimoji="1" lang="ja-JP" altLang="en-US" sz="18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Arial" panose="020B0604020202020204" pitchFamily="34" charset="0"/>
              </a:rPr>
              <a:t>↑</a:t>
            </a:r>
            <a:endParaRPr kumimoji="1" lang="en-US" altLang="ja-JP" sz="18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Arial" panose="020B0604020202020204" pitchFamily="34" charset="0"/>
            </a:endParaRPr>
          </a:p>
          <a:p>
            <a:pPr marL="0" marR="0" lvl="0" indent="0" algn="ctr" defTabSz="685800" rtl="0" eaLnBrk="1" fontAlgn="auto" latinLnBrk="0" hangingPunct="1">
              <a:lnSpc>
                <a:spcPct val="90000"/>
              </a:lnSpc>
              <a:spcBef>
                <a:spcPts val="1000"/>
              </a:spcBef>
              <a:spcAft>
                <a:spcPts val="0"/>
              </a:spcAft>
              <a:buClrTx/>
              <a:buSzTx/>
              <a:buFontTx/>
              <a:buNone/>
              <a:tabLst/>
              <a:defRPr/>
            </a:pPr>
            <a:r>
              <a:rPr kumimoji="1" lang="ja-JP" altLang="en-US" sz="20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Arial" panose="020B0604020202020204" pitchFamily="34" charset="0"/>
              </a:rPr>
              <a:t>この目標こそが</a:t>
            </a:r>
            <a:endParaRPr kumimoji="1" lang="en-US" altLang="ja-JP" sz="20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Arial" panose="020B0604020202020204" pitchFamily="34" charset="0"/>
            </a:endParaRPr>
          </a:p>
          <a:p>
            <a:pPr marL="0" marR="0" lvl="0" indent="0" algn="ctr" defTabSz="685800" rtl="0" eaLnBrk="1" fontAlgn="auto" latinLnBrk="0" hangingPunct="1">
              <a:lnSpc>
                <a:spcPct val="90000"/>
              </a:lnSpc>
              <a:spcBef>
                <a:spcPts val="1000"/>
              </a:spcBef>
              <a:spcAft>
                <a:spcPts val="0"/>
              </a:spcAft>
              <a:buClrTx/>
              <a:buSzTx/>
              <a:buFontTx/>
              <a:buNone/>
              <a:tabLst/>
              <a:defRPr/>
            </a:pPr>
            <a:r>
              <a:rPr kumimoji="1" lang="en-US" altLang="ja-JP" sz="2000" b="0" i="0" u="none" strike="noStrike" kern="1200" cap="none" spc="0" normalizeH="0" baseline="0" noProof="0" dirty="0">
                <a:ln>
                  <a:noFill/>
                </a:ln>
                <a:solidFill>
                  <a:prstClr val="black"/>
                </a:solidFill>
                <a:effectLst/>
                <a:uLnTx/>
                <a:uFillTx/>
                <a:latin typeface="Calibri Light" panose="020F0302020204030204"/>
                <a:ea typeface="ＭＳ Ｐゴシック" panose="020B0600070205080204" pitchFamily="50" charset="-128"/>
                <a:cs typeface="Arial" panose="020B0604020202020204" pitchFamily="34" charset="0"/>
              </a:rPr>
              <a:t>RI</a:t>
            </a:r>
            <a:r>
              <a:rPr kumimoji="1" lang="ja-JP" altLang="en-US" sz="20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Arial" panose="020B0604020202020204" pitchFamily="34" charset="0"/>
              </a:rPr>
              <a:t>戦略計画</a:t>
            </a:r>
            <a:r>
              <a:rPr kumimoji="1" lang="en-US" altLang="ja-JP" sz="20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Arial" panose="020B0604020202020204" pitchFamily="34" charset="0"/>
              </a:rPr>
              <a:t>(2017)</a:t>
            </a:r>
            <a:r>
              <a:rPr kumimoji="1" lang="ja-JP" altLang="en-US" sz="20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Arial" panose="020B0604020202020204" pitchFamily="34" charset="0"/>
              </a:rPr>
              <a:t>の目玉</a:t>
            </a:r>
            <a:endParaRPr kumimoji="1" lang="en-US" altLang="ja-JP" sz="20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Arial" panose="020B0604020202020204" pitchFamily="34" charset="0"/>
            </a:endParaRPr>
          </a:p>
          <a:p>
            <a:pPr marL="0" marR="0" lvl="0" indent="0" algn="ctr" defTabSz="685800" rtl="0" eaLnBrk="1" fontAlgn="auto" latinLnBrk="0" hangingPunct="1">
              <a:lnSpc>
                <a:spcPct val="90000"/>
              </a:lnSpc>
              <a:spcBef>
                <a:spcPts val="1000"/>
              </a:spcBef>
              <a:spcAft>
                <a:spcPts val="0"/>
              </a:spcAft>
              <a:buClrTx/>
              <a:buSzTx/>
              <a:buFontTx/>
              <a:buNone/>
              <a:tabLst/>
              <a:defRPr/>
            </a:pPr>
            <a:endParaRPr kumimoji="1" lang="ja-JP" altLang="en-US" sz="3200" b="1" i="0" u="none" strike="noStrike" kern="1200" cap="none" spc="0" normalizeH="0" baseline="0" noProof="0" dirty="0">
              <a:ln>
                <a:noFill/>
              </a:ln>
              <a:solidFill>
                <a:srgbClr val="16468F"/>
              </a:solidFill>
              <a:effectLst/>
              <a:uLnTx/>
              <a:uFillTx/>
              <a:latin typeface="ＭＳ Ｐゴシック" panose="020B0600070205080204" pitchFamily="50" charset="-128"/>
              <a:ea typeface="ＭＳ Ｐゴシック" panose="020B0600070205080204" pitchFamily="50" charset="-128"/>
              <a:cs typeface="Arial" panose="020B0604020202020204" pitchFamily="34" charset="0"/>
            </a:endParaRPr>
          </a:p>
        </p:txBody>
      </p:sp>
    </p:spTree>
    <p:custDataLst>
      <p:tags r:id="rId1"/>
    </p:custDataLst>
    <p:extLst>
      <p:ext uri="{BB962C8B-B14F-4D97-AF65-F5344CB8AC3E}">
        <p14:creationId xmlns:p14="http://schemas.microsoft.com/office/powerpoint/2010/main" val="1983798682"/>
      </p:ext>
    </p:extLst>
  </p:cSld>
  <p:clrMapOvr>
    <a:masterClrMapping/>
  </p:clrMapOvr>
  <p:transition spd="slow"/>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rtlCol="0">
            <a:normAutofit/>
          </a:bodyPr>
          <a:lstStyle/>
          <a:p>
            <a:pPr rtl="0">
              <a:lnSpc>
                <a:spcPts val="7000"/>
              </a:lnSpc>
            </a:pPr>
            <a:r>
              <a:rPr lang="ja-JP" altLang="en-US" sz="3600" dirty="0">
                <a:solidFill>
                  <a:srgbClr val="002060"/>
                </a:solidFill>
                <a:effectLst>
                  <a:outerShdw blurRad="38100" dist="38100" dir="2700000" algn="tl">
                    <a:srgbClr val="000000">
                      <a:alpha val="43137"/>
                    </a:srgbClr>
                  </a:outerShdw>
                </a:effectLst>
              </a:rPr>
              <a:t>ロータリー　「公共イメージ」の向上</a:t>
            </a:r>
            <a:br>
              <a:rPr lang="en-US" altLang="ja-JP" sz="3600" dirty="0">
                <a:solidFill>
                  <a:srgbClr val="002060"/>
                </a:solidFill>
                <a:effectLst>
                  <a:outerShdw blurRad="38100" dist="38100" dir="2700000" algn="tl">
                    <a:srgbClr val="000000">
                      <a:alpha val="43137"/>
                    </a:srgbClr>
                  </a:outerShdw>
                </a:effectLst>
              </a:rPr>
            </a:br>
            <a:r>
              <a:rPr lang="ja-JP" altLang="en-US" sz="3600" dirty="0">
                <a:solidFill>
                  <a:srgbClr val="002060"/>
                </a:solidFill>
                <a:effectLst>
                  <a:outerShdw blurRad="38100" dist="38100" dir="2700000" algn="tl">
                    <a:srgbClr val="000000">
                      <a:alpha val="43137"/>
                    </a:srgbClr>
                  </a:outerShdw>
                </a:effectLst>
              </a:rPr>
              <a:t>その目的と期待される効果（私見）</a:t>
            </a:r>
            <a:br>
              <a:rPr lang="en-US" altLang="ja-JP" sz="3200" dirty="0"/>
            </a:br>
            <a:endParaRPr lang="ja-JP" altLang="en-US" sz="3200" dirty="0"/>
          </a:p>
        </p:txBody>
      </p:sp>
      <p:sp>
        <p:nvSpPr>
          <p:cNvPr id="3" name="サブタイトル 2"/>
          <p:cNvSpPr>
            <a:spLocks noGrp="1"/>
          </p:cNvSpPr>
          <p:nvPr>
            <p:ph type="subTitle" idx="1"/>
          </p:nvPr>
        </p:nvSpPr>
        <p:spPr/>
        <p:txBody>
          <a:bodyPr rtlCol="0"/>
          <a:lstStyle/>
          <a:p>
            <a:pPr rtl="0"/>
            <a:endParaRPr lang="en-US" altLang="ja-JP" dirty="0"/>
          </a:p>
          <a:p>
            <a:pPr rtl="0"/>
            <a:r>
              <a:rPr lang="ja-JP" altLang="en-US" dirty="0"/>
              <a:t>　　　　</a:t>
            </a:r>
            <a:r>
              <a:rPr lang="en-US" altLang="ja-JP" dirty="0">
                <a:solidFill>
                  <a:schemeClr val="accent4">
                    <a:lumMod val="75000"/>
                  </a:schemeClr>
                </a:solidFill>
              </a:rPr>
              <a:t>R1</a:t>
            </a:r>
            <a:r>
              <a:rPr lang="ja-JP" altLang="en-US" dirty="0">
                <a:solidFill>
                  <a:schemeClr val="accent4">
                    <a:lumMod val="75000"/>
                  </a:schemeClr>
                </a:solidFill>
              </a:rPr>
              <a:t>　</a:t>
            </a:r>
            <a:r>
              <a:rPr lang="en-US" altLang="ja-JP" dirty="0">
                <a:solidFill>
                  <a:schemeClr val="accent4">
                    <a:lumMod val="75000"/>
                  </a:schemeClr>
                </a:solidFill>
              </a:rPr>
              <a:t>ARPIC</a:t>
            </a:r>
            <a:r>
              <a:rPr lang="ja-JP" altLang="en-US" dirty="0">
                <a:solidFill>
                  <a:schemeClr val="accent4">
                    <a:lumMod val="75000"/>
                  </a:schemeClr>
                </a:solidFill>
              </a:rPr>
              <a:t>　田中久夫（高崎</a:t>
            </a:r>
            <a:r>
              <a:rPr lang="en-US" altLang="ja-JP" dirty="0">
                <a:solidFill>
                  <a:schemeClr val="accent4">
                    <a:lumMod val="75000"/>
                  </a:schemeClr>
                </a:solidFill>
              </a:rPr>
              <a:t>RC</a:t>
            </a:r>
            <a:r>
              <a:rPr lang="ja-JP" altLang="en-US" dirty="0">
                <a:solidFill>
                  <a:schemeClr val="accent4">
                    <a:lumMod val="75000"/>
                  </a:schemeClr>
                </a:solidFill>
              </a:rPr>
              <a:t>）</a:t>
            </a:r>
          </a:p>
        </p:txBody>
      </p:sp>
      <p:pic>
        <p:nvPicPr>
          <p:cNvPr id="5" name="図 4">
            <a:extLst>
              <a:ext uri="{FF2B5EF4-FFF2-40B4-BE49-F238E27FC236}">
                <a16:creationId xmlns:a16="http://schemas.microsoft.com/office/drawing/2014/main" id="{7807570B-2DB7-8532-D460-91E94EF6B18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61241" y="5053460"/>
            <a:ext cx="2057400" cy="1612900"/>
          </a:xfrm>
          <a:prstGeom prst="rect">
            <a:avLst/>
          </a:prstGeom>
        </p:spPr>
      </p:pic>
    </p:spTree>
    <p:extLst>
      <p:ext uri="{BB962C8B-B14F-4D97-AF65-F5344CB8AC3E}">
        <p14:creationId xmlns:p14="http://schemas.microsoft.com/office/powerpoint/2010/main" val="20261021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rtlCol="0">
            <a:normAutofit/>
          </a:bodyPr>
          <a:lstStyle/>
          <a:p>
            <a:pPr rtl="0">
              <a:lnSpc>
                <a:spcPts val="7000"/>
              </a:lnSpc>
            </a:pPr>
            <a:r>
              <a:rPr lang="ja-JP" altLang="en-US" sz="3600" dirty="0">
                <a:solidFill>
                  <a:srgbClr val="002060"/>
                </a:solidFill>
                <a:effectLst>
                  <a:outerShdw blurRad="38100" dist="38100" dir="2700000" algn="tl">
                    <a:srgbClr val="000000">
                      <a:alpha val="43137"/>
                    </a:srgbClr>
                  </a:outerShdw>
                </a:effectLst>
              </a:rPr>
              <a:t>ロータリー　「公共イメージ」の向上</a:t>
            </a:r>
            <a:br>
              <a:rPr lang="en-US" altLang="ja-JP" sz="3600" dirty="0">
                <a:solidFill>
                  <a:srgbClr val="002060"/>
                </a:solidFill>
                <a:effectLst>
                  <a:outerShdw blurRad="38100" dist="38100" dir="2700000" algn="tl">
                    <a:srgbClr val="000000">
                      <a:alpha val="43137"/>
                    </a:srgbClr>
                  </a:outerShdw>
                </a:effectLst>
              </a:rPr>
            </a:br>
            <a:r>
              <a:rPr lang="ja-JP" altLang="en-US" sz="3600" dirty="0">
                <a:solidFill>
                  <a:srgbClr val="002060"/>
                </a:solidFill>
                <a:effectLst>
                  <a:outerShdw blurRad="38100" dist="38100" dir="2700000" algn="tl">
                    <a:srgbClr val="000000">
                      <a:alpha val="43137"/>
                    </a:srgbClr>
                  </a:outerShdw>
                </a:effectLst>
              </a:rPr>
              <a:t>その目的と期待される効果（私見）</a:t>
            </a:r>
            <a:br>
              <a:rPr lang="en-US" altLang="ja-JP" sz="3200" dirty="0"/>
            </a:br>
            <a:endParaRPr lang="ja-JP" altLang="en-US" sz="3200" dirty="0"/>
          </a:p>
        </p:txBody>
      </p:sp>
      <p:sp>
        <p:nvSpPr>
          <p:cNvPr id="3" name="サブタイトル 2"/>
          <p:cNvSpPr>
            <a:spLocks noGrp="1"/>
          </p:cNvSpPr>
          <p:nvPr>
            <p:ph type="subTitle" idx="1"/>
          </p:nvPr>
        </p:nvSpPr>
        <p:spPr/>
        <p:txBody>
          <a:bodyPr rtlCol="0"/>
          <a:lstStyle/>
          <a:p>
            <a:pPr rtl="0"/>
            <a:endParaRPr lang="en-US" altLang="ja-JP" dirty="0"/>
          </a:p>
          <a:p>
            <a:pPr rtl="0"/>
            <a:r>
              <a:rPr lang="ja-JP" altLang="en-US" dirty="0"/>
              <a:t>　　　　</a:t>
            </a:r>
            <a:r>
              <a:rPr lang="en-US" altLang="ja-JP" dirty="0">
                <a:solidFill>
                  <a:schemeClr val="accent4">
                    <a:lumMod val="75000"/>
                  </a:schemeClr>
                </a:solidFill>
              </a:rPr>
              <a:t>R1</a:t>
            </a:r>
            <a:r>
              <a:rPr lang="ja-JP" altLang="en-US" dirty="0">
                <a:solidFill>
                  <a:schemeClr val="accent4">
                    <a:lumMod val="75000"/>
                  </a:schemeClr>
                </a:solidFill>
              </a:rPr>
              <a:t>　</a:t>
            </a:r>
            <a:r>
              <a:rPr lang="en-US" altLang="ja-JP" dirty="0">
                <a:solidFill>
                  <a:schemeClr val="accent4">
                    <a:lumMod val="75000"/>
                  </a:schemeClr>
                </a:solidFill>
              </a:rPr>
              <a:t>ARPIC</a:t>
            </a:r>
            <a:r>
              <a:rPr lang="ja-JP" altLang="en-US" dirty="0">
                <a:solidFill>
                  <a:schemeClr val="accent4">
                    <a:lumMod val="75000"/>
                  </a:schemeClr>
                </a:solidFill>
              </a:rPr>
              <a:t>　田中久夫（高崎</a:t>
            </a:r>
            <a:r>
              <a:rPr lang="en-US" altLang="ja-JP" dirty="0">
                <a:solidFill>
                  <a:schemeClr val="accent4">
                    <a:lumMod val="75000"/>
                  </a:schemeClr>
                </a:solidFill>
              </a:rPr>
              <a:t>RC</a:t>
            </a:r>
            <a:r>
              <a:rPr lang="ja-JP" altLang="en-US" dirty="0">
                <a:solidFill>
                  <a:schemeClr val="accent4">
                    <a:lumMod val="75000"/>
                  </a:schemeClr>
                </a:solidFill>
              </a:rPr>
              <a:t>）</a:t>
            </a:r>
          </a:p>
        </p:txBody>
      </p:sp>
      <p:pic>
        <p:nvPicPr>
          <p:cNvPr id="5" name="図 4">
            <a:extLst>
              <a:ext uri="{FF2B5EF4-FFF2-40B4-BE49-F238E27FC236}">
                <a16:creationId xmlns:a16="http://schemas.microsoft.com/office/drawing/2014/main" id="{7807570B-2DB7-8532-D460-91E94EF6B18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61241" y="5053460"/>
            <a:ext cx="2057400" cy="1612900"/>
          </a:xfrm>
          <a:prstGeom prst="rect">
            <a:avLst/>
          </a:prstGeom>
        </p:spPr>
      </p:pic>
    </p:spTree>
    <p:extLst>
      <p:ext uri="{BB962C8B-B14F-4D97-AF65-F5344CB8AC3E}">
        <p14:creationId xmlns:p14="http://schemas.microsoft.com/office/powerpoint/2010/main" val="5684834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_rels/theme3.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Damask">
  <a:themeElements>
    <a:clrScheme name="Damask">
      <a:dk1>
        <a:sysClr val="windowText" lastClr="000000"/>
      </a:dk1>
      <a:lt1>
        <a:sysClr val="window" lastClr="FFFFFF"/>
      </a:lt1>
      <a:dk2>
        <a:srgbClr val="2A5B7F"/>
      </a:dk2>
      <a:lt2>
        <a:srgbClr val="ABDAFC"/>
      </a:lt2>
      <a:accent1>
        <a:srgbClr val="9EC544"/>
      </a:accent1>
      <a:accent2>
        <a:srgbClr val="50BEA3"/>
      </a:accent2>
      <a:accent3>
        <a:srgbClr val="4A9CCC"/>
      </a:accent3>
      <a:accent4>
        <a:srgbClr val="9A66CA"/>
      </a:accent4>
      <a:accent5>
        <a:srgbClr val="C54F71"/>
      </a:accent5>
      <a:accent6>
        <a:srgbClr val="DE9C3C"/>
      </a:accent6>
      <a:hlink>
        <a:srgbClr val="6BA9DA"/>
      </a:hlink>
      <a:folHlink>
        <a:srgbClr val="A0BCD3"/>
      </a:folHlink>
    </a:clrScheme>
    <a:fontScheme name="Damask">
      <a:majorFont>
        <a:latin typeface="Bookman Old Style" panose="02050604050505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Rockwell" panose="020606030202050204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amask">
      <a:fillStyleLst>
        <a:solidFill>
          <a:schemeClr val="phClr"/>
        </a:solidFill>
        <a:gradFill rotWithShape="1">
          <a:gsLst>
            <a:gs pos="0">
              <a:schemeClr val="phClr">
                <a:tint val="48000"/>
                <a:satMod val="105000"/>
                <a:lumMod val="110000"/>
              </a:schemeClr>
            </a:gs>
            <a:gs pos="100000">
              <a:schemeClr val="phClr">
                <a:tint val="78000"/>
                <a:satMod val="109000"/>
                <a:lumMod val="100000"/>
              </a:schemeClr>
            </a:gs>
          </a:gsLst>
          <a:lin ang="5400000" scaled="0"/>
        </a:gradFill>
        <a:gradFill rotWithShape="1">
          <a:gsLst>
            <a:gs pos="0">
              <a:schemeClr val="phClr">
                <a:tint val="94000"/>
                <a:satMod val="100000"/>
                <a:lumMod val="104000"/>
              </a:schemeClr>
            </a:gs>
            <a:gs pos="69000">
              <a:schemeClr val="phClr">
                <a:shade val="86000"/>
                <a:satMod val="130000"/>
                <a:lumMod val="102000"/>
              </a:schemeClr>
            </a:gs>
            <a:gs pos="100000">
              <a:schemeClr val="phClr">
                <a:shade val="72000"/>
                <a:satMod val="130000"/>
                <a:lumMod val="100000"/>
              </a:schemeClr>
            </a:gs>
          </a:gsLst>
          <a:lin ang="5400000" scaled="0"/>
        </a:gradFill>
      </a:fillStyleLst>
      <a:lnStyleLst>
        <a:ln w="12700"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50800" dist="38100" dir="5400000" sy="96000" rotWithShape="0">
              <a:srgbClr val="000000">
                <a:alpha val="54000"/>
              </a:srgbClr>
            </a:outerShdw>
          </a:effectLst>
        </a:effectStyle>
        <a:effectStyle>
          <a:effectLst>
            <a:outerShdw blurRad="76200" dist="38100" dir="5400000" algn="ctr" rotWithShape="0">
              <a:srgbClr val="000000">
                <a:alpha val="76000"/>
              </a:srgbClr>
            </a:outerShdw>
          </a:effectLst>
          <a:scene3d>
            <a:camera prst="orthographicFront">
              <a:rot lat="0" lon="0" rev="0"/>
            </a:camera>
            <a:lightRig rig="balanced" dir="t"/>
          </a:scene3d>
          <a:sp3d prstMaterial="matte">
            <a:bevelT w="25400" h="25400" prst="relaxedInset"/>
          </a:sp3d>
        </a:effectStyle>
      </a:effectStyleLst>
      <a:bgFillStyleLst>
        <a:solidFill>
          <a:schemeClr val="phClr"/>
        </a:solidFill>
        <a:solidFill>
          <a:schemeClr val="phClr">
            <a:tint val="95000"/>
            <a:satMod val="170000"/>
          </a:schemeClr>
        </a:solidFill>
        <a:blipFill rotWithShape="1">
          <a:blip xmlns:r="http://schemas.openxmlformats.org/officeDocument/2006/relationships" r:embed="rId1">
            <a:duotone>
              <a:schemeClr val="phClr">
                <a:shade val="18000"/>
                <a:satMod val="160000"/>
                <a:lumMod val="28000"/>
              </a:schemeClr>
              <a:schemeClr val="phClr">
                <a:tint val="95000"/>
                <a:satMod val="160000"/>
                <a:lumMod val="116000"/>
              </a:schemeClr>
            </a:duotone>
          </a:blip>
          <a:stretch/>
        </a:blipFill>
      </a:bgFillStyleLst>
    </a:fmtScheme>
  </a:themeElements>
  <a:objectDefaults/>
  <a:extraClrSchemeLst/>
  <a:extLst>
    <a:ext uri="{05A4C25C-085E-4340-85A3-A5531E510DB2}">
      <thm15:themeFamily xmlns:thm15="http://schemas.microsoft.com/office/thememl/2012/main" name="Damask" id="{F9A299A0-33D0-4E0F-9F3F-7163E3744208}" vid="{746EEEEA-FB6A-406B-B510-531588D54811}"/>
    </a:ext>
  </a:extLst>
</a:theme>
</file>

<file path=ppt/theme/theme4.xml><?xml version="1.0" encoding="utf-8"?>
<a:theme xmlns:a="http://schemas.openxmlformats.org/drawingml/2006/main" name="ワイヤーフレームの建物 16x9">
  <a:themeElements>
    <a:clrScheme name="WireframeBuilding">
      <a:dk1>
        <a:srgbClr val="404040"/>
      </a:dk1>
      <a:lt1>
        <a:sysClr val="window" lastClr="FFFFFF"/>
      </a:lt1>
      <a:dk2>
        <a:srgbClr val="000000"/>
      </a:dk2>
      <a:lt2>
        <a:srgbClr val="E4F9F9"/>
      </a:lt2>
      <a:accent1>
        <a:srgbClr val="1BDCFF"/>
      </a:accent1>
      <a:accent2>
        <a:srgbClr val="3AC673"/>
      </a:accent2>
      <a:accent3>
        <a:srgbClr val="F6BD1E"/>
      </a:accent3>
      <a:accent4>
        <a:srgbClr val="C74167"/>
      </a:accent4>
      <a:accent5>
        <a:srgbClr val="F17E1F"/>
      </a:accent5>
      <a:accent6>
        <a:srgbClr val="6681CC"/>
      </a:accent6>
      <a:hlink>
        <a:srgbClr val="F17E1F"/>
      </a:hlink>
      <a:folHlink>
        <a:srgbClr val="969696"/>
      </a:folHlink>
    </a:clrScheme>
    <a:fontScheme name="Calibri">
      <a:majorFont>
        <a:latin typeface="Calibri"/>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_13666105_TF03031027.potx" id="{D9F4D359-1F3E-4DD7-8227-47B79E825679}" vid="{EA471E81-DACA-48F0-857B-04EB656F5707}"/>
    </a:ext>
  </a:extLst>
</a:theme>
</file>

<file path=ppt/theme/theme5.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40</TotalTime>
  <Words>3104</Words>
  <Application>Microsoft Office PowerPoint</Application>
  <PresentationFormat>ワイド画面</PresentationFormat>
  <Paragraphs>336</Paragraphs>
  <Slides>35</Slides>
  <Notes>5</Notes>
  <HiddenSlides>0</HiddenSlides>
  <MMClips>0</MMClips>
  <ScaleCrop>false</ScaleCrop>
  <HeadingPairs>
    <vt:vector size="8" baseType="variant">
      <vt:variant>
        <vt:lpstr>使用されているフォント</vt:lpstr>
      </vt:variant>
      <vt:variant>
        <vt:i4>11</vt:i4>
      </vt:variant>
      <vt:variant>
        <vt:lpstr>テーマ</vt:lpstr>
      </vt:variant>
      <vt:variant>
        <vt:i4>4</vt:i4>
      </vt:variant>
      <vt:variant>
        <vt:lpstr>埋め込まれた OLE サーバー</vt:lpstr>
      </vt:variant>
      <vt:variant>
        <vt:i4>1</vt:i4>
      </vt:variant>
      <vt:variant>
        <vt:lpstr>スライド タイトル</vt:lpstr>
      </vt:variant>
      <vt:variant>
        <vt:i4>35</vt:i4>
      </vt:variant>
    </vt:vector>
  </HeadingPairs>
  <TitlesOfParts>
    <vt:vector size="51" baseType="lpstr">
      <vt:lpstr>Meiryo UI</vt:lpstr>
      <vt:lpstr>ＭＳ Ｐゴシック</vt:lpstr>
      <vt:lpstr>游ゴシック</vt:lpstr>
      <vt:lpstr>游ゴシック Light</vt:lpstr>
      <vt:lpstr>Arial</vt:lpstr>
      <vt:lpstr>Arial Narrow</vt:lpstr>
      <vt:lpstr>Bookman Old Style</vt:lpstr>
      <vt:lpstr>Calibri</vt:lpstr>
      <vt:lpstr>Calibri Light</vt:lpstr>
      <vt:lpstr>Georgia</vt:lpstr>
      <vt:lpstr>Rockwell</vt:lpstr>
      <vt:lpstr>Office テーマ</vt:lpstr>
      <vt:lpstr>1_Office テーマ</vt:lpstr>
      <vt:lpstr>Damask</vt:lpstr>
      <vt:lpstr>ワイヤーフレームの建物 16x9</vt:lpstr>
      <vt:lpstr>Document</vt:lpstr>
      <vt:lpstr>「世界に希望を生み出そう」を実現するために ～公共イメージ・会員増強・R財団TEAMに～  RI2510　クラブ活性化ワークショップ（第2部） 2023.7.15</vt:lpstr>
      <vt:lpstr>　最近のRIの変化・・</vt:lpstr>
      <vt:lpstr>PowerPoint プレゼンテーション</vt:lpstr>
      <vt:lpstr>　RI戦略計画(2007)の要点</vt:lpstr>
      <vt:lpstr>　最近のRIの変化・・</vt:lpstr>
      <vt:lpstr>PowerPoint プレゼンテーション</vt:lpstr>
      <vt:lpstr>PowerPoint プレゼンテーション</vt:lpstr>
      <vt:lpstr>ロータリー　「公共イメージ」の向上 その目的と期待される効果（私見） </vt:lpstr>
      <vt:lpstr>ロータリー　「公共イメージ」の向上 その目的と期待される効果（私見） </vt:lpstr>
      <vt:lpstr>コンテンツ </vt:lpstr>
      <vt:lpstr> 「組織」に必要な「P-MVV」（4要素） </vt:lpstr>
      <vt:lpstr> これに「ロータリー」を当てはめると… </vt:lpstr>
      <vt:lpstr> これを「公共イメージ」に置き換えると…（私見） </vt:lpstr>
      <vt:lpstr>ロータリーのpurpose（存在意義）とは何か？ </vt:lpstr>
      <vt:lpstr>「公共イメージ」とは？ </vt:lpstr>
      <vt:lpstr>「公共イメージ」とは？ </vt:lpstr>
      <vt:lpstr>ロータリーの「公共イメージ」を定義すると… </vt:lpstr>
      <vt:lpstr>   「公共イメージ」を“向上”するということは？ </vt:lpstr>
      <vt:lpstr>「公共イメージ」“向上”の効果（何を得たいのか…） </vt:lpstr>
      <vt:lpstr>「公共イメージ」“向上”のための方策（1） </vt:lpstr>
      <vt:lpstr>「公共イメージ」“向上”のための方策（2） </vt:lpstr>
      <vt:lpstr>「公共イメージ」“向上”のための方策（3） </vt:lpstr>
      <vt:lpstr>クラブの健康チェック・シート</vt:lpstr>
      <vt:lpstr>健康チェック・ポイント　１　（例会、仲間、親睦）</vt:lpstr>
      <vt:lpstr>PowerPoint プレゼンテーション</vt:lpstr>
      <vt:lpstr>PowerPoint プレゼンテーション</vt:lpstr>
      <vt:lpstr>健康チェック・ポイント　２　（R家族、奉仕）</vt:lpstr>
      <vt:lpstr>PowerPoint プレゼンテーション</vt:lpstr>
      <vt:lpstr>健康チェック・ポイント　３　（会員維持拡大、会員啓蒙）</vt:lpstr>
      <vt:lpstr>PowerPoint プレゼンテーション</vt:lpstr>
      <vt:lpstr>健康チェック・ポイント　４　（公共イメージ）</vt:lpstr>
      <vt:lpstr>PowerPoint プレゼンテーション</vt:lpstr>
      <vt:lpstr>健康チェック・ポイント　５　（将来計画）</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「世界に希望を生み出そう」を実現するために ～公共イメージ・会員増強・R財団TEAMに～  RI2510　クラブ活性化WSプログラム（第2部）  2023.7.15</dc:title>
  <dc:creator>田中 久夫</dc:creator>
  <cp:lastModifiedBy>田中 久夫</cp:lastModifiedBy>
  <cp:revision>7</cp:revision>
  <dcterms:created xsi:type="dcterms:W3CDTF">2023-07-03T06:50:10Z</dcterms:created>
  <dcterms:modified xsi:type="dcterms:W3CDTF">2023-07-06T06:06:34Z</dcterms:modified>
</cp:coreProperties>
</file>