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4645025" cy="3355975"/>
  <p:notesSz cx="6858000" cy="9144000"/>
  <p:defaultTextStyle>
    <a:defPPr>
      <a:defRPr lang="en-US"/>
    </a:defPPr>
    <a:lvl1pPr algn="l" defTabSz="227322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Calibri" charset="0"/>
        <a:ea typeface="MS PGothic" charset="0"/>
        <a:cs typeface="MS PGothic" charset="0"/>
      </a:defRPr>
    </a:lvl1pPr>
    <a:lvl2pPr marL="227322" indent="373308" algn="l" defTabSz="227322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Calibri" charset="0"/>
        <a:ea typeface="MS PGothic" charset="0"/>
        <a:cs typeface="MS PGothic" charset="0"/>
      </a:defRPr>
    </a:lvl2pPr>
    <a:lvl3pPr marL="456729" indent="744530" algn="l" defTabSz="227322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Calibri" charset="0"/>
        <a:ea typeface="MS PGothic" charset="0"/>
        <a:cs typeface="MS PGothic" charset="0"/>
      </a:defRPr>
    </a:lvl3pPr>
    <a:lvl4pPr marL="684050" indent="1117838" algn="l" defTabSz="227322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Calibri" charset="0"/>
        <a:ea typeface="MS PGothic" charset="0"/>
        <a:cs typeface="MS PGothic" charset="0"/>
      </a:defRPr>
    </a:lvl4pPr>
    <a:lvl5pPr marL="913458" indent="1489060" algn="l" defTabSz="227322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Calibri" charset="0"/>
        <a:ea typeface="MS PGothic" charset="0"/>
        <a:cs typeface="MS PGothic" charset="0"/>
      </a:defRPr>
    </a:lvl5pPr>
    <a:lvl6pPr marL="3003146" algn="l" defTabSz="600629" rtl="0" eaLnBrk="1" latinLnBrk="0" hangingPunct="1">
      <a:defRPr sz="900" kern="1200">
        <a:solidFill>
          <a:schemeClr val="tx1"/>
        </a:solidFill>
        <a:latin typeface="Calibri" charset="0"/>
        <a:ea typeface="MS PGothic" charset="0"/>
        <a:cs typeface="MS PGothic" charset="0"/>
      </a:defRPr>
    </a:lvl6pPr>
    <a:lvl7pPr marL="3603776" algn="l" defTabSz="600629" rtl="0" eaLnBrk="1" latinLnBrk="0" hangingPunct="1">
      <a:defRPr sz="900" kern="1200">
        <a:solidFill>
          <a:schemeClr val="tx1"/>
        </a:solidFill>
        <a:latin typeface="Calibri" charset="0"/>
        <a:ea typeface="MS PGothic" charset="0"/>
        <a:cs typeface="MS PGothic" charset="0"/>
      </a:defRPr>
    </a:lvl7pPr>
    <a:lvl8pPr marL="4204406" algn="l" defTabSz="600629" rtl="0" eaLnBrk="1" latinLnBrk="0" hangingPunct="1">
      <a:defRPr sz="900" kern="1200">
        <a:solidFill>
          <a:schemeClr val="tx1"/>
        </a:solidFill>
        <a:latin typeface="Calibri" charset="0"/>
        <a:ea typeface="MS PGothic" charset="0"/>
        <a:cs typeface="MS PGothic" charset="0"/>
      </a:defRPr>
    </a:lvl8pPr>
    <a:lvl9pPr marL="4805034" algn="l" defTabSz="600629" rtl="0" eaLnBrk="1" latinLnBrk="0" hangingPunct="1">
      <a:defRPr sz="900" kern="1200">
        <a:solidFill>
          <a:schemeClr val="tx1"/>
        </a:solidFill>
        <a:latin typeface="Calibri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6" autoAdjust="0"/>
    <p:restoredTop sz="94681" autoAdjust="0"/>
  </p:normalViewPr>
  <p:slideViewPr>
    <p:cSldViewPr snapToGrid="0" snapToObjects="1">
      <p:cViewPr varScale="1">
        <p:scale>
          <a:sx n="352" d="100"/>
          <a:sy n="352" d="100"/>
        </p:scale>
        <p:origin x="-2280" y="-96"/>
      </p:cViewPr>
      <p:guideLst>
        <p:guide orient="horz" pos="1709"/>
        <p:guide pos="3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39B31CE-EE3E-CF45-90EA-8B5CF172D2E0}" type="datetimeFigureOut">
              <a:rPr lang="en-US"/>
              <a:pPr>
                <a:defRPr/>
              </a:pPr>
              <a:t>4/4/16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5688" y="685800"/>
            <a:ext cx="47466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132CD73-29AE-3F46-ADEA-ACE659BD51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221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227322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227322" algn="l" defTabSz="227322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456729" algn="l" defTabSz="227322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684050" algn="l" defTabSz="227322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913458" algn="l" defTabSz="227322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1142697" algn="l" defTabSz="228539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371238" algn="l" defTabSz="228539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599776" algn="l" defTabSz="228539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1828316" algn="l" defTabSz="228539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55688" y="685800"/>
            <a:ext cx="474662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MS PGothic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7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7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7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7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7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defTabSz="173038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defTabSz="173038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defTabSz="173038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defTabSz="173038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0871DE9C-B98E-5544-B8E3-32FB4ABC89FD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8379" y="1042530"/>
            <a:ext cx="3948271" cy="7193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6754" y="1901719"/>
            <a:ext cx="3251518" cy="85763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7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85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14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42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71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99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28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6C693-7D49-BE4E-8689-27B1601AA86D}" type="datetimeFigureOut">
              <a:rPr lang="en-US"/>
              <a:pPr>
                <a:defRPr/>
              </a:pPr>
              <a:t>4/4/16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73DF4-C168-4448-B1E2-37B34A143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21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CDB9D-0E5E-8F45-97A0-116AAB9B0ED0}" type="datetimeFigureOut">
              <a:rPr lang="en-US"/>
              <a:pPr>
                <a:defRPr/>
              </a:pPr>
              <a:t>4/4/16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ACD64-6A18-4942-92F7-01051A06F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87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74154" y="46610"/>
            <a:ext cx="426601" cy="9842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352" y="46610"/>
            <a:ext cx="1202384" cy="984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64E47-6EA8-5747-A81F-294E5CCFCA6A}" type="datetimeFigureOut">
              <a:rPr lang="en-US"/>
              <a:pPr>
                <a:defRPr/>
              </a:pPr>
              <a:t>4/4/16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EF0C3-21F2-C446-910E-E3C08732E3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24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17711-3B04-BF45-A61C-CCE36D98B1AC}" type="datetimeFigureOut">
              <a:rPr lang="en-US"/>
              <a:pPr>
                <a:defRPr/>
              </a:pPr>
              <a:t>4/4/16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29D1F-3229-6840-B86B-DCE7C9F0B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87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27" y="2156527"/>
            <a:ext cx="3948271" cy="666535"/>
          </a:xfrm>
        </p:spPr>
        <p:txBody>
          <a:bodyPr anchor="t"/>
          <a:lstStyle>
            <a:lvl1pPr algn="l">
              <a:defRPr sz="2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927" y="1422405"/>
            <a:ext cx="3948271" cy="734120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2853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5707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68561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14156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4269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37123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599776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28316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C8885-FD86-E84C-BAB8-382F560570F8}" type="datetimeFigureOut">
              <a:rPr lang="en-US"/>
              <a:pPr>
                <a:defRPr/>
              </a:pPr>
              <a:t>4/4/16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D1630-A69C-C54B-8200-676228BF0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14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355" y="269568"/>
            <a:ext cx="814493" cy="761309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6263" y="269568"/>
            <a:ext cx="814493" cy="761309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6D588-DE1A-B649-A98A-96A633D0C31B}" type="datetimeFigureOut">
              <a:rPr lang="en-US"/>
              <a:pPr>
                <a:defRPr/>
              </a:pPr>
              <a:t>4/4/16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98D6B-6E26-8943-8530-2FB52587A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79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253" y="134396"/>
            <a:ext cx="4180523" cy="55932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253" y="751211"/>
            <a:ext cx="2052360" cy="313068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539" indent="0">
              <a:buNone/>
              <a:defRPr sz="1100" b="1"/>
            </a:lvl2pPr>
            <a:lvl3pPr marL="457079" indent="0">
              <a:buNone/>
              <a:defRPr sz="900" b="1"/>
            </a:lvl3pPr>
            <a:lvl4pPr marL="685618" indent="0">
              <a:buNone/>
              <a:defRPr sz="800" b="1"/>
            </a:lvl4pPr>
            <a:lvl5pPr marL="914156" indent="0">
              <a:buNone/>
              <a:defRPr sz="800" b="1"/>
            </a:lvl5pPr>
            <a:lvl6pPr marL="1142697" indent="0">
              <a:buNone/>
              <a:defRPr sz="800" b="1"/>
            </a:lvl6pPr>
            <a:lvl7pPr marL="1371238" indent="0">
              <a:buNone/>
              <a:defRPr sz="800" b="1"/>
            </a:lvl7pPr>
            <a:lvl8pPr marL="1599776" indent="0">
              <a:buNone/>
              <a:defRPr sz="800" b="1"/>
            </a:lvl8pPr>
            <a:lvl9pPr marL="1828316" indent="0">
              <a:buNone/>
              <a:defRPr sz="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253" y="1064280"/>
            <a:ext cx="2052360" cy="1933570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59610" y="751211"/>
            <a:ext cx="2053165" cy="313068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539" indent="0">
              <a:buNone/>
              <a:defRPr sz="1100" b="1"/>
            </a:lvl2pPr>
            <a:lvl3pPr marL="457079" indent="0">
              <a:buNone/>
              <a:defRPr sz="900" b="1"/>
            </a:lvl3pPr>
            <a:lvl4pPr marL="685618" indent="0">
              <a:buNone/>
              <a:defRPr sz="800" b="1"/>
            </a:lvl4pPr>
            <a:lvl5pPr marL="914156" indent="0">
              <a:buNone/>
              <a:defRPr sz="800" b="1"/>
            </a:lvl5pPr>
            <a:lvl6pPr marL="1142697" indent="0">
              <a:buNone/>
              <a:defRPr sz="800" b="1"/>
            </a:lvl6pPr>
            <a:lvl7pPr marL="1371238" indent="0">
              <a:buNone/>
              <a:defRPr sz="800" b="1"/>
            </a:lvl7pPr>
            <a:lvl8pPr marL="1599776" indent="0">
              <a:buNone/>
              <a:defRPr sz="800" b="1"/>
            </a:lvl8pPr>
            <a:lvl9pPr marL="1828316" indent="0">
              <a:buNone/>
              <a:defRPr sz="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59610" y="1064280"/>
            <a:ext cx="2053165" cy="1933570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4ABAB-58B2-1142-B4E7-1DACB1080CD0}" type="datetimeFigureOut">
              <a:rPr lang="en-US"/>
              <a:pPr>
                <a:defRPr/>
              </a:pPr>
              <a:t>4/4/16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23D2E-7784-4743-9C84-211FED36D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121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5F9E7-9B7F-F344-BDC5-8364C999051A}" type="datetimeFigureOut">
              <a:rPr lang="en-US"/>
              <a:pPr>
                <a:defRPr/>
              </a:pPr>
              <a:t>4/4/16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9FE83-F341-A247-8782-9E3FFC2EC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425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76E82-45FC-E34B-9C25-99F7AB4A4847}" type="datetimeFigureOut">
              <a:rPr lang="en-US"/>
              <a:pPr>
                <a:defRPr/>
              </a:pPr>
              <a:t>4/4/16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F777C-9B26-A749-A80A-6253BCF34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39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251" y="133617"/>
            <a:ext cx="1528181" cy="568652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6078" y="133620"/>
            <a:ext cx="2596698" cy="2864231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2251" y="702271"/>
            <a:ext cx="1528181" cy="2295581"/>
          </a:xfrm>
        </p:spPr>
        <p:txBody>
          <a:bodyPr/>
          <a:lstStyle>
            <a:lvl1pPr marL="0" indent="0">
              <a:buNone/>
              <a:defRPr sz="700"/>
            </a:lvl1pPr>
            <a:lvl2pPr marL="228539" indent="0">
              <a:buNone/>
              <a:defRPr sz="700"/>
            </a:lvl2pPr>
            <a:lvl3pPr marL="457079" indent="0">
              <a:buNone/>
              <a:defRPr sz="500"/>
            </a:lvl3pPr>
            <a:lvl4pPr marL="685618" indent="0">
              <a:buNone/>
              <a:defRPr sz="400"/>
            </a:lvl4pPr>
            <a:lvl5pPr marL="914156" indent="0">
              <a:buNone/>
              <a:defRPr sz="400"/>
            </a:lvl5pPr>
            <a:lvl6pPr marL="1142697" indent="0">
              <a:buNone/>
              <a:defRPr sz="400"/>
            </a:lvl6pPr>
            <a:lvl7pPr marL="1371238" indent="0">
              <a:buNone/>
              <a:defRPr sz="400"/>
            </a:lvl7pPr>
            <a:lvl8pPr marL="1599776" indent="0">
              <a:buNone/>
              <a:defRPr sz="400"/>
            </a:lvl8pPr>
            <a:lvl9pPr marL="1828316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0301C-2CFB-EC48-B2A9-7333DF939335}" type="datetimeFigureOut">
              <a:rPr lang="en-US"/>
              <a:pPr>
                <a:defRPr/>
              </a:pPr>
              <a:t>4/4/16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A6121-2B7A-7B41-804B-2412BA6EC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03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460" y="2349185"/>
            <a:ext cx="2787015" cy="277334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460" y="299864"/>
            <a:ext cx="2787015" cy="2013585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228539" indent="0">
              <a:buNone/>
              <a:defRPr sz="1400"/>
            </a:lvl2pPr>
            <a:lvl3pPr marL="457079" indent="0">
              <a:buNone/>
              <a:defRPr sz="1200"/>
            </a:lvl3pPr>
            <a:lvl4pPr marL="685618" indent="0">
              <a:buNone/>
              <a:defRPr sz="1100"/>
            </a:lvl4pPr>
            <a:lvl5pPr marL="914156" indent="0">
              <a:buNone/>
              <a:defRPr sz="1100"/>
            </a:lvl5pPr>
            <a:lvl6pPr marL="1142697" indent="0">
              <a:buNone/>
              <a:defRPr sz="1100"/>
            </a:lvl6pPr>
            <a:lvl7pPr marL="1371238" indent="0">
              <a:buNone/>
              <a:defRPr sz="1100"/>
            </a:lvl7pPr>
            <a:lvl8pPr marL="1599776" indent="0">
              <a:buNone/>
              <a:defRPr sz="1100"/>
            </a:lvl8pPr>
            <a:lvl9pPr marL="1828316" indent="0">
              <a:buNone/>
              <a:defRPr sz="11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0460" y="2626517"/>
            <a:ext cx="2787015" cy="393861"/>
          </a:xfrm>
        </p:spPr>
        <p:txBody>
          <a:bodyPr/>
          <a:lstStyle>
            <a:lvl1pPr marL="0" indent="0">
              <a:buNone/>
              <a:defRPr sz="700"/>
            </a:lvl1pPr>
            <a:lvl2pPr marL="228539" indent="0">
              <a:buNone/>
              <a:defRPr sz="700"/>
            </a:lvl2pPr>
            <a:lvl3pPr marL="457079" indent="0">
              <a:buNone/>
              <a:defRPr sz="500"/>
            </a:lvl3pPr>
            <a:lvl4pPr marL="685618" indent="0">
              <a:buNone/>
              <a:defRPr sz="400"/>
            </a:lvl4pPr>
            <a:lvl5pPr marL="914156" indent="0">
              <a:buNone/>
              <a:defRPr sz="400"/>
            </a:lvl5pPr>
            <a:lvl6pPr marL="1142697" indent="0">
              <a:buNone/>
              <a:defRPr sz="400"/>
            </a:lvl6pPr>
            <a:lvl7pPr marL="1371238" indent="0">
              <a:buNone/>
              <a:defRPr sz="400"/>
            </a:lvl7pPr>
            <a:lvl8pPr marL="1599776" indent="0">
              <a:buNone/>
              <a:defRPr sz="400"/>
            </a:lvl8pPr>
            <a:lvl9pPr marL="1828316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94783-1848-E24F-B08C-722331A0E5F3}" type="datetimeFigureOut">
              <a:rPr lang="en-US"/>
              <a:pPr>
                <a:defRPr/>
              </a:pPr>
              <a:t>4/4/16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715D9-57E0-274B-9C7C-6920965E23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769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31265" y="135506"/>
            <a:ext cx="4182499" cy="557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45708" tIns="22854" rIns="45708" bIns="2285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31265" y="783664"/>
            <a:ext cx="4182499" cy="2213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45708" tIns="22854" rIns="45708" bIns="228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1264" y="3109811"/>
            <a:ext cx="1085156" cy="178412"/>
          </a:xfrm>
          <a:prstGeom prst="rect">
            <a:avLst/>
          </a:prstGeom>
        </p:spPr>
        <p:txBody>
          <a:bodyPr vert="horz" wrap="square" lIns="45708" tIns="22854" rIns="45708" bIns="22854" numCol="1" anchor="ctr" anchorCtr="0" compatLnSpc="1">
            <a:prstTxWarp prst="textNoShape">
              <a:avLst/>
            </a:prstTxWarp>
          </a:bodyPr>
          <a:lstStyle>
            <a:lvl1pPr>
              <a:defRPr sz="7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5563A3A-0D8D-3841-B236-31510B40E8F2}" type="datetimeFigureOut">
              <a:rPr lang="en-US"/>
              <a:pPr>
                <a:defRPr/>
              </a:pPr>
              <a:t>4/4/16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7217" y="3109811"/>
            <a:ext cx="1470595" cy="178412"/>
          </a:xfrm>
          <a:prstGeom prst="rect">
            <a:avLst/>
          </a:prstGeom>
        </p:spPr>
        <p:txBody>
          <a:bodyPr vert="horz" wrap="square" lIns="45708" tIns="22854" rIns="45708" bIns="22854" numCol="1" anchor="ctr" anchorCtr="0" compatLnSpc="1">
            <a:prstTxWarp prst="textNoShape">
              <a:avLst/>
            </a:prstTxWarp>
          </a:bodyPr>
          <a:lstStyle>
            <a:lvl1pPr algn="ctr">
              <a:defRPr sz="7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328605" y="3109811"/>
            <a:ext cx="1085158" cy="178412"/>
          </a:xfrm>
          <a:prstGeom prst="rect">
            <a:avLst/>
          </a:prstGeom>
        </p:spPr>
        <p:txBody>
          <a:bodyPr vert="horz" wrap="square" lIns="45708" tIns="22854" rIns="45708" bIns="22854" numCol="1" anchor="ctr" anchorCtr="0" compatLnSpc="1">
            <a:prstTxWarp prst="textNoShape">
              <a:avLst/>
            </a:prstTxWarp>
          </a:bodyPr>
          <a:lstStyle>
            <a:lvl1pPr algn="r">
              <a:defRPr sz="7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9A8C9CA-7678-EE49-8BF2-FA4003ED0E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27322" rtl="0" eaLnBrk="0" fontAlgn="base" hangingPunct="0">
        <a:spcBef>
          <a:spcPct val="0"/>
        </a:spcBef>
        <a:spcAft>
          <a:spcPct val="0"/>
        </a:spcAft>
        <a:defRPr sz="22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227322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227322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227322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227322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600629" algn="ctr" defTabSz="227322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201259" algn="ctr" defTabSz="227322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801887" algn="ctr" defTabSz="227322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402516" algn="ctr" defTabSz="227322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171012" indent="-171012" algn="l" defTabSz="22732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371222" indent="-141816" algn="l" defTabSz="22732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569347" indent="-112619" algn="l" defTabSz="22732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798754" indent="-112619" algn="l" defTabSz="22732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1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028161" indent="-112619" algn="l" defTabSz="227322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1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1256966" indent="-114269" algn="l" defTabSz="228539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507" indent="-114269" algn="l" defTabSz="228539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047" indent="-114269" algn="l" defTabSz="228539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1942585" indent="-114269" algn="l" defTabSz="228539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853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539" algn="l" defTabSz="22853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079" algn="l" defTabSz="22853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618" algn="l" defTabSz="22853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156" algn="l" defTabSz="22853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2697" algn="l" defTabSz="22853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238" algn="l" defTabSz="22853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99776" algn="l" defTabSz="22853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316" algn="l" defTabSz="22853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titled-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45025" cy="3350510"/>
          </a:xfrm>
          <a:prstGeom prst="rect">
            <a:avLst/>
          </a:prstGeom>
        </p:spPr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98225" y="1286669"/>
            <a:ext cx="2109788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defPPr>
              <a:defRPr lang="en-US"/>
            </a:defPPr>
            <a:lvl1pPr algn="l" defTabSz="173038" rtl="0" fontAlgn="base">
              <a:spcBef>
                <a:spcPct val="0"/>
              </a:spcBef>
              <a:spcAft>
                <a:spcPct val="0"/>
              </a:spcAft>
              <a:defRPr sz="700" kern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173038" indent="284163" algn="l" defTabSz="173038" rtl="0" fontAlgn="base">
              <a:spcBef>
                <a:spcPct val="0"/>
              </a:spcBef>
              <a:spcAft>
                <a:spcPct val="0"/>
              </a:spcAft>
              <a:defRPr sz="700" kern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347663" indent="566738" algn="l" defTabSz="173038" rtl="0" fontAlgn="base">
              <a:spcBef>
                <a:spcPct val="0"/>
              </a:spcBef>
              <a:spcAft>
                <a:spcPct val="0"/>
              </a:spcAft>
              <a:defRPr sz="700" kern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520700" indent="850900" algn="l" defTabSz="173038" rtl="0" fontAlgn="base">
              <a:spcBef>
                <a:spcPct val="0"/>
              </a:spcBef>
              <a:spcAft>
                <a:spcPct val="0"/>
              </a:spcAft>
              <a:defRPr sz="700" kern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695325" indent="1133475" algn="l" defTabSz="173038" rtl="0" fontAlgn="base">
              <a:spcBef>
                <a:spcPct val="0"/>
              </a:spcBef>
              <a:spcAft>
                <a:spcPct val="0"/>
              </a:spcAft>
              <a:defRPr sz="700" kern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286000" algn="l" defTabSz="457200" rtl="0" eaLnBrk="1" latinLnBrk="0" hangingPunct="1">
              <a:defRPr sz="700" kern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743200" algn="l" defTabSz="457200" rtl="0" eaLnBrk="1" latinLnBrk="0" hangingPunct="1">
              <a:defRPr sz="700" kern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200400" algn="l" defTabSz="457200" rtl="0" eaLnBrk="1" latinLnBrk="0" hangingPunct="1">
              <a:defRPr sz="700" kern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657600" algn="l" defTabSz="457200" rtl="0" eaLnBrk="1" latinLnBrk="0" hangingPunct="1">
              <a:defRPr sz="700" kern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ja-JP" altLang="en-US" sz="1000" dirty="0" smtClean="0">
                <a:latin typeface="Arial Narrow" pitchFamily="34" charset="0"/>
                <a:cs typeface="+mn-cs"/>
              </a:rPr>
              <a:t>肩書・役職</a:t>
            </a:r>
            <a:endParaRPr lang="en-US" sz="1000" dirty="0" smtClean="0">
              <a:latin typeface="Arial Narrow" pitchFamily="34" charset="0"/>
              <a:cs typeface="+mn-cs"/>
            </a:endParaRPr>
          </a:p>
          <a:p>
            <a:pPr eaLnBrk="1" hangingPunct="1">
              <a:defRPr/>
            </a:pPr>
            <a:r>
              <a:rPr lang="ja-JP" altLang="en-US" sz="1200" b="1" dirty="0" smtClean="0">
                <a:latin typeface="Arial Narrow Bold" pitchFamily="-84" charset="0"/>
                <a:cs typeface="+mn-cs"/>
              </a:rPr>
              <a:t>氏名</a:t>
            </a:r>
            <a:endParaRPr lang="en-US" sz="1200" b="1" dirty="0" smtClean="0">
              <a:latin typeface="Arial Narrow Bold" pitchFamily="-84" charset="0"/>
              <a:cs typeface="+mn-cs"/>
            </a:endParaRPr>
          </a:p>
          <a:p>
            <a:pPr eaLnBrk="1" hangingPunct="1">
              <a:defRPr/>
            </a:pPr>
            <a:r>
              <a:rPr lang="ja-JP" altLang="en-US" sz="900" dirty="0" smtClean="0">
                <a:latin typeface="Arial Narrow" pitchFamily="34" charset="0"/>
                <a:cs typeface="+mn-cs"/>
              </a:rPr>
              <a:t>（○○○○ロータリークラブ）</a:t>
            </a:r>
            <a:endParaRPr lang="en-US" sz="900" dirty="0" smtClean="0">
              <a:latin typeface="Arial Narrow" pitchFamily="34" charset="0"/>
              <a:cs typeface="+mn-cs"/>
            </a:endParaRPr>
          </a:p>
          <a:p>
            <a:pPr eaLnBrk="1" hangingPunct="1">
              <a:defRPr/>
            </a:pPr>
            <a:r>
              <a:rPr lang="en-US" altLang="ja-JP" b="1" dirty="0" smtClean="0">
                <a:latin typeface="Arial Narrow" pitchFamily="34" charset="0"/>
                <a:cs typeface="+mn-cs"/>
              </a:rPr>
              <a:t/>
            </a:r>
            <a:br>
              <a:rPr lang="en-US" altLang="ja-JP" b="1" dirty="0" smtClean="0">
                <a:latin typeface="Arial Narrow" pitchFamily="34" charset="0"/>
                <a:cs typeface="+mn-cs"/>
              </a:rPr>
            </a:br>
            <a:r>
              <a:rPr lang="en-US" sz="800" b="1" dirty="0" smtClean="0">
                <a:latin typeface="+mj-ea"/>
                <a:ea typeface="+mj-ea"/>
                <a:cs typeface="+mn-cs"/>
              </a:rPr>
              <a:t>TEL</a:t>
            </a:r>
            <a:r>
              <a:rPr lang="en-US" sz="800" dirty="0" smtClean="0">
                <a:latin typeface="+mj-ea"/>
                <a:ea typeface="+mj-ea"/>
                <a:cs typeface="+mn-cs"/>
              </a:rPr>
              <a:t>:</a:t>
            </a:r>
            <a:r>
              <a:rPr lang="en-US" sz="800" dirty="0" smtClean="0">
                <a:latin typeface="+mj-ea"/>
                <a:cs typeface="+mn-cs"/>
              </a:rPr>
              <a:t>XX-XXXX-XXXX</a:t>
            </a:r>
            <a:r>
              <a:rPr lang="en-US" sz="800" dirty="0" smtClean="0">
                <a:latin typeface="+mj-ea"/>
                <a:ea typeface="+mj-ea"/>
                <a:cs typeface="+mn-cs"/>
              </a:rPr>
              <a:t>  </a:t>
            </a:r>
            <a:endParaRPr lang="en-US" sz="800" dirty="0">
              <a:latin typeface="+mj-ea"/>
              <a:ea typeface="+mj-ea"/>
              <a:cs typeface="+mn-cs"/>
            </a:endParaRPr>
          </a:p>
          <a:p>
            <a:pPr eaLnBrk="1" hangingPunct="1">
              <a:defRPr/>
            </a:pPr>
            <a:r>
              <a:rPr lang="en-US" sz="800" b="1" dirty="0" smtClean="0">
                <a:latin typeface="+mj-ea"/>
                <a:ea typeface="+mj-ea"/>
                <a:cs typeface="+mn-cs"/>
              </a:rPr>
              <a:t>FAX</a:t>
            </a:r>
            <a:r>
              <a:rPr lang="en-US" sz="800" dirty="0" smtClean="0">
                <a:latin typeface="+mj-ea"/>
                <a:cs typeface="+mn-cs"/>
              </a:rPr>
              <a:t>:XX-XXXX-XXXX</a:t>
            </a:r>
          </a:p>
          <a:p>
            <a:pPr eaLnBrk="1" hangingPunct="1">
              <a:defRPr/>
            </a:pPr>
            <a:r>
              <a:rPr lang="ja-JP" altLang="en-US" sz="800" b="1" dirty="0" smtClean="0">
                <a:latin typeface="+mj-ea"/>
                <a:ea typeface="+mj-ea"/>
                <a:cs typeface="+mn-cs"/>
              </a:rPr>
              <a:t>携帯</a:t>
            </a:r>
            <a:r>
              <a:rPr lang="en-US" sz="800" dirty="0" smtClean="0">
                <a:latin typeface="+mj-ea"/>
                <a:cs typeface="+mn-cs"/>
              </a:rPr>
              <a:t>:XXX-XXXX-XXXX  </a:t>
            </a:r>
            <a:endParaRPr lang="en-US" sz="800" dirty="0" smtClean="0">
              <a:latin typeface="+mj-ea"/>
              <a:ea typeface="+mj-ea"/>
              <a:cs typeface="+mn-cs"/>
            </a:endParaRPr>
          </a:p>
          <a:p>
            <a:pPr eaLnBrk="1" hangingPunct="1">
              <a:defRPr/>
            </a:pPr>
            <a:r>
              <a:rPr lang="en-US" sz="800" dirty="0" smtClean="0">
                <a:latin typeface="+mj-ea"/>
                <a:ea typeface="+mj-ea"/>
                <a:cs typeface="+mn-cs"/>
              </a:rPr>
              <a:t>firstname.lastname@xxxxrotary.org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587338" y="1934369"/>
            <a:ext cx="14398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defPPr>
              <a:defRPr lang="en-US"/>
            </a:defPPr>
            <a:lvl1pPr algn="l" defTabSz="173038" rtl="0" fontAlgn="base">
              <a:spcBef>
                <a:spcPct val="0"/>
              </a:spcBef>
              <a:spcAft>
                <a:spcPct val="0"/>
              </a:spcAft>
              <a:defRPr sz="700" kern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173038" indent="284163" algn="l" defTabSz="173038" rtl="0" fontAlgn="base">
              <a:spcBef>
                <a:spcPct val="0"/>
              </a:spcBef>
              <a:spcAft>
                <a:spcPct val="0"/>
              </a:spcAft>
              <a:defRPr sz="700" kern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347663" indent="566738" algn="l" defTabSz="173038" rtl="0" fontAlgn="base">
              <a:spcBef>
                <a:spcPct val="0"/>
              </a:spcBef>
              <a:spcAft>
                <a:spcPct val="0"/>
              </a:spcAft>
              <a:defRPr sz="700" kern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520700" indent="850900" algn="l" defTabSz="173038" rtl="0" fontAlgn="base">
              <a:spcBef>
                <a:spcPct val="0"/>
              </a:spcBef>
              <a:spcAft>
                <a:spcPct val="0"/>
              </a:spcAft>
              <a:defRPr sz="700" kern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695325" indent="1133475" algn="l" defTabSz="173038" rtl="0" fontAlgn="base">
              <a:spcBef>
                <a:spcPct val="0"/>
              </a:spcBef>
              <a:spcAft>
                <a:spcPct val="0"/>
              </a:spcAft>
              <a:defRPr sz="700" kern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286000" algn="l" defTabSz="457200" rtl="0" eaLnBrk="1" latinLnBrk="0" hangingPunct="1">
              <a:defRPr sz="700" kern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743200" algn="l" defTabSz="457200" rtl="0" eaLnBrk="1" latinLnBrk="0" hangingPunct="1">
              <a:defRPr sz="700" kern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200400" algn="l" defTabSz="457200" rtl="0" eaLnBrk="1" latinLnBrk="0" hangingPunct="1">
              <a:defRPr sz="700" kern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657600" algn="l" defTabSz="457200" rtl="0" eaLnBrk="1" latinLnBrk="0" hangingPunct="1">
              <a:defRPr sz="700" kern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ja-JP" altLang="en-US" dirty="0" smtClean="0">
                <a:latin typeface="Arial Narrow" pitchFamily="34" charset="0"/>
                <a:cs typeface="+mn-cs"/>
              </a:rPr>
              <a:t>住所</a:t>
            </a:r>
            <a:endParaRPr lang="en-US" altLang="ja-JP" dirty="0" smtClean="0">
              <a:latin typeface="Arial Narrow" pitchFamily="34" charset="0"/>
              <a:cs typeface="+mn-cs"/>
            </a:endParaRPr>
          </a:p>
          <a:p>
            <a:pPr eaLnBrk="1" hangingPunct="1">
              <a:defRPr/>
            </a:pPr>
            <a:r>
              <a:rPr lang="ja-JP" altLang="en-US" dirty="0" smtClean="0">
                <a:latin typeface="Arial Narrow" pitchFamily="34" charset="0"/>
                <a:cs typeface="+mn-cs"/>
              </a:rPr>
              <a:t>（住所</a:t>
            </a:r>
            <a:r>
              <a:rPr lang="ja-JP" altLang="en-US" dirty="0">
                <a:latin typeface="Arial Narrow" pitchFamily="34" charset="0"/>
                <a:cs typeface="+mn-cs"/>
              </a:rPr>
              <a:t>続</a:t>
            </a:r>
            <a:r>
              <a:rPr lang="ja-JP" altLang="en-US" dirty="0" smtClean="0">
                <a:latin typeface="Arial Narrow" pitchFamily="34" charset="0"/>
                <a:cs typeface="+mn-cs"/>
              </a:rPr>
              <a:t>き）</a:t>
            </a:r>
            <a:endParaRPr lang="en-US" altLang="ja-JP" dirty="0" smtClean="0">
              <a:latin typeface="Arial Narrow" pitchFamily="34" charset="0"/>
              <a:cs typeface="+mn-cs"/>
            </a:endParaRPr>
          </a:p>
          <a:p>
            <a:pPr eaLnBrk="1" hangingPunct="1">
              <a:defRPr/>
            </a:pPr>
            <a:r>
              <a:rPr lang="ja-JP" altLang="en-US" dirty="0" smtClean="0">
                <a:latin typeface="Arial Narrow" pitchFamily="34" charset="0"/>
                <a:cs typeface="+mn-cs"/>
              </a:rPr>
              <a:t>（住所続き）</a:t>
            </a:r>
            <a:endParaRPr lang="en-US" altLang="ja-JP" dirty="0" smtClean="0">
              <a:latin typeface="Arial Narrow" pitchFamily="34" charset="0"/>
              <a:cs typeface="+mn-cs"/>
            </a:endParaRPr>
          </a:p>
          <a:p>
            <a:pPr eaLnBrk="1" hangingPunct="1">
              <a:defRPr/>
            </a:pPr>
            <a:r>
              <a:rPr lang="ja-JP" altLang="en-US" dirty="0">
                <a:latin typeface="Arial Narrow" pitchFamily="34" charset="0"/>
                <a:cs typeface="+mn-cs"/>
              </a:rPr>
              <a:t>ホー</a:t>
            </a:r>
            <a:r>
              <a:rPr lang="ja-JP" altLang="en-US" dirty="0" smtClean="0">
                <a:latin typeface="Arial Narrow" pitchFamily="34" charset="0"/>
                <a:cs typeface="+mn-cs"/>
              </a:rPr>
              <a:t>ム</a:t>
            </a:r>
            <a:r>
              <a:rPr lang="ja-JP" altLang="en-US" dirty="0">
                <a:latin typeface="Arial Narrow" pitchFamily="34" charset="0"/>
                <a:cs typeface="+mn-cs"/>
              </a:rPr>
              <a:t>ペー</a:t>
            </a:r>
            <a:r>
              <a:rPr lang="ja-JP" altLang="en-US" dirty="0" smtClean="0">
                <a:latin typeface="Arial Narrow" pitchFamily="34" charset="0"/>
                <a:cs typeface="+mn-cs"/>
              </a:rPr>
              <a:t>ジ</a:t>
            </a:r>
            <a:endParaRPr lang="en-US" altLang="ja-JP" dirty="0">
              <a:latin typeface="+mj-ea"/>
              <a:cs typeface="+mn-cs"/>
            </a:endParaRPr>
          </a:p>
        </p:txBody>
      </p:sp>
      <p:pic>
        <p:nvPicPr>
          <p:cNvPr id="18" name="Picture 17" descr="RotaryMBS_RG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725" y="897731"/>
            <a:ext cx="1231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C-Template-Rotarian_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BC-Template-Rotarian_EN.pot</Template>
  <TotalTime>244</TotalTime>
  <Words>22</Words>
  <Application>Microsoft Macintosh PowerPoint</Application>
  <PresentationFormat>Custom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BC-Template-Rotarian_EN</vt:lpstr>
      <vt:lpstr>PowerPoint Presentation</vt:lpstr>
    </vt:vector>
  </TitlesOfParts>
  <Company>Rotary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Moran</dc:creator>
  <cp:lastModifiedBy>Reiko Takahashi</cp:lastModifiedBy>
  <cp:revision>22</cp:revision>
  <cp:lastPrinted>2016-04-04T23:48:53Z</cp:lastPrinted>
  <dcterms:created xsi:type="dcterms:W3CDTF">2014-02-04T19:59:34Z</dcterms:created>
  <dcterms:modified xsi:type="dcterms:W3CDTF">2016-04-04T23:49:46Z</dcterms:modified>
</cp:coreProperties>
</file>